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917-1F1C-4F39-B6B0-F6FD6DA02747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9988-66C8-487C-AF2E-B003E0B66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32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917-1F1C-4F39-B6B0-F6FD6DA02747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9988-66C8-487C-AF2E-B003E0B66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3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57AA917-1F1C-4F39-B6B0-F6FD6DA02747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6579988-66C8-487C-AF2E-B003E0B66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9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917-1F1C-4F39-B6B0-F6FD6DA02747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9988-66C8-487C-AF2E-B003E0B66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58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7AA917-1F1C-4F39-B6B0-F6FD6DA02747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579988-66C8-487C-AF2E-B003E0B66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970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917-1F1C-4F39-B6B0-F6FD6DA02747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9988-66C8-487C-AF2E-B003E0B66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65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917-1F1C-4F39-B6B0-F6FD6DA02747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9988-66C8-487C-AF2E-B003E0B66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85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917-1F1C-4F39-B6B0-F6FD6DA02747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9988-66C8-487C-AF2E-B003E0B66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65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917-1F1C-4F39-B6B0-F6FD6DA02747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9988-66C8-487C-AF2E-B003E0B66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22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917-1F1C-4F39-B6B0-F6FD6DA02747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9988-66C8-487C-AF2E-B003E0B66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8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917-1F1C-4F39-B6B0-F6FD6DA02747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9988-66C8-487C-AF2E-B003E0B66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58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57AA917-1F1C-4F39-B6B0-F6FD6DA02747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6579988-66C8-487C-AF2E-B003E0B66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182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06B28-CBB6-4B7D-ADCE-12C799FD8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992"/>
            <a:ext cx="9144000" cy="2387600"/>
          </a:xfrm>
        </p:spPr>
        <p:txBody>
          <a:bodyPr/>
          <a:lstStyle/>
          <a:p>
            <a:r>
              <a:rPr lang="fr-FR" b="1" dirty="0"/>
              <a:t>Guide exécution du programme</a:t>
            </a:r>
          </a:p>
        </p:txBody>
      </p:sp>
    </p:spTree>
    <p:extLst>
      <p:ext uri="{BB962C8B-B14F-4D97-AF65-F5344CB8AC3E}">
        <p14:creationId xmlns:p14="http://schemas.microsoft.com/office/powerpoint/2010/main" val="248007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09F5E-A07F-462A-8F7D-B6F22C27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 VIA CODEBLOCKS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950AB6-3D06-4D98-83F5-7858694B5577}"/>
              </a:ext>
            </a:extLst>
          </p:cNvPr>
          <p:cNvSpPr txBox="1"/>
          <p:nvPr/>
        </p:nvSpPr>
        <p:spPr>
          <a:xfrm>
            <a:off x="2934508" y="1792936"/>
            <a:ext cx="632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Etape 1 : Ouvrir Code Blocks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E0D8CD-6754-4337-998F-7406B55F6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42" y="2162268"/>
            <a:ext cx="8660715" cy="469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09F5E-A07F-462A-8F7D-B6F22C27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 VIA CODEBLOCKS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950AB6-3D06-4D98-83F5-7858694B5577}"/>
              </a:ext>
            </a:extLst>
          </p:cNvPr>
          <p:cNvSpPr txBox="1"/>
          <p:nvPr/>
        </p:nvSpPr>
        <p:spPr>
          <a:xfrm>
            <a:off x="2934508" y="1792936"/>
            <a:ext cx="632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Etape 2 : Ouvrir un projet existant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E0D8CD-6754-4337-998F-7406B55F6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42" y="2162268"/>
            <a:ext cx="8660715" cy="46957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D3DCD9-E2E2-4C03-A811-15905BB14A38}"/>
              </a:ext>
            </a:extLst>
          </p:cNvPr>
          <p:cNvSpPr/>
          <p:nvPr/>
        </p:nvSpPr>
        <p:spPr>
          <a:xfrm>
            <a:off x="6262332" y="3767938"/>
            <a:ext cx="803275" cy="372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80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09F5E-A07F-462A-8F7D-B6F22C27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 VIA CODEBLOCKS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950AB6-3D06-4D98-83F5-7858694B5577}"/>
              </a:ext>
            </a:extLst>
          </p:cNvPr>
          <p:cNvSpPr txBox="1"/>
          <p:nvPr/>
        </p:nvSpPr>
        <p:spPr>
          <a:xfrm>
            <a:off x="6928992" y="2228671"/>
            <a:ext cx="632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Suivre le chemin d’accès suivant :</a:t>
            </a:r>
          </a:p>
          <a:p>
            <a:pPr marL="285750" indent="-285750" algn="ctr">
              <a:buFontTx/>
              <a:buChar char="-"/>
            </a:pPr>
            <a:r>
              <a:rPr lang="fr-FR" dirty="0" err="1"/>
              <a:t>SmartFutureAppz</a:t>
            </a:r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/>
              <a:t>CODEBLOCKS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SFA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D0BF11-3721-4B89-99EF-1D9A8155B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02" y="2380384"/>
            <a:ext cx="7410450" cy="40767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8B2A281-6AF9-40D3-8CE8-0606D0C884D1}"/>
              </a:ext>
            </a:extLst>
          </p:cNvPr>
          <p:cNvSpPr txBox="1"/>
          <p:nvPr/>
        </p:nvSpPr>
        <p:spPr>
          <a:xfrm>
            <a:off x="6928992" y="3586865"/>
            <a:ext cx="632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Ouvrir </a:t>
            </a:r>
            <a:r>
              <a:rPr lang="fr-FR" dirty="0" err="1"/>
              <a:t>SFA.cbp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81412B-4276-4B2C-8B48-D1FB0DDDA607}"/>
              </a:ext>
            </a:extLst>
          </p:cNvPr>
          <p:cNvSpPr/>
          <p:nvPr/>
        </p:nvSpPr>
        <p:spPr>
          <a:xfrm>
            <a:off x="1935332" y="4776186"/>
            <a:ext cx="4993660" cy="213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03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09F5E-A07F-462A-8F7D-B6F22C27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 VIA CODEBLOCKS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F73D41-D337-4314-A036-9AFEBDBC3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9" b="15888"/>
          <a:stretch/>
        </p:blipFill>
        <p:spPr>
          <a:xfrm>
            <a:off x="0" y="2614119"/>
            <a:ext cx="12192000" cy="42438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780FF2-FB8D-4A2F-A839-146094F6614A}"/>
              </a:ext>
            </a:extLst>
          </p:cNvPr>
          <p:cNvSpPr/>
          <p:nvPr/>
        </p:nvSpPr>
        <p:spPr>
          <a:xfrm>
            <a:off x="1873250" y="2768600"/>
            <a:ext cx="177800" cy="158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999A5-FD64-4917-B402-0E1823574B23}"/>
              </a:ext>
            </a:extLst>
          </p:cNvPr>
          <p:cNvSpPr/>
          <p:nvPr/>
        </p:nvSpPr>
        <p:spPr>
          <a:xfrm>
            <a:off x="2051050" y="2768600"/>
            <a:ext cx="142875" cy="158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39771-3D63-494A-AD77-9E59138E62D9}"/>
              </a:ext>
            </a:extLst>
          </p:cNvPr>
          <p:cNvSpPr/>
          <p:nvPr/>
        </p:nvSpPr>
        <p:spPr>
          <a:xfrm>
            <a:off x="2193925" y="2768600"/>
            <a:ext cx="142875" cy="158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67735-1EF0-47A1-8284-630ACB95E4F4}"/>
              </a:ext>
            </a:extLst>
          </p:cNvPr>
          <p:cNvSpPr/>
          <p:nvPr/>
        </p:nvSpPr>
        <p:spPr>
          <a:xfrm>
            <a:off x="2336800" y="2768600"/>
            <a:ext cx="142875" cy="158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8C63B2-FA87-4BB4-8FED-5B066C87F487}"/>
              </a:ext>
            </a:extLst>
          </p:cNvPr>
          <p:cNvSpPr/>
          <p:nvPr/>
        </p:nvSpPr>
        <p:spPr>
          <a:xfrm>
            <a:off x="2479676" y="2768600"/>
            <a:ext cx="120650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2637941-0EAC-4D4A-BC40-EAB86D169172}"/>
              </a:ext>
            </a:extLst>
          </p:cNvPr>
          <p:cNvCxnSpPr>
            <a:cxnSpLocks/>
            <a:stCxn id="5" idx="0"/>
            <a:endCxn id="30" idx="2"/>
          </p:cNvCxnSpPr>
          <p:nvPr/>
        </p:nvCxnSpPr>
        <p:spPr>
          <a:xfrm flipH="1" flipV="1">
            <a:off x="1423258" y="2221282"/>
            <a:ext cx="538892" cy="547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CB03715-5692-49B6-A154-10AA2EC08E86}"/>
              </a:ext>
            </a:extLst>
          </p:cNvPr>
          <p:cNvCxnSpPr>
            <a:cxnSpLocks/>
            <a:stCxn id="9" idx="0"/>
            <a:endCxn id="31" idx="2"/>
          </p:cNvCxnSpPr>
          <p:nvPr/>
        </p:nvCxnSpPr>
        <p:spPr>
          <a:xfrm flipH="1" flipV="1">
            <a:off x="1935332" y="2026004"/>
            <a:ext cx="187156" cy="742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B7BDCF6-0F89-4BC4-9640-0131E7FE1DB6}"/>
              </a:ext>
            </a:extLst>
          </p:cNvPr>
          <p:cNvCxnSpPr>
            <a:cxnSpLocks/>
            <a:stCxn id="10" idx="0"/>
            <a:endCxn id="34" idx="2"/>
          </p:cNvCxnSpPr>
          <p:nvPr/>
        </p:nvCxnSpPr>
        <p:spPr>
          <a:xfrm flipV="1">
            <a:off x="2265363" y="2203701"/>
            <a:ext cx="299386" cy="564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53A442D-01E2-4CD2-AD09-F28933953C4C}"/>
              </a:ext>
            </a:extLst>
          </p:cNvPr>
          <p:cNvCxnSpPr>
            <a:cxnSpLocks/>
            <a:stCxn id="11" idx="0"/>
            <a:endCxn id="39" idx="2"/>
          </p:cNvCxnSpPr>
          <p:nvPr/>
        </p:nvCxnSpPr>
        <p:spPr>
          <a:xfrm flipV="1">
            <a:off x="2408238" y="2041776"/>
            <a:ext cx="1062037" cy="726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E4861EC-4CC4-4D32-A750-BB561F7B224A}"/>
              </a:ext>
            </a:extLst>
          </p:cNvPr>
          <p:cNvCxnSpPr>
            <a:cxnSpLocks/>
            <a:stCxn id="12" idx="0"/>
            <a:endCxn id="45" idx="1"/>
          </p:cNvCxnSpPr>
          <p:nvPr/>
        </p:nvCxnSpPr>
        <p:spPr>
          <a:xfrm flipV="1">
            <a:off x="2540001" y="2141420"/>
            <a:ext cx="1313603" cy="627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EA43A98-50EE-4C0B-902F-7EAAD5243394}"/>
              </a:ext>
            </a:extLst>
          </p:cNvPr>
          <p:cNvSpPr txBox="1"/>
          <p:nvPr/>
        </p:nvSpPr>
        <p:spPr>
          <a:xfrm>
            <a:off x="1116924" y="1990450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latin typeface="Calibri" panose="020F0502020204030204" pitchFamily="34" charset="0"/>
                <a:cs typeface="Calibri" panose="020F0502020204030204" pitchFamily="34" charset="0"/>
              </a:rPr>
              <a:t>Compiler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CD8F1CD-2FE9-4F92-A1ED-4F75014794AF}"/>
              </a:ext>
            </a:extLst>
          </p:cNvPr>
          <p:cNvSpPr txBox="1"/>
          <p:nvPr/>
        </p:nvSpPr>
        <p:spPr>
          <a:xfrm>
            <a:off x="1688309" y="1795172"/>
            <a:ext cx="494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latin typeface="Calibri" panose="020F0502020204030204" pitchFamily="34" charset="0"/>
                <a:cs typeface="Calibri" panose="020F0502020204030204" pitchFamily="34" charset="0"/>
              </a:rPr>
              <a:t>Lancer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D33E59-1618-4B7F-8885-D7A5EB350634}"/>
              </a:ext>
            </a:extLst>
          </p:cNvPr>
          <p:cNvSpPr txBox="1"/>
          <p:nvPr/>
        </p:nvSpPr>
        <p:spPr>
          <a:xfrm>
            <a:off x="2051050" y="1972869"/>
            <a:ext cx="10273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Calibri" panose="020F0502020204030204" pitchFamily="34" charset="0"/>
                <a:cs typeface="Calibri" panose="020F0502020204030204" pitchFamily="34" charset="0"/>
              </a:rPr>
              <a:t>Compiler + Lancer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4840605-C303-440A-9BF0-531A52F123F2}"/>
              </a:ext>
            </a:extLst>
          </p:cNvPr>
          <p:cNvSpPr txBox="1"/>
          <p:nvPr/>
        </p:nvSpPr>
        <p:spPr>
          <a:xfrm>
            <a:off x="2956576" y="1810944"/>
            <a:ext cx="10273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Calibri" panose="020F0502020204030204" pitchFamily="34" charset="0"/>
                <a:cs typeface="Calibri" panose="020F0502020204030204" pitchFamily="34" charset="0"/>
              </a:rPr>
              <a:t>Re </a:t>
            </a:r>
            <a:r>
              <a:rPr lang="fr-FR" sz="900" dirty="0" err="1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  <a:r>
              <a:rPr lang="fr-FR" sz="900" dirty="0">
                <a:latin typeface="Calibri" panose="020F0502020204030204" pitchFamily="34" charset="0"/>
                <a:cs typeface="Calibri" panose="020F0502020204030204" pitchFamily="34" charset="0"/>
              </a:rPr>
              <a:t> le projet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52EB483E-8119-4AB4-956E-9D89C27195EF}"/>
              </a:ext>
            </a:extLst>
          </p:cNvPr>
          <p:cNvSpPr txBox="1"/>
          <p:nvPr/>
        </p:nvSpPr>
        <p:spPr>
          <a:xfrm>
            <a:off x="3853604" y="2026004"/>
            <a:ext cx="1677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Calibri" panose="020F0502020204030204" pitchFamily="34" charset="0"/>
                <a:cs typeface="Calibri" panose="020F0502020204030204" pitchFamily="34" charset="0"/>
              </a:rPr>
              <a:t>Fermer le programme exécuté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B43D61C-CF70-4336-825A-B4B4017DD573}"/>
              </a:ext>
            </a:extLst>
          </p:cNvPr>
          <p:cNvSpPr txBox="1"/>
          <p:nvPr/>
        </p:nvSpPr>
        <p:spPr>
          <a:xfrm>
            <a:off x="5668804" y="2274300"/>
            <a:ext cx="6523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Attention, toujours fermer l’exécuté avant d’apporter des modifications au programme</a:t>
            </a:r>
          </a:p>
        </p:txBody>
      </p:sp>
    </p:spTree>
    <p:extLst>
      <p:ext uri="{BB962C8B-B14F-4D97-AF65-F5344CB8AC3E}">
        <p14:creationId xmlns:p14="http://schemas.microsoft.com/office/powerpoint/2010/main" val="17390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E3202-0226-45E4-BBA1-7D208794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 via l’exécutable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C5EDC1-17D3-44E7-936D-736F58C7868D}"/>
              </a:ext>
            </a:extLst>
          </p:cNvPr>
          <p:cNvSpPr txBox="1"/>
          <p:nvPr/>
        </p:nvSpPr>
        <p:spPr>
          <a:xfrm>
            <a:off x="0" y="2002052"/>
            <a:ext cx="7325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 placer dans le dossier : </a:t>
            </a:r>
            <a:r>
              <a:rPr lang="fr-FR" dirty="0" err="1"/>
              <a:t>SmartFutureAppz</a:t>
            </a:r>
            <a:r>
              <a:rPr lang="fr-FR" dirty="0"/>
              <a:t>/CODEBLOCKS/SFA/bin/</a:t>
            </a:r>
            <a:r>
              <a:rPr lang="fr-FR" dirty="0" err="1"/>
              <a:t>Debug</a:t>
            </a:r>
            <a:endParaRPr lang="fr-FR" dirty="0"/>
          </a:p>
          <a:p>
            <a:r>
              <a:rPr lang="fr-FR" dirty="0"/>
              <a:t>À l’aide de la commande « cd » sur Raspberry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7DF2A6B-9470-4171-BF4E-222F7087B5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"/>
          <a:stretch/>
        </p:blipFill>
        <p:spPr>
          <a:xfrm>
            <a:off x="0" y="3021286"/>
            <a:ext cx="7678154" cy="150876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1B82EB4-8AF4-4ADA-966E-FDE8389397FB}"/>
              </a:ext>
            </a:extLst>
          </p:cNvPr>
          <p:cNvSpPr txBox="1"/>
          <p:nvPr/>
        </p:nvSpPr>
        <p:spPr>
          <a:xfrm>
            <a:off x="0" y="4902949"/>
            <a:ext cx="571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Effectuer la commande ./SFA pour exécuter le programme</a:t>
            </a:r>
          </a:p>
        </p:txBody>
      </p:sp>
    </p:spTree>
    <p:extLst>
      <p:ext uri="{BB962C8B-B14F-4D97-AF65-F5344CB8AC3E}">
        <p14:creationId xmlns:p14="http://schemas.microsoft.com/office/powerpoint/2010/main" val="3221821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TM03090430[[fn=À bandes]]</Template>
  <TotalTime>44</TotalTime>
  <Words>105</Words>
  <Application>Microsoft Office PowerPoint</Application>
  <PresentationFormat>Grand écran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</vt:lpstr>
      <vt:lpstr>À bandes</vt:lpstr>
      <vt:lpstr>Guide exécution du programme</vt:lpstr>
      <vt:lpstr>Exécution VIA CODEBLOCKS</vt:lpstr>
      <vt:lpstr>Exécution VIA CODEBLOCKS</vt:lpstr>
      <vt:lpstr>Exécution VIA CODEBLOCKS</vt:lpstr>
      <vt:lpstr>Exécution VIA CODEBLOCKS</vt:lpstr>
      <vt:lpstr>Exécution via l’exécutable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exécution du programme</dc:title>
  <dc:creator>BENHIBA Jalil</dc:creator>
  <cp:lastModifiedBy>BENHIBA Jalil</cp:lastModifiedBy>
  <cp:revision>6</cp:revision>
  <dcterms:created xsi:type="dcterms:W3CDTF">2021-06-25T08:23:07Z</dcterms:created>
  <dcterms:modified xsi:type="dcterms:W3CDTF">2021-06-25T12:38:33Z</dcterms:modified>
</cp:coreProperties>
</file>