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customXml/itemProps97.xml" ContentType="application/vnd.openxmlformats-officedocument.customXmlProperties+xml"/>
  <Override PartName="/customXml/itemProps98.xml" ContentType="application/vnd.openxmlformats-officedocument.customXmlProperties+xml"/>
  <Override PartName="/customXml/itemProps99.xml" ContentType="application/vnd.openxmlformats-officedocument.customXmlProperties+xml"/>
  <Override PartName="/customXml/itemProps100.xml" ContentType="application/vnd.openxmlformats-officedocument.customXmlProperties+xml"/>
  <Override PartName="/customXml/itemProps101.xml" ContentType="application/vnd.openxmlformats-officedocument.customXmlProperties+xml"/>
  <Override PartName="/customXml/itemProps102.xml" ContentType="application/vnd.openxmlformats-officedocument.customXmlProperties+xml"/>
  <Override PartName="/customXml/itemProps103.xml" ContentType="application/vnd.openxmlformats-officedocument.customXmlProperties+xml"/>
  <Override PartName="/customXml/itemProps104.xml" ContentType="application/vnd.openxmlformats-officedocument.customXmlProperties+xml"/>
  <Override PartName="/customXml/itemProps105.xml" ContentType="application/vnd.openxmlformats-officedocument.customXmlProperties+xml"/>
  <Override PartName="/customXml/itemProps106.xml" ContentType="application/vnd.openxmlformats-officedocument.customXmlProperties+xml"/>
  <Override PartName="/customXml/itemProps107.xml" ContentType="application/vnd.openxmlformats-officedocument.customXmlProperties+xml"/>
  <Override PartName="/customXml/itemProps108.xml" ContentType="application/vnd.openxmlformats-officedocument.customXmlProperties+xml"/>
  <Override PartName="/customXml/itemProps109.xml" ContentType="application/vnd.openxmlformats-officedocument.customXmlProperties+xml"/>
  <Override PartName="/customXml/itemProps110.xml" ContentType="application/vnd.openxmlformats-officedocument.customXmlProperties+xml"/>
  <Override PartName="/customXml/itemProps111.xml" ContentType="application/vnd.openxmlformats-officedocument.customXmlProperties+xml"/>
  <Override PartName="/customXml/itemProps112.xml" ContentType="application/vnd.openxmlformats-officedocument.customXmlProperties+xml"/>
  <Override PartName="/customXml/itemProps113.xml" ContentType="application/vnd.openxmlformats-officedocument.customXmlProperties+xml"/>
  <Override PartName="/customXml/itemProps114.xml" ContentType="application/vnd.openxmlformats-officedocument.customXmlProperties+xml"/>
  <Override PartName="/customXml/itemProps115.xml" ContentType="application/vnd.openxmlformats-officedocument.customXmlProperties+xml"/>
  <Override PartName="/customXml/itemProps116.xml" ContentType="application/vnd.openxmlformats-officedocument.customXmlProperties+xml"/>
  <Override PartName="/customXml/itemProps117.xml" ContentType="application/vnd.openxmlformats-officedocument.customXmlProperties+xml"/>
  <Override PartName="/customXml/itemProps118.xml" ContentType="application/vnd.openxmlformats-officedocument.customXmlProperties+xml"/>
  <Override PartName="/customXml/itemProps119.xml" ContentType="application/vnd.openxmlformats-officedocument.customXmlProperties+xml"/>
  <Override PartName="/customXml/itemProps120.xml" ContentType="application/vnd.openxmlformats-officedocument.customXmlProperties+xml"/>
  <Override PartName="/customXml/itemProps121.xml" ContentType="application/vnd.openxmlformats-officedocument.customXmlProperties+xml"/>
  <Override PartName="/customXml/itemProps122.xml" ContentType="application/vnd.openxmlformats-officedocument.customXmlProperties+xml"/>
  <Override PartName="/customXml/itemProps123.xml" ContentType="application/vnd.openxmlformats-officedocument.customXmlProperties+xml"/>
  <Override PartName="/customXml/itemProps124.xml" ContentType="application/vnd.openxmlformats-officedocument.customXmlProperties+xml"/>
  <Override PartName="/customXml/itemProps125.xml" ContentType="application/vnd.openxmlformats-officedocument.customXmlProperties+xml"/>
  <Override PartName="/customXml/itemProps126.xml" ContentType="application/vnd.openxmlformats-officedocument.customXmlProperties+xml"/>
  <Override PartName="/customXml/itemProps127.xml" ContentType="application/vnd.openxmlformats-officedocument.customXmlProperties+xml"/>
  <Override PartName="/customXml/itemProps128.xml" ContentType="application/vnd.openxmlformats-officedocument.customXmlProperties+xml"/>
  <Override PartName="/customXml/itemProps129.xml" ContentType="application/vnd.openxmlformats-officedocument.customXmlProperties+xml"/>
  <Override PartName="/customXml/itemProps130.xml" ContentType="application/vnd.openxmlformats-officedocument.customXmlProperties+xml"/>
  <Override PartName="/customXml/itemProps131.xml" ContentType="application/vnd.openxmlformats-officedocument.customXmlProperties+xml"/>
  <Override PartName="/customXml/itemProps132.xml" ContentType="application/vnd.openxmlformats-officedocument.customXmlProperties+xml"/>
  <Override PartName="/customXml/itemProps133.xml" ContentType="application/vnd.openxmlformats-officedocument.customXmlProperties+xml"/>
  <Override PartName="/customXml/itemProps134.xml" ContentType="application/vnd.openxmlformats-officedocument.customXmlProperties+xml"/>
  <Override PartName="/customXml/itemProps135.xml" ContentType="application/vnd.openxmlformats-officedocument.customXmlProperties+xml"/>
  <Override PartName="/customXml/itemProps136.xml" ContentType="application/vnd.openxmlformats-officedocument.customXmlProperties+xml"/>
  <Override PartName="/customXml/itemProps137.xml" ContentType="application/vnd.openxmlformats-officedocument.customXmlProperties+xml"/>
  <Override PartName="/customXml/itemProps138.xml" ContentType="application/vnd.openxmlformats-officedocument.customXmlProperties+xml"/>
  <Override PartName="/customXml/itemProps139.xml" ContentType="application/vnd.openxmlformats-officedocument.customXmlProperties+xml"/>
  <Override PartName="/customXml/itemProps140.xml" ContentType="application/vnd.openxmlformats-officedocument.customXmlProperties+xml"/>
  <Override PartName="/customXml/itemProps141.xml" ContentType="application/vnd.openxmlformats-officedocument.customXmlProperties+xml"/>
  <Override PartName="/customXml/itemProps142.xml" ContentType="application/vnd.openxmlformats-officedocument.customXmlProperties+xml"/>
  <Override PartName="/customXml/itemProps143.xml" ContentType="application/vnd.openxmlformats-officedocument.customXmlProperties+xml"/>
  <Override PartName="/customXml/itemProps144.xml" ContentType="application/vnd.openxmlformats-officedocument.customXmlProperties+xml"/>
  <Override PartName="/customXml/itemProps145.xml" ContentType="application/vnd.openxmlformats-officedocument.customXmlProperties+xml"/>
  <Override PartName="/customXml/itemProps146.xml" ContentType="application/vnd.openxmlformats-officedocument.customXmlProperties+xml"/>
  <Override PartName="/customXml/itemProps147.xml" ContentType="application/vnd.openxmlformats-officedocument.customXmlProperties+xml"/>
  <Override PartName="/customXml/itemProps148.xml" ContentType="application/vnd.openxmlformats-officedocument.customXmlProperties+xml"/>
  <Override PartName="/customXml/itemProps149.xml" ContentType="application/vnd.openxmlformats-officedocument.customXmlProperties+xml"/>
  <Override PartName="/customXml/itemProps150.xml" ContentType="application/vnd.openxmlformats-officedocument.customXmlProperties+xml"/>
  <Override PartName="/customXml/itemProps151.xml" ContentType="application/vnd.openxmlformats-officedocument.customXmlProperties+xml"/>
  <Override PartName="/customXml/itemProps152.xml" ContentType="application/vnd.openxmlformats-officedocument.customXmlProperties+xml"/>
  <Override PartName="/customXml/itemProps153.xml" ContentType="application/vnd.openxmlformats-officedocument.customXmlProperties+xml"/>
  <Override PartName="/customXml/itemProps154.xml" ContentType="application/vnd.openxmlformats-officedocument.customXmlProperties+xml"/>
  <Override PartName="/customXml/itemProps155.xml" ContentType="application/vnd.openxmlformats-officedocument.customXmlProperties+xml"/>
  <Override PartName="/customXml/itemProps156.xml" ContentType="application/vnd.openxmlformats-officedocument.customXmlProperties+xml"/>
  <Override PartName="/customXml/itemProps157.xml" ContentType="application/vnd.openxmlformats-officedocument.customXmlProperties+xml"/>
  <Override PartName="/customXml/itemProps158.xml" ContentType="application/vnd.openxmlformats-officedocument.customXmlProperties+xml"/>
  <Override PartName="/customXml/itemProps159.xml" ContentType="application/vnd.openxmlformats-officedocument.customXmlProperties+xml"/>
  <Override PartName="/customXml/itemProps160.xml" ContentType="application/vnd.openxmlformats-officedocument.customXmlProperties+xml"/>
  <Override PartName="/customXml/itemProps161.xml" ContentType="application/vnd.openxmlformats-officedocument.customXmlProperties+xml"/>
  <Override PartName="/customXml/itemProps162.xml" ContentType="application/vnd.openxmlformats-officedocument.customXmlProperties+xml"/>
  <Override PartName="/customXml/itemProps163.xml" ContentType="application/vnd.openxmlformats-officedocument.customXmlProperties+xml"/>
  <Override PartName="/customXml/itemProps164.xml" ContentType="application/vnd.openxmlformats-officedocument.customXmlProperties+xml"/>
  <Override PartName="/customXml/itemProps165.xml" ContentType="application/vnd.openxmlformats-officedocument.customXmlProperties+xml"/>
  <Override PartName="/customXml/itemProps166.xml" ContentType="application/vnd.openxmlformats-officedocument.customXmlProperties+xml"/>
  <Override PartName="/customXml/itemProps167.xml" ContentType="application/vnd.openxmlformats-officedocument.customXmlProperties+xml"/>
  <Override PartName="/customXml/itemProps168.xml" ContentType="application/vnd.openxmlformats-officedocument.customXmlProperties+xml"/>
  <Override PartName="/customXml/itemProps169.xml" ContentType="application/vnd.openxmlformats-officedocument.customXmlProperties+xml"/>
  <Override PartName="/customXml/itemProps170.xml" ContentType="application/vnd.openxmlformats-officedocument.customXmlProperties+xml"/>
  <Override PartName="/customXml/itemProps171.xml" ContentType="application/vnd.openxmlformats-officedocument.customXmlProperties+xml"/>
  <Override PartName="/customXml/itemProps172.xml" ContentType="application/vnd.openxmlformats-officedocument.customXmlProperties+xml"/>
  <Override PartName="/customXml/itemProps173.xml" ContentType="application/vnd.openxmlformats-officedocument.customXmlProperties+xml"/>
  <Override PartName="/customXml/itemProps174.xml" ContentType="application/vnd.openxmlformats-officedocument.customXmlProperties+xml"/>
  <Override PartName="/customXml/itemProps175.xml" ContentType="application/vnd.openxmlformats-officedocument.customXmlProperties+xml"/>
  <Override PartName="/customXml/itemProps176.xml" ContentType="application/vnd.openxmlformats-officedocument.customXmlProperties+xml"/>
  <Override PartName="/customXml/itemProps177.xml" ContentType="application/vnd.openxmlformats-officedocument.customXmlProperties+xml"/>
  <Override PartName="/customXml/itemProps178.xml" ContentType="application/vnd.openxmlformats-officedocument.customXmlProperties+xml"/>
  <Override PartName="/customXml/itemProps179.xml" ContentType="application/vnd.openxmlformats-officedocument.customXmlProperties+xml"/>
  <Override PartName="/customXml/itemProps180.xml" ContentType="application/vnd.openxmlformats-officedocument.customXmlProperties+xml"/>
  <Override PartName="/customXml/itemProps181.xml" ContentType="application/vnd.openxmlformats-officedocument.customXmlProperties+xml"/>
  <Override PartName="/customXml/itemProps182.xml" ContentType="application/vnd.openxmlformats-officedocument.customXmlProperties+xml"/>
  <Override PartName="/customXml/itemProps183.xml" ContentType="application/vnd.openxmlformats-officedocument.customXmlProperties+xml"/>
  <Override PartName="/customXml/itemProps184.xml" ContentType="application/vnd.openxmlformats-officedocument.customXmlProperties+xml"/>
  <Override PartName="/customXml/itemProps185.xml" ContentType="application/vnd.openxmlformats-officedocument.customXmlProperties+xml"/>
  <Override PartName="/customXml/itemProps186.xml" ContentType="application/vnd.openxmlformats-officedocument.customXmlProperties+xml"/>
  <Override PartName="/customXml/itemProps187.xml" ContentType="application/vnd.openxmlformats-officedocument.customXmlProperties+xml"/>
  <Override PartName="/customXml/itemProps188.xml" ContentType="application/vnd.openxmlformats-officedocument.customXmlProperties+xml"/>
  <Override PartName="/customXml/itemProps189.xml" ContentType="application/vnd.openxmlformats-officedocument.customXmlProperties+xml"/>
  <Override PartName="/customXml/itemProps190.xml" ContentType="application/vnd.openxmlformats-officedocument.customXmlProperties+xml"/>
  <Override PartName="/customXml/itemProps191.xml" ContentType="application/vnd.openxmlformats-officedocument.customXmlProperties+xml"/>
  <Override PartName="/customXml/itemProps192.xml" ContentType="application/vnd.openxmlformats-officedocument.customXmlProperties+xml"/>
  <Override PartName="/customXml/itemProps193.xml" ContentType="application/vnd.openxmlformats-officedocument.customXmlProperties+xml"/>
  <Override PartName="/customXml/itemProps194.xml" ContentType="application/vnd.openxmlformats-officedocument.customXmlProperties+xml"/>
  <Override PartName="/customXml/itemProps195.xml" ContentType="application/vnd.openxmlformats-officedocument.customXmlProperties+xml"/>
  <Override PartName="/customXml/itemProps196.xml" ContentType="application/vnd.openxmlformats-officedocument.customXmlProperties+xml"/>
  <Override PartName="/customXml/itemProps197.xml" ContentType="application/vnd.openxmlformats-officedocument.customXmlProperties+xml"/>
  <Override PartName="/customXml/itemProps198.xml" ContentType="application/vnd.openxmlformats-officedocument.customXmlProperties+xml"/>
  <Override PartName="/customXml/itemProps199.xml" ContentType="application/vnd.openxmlformats-officedocument.customXmlProperties+xml"/>
  <Override PartName="/customXml/itemProps200.xml" ContentType="application/vnd.openxmlformats-officedocument.customXmlProperties+xml"/>
  <Override PartName="/customXml/itemProps201.xml" ContentType="application/vnd.openxmlformats-officedocument.customXmlProperties+xml"/>
  <Override PartName="/customXml/itemProps202.xml" ContentType="application/vnd.openxmlformats-officedocument.customXmlProperties+xml"/>
  <Override PartName="/customXml/itemProps203.xml" ContentType="application/vnd.openxmlformats-officedocument.customXmlProperties+xml"/>
  <Override PartName="/customXml/itemProps204.xml" ContentType="application/vnd.openxmlformats-officedocument.customXmlProperties+xml"/>
  <Override PartName="/customXml/itemProps205.xml" ContentType="application/vnd.openxmlformats-officedocument.customXmlProperties+xml"/>
  <Override PartName="/customXml/itemProps206.xml" ContentType="application/vnd.openxmlformats-officedocument.customXmlProperties+xml"/>
  <Override PartName="/customXml/itemProps207.xml" ContentType="application/vnd.openxmlformats-officedocument.customXmlProperties+xml"/>
  <Override PartName="/customXml/itemProps208.xml" ContentType="application/vnd.openxmlformats-officedocument.customXmlProperties+xml"/>
  <Override PartName="/customXml/itemProps209.xml" ContentType="application/vnd.openxmlformats-officedocument.customXmlProperties+xml"/>
  <Override PartName="/customXml/itemProps210.xml" ContentType="application/vnd.openxmlformats-officedocument.customXmlProperties+xml"/>
  <Override PartName="/customXml/itemProps211.xml" ContentType="application/vnd.openxmlformats-officedocument.customXmlProperties+xml"/>
  <Override PartName="/customXml/itemProps212.xml" ContentType="application/vnd.openxmlformats-officedocument.customXmlProperties+xml"/>
  <Override PartName="/customXml/itemProps213.xml" ContentType="application/vnd.openxmlformats-officedocument.customXmlProperties+xml"/>
  <Override PartName="/customXml/itemProps214.xml" ContentType="application/vnd.openxmlformats-officedocument.customXmlProperties+xml"/>
  <Override PartName="/customXml/itemProps215.xml" ContentType="application/vnd.openxmlformats-officedocument.customXmlProperties+xml"/>
  <Override PartName="/customXml/itemProps216.xml" ContentType="application/vnd.openxmlformats-officedocument.customXmlProperties+xml"/>
  <Override PartName="/customXml/itemProps217.xml" ContentType="application/vnd.openxmlformats-officedocument.customXmlProperties+xml"/>
  <Override PartName="/customXml/itemProps218.xml" ContentType="application/vnd.openxmlformats-officedocument.customXmlProperties+xml"/>
  <Override PartName="/customXml/itemProps219.xml" ContentType="application/vnd.openxmlformats-officedocument.customXmlProperties+xml"/>
  <Override PartName="/customXml/itemProps220.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0" r:id="rId221"/>
    <p:sldMasterId id="2147483784" r:id="rId222"/>
    <p:sldMasterId id="2147483778" r:id="rId223"/>
    <p:sldMasterId id="2147483845" r:id="rId224"/>
    <p:sldMasterId id="2147483737" r:id="rId225"/>
  </p:sldMasterIdLst>
  <p:notesMasterIdLst>
    <p:notesMasterId r:id="rId242"/>
  </p:notesMasterIdLst>
  <p:handoutMasterIdLst>
    <p:handoutMasterId r:id="rId243"/>
  </p:handoutMasterIdLst>
  <p:sldIdLst>
    <p:sldId id="262" r:id="rId226"/>
    <p:sldId id="257" r:id="rId227"/>
    <p:sldId id="266" r:id="rId228"/>
    <p:sldId id="267" r:id="rId229"/>
    <p:sldId id="268" r:id="rId230"/>
    <p:sldId id="265" r:id="rId231"/>
    <p:sldId id="269" r:id="rId232"/>
    <p:sldId id="270" r:id="rId233"/>
    <p:sldId id="273" r:id="rId234"/>
    <p:sldId id="272" r:id="rId235"/>
    <p:sldId id="271" r:id="rId236"/>
    <p:sldId id="274" r:id="rId237"/>
    <p:sldId id="275" r:id="rId238"/>
    <p:sldId id="276" r:id="rId239"/>
    <p:sldId id="277" r:id="rId240"/>
    <p:sldId id="264" r:id="rId241"/>
  </p:sldIdLst>
  <p:sldSz cx="9144000" cy="5143500" type="screen16x9"/>
  <p:notesSz cx="6858000" cy="9144000"/>
  <p:custDataLst>
    <p:tags r:id="rId244"/>
  </p:custDataLst>
  <p:defaultTextStyle>
    <a:defPPr lvl="0">
      <a:defRPr lang="en-GB"/>
    </a:defPPr>
    <a:lvl1pPr marL="0" lvl="1" algn="l" defTabSz="685800" rtl="0" eaLnBrk="1" latinLnBrk="0" hangingPunct="1">
      <a:defRPr sz="1350" kern="1200">
        <a:solidFill>
          <a:schemeClr val="tx1"/>
        </a:solidFill>
        <a:latin typeface="+mn-lt"/>
        <a:ea typeface="+mn-ea"/>
        <a:cs typeface="+mn-cs"/>
      </a:defRPr>
    </a:lvl1pPr>
    <a:lvl2pPr marL="342900" lvl="2" algn="l" defTabSz="685800" rtl="0" eaLnBrk="1" latinLnBrk="0" hangingPunct="1">
      <a:defRPr sz="1350" kern="1200">
        <a:solidFill>
          <a:schemeClr val="tx1"/>
        </a:solidFill>
        <a:latin typeface="+mn-lt"/>
        <a:ea typeface="+mn-ea"/>
        <a:cs typeface="+mn-cs"/>
      </a:defRPr>
    </a:lvl2pPr>
    <a:lvl3pPr marL="685800" lvl="3" algn="l" defTabSz="685800" rtl="0" eaLnBrk="1" latinLnBrk="0" hangingPunct="1">
      <a:defRPr sz="1350" kern="1200">
        <a:solidFill>
          <a:schemeClr val="tx1"/>
        </a:solidFill>
        <a:latin typeface="+mn-lt"/>
        <a:ea typeface="+mn-ea"/>
        <a:cs typeface="+mn-cs"/>
      </a:defRPr>
    </a:lvl3pPr>
    <a:lvl4pPr marL="1028700" lvl="4"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83" autoAdjust="0"/>
    <p:restoredTop sz="74945" autoAdjust="0"/>
  </p:normalViewPr>
  <p:slideViewPr>
    <p:cSldViewPr snapToGrid="0">
      <p:cViewPr varScale="1">
        <p:scale>
          <a:sx n="112" d="100"/>
          <a:sy n="112" d="100"/>
        </p:scale>
        <p:origin x="-1812" y="-78"/>
      </p:cViewPr>
      <p:guideLst>
        <p:guide orient="horz" pos="1620"/>
        <p:guide pos="2880"/>
      </p:guideLst>
    </p:cSldViewPr>
  </p:slideViewPr>
  <p:notesTextViewPr>
    <p:cViewPr>
      <p:scale>
        <a:sx n="3" d="2"/>
        <a:sy n="3" d="2"/>
      </p:scale>
      <p:origin x="0" y="0"/>
    </p:cViewPr>
  </p:notesTextViewPr>
  <p:notesViewPr>
    <p:cSldViewPr snapToGrid="0">
      <p:cViewPr>
        <p:scale>
          <a:sx n="66" d="100"/>
          <a:sy n="66" d="100"/>
        </p:scale>
        <p:origin x="4212" y="52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customXml" Target="../customXml/item117.xml"/><Relationship Id="rId21" Type="http://schemas.openxmlformats.org/officeDocument/2006/relationships/customXml" Target="../customXml/item21.xml"/><Relationship Id="rId42" Type="http://schemas.openxmlformats.org/officeDocument/2006/relationships/customXml" Target="../customXml/item42.xml"/><Relationship Id="rId63" Type="http://schemas.openxmlformats.org/officeDocument/2006/relationships/customXml" Target="../customXml/item63.xml"/><Relationship Id="rId84" Type="http://schemas.openxmlformats.org/officeDocument/2006/relationships/customXml" Target="../customXml/item84.xml"/><Relationship Id="rId138" Type="http://schemas.openxmlformats.org/officeDocument/2006/relationships/customXml" Target="../customXml/item138.xml"/><Relationship Id="rId159" Type="http://schemas.openxmlformats.org/officeDocument/2006/relationships/customXml" Target="../customXml/item159.xml"/><Relationship Id="rId170" Type="http://schemas.openxmlformats.org/officeDocument/2006/relationships/customXml" Target="../customXml/item170.xml"/><Relationship Id="rId191" Type="http://schemas.openxmlformats.org/officeDocument/2006/relationships/customXml" Target="../customXml/item191.xml"/><Relationship Id="rId205" Type="http://schemas.openxmlformats.org/officeDocument/2006/relationships/customXml" Target="../customXml/item205.xml"/><Relationship Id="rId226" Type="http://schemas.openxmlformats.org/officeDocument/2006/relationships/slide" Target="slides/slide1.xml"/><Relationship Id="rId247" Type="http://schemas.openxmlformats.org/officeDocument/2006/relationships/theme" Target="theme/theme1.xml"/><Relationship Id="rId107" Type="http://schemas.openxmlformats.org/officeDocument/2006/relationships/customXml" Target="../customXml/item107.xml"/><Relationship Id="rId11" Type="http://schemas.openxmlformats.org/officeDocument/2006/relationships/customXml" Target="../customXml/item11.xml"/><Relationship Id="rId32" Type="http://schemas.openxmlformats.org/officeDocument/2006/relationships/customXml" Target="../customXml/item32.xml"/><Relationship Id="rId53" Type="http://schemas.openxmlformats.org/officeDocument/2006/relationships/customXml" Target="../customXml/item53.xml"/><Relationship Id="rId74" Type="http://schemas.openxmlformats.org/officeDocument/2006/relationships/customXml" Target="../customXml/item74.xml"/><Relationship Id="rId128" Type="http://schemas.openxmlformats.org/officeDocument/2006/relationships/customXml" Target="../customXml/item128.xml"/><Relationship Id="rId149" Type="http://schemas.openxmlformats.org/officeDocument/2006/relationships/customXml" Target="../customXml/item149.xml"/><Relationship Id="rId5" Type="http://schemas.openxmlformats.org/officeDocument/2006/relationships/customXml" Target="../customXml/item5.xml"/><Relationship Id="rId95" Type="http://schemas.openxmlformats.org/officeDocument/2006/relationships/customXml" Target="../customXml/item95.xml"/><Relationship Id="rId160" Type="http://schemas.openxmlformats.org/officeDocument/2006/relationships/customXml" Target="../customXml/item160.xml"/><Relationship Id="rId181" Type="http://schemas.openxmlformats.org/officeDocument/2006/relationships/customXml" Target="../customXml/item181.xml"/><Relationship Id="rId216" Type="http://schemas.openxmlformats.org/officeDocument/2006/relationships/customXml" Target="../customXml/item216.xml"/><Relationship Id="rId237" Type="http://schemas.openxmlformats.org/officeDocument/2006/relationships/slide" Target="slides/slide12.xml"/><Relationship Id="rId22" Type="http://schemas.openxmlformats.org/officeDocument/2006/relationships/customXml" Target="../customXml/item22.xml"/><Relationship Id="rId43" Type="http://schemas.openxmlformats.org/officeDocument/2006/relationships/customXml" Target="../customXml/item43.xml"/><Relationship Id="rId64" Type="http://schemas.openxmlformats.org/officeDocument/2006/relationships/customXml" Target="../customXml/item64.xml"/><Relationship Id="rId118" Type="http://schemas.openxmlformats.org/officeDocument/2006/relationships/customXml" Target="../customXml/item118.xml"/><Relationship Id="rId139" Type="http://schemas.openxmlformats.org/officeDocument/2006/relationships/customXml" Target="../customXml/item139.xml"/><Relationship Id="rId85" Type="http://schemas.openxmlformats.org/officeDocument/2006/relationships/customXml" Target="../customXml/item85.xml"/><Relationship Id="rId150" Type="http://schemas.openxmlformats.org/officeDocument/2006/relationships/customXml" Target="../customXml/item150.xml"/><Relationship Id="rId171" Type="http://schemas.openxmlformats.org/officeDocument/2006/relationships/customXml" Target="../customXml/item171.xml"/><Relationship Id="rId192" Type="http://schemas.openxmlformats.org/officeDocument/2006/relationships/customXml" Target="../customXml/item192.xml"/><Relationship Id="rId206" Type="http://schemas.openxmlformats.org/officeDocument/2006/relationships/customXml" Target="../customXml/item206.xml"/><Relationship Id="rId227" Type="http://schemas.openxmlformats.org/officeDocument/2006/relationships/slide" Target="slides/slide2.xml"/><Relationship Id="rId248" Type="http://schemas.openxmlformats.org/officeDocument/2006/relationships/tableStyles" Target="tableStyles.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customXml" Target="../customXml/item103.xml"/><Relationship Id="rId108" Type="http://schemas.openxmlformats.org/officeDocument/2006/relationships/customXml" Target="../customXml/item108.xml"/><Relationship Id="rId124" Type="http://schemas.openxmlformats.org/officeDocument/2006/relationships/customXml" Target="../customXml/item124.xml"/><Relationship Id="rId129" Type="http://schemas.openxmlformats.org/officeDocument/2006/relationships/customXml" Target="../customXml/item129.xml"/><Relationship Id="rId54" Type="http://schemas.openxmlformats.org/officeDocument/2006/relationships/customXml" Target="../customXml/item54.xml"/><Relationship Id="rId70" Type="http://schemas.openxmlformats.org/officeDocument/2006/relationships/customXml" Target="../customXml/item70.xml"/><Relationship Id="rId75" Type="http://schemas.openxmlformats.org/officeDocument/2006/relationships/customXml" Target="../customXml/item75.xml"/><Relationship Id="rId91" Type="http://schemas.openxmlformats.org/officeDocument/2006/relationships/customXml" Target="../customXml/item91.xml"/><Relationship Id="rId96" Type="http://schemas.openxmlformats.org/officeDocument/2006/relationships/customXml" Target="../customXml/item96.xml"/><Relationship Id="rId140" Type="http://schemas.openxmlformats.org/officeDocument/2006/relationships/customXml" Target="../customXml/item140.xml"/><Relationship Id="rId145" Type="http://schemas.openxmlformats.org/officeDocument/2006/relationships/customXml" Target="../customXml/item145.xml"/><Relationship Id="rId161" Type="http://schemas.openxmlformats.org/officeDocument/2006/relationships/customXml" Target="../customXml/item161.xml"/><Relationship Id="rId166" Type="http://schemas.openxmlformats.org/officeDocument/2006/relationships/customXml" Target="../customXml/item166.xml"/><Relationship Id="rId182" Type="http://schemas.openxmlformats.org/officeDocument/2006/relationships/customXml" Target="../customXml/item182.xml"/><Relationship Id="rId187" Type="http://schemas.openxmlformats.org/officeDocument/2006/relationships/customXml" Target="../customXml/item187.xml"/><Relationship Id="rId217" Type="http://schemas.openxmlformats.org/officeDocument/2006/relationships/customXml" Target="../customXml/item217.xml"/><Relationship Id="rId1" Type="http://schemas.openxmlformats.org/officeDocument/2006/relationships/customXml" Target="../customXml/item1.xml"/><Relationship Id="rId6" Type="http://schemas.openxmlformats.org/officeDocument/2006/relationships/customXml" Target="../customXml/item6.xml"/><Relationship Id="rId212" Type="http://schemas.openxmlformats.org/officeDocument/2006/relationships/customXml" Target="../customXml/item212.xml"/><Relationship Id="rId233" Type="http://schemas.openxmlformats.org/officeDocument/2006/relationships/slide" Target="slides/slide8.xml"/><Relationship Id="rId238" Type="http://schemas.openxmlformats.org/officeDocument/2006/relationships/slide" Target="slides/slide13.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customXml" Target="../customXml/item114.xml"/><Relationship Id="rId119" Type="http://schemas.openxmlformats.org/officeDocument/2006/relationships/customXml" Target="../customXml/item119.xml"/><Relationship Id="rId44" Type="http://schemas.openxmlformats.org/officeDocument/2006/relationships/customXml" Target="../customXml/item44.xml"/><Relationship Id="rId60" Type="http://schemas.openxmlformats.org/officeDocument/2006/relationships/customXml" Target="../customXml/item60.xml"/><Relationship Id="rId65" Type="http://schemas.openxmlformats.org/officeDocument/2006/relationships/customXml" Target="../customXml/item65.xml"/><Relationship Id="rId81" Type="http://schemas.openxmlformats.org/officeDocument/2006/relationships/customXml" Target="../customXml/item81.xml"/><Relationship Id="rId86" Type="http://schemas.openxmlformats.org/officeDocument/2006/relationships/customXml" Target="../customXml/item86.xml"/><Relationship Id="rId130" Type="http://schemas.openxmlformats.org/officeDocument/2006/relationships/customXml" Target="../customXml/item130.xml"/><Relationship Id="rId135" Type="http://schemas.openxmlformats.org/officeDocument/2006/relationships/customXml" Target="../customXml/item135.xml"/><Relationship Id="rId151" Type="http://schemas.openxmlformats.org/officeDocument/2006/relationships/customXml" Target="../customXml/item151.xml"/><Relationship Id="rId156" Type="http://schemas.openxmlformats.org/officeDocument/2006/relationships/customXml" Target="../customXml/item156.xml"/><Relationship Id="rId177" Type="http://schemas.openxmlformats.org/officeDocument/2006/relationships/customXml" Target="../customXml/item177.xml"/><Relationship Id="rId198" Type="http://schemas.openxmlformats.org/officeDocument/2006/relationships/customXml" Target="../customXml/item198.xml"/><Relationship Id="rId172" Type="http://schemas.openxmlformats.org/officeDocument/2006/relationships/customXml" Target="../customXml/item172.xml"/><Relationship Id="rId193" Type="http://schemas.openxmlformats.org/officeDocument/2006/relationships/customXml" Target="../customXml/item193.xml"/><Relationship Id="rId202" Type="http://schemas.openxmlformats.org/officeDocument/2006/relationships/customXml" Target="../customXml/item202.xml"/><Relationship Id="rId207" Type="http://schemas.openxmlformats.org/officeDocument/2006/relationships/customXml" Target="../customXml/item207.xml"/><Relationship Id="rId223" Type="http://schemas.openxmlformats.org/officeDocument/2006/relationships/slideMaster" Target="slideMasters/slideMaster3.xml"/><Relationship Id="rId228" Type="http://schemas.openxmlformats.org/officeDocument/2006/relationships/slide" Target="slides/slide3.xml"/><Relationship Id="rId244" Type="http://schemas.openxmlformats.org/officeDocument/2006/relationships/tags" Target="tags/tag1.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customXml" Target="../customXml/item10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customXml" Target="../customXml/item97.xml"/><Relationship Id="rId104" Type="http://schemas.openxmlformats.org/officeDocument/2006/relationships/customXml" Target="../customXml/item104.xml"/><Relationship Id="rId120" Type="http://schemas.openxmlformats.org/officeDocument/2006/relationships/customXml" Target="../customXml/item120.xml"/><Relationship Id="rId125" Type="http://schemas.openxmlformats.org/officeDocument/2006/relationships/customXml" Target="../customXml/item125.xml"/><Relationship Id="rId141" Type="http://schemas.openxmlformats.org/officeDocument/2006/relationships/customXml" Target="../customXml/item141.xml"/><Relationship Id="rId146" Type="http://schemas.openxmlformats.org/officeDocument/2006/relationships/customXml" Target="../customXml/item146.xml"/><Relationship Id="rId167" Type="http://schemas.openxmlformats.org/officeDocument/2006/relationships/customXml" Target="../customXml/item167.xml"/><Relationship Id="rId188" Type="http://schemas.openxmlformats.org/officeDocument/2006/relationships/customXml" Target="../customXml/item188.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customXml" Target="../customXml/item92.xml"/><Relationship Id="rId162" Type="http://schemas.openxmlformats.org/officeDocument/2006/relationships/customXml" Target="../customXml/item162.xml"/><Relationship Id="rId183" Type="http://schemas.openxmlformats.org/officeDocument/2006/relationships/customXml" Target="../customXml/item183.xml"/><Relationship Id="rId213" Type="http://schemas.openxmlformats.org/officeDocument/2006/relationships/customXml" Target="../customXml/item213.xml"/><Relationship Id="rId218" Type="http://schemas.openxmlformats.org/officeDocument/2006/relationships/customXml" Target="../customXml/item218.xml"/><Relationship Id="rId234" Type="http://schemas.openxmlformats.org/officeDocument/2006/relationships/slide" Target="slides/slide9.xml"/><Relationship Id="rId239" Type="http://schemas.openxmlformats.org/officeDocument/2006/relationships/slide" Target="slides/slide14.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customXml" Target="../customXml/item110.xml"/><Relationship Id="rId115" Type="http://schemas.openxmlformats.org/officeDocument/2006/relationships/customXml" Target="../customXml/item115.xml"/><Relationship Id="rId131" Type="http://schemas.openxmlformats.org/officeDocument/2006/relationships/customXml" Target="../customXml/item131.xml"/><Relationship Id="rId136" Type="http://schemas.openxmlformats.org/officeDocument/2006/relationships/customXml" Target="../customXml/item136.xml"/><Relationship Id="rId157" Type="http://schemas.openxmlformats.org/officeDocument/2006/relationships/customXml" Target="../customXml/item157.xml"/><Relationship Id="rId178" Type="http://schemas.openxmlformats.org/officeDocument/2006/relationships/customXml" Target="../customXml/item178.xml"/><Relationship Id="rId61" Type="http://schemas.openxmlformats.org/officeDocument/2006/relationships/customXml" Target="../customXml/item61.xml"/><Relationship Id="rId82" Type="http://schemas.openxmlformats.org/officeDocument/2006/relationships/customXml" Target="../customXml/item82.xml"/><Relationship Id="rId152" Type="http://schemas.openxmlformats.org/officeDocument/2006/relationships/customXml" Target="../customXml/item152.xml"/><Relationship Id="rId173" Type="http://schemas.openxmlformats.org/officeDocument/2006/relationships/customXml" Target="../customXml/item173.xml"/><Relationship Id="rId194" Type="http://schemas.openxmlformats.org/officeDocument/2006/relationships/customXml" Target="../customXml/item194.xml"/><Relationship Id="rId199" Type="http://schemas.openxmlformats.org/officeDocument/2006/relationships/customXml" Target="../customXml/item199.xml"/><Relationship Id="rId203" Type="http://schemas.openxmlformats.org/officeDocument/2006/relationships/customXml" Target="../customXml/item203.xml"/><Relationship Id="rId208" Type="http://schemas.openxmlformats.org/officeDocument/2006/relationships/customXml" Target="../customXml/item208.xml"/><Relationship Id="rId229" Type="http://schemas.openxmlformats.org/officeDocument/2006/relationships/slide" Target="slides/slide4.xml"/><Relationship Id="rId19" Type="http://schemas.openxmlformats.org/officeDocument/2006/relationships/customXml" Target="../customXml/item19.xml"/><Relationship Id="rId224" Type="http://schemas.openxmlformats.org/officeDocument/2006/relationships/slideMaster" Target="slideMasters/slideMaster4.xml"/><Relationship Id="rId240" Type="http://schemas.openxmlformats.org/officeDocument/2006/relationships/slide" Target="slides/slide15.xml"/><Relationship Id="rId245" Type="http://schemas.openxmlformats.org/officeDocument/2006/relationships/presProps" Target="presProps.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customXml" Target="../customXml/item100.xml"/><Relationship Id="rId105" Type="http://schemas.openxmlformats.org/officeDocument/2006/relationships/customXml" Target="../customXml/item105.xml"/><Relationship Id="rId126" Type="http://schemas.openxmlformats.org/officeDocument/2006/relationships/customXml" Target="../customXml/item126.xml"/><Relationship Id="rId147" Type="http://schemas.openxmlformats.org/officeDocument/2006/relationships/customXml" Target="../customXml/item147.xml"/><Relationship Id="rId168" Type="http://schemas.openxmlformats.org/officeDocument/2006/relationships/customXml" Target="../customXml/item168.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customXml" Target="../customXml/item93.xml"/><Relationship Id="rId98" Type="http://schemas.openxmlformats.org/officeDocument/2006/relationships/customXml" Target="../customXml/item98.xml"/><Relationship Id="rId121" Type="http://schemas.openxmlformats.org/officeDocument/2006/relationships/customXml" Target="../customXml/item121.xml"/><Relationship Id="rId142" Type="http://schemas.openxmlformats.org/officeDocument/2006/relationships/customXml" Target="../customXml/item142.xml"/><Relationship Id="rId163" Type="http://schemas.openxmlformats.org/officeDocument/2006/relationships/customXml" Target="../customXml/item163.xml"/><Relationship Id="rId184" Type="http://schemas.openxmlformats.org/officeDocument/2006/relationships/customXml" Target="../customXml/item184.xml"/><Relationship Id="rId189" Type="http://schemas.openxmlformats.org/officeDocument/2006/relationships/customXml" Target="../customXml/item189.xml"/><Relationship Id="rId219" Type="http://schemas.openxmlformats.org/officeDocument/2006/relationships/customXml" Target="../customXml/item219.xml"/><Relationship Id="rId3" Type="http://schemas.openxmlformats.org/officeDocument/2006/relationships/customXml" Target="../customXml/item3.xml"/><Relationship Id="rId214" Type="http://schemas.openxmlformats.org/officeDocument/2006/relationships/customXml" Target="../customXml/item214.xml"/><Relationship Id="rId230" Type="http://schemas.openxmlformats.org/officeDocument/2006/relationships/slide" Target="slides/slide5.xml"/><Relationship Id="rId235" Type="http://schemas.openxmlformats.org/officeDocument/2006/relationships/slide" Target="slides/slide10.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116" Type="http://schemas.openxmlformats.org/officeDocument/2006/relationships/customXml" Target="../customXml/item116.xml"/><Relationship Id="rId137" Type="http://schemas.openxmlformats.org/officeDocument/2006/relationships/customXml" Target="../customXml/item137.xml"/><Relationship Id="rId158" Type="http://schemas.openxmlformats.org/officeDocument/2006/relationships/customXml" Target="../customXml/item158.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88" Type="http://schemas.openxmlformats.org/officeDocument/2006/relationships/customXml" Target="../customXml/item88.xml"/><Relationship Id="rId111" Type="http://schemas.openxmlformats.org/officeDocument/2006/relationships/customXml" Target="../customXml/item111.xml"/><Relationship Id="rId132" Type="http://schemas.openxmlformats.org/officeDocument/2006/relationships/customXml" Target="../customXml/item132.xml"/><Relationship Id="rId153" Type="http://schemas.openxmlformats.org/officeDocument/2006/relationships/customXml" Target="../customXml/item153.xml"/><Relationship Id="rId174" Type="http://schemas.openxmlformats.org/officeDocument/2006/relationships/customXml" Target="../customXml/item174.xml"/><Relationship Id="rId179" Type="http://schemas.openxmlformats.org/officeDocument/2006/relationships/customXml" Target="../customXml/item179.xml"/><Relationship Id="rId195" Type="http://schemas.openxmlformats.org/officeDocument/2006/relationships/customXml" Target="../customXml/item195.xml"/><Relationship Id="rId209" Type="http://schemas.openxmlformats.org/officeDocument/2006/relationships/customXml" Target="../customXml/item209.xml"/><Relationship Id="rId190" Type="http://schemas.openxmlformats.org/officeDocument/2006/relationships/customXml" Target="../customXml/item190.xml"/><Relationship Id="rId204" Type="http://schemas.openxmlformats.org/officeDocument/2006/relationships/customXml" Target="../customXml/item204.xml"/><Relationship Id="rId220" Type="http://schemas.openxmlformats.org/officeDocument/2006/relationships/customXml" Target="../customXml/item220.xml"/><Relationship Id="rId225" Type="http://schemas.openxmlformats.org/officeDocument/2006/relationships/slideMaster" Target="slideMasters/slideMaster5.xml"/><Relationship Id="rId241" Type="http://schemas.openxmlformats.org/officeDocument/2006/relationships/slide" Target="slides/slide16.xml"/><Relationship Id="rId246" Type="http://schemas.openxmlformats.org/officeDocument/2006/relationships/viewProps" Target="viewProps.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106" Type="http://schemas.openxmlformats.org/officeDocument/2006/relationships/customXml" Target="../customXml/item106.xml"/><Relationship Id="rId127" Type="http://schemas.openxmlformats.org/officeDocument/2006/relationships/customXml" Target="../customXml/item127.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78" Type="http://schemas.openxmlformats.org/officeDocument/2006/relationships/customXml" Target="../customXml/item78.xml"/><Relationship Id="rId94" Type="http://schemas.openxmlformats.org/officeDocument/2006/relationships/customXml" Target="../customXml/item94.xml"/><Relationship Id="rId99" Type="http://schemas.openxmlformats.org/officeDocument/2006/relationships/customXml" Target="../customXml/item99.xml"/><Relationship Id="rId101" Type="http://schemas.openxmlformats.org/officeDocument/2006/relationships/customXml" Target="../customXml/item101.xml"/><Relationship Id="rId122" Type="http://schemas.openxmlformats.org/officeDocument/2006/relationships/customXml" Target="../customXml/item122.xml"/><Relationship Id="rId143" Type="http://schemas.openxmlformats.org/officeDocument/2006/relationships/customXml" Target="../customXml/item143.xml"/><Relationship Id="rId148" Type="http://schemas.openxmlformats.org/officeDocument/2006/relationships/customXml" Target="../customXml/item148.xml"/><Relationship Id="rId164" Type="http://schemas.openxmlformats.org/officeDocument/2006/relationships/customXml" Target="../customXml/item164.xml"/><Relationship Id="rId169" Type="http://schemas.openxmlformats.org/officeDocument/2006/relationships/customXml" Target="../customXml/item169.xml"/><Relationship Id="rId185" Type="http://schemas.openxmlformats.org/officeDocument/2006/relationships/customXml" Target="../customXml/item185.xml"/><Relationship Id="rId4" Type="http://schemas.openxmlformats.org/officeDocument/2006/relationships/customXml" Target="../customXml/item4.xml"/><Relationship Id="rId9" Type="http://schemas.openxmlformats.org/officeDocument/2006/relationships/customXml" Target="../customXml/item9.xml"/><Relationship Id="rId180" Type="http://schemas.openxmlformats.org/officeDocument/2006/relationships/customXml" Target="../customXml/item180.xml"/><Relationship Id="rId210" Type="http://schemas.openxmlformats.org/officeDocument/2006/relationships/customXml" Target="../customXml/item210.xml"/><Relationship Id="rId215" Type="http://schemas.openxmlformats.org/officeDocument/2006/relationships/customXml" Target="../customXml/item215.xml"/><Relationship Id="rId236" Type="http://schemas.openxmlformats.org/officeDocument/2006/relationships/slide" Target="slides/slide11.xml"/><Relationship Id="rId26" Type="http://schemas.openxmlformats.org/officeDocument/2006/relationships/customXml" Target="../customXml/item26.xml"/><Relationship Id="rId231" Type="http://schemas.openxmlformats.org/officeDocument/2006/relationships/slide" Target="slides/slide6.xml"/><Relationship Id="rId47" Type="http://schemas.openxmlformats.org/officeDocument/2006/relationships/customXml" Target="../customXml/item47.xml"/><Relationship Id="rId68" Type="http://schemas.openxmlformats.org/officeDocument/2006/relationships/customXml" Target="../customXml/item68.xml"/><Relationship Id="rId89" Type="http://schemas.openxmlformats.org/officeDocument/2006/relationships/customXml" Target="../customXml/item89.xml"/><Relationship Id="rId112" Type="http://schemas.openxmlformats.org/officeDocument/2006/relationships/customXml" Target="../customXml/item112.xml"/><Relationship Id="rId133" Type="http://schemas.openxmlformats.org/officeDocument/2006/relationships/customXml" Target="../customXml/item133.xml"/><Relationship Id="rId154" Type="http://schemas.openxmlformats.org/officeDocument/2006/relationships/customXml" Target="../customXml/item154.xml"/><Relationship Id="rId175" Type="http://schemas.openxmlformats.org/officeDocument/2006/relationships/customXml" Target="../customXml/item175.xml"/><Relationship Id="rId196" Type="http://schemas.openxmlformats.org/officeDocument/2006/relationships/customXml" Target="../customXml/item196.xml"/><Relationship Id="rId200" Type="http://schemas.openxmlformats.org/officeDocument/2006/relationships/customXml" Target="../customXml/item200.xml"/><Relationship Id="rId16" Type="http://schemas.openxmlformats.org/officeDocument/2006/relationships/customXml" Target="../customXml/item16.xml"/><Relationship Id="rId221" Type="http://schemas.openxmlformats.org/officeDocument/2006/relationships/slideMaster" Target="slideMasters/slideMaster1.xml"/><Relationship Id="rId242" Type="http://schemas.openxmlformats.org/officeDocument/2006/relationships/notesMaster" Target="notesMasters/notesMaster1.xml"/><Relationship Id="rId37" Type="http://schemas.openxmlformats.org/officeDocument/2006/relationships/customXml" Target="../customXml/item37.xml"/><Relationship Id="rId58" Type="http://schemas.openxmlformats.org/officeDocument/2006/relationships/customXml" Target="../customXml/item58.xml"/><Relationship Id="rId79" Type="http://schemas.openxmlformats.org/officeDocument/2006/relationships/customXml" Target="../customXml/item79.xml"/><Relationship Id="rId102" Type="http://schemas.openxmlformats.org/officeDocument/2006/relationships/customXml" Target="../customXml/item102.xml"/><Relationship Id="rId123" Type="http://schemas.openxmlformats.org/officeDocument/2006/relationships/customXml" Target="../customXml/item123.xml"/><Relationship Id="rId144" Type="http://schemas.openxmlformats.org/officeDocument/2006/relationships/customXml" Target="../customXml/item144.xml"/><Relationship Id="rId90" Type="http://schemas.openxmlformats.org/officeDocument/2006/relationships/customXml" Target="../customXml/item90.xml"/><Relationship Id="rId165" Type="http://schemas.openxmlformats.org/officeDocument/2006/relationships/customXml" Target="../customXml/item165.xml"/><Relationship Id="rId186" Type="http://schemas.openxmlformats.org/officeDocument/2006/relationships/customXml" Target="../customXml/item186.xml"/><Relationship Id="rId211" Type="http://schemas.openxmlformats.org/officeDocument/2006/relationships/customXml" Target="../customXml/item211.xml"/><Relationship Id="rId232" Type="http://schemas.openxmlformats.org/officeDocument/2006/relationships/slide" Target="slides/slide7.xml"/><Relationship Id="rId27" Type="http://schemas.openxmlformats.org/officeDocument/2006/relationships/customXml" Target="../customXml/item27.xml"/><Relationship Id="rId48" Type="http://schemas.openxmlformats.org/officeDocument/2006/relationships/customXml" Target="../customXml/item48.xml"/><Relationship Id="rId69" Type="http://schemas.openxmlformats.org/officeDocument/2006/relationships/customXml" Target="../customXml/item69.xml"/><Relationship Id="rId113" Type="http://schemas.openxmlformats.org/officeDocument/2006/relationships/customXml" Target="../customXml/item113.xml"/><Relationship Id="rId134" Type="http://schemas.openxmlformats.org/officeDocument/2006/relationships/customXml" Target="../customXml/item134.xml"/><Relationship Id="rId80" Type="http://schemas.openxmlformats.org/officeDocument/2006/relationships/customXml" Target="../customXml/item80.xml"/><Relationship Id="rId155" Type="http://schemas.openxmlformats.org/officeDocument/2006/relationships/customXml" Target="../customXml/item155.xml"/><Relationship Id="rId176" Type="http://schemas.openxmlformats.org/officeDocument/2006/relationships/customXml" Target="../customXml/item176.xml"/><Relationship Id="rId197" Type="http://schemas.openxmlformats.org/officeDocument/2006/relationships/customXml" Target="../customXml/item197.xml"/><Relationship Id="rId201" Type="http://schemas.openxmlformats.org/officeDocument/2006/relationships/customXml" Target="../customXml/item201.xml"/><Relationship Id="rId222" Type="http://schemas.openxmlformats.org/officeDocument/2006/relationships/slideMaster" Target="slideMasters/slideMaster2.xml"/><Relationship Id="rId2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customXml" Target="../../customXml/item158.xml"/><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jdelijke aanduiding voor koptekst 1"/>
          <p:cNvSpPr>
            <a:spLocks noGrp="1"/>
          </p:cNvSpPr>
          <p:nvPr>
            <p:ph type="hdr" sz="quarter"/>
          </p:nvPr>
        </p:nvSpPr>
        <p:spPr>
          <a:xfrm>
            <a:off x="479612" y="360000"/>
            <a:ext cx="2790000" cy="457200"/>
          </a:xfrm>
          <a:prstGeom prst="rect">
            <a:avLst/>
          </a:prstGeom>
        </p:spPr>
        <p:txBody>
          <a:bodyPr vert="horz" lIns="91440" tIns="45720" rIns="91440" bIns="45720" rtlCol="0" anchor="t"/>
          <a:lstStyle>
            <a:lvl1pPr algn="l">
              <a:defRPr sz="1200"/>
            </a:lvl1pPr>
          </a:lstStyle>
          <a:p>
            <a:endParaRPr lang="en-GB" sz="800" dirty="0"/>
          </a:p>
        </p:txBody>
      </p:sp>
      <p:sp>
        <p:nvSpPr>
          <p:cNvPr id="7" name="Tijdelijke aanduiding voor datum 2"/>
          <p:cNvSpPr>
            <a:spLocks noGrp="1"/>
          </p:cNvSpPr>
          <p:nvPr>
            <p:ph type="dt" sz="quarter" idx="1"/>
          </p:nvPr>
        </p:nvSpPr>
        <p:spPr>
          <a:xfrm>
            <a:off x="3573016" y="360000"/>
            <a:ext cx="2790000" cy="457200"/>
          </a:xfrm>
          <a:prstGeom prst="rect">
            <a:avLst/>
          </a:prstGeom>
        </p:spPr>
        <p:txBody>
          <a:bodyPr vert="horz" lIns="91440" tIns="45720" rIns="91440" bIns="45720" rtlCol="0" anchor="t"/>
          <a:lstStyle>
            <a:lvl1pPr algn="r">
              <a:defRPr sz="1200"/>
            </a:lvl1pPr>
          </a:lstStyle>
          <a:p>
            <a:fld id="{04C3C42E-F14B-43F4-9917-B663E421A4BC}" type="datetime1">
              <a:rPr lang="en-GB" sz="800" smtClean="0"/>
              <a:pPr/>
              <a:t>23/04/2020</a:t>
            </a:fld>
            <a:endParaRPr lang="en-GB" sz="800" dirty="0"/>
          </a:p>
        </p:txBody>
      </p:sp>
      <p:sp>
        <p:nvSpPr>
          <p:cNvPr id="8" name="Tijdelijke aanduiding voor voettekst 3"/>
          <p:cNvSpPr>
            <a:spLocks noGrp="1"/>
          </p:cNvSpPr>
          <p:nvPr>
            <p:ph type="ftr" sz="quarter" idx="2"/>
          </p:nvPr>
        </p:nvSpPr>
        <p:spPr>
          <a:xfrm>
            <a:off x="479520" y="8326800"/>
            <a:ext cx="2790000" cy="457200"/>
          </a:xfrm>
          <a:prstGeom prst="rect">
            <a:avLst/>
          </a:prstGeom>
        </p:spPr>
        <p:txBody>
          <a:bodyPr vert="horz" lIns="91440" tIns="45720" rIns="91440" bIns="45720" rtlCol="0" anchor="t"/>
          <a:lstStyle>
            <a:lvl1pPr algn="l">
              <a:defRPr sz="1200"/>
            </a:lvl1pPr>
          </a:lstStyle>
          <a:p>
            <a:endParaRPr lang="en-GB" sz="800" dirty="0"/>
          </a:p>
        </p:txBody>
      </p:sp>
      <p:sp>
        <p:nvSpPr>
          <p:cNvPr id="9" name="Tijdelijke aanduiding voor dianummer 4"/>
          <p:cNvSpPr>
            <a:spLocks noGrp="1"/>
          </p:cNvSpPr>
          <p:nvPr>
            <p:ph type="sldNum" sz="quarter" idx="3"/>
          </p:nvPr>
        </p:nvSpPr>
        <p:spPr>
          <a:xfrm>
            <a:off x="3573000" y="8326800"/>
            <a:ext cx="2790000" cy="457200"/>
          </a:xfrm>
          <a:prstGeom prst="rect">
            <a:avLst/>
          </a:prstGeom>
        </p:spPr>
        <p:txBody>
          <a:bodyPr vert="horz" lIns="91440" tIns="45720" rIns="91440" bIns="45720" rtlCol="0" anchor="t"/>
          <a:lstStyle>
            <a:lvl1pPr algn="r">
              <a:defRPr sz="1200"/>
            </a:lvl1pPr>
          </a:lstStyle>
          <a:p>
            <a:fld id="{8393B2BB-416B-4E85-A754-0B695991D3F5}" type="slidenum">
              <a:rPr lang="en-GB" sz="800" smtClean="0"/>
              <a:pPr/>
              <a:t>‹N°›</a:t>
            </a:fld>
            <a:endParaRPr lang="en-GB" sz="800" dirty="0"/>
          </a:p>
        </p:txBody>
      </p:sp>
      <p:sp>
        <p:nvSpPr>
          <p:cNvPr id="10" name="Rechthoek 9">
            <a:extLst>
              <a:ext uri="{FF2B5EF4-FFF2-40B4-BE49-F238E27FC236}">
                <a16:creationId xmlns:a16="http://schemas.microsoft.com/office/drawing/2014/main" xmlns="" id="{B0717D1D-1C3C-4AED-8041-3B3A6829F9A7}"/>
              </a:ext>
            </a:extLst>
          </p:cNvPr>
          <p:cNvSpPr/>
          <p:nvPr/>
        </p:nvSpPr>
        <p:spPr>
          <a:xfrm>
            <a:off x="364342" y="8861490"/>
            <a:ext cx="1149674" cy="207749"/>
          </a:xfrm>
          <a:prstGeom prst="rect">
            <a:avLst/>
          </a:prstGeom>
        </p:spPr>
        <p:txBody>
          <a:bodyPr wrap="none">
            <a:spAutoFit/>
          </a:bodyPr>
          <a:lstStyle/>
          <a:p>
            <a:pPr algn="l"/>
            <a:r>
              <a:rPr lang="en-GB" sz="750">
                <a:effectLst/>
                <a:latin typeface="+mn-lt"/>
                <a:ea typeface="Verdana" panose="020B0604030504040204" pitchFamily="34" charset="0"/>
                <a:cs typeface="Calibri" panose="020F0502020204030204" pitchFamily="34" charset="0"/>
              </a:rPr>
              <a:t>© copyright Worldline  </a:t>
            </a:r>
            <a:endParaRPr lang="en-GB" sz="750" dirty="0">
              <a:latin typeface="+mn-lt"/>
              <a:ea typeface="Verdana" panose="020B0604030504040204" pitchFamily="34" charset="0"/>
            </a:endParaRPr>
          </a:p>
        </p:txBody>
      </p:sp>
      <p:sp>
        <p:nvSpPr>
          <p:cNvPr id="13" name="LS_equensWorldline" hidden="1">
            <a:extLst>
              <a:ext uri="{FF2B5EF4-FFF2-40B4-BE49-F238E27FC236}">
                <a16:creationId xmlns:a16="http://schemas.microsoft.com/office/drawing/2014/main" xmlns="" id="{2CA9DD65-AD9B-45A0-A0F1-AE8E44429FE6}"/>
              </a:ext>
            </a:extLst>
          </p:cNvPr>
          <p:cNvSpPr>
            <a:spLocks noChangeAspect="1"/>
          </p:cNvSpPr>
          <p:nvPr/>
        </p:nvSpPr>
        <p:spPr bwMode="auto">
          <a:xfrm>
            <a:off x="4797369" y="8874980"/>
            <a:ext cx="1548000" cy="180560"/>
          </a:xfrm>
          <a:custGeom>
            <a:avLst/>
            <a:gdLst>
              <a:gd name="T0" fmla="*/ 625 w 9643"/>
              <a:gd name="T1" fmla="*/ 744 h 1128"/>
              <a:gd name="T2" fmla="*/ 652 w 9643"/>
              <a:gd name="T3" fmla="*/ 572 h 1128"/>
              <a:gd name="T4" fmla="*/ 201 w 9643"/>
              <a:gd name="T5" fmla="*/ 518 h 1128"/>
              <a:gd name="T6" fmla="*/ 989 w 9643"/>
              <a:gd name="T7" fmla="*/ 244 h 1128"/>
              <a:gd name="T8" fmla="*/ 1091 w 9643"/>
              <a:gd name="T9" fmla="*/ 1028 h 1128"/>
              <a:gd name="T10" fmla="*/ 1374 w 9643"/>
              <a:gd name="T11" fmla="*/ 997 h 1128"/>
              <a:gd name="T12" fmla="*/ 1180 w 9643"/>
              <a:gd name="T13" fmla="*/ 396 h 1128"/>
              <a:gd name="T14" fmla="*/ 9047 w 9643"/>
              <a:gd name="T15" fmla="*/ 794 h 1128"/>
              <a:gd name="T16" fmla="*/ 8458 w 9643"/>
              <a:gd name="T17" fmla="*/ 324 h 1128"/>
              <a:gd name="T18" fmla="*/ 8162 w 9643"/>
              <a:gd name="T19" fmla="*/ 804 h 1128"/>
              <a:gd name="T20" fmla="*/ 7927 w 9643"/>
              <a:gd name="T21" fmla="*/ 532 h 1128"/>
              <a:gd name="T22" fmla="*/ 7750 w 9643"/>
              <a:gd name="T23" fmla="*/ 722 h 1128"/>
              <a:gd name="T24" fmla="*/ 7570 w 9643"/>
              <a:gd name="T25" fmla="*/ 721 h 1128"/>
              <a:gd name="T26" fmla="*/ 8062 w 9643"/>
              <a:gd name="T27" fmla="*/ 927 h 1128"/>
              <a:gd name="T28" fmla="*/ 8101 w 9643"/>
              <a:gd name="T29" fmla="*/ 929 h 1128"/>
              <a:gd name="T30" fmla="*/ 8461 w 9643"/>
              <a:gd name="T31" fmla="*/ 421 h 1128"/>
              <a:gd name="T32" fmla="*/ 8703 w 9643"/>
              <a:gd name="T33" fmla="*/ 744 h 1128"/>
              <a:gd name="T34" fmla="*/ 9616 w 9643"/>
              <a:gd name="T35" fmla="*/ 743 h 1128"/>
              <a:gd name="T36" fmla="*/ 9643 w 9643"/>
              <a:gd name="T37" fmla="*/ 573 h 1128"/>
              <a:gd name="T38" fmla="*/ 6409 w 9643"/>
              <a:gd name="T39" fmla="*/ 248 h 1128"/>
              <a:gd name="T40" fmla="*/ 6219 w 9643"/>
              <a:gd name="T41" fmla="*/ 913 h 1128"/>
              <a:gd name="T42" fmla="*/ 6409 w 9643"/>
              <a:gd name="T43" fmla="*/ 248 h 1128"/>
              <a:gd name="T44" fmla="*/ 7908 w 9643"/>
              <a:gd name="T45" fmla="*/ 125 h 1128"/>
              <a:gd name="T46" fmla="*/ 5741 w 9643"/>
              <a:gd name="T47" fmla="*/ 766 h 1128"/>
              <a:gd name="T48" fmla="*/ 5273 w 9643"/>
              <a:gd name="T49" fmla="*/ 589 h 1128"/>
              <a:gd name="T50" fmla="*/ 5674 w 9643"/>
              <a:gd name="T51" fmla="*/ 451 h 1128"/>
              <a:gd name="T52" fmla="*/ 3803 w 9643"/>
              <a:gd name="T53" fmla="*/ 929 h 1128"/>
              <a:gd name="T54" fmla="*/ 3921 w 9643"/>
              <a:gd name="T55" fmla="*/ 741 h 1128"/>
              <a:gd name="T56" fmla="*/ 4081 w 9643"/>
              <a:gd name="T57" fmla="*/ 424 h 1128"/>
              <a:gd name="T58" fmla="*/ 4105 w 9643"/>
              <a:gd name="T59" fmla="*/ 713 h 1128"/>
              <a:gd name="T60" fmla="*/ 4696 w 9643"/>
              <a:gd name="T61" fmla="*/ 353 h 1128"/>
              <a:gd name="T62" fmla="*/ 4045 w 9643"/>
              <a:gd name="T63" fmla="*/ 114 h 1128"/>
              <a:gd name="T64" fmla="*/ 4457 w 9643"/>
              <a:gd name="T65" fmla="*/ 690 h 1128"/>
              <a:gd name="T66" fmla="*/ 4985 w 9643"/>
              <a:gd name="T67" fmla="*/ 690 h 1128"/>
              <a:gd name="T68" fmla="*/ 5363 w 9643"/>
              <a:gd name="T69" fmla="*/ 0 h 1128"/>
              <a:gd name="T70" fmla="*/ 2172 w 9643"/>
              <a:gd name="T71" fmla="*/ 592 h 1128"/>
              <a:gd name="T72" fmla="*/ 2062 w 9643"/>
              <a:gd name="T73" fmla="*/ 264 h 1128"/>
              <a:gd name="T74" fmla="*/ 1638 w 9643"/>
              <a:gd name="T75" fmla="*/ 627 h 1128"/>
              <a:gd name="T76" fmla="*/ 1643 w 9643"/>
              <a:gd name="T77" fmla="*/ 931 h 1128"/>
              <a:gd name="T78" fmla="*/ 2056 w 9643"/>
              <a:gd name="T79" fmla="*/ 930 h 1128"/>
              <a:gd name="T80" fmla="*/ 2735 w 9643"/>
              <a:gd name="T81" fmla="*/ 743 h 1128"/>
              <a:gd name="T82" fmla="*/ 2509 w 9643"/>
              <a:gd name="T83" fmla="*/ 247 h 1128"/>
              <a:gd name="T84" fmla="*/ 7385 w 9643"/>
              <a:gd name="T85" fmla="*/ 45 h 1128"/>
              <a:gd name="T86" fmla="*/ 6846 w 9643"/>
              <a:gd name="T87" fmla="*/ 797 h 1128"/>
              <a:gd name="T88" fmla="*/ 6691 w 9643"/>
              <a:gd name="T89" fmla="*/ 149 h 1128"/>
              <a:gd name="T90" fmla="*/ 6511 w 9643"/>
              <a:gd name="T91" fmla="*/ 744 h 1128"/>
              <a:gd name="T92" fmla="*/ 7339 w 9643"/>
              <a:gd name="T93" fmla="*/ 913 h 1128"/>
              <a:gd name="T94" fmla="*/ 7135 w 9643"/>
              <a:gd name="T95" fmla="*/ 801 h 1128"/>
              <a:gd name="T96" fmla="*/ 3492 w 9643"/>
              <a:gd name="T97" fmla="*/ 426 h 1128"/>
              <a:gd name="T98" fmla="*/ 3069 w 9643"/>
              <a:gd name="T99" fmla="*/ 420 h 1128"/>
              <a:gd name="T100" fmla="*/ 3066 w 9643"/>
              <a:gd name="T101" fmla="*/ 323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43" h="1128">
                <a:moveTo>
                  <a:pt x="339" y="244"/>
                </a:moveTo>
                <a:cubicBezTo>
                  <a:pt x="146" y="244"/>
                  <a:pt x="0" y="377"/>
                  <a:pt x="0" y="591"/>
                </a:cubicBezTo>
                <a:cubicBezTo>
                  <a:pt x="0" y="801"/>
                  <a:pt x="125" y="931"/>
                  <a:pt x="352" y="931"/>
                </a:cubicBezTo>
                <a:cubicBezTo>
                  <a:pt x="492" y="931"/>
                  <a:pt x="570" y="896"/>
                  <a:pt x="625" y="866"/>
                </a:cubicBezTo>
                <a:cubicBezTo>
                  <a:pt x="625" y="744"/>
                  <a:pt x="625" y="744"/>
                  <a:pt x="625" y="744"/>
                </a:cubicBezTo>
                <a:cubicBezTo>
                  <a:pt x="566" y="744"/>
                  <a:pt x="566" y="744"/>
                  <a:pt x="566" y="744"/>
                </a:cubicBezTo>
                <a:cubicBezTo>
                  <a:pt x="521" y="776"/>
                  <a:pt x="460" y="800"/>
                  <a:pt x="382" y="800"/>
                </a:cubicBezTo>
                <a:cubicBezTo>
                  <a:pt x="274" y="800"/>
                  <a:pt x="208" y="763"/>
                  <a:pt x="199" y="629"/>
                </a:cubicBezTo>
                <a:cubicBezTo>
                  <a:pt x="649" y="629"/>
                  <a:pt x="649" y="629"/>
                  <a:pt x="649" y="629"/>
                </a:cubicBezTo>
                <a:cubicBezTo>
                  <a:pt x="649" y="623"/>
                  <a:pt x="652" y="595"/>
                  <a:pt x="652" y="572"/>
                </a:cubicBezTo>
                <a:cubicBezTo>
                  <a:pt x="652" y="352"/>
                  <a:pt x="543" y="244"/>
                  <a:pt x="339" y="244"/>
                </a:cubicBezTo>
                <a:close/>
                <a:moveTo>
                  <a:pt x="201" y="518"/>
                </a:moveTo>
                <a:cubicBezTo>
                  <a:pt x="216" y="393"/>
                  <a:pt x="272" y="361"/>
                  <a:pt x="339" y="361"/>
                </a:cubicBezTo>
                <a:cubicBezTo>
                  <a:pt x="415" y="361"/>
                  <a:pt x="457" y="399"/>
                  <a:pt x="461" y="518"/>
                </a:cubicBezTo>
                <a:lnTo>
                  <a:pt x="201" y="518"/>
                </a:lnTo>
                <a:close/>
                <a:moveTo>
                  <a:pt x="1374" y="997"/>
                </a:moveTo>
                <a:cubicBezTo>
                  <a:pt x="1374" y="264"/>
                  <a:pt x="1374" y="264"/>
                  <a:pt x="1374" y="264"/>
                </a:cubicBezTo>
                <a:cubicBezTo>
                  <a:pt x="1257" y="264"/>
                  <a:pt x="1257" y="264"/>
                  <a:pt x="1257" y="264"/>
                </a:cubicBezTo>
                <a:cubicBezTo>
                  <a:pt x="1237" y="264"/>
                  <a:pt x="1205" y="270"/>
                  <a:pt x="1189" y="327"/>
                </a:cubicBezTo>
                <a:cubicBezTo>
                  <a:pt x="1143" y="276"/>
                  <a:pt x="1083" y="244"/>
                  <a:pt x="989" y="244"/>
                </a:cubicBezTo>
                <a:cubicBezTo>
                  <a:pt x="854" y="244"/>
                  <a:pt x="695" y="364"/>
                  <a:pt x="695" y="610"/>
                </a:cubicBezTo>
                <a:cubicBezTo>
                  <a:pt x="695" y="861"/>
                  <a:pt x="845" y="929"/>
                  <a:pt x="984" y="929"/>
                </a:cubicBezTo>
                <a:cubicBezTo>
                  <a:pt x="1071" y="929"/>
                  <a:pt x="1135" y="901"/>
                  <a:pt x="1180" y="863"/>
                </a:cubicBezTo>
                <a:cubicBezTo>
                  <a:pt x="1180" y="1028"/>
                  <a:pt x="1180" y="1028"/>
                  <a:pt x="1180" y="1028"/>
                </a:cubicBezTo>
                <a:cubicBezTo>
                  <a:pt x="1091" y="1028"/>
                  <a:pt x="1091" y="1028"/>
                  <a:pt x="1091" y="1028"/>
                </a:cubicBezTo>
                <a:cubicBezTo>
                  <a:pt x="1091" y="1128"/>
                  <a:pt x="1091" y="1128"/>
                  <a:pt x="1091" y="1128"/>
                </a:cubicBezTo>
                <a:cubicBezTo>
                  <a:pt x="1457" y="1128"/>
                  <a:pt x="1457" y="1128"/>
                  <a:pt x="1457" y="1128"/>
                </a:cubicBezTo>
                <a:cubicBezTo>
                  <a:pt x="1457" y="1028"/>
                  <a:pt x="1457" y="1028"/>
                  <a:pt x="1457" y="1028"/>
                </a:cubicBezTo>
                <a:cubicBezTo>
                  <a:pt x="1407" y="1028"/>
                  <a:pt x="1407" y="1028"/>
                  <a:pt x="1407" y="1028"/>
                </a:cubicBezTo>
                <a:cubicBezTo>
                  <a:pt x="1391" y="1028"/>
                  <a:pt x="1374" y="1012"/>
                  <a:pt x="1374" y="997"/>
                </a:cubicBezTo>
                <a:close/>
                <a:moveTo>
                  <a:pt x="1180" y="785"/>
                </a:moveTo>
                <a:cubicBezTo>
                  <a:pt x="1146" y="806"/>
                  <a:pt x="1102" y="819"/>
                  <a:pt x="1049" y="819"/>
                </a:cubicBezTo>
                <a:cubicBezTo>
                  <a:pt x="969" y="819"/>
                  <a:pt x="891" y="786"/>
                  <a:pt x="891" y="607"/>
                </a:cubicBezTo>
                <a:cubicBezTo>
                  <a:pt x="891" y="441"/>
                  <a:pt x="973" y="373"/>
                  <a:pt x="1065" y="373"/>
                </a:cubicBezTo>
                <a:cubicBezTo>
                  <a:pt x="1105" y="373"/>
                  <a:pt x="1147" y="384"/>
                  <a:pt x="1180" y="396"/>
                </a:cubicBezTo>
                <a:lnTo>
                  <a:pt x="1180" y="785"/>
                </a:lnTo>
                <a:close/>
                <a:moveTo>
                  <a:pt x="9643" y="573"/>
                </a:moveTo>
                <a:cubicBezTo>
                  <a:pt x="9643" y="354"/>
                  <a:pt x="9535" y="247"/>
                  <a:pt x="9331" y="247"/>
                </a:cubicBezTo>
                <a:cubicBezTo>
                  <a:pt x="9139" y="247"/>
                  <a:pt x="8994" y="378"/>
                  <a:pt x="8994" y="591"/>
                </a:cubicBezTo>
                <a:cubicBezTo>
                  <a:pt x="8994" y="672"/>
                  <a:pt x="9012" y="740"/>
                  <a:pt x="9047" y="794"/>
                </a:cubicBezTo>
                <a:cubicBezTo>
                  <a:pt x="9023" y="801"/>
                  <a:pt x="8997" y="806"/>
                  <a:pt x="8970" y="806"/>
                </a:cubicBezTo>
                <a:cubicBezTo>
                  <a:pt x="8919" y="806"/>
                  <a:pt x="8891" y="792"/>
                  <a:pt x="8884" y="745"/>
                </a:cubicBezTo>
                <a:cubicBezTo>
                  <a:pt x="8884" y="427"/>
                  <a:pt x="8884" y="427"/>
                  <a:pt x="8884" y="427"/>
                </a:cubicBezTo>
                <a:cubicBezTo>
                  <a:pt x="8884" y="278"/>
                  <a:pt x="8799" y="248"/>
                  <a:pt x="8698" y="248"/>
                </a:cubicBezTo>
                <a:cubicBezTo>
                  <a:pt x="8606" y="248"/>
                  <a:pt x="8523" y="278"/>
                  <a:pt x="8458" y="324"/>
                </a:cubicBezTo>
                <a:cubicBezTo>
                  <a:pt x="8451" y="267"/>
                  <a:pt x="8432" y="264"/>
                  <a:pt x="8399" y="264"/>
                </a:cubicBezTo>
                <a:cubicBezTo>
                  <a:pt x="8279" y="264"/>
                  <a:pt x="8279" y="264"/>
                  <a:pt x="8279" y="264"/>
                </a:cubicBezTo>
                <a:cubicBezTo>
                  <a:pt x="8279" y="790"/>
                  <a:pt x="8279" y="790"/>
                  <a:pt x="8279" y="790"/>
                </a:cubicBezTo>
                <a:cubicBezTo>
                  <a:pt x="8252" y="799"/>
                  <a:pt x="8222" y="806"/>
                  <a:pt x="8191" y="806"/>
                </a:cubicBezTo>
                <a:cubicBezTo>
                  <a:pt x="8180" y="806"/>
                  <a:pt x="8171" y="806"/>
                  <a:pt x="8162" y="804"/>
                </a:cubicBezTo>
                <a:cubicBezTo>
                  <a:pt x="8125" y="798"/>
                  <a:pt x="8106" y="776"/>
                  <a:pt x="8106" y="724"/>
                </a:cubicBezTo>
                <a:cubicBezTo>
                  <a:pt x="8106" y="381"/>
                  <a:pt x="8106" y="381"/>
                  <a:pt x="8106" y="381"/>
                </a:cubicBezTo>
                <a:cubicBezTo>
                  <a:pt x="8106" y="279"/>
                  <a:pt x="8097" y="264"/>
                  <a:pt x="8033" y="264"/>
                </a:cubicBezTo>
                <a:cubicBezTo>
                  <a:pt x="7927" y="264"/>
                  <a:pt x="7927" y="264"/>
                  <a:pt x="7927" y="264"/>
                </a:cubicBezTo>
                <a:cubicBezTo>
                  <a:pt x="7927" y="532"/>
                  <a:pt x="7927" y="532"/>
                  <a:pt x="7927" y="532"/>
                </a:cubicBezTo>
                <a:cubicBezTo>
                  <a:pt x="7927" y="723"/>
                  <a:pt x="7927" y="723"/>
                  <a:pt x="7927" y="723"/>
                </a:cubicBezTo>
                <a:cubicBezTo>
                  <a:pt x="7927" y="726"/>
                  <a:pt x="7927" y="726"/>
                  <a:pt x="7927" y="726"/>
                </a:cubicBezTo>
                <a:cubicBezTo>
                  <a:pt x="7927" y="790"/>
                  <a:pt x="7927" y="790"/>
                  <a:pt x="7927" y="790"/>
                </a:cubicBezTo>
                <a:cubicBezTo>
                  <a:pt x="7899" y="799"/>
                  <a:pt x="7869" y="806"/>
                  <a:pt x="7837" y="806"/>
                </a:cubicBezTo>
                <a:cubicBezTo>
                  <a:pt x="7778" y="806"/>
                  <a:pt x="7750" y="788"/>
                  <a:pt x="7750" y="722"/>
                </a:cubicBezTo>
                <a:cubicBezTo>
                  <a:pt x="7749" y="148"/>
                  <a:pt x="7749" y="148"/>
                  <a:pt x="7749" y="148"/>
                </a:cubicBezTo>
                <a:cubicBezTo>
                  <a:pt x="7749" y="60"/>
                  <a:pt x="7739" y="45"/>
                  <a:pt x="7674" y="45"/>
                </a:cubicBezTo>
                <a:cubicBezTo>
                  <a:pt x="7570" y="45"/>
                  <a:pt x="7570" y="45"/>
                  <a:pt x="7570" y="45"/>
                </a:cubicBezTo>
                <a:cubicBezTo>
                  <a:pt x="7570" y="552"/>
                  <a:pt x="7570" y="552"/>
                  <a:pt x="7570" y="552"/>
                </a:cubicBezTo>
                <a:cubicBezTo>
                  <a:pt x="7570" y="721"/>
                  <a:pt x="7570" y="721"/>
                  <a:pt x="7570" y="721"/>
                </a:cubicBezTo>
                <a:cubicBezTo>
                  <a:pt x="7570" y="744"/>
                  <a:pt x="7570" y="744"/>
                  <a:pt x="7570" y="744"/>
                </a:cubicBezTo>
                <a:cubicBezTo>
                  <a:pt x="7570" y="893"/>
                  <a:pt x="7645" y="929"/>
                  <a:pt x="7745" y="929"/>
                </a:cubicBezTo>
                <a:cubicBezTo>
                  <a:pt x="7825" y="929"/>
                  <a:pt x="7907" y="903"/>
                  <a:pt x="7970" y="866"/>
                </a:cubicBezTo>
                <a:cubicBezTo>
                  <a:pt x="7996" y="893"/>
                  <a:pt x="8007" y="919"/>
                  <a:pt x="8062" y="927"/>
                </a:cubicBezTo>
                <a:cubicBezTo>
                  <a:pt x="8062" y="927"/>
                  <a:pt x="8062" y="927"/>
                  <a:pt x="8062" y="927"/>
                </a:cubicBezTo>
                <a:cubicBezTo>
                  <a:pt x="8070" y="928"/>
                  <a:pt x="8078" y="929"/>
                  <a:pt x="8087" y="929"/>
                </a:cubicBezTo>
                <a:cubicBezTo>
                  <a:pt x="8097" y="929"/>
                  <a:pt x="8097" y="929"/>
                  <a:pt x="8097" y="929"/>
                </a:cubicBezTo>
                <a:cubicBezTo>
                  <a:pt x="8099" y="929"/>
                  <a:pt x="8099" y="929"/>
                  <a:pt x="8099" y="929"/>
                </a:cubicBezTo>
                <a:cubicBezTo>
                  <a:pt x="8099" y="929"/>
                  <a:pt x="8099" y="929"/>
                  <a:pt x="8099" y="929"/>
                </a:cubicBezTo>
                <a:cubicBezTo>
                  <a:pt x="8101" y="929"/>
                  <a:pt x="8101" y="929"/>
                  <a:pt x="8101" y="929"/>
                </a:cubicBezTo>
                <a:cubicBezTo>
                  <a:pt x="8106" y="929"/>
                  <a:pt x="8106" y="929"/>
                  <a:pt x="8106" y="929"/>
                </a:cubicBezTo>
                <a:cubicBezTo>
                  <a:pt x="8166" y="928"/>
                  <a:pt x="8227" y="912"/>
                  <a:pt x="8279" y="888"/>
                </a:cubicBezTo>
                <a:cubicBezTo>
                  <a:pt x="8279" y="913"/>
                  <a:pt x="8279" y="913"/>
                  <a:pt x="8279" y="913"/>
                </a:cubicBezTo>
                <a:cubicBezTo>
                  <a:pt x="8461" y="913"/>
                  <a:pt x="8461" y="913"/>
                  <a:pt x="8461" y="913"/>
                </a:cubicBezTo>
                <a:cubicBezTo>
                  <a:pt x="8461" y="421"/>
                  <a:pt x="8461" y="421"/>
                  <a:pt x="8461" y="421"/>
                </a:cubicBezTo>
                <a:cubicBezTo>
                  <a:pt x="8505" y="406"/>
                  <a:pt x="8559" y="391"/>
                  <a:pt x="8618" y="391"/>
                </a:cubicBezTo>
                <a:cubicBezTo>
                  <a:pt x="8678" y="391"/>
                  <a:pt x="8704" y="410"/>
                  <a:pt x="8704" y="476"/>
                </a:cubicBezTo>
                <a:cubicBezTo>
                  <a:pt x="8704" y="552"/>
                  <a:pt x="8704" y="552"/>
                  <a:pt x="8704" y="552"/>
                </a:cubicBezTo>
                <a:cubicBezTo>
                  <a:pt x="8703" y="552"/>
                  <a:pt x="8703" y="552"/>
                  <a:pt x="8703" y="552"/>
                </a:cubicBezTo>
                <a:cubicBezTo>
                  <a:pt x="8703" y="744"/>
                  <a:pt x="8703" y="744"/>
                  <a:pt x="8703" y="744"/>
                </a:cubicBezTo>
                <a:cubicBezTo>
                  <a:pt x="8703" y="893"/>
                  <a:pt x="8778" y="929"/>
                  <a:pt x="8878" y="929"/>
                </a:cubicBezTo>
                <a:cubicBezTo>
                  <a:pt x="8962" y="929"/>
                  <a:pt x="9047" y="901"/>
                  <a:pt x="9110" y="861"/>
                </a:cubicBezTo>
                <a:cubicBezTo>
                  <a:pt x="9168" y="905"/>
                  <a:pt x="9247" y="929"/>
                  <a:pt x="9345" y="929"/>
                </a:cubicBezTo>
                <a:cubicBezTo>
                  <a:pt x="9483" y="929"/>
                  <a:pt x="9561" y="895"/>
                  <a:pt x="9616" y="865"/>
                </a:cubicBezTo>
                <a:cubicBezTo>
                  <a:pt x="9616" y="743"/>
                  <a:pt x="9616" y="743"/>
                  <a:pt x="9616" y="743"/>
                </a:cubicBezTo>
                <a:cubicBezTo>
                  <a:pt x="9557" y="743"/>
                  <a:pt x="9557" y="743"/>
                  <a:pt x="9557" y="743"/>
                </a:cubicBezTo>
                <a:cubicBezTo>
                  <a:pt x="9512" y="775"/>
                  <a:pt x="9452" y="799"/>
                  <a:pt x="9374" y="799"/>
                </a:cubicBezTo>
                <a:cubicBezTo>
                  <a:pt x="9267" y="799"/>
                  <a:pt x="9201" y="762"/>
                  <a:pt x="9192" y="630"/>
                </a:cubicBezTo>
                <a:cubicBezTo>
                  <a:pt x="9640" y="630"/>
                  <a:pt x="9640" y="630"/>
                  <a:pt x="9640" y="630"/>
                </a:cubicBezTo>
                <a:cubicBezTo>
                  <a:pt x="9640" y="623"/>
                  <a:pt x="9643" y="595"/>
                  <a:pt x="9643" y="573"/>
                </a:cubicBezTo>
                <a:close/>
                <a:moveTo>
                  <a:pt x="9194" y="518"/>
                </a:moveTo>
                <a:cubicBezTo>
                  <a:pt x="9209" y="395"/>
                  <a:pt x="9264" y="363"/>
                  <a:pt x="9331" y="363"/>
                </a:cubicBezTo>
                <a:cubicBezTo>
                  <a:pt x="9407" y="363"/>
                  <a:pt x="9449" y="401"/>
                  <a:pt x="9453" y="518"/>
                </a:cubicBezTo>
                <a:lnTo>
                  <a:pt x="9194" y="518"/>
                </a:lnTo>
                <a:close/>
                <a:moveTo>
                  <a:pt x="6409" y="248"/>
                </a:moveTo>
                <a:cubicBezTo>
                  <a:pt x="6423" y="248"/>
                  <a:pt x="6438" y="250"/>
                  <a:pt x="6451" y="254"/>
                </a:cubicBezTo>
                <a:cubicBezTo>
                  <a:pt x="6451" y="400"/>
                  <a:pt x="6451" y="400"/>
                  <a:pt x="6451" y="400"/>
                </a:cubicBezTo>
                <a:cubicBezTo>
                  <a:pt x="6418" y="400"/>
                  <a:pt x="6418" y="400"/>
                  <a:pt x="6418" y="400"/>
                </a:cubicBezTo>
                <a:cubicBezTo>
                  <a:pt x="6323" y="400"/>
                  <a:pt x="6256" y="420"/>
                  <a:pt x="6219" y="439"/>
                </a:cubicBezTo>
                <a:cubicBezTo>
                  <a:pt x="6219" y="913"/>
                  <a:pt x="6219" y="913"/>
                  <a:pt x="6219" y="913"/>
                </a:cubicBezTo>
                <a:cubicBezTo>
                  <a:pt x="6037" y="913"/>
                  <a:pt x="6037" y="913"/>
                  <a:pt x="6037" y="913"/>
                </a:cubicBezTo>
                <a:cubicBezTo>
                  <a:pt x="6037" y="264"/>
                  <a:pt x="6037" y="264"/>
                  <a:pt x="6037" y="264"/>
                </a:cubicBezTo>
                <a:cubicBezTo>
                  <a:pt x="6157" y="264"/>
                  <a:pt x="6157" y="264"/>
                  <a:pt x="6157" y="264"/>
                </a:cubicBezTo>
                <a:cubicBezTo>
                  <a:pt x="6190" y="264"/>
                  <a:pt x="6210" y="265"/>
                  <a:pt x="6216" y="331"/>
                </a:cubicBezTo>
                <a:cubicBezTo>
                  <a:pt x="6260" y="287"/>
                  <a:pt x="6323" y="248"/>
                  <a:pt x="6409" y="248"/>
                </a:cubicBezTo>
                <a:close/>
                <a:moveTo>
                  <a:pt x="7908" y="125"/>
                </a:moveTo>
                <a:cubicBezTo>
                  <a:pt x="7908" y="70"/>
                  <a:pt x="7955" y="26"/>
                  <a:pt x="8013" y="26"/>
                </a:cubicBezTo>
                <a:cubicBezTo>
                  <a:pt x="8071" y="26"/>
                  <a:pt x="8118" y="70"/>
                  <a:pt x="8118" y="125"/>
                </a:cubicBezTo>
                <a:cubicBezTo>
                  <a:pt x="8118" y="179"/>
                  <a:pt x="8071" y="222"/>
                  <a:pt x="8013" y="222"/>
                </a:cubicBezTo>
                <a:cubicBezTo>
                  <a:pt x="7955" y="222"/>
                  <a:pt x="7908" y="179"/>
                  <a:pt x="7908" y="125"/>
                </a:cubicBezTo>
                <a:close/>
                <a:moveTo>
                  <a:pt x="5768" y="274"/>
                </a:moveTo>
                <a:cubicBezTo>
                  <a:pt x="5725" y="257"/>
                  <a:pt x="5678" y="247"/>
                  <a:pt x="5629" y="247"/>
                </a:cubicBezTo>
                <a:cubicBezTo>
                  <a:pt x="5616" y="247"/>
                  <a:pt x="5604" y="248"/>
                  <a:pt x="5592" y="249"/>
                </a:cubicBezTo>
                <a:cubicBezTo>
                  <a:pt x="5548" y="306"/>
                  <a:pt x="5523" y="375"/>
                  <a:pt x="5523" y="451"/>
                </a:cubicBezTo>
                <a:cubicBezTo>
                  <a:pt x="5523" y="592"/>
                  <a:pt x="5613" y="714"/>
                  <a:pt x="5741" y="766"/>
                </a:cubicBezTo>
                <a:cubicBezTo>
                  <a:pt x="5709" y="787"/>
                  <a:pt x="5670" y="800"/>
                  <a:pt x="5629" y="800"/>
                </a:cubicBezTo>
                <a:cubicBezTo>
                  <a:pt x="5515" y="800"/>
                  <a:pt x="5423" y="705"/>
                  <a:pt x="5423" y="589"/>
                </a:cubicBezTo>
                <a:cubicBezTo>
                  <a:pt x="5423" y="539"/>
                  <a:pt x="5440" y="493"/>
                  <a:pt x="5469" y="457"/>
                </a:cubicBezTo>
                <a:cubicBezTo>
                  <a:pt x="5469" y="403"/>
                  <a:pt x="5489" y="306"/>
                  <a:pt x="5519" y="264"/>
                </a:cubicBezTo>
                <a:cubicBezTo>
                  <a:pt x="5374" y="309"/>
                  <a:pt x="5273" y="440"/>
                  <a:pt x="5273" y="589"/>
                </a:cubicBezTo>
                <a:cubicBezTo>
                  <a:pt x="5273" y="779"/>
                  <a:pt x="5435" y="931"/>
                  <a:pt x="5629" y="931"/>
                </a:cubicBezTo>
                <a:cubicBezTo>
                  <a:pt x="5823" y="931"/>
                  <a:pt x="5986" y="779"/>
                  <a:pt x="5986" y="589"/>
                </a:cubicBezTo>
                <a:cubicBezTo>
                  <a:pt x="5986" y="448"/>
                  <a:pt x="5896" y="326"/>
                  <a:pt x="5768" y="274"/>
                </a:cubicBezTo>
                <a:close/>
                <a:moveTo>
                  <a:pt x="5825" y="654"/>
                </a:moveTo>
                <a:cubicBezTo>
                  <a:pt x="5738" y="629"/>
                  <a:pt x="5674" y="548"/>
                  <a:pt x="5674" y="451"/>
                </a:cubicBezTo>
                <a:cubicBezTo>
                  <a:pt x="5674" y="429"/>
                  <a:pt x="5677" y="407"/>
                  <a:pt x="5684" y="387"/>
                </a:cubicBezTo>
                <a:cubicBezTo>
                  <a:pt x="5771" y="411"/>
                  <a:pt x="5835" y="492"/>
                  <a:pt x="5835" y="589"/>
                </a:cubicBezTo>
                <a:cubicBezTo>
                  <a:pt x="5835" y="612"/>
                  <a:pt x="5831" y="633"/>
                  <a:pt x="5825" y="654"/>
                </a:cubicBezTo>
                <a:close/>
                <a:moveTo>
                  <a:pt x="4105" y="713"/>
                </a:moveTo>
                <a:cubicBezTo>
                  <a:pt x="4105" y="844"/>
                  <a:pt x="4014" y="929"/>
                  <a:pt x="3803" y="929"/>
                </a:cubicBezTo>
                <a:cubicBezTo>
                  <a:pt x="3677" y="929"/>
                  <a:pt x="3608" y="911"/>
                  <a:pt x="3551" y="894"/>
                </a:cubicBezTo>
                <a:cubicBezTo>
                  <a:pt x="3551" y="744"/>
                  <a:pt x="3551" y="744"/>
                  <a:pt x="3551" y="744"/>
                </a:cubicBezTo>
                <a:cubicBezTo>
                  <a:pt x="3663" y="744"/>
                  <a:pt x="3663" y="744"/>
                  <a:pt x="3663" y="744"/>
                </a:cubicBezTo>
                <a:cubicBezTo>
                  <a:pt x="3678" y="791"/>
                  <a:pt x="3741" y="820"/>
                  <a:pt x="3802" y="820"/>
                </a:cubicBezTo>
                <a:cubicBezTo>
                  <a:pt x="3876" y="820"/>
                  <a:pt x="3921" y="790"/>
                  <a:pt x="3921" y="741"/>
                </a:cubicBezTo>
                <a:cubicBezTo>
                  <a:pt x="3921" y="692"/>
                  <a:pt x="3891" y="671"/>
                  <a:pt x="3779" y="656"/>
                </a:cubicBezTo>
                <a:cubicBezTo>
                  <a:pt x="3629" y="636"/>
                  <a:pt x="3559" y="586"/>
                  <a:pt x="3559" y="455"/>
                </a:cubicBezTo>
                <a:cubicBezTo>
                  <a:pt x="3559" y="323"/>
                  <a:pt x="3665" y="247"/>
                  <a:pt x="3843" y="247"/>
                </a:cubicBezTo>
                <a:cubicBezTo>
                  <a:pt x="3952" y="247"/>
                  <a:pt x="4026" y="258"/>
                  <a:pt x="4081" y="276"/>
                </a:cubicBezTo>
                <a:cubicBezTo>
                  <a:pt x="4081" y="424"/>
                  <a:pt x="4081" y="424"/>
                  <a:pt x="4081" y="424"/>
                </a:cubicBezTo>
                <a:cubicBezTo>
                  <a:pt x="3974" y="424"/>
                  <a:pt x="3974" y="424"/>
                  <a:pt x="3974" y="424"/>
                </a:cubicBezTo>
                <a:cubicBezTo>
                  <a:pt x="3952" y="384"/>
                  <a:pt x="3909" y="359"/>
                  <a:pt x="3836" y="359"/>
                </a:cubicBezTo>
                <a:cubicBezTo>
                  <a:pt x="3765" y="359"/>
                  <a:pt x="3725" y="387"/>
                  <a:pt x="3725" y="429"/>
                </a:cubicBezTo>
                <a:cubicBezTo>
                  <a:pt x="3725" y="469"/>
                  <a:pt x="3750" y="493"/>
                  <a:pt x="3868" y="510"/>
                </a:cubicBezTo>
                <a:cubicBezTo>
                  <a:pt x="4036" y="534"/>
                  <a:pt x="4105" y="579"/>
                  <a:pt x="4105" y="713"/>
                </a:cubicBezTo>
                <a:close/>
                <a:moveTo>
                  <a:pt x="5291" y="155"/>
                </a:moveTo>
                <a:cubicBezTo>
                  <a:pt x="5082" y="930"/>
                  <a:pt x="5082" y="930"/>
                  <a:pt x="5082" y="930"/>
                </a:cubicBezTo>
                <a:cubicBezTo>
                  <a:pt x="4848" y="930"/>
                  <a:pt x="4848" y="930"/>
                  <a:pt x="4848" y="930"/>
                </a:cubicBezTo>
                <a:cubicBezTo>
                  <a:pt x="4699" y="353"/>
                  <a:pt x="4699" y="353"/>
                  <a:pt x="4699" y="353"/>
                </a:cubicBezTo>
                <a:cubicBezTo>
                  <a:pt x="4696" y="353"/>
                  <a:pt x="4696" y="353"/>
                  <a:pt x="4696" y="353"/>
                </a:cubicBezTo>
                <a:cubicBezTo>
                  <a:pt x="4546" y="930"/>
                  <a:pt x="4546" y="930"/>
                  <a:pt x="4546" y="930"/>
                </a:cubicBezTo>
                <a:cubicBezTo>
                  <a:pt x="4312" y="930"/>
                  <a:pt x="4312" y="930"/>
                  <a:pt x="4312" y="930"/>
                </a:cubicBezTo>
                <a:cubicBezTo>
                  <a:pt x="4113" y="150"/>
                  <a:pt x="4113" y="150"/>
                  <a:pt x="4113" y="150"/>
                </a:cubicBezTo>
                <a:cubicBezTo>
                  <a:pt x="4105" y="130"/>
                  <a:pt x="4088" y="114"/>
                  <a:pt x="4068" y="114"/>
                </a:cubicBezTo>
                <a:cubicBezTo>
                  <a:pt x="4045" y="114"/>
                  <a:pt x="4045" y="114"/>
                  <a:pt x="4045" y="114"/>
                </a:cubicBezTo>
                <a:cubicBezTo>
                  <a:pt x="4045" y="0"/>
                  <a:pt x="4045" y="0"/>
                  <a:pt x="4045" y="0"/>
                </a:cubicBezTo>
                <a:cubicBezTo>
                  <a:pt x="4437" y="0"/>
                  <a:pt x="4437" y="0"/>
                  <a:pt x="4437" y="0"/>
                </a:cubicBezTo>
                <a:cubicBezTo>
                  <a:pt x="4437" y="114"/>
                  <a:pt x="4437" y="114"/>
                  <a:pt x="4437" y="114"/>
                </a:cubicBezTo>
                <a:cubicBezTo>
                  <a:pt x="4322" y="114"/>
                  <a:pt x="4322" y="114"/>
                  <a:pt x="4322" y="114"/>
                </a:cubicBezTo>
                <a:cubicBezTo>
                  <a:pt x="4457" y="690"/>
                  <a:pt x="4457" y="690"/>
                  <a:pt x="4457" y="690"/>
                </a:cubicBezTo>
                <a:cubicBezTo>
                  <a:pt x="4460" y="690"/>
                  <a:pt x="4460" y="690"/>
                  <a:pt x="4460" y="690"/>
                </a:cubicBezTo>
                <a:cubicBezTo>
                  <a:pt x="4640" y="0"/>
                  <a:pt x="4640" y="0"/>
                  <a:pt x="4640" y="0"/>
                </a:cubicBezTo>
                <a:cubicBezTo>
                  <a:pt x="4804" y="0"/>
                  <a:pt x="4804" y="0"/>
                  <a:pt x="4804" y="0"/>
                </a:cubicBezTo>
                <a:cubicBezTo>
                  <a:pt x="4982" y="690"/>
                  <a:pt x="4982" y="690"/>
                  <a:pt x="4982" y="690"/>
                </a:cubicBezTo>
                <a:cubicBezTo>
                  <a:pt x="4985" y="690"/>
                  <a:pt x="4985" y="690"/>
                  <a:pt x="4985" y="690"/>
                </a:cubicBezTo>
                <a:cubicBezTo>
                  <a:pt x="5107" y="204"/>
                  <a:pt x="5107" y="204"/>
                  <a:pt x="5107" y="204"/>
                </a:cubicBezTo>
                <a:cubicBezTo>
                  <a:pt x="5128" y="146"/>
                  <a:pt x="5114" y="114"/>
                  <a:pt x="5060" y="114"/>
                </a:cubicBezTo>
                <a:cubicBezTo>
                  <a:pt x="5009" y="114"/>
                  <a:pt x="5009" y="114"/>
                  <a:pt x="5009" y="114"/>
                </a:cubicBezTo>
                <a:cubicBezTo>
                  <a:pt x="5009" y="0"/>
                  <a:pt x="5009" y="0"/>
                  <a:pt x="5009" y="0"/>
                </a:cubicBezTo>
                <a:cubicBezTo>
                  <a:pt x="5363" y="0"/>
                  <a:pt x="5363" y="0"/>
                  <a:pt x="5363" y="0"/>
                </a:cubicBezTo>
                <a:cubicBezTo>
                  <a:pt x="5363" y="114"/>
                  <a:pt x="5363" y="114"/>
                  <a:pt x="5363" y="114"/>
                </a:cubicBezTo>
                <a:cubicBezTo>
                  <a:pt x="5343" y="114"/>
                  <a:pt x="5343" y="114"/>
                  <a:pt x="5343" y="114"/>
                </a:cubicBezTo>
                <a:cubicBezTo>
                  <a:pt x="5320" y="114"/>
                  <a:pt x="5299" y="131"/>
                  <a:pt x="5291" y="155"/>
                </a:cubicBezTo>
                <a:close/>
                <a:moveTo>
                  <a:pt x="2509" y="247"/>
                </a:moveTo>
                <a:cubicBezTo>
                  <a:pt x="2317" y="247"/>
                  <a:pt x="2172" y="378"/>
                  <a:pt x="2172" y="592"/>
                </a:cubicBezTo>
                <a:cubicBezTo>
                  <a:pt x="2172" y="672"/>
                  <a:pt x="2190" y="740"/>
                  <a:pt x="2225" y="794"/>
                </a:cubicBezTo>
                <a:cubicBezTo>
                  <a:pt x="2201" y="801"/>
                  <a:pt x="2175" y="806"/>
                  <a:pt x="2148" y="806"/>
                </a:cubicBezTo>
                <a:cubicBezTo>
                  <a:pt x="2097" y="806"/>
                  <a:pt x="2068" y="792"/>
                  <a:pt x="2062" y="745"/>
                </a:cubicBezTo>
                <a:cubicBezTo>
                  <a:pt x="2062" y="702"/>
                  <a:pt x="2062" y="702"/>
                  <a:pt x="2062" y="702"/>
                </a:cubicBezTo>
                <a:cubicBezTo>
                  <a:pt x="2062" y="264"/>
                  <a:pt x="2062" y="264"/>
                  <a:pt x="2062" y="264"/>
                </a:cubicBezTo>
                <a:cubicBezTo>
                  <a:pt x="1880" y="264"/>
                  <a:pt x="1880" y="264"/>
                  <a:pt x="1880" y="264"/>
                </a:cubicBezTo>
                <a:cubicBezTo>
                  <a:pt x="1880" y="757"/>
                  <a:pt x="1880" y="757"/>
                  <a:pt x="1880" y="757"/>
                </a:cubicBezTo>
                <a:cubicBezTo>
                  <a:pt x="1837" y="773"/>
                  <a:pt x="1783" y="788"/>
                  <a:pt x="1723" y="788"/>
                </a:cubicBezTo>
                <a:cubicBezTo>
                  <a:pt x="1664" y="788"/>
                  <a:pt x="1638" y="768"/>
                  <a:pt x="1638" y="703"/>
                </a:cubicBezTo>
                <a:cubicBezTo>
                  <a:pt x="1638" y="627"/>
                  <a:pt x="1638" y="627"/>
                  <a:pt x="1638" y="627"/>
                </a:cubicBezTo>
                <a:cubicBezTo>
                  <a:pt x="1638" y="627"/>
                  <a:pt x="1638" y="627"/>
                  <a:pt x="1638" y="627"/>
                </a:cubicBezTo>
                <a:cubicBezTo>
                  <a:pt x="1638" y="264"/>
                  <a:pt x="1638" y="264"/>
                  <a:pt x="1638" y="264"/>
                </a:cubicBezTo>
                <a:cubicBezTo>
                  <a:pt x="1457" y="264"/>
                  <a:pt x="1457" y="264"/>
                  <a:pt x="1457" y="264"/>
                </a:cubicBezTo>
                <a:cubicBezTo>
                  <a:pt x="1457" y="752"/>
                  <a:pt x="1457" y="752"/>
                  <a:pt x="1457" y="752"/>
                </a:cubicBezTo>
                <a:cubicBezTo>
                  <a:pt x="1457" y="901"/>
                  <a:pt x="1543" y="931"/>
                  <a:pt x="1643" y="931"/>
                </a:cubicBezTo>
                <a:cubicBezTo>
                  <a:pt x="1724" y="931"/>
                  <a:pt x="1797" y="907"/>
                  <a:pt x="1857" y="871"/>
                </a:cubicBezTo>
                <a:cubicBezTo>
                  <a:pt x="1857" y="871"/>
                  <a:pt x="1857" y="871"/>
                  <a:pt x="1857" y="871"/>
                </a:cubicBezTo>
                <a:cubicBezTo>
                  <a:pt x="1857" y="871"/>
                  <a:pt x="1867" y="865"/>
                  <a:pt x="1898" y="845"/>
                </a:cubicBezTo>
                <a:cubicBezTo>
                  <a:pt x="1898" y="845"/>
                  <a:pt x="1898" y="845"/>
                  <a:pt x="1898" y="845"/>
                </a:cubicBezTo>
                <a:cubicBezTo>
                  <a:pt x="1926" y="910"/>
                  <a:pt x="1984" y="930"/>
                  <a:pt x="2056" y="930"/>
                </a:cubicBezTo>
                <a:cubicBezTo>
                  <a:pt x="2139" y="930"/>
                  <a:pt x="2225" y="901"/>
                  <a:pt x="2288" y="861"/>
                </a:cubicBezTo>
                <a:cubicBezTo>
                  <a:pt x="2346" y="906"/>
                  <a:pt x="2425" y="930"/>
                  <a:pt x="2523" y="930"/>
                </a:cubicBezTo>
                <a:cubicBezTo>
                  <a:pt x="2661" y="930"/>
                  <a:pt x="2739" y="895"/>
                  <a:pt x="2794" y="865"/>
                </a:cubicBezTo>
                <a:cubicBezTo>
                  <a:pt x="2794" y="743"/>
                  <a:pt x="2794" y="743"/>
                  <a:pt x="2794" y="743"/>
                </a:cubicBezTo>
                <a:cubicBezTo>
                  <a:pt x="2735" y="743"/>
                  <a:pt x="2735" y="743"/>
                  <a:pt x="2735" y="743"/>
                </a:cubicBezTo>
                <a:cubicBezTo>
                  <a:pt x="2690" y="775"/>
                  <a:pt x="2630" y="799"/>
                  <a:pt x="2551" y="799"/>
                </a:cubicBezTo>
                <a:cubicBezTo>
                  <a:pt x="2445" y="799"/>
                  <a:pt x="2379" y="762"/>
                  <a:pt x="2369" y="630"/>
                </a:cubicBezTo>
                <a:cubicBezTo>
                  <a:pt x="2818" y="630"/>
                  <a:pt x="2818" y="630"/>
                  <a:pt x="2818" y="630"/>
                </a:cubicBezTo>
                <a:cubicBezTo>
                  <a:pt x="2818" y="624"/>
                  <a:pt x="2821" y="596"/>
                  <a:pt x="2821" y="573"/>
                </a:cubicBezTo>
                <a:cubicBezTo>
                  <a:pt x="2821" y="354"/>
                  <a:pt x="2712" y="247"/>
                  <a:pt x="2509" y="247"/>
                </a:cubicBezTo>
                <a:close/>
                <a:moveTo>
                  <a:pt x="2372" y="518"/>
                </a:moveTo>
                <a:cubicBezTo>
                  <a:pt x="2387" y="395"/>
                  <a:pt x="2442" y="363"/>
                  <a:pt x="2509" y="363"/>
                </a:cubicBezTo>
                <a:cubicBezTo>
                  <a:pt x="2584" y="363"/>
                  <a:pt x="2627" y="401"/>
                  <a:pt x="2631" y="518"/>
                </a:cubicBezTo>
                <a:lnTo>
                  <a:pt x="2372" y="518"/>
                </a:lnTo>
                <a:close/>
                <a:moveTo>
                  <a:pt x="7385" y="45"/>
                </a:moveTo>
                <a:cubicBezTo>
                  <a:pt x="7280" y="45"/>
                  <a:pt x="7280" y="45"/>
                  <a:pt x="7280" y="45"/>
                </a:cubicBezTo>
                <a:cubicBezTo>
                  <a:pt x="7280" y="301"/>
                  <a:pt x="7280" y="301"/>
                  <a:pt x="7280" y="301"/>
                </a:cubicBezTo>
                <a:cubicBezTo>
                  <a:pt x="7237" y="265"/>
                  <a:pt x="7187" y="248"/>
                  <a:pt x="7098" y="248"/>
                </a:cubicBezTo>
                <a:cubicBezTo>
                  <a:pt x="6950" y="248"/>
                  <a:pt x="6801" y="338"/>
                  <a:pt x="6801" y="599"/>
                </a:cubicBezTo>
                <a:cubicBezTo>
                  <a:pt x="6801" y="680"/>
                  <a:pt x="6818" y="746"/>
                  <a:pt x="6846" y="797"/>
                </a:cubicBezTo>
                <a:cubicBezTo>
                  <a:pt x="6825" y="803"/>
                  <a:pt x="6803" y="807"/>
                  <a:pt x="6780" y="807"/>
                </a:cubicBezTo>
                <a:cubicBezTo>
                  <a:pt x="6720" y="807"/>
                  <a:pt x="6691" y="788"/>
                  <a:pt x="6691" y="722"/>
                </a:cubicBezTo>
                <a:cubicBezTo>
                  <a:pt x="6691" y="552"/>
                  <a:pt x="6691" y="552"/>
                  <a:pt x="6691" y="552"/>
                </a:cubicBezTo>
                <a:cubicBezTo>
                  <a:pt x="6691" y="552"/>
                  <a:pt x="6691" y="552"/>
                  <a:pt x="6691" y="552"/>
                </a:cubicBezTo>
                <a:cubicBezTo>
                  <a:pt x="6691" y="149"/>
                  <a:pt x="6691" y="149"/>
                  <a:pt x="6691" y="149"/>
                </a:cubicBezTo>
                <a:cubicBezTo>
                  <a:pt x="6691" y="60"/>
                  <a:pt x="6680" y="45"/>
                  <a:pt x="6616" y="45"/>
                </a:cubicBezTo>
                <a:cubicBezTo>
                  <a:pt x="6511" y="45"/>
                  <a:pt x="6511" y="45"/>
                  <a:pt x="6511" y="45"/>
                </a:cubicBezTo>
                <a:cubicBezTo>
                  <a:pt x="6511" y="552"/>
                  <a:pt x="6511" y="552"/>
                  <a:pt x="6511" y="552"/>
                </a:cubicBezTo>
                <a:cubicBezTo>
                  <a:pt x="6511" y="724"/>
                  <a:pt x="6511" y="724"/>
                  <a:pt x="6511" y="724"/>
                </a:cubicBezTo>
                <a:cubicBezTo>
                  <a:pt x="6511" y="744"/>
                  <a:pt x="6511" y="744"/>
                  <a:pt x="6511" y="744"/>
                </a:cubicBezTo>
                <a:cubicBezTo>
                  <a:pt x="6511" y="894"/>
                  <a:pt x="6586" y="931"/>
                  <a:pt x="6687" y="931"/>
                </a:cubicBezTo>
                <a:cubicBezTo>
                  <a:pt x="6765" y="931"/>
                  <a:pt x="6844" y="906"/>
                  <a:pt x="6906" y="871"/>
                </a:cubicBezTo>
                <a:cubicBezTo>
                  <a:pt x="6953" y="911"/>
                  <a:pt x="7013" y="931"/>
                  <a:pt x="7080" y="931"/>
                </a:cubicBezTo>
                <a:cubicBezTo>
                  <a:pt x="7171" y="931"/>
                  <a:pt x="7238" y="894"/>
                  <a:pt x="7284" y="846"/>
                </a:cubicBezTo>
                <a:cubicBezTo>
                  <a:pt x="7292" y="908"/>
                  <a:pt x="7309" y="913"/>
                  <a:pt x="7339" y="913"/>
                </a:cubicBezTo>
                <a:cubicBezTo>
                  <a:pt x="7461" y="913"/>
                  <a:pt x="7461" y="913"/>
                  <a:pt x="7461" y="913"/>
                </a:cubicBezTo>
                <a:cubicBezTo>
                  <a:pt x="7461" y="149"/>
                  <a:pt x="7461" y="149"/>
                  <a:pt x="7461" y="149"/>
                </a:cubicBezTo>
                <a:cubicBezTo>
                  <a:pt x="7461" y="61"/>
                  <a:pt x="7450" y="45"/>
                  <a:pt x="7385" y="45"/>
                </a:cubicBezTo>
                <a:close/>
                <a:moveTo>
                  <a:pt x="7280" y="743"/>
                </a:moveTo>
                <a:cubicBezTo>
                  <a:pt x="7231" y="782"/>
                  <a:pt x="7192" y="801"/>
                  <a:pt x="7135" y="801"/>
                </a:cubicBezTo>
                <a:cubicBezTo>
                  <a:pt x="7042" y="801"/>
                  <a:pt x="6997" y="743"/>
                  <a:pt x="6997" y="590"/>
                </a:cubicBezTo>
                <a:cubicBezTo>
                  <a:pt x="6997" y="424"/>
                  <a:pt x="7078" y="386"/>
                  <a:pt x="7158" y="386"/>
                </a:cubicBezTo>
                <a:cubicBezTo>
                  <a:pt x="7211" y="386"/>
                  <a:pt x="7249" y="397"/>
                  <a:pt x="7280" y="419"/>
                </a:cubicBezTo>
                <a:lnTo>
                  <a:pt x="7280" y="743"/>
                </a:lnTo>
                <a:close/>
                <a:moveTo>
                  <a:pt x="3492" y="426"/>
                </a:moveTo>
                <a:cubicBezTo>
                  <a:pt x="3492" y="913"/>
                  <a:pt x="3492" y="913"/>
                  <a:pt x="3492" y="913"/>
                </a:cubicBezTo>
                <a:cubicBezTo>
                  <a:pt x="3311" y="913"/>
                  <a:pt x="3311" y="913"/>
                  <a:pt x="3311" y="913"/>
                </a:cubicBezTo>
                <a:cubicBezTo>
                  <a:pt x="3311" y="475"/>
                  <a:pt x="3311" y="475"/>
                  <a:pt x="3311" y="475"/>
                </a:cubicBezTo>
                <a:cubicBezTo>
                  <a:pt x="3311" y="409"/>
                  <a:pt x="3285" y="390"/>
                  <a:pt x="3226" y="390"/>
                </a:cubicBezTo>
                <a:cubicBezTo>
                  <a:pt x="3166" y="390"/>
                  <a:pt x="3112" y="405"/>
                  <a:pt x="3069" y="420"/>
                </a:cubicBezTo>
                <a:cubicBezTo>
                  <a:pt x="3069" y="913"/>
                  <a:pt x="3069" y="913"/>
                  <a:pt x="3069" y="913"/>
                </a:cubicBezTo>
                <a:cubicBezTo>
                  <a:pt x="2887" y="913"/>
                  <a:pt x="2887" y="913"/>
                  <a:pt x="2887" y="913"/>
                </a:cubicBezTo>
                <a:cubicBezTo>
                  <a:pt x="2887" y="263"/>
                  <a:pt x="2887" y="263"/>
                  <a:pt x="2887" y="263"/>
                </a:cubicBezTo>
                <a:cubicBezTo>
                  <a:pt x="3007" y="263"/>
                  <a:pt x="3007" y="263"/>
                  <a:pt x="3007" y="263"/>
                </a:cubicBezTo>
                <a:cubicBezTo>
                  <a:pt x="3040" y="263"/>
                  <a:pt x="3058" y="266"/>
                  <a:pt x="3066" y="323"/>
                </a:cubicBezTo>
                <a:cubicBezTo>
                  <a:pt x="3131" y="278"/>
                  <a:pt x="3213" y="247"/>
                  <a:pt x="3306" y="247"/>
                </a:cubicBezTo>
                <a:cubicBezTo>
                  <a:pt x="3406" y="247"/>
                  <a:pt x="3492" y="277"/>
                  <a:pt x="3492" y="426"/>
                </a:cubicBezTo>
                <a:close/>
              </a:path>
            </a:pathLst>
          </a:custGeom>
          <a:solidFill>
            <a:srgbClr val="006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013" dirty="0"/>
          </a:p>
        </p:txBody>
      </p:sp>
      <p:sp>
        <p:nvSpPr>
          <p:cNvPr id="11" name="LS_Santeos" hidden="1">
            <a:extLst>
              <a:ext uri="{FF2B5EF4-FFF2-40B4-BE49-F238E27FC236}">
                <a16:creationId xmlns:a16="http://schemas.microsoft.com/office/drawing/2014/main" xmlns="" id="{5333993E-E86C-4753-AEC1-F62DA26FD4D3}"/>
              </a:ext>
            </a:extLst>
          </p:cNvPr>
          <p:cNvSpPr>
            <a:spLocks noChangeAspect="1"/>
          </p:cNvSpPr>
          <p:nvPr/>
        </p:nvSpPr>
        <p:spPr bwMode="auto">
          <a:xfrm>
            <a:off x="5620991" y="8887770"/>
            <a:ext cx="722949" cy="194400"/>
          </a:xfrm>
          <a:custGeom>
            <a:avLst/>
            <a:gdLst>
              <a:gd name="T0" fmla="*/ 2049 w 4630"/>
              <a:gd name="T1" fmla="*/ 1233 h 1246"/>
              <a:gd name="T2" fmla="*/ 2105 w 4630"/>
              <a:gd name="T3" fmla="*/ 1209 h 1246"/>
              <a:gd name="T4" fmla="*/ 2051 w 4630"/>
              <a:gd name="T5" fmla="*/ 1121 h 1246"/>
              <a:gd name="T6" fmla="*/ 2387 w 4630"/>
              <a:gd name="T7" fmla="*/ 1051 h 1246"/>
              <a:gd name="T8" fmla="*/ 2329 w 4630"/>
              <a:gd name="T9" fmla="*/ 1073 h 1246"/>
              <a:gd name="T10" fmla="*/ 2256 w 4630"/>
              <a:gd name="T11" fmla="*/ 1139 h 1246"/>
              <a:gd name="T12" fmla="*/ 2365 w 4630"/>
              <a:gd name="T13" fmla="*/ 1214 h 1246"/>
              <a:gd name="T14" fmla="*/ 2359 w 4630"/>
              <a:gd name="T15" fmla="*/ 1190 h 1246"/>
              <a:gd name="T16" fmla="*/ 2331 w 4630"/>
              <a:gd name="T17" fmla="*/ 1154 h 1246"/>
              <a:gd name="T18" fmla="*/ 1909 w 4630"/>
              <a:gd name="T19" fmla="*/ 1242 h 1246"/>
              <a:gd name="T20" fmla="*/ 1772 w 4630"/>
              <a:gd name="T21" fmla="*/ 1242 h 1246"/>
              <a:gd name="T22" fmla="*/ 1950 w 4630"/>
              <a:gd name="T23" fmla="*/ 1071 h 1246"/>
              <a:gd name="T24" fmla="*/ 2082 w 4630"/>
              <a:gd name="T25" fmla="*/ 722 h 1246"/>
              <a:gd name="T26" fmla="*/ 1791 w 4630"/>
              <a:gd name="T27" fmla="*/ 319 h 1246"/>
              <a:gd name="T28" fmla="*/ 1439 w 4630"/>
              <a:gd name="T29" fmla="*/ 722 h 1246"/>
              <a:gd name="T30" fmla="*/ 4322 w 4630"/>
              <a:gd name="T31" fmla="*/ 869 h 1246"/>
              <a:gd name="T32" fmla="*/ 4362 w 4630"/>
              <a:gd name="T33" fmla="*/ 174 h 1246"/>
              <a:gd name="T34" fmla="*/ 4322 w 4630"/>
              <a:gd name="T35" fmla="*/ 869 h 1246"/>
              <a:gd name="T36" fmla="*/ 232 w 4630"/>
              <a:gd name="T37" fmla="*/ 591 h 1246"/>
              <a:gd name="T38" fmla="*/ 323 w 4630"/>
              <a:gd name="T39" fmla="*/ 442 h 1246"/>
              <a:gd name="T40" fmla="*/ 1362 w 4630"/>
              <a:gd name="T41" fmla="*/ 1197 h 1246"/>
              <a:gd name="T42" fmla="*/ 1474 w 4630"/>
              <a:gd name="T43" fmla="*/ 1206 h 1246"/>
              <a:gd name="T44" fmla="*/ 1519 w 4630"/>
              <a:gd name="T45" fmla="*/ 1061 h 1246"/>
              <a:gd name="T46" fmla="*/ 1400 w 4630"/>
              <a:gd name="T47" fmla="*/ 1121 h 1246"/>
              <a:gd name="T48" fmla="*/ 1065 w 4630"/>
              <a:gd name="T49" fmla="*/ 402 h 1246"/>
              <a:gd name="T50" fmla="*/ 1333 w 4630"/>
              <a:gd name="T51" fmla="*/ 754 h 1246"/>
              <a:gd name="T52" fmla="*/ 1065 w 4630"/>
              <a:gd name="T53" fmla="*/ 710 h 1246"/>
              <a:gd name="T54" fmla="*/ 2226 w 4630"/>
              <a:gd name="T55" fmla="*/ 0 h 1246"/>
              <a:gd name="T56" fmla="*/ 2572 w 4630"/>
              <a:gd name="T57" fmla="*/ 754 h 1246"/>
              <a:gd name="T58" fmla="*/ 3890 w 4630"/>
              <a:gd name="T59" fmla="*/ 965 h 1246"/>
              <a:gd name="T60" fmla="*/ 3664 w 4630"/>
              <a:gd name="T61" fmla="*/ 171 h 1246"/>
              <a:gd name="T62" fmla="*/ 3837 w 4630"/>
              <a:gd name="T63" fmla="*/ 526 h 1246"/>
              <a:gd name="T64" fmla="*/ 3746 w 4630"/>
              <a:gd name="T65" fmla="*/ 1190 h 1246"/>
              <a:gd name="T66" fmla="*/ 4035 w 4630"/>
              <a:gd name="T67" fmla="*/ 1105 h 1246"/>
              <a:gd name="T68" fmla="*/ 4170 w 4630"/>
              <a:gd name="T69" fmla="*/ 1173 h 1246"/>
              <a:gd name="T70" fmla="*/ 4025 w 4630"/>
              <a:gd name="T71" fmla="*/ 1049 h 1246"/>
              <a:gd name="T72" fmla="*/ 4053 w 4630"/>
              <a:gd name="T73" fmla="*/ 1083 h 1246"/>
              <a:gd name="T74" fmla="*/ 4215 w 4630"/>
              <a:gd name="T75" fmla="*/ 1197 h 1246"/>
              <a:gd name="T76" fmla="*/ 4326 w 4630"/>
              <a:gd name="T77" fmla="*/ 1206 h 1246"/>
              <a:gd name="T78" fmla="*/ 4371 w 4630"/>
              <a:gd name="T79" fmla="*/ 1061 h 1246"/>
              <a:gd name="T80" fmla="*/ 4252 w 4630"/>
              <a:gd name="T81" fmla="*/ 1121 h 1246"/>
              <a:gd name="T82" fmla="*/ 4482 w 4630"/>
              <a:gd name="T83" fmla="*/ 1182 h 1246"/>
              <a:gd name="T84" fmla="*/ 4453 w 4630"/>
              <a:gd name="T85" fmla="*/ 1135 h 1246"/>
              <a:gd name="T86" fmla="*/ 4558 w 4630"/>
              <a:gd name="T87" fmla="*/ 1085 h 1246"/>
              <a:gd name="T88" fmla="*/ 4600 w 4630"/>
              <a:gd name="T89" fmla="*/ 1146 h 1246"/>
              <a:gd name="T90" fmla="*/ 3550 w 4630"/>
              <a:gd name="T91" fmla="*/ 1123 h 1246"/>
              <a:gd name="T92" fmla="*/ 3603 w 4630"/>
              <a:gd name="T93" fmla="*/ 1036 h 1246"/>
              <a:gd name="T94" fmla="*/ 3045 w 4630"/>
              <a:gd name="T95" fmla="*/ 1187 h 1246"/>
              <a:gd name="T96" fmla="*/ 3111 w 4630"/>
              <a:gd name="T97" fmla="*/ 1155 h 1246"/>
              <a:gd name="T98" fmla="*/ 3177 w 4630"/>
              <a:gd name="T99" fmla="*/ 1097 h 1246"/>
              <a:gd name="T100" fmla="*/ 3167 w 4630"/>
              <a:gd name="T101" fmla="*/ 1126 h 1246"/>
              <a:gd name="T102" fmla="*/ 2581 w 4630"/>
              <a:gd name="T103" fmla="*/ 1189 h 1246"/>
              <a:gd name="T104" fmla="*/ 2673 w 4630"/>
              <a:gd name="T105" fmla="*/ 1039 h 1246"/>
              <a:gd name="T106" fmla="*/ 2668 w 4630"/>
              <a:gd name="T107" fmla="*/ 1203 h 1246"/>
              <a:gd name="T108" fmla="*/ 2792 w 4630"/>
              <a:gd name="T109" fmla="*/ 1082 h 1246"/>
              <a:gd name="T110" fmla="*/ 2771 w 4630"/>
              <a:gd name="T111" fmla="*/ 1073 h 1246"/>
              <a:gd name="T112" fmla="*/ 3307 w 4630"/>
              <a:gd name="T113" fmla="*/ 1049 h 1246"/>
              <a:gd name="T114" fmla="*/ 3455 w 4630"/>
              <a:gd name="T115" fmla="*/ 1188 h 1246"/>
              <a:gd name="T116" fmla="*/ 3457 w 4630"/>
              <a:gd name="T117" fmla="*/ 1154 h 1246"/>
              <a:gd name="T118" fmla="*/ 3386 w 4630"/>
              <a:gd name="T119" fmla="*/ 1080 h 1246"/>
              <a:gd name="T120" fmla="*/ 2945 w 4630"/>
              <a:gd name="T121" fmla="*/ 171 h 1246"/>
              <a:gd name="T122" fmla="*/ 3071 w 4630"/>
              <a:gd name="T123" fmla="*/ 45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30" h="1246">
                <a:moveTo>
                  <a:pt x="2170" y="1061"/>
                </a:moveTo>
                <a:cubicBezTo>
                  <a:pt x="2161" y="1052"/>
                  <a:pt x="2151" y="1046"/>
                  <a:pt x="2139" y="1042"/>
                </a:cubicBezTo>
                <a:cubicBezTo>
                  <a:pt x="2127" y="1038"/>
                  <a:pt x="2115" y="1036"/>
                  <a:pt x="2102" y="1036"/>
                </a:cubicBezTo>
                <a:cubicBezTo>
                  <a:pt x="2081" y="1036"/>
                  <a:pt x="2064" y="1040"/>
                  <a:pt x="2049" y="1049"/>
                </a:cubicBezTo>
                <a:cubicBezTo>
                  <a:pt x="2034" y="1058"/>
                  <a:pt x="2022" y="1071"/>
                  <a:pt x="2014" y="1086"/>
                </a:cubicBezTo>
                <a:cubicBezTo>
                  <a:pt x="2005" y="1102"/>
                  <a:pt x="2001" y="1121"/>
                  <a:pt x="2001" y="1142"/>
                </a:cubicBezTo>
                <a:cubicBezTo>
                  <a:pt x="2001" y="1163"/>
                  <a:pt x="2005" y="1181"/>
                  <a:pt x="2014" y="1197"/>
                </a:cubicBezTo>
                <a:cubicBezTo>
                  <a:pt x="2022" y="1213"/>
                  <a:pt x="2034" y="1225"/>
                  <a:pt x="2049" y="1233"/>
                </a:cubicBezTo>
                <a:cubicBezTo>
                  <a:pt x="2065" y="1242"/>
                  <a:pt x="2083" y="1246"/>
                  <a:pt x="2104" y="1246"/>
                </a:cubicBezTo>
                <a:cubicBezTo>
                  <a:pt x="2121" y="1246"/>
                  <a:pt x="2136" y="1244"/>
                  <a:pt x="2148" y="1239"/>
                </a:cubicBezTo>
                <a:cubicBezTo>
                  <a:pt x="2161" y="1234"/>
                  <a:pt x="2172" y="1227"/>
                  <a:pt x="2180" y="1219"/>
                </a:cubicBezTo>
                <a:cubicBezTo>
                  <a:pt x="2188" y="1210"/>
                  <a:pt x="2194" y="1199"/>
                  <a:pt x="2197" y="1188"/>
                </a:cubicBezTo>
                <a:cubicBezTo>
                  <a:pt x="2150" y="1183"/>
                  <a:pt x="2150" y="1183"/>
                  <a:pt x="2150" y="1183"/>
                </a:cubicBezTo>
                <a:cubicBezTo>
                  <a:pt x="2140" y="1197"/>
                  <a:pt x="2140" y="1197"/>
                  <a:pt x="2140" y="1197"/>
                </a:cubicBezTo>
                <a:cubicBezTo>
                  <a:pt x="2125" y="1206"/>
                  <a:pt x="2125" y="1206"/>
                  <a:pt x="2125" y="1206"/>
                </a:cubicBezTo>
                <a:cubicBezTo>
                  <a:pt x="2119" y="1208"/>
                  <a:pt x="2112" y="1209"/>
                  <a:pt x="2105" y="1209"/>
                </a:cubicBezTo>
                <a:cubicBezTo>
                  <a:pt x="2094" y="1209"/>
                  <a:pt x="2085" y="1207"/>
                  <a:pt x="2077" y="1202"/>
                </a:cubicBezTo>
                <a:cubicBezTo>
                  <a:pt x="2068" y="1198"/>
                  <a:pt x="2062" y="1191"/>
                  <a:pt x="2058" y="1183"/>
                </a:cubicBezTo>
                <a:cubicBezTo>
                  <a:pt x="2053" y="1175"/>
                  <a:pt x="2051" y="1165"/>
                  <a:pt x="2051" y="1154"/>
                </a:cubicBezTo>
                <a:cubicBezTo>
                  <a:pt x="2199" y="1154"/>
                  <a:pt x="2199" y="1154"/>
                  <a:pt x="2199" y="1154"/>
                </a:cubicBezTo>
                <a:cubicBezTo>
                  <a:pt x="2199" y="1139"/>
                  <a:pt x="2199" y="1139"/>
                  <a:pt x="2199" y="1139"/>
                </a:cubicBezTo>
                <a:cubicBezTo>
                  <a:pt x="2199" y="1121"/>
                  <a:pt x="2196" y="1106"/>
                  <a:pt x="2191" y="1093"/>
                </a:cubicBezTo>
                <a:cubicBezTo>
                  <a:pt x="2186" y="1080"/>
                  <a:pt x="2179" y="1069"/>
                  <a:pt x="2170" y="1061"/>
                </a:cubicBezTo>
                <a:close/>
                <a:moveTo>
                  <a:pt x="2051" y="1121"/>
                </a:moveTo>
                <a:cubicBezTo>
                  <a:pt x="2052" y="1113"/>
                  <a:pt x="2054" y="1106"/>
                  <a:pt x="2057" y="1099"/>
                </a:cubicBezTo>
                <a:cubicBezTo>
                  <a:pt x="2062" y="1091"/>
                  <a:pt x="2068" y="1085"/>
                  <a:pt x="2076" y="1080"/>
                </a:cubicBezTo>
                <a:cubicBezTo>
                  <a:pt x="2083" y="1076"/>
                  <a:pt x="2092" y="1073"/>
                  <a:pt x="2102" y="1073"/>
                </a:cubicBezTo>
                <a:cubicBezTo>
                  <a:pt x="2112" y="1073"/>
                  <a:pt x="2120" y="1075"/>
                  <a:pt x="2128" y="1080"/>
                </a:cubicBezTo>
                <a:cubicBezTo>
                  <a:pt x="2135" y="1084"/>
                  <a:pt x="2141" y="1089"/>
                  <a:pt x="2145" y="1097"/>
                </a:cubicBezTo>
                <a:cubicBezTo>
                  <a:pt x="2149" y="1104"/>
                  <a:pt x="2151" y="1112"/>
                  <a:pt x="2151" y="1121"/>
                </a:cubicBezTo>
                <a:lnTo>
                  <a:pt x="2051" y="1121"/>
                </a:lnTo>
                <a:close/>
                <a:moveTo>
                  <a:pt x="2387" y="1051"/>
                </a:moveTo>
                <a:cubicBezTo>
                  <a:pt x="2378" y="1045"/>
                  <a:pt x="2369" y="1042"/>
                  <a:pt x="2359" y="1039"/>
                </a:cubicBezTo>
                <a:cubicBezTo>
                  <a:pt x="2349" y="1037"/>
                  <a:pt x="2339" y="1036"/>
                  <a:pt x="2328" y="1036"/>
                </a:cubicBezTo>
                <a:cubicBezTo>
                  <a:pt x="2313" y="1036"/>
                  <a:pt x="2300" y="1038"/>
                  <a:pt x="2288" y="1042"/>
                </a:cubicBezTo>
                <a:cubicBezTo>
                  <a:pt x="2275" y="1046"/>
                  <a:pt x="2265" y="1053"/>
                  <a:pt x="2257" y="1061"/>
                </a:cubicBezTo>
                <a:cubicBezTo>
                  <a:pt x="2248" y="1069"/>
                  <a:pt x="2242" y="1080"/>
                  <a:pt x="2238" y="1092"/>
                </a:cubicBezTo>
                <a:cubicBezTo>
                  <a:pt x="2285" y="1099"/>
                  <a:pt x="2285" y="1099"/>
                  <a:pt x="2285" y="1099"/>
                </a:cubicBezTo>
                <a:cubicBezTo>
                  <a:pt x="2288" y="1092"/>
                  <a:pt x="2292" y="1085"/>
                  <a:pt x="2299" y="1080"/>
                </a:cubicBezTo>
                <a:cubicBezTo>
                  <a:pt x="2307" y="1075"/>
                  <a:pt x="2316" y="1073"/>
                  <a:pt x="2329" y="1073"/>
                </a:cubicBezTo>
                <a:cubicBezTo>
                  <a:pt x="2340" y="1073"/>
                  <a:pt x="2349" y="1075"/>
                  <a:pt x="2355" y="1081"/>
                </a:cubicBezTo>
                <a:cubicBezTo>
                  <a:pt x="2361" y="1086"/>
                  <a:pt x="2365" y="1094"/>
                  <a:pt x="2365" y="1104"/>
                </a:cubicBezTo>
                <a:cubicBezTo>
                  <a:pt x="2365" y="1105"/>
                  <a:pt x="2365" y="1105"/>
                  <a:pt x="2365" y="1105"/>
                </a:cubicBezTo>
                <a:cubicBezTo>
                  <a:pt x="2359" y="1115"/>
                  <a:pt x="2359" y="1115"/>
                  <a:pt x="2359" y="1115"/>
                </a:cubicBezTo>
                <a:cubicBezTo>
                  <a:pt x="2356" y="1117"/>
                  <a:pt x="2350" y="1119"/>
                  <a:pt x="2342" y="1120"/>
                </a:cubicBezTo>
                <a:cubicBezTo>
                  <a:pt x="2335" y="1121"/>
                  <a:pt x="2324" y="1122"/>
                  <a:pt x="2312" y="1123"/>
                </a:cubicBezTo>
                <a:cubicBezTo>
                  <a:pt x="2302" y="1124"/>
                  <a:pt x="2292" y="1126"/>
                  <a:pt x="2282" y="1128"/>
                </a:cubicBezTo>
                <a:cubicBezTo>
                  <a:pt x="2272" y="1131"/>
                  <a:pt x="2264" y="1134"/>
                  <a:pt x="2256" y="1139"/>
                </a:cubicBezTo>
                <a:cubicBezTo>
                  <a:pt x="2248" y="1143"/>
                  <a:pt x="2242" y="1149"/>
                  <a:pt x="2238" y="1157"/>
                </a:cubicBezTo>
                <a:cubicBezTo>
                  <a:pt x="2234" y="1164"/>
                  <a:pt x="2231" y="1174"/>
                  <a:pt x="2231" y="1185"/>
                </a:cubicBezTo>
                <a:cubicBezTo>
                  <a:pt x="2231" y="1198"/>
                  <a:pt x="2234" y="1210"/>
                  <a:pt x="2241" y="1219"/>
                </a:cubicBezTo>
                <a:cubicBezTo>
                  <a:pt x="2247" y="1228"/>
                  <a:pt x="2255" y="1235"/>
                  <a:pt x="2266" y="1239"/>
                </a:cubicBezTo>
                <a:cubicBezTo>
                  <a:pt x="2277" y="1244"/>
                  <a:pt x="2289" y="1246"/>
                  <a:pt x="2302" y="1246"/>
                </a:cubicBezTo>
                <a:cubicBezTo>
                  <a:pt x="2314" y="1246"/>
                  <a:pt x="2323" y="1245"/>
                  <a:pt x="2331" y="1242"/>
                </a:cubicBezTo>
                <a:cubicBezTo>
                  <a:pt x="2340" y="1239"/>
                  <a:pt x="2347" y="1235"/>
                  <a:pt x="2352" y="1230"/>
                </a:cubicBezTo>
                <a:cubicBezTo>
                  <a:pt x="2365" y="1214"/>
                  <a:pt x="2365" y="1214"/>
                  <a:pt x="2365" y="1214"/>
                </a:cubicBezTo>
                <a:cubicBezTo>
                  <a:pt x="2366" y="1214"/>
                  <a:pt x="2366" y="1214"/>
                  <a:pt x="2366" y="1214"/>
                </a:cubicBezTo>
                <a:cubicBezTo>
                  <a:pt x="2366" y="1242"/>
                  <a:pt x="2366" y="1242"/>
                  <a:pt x="2366" y="1242"/>
                </a:cubicBezTo>
                <a:cubicBezTo>
                  <a:pt x="2415" y="1242"/>
                  <a:pt x="2415" y="1242"/>
                  <a:pt x="2415" y="1242"/>
                </a:cubicBezTo>
                <a:cubicBezTo>
                  <a:pt x="2415" y="1106"/>
                  <a:pt x="2415" y="1106"/>
                  <a:pt x="2415" y="1106"/>
                </a:cubicBezTo>
                <a:cubicBezTo>
                  <a:pt x="2415" y="1092"/>
                  <a:pt x="2412" y="1081"/>
                  <a:pt x="2407" y="1072"/>
                </a:cubicBezTo>
                <a:cubicBezTo>
                  <a:pt x="2402" y="1063"/>
                  <a:pt x="2395" y="1056"/>
                  <a:pt x="2387" y="1051"/>
                </a:cubicBezTo>
                <a:close/>
                <a:moveTo>
                  <a:pt x="2365" y="1169"/>
                </a:moveTo>
                <a:cubicBezTo>
                  <a:pt x="2365" y="1177"/>
                  <a:pt x="2363" y="1184"/>
                  <a:pt x="2359" y="1190"/>
                </a:cubicBezTo>
                <a:cubicBezTo>
                  <a:pt x="2355" y="1196"/>
                  <a:pt x="2349" y="1201"/>
                  <a:pt x="2342" y="1205"/>
                </a:cubicBezTo>
                <a:cubicBezTo>
                  <a:pt x="2334" y="1209"/>
                  <a:pt x="2326" y="1211"/>
                  <a:pt x="2315" y="1211"/>
                </a:cubicBezTo>
                <a:cubicBezTo>
                  <a:pt x="2305" y="1211"/>
                  <a:pt x="2296" y="1209"/>
                  <a:pt x="2290" y="1204"/>
                </a:cubicBezTo>
                <a:cubicBezTo>
                  <a:pt x="2283" y="1200"/>
                  <a:pt x="2280" y="1193"/>
                  <a:pt x="2280" y="1184"/>
                </a:cubicBezTo>
                <a:cubicBezTo>
                  <a:pt x="2285" y="1169"/>
                  <a:pt x="2285" y="1169"/>
                  <a:pt x="2285" y="1169"/>
                </a:cubicBezTo>
                <a:cubicBezTo>
                  <a:pt x="2299" y="1160"/>
                  <a:pt x="2299" y="1160"/>
                  <a:pt x="2299" y="1160"/>
                </a:cubicBezTo>
                <a:cubicBezTo>
                  <a:pt x="2305" y="1158"/>
                  <a:pt x="2311" y="1156"/>
                  <a:pt x="2319" y="1155"/>
                </a:cubicBezTo>
                <a:cubicBezTo>
                  <a:pt x="2331" y="1154"/>
                  <a:pt x="2331" y="1154"/>
                  <a:pt x="2331" y="1154"/>
                </a:cubicBezTo>
                <a:cubicBezTo>
                  <a:pt x="2344" y="1151"/>
                  <a:pt x="2344" y="1151"/>
                  <a:pt x="2344" y="1151"/>
                </a:cubicBezTo>
                <a:cubicBezTo>
                  <a:pt x="2357" y="1149"/>
                  <a:pt x="2357" y="1149"/>
                  <a:pt x="2357" y="1149"/>
                </a:cubicBezTo>
                <a:cubicBezTo>
                  <a:pt x="2365" y="1145"/>
                  <a:pt x="2365" y="1145"/>
                  <a:pt x="2365" y="1145"/>
                </a:cubicBezTo>
                <a:lnTo>
                  <a:pt x="2365" y="1169"/>
                </a:lnTo>
                <a:close/>
                <a:moveTo>
                  <a:pt x="1950" y="1071"/>
                </a:moveTo>
                <a:cubicBezTo>
                  <a:pt x="1956" y="1082"/>
                  <a:pt x="1959" y="1096"/>
                  <a:pt x="1959" y="1113"/>
                </a:cubicBezTo>
                <a:cubicBezTo>
                  <a:pt x="1959" y="1242"/>
                  <a:pt x="1959" y="1242"/>
                  <a:pt x="1959" y="1242"/>
                </a:cubicBezTo>
                <a:cubicBezTo>
                  <a:pt x="1909" y="1242"/>
                  <a:pt x="1909" y="1242"/>
                  <a:pt x="1909" y="1242"/>
                </a:cubicBezTo>
                <a:cubicBezTo>
                  <a:pt x="1909" y="1120"/>
                  <a:pt x="1909" y="1120"/>
                  <a:pt x="1909" y="1120"/>
                </a:cubicBezTo>
                <a:cubicBezTo>
                  <a:pt x="1909" y="1106"/>
                  <a:pt x="1906" y="1096"/>
                  <a:pt x="1898" y="1088"/>
                </a:cubicBezTo>
                <a:cubicBezTo>
                  <a:pt x="1891" y="1080"/>
                  <a:pt x="1881" y="1077"/>
                  <a:pt x="1868" y="1077"/>
                </a:cubicBezTo>
                <a:cubicBezTo>
                  <a:pt x="1859" y="1077"/>
                  <a:pt x="1851" y="1078"/>
                  <a:pt x="1844" y="1082"/>
                </a:cubicBezTo>
                <a:cubicBezTo>
                  <a:pt x="1837" y="1086"/>
                  <a:pt x="1831" y="1091"/>
                  <a:pt x="1828" y="1098"/>
                </a:cubicBezTo>
                <a:cubicBezTo>
                  <a:pt x="1824" y="1105"/>
                  <a:pt x="1822" y="1113"/>
                  <a:pt x="1822" y="1123"/>
                </a:cubicBezTo>
                <a:cubicBezTo>
                  <a:pt x="1822" y="1242"/>
                  <a:pt x="1822" y="1242"/>
                  <a:pt x="1822" y="1242"/>
                </a:cubicBezTo>
                <a:cubicBezTo>
                  <a:pt x="1772" y="1242"/>
                  <a:pt x="1772" y="1242"/>
                  <a:pt x="1772" y="1242"/>
                </a:cubicBezTo>
                <a:cubicBezTo>
                  <a:pt x="1772" y="971"/>
                  <a:pt x="1772" y="971"/>
                  <a:pt x="1772" y="971"/>
                </a:cubicBezTo>
                <a:cubicBezTo>
                  <a:pt x="1821" y="971"/>
                  <a:pt x="1821" y="971"/>
                  <a:pt x="1821" y="971"/>
                </a:cubicBezTo>
                <a:cubicBezTo>
                  <a:pt x="1821" y="1073"/>
                  <a:pt x="1821" y="1073"/>
                  <a:pt x="1821" y="1073"/>
                </a:cubicBezTo>
                <a:cubicBezTo>
                  <a:pt x="1823" y="1073"/>
                  <a:pt x="1823" y="1073"/>
                  <a:pt x="1823" y="1073"/>
                </a:cubicBezTo>
                <a:cubicBezTo>
                  <a:pt x="1828" y="1062"/>
                  <a:pt x="1836" y="1053"/>
                  <a:pt x="1846" y="1046"/>
                </a:cubicBezTo>
                <a:cubicBezTo>
                  <a:pt x="1857" y="1039"/>
                  <a:pt x="1870" y="1036"/>
                  <a:pt x="1886" y="1036"/>
                </a:cubicBezTo>
                <a:cubicBezTo>
                  <a:pt x="1901" y="1036"/>
                  <a:pt x="1914" y="1039"/>
                  <a:pt x="1925" y="1045"/>
                </a:cubicBezTo>
                <a:cubicBezTo>
                  <a:pt x="1936" y="1051"/>
                  <a:pt x="1944" y="1059"/>
                  <a:pt x="1950" y="1071"/>
                </a:cubicBezTo>
                <a:close/>
                <a:moveTo>
                  <a:pt x="1405" y="296"/>
                </a:moveTo>
                <a:cubicBezTo>
                  <a:pt x="1352" y="296"/>
                  <a:pt x="1352" y="296"/>
                  <a:pt x="1352" y="296"/>
                </a:cubicBezTo>
                <a:cubicBezTo>
                  <a:pt x="1352" y="182"/>
                  <a:pt x="1352" y="182"/>
                  <a:pt x="1352" y="182"/>
                </a:cubicBezTo>
                <a:cubicBezTo>
                  <a:pt x="1594" y="182"/>
                  <a:pt x="1594" y="182"/>
                  <a:pt x="1594" y="182"/>
                </a:cubicBezTo>
                <a:cubicBezTo>
                  <a:pt x="1617" y="182"/>
                  <a:pt x="1631" y="200"/>
                  <a:pt x="1635" y="270"/>
                </a:cubicBezTo>
                <a:cubicBezTo>
                  <a:pt x="1701" y="210"/>
                  <a:pt x="1791" y="171"/>
                  <a:pt x="1898" y="171"/>
                </a:cubicBezTo>
                <a:cubicBezTo>
                  <a:pt x="1997" y="171"/>
                  <a:pt x="2082" y="209"/>
                  <a:pt x="2082" y="341"/>
                </a:cubicBezTo>
                <a:cubicBezTo>
                  <a:pt x="2082" y="722"/>
                  <a:pt x="2082" y="722"/>
                  <a:pt x="2082" y="722"/>
                </a:cubicBezTo>
                <a:cubicBezTo>
                  <a:pt x="2082" y="737"/>
                  <a:pt x="2099" y="754"/>
                  <a:pt x="2116" y="754"/>
                </a:cubicBezTo>
                <a:cubicBezTo>
                  <a:pt x="2154" y="754"/>
                  <a:pt x="2154" y="754"/>
                  <a:pt x="2154" y="754"/>
                </a:cubicBezTo>
                <a:cubicBezTo>
                  <a:pt x="2154" y="862"/>
                  <a:pt x="2154" y="862"/>
                  <a:pt x="2154" y="862"/>
                </a:cubicBezTo>
                <a:cubicBezTo>
                  <a:pt x="1804" y="862"/>
                  <a:pt x="1804" y="862"/>
                  <a:pt x="1804" y="862"/>
                </a:cubicBezTo>
                <a:cubicBezTo>
                  <a:pt x="1804" y="754"/>
                  <a:pt x="1804" y="754"/>
                  <a:pt x="1804" y="754"/>
                </a:cubicBezTo>
                <a:cubicBezTo>
                  <a:pt x="1885" y="754"/>
                  <a:pt x="1885" y="754"/>
                  <a:pt x="1885" y="754"/>
                </a:cubicBezTo>
                <a:cubicBezTo>
                  <a:pt x="1885" y="406"/>
                  <a:pt x="1885" y="406"/>
                  <a:pt x="1885" y="406"/>
                </a:cubicBezTo>
                <a:cubicBezTo>
                  <a:pt x="1885" y="338"/>
                  <a:pt x="1858" y="319"/>
                  <a:pt x="1791" y="319"/>
                </a:cubicBezTo>
                <a:cubicBezTo>
                  <a:pt x="1735" y="319"/>
                  <a:pt x="1682" y="331"/>
                  <a:pt x="1636" y="345"/>
                </a:cubicBezTo>
                <a:cubicBezTo>
                  <a:pt x="1636" y="754"/>
                  <a:pt x="1636" y="754"/>
                  <a:pt x="1636" y="754"/>
                </a:cubicBezTo>
                <a:cubicBezTo>
                  <a:pt x="1719" y="754"/>
                  <a:pt x="1719" y="754"/>
                  <a:pt x="1719" y="754"/>
                </a:cubicBezTo>
                <a:cubicBezTo>
                  <a:pt x="1719" y="862"/>
                  <a:pt x="1719" y="862"/>
                  <a:pt x="1719" y="862"/>
                </a:cubicBezTo>
                <a:cubicBezTo>
                  <a:pt x="1358" y="862"/>
                  <a:pt x="1358" y="862"/>
                  <a:pt x="1358" y="862"/>
                </a:cubicBezTo>
                <a:cubicBezTo>
                  <a:pt x="1358" y="754"/>
                  <a:pt x="1358" y="754"/>
                  <a:pt x="1358" y="754"/>
                </a:cubicBezTo>
                <a:cubicBezTo>
                  <a:pt x="1405" y="754"/>
                  <a:pt x="1405" y="754"/>
                  <a:pt x="1405" y="754"/>
                </a:cubicBezTo>
                <a:cubicBezTo>
                  <a:pt x="1421" y="754"/>
                  <a:pt x="1439" y="736"/>
                  <a:pt x="1439" y="722"/>
                </a:cubicBezTo>
                <a:cubicBezTo>
                  <a:pt x="1439" y="331"/>
                  <a:pt x="1439" y="331"/>
                  <a:pt x="1439" y="331"/>
                </a:cubicBezTo>
                <a:cubicBezTo>
                  <a:pt x="1439" y="316"/>
                  <a:pt x="1421" y="296"/>
                  <a:pt x="1405" y="296"/>
                </a:cubicBezTo>
                <a:close/>
                <a:moveTo>
                  <a:pt x="1591" y="1109"/>
                </a:moveTo>
                <a:cubicBezTo>
                  <a:pt x="1719" y="1109"/>
                  <a:pt x="1719" y="1109"/>
                  <a:pt x="1719" y="1109"/>
                </a:cubicBezTo>
                <a:cubicBezTo>
                  <a:pt x="1719" y="1149"/>
                  <a:pt x="1719" y="1149"/>
                  <a:pt x="1719" y="1149"/>
                </a:cubicBezTo>
                <a:cubicBezTo>
                  <a:pt x="1591" y="1149"/>
                  <a:pt x="1591" y="1149"/>
                  <a:pt x="1591" y="1149"/>
                </a:cubicBezTo>
                <a:lnTo>
                  <a:pt x="1591" y="1109"/>
                </a:lnTo>
                <a:close/>
                <a:moveTo>
                  <a:pt x="4322" y="869"/>
                </a:moveTo>
                <a:cubicBezTo>
                  <a:pt x="4193" y="869"/>
                  <a:pt x="4123" y="851"/>
                  <a:pt x="4065" y="833"/>
                </a:cubicBezTo>
                <a:cubicBezTo>
                  <a:pt x="4065" y="680"/>
                  <a:pt x="4065" y="680"/>
                  <a:pt x="4065" y="680"/>
                </a:cubicBezTo>
                <a:cubicBezTo>
                  <a:pt x="4179" y="680"/>
                  <a:pt x="4179" y="680"/>
                  <a:pt x="4179" y="680"/>
                </a:cubicBezTo>
                <a:cubicBezTo>
                  <a:pt x="4195" y="728"/>
                  <a:pt x="4258" y="758"/>
                  <a:pt x="4320" y="758"/>
                </a:cubicBezTo>
                <a:cubicBezTo>
                  <a:pt x="4396" y="758"/>
                  <a:pt x="4442" y="727"/>
                  <a:pt x="4442" y="678"/>
                </a:cubicBezTo>
                <a:cubicBezTo>
                  <a:pt x="4442" y="627"/>
                  <a:pt x="4411" y="607"/>
                  <a:pt x="4297" y="591"/>
                </a:cubicBezTo>
                <a:cubicBezTo>
                  <a:pt x="4145" y="570"/>
                  <a:pt x="4073" y="520"/>
                  <a:pt x="4073" y="386"/>
                </a:cubicBezTo>
                <a:cubicBezTo>
                  <a:pt x="4073" y="252"/>
                  <a:pt x="4181" y="174"/>
                  <a:pt x="4362" y="174"/>
                </a:cubicBezTo>
                <a:cubicBezTo>
                  <a:pt x="4473" y="174"/>
                  <a:pt x="4549" y="186"/>
                  <a:pt x="4605" y="204"/>
                </a:cubicBezTo>
                <a:cubicBezTo>
                  <a:pt x="4605" y="354"/>
                  <a:pt x="4605" y="354"/>
                  <a:pt x="4605" y="354"/>
                </a:cubicBezTo>
                <a:cubicBezTo>
                  <a:pt x="4496" y="354"/>
                  <a:pt x="4496" y="354"/>
                  <a:pt x="4496" y="354"/>
                </a:cubicBezTo>
                <a:cubicBezTo>
                  <a:pt x="4473" y="314"/>
                  <a:pt x="4430" y="288"/>
                  <a:pt x="4356" y="288"/>
                </a:cubicBezTo>
                <a:cubicBezTo>
                  <a:pt x="4283" y="288"/>
                  <a:pt x="4242" y="316"/>
                  <a:pt x="4242" y="359"/>
                </a:cubicBezTo>
                <a:cubicBezTo>
                  <a:pt x="4242" y="401"/>
                  <a:pt x="4268" y="425"/>
                  <a:pt x="4388" y="442"/>
                </a:cubicBezTo>
                <a:cubicBezTo>
                  <a:pt x="4559" y="467"/>
                  <a:pt x="4630" y="512"/>
                  <a:pt x="4630" y="649"/>
                </a:cubicBezTo>
                <a:cubicBezTo>
                  <a:pt x="4630" y="783"/>
                  <a:pt x="4536" y="869"/>
                  <a:pt x="4322" y="869"/>
                </a:cubicBezTo>
                <a:close/>
                <a:moveTo>
                  <a:pt x="565" y="649"/>
                </a:moveTo>
                <a:cubicBezTo>
                  <a:pt x="565" y="783"/>
                  <a:pt x="472" y="869"/>
                  <a:pt x="257" y="869"/>
                </a:cubicBezTo>
                <a:cubicBezTo>
                  <a:pt x="128" y="869"/>
                  <a:pt x="58" y="851"/>
                  <a:pt x="0" y="833"/>
                </a:cubicBezTo>
                <a:cubicBezTo>
                  <a:pt x="0" y="680"/>
                  <a:pt x="0" y="680"/>
                  <a:pt x="0" y="680"/>
                </a:cubicBezTo>
                <a:cubicBezTo>
                  <a:pt x="114" y="680"/>
                  <a:pt x="114" y="680"/>
                  <a:pt x="114" y="680"/>
                </a:cubicBezTo>
                <a:cubicBezTo>
                  <a:pt x="130" y="728"/>
                  <a:pt x="193" y="758"/>
                  <a:pt x="255" y="758"/>
                </a:cubicBezTo>
                <a:cubicBezTo>
                  <a:pt x="331" y="758"/>
                  <a:pt x="377" y="727"/>
                  <a:pt x="377" y="678"/>
                </a:cubicBezTo>
                <a:cubicBezTo>
                  <a:pt x="377" y="627"/>
                  <a:pt x="346" y="607"/>
                  <a:pt x="232" y="591"/>
                </a:cubicBezTo>
                <a:cubicBezTo>
                  <a:pt x="80" y="570"/>
                  <a:pt x="8" y="520"/>
                  <a:pt x="8" y="386"/>
                </a:cubicBezTo>
                <a:cubicBezTo>
                  <a:pt x="8" y="252"/>
                  <a:pt x="116" y="174"/>
                  <a:pt x="297" y="174"/>
                </a:cubicBezTo>
                <a:cubicBezTo>
                  <a:pt x="408" y="174"/>
                  <a:pt x="484" y="186"/>
                  <a:pt x="540" y="204"/>
                </a:cubicBezTo>
                <a:cubicBezTo>
                  <a:pt x="540" y="354"/>
                  <a:pt x="540" y="354"/>
                  <a:pt x="540" y="354"/>
                </a:cubicBezTo>
                <a:cubicBezTo>
                  <a:pt x="431" y="354"/>
                  <a:pt x="431" y="354"/>
                  <a:pt x="431" y="354"/>
                </a:cubicBezTo>
                <a:cubicBezTo>
                  <a:pt x="408" y="314"/>
                  <a:pt x="365" y="288"/>
                  <a:pt x="291" y="288"/>
                </a:cubicBezTo>
                <a:cubicBezTo>
                  <a:pt x="218" y="288"/>
                  <a:pt x="177" y="316"/>
                  <a:pt x="177" y="359"/>
                </a:cubicBezTo>
                <a:cubicBezTo>
                  <a:pt x="177" y="401"/>
                  <a:pt x="203" y="425"/>
                  <a:pt x="323" y="442"/>
                </a:cubicBezTo>
                <a:cubicBezTo>
                  <a:pt x="494" y="467"/>
                  <a:pt x="565" y="512"/>
                  <a:pt x="565" y="649"/>
                </a:cubicBezTo>
                <a:close/>
                <a:moveTo>
                  <a:pt x="1519" y="1061"/>
                </a:moveTo>
                <a:cubicBezTo>
                  <a:pt x="1510" y="1052"/>
                  <a:pt x="1499" y="1046"/>
                  <a:pt x="1488" y="1042"/>
                </a:cubicBezTo>
                <a:cubicBezTo>
                  <a:pt x="1476" y="1038"/>
                  <a:pt x="1464" y="1036"/>
                  <a:pt x="1451" y="1036"/>
                </a:cubicBezTo>
                <a:cubicBezTo>
                  <a:pt x="1430" y="1036"/>
                  <a:pt x="1413" y="1040"/>
                  <a:pt x="1398" y="1049"/>
                </a:cubicBezTo>
                <a:cubicBezTo>
                  <a:pt x="1383" y="1058"/>
                  <a:pt x="1371" y="1071"/>
                  <a:pt x="1363" y="1086"/>
                </a:cubicBezTo>
                <a:cubicBezTo>
                  <a:pt x="1354" y="1102"/>
                  <a:pt x="1350" y="1121"/>
                  <a:pt x="1350" y="1142"/>
                </a:cubicBezTo>
                <a:cubicBezTo>
                  <a:pt x="1350" y="1163"/>
                  <a:pt x="1354" y="1181"/>
                  <a:pt x="1362" y="1197"/>
                </a:cubicBezTo>
                <a:cubicBezTo>
                  <a:pt x="1371" y="1213"/>
                  <a:pt x="1383" y="1225"/>
                  <a:pt x="1398" y="1233"/>
                </a:cubicBezTo>
                <a:cubicBezTo>
                  <a:pt x="1414" y="1242"/>
                  <a:pt x="1432" y="1246"/>
                  <a:pt x="1453" y="1246"/>
                </a:cubicBezTo>
                <a:cubicBezTo>
                  <a:pt x="1470" y="1246"/>
                  <a:pt x="1484" y="1244"/>
                  <a:pt x="1497" y="1239"/>
                </a:cubicBezTo>
                <a:cubicBezTo>
                  <a:pt x="1510" y="1234"/>
                  <a:pt x="1521" y="1227"/>
                  <a:pt x="1529" y="1219"/>
                </a:cubicBezTo>
                <a:cubicBezTo>
                  <a:pt x="1537" y="1210"/>
                  <a:pt x="1543" y="1199"/>
                  <a:pt x="1546" y="1188"/>
                </a:cubicBezTo>
                <a:cubicBezTo>
                  <a:pt x="1499" y="1183"/>
                  <a:pt x="1499" y="1183"/>
                  <a:pt x="1499" y="1183"/>
                </a:cubicBezTo>
                <a:cubicBezTo>
                  <a:pt x="1489" y="1197"/>
                  <a:pt x="1489" y="1197"/>
                  <a:pt x="1489" y="1197"/>
                </a:cubicBezTo>
                <a:cubicBezTo>
                  <a:pt x="1474" y="1206"/>
                  <a:pt x="1474" y="1206"/>
                  <a:pt x="1474" y="1206"/>
                </a:cubicBezTo>
                <a:cubicBezTo>
                  <a:pt x="1468" y="1208"/>
                  <a:pt x="1461" y="1209"/>
                  <a:pt x="1454" y="1209"/>
                </a:cubicBezTo>
                <a:cubicBezTo>
                  <a:pt x="1443" y="1209"/>
                  <a:pt x="1434" y="1207"/>
                  <a:pt x="1425" y="1202"/>
                </a:cubicBezTo>
                <a:cubicBezTo>
                  <a:pt x="1417" y="1198"/>
                  <a:pt x="1411" y="1191"/>
                  <a:pt x="1406" y="1183"/>
                </a:cubicBezTo>
                <a:cubicBezTo>
                  <a:pt x="1402" y="1175"/>
                  <a:pt x="1400" y="1165"/>
                  <a:pt x="1400" y="1154"/>
                </a:cubicBezTo>
                <a:cubicBezTo>
                  <a:pt x="1548" y="1154"/>
                  <a:pt x="1548" y="1154"/>
                  <a:pt x="1548" y="1154"/>
                </a:cubicBezTo>
                <a:cubicBezTo>
                  <a:pt x="1548" y="1139"/>
                  <a:pt x="1548" y="1139"/>
                  <a:pt x="1548" y="1139"/>
                </a:cubicBezTo>
                <a:cubicBezTo>
                  <a:pt x="1548" y="1121"/>
                  <a:pt x="1545" y="1106"/>
                  <a:pt x="1540" y="1093"/>
                </a:cubicBezTo>
                <a:cubicBezTo>
                  <a:pt x="1535" y="1080"/>
                  <a:pt x="1528" y="1069"/>
                  <a:pt x="1519" y="1061"/>
                </a:cubicBezTo>
                <a:close/>
                <a:moveTo>
                  <a:pt x="1400" y="1121"/>
                </a:moveTo>
                <a:cubicBezTo>
                  <a:pt x="1401" y="1113"/>
                  <a:pt x="1402" y="1106"/>
                  <a:pt x="1406" y="1099"/>
                </a:cubicBezTo>
                <a:cubicBezTo>
                  <a:pt x="1411" y="1091"/>
                  <a:pt x="1417" y="1085"/>
                  <a:pt x="1424" y="1080"/>
                </a:cubicBezTo>
                <a:cubicBezTo>
                  <a:pt x="1432" y="1076"/>
                  <a:pt x="1441" y="1073"/>
                  <a:pt x="1451" y="1073"/>
                </a:cubicBezTo>
                <a:cubicBezTo>
                  <a:pt x="1461" y="1073"/>
                  <a:pt x="1469" y="1075"/>
                  <a:pt x="1477" y="1080"/>
                </a:cubicBezTo>
                <a:cubicBezTo>
                  <a:pt x="1484" y="1084"/>
                  <a:pt x="1489" y="1089"/>
                  <a:pt x="1493" y="1097"/>
                </a:cubicBezTo>
                <a:cubicBezTo>
                  <a:pt x="1498" y="1104"/>
                  <a:pt x="1500" y="1112"/>
                  <a:pt x="1500" y="1121"/>
                </a:cubicBezTo>
                <a:lnTo>
                  <a:pt x="1400" y="1121"/>
                </a:lnTo>
                <a:close/>
                <a:moveTo>
                  <a:pt x="1262" y="722"/>
                </a:moveTo>
                <a:cubicBezTo>
                  <a:pt x="1262" y="384"/>
                  <a:pt x="1262" y="384"/>
                  <a:pt x="1262" y="384"/>
                </a:cubicBezTo>
                <a:cubicBezTo>
                  <a:pt x="1262" y="228"/>
                  <a:pt x="1165" y="171"/>
                  <a:pt x="981" y="171"/>
                </a:cubicBezTo>
                <a:cubicBezTo>
                  <a:pt x="843" y="171"/>
                  <a:pt x="754" y="195"/>
                  <a:pt x="688" y="223"/>
                </a:cubicBezTo>
                <a:cubicBezTo>
                  <a:pt x="688" y="362"/>
                  <a:pt x="688" y="362"/>
                  <a:pt x="688" y="362"/>
                </a:cubicBezTo>
                <a:cubicBezTo>
                  <a:pt x="778" y="362"/>
                  <a:pt x="778" y="362"/>
                  <a:pt x="778" y="362"/>
                </a:cubicBezTo>
                <a:cubicBezTo>
                  <a:pt x="813" y="332"/>
                  <a:pt x="857" y="301"/>
                  <a:pt x="942" y="301"/>
                </a:cubicBezTo>
                <a:cubicBezTo>
                  <a:pt x="1025" y="301"/>
                  <a:pt x="1065" y="333"/>
                  <a:pt x="1065" y="402"/>
                </a:cubicBezTo>
                <a:cubicBezTo>
                  <a:pt x="1065" y="473"/>
                  <a:pt x="1065" y="473"/>
                  <a:pt x="1065" y="473"/>
                </a:cubicBezTo>
                <a:cubicBezTo>
                  <a:pt x="1020" y="463"/>
                  <a:pt x="979" y="458"/>
                  <a:pt x="920" y="458"/>
                </a:cubicBezTo>
                <a:cubicBezTo>
                  <a:pt x="757" y="458"/>
                  <a:pt x="640" y="522"/>
                  <a:pt x="640" y="665"/>
                </a:cubicBezTo>
                <a:cubicBezTo>
                  <a:pt x="640" y="800"/>
                  <a:pt x="735" y="869"/>
                  <a:pt x="867" y="869"/>
                </a:cubicBezTo>
                <a:cubicBezTo>
                  <a:pt x="954" y="869"/>
                  <a:pt x="1020" y="847"/>
                  <a:pt x="1073" y="785"/>
                </a:cubicBezTo>
                <a:cubicBezTo>
                  <a:pt x="1090" y="840"/>
                  <a:pt x="1132" y="871"/>
                  <a:pt x="1215" y="871"/>
                </a:cubicBezTo>
                <a:cubicBezTo>
                  <a:pt x="1266" y="871"/>
                  <a:pt x="1306" y="860"/>
                  <a:pt x="1333" y="845"/>
                </a:cubicBezTo>
                <a:cubicBezTo>
                  <a:pt x="1333" y="754"/>
                  <a:pt x="1333" y="754"/>
                  <a:pt x="1333" y="754"/>
                </a:cubicBezTo>
                <a:cubicBezTo>
                  <a:pt x="1296" y="754"/>
                  <a:pt x="1296" y="754"/>
                  <a:pt x="1296" y="754"/>
                </a:cubicBezTo>
                <a:cubicBezTo>
                  <a:pt x="1279" y="754"/>
                  <a:pt x="1262" y="737"/>
                  <a:pt x="1262" y="722"/>
                </a:cubicBezTo>
                <a:close/>
                <a:moveTo>
                  <a:pt x="1065" y="710"/>
                </a:moveTo>
                <a:cubicBezTo>
                  <a:pt x="1031" y="740"/>
                  <a:pt x="990" y="758"/>
                  <a:pt x="940" y="758"/>
                </a:cubicBezTo>
                <a:cubicBezTo>
                  <a:pt x="874" y="758"/>
                  <a:pt x="832" y="726"/>
                  <a:pt x="832" y="657"/>
                </a:cubicBezTo>
                <a:cubicBezTo>
                  <a:pt x="832" y="588"/>
                  <a:pt x="881" y="557"/>
                  <a:pt x="961" y="557"/>
                </a:cubicBezTo>
                <a:cubicBezTo>
                  <a:pt x="998" y="557"/>
                  <a:pt x="1034" y="560"/>
                  <a:pt x="1065" y="565"/>
                </a:cubicBezTo>
                <a:lnTo>
                  <a:pt x="1065" y="710"/>
                </a:lnTo>
                <a:close/>
                <a:moveTo>
                  <a:pt x="2572" y="855"/>
                </a:moveTo>
                <a:cubicBezTo>
                  <a:pt x="2543" y="864"/>
                  <a:pt x="2501" y="872"/>
                  <a:pt x="2445" y="872"/>
                </a:cubicBezTo>
                <a:cubicBezTo>
                  <a:pt x="2309" y="872"/>
                  <a:pt x="2226" y="831"/>
                  <a:pt x="2226" y="689"/>
                </a:cubicBezTo>
                <a:cubicBezTo>
                  <a:pt x="2226" y="296"/>
                  <a:pt x="2226" y="296"/>
                  <a:pt x="2226" y="296"/>
                </a:cubicBezTo>
                <a:cubicBezTo>
                  <a:pt x="2143" y="296"/>
                  <a:pt x="2143" y="296"/>
                  <a:pt x="2143" y="296"/>
                </a:cubicBezTo>
                <a:cubicBezTo>
                  <a:pt x="2143" y="182"/>
                  <a:pt x="2143" y="182"/>
                  <a:pt x="2143" y="182"/>
                </a:cubicBezTo>
                <a:cubicBezTo>
                  <a:pt x="2226" y="182"/>
                  <a:pt x="2226" y="182"/>
                  <a:pt x="2226" y="182"/>
                </a:cubicBezTo>
                <a:cubicBezTo>
                  <a:pt x="2226" y="0"/>
                  <a:pt x="2226" y="0"/>
                  <a:pt x="2226" y="0"/>
                </a:cubicBezTo>
                <a:cubicBezTo>
                  <a:pt x="2424" y="0"/>
                  <a:pt x="2424" y="0"/>
                  <a:pt x="2424" y="0"/>
                </a:cubicBezTo>
                <a:cubicBezTo>
                  <a:pt x="2424" y="182"/>
                  <a:pt x="2424" y="182"/>
                  <a:pt x="2424" y="182"/>
                </a:cubicBezTo>
                <a:cubicBezTo>
                  <a:pt x="2567" y="182"/>
                  <a:pt x="2567" y="182"/>
                  <a:pt x="2567" y="182"/>
                </a:cubicBezTo>
                <a:cubicBezTo>
                  <a:pt x="2567" y="296"/>
                  <a:pt x="2567" y="296"/>
                  <a:pt x="2567" y="296"/>
                </a:cubicBezTo>
                <a:cubicBezTo>
                  <a:pt x="2424" y="296"/>
                  <a:pt x="2424" y="296"/>
                  <a:pt x="2424" y="296"/>
                </a:cubicBezTo>
                <a:cubicBezTo>
                  <a:pt x="2424" y="669"/>
                  <a:pt x="2424" y="669"/>
                  <a:pt x="2424" y="669"/>
                </a:cubicBezTo>
                <a:cubicBezTo>
                  <a:pt x="2424" y="741"/>
                  <a:pt x="2451" y="754"/>
                  <a:pt x="2524" y="754"/>
                </a:cubicBezTo>
                <a:cubicBezTo>
                  <a:pt x="2572" y="754"/>
                  <a:pt x="2572" y="754"/>
                  <a:pt x="2572" y="754"/>
                </a:cubicBezTo>
                <a:lnTo>
                  <a:pt x="2572" y="855"/>
                </a:lnTo>
                <a:close/>
                <a:moveTo>
                  <a:pt x="3931" y="965"/>
                </a:moveTo>
                <a:cubicBezTo>
                  <a:pt x="3936" y="970"/>
                  <a:pt x="3939" y="977"/>
                  <a:pt x="3939" y="984"/>
                </a:cubicBezTo>
                <a:cubicBezTo>
                  <a:pt x="3939" y="991"/>
                  <a:pt x="3936" y="997"/>
                  <a:pt x="3931" y="1002"/>
                </a:cubicBezTo>
                <a:cubicBezTo>
                  <a:pt x="3925" y="1007"/>
                  <a:pt x="3918" y="1010"/>
                  <a:pt x="3910" y="1010"/>
                </a:cubicBezTo>
                <a:cubicBezTo>
                  <a:pt x="3902" y="1010"/>
                  <a:pt x="3895" y="1007"/>
                  <a:pt x="3890" y="1002"/>
                </a:cubicBezTo>
                <a:cubicBezTo>
                  <a:pt x="3884" y="997"/>
                  <a:pt x="3881" y="991"/>
                  <a:pt x="3881" y="984"/>
                </a:cubicBezTo>
                <a:cubicBezTo>
                  <a:pt x="3881" y="976"/>
                  <a:pt x="3884" y="970"/>
                  <a:pt x="3890" y="965"/>
                </a:cubicBezTo>
                <a:cubicBezTo>
                  <a:pt x="3895" y="960"/>
                  <a:pt x="3902" y="958"/>
                  <a:pt x="3910" y="958"/>
                </a:cubicBezTo>
                <a:cubicBezTo>
                  <a:pt x="3918" y="958"/>
                  <a:pt x="3925" y="960"/>
                  <a:pt x="3931" y="965"/>
                </a:cubicBezTo>
                <a:close/>
                <a:moveTo>
                  <a:pt x="3885" y="1039"/>
                </a:moveTo>
                <a:cubicBezTo>
                  <a:pt x="3935" y="1039"/>
                  <a:pt x="3935" y="1039"/>
                  <a:pt x="3935" y="1039"/>
                </a:cubicBezTo>
                <a:cubicBezTo>
                  <a:pt x="3935" y="1242"/>
                  <a:pt x="3935" y="1242"/>
                  <a:pt x="3935" y="1242"/>
                </a:cubicBezTo>
                <a:cubicBezTo>
                  <a:pt x="3885" y="1242"/>
                  <a:pt x="3885" y="1242"/>
                  <a:pt x="3885" y="1242"/>
                </a:cubicBezTo>
                <a:lnTo>
                  <a:pt x="3885" y="1039"/>
                </a:lnTo>
                <a:close/>
                <a:moveTo>
                  <a:pt x="3664" y="171"/>
                </a:moveTo>
                <a:cubicBezTo>
                  <a:pt x="3457" y="171"/>
                  <a:pt x="3291" y="306"/>
                  <a:pt x="3291" y="525"/>
                </a:cubicBezTo>
                <a:cubicBezTo>
                  <a:pt x="3291" y="743"/>
                  <a:pt x="3457" y="871"/>
                  <a:pt x="3664" y="871"/>
                </a:cubicBezTo>
                <a:cubicBezTo>
                  <a:pt x="3871" y="871"/>
                  <a:pt x="4037" y="743"/>
                  <a:pt x="4037" y="525"/>
                </a:cubicBezTo>
                <a:cubicBezTo>
                  <a:pt x="4037" y="306"/>
                  <a:pt x="3871" y="171"/>
                  <a:pt x="3664" y="171"/>
                </a:cubicBezTo>
                <a:close/>
                <a:moveTo>
                  <a:pt x="3664" y="752"/>
                </a:moveTo>
                <a:cubicBezTo>
                  <a:pt x="3565" y="752"/>
                  <a:pt x="3491" y="679"/>
                  <a:pt x="3491" y="526"/>
                </a:cubicBezTo>
                <a:cubicBezTo>
                  <a:pt x="3491" y="372"/>
                  <a:pt x="3565" y="296"/>
                  <a:pt x="3664" y="296"/>
                </a:cubicBezTo>
                <a:cubicBezTo>
                  <a:pt x="3762" y="296"/>
                  <a:pt x="3837" y="372"/>
                  <a:pt x="3837" y="526"/>
                </a:cubicBezTo>
                <a:cubicBezTo>
                  <a:pt x="3837" y="679"/>
                  <a:pt x="3762" y="752"/>
                  <a:pt x="3664" y="752"/>
                </a:cubicBezTo>
                <a:close/>
                <a:moveTo>
                  <a:pt x="3797" y="1039"/>
                </a:moveTo>
                <a:cubicBezTo>
                  <a:pt x="3850" y="1039"/>
                  <a:pt x="3850" y="1039"/>
                  <a:pt x="3850" y="1039"/>
                </a:cubicBezTo>
                <a:cubicBezTo>
                  <a:pt x="3775" y="1242"/>
                  <a:pt x="3775" y="1242"/>
                  <a:pt x="3775" y="1242"/>
                </a:cubicBezTo>
                <a:cubicBezTo>
                  <a:pt x="3719" y="1242"/>
                  <a:pt x="3719" y="1242"/>
                  <a:pt x="3719" y="1242"/>
                </a:cubicBezTo>
                <a:cubicBezTo>
                  <a:pt x="3644" y="1039"/>
                  <a:pt x="3644" y="1039"/>
                  <a:pt x="3644" y="1039"/>
                </a:cubicBezTo>
                <a:cubicBezTo>
                  <a:pt x="3697" y="1039"/>
                  <a:pt x="3697" y="1039"/>
                  <a:pt x="3697" y="1039"/>
                </a:cubicBezTo>
                <a:cubicBezTo>
                  <a:pt x="3746" y="1190"/>
                  <a:pt x="3746" y="1190"/>
                  <a:pt x="3746" y="1190"/>
                </a:cubicBezTo>
                <a:cubicBezTo>
                  <a:pt x="3748" y="1190"/>
                  <a:pt x="3748" y="1190"/>
                  <a:pt x="3748" y="1190"/>
                </a:cubicBezTo>
                <a:lnTo>
                  <a:pt x="3797" y="1039"/>
                </a:lnTo>
                <a:close/>
                <a:moveTo>
                  <a:pt x="2465" y="971"/>
                </a:moveTo>
                <a:cubicBezTo>
                  <a:pt x="2515" y="971"/>
                  <a:pt x="2515" y="971"/>
                  <a:pt x="2515" y="971"/>
                </a:cubicBezTo>
                <a:cubicBezTo>
                  <a:pt x="2515" y="1242"/>
                  <a:pt x="2515" y="1242"/>
                  <a:pt x="2515" y="1242"/>
                </a:cubicBezTo>
                <a:cubicBezTo>
                  <a:pt x="2465" y="1242"/>
                  <a:pt x="2465" y="1242"/>
                  <a:pt x="2465" y="1242"/>
                </a:cubicBezTo>
                <a:lnTo>
                  <a:pt x="2465" y="971"/>
                </a:lnTo>
                <a:close/>
                <a:moveTo>
                  <a:pt x="4035" y="1105"/>
                </a:moveTo>
                <a:cubicBezTo>
                  <a:pt x="4030" y="1115"/>
                  <a:pt x="4028" y="1127"/>
                  <a:pt x="4028" y="1140"/>
                </a:cubicBezTo>
                <a:cubicBezTo>
                  <a:pt x="4028" y="1154"/>
                  <a:pt x="4030" y="1166"/>
                  <a:pt x="4035" y="1176"/>
                </a:cubicBezTo>
                <a:cubicBezTo>
                  <a:pt x="4039" y="1186"/>
                  <a:pt x="4045" y="1194"/>
                  <a:pt x="4052" y="1199"/>
                </a:cubicBezTo>
                <a:cubicBezTo>
                  <a:pt x="4060" y="1204"/>
                  <a:pt x="4069" y="1207"/>
                  <a:pt x="4080" y="1207"/>
                </a:cubicBezTo>
                <a:cubicBezTo>
                  <a:pt x="4087" y="1207"/>
                  <a:pt x="4094" y="1206"/>
                  <a:pt x="4100" y="1203"/>
                </a:cubicBezTo>
                <a:cubicBezTo>
                  <a:pt x="4114" y="1191"/>
                  <a:pt x="4114" y="1191"/>
                  <a:pt x="4114" y="1191"/>
                </a:cubicBezTo>
                <a:cubicBezTo>
                  <a:pt x="4118" y="1186"/>
                  <a:pt x="4121" y="1180"/>
                  <a:pt x="4122" y="1173"/>
                </a:cubicBezTo>
                <a:cubicBezTo>
                  <a:pt x="4170" y="1173"/>
                  <a:pt x="4170" y="1173"/>
                  <a:pt x="4170" y="1173"/>
                </a:cubicBezTo>
                <a:cubicBezTo>
                  <a:pt x="4169" y="1187"/>
                  <a:pt x="4165" y="1200"/>
                  <a:pt x="4157" y="1211"/>
                </a:cubicBezTo>
                <a:cubicBezTo>
                  <a:pt x="4149" y="1222"/>
                  <a:pt x="4139" y="1231"/>
                  <a:pt x="4126" y="1237"/>
                </a:cubicBezTo>
                <a:cubicBezTo>
                  <a:pt x="4113" y="1243"/>
                  <a:pt x="4097" y="1246"/>
                  <a:pt x="4079" y="1246"/>
                </a:cubicBezTo>
                <a:cubicBezTo>
                  <a:pt x="4058" y="1246"/>
                  <a:pt x="4040" y="1242"/>
                  <a:pt x="4025" y="1233"/>
                </a:cubicBezTo>
                <a:cubicBezTo>
                  <a:pt x="4010" y="1224"/>
                  <a:pt x="3998" y="1212"/>
                  <a:pt x="3990" y="1196"/>
                </a:cubicBezTo>
                <a:cubicBezTo>
                  <a:pt x="3982" y="1180"/>
                  <a:pt x="3977" y="1162"/>
                  <a:pt x="3977" y="1141"/>
                </a:cubicBezTo>
                <a:cubicBezTo>
                  <a:pt x="3977" y="1121"/>
                  <a:pt x="3982" y="1102"/>
                  <a:pt x="3990" y="1086"/>
                </a:cubicBezTo>
                <a:cubicBezTo>
                  <a:pt x="3998" y="1071"/>
                  <a:pt x="4010" y="1058"/>
                  <a:pt x="4025" y="1049"/>
                </a:cubicBezTo>
                <a:cubicBezTo>
                  <a:pt x="4040" y="1040"/>
                  <a:pt x="4058" y="1036"/>
                  <a:pt x="4079" y="1036"/>
                </a:cubicBezTo>
                <a:cubicBezTo>
                  <a:pt x="4096" y="1036"/>
                  <a:pt x="4112" y="1039"/>
                  <a:pt x="4125" y="1045"/>
                </a:cubicBezTo>
                <a:cubicBezTo>
                  <a:pt x="4138" y="1051"/>
                  <a:pt x="4149" y="1060"/>
                  <a:pt x="4157" y="1071"/>
                </a:cubicBezTo>
                <a:cubicBezTo>
                  <a:pt x="4165" y="1082"/>
                  <a:pt x="4169" y="1094"/>
                  <a:pt x="4170" y="1109"/>
                </a:cubicBezTo>
                <a:cubicBezTo>
                  <a:pt x="4122" y="1109"/>
                  <a:pt x="4122" y="1109"/>
                  <a:pt x="4122" y="1109"/>
                </a:cubicBezTo>
                <a:cubicBezTo>
                  <a:pt x="4120" y="1099"/>
                  <a:pt x="4116" y="1091"/>
                  <a:pt x="4109" y="1085"/>
                </a:cubicBezTo>
                <a:cubicBezTo>
                  <a:pt x="4101" y="1078"/>
                  <a:pt x="4092" y="1075"/>
                  <a:pt x="4080" y="1075"/>
                </a:cubicBezTo>
                <a:cubicBezTo>
                  <a:pt x="4069" y="1075"/>
                  <a:pt x="4060" y="1077"/>
                  <a:pt x="4053" y="1083"/>
                </a:cubicBezTo>
                <a:cubicBezTo>
                  <a:pt x="4045" y="1088"/>
                  <a:pt x="4039" y="1095"/>
                  <a:pt x="4035" y="1105"/>
                </a:cubicBezTo>
                <a:close/>
                <a:moveTo>
                  <a:pt x="4371" y="1061"/>
                </a:moveTo>
                <a:cubicBezTo>
                  <a:pt x="4362" y="1052"/>
                  <a:pt x="4352" y="1046"/>
                  <a:pt x="4340" y="1042"/>
                </a:cubicBezTo>
                <a:cubicBezTo>
                  <a:pt x="4328" y="1038"/>
                  <a:pt x="4316" y="1036"/>
                  <a:pt x="4303" y="1036"/>
                </a:cubicBezTo>
                <a:cubicBezTo>
                  <a:pt x="4282" y="1036"/>
                  <a:pt x="4265" y="1040"/>
                  <a:pt x="4250" y="1049"/>
                </a:cubicBezTo>
                <a:cubicBezTo>
                  <a:pt x="4235" y="1058"/>
                  <a:pt x="4223" y="1071"/>
                  <a:pt x="4215" y="1086"/>
                </a:cubicBezTo>
                <a:cubicBezTo>
                  <a:pt x="4206" y="1102"/>
                  <a:pt x="4202" y="1121"/>
                  <a:pt x="4202" y="1142"/>
                </a:cubicBezTo>
                <a:cubicBezTo>
                  <a:pt x="4202" y="1163"/>
                  <a:pt x="4206" y="1181"/>
                  <a:pt x="4215" y="1197"/>
                </a:cubicBezTo>
                <a:cubicBezTo>
                  <a:pt x="4223" y="1213"/>
                  <a:pt x="4235" y="1225"/>
                  <a:pt x="4250" y="1233"/>
                </a:cubicBezTo>
                <a:cubicBezTo>
                  <a:pt x="4266" y="1242"/>
                  <a:pt x="4284" y="1246"/>
                  <a:pt x="4305" y="1246"/>
                </a:cubicBezTo>
                <a:cubicBezTo>
                  <a:pt x="4322" y="1246"/>
                  <a:pt x="4337" y="1244"/>
                  <a:pt x="4349" y="1239"/>
                </a:cubicBezTo>
                <a:cubicBezTo>
                  <a:pt x="4362" y="1234"/>
                  <a:pt x="4373" y="1227"/>
                  <a:pt x="4381" y="1219"/>
                </a:cubicBezTo>
                <a:cubicBezTo>
                  <a:pt x="4389" y="1210"/>
                  <a:pt x="4395" y="1199"/>
                  <a:pt x="4398" y="1188"/>
                </a:cubicBezTo>
                <a:cubicBezTo>
                  <a:pt x="4351" y="1183"/>
                  <a:pt x="4351" y="1183"/>
                  <a:pt x="4351" y="1183"/>
                </a:cubicBezTo>
                <a:cubicBezTo>
                  <a:pt x="4341" y="1197"/>
                  <a:pt x="4341" y="1197"/>
                  <a:pt x="4341" y="1197"/>
                </a:cubicBezTo>
                <a:cubicBezTo>
                  <a:pt x="4326" y="1206"/>
                  <a:pt x="4326" y="1206"/>
                  <a:pt x="4326" y="1206"/>
                </a:cubicBezTo>
                <a:cubicBezTo>
                  <a:pt x="4320" y="1208"/>
                  <a:pt x="4313" y="1209"/>
                  <a:pt x="4306" y="1209"/>
                </a:cubicBezTo>
                <a:cubicBezTo>
                  <a:pt x="4295" y="1209"/>
                  <a:pt x="4286" y="1207"/>
                  <a:pt x="4278" y="1202"/>
                </a:cubicBezTo>
                <a:cubicBezTo>
                  <a:pt x="4269" y="1198"/>
                  <a:pt x="4263" y="1191"/>
                  <a:pt x="4259" y="1183"/>
                </a:cubicBezTo>
                <a:cubicBezTo>
                  <a:pt x="4254" y="1175"/>
                  <a:pt x="4252" y="1165"/>
                  <a:pt x="4252" y="1154"/>
                </a:cubicBezTo>
                <a:cubicBezTo>
                  <a:pt x="4400" y="1154"/>
                  <a:pt x="4400" y="1154"/>
                  <a:pt x="4400" y="1154"/>
                </a:cubicBezTo>
                <a:cubicBezTo>
                  <a:pt x="4400" y="1139"/>
                  <a:pt x="4400" y="1139"/>
                  <a:pt x="4400" y="1139"/>
                </a:cubicBezTo>
                <a:cubicBezTo>
                  <a:pt x="4400" y="1121"/>
                  <a:pt x="4397" y="1106"/>
                  <a:pt x="4392" y="1093"/>
                </a:cubicBezTo>
                <a:cubicBezTo>
                  <a:pt x="4387" y="1080"/>
                  <a:pt x="4380" y="1069"/>
                  <a:pt x="4371" y="1061"/>
                </a:cubicBezTo>
                <a:close/>
                <a:moveTo>
                  <a:pt x="4252" y="1121"/>
                </a:moveTo>
                <a:cubicBezTo>
                  <a:pt x="4253" y="1113"/>
                  <a:pt x="4255" y="1106"/>
                  <a:pt x="4258" y="1099"/>
                </a:cubicBezTo>
                <a:cubicBezTo>
                  <a:pt x="4263" y="1091"/>
                  <a:pt x="4269" y="1085"/>
                  <a:pt x="4276" y="1080"/>
                </a:cubicBezTo>
                <a:cubicBezTo>
                  <a:pt x="4284" y="1076"/>
                  <a:pt x="4293" y="1073"/>
                  <a:pt x="4303" y="1073"/>
                </a:cubicBezTo>
                <a:cubicBezTo>
                  <a:pt x="4313" y="1073"/>
                  <a:pt x="4321" y="1075"/>
                  <a:pt x="4329" y="1080"/>
                </a:cubicBezTo>
                <a:cubicBezTo>
                  <a:pt x="4336" y="1084"/>
                  <a:pt x="4342" y="1089"/>
                  <a:pt x="4346" y="1097"/>
                </a:cubicBezTo>
                <a:cubicBezTo>
                  <a:pt x="4350" y="1104"/>
                  <a:pt x="4352" y="1112"/>
                  <a:pt x="4352" y="1121"/>
                </a:cubicBezTo>
                <a:lnTo>
                  <a:pt x="4252" y="1121"/>
                </a:lnTo>
                <a:close/>
                <a:moveTo>
                  <a:pt x="4600" y="1146"/>
                </a:moveTo>
                <a:cubicBezTo>
                  <a:pt x="4610" y="1155"/>
                  <a:pt x="4615" y="1167"/>
                  <a:pt x="4615" y="1181"/>
                </a:cubicBezTo>
                <a:cubicBezTo>
                  <a:pt x="4615" y="1194"/>
                  <a:pt x="4611" y="1205"/>
                  <a:pt x="4603" y="1215"/>
                </a:cubicBezTo>
                <a:cubicBezTo>
                  <a:pt x="4595" y="1225"/>
                  <a:pt x="4585" y="1233"/>
                  <a:pt x="4571" y="1238"/>
                </a:cubicBezTo>
                <a:cubicBezTo>
                  <a:pt x="4557" y="1243"/>
                  <a:pt x="4542" y="1246"/>
                  <a:pt x="4524" y="1246"/>
                </a:cubicBezTo>
                <a:cubicBezTo>
                  <a:pt x="4498" y="1246"/>
                  <a:pt x="4477" y="1241"/>
                  <a:pt x="4461" y="1231"/>
                </a:cubicBezTo>
                <a:cubicBezTo>
                  <a:pt x="4445" y="1220"/>
                  <a:pt x="4436" y="1205"/>
                  <a:pt x="4433" y="1187"/>
                </a:cubicBezTo>
                <a:cubicBezTo>
                  <a:pt x="4482" y="1182"/>
                  <a:pt x="4482" y="1182"/>
                  <a:pt x="4482" y="1182"/>
                </a:cubicBezTo>
                <a:cubicBezTo>
                  <a:pt x="4484" y="1191"/>
                  <a:pt x="4489" y="1198"/>
                  <a:pt x="4496" y="1203"/>
                </a:cubicBezTo>
                <a:cubicBezTo>
                  <a:pt x="4503" y="1208"/>
                  <a:pt x="4512" y="1210"/>
                  <a:pt x="4524" y="1210"/>
                </a:cubicBezTo>
                <a:cubicBezTo>
                  <a:pt x="4536" y="1210"/>
                  <a:pt x="4545" y="1208"/>
                  <a:pt x="4553" y="1203"/>
                </a:cubicBezTo>
                <a:cubicBezTo>
                  <a:pt x="4560" y="1198"/>
                  <a:pt x="4563" y="1193"/>
                  <a:pt x="4563" y="1186"/>
                </a:cubicBezTo>
                <a:cubicBezTo>
                  <a:pt x="4556" y="1171"/>
                  <a:pt x="4556" y="1171"/>
                  <a:pt x="4556" y="1171"/>
                </a:cubicBezTo>
                <a:cubicBezTo>
                  <a:pt x="4552" y="1167"/>
                  <a:pt x="4545" y="1164"/>
                  <a:pt x="4535" y="1162"/>
                </a:cubicBezTo>
                <a:cubicBezTo>
                  <a:pt x="4499" y="1155"/>
                  <a:pt x="4499" y="1155"/>
                  <a:pt x="4499" y="1155"/>
                </a:cubicBezTo>
                <a:cubicBezTo>
                  <a:pt x="4478" y="1151"/>
                  <a:pt x="4463" y="1144"/>
                  <a:pt x="4453" y="1135"/>
                </a:cubicBezTo>
                <a:cubicBezTo>
                  <a:pt x="4444" y="1125"/>
                  <a:pt x="4439" y="1113"/>
                  <a:pt x="4439" y="1098"/>
                </a:cubicBezTo>
                <a:cubicBezTo>
                  <a:pt x="4439" y="1085"/>
                  <a:pt x="4442" y="1074"/>
                  <a:pt x="4450" y="1065"/>
                </a:cubicBezTo>
                <a:cubicBezTo>
                  <a:pt x="4457" y="1056"/>
                  <a:pt x="4467" y="1049"/>
                  <a:pt x="4480" y="1044"/>
                </a:cubicBezTo>
                <a:cubicBezTo>
                  <a:pt x="4493" y="1038"/>
                  <a:pt x="4508" y="1036"/>
                  <a:pt x="4525" y="1036"/>
                </a:cubicBezTo>
                <a:cubicBezTo>
                  <a:pt x="4550" y="1036"/>
                  <a:pt x="4569" y="1041"/>
                  <a:pt x="4584" y="1051"/>
                </a:cubicBezTo>
                <a:cubicBezTo>
                  <a:pt x="4598" y="1061"/>
                  <a:pt x="4607" y="1075"/>
                  <a:pt x="4610" y="1092"/>
                </a:cubicBezTo>
                <a:cubicBezTo>
                  <a:pt x="4565" y="1097"/>
                  <a:pt x="4565" y="1097"/>
                  <a:pt x="4565" y="1097"/>
                </a:cubicBezTo>
                <a:cubicBezTo>
                  <a:pt x="4558" y="1085"/>
                  <a:pt x="4558" y="1085"/>
                  <a:pt x="4558" y="1085"/>
                </a:cubicBezTo>
                <a:cubicBezTo>
                  <a:pt x="4545" y="1075"/>
                  <a:pt x="4545" y="1075"/>
                  <a:pt x="4545" y="1075"/>
                </a:cubicBezTo>
                <a:cubicBezTo>
                  <a:pt x="4540" y="1073"/>
                  <a:pt x="4533" y="1072"/>
                  <a:pt x="4525" y="1072"/>
                </a:cubicBezTo>
                <a:cubicBezTo>
                  <a:pt x="4515" y="1072"/>
                  <a:pt x="4506" y="1074"/>
                  <a:pt x="4499" y="1078"/>
                </a:cubicBezTo>
                <a:cubicBezTo>
                  <a:pt x="4492" y="1083"/>
                  <a:pt x="4489" y="1088"/>
                  <a:pt x="4489" y="1095"/>
                </a:cubicBezTo>
                <a:cubicBezTo>
                  <a:pt x="4496" y="1110"/>
                  <a:pt x="4496" y="1110"/>
                  <a:pt x="4496" y="1110"/>
                </a:cubicBezTo>
                <a:cubicBezTo>
                  <a:pt x="4500" y="1113"/>
                  <a:pt x="4508" y="1116"/>
                  <a:pt x="4519" y="1119"/>
                </a:cubicBezTo>
                <a:cubicBezTo>
                  <a:pt x="4555" y="1126"/>
                  <a:pt x="4555" y="1126"/>
                  <a:pt x="4555" y="1126"/>
                </a:cubicBezTo>
                <a:cubicBezTo>
                  <a:pt x="4575" y="1130"/>
                  <a:pt x="4590" y="1137"/>
                  <a:pt x="4600" y="1146"/>
                </a:cubicBezTo>
                <a:close/>
                <a:moveTo>
                  <a:pt x="3612" y="1036"/>
                </a:moveTo>
                <a:cubicBezTo>
                  <a:pt x="3621" y="1037"/>
                  <a:pt x="3621" y="1037"/>
                  <a:pt x="3621" y="1037"/>
                </a:cubicBezTo>
                <a:cubicBezTo>
                  <a:pt x="3621" y="1081"/>
                  <a:pt x="3621" y="1081"/>
                  <a:pt x="3621" y="1081"/>
                </a:cubicBezTo>
                <a:cubicBezTo>
                  <a:pt x="3611" y="1079"/>
                  <a:pt x="3611" y="1079"/>
                  <a:pt x="3611" y="1079"/>
                </a:cubicBezTo>
                <a:cubicBezTo>
                  <a:pt x="3597" y="1078"/>
                  <a:pt x="3597" y="1078"/>
                  <a:pt x="3597" y="1078"/>
                </a:cubicBezTo>
                <a:cubicBezTo>
                  <a:pt x="3588" y="1078"/>
                  <a:pt x="3580" y="1080"/>
                  <a:pt x="3573" y="1084"/>
                </a:cubicBezTo>
                <a:cubicBezTo>
                  <a:pt x="3566" y="1088"/>
                  <a:pt x="3560" y="1093"/>
                  <a:pt x="3556" y="1100"/>
                </a:cubicBezTo>
                <a:cubicBezTo>
                  <a:pt x="3552" y="1106"/>
                  <a:pt x="3550" y="1114"/>
                  <a:pt x="3550" y="1123"/>
                </a:cubicBezTo>
                <a:cubicBezTo>
                  <a:pt x="3550" y="1242"/>
                  <a:pt x="3550" y="1242"/>
                  <a:pt x="3550" y="1242"/>
                </a:cubicBezTo>
                <a:cubicBezTo>
                  <a:pt x="3499" y="1242"/>
                  <a:pt x="3499" y="1242"/>
                  <a:pt x="3499" y="1242"/>
                </a:cubicBezTo>
                <a:cubicBezTo>
                  <a:pt x="3499" y="1039"/>
                  <a:pt x="3499" y="1039"/>
                  <a:pt x="3499" y="1039"/>
                </a:cubicBezTo>
                <a:cubicBezTo>
                  <a:pt x="3548" y="1039"/>
                  <a:pt x="3548" y="1039"/>
                  <a:pt x="3548" y="1039"/>
                </a:cubicBezTo>
                <a:cubicBezTo>
                  <a:pt x="3548" y="1073"/>
                  <a:pt x="3548" y="1073"/>
                  <a:pt x="3548" y="1073"/>
                </a:cubicBezTo>
                <a:cubicBezTo>
                  <a:pt x="3550" y="1073"/>
                  <a:pt x="3550" y="1073"/>
                  <a:pt x="3550" y="1073"/>
                </a:cubicBezTo>
                <a:cubicBezTo>
                  <a:pt x="3554" y="1061"/>
                  <a:pt x="3561" y="1052"/>
                  <a:pt x="3570" y="1045"/>
                </a:cubicBezTo>
                <a:cubicBezTo>
                  <a:pt x="3580" y="1039"/>
                  <a:pt x="3590" y="1036"/>
                  <a:pt x="3603" y="1036"/>
                </a:cubicBezTo>
                <a:lnTo>
                  <a:pt x="3612" y="1036"/>
                </a:lnTo>
                <a:close/>
                <a:moveTo>
                  <a:pt x="3212" y="1146"/>
                </a:moveTo>
                <a:cubicBezTo>
                  <a:pt x="3222" y="1155"/>
                  <a:pt x="3227" y="1167"/>
                  <a:pt x="3227" y="1181"/>
                </a:cubicBezTo>
                <a:cubicBezTo>
                  <a:pt x="3227" y="1194"/>
                  <a:pt x="3223" y="1205"/>
                  <a:pt x="3215" y="1215"/>
                </a:cubicBezTo>
                <a:cubicBezTo>
                  <a:pt x="3208" y="1225"/>
                  <a:pt x="3197" y="1233"/>
                  <a:pt x="3183" y="1238"/>
                </a:cubicBezTo>
                <a:cubicBezTo>
                  <a:pt x="3170" y="1243"/>
                  <a:pt x="3154" y="1246"/>
                  <a:pt x="3136" y="1246"/>
                </a:cubicBezTo>
                <a:cubicBezTo>
                  <a:pt x="3110" y="1246"/>
                  <a:pt x="3089" y="1241"/>
                  <a:pt x="3074" y="1231"/>
                </a:cubicBezTo>
                <a:cubicBezTo>
                  <a:pt x="3058" y="1220"/>
                  <a:pt x="3048" y="1205"/>
                  <a:pt x="3045" y="1187"/>
                </a:cubicBezTo>
                <a:cubicBezTo>
                  <a:pt x="3094" y="1182"/>
                  <a:pt x="3094" y="1182"/>
                  <a:pt x="3094" y="1182"/>
                </a:cubicBezTo>
                <a:cubicBezTo>
                  <a:pt x="3096" y="1191"/>
                  <a:pt x="3101" y="1198"/>
                  <a:pt x="3108" y="1203"/>
                </a:cubicBezTo>
                <a:cubicBezTo>
                  <a:pt x="3115" y="1208"/>
                  <a:pt x="3125" y="1210"/>
                  <a:pt x="3136" y="1210"/>
                </a:cubicBezTo>
                <a:cubicBezTo>
                  <a:pt x="3148" y="1210"/>
                  <a:pt x="3158" y="1208"/>
                  <a:pt x="3165" y="1203"/>
                </a:cubicBezTo>
                <a:cubicBezTo>
                  <a:pt x="3172" y="1198"/>
                  <a:pt x="3176" y="1193"/>
                  <a:pt x="3176" y="1186"/>
                </a:cubicBezTo>
                <a:cubicBezTo>
                  <a:pt x="3169" y="1171"/>
                  <a:pt x="3169" y="1171"/>
                  <a:pt x="3169" y="1171"/>
                </a:cubicBezTo>
                <a:cubicBezTo>
                  <a:pt x="3164" y="1167"/>
                  <a:pt x="3157" y="1164"/>
                  <a:pt x="3147" y="1162"/>
                </a:cubicBezTo>
                <a:cubicBezTo>
                  <a:pt x="3111" y="1155"/>
                  <a:pt x="3111" y="1155"/>
                  <a:pt x="3111" y="1155"/>
                </a:cubicBezTo>
                <a:cubicBezTo>
                  <a:pt x="3091" y="1151"/>
                  <a:pt x="3076" y="1144"/>
                  <a:pt x="3066" y="1135"/>
                </a:cubicBezTo>
                <a:cubicBezTo>
                  <a:pt x="3056" y="1125"/>
                  <a:pt x="3051" y="1113"/>
                  <a:pt x="3051" y="1098"/>
                </a:cubicBezTo>
                <a:cubicBezTo>
                  <a:pt x="3051" y="1085"/>
                  <a:pt x="3055" y="1074"/>
                  <a:pt x="3062" y="1065"/>
                </a:cubicBezTo>
                <a:cubicBezTo>
                  <a:pt x="3069" y="1056"/>
                  <a:pt x="3079" y="1049"/>
                  <a:pt x="3092" y="1044"/>
                </a:cubicBezTo>
                <a:cubicBezTo>
                  <a:pt x="3105" y="1038"/>
                  <a:pt x="3120" y="1036"/>
                  <a:pt x="3137" y="1036"/>
                </a:cubicBezTo>
                <a:cubicBezTo>
                  <a:pt x="3162" y="1036"/>
                  <a:pt x="3182" y="1041"/>
                  <a:pt x="3196" y="1051"/>
                </a:cubicBezTo>
                <a:cubicBezTo>
                  <a:pt x="3210" y="1061"/>
                  <a:pt x="3219" y="1075"/>
                  <a:pt x="3223" y="1092"/>
                </a:cubicBezTo>
                <a:cubicBezTo>
                  <a:pt x="3177" y="1097"/>
                  <a:pt x="3177" y="1097"/>
                  <a:pt x="3177" y="1097"/>
                </a:cubicBezTo>
                <a:cubicBezTo>
                  <a:pt x="3170" y="1085"/>
                  <a:pt x="3170" y="1085"/>
                  <a:pt x="3170" y="1085"/>
                </a:cubicBezTo>
                <a:cubicBezTo>
                  <a:pt x="3157" y="1075"/>
                  <a:pt x="3157" y="1075"/>
                  <a:pt x="3157" y="1075"/>
                </a:cubicBezTo>
                <a:cubicBezTo>
                  <a:pt x="3152" y="1073"/>
                  <a:pt x="3146" y="1072"/>
                  <a:pt x="3138" y="1072"/>
                </a:cubicBezTo>
                <a:cubicBezTo>
                  <a:pt x="3127" y="1072"/>
                  <a:pt x="3119" y="1074"/>
                  <a:pt x="3112" y="1078"/>
                </a:cubicBezTo>
                <a:cubicBezTo>
                  <a:pt x="3105" y="1083"/>
                  <a:pt x="3101" y="1088"/>
                  <a:pt x="3101" y="1095"/>
                </a:cubicBezTo>
                <a:cubicBezTo>
                  <a:pt x="3108" y="1110"/>
                  <a:pt x="3108" y="1110"/>
                  <a:pt x="3108" y="1110"/>
                </a:cubicBezTo>
                <a:cubicBezTo>
                  <a:pt x="3113" y="1113"/>
                  <a:pt x="3120" y="1116"/>
                  <a:pt x="3131" y="1119"/>
                </a:cubicBezTo>
                <a:cubicBezTo>
                  <a:pt x="3167" y="1126"/>
                  <a:pt x="3167" y="1126"/>
                  <a:pt x="3167" y="1126"/>
                </a:cubicBezTo>
                <a:cubicBezTo>
                  <a:pt x="3188" y="1130"/>
                  <a:pt x="3202" y="1137"/>
                  <a:pt x="3212" y="1146"/>
                </a:cubicBezTo>
                <a:close/>
                <a:moveTo>
                  <a:pt x="2668" y="1203"/>
                </a:moveTo>
                <a:cubicBezTo>
                  <a:pt x="2677" y="1240"/>
                  <a:pt x="2677" y="1240"/>
                  <a:pt x="2677" y="1240"/>
                </a:cubicBezTo>
                <a:cubicBezTo>
                  <a:pt x="2665" y="1243"/>
                  <a:pt x="2665" y="1243"/>
                  <a:pt x="2665" y="1243"/>
                </a:cubicBezTo>
                <a:cubicBezTo>
                  <a:pt x="2661" y="1244"/>
                  <a:pt x="2655" y="1245"/>
                  <a:pt x="2647" y="1245"/>
                </a:cubicBezTo>
                <a:cubicBezTo>
                  <a:pt x="2635" y="1245"/>
                  <a:pt x="2624" y="1244"/>
                  <a:pt x="2614" y="1240"/>
                </a:cubicBezTo>
                <a:cubicBezTo>
                  <a:pt x="2603" y="1236"/>
                  <a:pt x="2596" y="1229"/>
                  <a:pt x="2590" y="1221"/>
                </a:cubicBezTo>
                <a:cubicBezTo>
                  <a:pt x="2584" y="1212"/>
                  <a:pt x="2581" y="1202"/>
                  <a:pt x="2581" y="1189"/>
                </a:cubicBezTo>
                <a:cubicBezTo>
                  <a:pt x="2581" y="1076"/>
                  <a:pt x="2581" y="1076"/>
                  <a:pt x="2581" y="1076"/>
                </a:cubicBezTo>
                <a:cubicBezTo>
                  <a:pt x="2551" y="1076"/>
                  <a:pt x="2551" y="1076"/>
                  <a:pt x="2551" y="1076"/>
                </a:cubicBezTo>
                <a:cubicBezTo>
                  <a:pt x="2551" y="1039"/>
                  <a:pt x="2551" y="1039"/>
                  <a:pt x="2551" y="1039"/>
                </a:cubicBezTo>
                <a:cubicBezTo>
                  <a:pt x="2581" y="1039"/>
                  <a:pt x="2581" y="1039"/>
                  <a:pt x="2581" y="1039"/>
                </a:cubicBezTo>
                <a:cubicBezTo>
                  <a:pt x="2581" y="990"/>
                  <a:pt x="2581" y="990"/>
                  <a:pt x="2581" y="990"/>
                </a:cubicBezTo>
                <a:cubicBezTo>
                  <a:pt x="2631" y="990"/>
                  <a:pt x="2631" y="990"/>
                  <a:pt x="2631" y="990"/>
                </a:cubicBezTo>
                <a:cubicBezTo>
                  <a:pt x="2631" y="1039"/>
                  <a:pt x="2631" y="1039"/>
                  <a:pt x="2631" y="1039"/>
                </a:cubicBezTo>
                <a:cubicBezTo>
                  <a:pt x="2673" y="1039"/>
                  <a:pt x="2673" y="1039"/>
                  <a:pt x="2673" y="1039"/>
                </a:cubicBezTo>
                <a:cubicBezTo>
                  <a:pt x="2673" y="1076"/>
                  <a:pt x="2673" y="1076"/>
                  <a:pt x="2673" y="1076"/>
                </a:cubicBezTo>
                <a:cubicBezTo>
                  <a:pt x="2631" y="1076"/>
                  <a:pt x="2631" y="1076"/>
                  <a:pt x="2631" y="1076"/>
                </a:cubicBezTo>
                <a:cubicBezTo>
                  <a:pt x="2631" y="1181"/>
                  <a:pt x="2631" y="1181"/>
                  <a:pt x="2631" y="1181"/>
                </a:cubicBezTo>
                <a:cubicBezTo>
                  <a:pt x="2634" y="1196"/>
                  <a:pt x="2634" y="1196"/>
                  <a:pt x="2634" y="1196"/>
                </a:cubicBezTo>
                <a:cubicBezTo>
                  <a:pt x="2642" y="1203"/>
                  <a:pt x="2642" y="1203"/>
                  <a:pt x="2642" y="1203"/>
                </a:cubicBezTo>
                <a:cubicBezTo>
                  <a:pt x="2654" y="1205"/>
                  <a:pt x="2654" y="1205"/>
                  <a:pt x="2654" y="1205"/>
                </a:cubicBezTo>
                <a:cubicBezTo>
                  <a:pt x="2662" y="1204"/>
                  <a:pt x="2662" y="1204"/>
                  <a:pt x="2662" y="1204"/>
                </a:cubicBezTo>
                <a:lnTo>
                  <a:pt x="2668" y="1203"/>
                </a:lnTo>
                <a:close/>
                <a:moveTo>
                  <a:pt x="2898" y="1071"/>
                </a:moveTo>
                <a:cubicBezTo>
                  <a:pt x="2904" y="1082"/>
                  <a:pt x="2907" y="1096"/>
                  <a:pt x="2907" y="1113"/>
                </a:cubicBezTo>
                <a:cubicBezTo>
                  <a:pt x="2907" y="1242"/>
                  <a:pt x="2907" y="1242"/>
                  <a:pt x="2907" y="1242"/>
                </a:cubicBezTo>
                <a:cubicBezTo>
                  <a:pt x="2857" y="1242"/>
                  <a:pt x="2857" y="1242"/>
                  <a:pt x="2857" y="1242"/>
                </a:cubicBezTo>
                <a:cubicBezTo>
                  <a:pt x="2857" y="1120"/>
                  <a:pt x="2857" y="1120"/>
                  <a:pt x="2857" y="1120"/>
                </a:cubicBezTo>
                <a:cubicBezTo>
                  <a:pt x="2857" y="1106"/>
                  <a:pt x="2853" y="1096"/>
                  <a:pt x="2846" y="1088"/>
                </a:cubicBezTo>
                <a:cubicBezTo>
                  <a:pt x="2839" y="1080"/>
                  <a:pt x="2829" y="1077"/>
                  <a:pt x="2815" y="1077"/>
                </a:cubicBezTo>
                <a:cubicBezTo>
                  <a:pt x="2806" y="1077"/>
                  <a:pt x="2799" y="1078"/>
                  <a:pt x="2792" y="1082"/>
                </a:cubicBezTo>
                <a:cubicBezTo>
                  <a:pt x="2785" y="1086"/>
                  <a:pt x="2779" y="1091"/>
                  <a:pt x="2775" y="1098"/>
                </a:cubicBezTo>
                <a:cubicBezTo>
                  <a:pt x="2771" y="1105"/>
                  <a:pt x="2769" y="1113"/>
                  <a:pt x="2769" y="1123"/>
                </a:cubicBezTo>
                <a:cubicBezTo>
                  <a:pt x="2769" y="1242"/>
                  <a:pt x="2769" y="1242"/>
                  <a:pt x="2769" y="1242"/>
                </a:cubicBezTo>
                <a:cubicBezTo>
                  <a:pt x="2719" y="1242"/>
                  <a:pt x="2719" y="1242"/>
                  <a:pt x="2719" y="1242"/>
                </a:cubicBezTo>
                <a:cubicBezTo>
                  <a:pt x="2719" y="971"/>
                  <a:pt x="2719" y="971"/>
                  <a:pt x="2719" y="971"/>
                </a:cubicBezTo>
                <a:cubicBezTo>
                  <a:pt x="2768" y="971"/>
                  <a:pt x="2768" y="971"/>
                  <a:pt x="2768" y="971"/>
                </a:cubicBezTo>
                <a:cubicBezTo>
                  <a:pt x="2768" y="1073"/>
                  <a:pt x="2768" y="1073"/>
                  <a:pt x="2768" y="1073"/>
                </a:cubicBezTo>
                <a:cubicBezTo>
                  <a:pt x="2771" y="1073"/>
                  <a:pt x="2771" y="1073"/>
                  <a:pt x="2771" y="1073"/>
                </a:cubicBezTo>
                <a:cubicBezTo>
                  <a:pt x="2776" y="1062"/>
                  <a:pt x="2783" y="1053"/>
                  <a:pt x="2794" y="1046"/>
                </a:cubicBezTo>
                <a:cubicBezTo>
                  <a:pt x="2804" y="1039"/>
                  <a:pt x="2818" y="1036"/>
                  <a:pt x="2834" y="1036"/>
                </a:cubicBezTo>
                <a:cubicBezTo>
                  <a:pt x="2849" y="1036"/>
                  <a:pt x="2862" y="1039"/>
                  <a:pt x="2873" y="1045"/>
                </a:cubicBezTo>
                <a:cubicBezTo>
                  <a:pt x="2884" y="1051"/>
                  <a:pt x="2892" y="1059"/>
                  <a:pt x="2898" y="1071"/>
                </a:cubicBezTo>
                <a:close/>
                <a:moveTo>
                  <a:pt x="3428" y="1061"/>
                </a:moveTo>
                <a:cubicBezTo>
                  <a:pt x="3419" y="1052"/>
                  <a:pt x="3409" y="1046"/>
                  <a:pt x="3397" y="1042"/>
                </a:cubicBezTo>
                <a:cubicBezTo>
                  <a:pt x="3385" y="1038"/>
                  <a:pt x="3373" y="1036"/>
                  <a:pt x="3360" y="1036"/>
                </a:cubicBezTo>
                <a:cubicBezTo>
                  <a:pt x="3340" y="1036"/>
                  <a:pt x="3322" y="1040"/>
                  <a:pt x="3307" y="1049"/>
                </a:cubicBezTo>
                <a:cubicBezTo>
                  <a:pt x="3292" y="1058"/>
                  <a:pt x="3280" y="1071"/>
                  <a:pt x="3272" y="1086"/>
                </a:cubicBezTo>
                <a:cubicBezTo>
                  <a:pt x="3264" y="1102"/>
                  <a:pt x="3259" y="1121"/>
                  <a:pt x="3259" y="1142"/>
                </a:cubicBezTo>
                <a:cubicBezTo>
                  <a:pt x="3259" y="1163"/>
                  <a:pt x="3264" y="1181"/>
                  <a:pt x="3272" y="1197"/>
                </a:cubicBezTo>
                <a:cubicBezTo>
                  <a:pt x="3280" y="1213"/>
                  <a:pt x="3292" y="1225"/>
                  <a:pt x="3307" y="1233"/>
                </a:cubicBezTo>
                <a:cubicBezTo>
                  <a:pt x="3323" y="1242"/>
                  <a:pt x="3341" y="1246"/>
                  <a:pt x="3363" y="1246"/>
                </a:cubicBezTo>
                <a:cubicBezTo>
                  <a:pt x="3379" y="1246"/>
                  <a:pt x="3394" y="1244"/>
                  <a:pt x="3407" y="1239"/>
                </a:cubicBezTo>
                <a:cubicBezTo>
                  <a:pt x="3419" y="1234"/>
                  <a:pt x="3430" y="1227"/>
                  <a:pt x="3438" y="1219"/>
                </a:cubicBezTo>
                <a:cubicBezTo>
                  <a:pt x="3446" y="1210"/>
                  <a:pt x="3452" y="1199"/>
                  <a:pt x="3455" y="1188"/>
                </a:cubicBezTo>
                <a:cubicBezTo>
                  <a:pt x="3408" y="1183"/>
                  <a:pt x="3408" y="1183"/>
                  <a:pt x="3408" y="1183"/>
                </a:cubicBezTo>
                <a:cubicBezTo>
                  <a:pt x="3398" y="1197"/>
                  <a:pt x="3398" y="1197"/>
                  <a:pt x="3398" y="1197"/>
                </a:cubicBezTo>
                <a:cubicBezTo>
                  <a:pt x="3383" y="1206"/>
                  <a:pt x="3383" y="1206"/>
                  <a:pt x="3383" y="1206"/>
                </a:cubicBezTo>
                <a:cubicBezTo>
                  <a:pt x="3377" y="1208"/>
                  <a:pt x="3371" y="1209"/>
                  <a:pt x="3363" y="1209"/>
                </a:cubicBezTo>
                <a:cubicBezTo>
                  <a:pt x="3352" y="1209"/>
                  <a:pt x="3343" y="1207"/>
                  <a:pt x="3335" y="1202"/>
                </a:cubicBezTo>
                <a:cubicBezTo>
                  <a:pt x="3327" y="1198"/>
                  <a:pt x="3320" y="1191"/>
                  <a:pt x="3316" y="1183"/>
                </a:cubicBezTo>
                <a:cubicBezTo>
                  <a:pt x="3311" y="1175"/>
                  <a:pt x="3309" y="1165"/>
                  <a:pt x="3309" y="1154"/>
                </a:cubicBezTo>
                <a:cubicBezTo>
                  <a:pt x="3457" y="1154"/>
                  <a:pt x="3457" y="1154"/>
                  <a:pt x="3457" y="1154"/>
                </a:cubicBezTo>
                <a:cubicBezTo>
                  <a:pt x="3457" y="1139"/>
                  <a:pt x="3457" y="1139"/>
                  <a:pt x="3457" y="1139"/>
                </a:cubicBezTo>
                <a:cubicBezTo>
                  <a:pt x="3457" y="1121"/>
                  <a:pt x="3454" y="1106"/>
                  <a:pt x="3449" y="1093"/>
                </a:cubicBezTo>
                <a:cubicBezTo>
                  <a:pt x="3444" y="1080"/>
                  <a:pt x="3437" y="1069"/>
                  <a:pt x="3428" y="1061"/>
                </a:cubicBezTo>
                <a:close/>
                <a:moveTo>
                  <a:pt x="3309" y="1121"/>
                </a:moveTo>
                <a:cubicBezTo>
                  <a:pt x="3310" y="1113"/>
                  <a:pt x="3312" y="1106"/>
                  <a:pt x="3316" y="1099"/>
                </a:cubicBezTo>
                <a:cubicBezTo>
                  <a:pt x="3320" y="1091"/>
                  <a:pt x="3326" y="1085"/>
                  <a:pt x="3334" y="1080"/>
                </a:cubicBezTo>
                <a:cubicBezTo>
                  <a:pt x="3341" y="1076"/>
                  <a:pt x="3350" y="1073"/>
                  <a:pt x="3361" y="1073"/>
                </a:cubicBezTo>
                <a:cubicBezTo>
                  <a:pt x="3370" y="1073"/>
                  <a:pt x="3379" y="1075"/>
                  <a:pt x="3386" y="1080"/>
                </a:cubicBezTo>
                <a:cubicBezTo>
                  <a:pt x="3393" y="1084"/>
                  <a:pt x="3399" y="1089"/>
                  <a:pt x="3403" y="1097"/>
                </a:cubicBezTo>
                <a:cubicBezTo>
                  <a:pt x="3407" y="1104"/>
                  <a:pt x="3409" y="1112"/>
                  <a:pt x="3409" y="1121"/>
                </a:cubicBezTo>
                <a:lnTo>
                  <a:pt x="3309" y="1121"/>
                </a:lnTo>
                <a:close/>
                <a:moveTo>
                  <a:pt x="2975" y="754"/>
                </a:moveTo>
                <a:cubicBezTo>
                  <a:pt x="2861" y="754"/>
                  <a:pt x="2799" y="692"/>
                  <a:pt x="2791" y="557"/>
                </a:cubicBezTo>
                <a:cubicBezTo>
                  <a:pt x="3265" y="557"/>
                  <a:pt x="3265" y="557"/>
                  <a:pt x="3265" y="557"/>
                </a:cubicBezTo>
                <a:cubicBezTo>
                  <a:pt x="3265" y="551"/>
                  <a:pt x="3268" y="529"/>
                  <a:pt x="3268" y="506"/>
                </a:cubicBezTo>
                <a:cubicBezTo>
                  <a:pt x="3268" y="275"/>
                  <a:pt x="3157" y="171"/>
                  <a:pt x="2945" y="171"/>
                </a:cubicBezTo>
                <a:cubicBezTo>
                  <a:pt x="2732" y="171"/>
                  <a:pt x="2590" y="306"/>
                  <a:pt x="2590" y="525"/>
                </a:cubicBezTo>
                <a:cubicBezTo>
                  <a:pt x="2590" y="739"/>
                  <a:pt x="2713" y="871"/>
                  <a:pt x="2959" y="871"/>
                </a:cubicBezTo>
                <a:cubicBezTo>
                  <a:pt x="3107" y="871"/>
                  <a:pt x="3184" y="838"/>
                  <a:pt x="3242" y="805"/>
                </a:cubicBezTo>
                <a:cubicBezTo>
                  <a:pt x="3242" y="680"/>
                  <a:pt x="3242" y="680"/>
                  <a:pt x="3242" y="680"/>
                </a:cubicBezTo>
                <a:cubicBezTo>
                  <a:pt x="3130" y="680"/>
                  <a:pt x="3130" y="680"/>
                  <a:pt x="3130" y="680"/>
                </a:cubicBezTo>
                <a:cubicBezTo>
                  <a:pt x="3094" y="724"/>
                  <a:pt x="3063" y="754"/>
                  <a:pt x="2975" y="754"/>
                </a:cubicBezTo>
                <a:close/>
                <a:moveTo>
                  <a:pt x="2945" y="284"/>
                </a:moveTo>
                <a:cubicBezTo>
                  <a:pt x="3026" y="284"/>
                  <a:pt x="3064" y="331"/>
                  <a:pt x="3071" y="450"/>
                </a:cubicBezTo>
                <a:cubicBezTo>
                  <a:pt x="2794" y="450"/>
                  <a:pt x="2794" y="450"/>
                  <a:pt x="2794" y="450"/>
                </a:cubicBezTo>
                <a:cubicBezTo>
                  <a:pt x="2809" y="333"/>
                  <a:pt x="2863" y="284"/>
                  <a:pt x="2945" y="284"/>
                </a:cubicBezTo>
                <a:close/>
              </a:path>
            </a:pathLst>
          </a:custGeom>
          <a:solidFill>
            <a:srgbClr val="0066A4"/>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2" name="LS_Worldline">
            <a:extLst>
              <a:ext uri="{FF2B5EF4-FFF2-40B4-BE49-F238E27FC236}">
                <a16:creationId xmlns:a16="http://schemas.microsoft.com/office/drawing/2014/main" xmlns="" id="{1565443A-4F8B-46DA-ADD9-FD5ECAF3B147}"/>
              </a:ext>
            </a:extLst>
          </p:cNvPr>
          <p:cNvSpPr txBox="1">
            <a:spLocks noChangeAspect="1" noEditPoints="1"/>
          </p:cNvSpPr>
          <p:nvPr>
            <p:custDataLst>
              <p:custData r:id="rId2"/>
            </p:custDataLst>
          </p:nvPr>
        </p:nvSpPr>
        <p:spPr bwMode="auto">
          <a:xfrm>
            <a:off x="5450538" y="8873291"/>
            <a:ext cx="885988" cy="154800"/>
          </a:xfrm>
          <a:custGeom>
            <a:avLst/>
            <a:gdLst>
              <a:gd name="T0" fmla="*/ 3107 w 5382"/>
              <a:gd name="T1" fmla="*/ 302 h 939"/>
              <a:gd name="T2" fmla="*/ 2692 w 5382"/>
              <a:gd name="T3" fmla="*/ 799 h 939"/>
              <a:gd name="T4" fmla="*/ 2544 w 5382"/>
              <a:gd name="T5" fmla="*/ 553 h 939"/>
              <a:gd name="T6" fmla="*/ 2471 w 5382"/>
              <a:gd name="T7" fmla="*/ 47 h 939"/>
              <a:gd name="T8" fmla="*/ 2371 w 5382"/>
              <a:gd name="T9" fmla="*/ 725 h 939"/>
              <a:gd name="T10" fmla="*/ 2749 w 5382"/>
              <a:gd name="T11" fmla="*/ 872 h 939"/>
              <a:gd name="T12" fmla="*/ 3164 w 5382"/>
              <a:gd name="T13" fmla="*/ 923 h 939"/>
              <a:gd name="T14" fmla="*/ 3208 w 5382"/>
              <a:gd name="T15" fmla="*/ 47 h 939"/>
              <a:gd name="T16" fmla="*/ 2837 w 5382"/>
              <a:gd name="T17" fmla="*/ 592 h 939"/>
              <a:gd name="T18" fmla="*/ 3107 w 5382"/>
              <a:gd name="T19" fmla="*/ 744 h 939"/>
              <a:gd name="T20" fmla="*/ 2313 w 5382"/>
              <a:gd name="T21" fmla="*/ 403 h 939"/>
              <a:gd name="T22" fmla="*/ 2090 w 5382"/>
              <a:gd name="T23" fmla="*/ 923 h 939"/>
              <a:gd name="T24" fmla="*/ 2031 w 5382"/>
              <a:gd name="T25" fmla="*/ 262 h 939"/>
              <a:gd name="T26" fmla="*/ 1657 w 5382"/>
              <a:gd name="T27" fmla="*/ 274 h 939"/>
              <a:gd name="T28" fmla="*/ 1420 w 5382"/>
              <a:gd name="T29" fmla="*/ 453 h 939"/>
              <a:gd name="T30" fmla="*/ 1323 w 5382"/>
              <a:gd name="T31" fmla="*/ 593 h 939"/>
              <a:gd name="T32" fmla="*/ 1176 w 5382"/>
              <a:gd name="T33" fmla="*/ 593 h 939"/>
              <a:gd name="T34" fmla="*/ 1657 w 5382"/>
              <a:gd name="T35" fmla="*/ 274 h 939"/>
              <a:gd name="T36" fmla="*/ 1576 w 5382"/>
              <a:gd name="T37" fmla="*/ 388 h 939"/>
              <a:gd name="T38" fmla="*/ 3714 w 5382"/>
              <a:gd name="T39" fmla="*/ 127 h 939"/>
              <a:gd name="T40" fmla="*/ 3815 w 5382"/>
              <a:gd name="T41" fmla="*/ 225 h 939"/>
              <a:gd name="T42" fmla="*/ 5083 w 5382"/>
              <a:gd name="T43" fmla="*/ 249 h 939"/>
              <a:gd name="T44" fmla="*/ 4736 w 5382"/>
              <a:gd name="T45" fmla="*/ 811 h 939"/>
              <a:gd name="T46" fmla="*/ 4474 w 5382"/>
              <a:gd name="T47" fmla="*/ 244 h 939"/>
              <a:gd name="T48" fmla="*/ 4071 w 5382"/>
              <a:gd name="T49" fmla="*/ 262 h 939"/>
              <a:gd name="T50" fmla="*/ 3904 w 5382"/>
              <a:gd name="T51" fmla="*/ 708 h 939"/>
              <a:gd name="T52" fmla="*/ 3732 w 5382"/>
              <a:gd name="T53" fmla="*/ 262 h 939"/>
              <a:gd name="T54" fmla="*/ 3732 w 5382"/>
              <a:gd name="T55" fmla="*/ 730 h 939"/>
              <a:gd name="T56" fmla="*/ 3562 w 5382"/>
              <a:gd name="T57" fmla="*/ 726 h 939"/>
              <a:gd name="T58" fmla="*/ 3390 w 5382"/>
              <a:gd name="T59" fmla="*/ 47 h 939"/>
              <a:gd name="T60" fmla="*/ 3390 w 5382"/>
              <a:gd name="T61" fmla="*/ 748 h 939"/>
              <a:gd name="T62" fmla="*/ 3900 w 5382"/>
              <a:gd name="T63" fmla="*/ 914 h 939"/>
              <a:gd name="T64" fmla="*/ 4246 w 5382"/>
              <a:gd name="T65" fmla="*/ 923 h 939"/>
              <a:gd name="T66" fmla="*/ 4479 w 5382"/>
              <a:gd name="T67" fmla="*/ 479 h 939"/>
              <a:gd name="T68" fmla="*/ 4479 w 5382"/>
              <a:gd name="T69" fmla="*/ 748 h 939"/>
              <a:gd name="T70" fmla="*/ 5096 w 5382"/>
              <a:gd name="T71" fmla="*/ 934 h 939"/>
              <a:gd name="T72" fmla="*/ 5300 w 5382"/>
              <a:gd name="T73" fmla="*/ 747 h 939"/>
              <a:gd name="T74" fmla="*/ 5380 w 5382"/>
              <a:gd name="T75" fmla="*/ 633 h 939"/>
              <a:gd name="T76" fmla="*/ 5083 w 5382"/>
              <a:gd name="T77" fmla="*/ 366 h 939"/>
              <a:gd name="T78" fmla="*/ 1197 w 5382"/>
              <a:gd name="T79" fmla="*/ 156 h 939"/>
              <a:gd name="T80" fmla="*/ 629 w 5382"/>
              <a:gd name="T81" fmla="*/ 354 h 939"/>
              <a:gd name="T82" fmla="*/ 255 w 5382"/>
              <a:gd name="T83" fmla="*/ 922 h 939"/>
              <a:gd name="T84" fmla="*/ 0 w 5382"/>
              <a:gd name="T85" fmla="*/ 115 h 939"/>
              <a:gd name="T86" fmla="*/ 376 w 5382"/>
              <a:gd name="T87" fmla="*/ 115 h 939"/>
              <a:gd name="T88" fmla="*/ 399 w 5382"/>
              <a:gd name="T89" fmla="*/ 693 h 939"/>
              <a:gd name="T90" fmla="*/ 901 w 5382"/>
              <a:gd name="T91" fmla="*/ 693 h 939"/>
              <a:gd name="T92" fmla="*/ 976 w 5382"/>
              <a:gd name="T93" fmla="*/ 115 h 939"/>
              <a:gd name="T94" fmla="*/ 1267 w 5382"/>
              <a:gd name="T95" fmla="*/ 0 h 939"/>
              <a:gd name="T96" fmla="*/ 1197 w 5382"/>
              <a:gd name="T97" fmla="*/ 15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2" h="939">
                <a:moveTo>
                  <a:pt x="3208" y="47"/>
                </a:moveTo>
                <a:cubicBezTo>
                  <a:pt x="3107" y="47"/>
                  <a:pt x="3107" y="47"/>
                  <a:pt x="3107" y="47"/>
                </a:cubicBezTo>
                <a:cubicBezTo>
                  <a:pt x="3107" y="302"/>
                  <a:pt x="3107" y="302"/>
                  <a:pt x="3107" y="302"/>
                </a:cubicBezTo>
                <a:cubicBezTo>
                  <a:pt x="3066" y="267"/>
                  <a:pt x="3018" y="245"/>
                  <a:pt x="2933" y="245"/>
                </a:cubicBezTo>
                <a:cubicBezTo>
                  <a:pt x="2791" y="245"/>
                  <a:pt x="2649" y="339"/>
                  <a:pt x="2649" y="601"/>
                </a:cubicBezTo>
                <a:cubicBezTo>
                  <a:pt x="2649" y="681"/>
                  <a:pt x="2664" y="747"/>
                  <a:pt x="2692" y="799"/>
                </a:cubicBezTo>
                <a:cubicBezTo>
                  <a:pt x="2672" y="804"/>
                  <a:pt x="2650" y="808"/>
                  <a:pt x="2628" y="808"/>
                </a:cubicBezTo>
                <a:cubicBezTo>
                  <a:pt x="2571" y="808"/>
                  <a:pt x="2544" y="790"/>
                  <a:pt x="2544" y="724"/>
                </a:cubicBezTo>
                <a:cubicBezTo>
                  <a:pt x="2544" y="553"/>
                  <a:pt x="2544" y="553"/>
                  <a:pt x="2544" y="553"/>
                </a:cubicBezTo>
                <a:cubicBezTo>
                  <a:pt x="2543" y="553"/>
                  <a:pt x="2543" y="553"/>
                  <a:pt x="2543" y="553"/>
                </a:cubicBezTo>
                <a:cubicBezTo>
                  <a:pt x="2543" y="151"/>
                  <a:pt x="2543" y="151"/>
                  <a:pt x="2543" y="151"/>
                </a:cubicBezTo>
                <a:cubicBezTo>
                  <a:pt x="2543" y="62"/>
                  <a:pt x="2533" y="47"/>
                  <a:pt x="2471" y="47"/>
                </a:cubicBezTo>
                <a:cubicBezTo>
                  <a:pt x="2371" y="47"/>
                  <a:pt x="2371" y="47"/>
                  <a:pt x="2371" y="47"/>
                </a:cubicBezTo>
                <a:cubicBezTo>
                  <a:pt x="2371" y="553"/>
                  <a:pt x="2371" y="553"/>
                  <a:pt x="2371" y="553"/>
                </a:cubicBezTo>
                <a:cubicBezTo>
                  <a:pt x="2371" y="725"/>
                  <a:pt x="2371" y="725"/>
                  <a:pt x="2371" y="725"/>
                </a:cubicBezTo>
                <a:cubicBezTo>
                  <a:pt x="2371" y="746"/>
                  <a:pt x="2371" y="746"/>
                  <a:pt x="2371" y="746"/>
                </a:cubicBezTo>
                <a:cubicBezTo>
                  <a:pt x="2371" y="895"/>
                  <a:pt x="2443" y="932"/>
                  <a:pt x="2539" y="932"/>
                </a:cubicBezTo>
                <a:cubicBezTo>
                  <a:pt x="2614" y="932"/>
                  <a:pt x="2690" y="907"/>
                  <a:pt x="2749" y="872"/>
                </a:cubicBezTo>
                <a:cubicBezTo>
                  <a:pt x="2794" y="912"/>
                  <a:pt x="2852" y="932"/>
                  <a:pt x="2916" y="932"/>
                </a:cubicBezTo>
                <a:cubicBezTo>
                  <a:pt x="3003" y="932"/>
                  <a:pt x="3067" y="895"/>
                  <a:pt x="3111" y="847"/>
                </a:cubicBezTo>
                <a:cubicBezTo>
                  <a:pt x="3118" y="909"/>
                  <a:pt x="3135" y="923"/>
                  <a:pt x="3164" y="923"/>
                </a:cubicBezTo>
                <a:cubicBezTo>
                  <a:pt x="3280" y="923"/>
                  <a:pt x="3280" y="923"/>
                  <a:pt x="3280" y="923"/>
                </a:cubicBezTo>
                <a:cubicBezTo>
                  <a:pt x="3280" y="151"/>
                  <a:pt x="3280" y="151"/>
                  <a:pt x="3280" y="151"/>
                </a:cubicBezTo>
                <a:cubicBezTo>
                  <a:pt x="3280" y="63"/>
                  <a:pt x="3270" y="47"/>
                  <a:pt x="3208" y="47"/>
                </a:cubicBezTo>
                <a:close/>
                <a:moveTo>
                  <a:pt x="3107" y="744"/>
                </a:moveTo>
                <a:cubicBezTo>
                  <a:pt x="3060" y="783"/>
                  <a:pt x="3023" y="803"/>
                  <a:pt x="2968" y="803"/>
                </a:cubicBezTo>
                <a:cubicBezTo>
                  <a:pt x="2880" y="803"/>
                  <a:pt x="2837" y="744"/>
                  <a:pt x="2837" y="592"/>
                </a:cubicBezTo>
                <a:cubicBezTo>
                  <a:pt x="2837" y="426"/>
                  <a:pt x="2914" y="388"/>
                  <a:pt x="2990" y="388"/>
                </a:cubicBezTo>
                <a:cubicBezTo>
                  <a:pt x="3041" y="388"/>
                  <a:pt x="3078" y="399"/>
                  <a:pt x="3107" y="421"/>
                </a:cubicBezTo>
                <a:lnTo>
                  <a:pt x="3107" y="744"/>
                </a:lnTo>
                <a:close/>
                <a:moveTo>
                  <a:pt x="2273" y="250"/>
                </a:moveTo>
                <a:cubicBezTo>
                  <a:pt x="2287" y="250"/>
                  <a:pt x="2301" y="253"/>
                  <a:pt x="2313" y="257"/>
                </a:cubicBezTo>
                <a:cubicBezTo>
                  <a:pt x="2313" y="403"/>
                  <a:pt x="2313" y="403"/>
                  <a:pt x="2313" y="403"/>
                </a:cubicBezTo>
                <a:cubicBezTo>
                  <a:pt x="2282" y="403"/>
                  <a:pt x="2282" y="403"/>
                  <a:pt x="2282" y="403"/>
                </a:cubicBezTo>
                <a:cubicBezTo>
                  <a:pt x="2190" y="403"/>
                  <a:pt x="2126" y="423"/>
                  <a:pt x="2090" y="442"/>
                </a:cubicBezTo>
                <a:cubicBezTo>
                  <a:pt x="2090" y="923"/>
                  <a:pt x="2090" y="923"/>
                  <a:pt x="2090" y="923"/>
                </a:cubicBezTo>
                <a:cubicBezTo>
                  <a:pt x="1915" y="923"/>
                  <a:pt x="1915" y="923"/>
                  <a:pt x="1915" y="923"/>
                </a:cubicBezTo>
                <a:cubicBezTo>
                  <a:pt x="1915" y="262"/>
                  <a:pt x="1915" y="262"/>
                  <a:pt x="1915" y="262"/>
                </a:cubicBezTo>
                <a:cubicBezTo>
                  <a:pt x="2031" y="262"/>
                  <a:pt x="2031" y="262"/>
                  <a:pt x="2031" y="262"/>
                </a:cubicBezTo>
                <a:cubicBezTo>
                  <a:pt x="2062" y="262"/>
                  <a:pt x="2081" y="271"/>
                  <a:pt x="2088" y="337"/>
                </a:cubicBezTo>
                <a:cubicBezTo>
                  <a:pt x="2130" y="292"/>
                  <a:pt x="2190" y="250"/>
                  <a:pt x="2273" y="250"/>
                </a:cubicBezTo>
                <a:close/>
                <a:moveTo>
                  <a:pt x="1657" y="274"/>
                </a:moveTo>
                <a:cubicBezTo>
                  <a:pt x="1616" y="256"/>
                  <a:pt x="1570" y="246"/>
                  <a:pt x="1523" y="246"/>
                </a:cubicBezTo>
                <a:cubicBezTo>
                  <a:pt x="1511" y="246"/>
                  <a:pt x="1498" y="247"/>
                  <a:pt x="1487" y="248"/>
                </a:cubicBezTo>
                <a:cubicBezTo>
                  <a:pt x="1444" y="306"/>
                  <a:pt x="1420" y="376"/>
                  <a:pt x="1420" y="453"/>
                </a:cubicBezTo>
                <a:cubicBezTo>
                  <a:pt x="1420" y="596"/>
                  <a:pt x="1507" y="719"/>
                  <a:pt x="1631" y="772"/>
                </a:cubicBezTo>
                <a:cubicBezTo>
                  <a:pt x="1600" y="794"/>
                  <a:pt x="1563" y="807"/>
                  <a:pt x="1523" y="807"/>
                </a:cubicBezTo>
                <a:cubicBezTo>
                  <a:pt x="1412" y="807"/>
                  <a:pt x="1323" y="711"/>
                  <a:pt x="1323" y="593"/>
                </a:cubicBezTo>
                <a:cubicBezTo>
                  <a:pt x="1323" y="542"/>
                  <a:pt x="1340" y="495"/>
                  <a:pt x="1367" y="459"/>
                </a:cubicBezTo>
                <a:cubicBezTo>
                  <a:pt x="1367" y="405"/>
                  <a:pt x="1386" y="306"/>
                  <a:pt x="1415" y="264"/>
                </a:cubicBezTo>
                <a:cubicBezTo>
                  <a:pt x="1275" y="309"/>
                  <a:pt x="1176" y="441"/>
                  <a:pt x="1176" y="593"/>
                </a:cubicBezTo>
                <a:cubicBezTo>
                  <a:pt x="1176" y="785"/>
                  <a:pt x="1334" y="939"/>
                  <a:pt x="1523" y="939"/>
                </a:cubicBezTo>
                <a:cubicBezTo>
                  <a:pt x="1712" y="939"/>
                  <a:pt x="1869" y="785"/>
                  <a:pt x="1869" y="593"/>
                </a:cubicBezTo>
                <a:cubicBezTo>
                  <a:pt x="1869" y="450"/>
                  <a:pt x="1782" y="326"/>
                  <a:pt x="1657" y="274"/>
                </a:cubicBezTo>
                <a:close/>
                <a:moveTo>
                  <a:pt x="1713" y="658"/>
                </a:moveTo>
                <a:cubicBezTo>
                  <a:pt x="1628" y="633"/>
                  <a:pt x="1566" y="551"/>
                  <a:pt x="1566" y="453"/>
                </a:cubicBezTo>
                <a:cubicBezTo>
                  <a:pt x="1566" y="430"/>
                  <a:pt x="1570" y="408"/>
                  <a:pt x="1576" y="388"/>
                </a:cubicBezTo>
                <a:cubicBezTo>
                  <a:pt x="1661" y="412"/>
                  <a:pt x="1723" y="495"/>
                  <a:pt x="1723" y="593"/>
                </a:cubicBezTo>
                <a:cubicBezTo>
                  <a:pt x="1723" y="616"/>
                  <a:pt x="1719" y="638"/>
                  <a:pt x="1713" y="658"/>
                </a:cubicBezTo>
                <a:close/>
                <a:moveTo>
                  <a:pt x="3714" y="127"/>
                </a:moveTo>
                <a:cubicBezTo>
                  <a:pt x="3714" y="73"/>
                  <a:pt x="3759" y="28"/>
                  <a:pt x="3815" y="28"/>
                </a:cubicBezTo>
                <a:cubicBezTo>
                  <a:pt x="3871" y="28"/>
                  <a:pt x="3916" y="73"/>
                  <a:pt x="3916" y="127"/>
                </a:cubicBezTo>
                <a:cubicBezTo>
                  <a:pt x="3916" y="182"/>
                  <a:pt x="3871" y="225"/>
                  <a:pt x="3815" y="225"/>
                </a:cubicBezTo>
                <a:cubicBezTo>
                  <a:pt x="3759" y="225"/>
                  <a:pt x="3714" y="182"/>
                  <a:pt x="3714" y="127"/>
                </a:cubicBezTo>
                <a:close/>
                <a:moveTo>
                  <a:pt x="5382" y="576"/>
                </a:moveTo>
                <a:cubicBezTo>
                  <a:pt x="5382" y="357"/>
                  <a:pt x="5278" y="249"/>
                  <a:pt x="5083" y="249"/>
                </a:cubicBezTo>
                <a:cubicBezTo>
                  <a:pt x="4898" y="249"/>
                  <a:pt x="4758" y="381"/>
                  <a:pt x="4758" y="595"/>
                </a:cubicBezTo>
                <a:cubicBezTo>
                  <a:pt x="4758" y="676"/>
                  <a:pt x="4776" y="744"/>
                  <a:pt x="4810" y="798"/>
                </a:cubicBezTo>
                <a:cubicBezTo>
                  <a:pt x="4786" y="805"/>
                  <a:pt x="4761" y="811"/>
                  <a:pt x="4736" y="811"/>
                </a:cubicBezTo>
                <a:cubicBezTo>
                  <a:pt x="4686" y="811"/>
                  <a:pt x="4659" y="796"/>
                  <a:pt x="4653" y="749"/>
                </a:cubicBezTo>
                <a:cubicBezTo>
                  <a:pt x="4653" y="430"/>
                  <a:pt x="4653" y="430"/>
                  <a:pt x="4653" y="430"/>
                </a:cubicBezTo>
                <a:cubicBezTo>
                  <a:pt x="4653" y="281"/>
                  <a:pt x="4571" y="244"/>
                  <a:pt x="4474" y="244"/>
                </a:cubicBezTo>
                <a:cubicBezTo>
                  <a:pt x="4385" y="244"/>
                  <a:pt x="4305" y="281"/>
                  <a:pt x="4243" y="327"/>
                </a:cubicBezTo>
                <a:cubicBezTo>
                  <a:pt x="4236" y="270"/>
                  <a:pt x="4218" y="262"/>
                  <a:pt x="4187" y="262"/>
                </a:cubicBezTo>
                <a:cubicBezTo>
                  <a:pt x="4071" y="262"/>
                  <a:pt x="4071" y="262"/>
                  <a:pt x="4071" y="262"/>
                </a:cubicBezTo>
                <a:cubicBezTo>
                  <a:pt x="4071" y="775"/>
                  <a:pt x="4071" y="775"/>
                  <a:pt x="4071" y="775"/>
                </a:cubicBezTo>
                <a:cubicBezTo>
                  <a:pt x="4045" y="783"/>
                  <a:pt x="4018" y="790"/>
                  <a:pt x="3988" y="790"/>
                </a:cubicBezTo>
                <a:cubicBezTo>
                  <a:pt x="3932" y="790"/>
                  <a:pt x="3905" y="772"/>
                  <a:pt x="3904" y="708"/>
                </a:cubicBezTo>
                <a:cubicBezTo>
                  <a:pt x="3904" y="384"/>
                  <a:pt x="3904" y="384"/>
                  <a:pt x="3904" y="384"/>
                </a:cubicBezTo>
                <a:cubicBezTo>
                  <a:pt x="3904" y="283"/>
                  <a:pt x="3895" y="262"/>
                  <a:pt x="3835" y="262"/>
                </a:cubicBezTo>
                <a:cubicBezTo>
                  <a:pt x="3732" y="262"/>
                  <a:pt x="3732" y="262"/>
                  <a:pt x="3732" y="262"/>
                </a:cubicBezTo>
                <a:cubicBezTo>
                  <a:pt x="3732" y="535"/>
                  <a:pt x="3732" y="535"/>
                  <a:pt x="3732" y="535"/>
                </a:cubicBezTo>
                <a:cubicBezTo>
                  <a:pt x="3732" y="728"/>
                  <a:pt x="3732" y="728"/>
                  <a:pt x="3732" y="728"/>
                </a:cubicBezTo>
                <a:cubicBezTo>
                  <a:pt x="3732" y="730"/>
                  <a:pt x="3732" y="730"/>
                  <a:pt x="3732" y="730"/>
                </a:cubicBezTo>
                <a:cubicBezTo>
                  <a:pt x="3732" y="794"/>
                  <a:pt x="3732" y="794"/>
                  <a:pt x="3732" y="794"/>
                </a:cubicBezTo>
                <a:cubicBezTo>
                  <a:pt x="3705" y="803"/>
                  <a:pt x="3676" y="811"/>
                  <a:pt x="3646" y="811"/>
                </a:cubicBezTo>
                <a:cubicBezTo>
                  <a:pt x="3589" y="811"/>
                  <a:pt x="3562" y="792"/>
                  <a:pt x="3562" y="726"/>
                </a:cubicBezTo>
                <a:cubicBezTo>
                  <a:pt x="3562" y="151"/>
                  <a:pt x="3562" y="151"/>
                  <a:pt x="3562" y="151"/>
                </a:cubicBezTo>
                <a:cubicBezTo>
                  <a:pt x="3562" y="62"/>
                  <a:pt x="3551" y="47"/>
                  <a:pt x="3489" y="47"/>
                </a:cubicBezTo>
                <a:cubicBezTo>
                  <a:pt x="3390" y="47"/>
                  <a:pt x="3390" y="47"/>
                  <a:pt x="3390" y="47"/>
                </a:cubicBezTo>
                <a:cubicBezTo>
                  <a:pt x="3390" y="556"/>
                  <a:pt x="3390" y="556"/>
                  <a:pt x="3390" y="556"/>
                </a:cubicBezTo>
                <a:cubicBezTo>
                  <a:pt x="3390" y="725"/>
                  <a:pt x="3390" y="725"/>
                  <a:pt x="3390" y="725"/>
                </a:cubicBezTo>
                <a:cubicBezTo>
                  <a:pt x="3390" y="748"/>
                  <a:pt x="3390" y="748"/>
                  <a:pt x="3390" y="748"/>
                </a:cubicBezTo>
                <a:cubicBezTo>
                  <a:pt x="3390" y="897"/>
                  <a:pt x="3461" y="934"/>
                  <a:pt x="3558" y="934"/>
                </a:cubicBezTo>
                <a:cubicBezTo>
                  <a:pt x="3635" y="934"/>
                  <a:pt x="3714" y="907"/>
                  <a:pt x="3774" y="871"/>
                </a:cubicBezTo>
                <a:cubicBezTo>
                  <a:pt x="3804" y="903"/>
                  <a:pt x="3848" y="914"/>
                  <a:pt x="3900" y="914"/>
                </a:cubicBezTo>
                <a:cubicBezTo>
                  <a:pt x="3959" y="914"/>
                  <a:pt x="4019" y="898"/>
                  <a:pt x="4071" y="874"/>
                </a:cubicBezTo>
                <a:cubicBezTo>
                  <a:pt x="4071" y="923"/>
                  <a:pt x="4071" y="923"/>
                  <a:pt x="4071" y="923"/>
                </a:cubicBezTo>
                <a:cubicBezTo>
                  <a:pt x="4246" y="923"/>
                  <a:pt x="4246" y="923"/>
                  <a:pt x="4246" y="923"/>
                </a:cubicBezTo>
                <a:cubicBezTo>
                  <a:pt x="4246" y="425"/>
                  <a:pt x="4246" y="425"/>
                  <a:pt x="4246" y="425"/>
                </a:cubicBezTo>
                <a:cubicBezTo>
                  <a:pt x="4288" y="409"/>
                  <a:pt x="4340" y="394"/>
                  <a:pt x="4397" y="394"/>
                </a:cubicBezTo>
                <a:cubicBezTo>
                  <a:pt x="4454" y="394"/>
                  <a:pt x="4479" y="414"/>
                  <a:pt x="4479" y="479"/>
                </a:cubicBezTo>
                <a:cubicBezTo>
                  <a:pt x="4479" y="556"/>
                  <a:pt x="4479" y="556"/>
                  <a:pt x="4479" y="556"/>
                </a:cubicBezTo>
                <a:cubicBezTo>
                  <a:pt x="4479" y="556"/>
                  <a:pt x="4479" y="556"/>
                  <a:pt x="4479" y="556"/>
                </a:cubicBezTo>
                <a:cubicBezTo>
                  <a:pt x="4479" y="748"/>
                  <a:pt x="4479" y="748"/>
                  <a:pt x="4479" y="748"/>
                </a:cubicBezTo>
                <a:cubicBezTo>
                  <a:pt x="4479" y="897"/>
                  <a:pt x="4551" y="934"/>
                  <a:pt x="4647" y="934"/>
                </a:cubicBezTo>
                <a:cubicBezTo>
                  <a:pt x="4727" y="934"/>
                  <a:pt x="4809" y="905"/>
                  <a:pt x="4870" y="866"/>
                </a:cubicBezTo>
                <a:cubicBezTo>
                  <a:pt x="4926" y="910"/>
                  <a:pt x="5002" y="934"/>
                  <a:pt x="5096" y="934"/>
                </a:cubicBezTo>
                <a:cubicBezTo>
                  <a:pt x="5229" y="934"/>
                  <a:pt x="5304" y="900"/>
                  <a:pt x="5357" y="869"/>
                </a:cubicBezTo>
                <a:cubicBezTo>
                  <a:pt x="5357" y="747"/>
                  <a:pt x="5357" y="747"/>
                  <a:pt x="5357" y="747"/>
                </a:cubicBezTo>
                <a:cubicBezTo>
                  <a:pt x="5300" y="747"/>
                  <a:pt x="5300" y="747"/>
                  <a:pt x="5300" y="747"/>
                </a:cubicBezTo>
                <a:cubicBezTo>
                  <a:pt x="5257" y="779"/>
                  <a:pt x="5199" y="803"/>
                  <a:pt x="5123" y="803"/>
                </a:cubicBezTo>
                <a:cubicBezTo>
                  <a:pt x="5021" y="803"/>
                  <a:pt x="4957" y="766"/>
                  <a:pt x="4949" y="633"/>
                </a:cubicBezTo>
                <a:cubicBezTo>
                  <a:pt x="5380" y="633"/>
                  <a:pt x="5380" y="633"/>
                  <a:pt x="5380" y="633"/>
                </a:cubicBezTo>
                <a:cubicBezTo>
                  <a:pt x="5380" y="627"/>
                  <a:pt x="5382" y="599"/>
                  <a:pt x="5382" y="576"/>
                </a:cubicBezTo>
                <a:close/>
                <a:moveTo>
                  <a:pt x="4951" y="522"/>
                </a:moveTo>
                <a:cubicBezTo>
                  <a:pt x="4965" y="398"/>
                  <a:pt x="5018" y="366"/>
                  <a:pt x="5083" y="366"/>
                </a:cubicBezTo>
                <a:cubicBezTo>
                  <a:pt x="5155" y="366"/>
                  <a:pt x="5196" y="404"/>
                  <a:pt x="5200" y="522"/>
                </a:cubicBezTo>
                <a:lnTo>
                  <a:pt x="4951" y="522"/>
                </a:lnTo>
                <a:close/>
                <a:moveTo>
                  <a:pt x="1197" y="156"/>
                </a:moveTo>
                <a:cubicBezTo>
                  <a:pt x="999" y="922"/>
                  <a:pt x="999" y="922"/>
                  <a:pt x="999" y="922"/>
                </a:cubicBezTo>
                <a:cubicBezTo>
                  <a:pt x="770" y="922"/>
                  <a:pt x="770" y="922"/>
                  <a:pt x="770" y="922"/>
                </a:cubicBezTo>
                <a:cubicBezTo>
                  <a:pt x="629" y="354"/>
                  <a:pt x="629" y="354"/>
                  <a:pt x="629" y="354"/>
                </a:cubicBezTo>
                <a:cubicBezTo>
                  <a:pt x="626" y="354"/>
                  <a:pt x="626" y="354"/>
                  <a:pt x="626" y="354"/>
                </a:cubicBezTo>
                <a:cubicBezTo>
                  <a:pt x="483" y="922"/>
                  <a:pt x="483" y="922"/>
                  <a:pt x="483" y="922"/>
                </a:cubicBezTo>
                <a:cubicBezTo>
                  <a:pt x="255" y="922"/>
                  <a:pt x="255" y="922"/>
                  <a:pt x="255" y="922"/>
                </a:cubicBezTo>
                <a:cubicBezTo>
                  <a:pt x="65" y="151"/>
                  <a:pt x="65" y="151"/>
                  <a:pt x="65" y="151"/>
                </a:cubicBezTo>
                <a:cubicBezTo>
                  <a:pt x="57" y="131"/>
                  <a:pt x="41" y="115"/>
                  <a:pt x="21" y="115"/>
                </a:cubicBezTo>
                <a:cubicBezTo>
                  <a:pt x="0" y="115"/>
                  <a:pt x="0" y="115"/>
                  <a:pt x="0" y="115"/>
                </a:cubicBezTo>
                <a:cubicBezTo>
                  <a:pt x="0" y="0"/>
                  <a:pt x="0" y="0"/>
                  <a:pt x="0" y="0"/>
                </a:cubicBezTo>
                <a:cubicBezTo>
                  <a:pt x="376" y="0"/>
                  <a:pt x="376" y="0"/>
                  <a:pt x="376" y="0"/>
                </a:cubicBezTo>
                <a:cubicBezTo>
                  <a:pt x="376" y="115"/>
                  <a:pt x="376" y="115"/>
                  <a:pt x="376" y="115"/>
                </a:cubicBezTo>
                <a:cubicBezTo>
                  <a:pt x="266" y="115"/>
                  <a:pt x="266" y="115"/>
                  <a:pt x="266" y="115"/>
                </a:cubicBezTo>
                <a:cubicBezTo>
                  <a:pt x="396" y="693"/>
                  <a:pt x="396" y="693"/>
                  <a:pt x="396" y="693"/>
                </a:cubicBezTo>
                <a:cubicBezTo>
                  <a:pt x="399" y="693"/>
                  <a:pt x="399" y="693"/>
                  <a:pt x="399" y="693"/>
                </a:cubicBezTo>
                <a:cubicBezTo>
                  <a:pt x="572" y="0"/>
                  <a:pt x="572" y="0"/>
                  <a:pt x="572" y="0"/>
                </a:cubicBezTo>
                <a:cubicBezTo>
                  <a:pt x="730" y="0"/>
                  <a:pt x="730" y="0"/>
                  <a:pt x="730" y="0"/>
                </a:cubicBezTo>
                <a:cubicBezTo>
                  <a:pt x="901" y="693"/>
                  <a:pt x="901" y="693"/>
                  <a:pt x="901" y="693"/>
                </a:cubicBezTo>
                <a:cubicBezTo>
                  <a:pt x="904" y="693"/>
                  <a:pt x="904" y="693"/>
                  <a:pt x="904" y="693"/>
                </a:cubicBezTo>
                <a:cubicBezTo>
                  <a:pt x="1021" y="205"/>
                  <a:pt x="1021" y="205"/>
                  <a:pt x="1021" y="205"/>
                </a:cubicBezTo>
                <a:cubicBezTo>
                  <a:pt x="1041" y="147"/>
                  <a:pt x="1027" y="115"/>
                  <a:pt x="976" y="115"/>
                </a:cubicBezTo>
                <a:cubicBezTo>
                  <a:pt x="926" y="115"/>
                  <a:pt x="926" y="115"/>
                  <a:pt x="926" y="115"/>
                </a:cubicBezTo>
                <a:cubicBezTo>
                  <a:pt x="926" y="0"/>
                  <a:pt x="926" y="0"/>
                  <a:pt x="926" y="0"/>
                </a:cubicBezTo>
                <a:cubicBezTo>
                  <a:pt x="1267" y="0"/>
                  <a:pt x="1267" y="0"/>
                  <a:pt x="1267" y="0"/>
                </a:cubicBezTo>
                <a:cubicBezTo>
                  <a:pt x="1267" y="115"/>
                  <a:pt x="1267" y="115"/>
                  <a:pt x="1267" y="115"/>
                </a:cubicBezTo>
                <a:cubicBezTo>
                  <a:pt x="1248" y="115"/>
                  <a:pt x="1248" y="115"/>
                  <a:pt x="1248" y="115"/>
                </a:cubicBezTo>
                <a:cubicBezTo>
                  <a:pt x="1225" y="115"/>
                  <a:pt x="1205" y="132"/>
                  <a:pt x="1197" y="156"/>
                </a:cubicBezTo>
                <a:close/>
              </a:path>
            </a:pathLst>
          </a:custGeom>
          <a:solidFill>
            <a:srgbClr val="0066A1"/>
          </a:solidFill>
          <a:ln>
            <a:noFill/>
          </a:ln>
        </p:spPr>
        <p:txBody>
          <a:bodyPr vert="horz" wrap="square" lIns="91440" tIns="45720" rIns="91440" bIns="45720" numCol="1" anchor="t" anchorCtr="0" compatLnSpc="1">
            <a:prstTxWarp prst="textNoShape">
              <a:avLst/>
            </a:prstTxWarp>
          </a:bodyPr>
          <a:lstStyle>
            <a:lvl1pPr marL="270000" indent="-270000" algn="l" defTabSz="914400" rtl="0" eaLnBrk="1" latinLnBrk="0" hangingPunct="1">
              <a:spcBef>
                <a:spcPts val="0"/>
              </a:spcBef>
              <a:buFont typeface="Arial" pitchFamily="34" charset="0"/>
              <a:buChar char="•"/>
              <a:defRPr sz="2000" b="0" kern="1200">
                <a:solidFill>
                  <a:schemeClr val="tx1"/>
                </a:solidFill>
                <a:latin typeface="+mn-lt"/>
                <a:ea typeface="+mn-ea"/>
                <a:cs typeface="+mn-cs"/>
              </a:defRPr>
            </a:lvl1pPr>
            <a:lvl2pPr marL="540000" indent="-270000" algn="l" defTabSz="914400" rtl="0" eaLnBrk="1" latinLnBrk="0" hangingPunct="1">
              <a:spcBef>
                <a:spcPts val="0"/>
              </a:spcBef>
              <a:buFont typeface="Arial" pitchFamily="34" charset="0"/>
              <a:buChar char="•"/>
              <a:defRPr sz="1800" b="0" kern="1200">
                <a:solidFill>
                  <a:schemeClr val="tx1"/>
                </a:solidFill>
                <a:latin typeface="+mn-lt"/>
                <a:ea typeface="+mn-ea"/>
                <a:cs typeface="+mn-cs"/>
              </a:defRPr>
            </a:lvl2pPr>
            <a:lvl3pPr marL="810000" indent="-270000" algn="l" defTabSz="914400" rtl="0" eaLnBrk="1" latinLnBrk="0" hangingPunct="1">
              <a:spcBef>
                <a:spcPts val="0"/>
              </a:spcBef>
              <a:buFont typeface="Arial" pitchFamily="34" charset="0"/>
              <a:buChar char="•"/>
              <a:defRPr sz="1600" b="0" kern="1200" baseline="0">
                <a:solidFill>
                  <a:schemeClr val="tx1"/>
                </a:solidFill>
                <a:latin typeface="+mn-lt"/>
                <a:ea typeface="+mn-ea"/>
                <a:cs typeface="+mn-cs"/>
              </a:defRPr>
            </a:lvl3pPr>
            <a:lvl4pPr marL="0" indent="0" algn="l" defTabSz="914400" rtl="0" eaLnBrk="1" latinLnBrk="0" hangingPunct="1">
              <a:spcBef>
                <a:spcPts val="0"/>
              </a:spcBef>
              <a:buFont typeface="Aria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70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540000" indent="0" algn="l" defTabSz="914400" rtl="0" eaLnBrk="1" latinLnBrk="0" hangingPunct="1">
              <a:spcBef>
                <a:spcPts val="0"/>
              </a:spcBef>
              <a:buFont typeface="Arial" pitchFamily="34" charset="0"/>
              <a:buNone/>
              <a:defRPr sz="1800" kern="1200" baseline="0">
                <a:solidFill>
                  <a:schemeClr val="tx1"/>
                </a:solidFill>
                <a:latin typeface="+mn-lt"/>
                <a:ea typeface="+mn-ea"/>
                <a:cs typeface="+mn-cs"/>
              </a:defRPr>
            </a:lvl7pPr>
            <a:lvl8pPr marL="810000" indent="0" algn="l" defTabSz="914400" rtl="0" eaLnBrk="1" latinLnBrk="0" hangingPunct="1">
              <a:spcBef>
                <a:spcPts val="0"/>
              </a:spcBef>
              <a:buFont typeface="Arial" pitchFamily="34" charset="0"/>
              <a:buNone/>
              <a:defRPr sz="1600" kern="1200" baseline="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a:lstStyle>
          <a:p>
            <a:pPr marL="0" lvl="0" indent="0">
              <a:buFontTx/>
              <a:buNone/>
            </a:pPr>
            <a:r>
              <a:rPr lang="en-GB"/>
              <a:t> </a:t>
            </a:r>
            <a:endParaRPr lang="en-GB" dirty="0"/>
          </a:p>
        </p:txBody>
      </p:sp>
    </p:spTree>
    <p:extLst>
      <p:ext uri="{BB962C8B-B14F-4D97-AF65-F5344CB8AC3E}">
        <p14:creationId xmlns:p14="http://schemas.microsoft.com/office/powerpoint/2010/main" val="1462654573"/>
      </p:ext>
    </p:extLst>
  </p:cSld>
  <p:clrMap bg1="lt1" tx1="dk1" bg2="lt2" tx2="dk2" accent1="accent1" accent2="accent2" accent3="accent3" accent4="accent4" accent5="accent5" accent6="accent6" hlink="hlink" folHlink="folHlink"/>
  <p:hf hdr="0" ftr="0" dt="0"/>
  <p:extLst>
    <p:ext uri="{56416CCD-93CA-4268-BC5B-53C4BB910035}">
      <p15:sldGuideLst xmlns:p15="http://schemas.microsoft.com/office/powerpoint/2012/main" xmlns=""/>
    </p:ext>
  </p:extLst>
</p:handoutMaster>
</file>

<file path=ppt/notesMasters/_rels/notesMaster1.xml.rels><?xml version="1.0" encoding="UTF-8" standalone="yes"?>
<Relationships xmlns="http://schemas.openxmlformats.org/package/2006/relationships"><Relationship Id="rId2" Type="http://schemas.openxmlformats.org/officeDocument/2006/relationships/customXml" Target="../../customXml/item82.xml"/><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jdelijke aanduiding voor dia-afbeelding 3"/>
          <p:cNvSpPr>
            <a:spLocks noGrp="1" noRot="1" noChangeAspect="1"/>
          </p:cNvSpPr>
          <p:nvPr>
            <p:ph type="sldImg" idx="2"/>
          </p:nvPr>
        </p:nvSpPr>
        <p:spPr>
          <a:xfrm>
            <a:off x="381000" y="963613"/>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Tijdelijke aanduiding voor notities 4"/>
          <p:cNvSpPr>
            <a:spLocks noGrp="1"/>
          </p:cNvSpPr>
          <p:nvPr>
            <p:ph type="body" sz="quarter" idx="3"/>
          </p:nvPr>
        </p:nvSpPr>
        <p:spPr>
          <a:xfrm>
            <a:off x="685800" y="4525560"/>
            <a:ext cx="5486400" cy="3636000"/>
          </a:xfrm>
          <a:prstGeom prst="rect">
            <a:avLst/>
          </a:prstGeom>
        </p:spPr>
        <p:txBody>
          <a:bodyPr vert="horz" lIns="91440" tIns="45720" rIns="91440" bIns="45720" rtlCol="0">
            <a:normAutofit/>
          </a:bodyPr>
          <a:lstStyle/>
          <a:p>
            <a:pPr lvl="0"/>
            <a:r>
              <a:rPr lang="en-GB" dirty="0"/>
              <a:t>[Text]</a:t>
            </a:r>
          </a:p>
        </p:txBody>
      </p:sp>
      <p:sp>
        <p:nvSpPr>
          <p:cNvPr id="8" name="Tijdelijke aanduiding voor koptekst 1"/>
          <p:cNvSpPr>
            <a:spLocks noGrp="1"/>
          </p:cNvSpPr>
          <p:nvPr>
            <p:ph type="hdr" sz="quarter"/>
          </p:nvPr>
        </p:nvSpPr>
        <p:spPr>
          <a:xfrm>
            <a:off x="380880" y="360000"/>
            <a:ext cx="2971800" cy="457200"/>
          </a:xfrm>
          <a:prstGeom prst="rect">
            <a:avLst/>
          </a:prstGeom>
        </p:spPr>
        <p:txBody>
          <a:bodyPr vert="horz" lIns="91440" tIns="45720" rIns="91440" bIns="45720" rtlCol="0" anchor="t"/>
          <a:lstStyle>
            <a:lvl1pPr algn="l">
              <a:defRPr sz="800"/>
            </a:lvl1pPr>
          </a:lstStyle>
          <a:p>
            <a:endParaRPr lang="en-GB" dirty="0"/>
          </a:p>
        </p:txBody>
      </p:sp>
      <p:sp>
        <p:nvSpPr>
          <p:cNvPr id="9" name="Tijdelijke aanduiding voor datum 2"/>
          <p:cNvSpPr>
            <a:spLocks noGrp="1"/>
          </p:cNvSpPr>
          <p:nvPr>
            <p:ph type="dt" idx="1"/>
          </p:nvPr>
        </p:nvSpPr>
        <p:spPr>
          <a:xfrm>
            <a:off x="3505200" y="360000"/>
            <a:ext cx="2971800" cy="457200"/>
          </a:xfrm>
          <a:prstGeom prst="rect">
            <a:avLst/>
          </a:prstGeom>
        </p:spPr>
        <p:txBody>
          <a:bodyPr vert="horz" lIns="91440" tIns="45720" rIns="91440" bIns="45720" rtlCol="0" anchor="t"/>
          <a:lstStyle>
            <a:lvl1pPr algn="r">
              <a:defRPr sz="800"/>
            </a:lvl1pPr>
          </a:lstStyle>
          <a:p>
            <a:fld id="{66D87BF4-87F9-4694-AD8C-50CF69A6B1A5}" type="datetime1">
              <a:rPr lang="en-GB" smtClean="0"/>
              <a:pPr/>
              <a:t>23/04/2020</a:t>
            </a:fld>
            <a:endParaRPr lang="en-GB" dirty="0"/>
          </a:p>
        </p:txBody>
      </p:sp>
      <p:sp>
        <p:nvSpPr>
          <p:cNvPr id="10" name="Tijdelijke aanduiding voor voettekst 5"/>
          <p:cNvSpPr>
            <a:spLocks noGrp="1"/>
          </p:cNvSpPr>
          <p:nvPr>
            <p:ph type="ftr" sz="quarter" idx="4"/>
          </p:nvPr>
        </p:nvSpPr>
        <p:spPr>
          <a:xfrm>
            <a:off x="380880" y="8326800"/>
            <a:ext cx="2971800" cy="457200"/>
          </a:xfrm>
          <a:prstGeom prst="rect">
            <a:avLst/>
          </a:prstGeom>
        </p:spPr>
        <p:txBody>
          <a:bodyPr vert="horz" lIns="91440" tIns="45720" rIns="91440" bIns="45720" rtlCol="0" anchor="t"/>
          <a:lstStyle>
            <a:lvl1pPr algn="l">
              <a:defRPr sz="800"/>
            </a:lvl1pPr>
          </a:lstStyle>
          <a:p>
            <a:endParaRPr lang="en-GB" dirty="0"/>
          </a:p>
        </p:txBody>
      </p:sp>
      <p:sp>
        <p:nvSpPr>
          <p:cNvPr id="11" name="Tijdelijke aanduiding voor dianummer 6"/>
          <p:cNvSpPr>
            <a:spLocks noGrp="1"/>
          </p:cNvSpPr>
          <p:nvPr>
            <p:ph type="sldNum" sz="quarter" idx="5"/>
          </p:nvPr>
        </p:nvSpPr>
        <p:spPr>
          <a:xfrm>
            <a:off x="3505320" y="8326800"/>
            <a:ext cx="2971800" cy="457200"/>
          </a:xfrm>
          <a:prstGeom prst="rect">
            <a:avLst/>
          </a:prstGeom>
        </p:spPr>
        <p:txBody>
          <a:bodyPr vert="horz" lIns="91440" tIns="45720" rIns="91440" bIns="45720" rtlCol="0" anchor="t"/>
          <a:lstStyle>
            <a:lvl1pPr algn="r">
              <a:defRPr sz="800"/>
            </a:lvl1pPr>
          </a:lstStyle>
          <a:p>
            <a:fld id="{697381A9-0C9E-4D3A-A28B-AC4E168A57BC}" type="slidenum">
              <a:rPr lang="en-GB" smtClean="0"/>
              <a:pPr/>
              <a:t>‹N°›</a:t>
            </a:fld>
            <a:endParaRPr lang="en-GB" dirty="0"/>
          </a:p>
        </p:txBody>
      </p:sp>
      <p:sp>
        <p:nvSpPr>
          <p:cNvPr id="12" name="Rechthoek 11">
            <a:extLst>
              <a:ext uri="{FF2B5EF4-FFF2-40B4-BE49-F238E27FC236}">
                <a16:creationId xmlns:a16="http://schemas.microsoft.com/office/drawing/2014/main" xmlns="" id="{B5367120-DC02-4E21-A5BB-54FF9D1FDEC4}"/>
              </a:ext>
            </a:extLst>
          </p:cNvPr>
          <p:cNvSpPr/>
          <p:nvPr/>
        </p:nvSpPr>
        <p:spPr>
          <a:xfrm>
            <a:off x="364320" y="8861400"/>
            <a:ext cx="1149840" cy="207720"/>
          </a:xfrm>
          <a:prstGeom prst="rect">
            <a:avLst/>
          </a:prstGeom>
        </p:spPr>
        <p:txBody>
          <a:bodyPr wrap="none">
            <a:spAutoFit/>
          </a:bodyPr>
          <a:lstStyle/>
          <a:p>
            <a:pPr algn="l"/>
            <a:r>
              <a:rPr lang="en-GB" sz="750">
                <a:effectLst/>
                <a:latin typeface="+mn-lt"/>
                <a:ea typeface="Verdana" panose="020B0604030504040204" pitchFamily="34" charset="0"/>
                <a:cs typeface="Calibri" panose="020F0502020204030204" pitchFamily="34" charset="0"/>
              </a:rPr>
              <a:t>© copyright Worldline  </a:t>
            </a:r>
            <a:endParaRPr lang="en-GB" sz="750" dirty="0">
              <a:latin typeface="+mn-lt"/>
              <a:ea typeface="Verdana" panose="020B0604030504040204" pitchFamily="34" charset="0"/>
            </a:endParaRPr>
          </a:p>
        </p:txBody>
      </p:sp>
      <p:sp>
        <p:nvSpPr>
          <p:cNvPr id="15" name="LS_equensWorldline" hidden="1">
            <a:extLst>
              <a:ext uri="{FF2B5EF4-FFF2-40B4-BE49-F238E27FC236}">
                <a16:creationId xmlns:a16="http://schemas.microsoft.com/office/drawing/2014/main" xmlns="" id="{1365EB3F-4F74-412B-9F9D-DD5CAFF785A9}"/>
              </a:ext>
            </a:extLst>
          </p:cNvPr>
          <p:cNvSpPr>
            <a:spLocks noChangeAspect="1"/>
          </p:cNvSpPr>
          <p:nvPr/>
        </p:nvSpPr>
        <p:spPr bwMode="auto">
          <a:xfrm>
            <a:off x="4797369" y="8874980"/>
            <a:ext cx="1548000" cy="180560"/>
          </a:xfrm>
          <a:custGeom>
            <a:avLst/>
            <a:gdLst>
              <a:gd name="T0" fmla="*/ 625 w 9643"/>
              <a:gd name="T1" fmla="*/ 744 h 1128"/>
              <a:gd name="T2" fmla="*/ 652 w 9643"/>
              <a:gd name="T3" fmla="*/ 572 h 1128"/>
              <a:gd name="T4" fmla="*/ 201 w 9643"/>
              <a:gd name="T5" fmla="*/ 518 h 1128"/>
              <a:gd name="T6" fmla="*/ 989 w 9643"/>
              <a:gd name="T7" fmla="*/ 244 h 1128"/>
              <a:gd name="T8" fmla="*/ 1091 w 9643"/>
              <a:gd name="T9" fmla="*/ 1028 h 1128"/>
              <a:gd name="T10" fmla="*/ 1374 w 9643"/>
              <a:gd name="T11" fmla="*/ 997 h 1128"/>
              <a:gd name="T12" fmla="*/ 1180 w 9643"/>
              <a:gd name="T13" fmla="*/ 396 h 1128"/>
              <a:gd name="T14" fmla="*/ 9047 w 9643"/>
              <a:gd name="T15" fmla="*/ 794 h 1128"/>
              <a:gd name="T16" fmla="*/ 8458 w 9643"/>
              <a:gd name="T17" fmla="*/ 324 h 1128"/>
              <a:gd name="T18" fmla="*/ 8162 w 9643"/>
              <a:gd name="T19" fmla="*/ 804 h 1128"/>
              <a:gd name="T20" fmla="*/ 7927 w 9643"/>
              <a:gd name="T21" fmla="*/ 532 h 1128"/>
              <a:gd name="T22" fmla="*/ 7750 w 9643"/>
              <a:gd name="T23" fmla="*/ 722 h 1128"/>
              <a:gd name="T24" fmla="*/ 7570 w 9643"/>
              <a:gd name="T25" fmla="*/ 721 h 1128"/>
              <a:gd name="T26" fmla="*/ 8062 w 9643"/>
              <a:gd name="T27" fmla="*/ 927 h 1128"/>
              <a:gd name="T28" fmla="*/ 8101 w 9643"/>
              <a:gd name="T29" fmla="*/ 929 h 1128"/>
              <a:gd name="T30" fmla="*/ 8461 w 9643"/>
              <a:gd name="T31" fmla="*/ 421 h 1128"/>
              <a:gd name="T32" fmla="*/ 8703 w 9643"/>
              <a:gd name="T33" fmla="*/ 744 h 1128"/>
              <a:gd name="T34" fmla="*/ 9616 w 9643"/>
              <a:gd name="T35" fmla="*/ 743 h 1128"/>
              <a:gd name="T36" fmla="*/ 9643 w 9643"/>
              <a:gd name="T37" fmla="*/ 573 h 1128"/>
              <a:gd name="T38" fmla="*/ 6409 w 9643"/>
              <a:gd name="T39" fmla="*/ 248 h 1128"/>
              <a:gd name="T40" fmla="*/ 6219 w 9643"/>
              <a:gd name="T41" fmla="*/ 913 h 1128"/>
              <a:gd name="T42" fmla="*/ 6409 w 9643"/>
              <a:gd name="T43" fmla="*/ 248 h 1128"/>
              <a:gd name="T44" fmla="*/ 7908 w 9643"/>
              <a:gd name="T45" fmla="*/ 125 h 1128"/>
              <a:gd name="T46" fmla="*/ 5741 w 9643"/>
              <a:gd name="T47" fmla="*/ 766 h 1128"/>
              <a:gd name="T48" fmla="*/ 5273 w 9643"/>
              <a:gd name="T49" fmla="*/ 589 h 1128"/>
              <a:gd name="T50" fmla="*/ 5674 w 9643"/>
              <a:gd name="T51" fmla="*/ 451 h 1128"/>
              <a:gd name="T52" fmla="*/ 3803 w 9643"/>
              <a:gd name="T53" fmla="*/ 929 h 1128"/>
              <a:gd name="T54" fmla="*/ 3921 w 9643"/>
              <a:gd name="T55" fmla="*/ 741 h 1128"/>
              <a:gd name="T56" fmla="*/ 4081 w 9643"/>
              <a:gd name="T57" fmla="*/ 424 h 1128"/>
              <a:gd name="T58" fmla="*/ 4105 w 9643"/>
              <a:gd name="T59" fmla="*/ 713 h 1128"/>
              <a:gd name="T60" fmla="*/ 4696 w 9643"/>
              <a:gd name="T61" fmla="*/ 353 h 1128"/>
              <a:gd name="T62" fmla="*/ 4045 w 9643"/>
              <a:gd name="T63" fmla="*/ 114 h 1128"/>
              <a:gd name="T64" fmla="*/ 4457 w 9643"/>
              <a:gd name="T65" fmla="*/ 690 h 1128"/>
              <a:gd name="T66" fmla="*/ 4985 w 9643"/>
              <a:gd name="T67" fmla="*/ 690 h 1128"/>
              <a:gd name="T68" fmla="*/ 5363 w 9643"/>
              <a:gd name="T69" fmla="*/ 0 h 1128"/>
              <a:gd name="T70" fmla="*/ 2172 w 9643"/>
              <a:gd name="T71" fmla="*/ 592 h 1128"/>
              <a:gd name="T72" fmla="*/ 2062 w 9643"/>
              <a:gd name="T73" fmla="*/ 264 h 1128"/>
              <a:gd name="T74" fmla="*/ 1638 w 9643"/>
              <a:gd name="T75" fmla="*/ 627 h 1128"/>
              <a:gd name="T76" fmla="*/ 1643 w 9643"/>
              <a:gd name="T77" fmla="*/ 931 h 1128"/>
              <a:gd name="T78" fmla="*/ 2056 w 9643"/>
              <a:gd name="T79" fmla="*/ 930 h 1128"/>
              <a:gd name="T80" fmla="*/ 2735 w 9643"/>
              <a:gd name="T81" fmla="*/ 743 h 1128"/>
              <a:gd name="T82" fmla="*/ 2509 w 9643"/>
              <a:gd name="T83" fmla="*/ 247 h 1128"/>
              <a:gd name="T84" fmla="*/ 7385 w 9643"/>
              <a:gd name="T85" fmla="*/ 45 h 1128"/>
              <a:gd name="T86" fmla="*/ 6846 w 9643"/>
              <a:gd name="T87" fmla="*/ 797 h 1128"/>
              <a:gd name="T88" fmla="*/ 6691 w 9643"/>
              <a:gd name="T89" fmla="*/ 149 h 1128"/>
              <a:gd name="T90" fmla="*/ 6511 w 9643"/>
              <a:gd name="T91" fmla="*/ 744 h 1128"/>
              <a:gd name="T92" fmla="*/ 7339 w 9643"/>
              <a:gd name="T93" fmla="*/ 913 h 1128"/>
              <a:gd name="T94" fmla="*/ 7135 w 9643"/>
              <a:gd name="T95" fmla="*/ 801 h 1128"/>
              <a:gd name="T96" fmla="*/ 3492 w 9643"/>
              <a:gd name="T97" fmla="*/ 426 h 1128"/>
              <a:gd name="T98" fmla="*/ 3069 w 9643"/>
              <a:gd name="T99" fmla="*/ 420 h 1128"/>
              <a:gd name="T100" fmla="*/ 3066 w 9643"/>
              <a:gd name="T101" fmla="*/ 323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43" h="1128">
                <a:moveTo>
                  <a:pt x="339" y="244"/>
                </a:moveTo>
                <a:cubicBezTo>
                  <a:pt x="146" y="244"/>
                  <a:pt x="0" y="377"/>
                  <a:pt x="0" y="591"/>
                </a:cubicBezTo>
                <a:cubicBezTo>
                  <a:pt x="0" y="801"/>
                  <a:pt x="125" y="931"/>
                  <a:pt x="352" y="931"/>
                </a:cubicBezTo>
                <a:cubicBezTo>
                  <a:pt x="492" y="931"/>
                  <a:pt x="570" y="896"/>
                  <a:pt x="625" y="866"/>
                </a:cubicBezTo>
                <a:cubicBezTo>
                  <a:pt x="625" y="744"/>
                  <a:pt x="625" y="744"/>
                  <a:pt x="625" y="744"/>
                </a:cubicBezTo>
                <a:cubicBezTo>
                  <a:pt x="566" y="744"/>
                  <a:pt x="566" y="744"/>
                  <a:pt x="566" y="744"/>
                </a:cubicBezTo>
                <a:cubicBezTo>
                  <a:pt x="521" y="776"/>
                  <a:pt x="460" y="800"/>
                  <a:pt x="382" y="800"/>
                </a:cubicBezTo>
                <a:cubicBezTo>
                  <a:pt x="274" y="800"/>
                  <a:pt x="208" y="763"/>
                  <a:pt x="199" y="629"/>
                </a:cubicBezTo>
                <a:cubicBezTo>
                  <a:pt x="649" y="629"/>
                  <a:pt x="649" y="629"/>
                  <a:pt x="649" y="629"/>
                </a:cubicBezTo>
                <a:cubicBezTo>
                  <a:pt x="649" y="623"/>
                  <a:pt x="652" y="595"/>
                  <a:pt x="652" y="572"/>
                </a:cubicBezTo>
                <a:cubicBezTo>
                  <a:pt x="652" y="352"/>
                  <a:pt x="543" y="244"/>
                  <a:pt x="339" y="244"/>
                </a:cubicBezTo>
                <a:close/>
                <a:moveTo>
                  <a:pt x="201" y="518"/>
                </a:moveTo>
                <a:cubicBezTo>
                  <a:pt x="216" y="393"/>
                  <a:pt x="272" y="361"/>
                  <a:pt x="339" y="361"/>
                </a:cubicBezTo>
                <a:cubicBezTo>
                  <a:pt x="415" y="361"/>
                  <a:pt x="457" y="399"/>
                  <a:pt x="461" y="518"/>
                </a:cubicBezTo>
                <a:lnTo>
                  <a:pt x="201" y="518"/>
                </a:lnTo>
                <a:close/>
                <a:moveTo>
                  <a:pt x="1374" y="997"/>
                </a:moveTo>
                <a:cubicBezTo>
                  <a:pt x="1374" y="264"/>
                  <a:pt x="1374" y="264"/>
                  <a:pt x="1374" y="264"/>
                </a:cubicBezTo>
                <a:cubicBezTo>
                  <a:pt x="1257" y="264"/>
                  <a:pt x="1257" y="264"/>
                  <a:pt x="1257" y="264"/>
                </a:cubicBezTo>
                <a:cubicBezTo>
                  <a:pt x="1237" y="264"/>
                  <a:pt x="1205" y="270"/>
                  <a:pt x="1189" y="327"/>
                </a:cubicBezTo>
                <a:cubicBezTo>
                  <a:pt x="1143" y="276"/>
                  <a:pt x="1083" y="244"/>
                  <a:pt x="989" y="244"/>
                </a:cubicBezTo>
                <a:cubicBezTo>
                  <a:pt x="854" y="244"/>
                  <a:pt x="695" y="364"/>
                  <a:pt x="695" y="610"/>
                </a:cubicBezTo>
                <a:cubicBezTo>
                  <a:pt x="695" y="861"/>
                  <a:pt x="845" y="929"/>
                  <a:pt x="984" y="929"/>
                </a:cubicBezTo>
                <a:cubicBezTo>
                  <a:pt x="1071" y="929"/>
                  <a:pt x="1135" y="901"/>
                  <a:pt x="1180" y="863"/>
                </a:cubicBezTo>
                <a:cubicBezTo>
                  <a:pt x="1180" y="1028"/>
                  <a:pt x="1180" y="1028"/>
                  <a:pt x="1180" y="1028"/>
                </a:cubicBezTo>
                <a:cubicBezTo>
                  <a:pt x="1091" y="1028"/>
                  <a:pt x="1091" y="1028"/>
                  <a:pt x="1091" y="1028"/>
                </a:cubicBezTo>
                <a:cubicBezTo>
                  <a:pt x="1091" y="1128"/>
                  <a:pt x="1091" y="1128"/>
                  <a:pt x="1091" y="1128"/>
                </a:cubicBezTo>
                <a:cubicBezTo>
                  <a:pt x="1457" y="1128"/>
                  <a:pt x="1457" y="1128"/>
                  <a:pt x="1457" y="1128"/>
                </a:cubicBezTo>
                <a:cubicBezTo>
                  <a:pt x="1457" y="1028"/>
                  <a:pt x="1457" y="1028"/>
                  <a:pt x="1457" y="1028"/>
                </a:cubicBezTo>
                <a:cubicBezTo>
                  <a:pt x="1407" y="1028"/>
                  <a:pt x="1407" y="1028"/>
                  <a:pt x="1407" y="1028"/>
                </a:cubicBezTo>
                <a:cubicBezTo>
                  <a:pt x="1391" y="1028"/>
                  <a:pt x="1374" y="1012"/>
                  <a:pt x="1374" y="997"/>
                </a:cubicBezTo>
                <a:close/>
                <a:moveTo>
                  <a:pt x="1180" y="785"/>
                </a:moveTo>
                <a:cubicBezTo>
                  <a:pt x="1146" y="806"/>
                  <a:pt x="1102" y="819"/>
                  <a:pt x="1049" y="819"/>
                </a:cubicBezTo>
                <a:cubicBezTo>
                  <a:pt x="969" y="819"/>
                  <a:pt x="891" y="786"/>
                  <a:pt x="891" y="607"/>
                </a:cubicBezTo>
                <a:cubicBezTo>
                  <a:pt x="891" y="441"/>
                  <a:pt x="973" y="373"/>
                  <a:pt x="1065" y="373"/>
                </a:cubicBezTo>
                <a:cubicBezTo>
                  <a:pt x="1105" y="373"/>
                  <a:pt x="1147" y="384"/>
                  <a:pt x="1180" y="396"/>
                </a:cubicBezTo>
                <a:lnTo>
                  <a:pt x="1180" y="785"/>
                </a:lnTo>
                <a:close/>
                <a:moveTo>
                  <a:pt x="9643" y="573"/>
                </a:moveTo>
                <a:cubicBezTo>
                  <a:pt x="9643" y="354"/>
                  <a:pt x="9535" y="247"/>
                  <a:pt x="9331" y="247"/>
                </a:cubicBezTo>
                <a:cubicBezTo>
                  <a:pt x="9139" y="247"/>
                  <a:pt x="8994" y="378"/>
                  <a:pt x="8994" y="591"/>
                </a:cubicBezTo>
                <a:cubicBezTo>
                  <a:pt x="8994" y="672"/>
                  <a:pt x="9012" y="740"/>
                  <a:pt x="9047" y="794"/>
                </a:cubicBezTo>
                <a:cubicBezTo>
                  <a:pt x="9023" y="801"/>
                  <a:pt x="8997" y="806"/>
                  <a:pt x="8970" y="806"/>
                </a:cubicBezTo>
                <a:cubicBezTo>
                  <a:pt x="8919" y="806"/>
                  <a:pt x="8891" y="792"/>
                  <a:pt x="8884" y="745"/>
                </a:cubicBezTo>
                <a:cubicBezTo>
                  <a:pt x="8884" y="427"/>
                  <a:pt x="8884" y="427"/>
                  <a:pt x="8884" y="427"/>
                </a:cubicBezTo>
                <a:cubicBezTo>
                  <a:pt x="8884" y="278"/>
                  <a:pt x="8799" y="248"/>
                  <a:pt x="8698" y="248"/>
                </a:cubicBezTo>
                <a:cubicBezTo>
                  <a:pt x="8606" y="248"/>
                  <a:pt x="8523" y="278"/>
                  <a:pt x="8458" y="324"/>
                </a:cubicBezTo>
                <a:cubicBezTo>
                  <a:pt x="8451" y="267"/>
                  <a:pt x="8432" y="264"/>
                  <a:pt x="8399" y="264"/>
                </a:cubicBezTo>
                <a:cubicBezTo>
                  <a:pt x="8279" y="264"/>
                  <a:pt x="8279" y="264"/>
                  <a:pt x="8279" y="264"/>
                </a:cubicBezTo>
                <a:cubicBezTo>
                  <a:pt x="8279" y="790"/>
                  <a:pt x="8279" y="790"/>
                  <a:pt x="8279" y="790"/>
                </a:cubicBezTo>
                <a:cubicBezTo>
                  <a:pt x="8252" y="799"/>
                  <a:pt x="8222" y="806"/>
                  <a:pt x="8191" y="806"/>
                </a:cubicBezTo>
                <a:cubicBezTo>
                  <a:pt x="8180" y="806"/>
                  <a:pt x="8171" y="806"/>
                  <a:pt x="8162" y="804"/>
                </a:cubicBezTo>
                <a:cubicBezTo>
                  <a:pt x="8125" y="798"/>
                  <a:pt x="8106" y="776"/>
                  <a:pt x="8106" y="724"/>
                </a:cubicBezTo>
                <a:cubicBezTo>
                  <a:pt x="8106" y="381"/>
                  <a:pt x="8106" y="381"/>
                  <a:pt x="8106" y="381"/>
                </a:cubicBezTo>
                <a:cubicBezTo>
                  <a:pt x="8106" y="279"/>
                  <a:pt x="8097" y="264"/>
                  <a:pt x="8033" y="264"/>
                </a:cubicBezTo>
                <a:cubicBezTo>
                  <a:pt x="7927" y="264"/>
                  <a:pt x="7927" y="264"/>
                  <a:pt x="7927" y="264"/>
                </a:cubicBezTo>
                <a:cubicBezTo>
                  <a:pt x="7927" y="532"/>
                  <a:pt x="7927" y="532"/>
                  <a:pt x="7927" y="532"/>
                </a:cubicBezTo>
                <a:cubicBezTo>
                  <a:pt x="7927" y="723"/>
                  <a:pt x="7927" y="723"/>
                  <a:pt x="7927" y="723"/>
                </a:cubicBezTo>
                <a:cubicBezTo>
                  <a:pt x="7927" y="726"/>
                  <a:pt x="7927" y="726"/>
                  <a:pt x="7927" y="726"/>
                </a:cubicBezTo>
                <a:cubicBezTo>
                  <a:pt x="7927" y="790"/>
                  <a:pt x="7927" y="790"/>
                  <a:pt x="7927" y="790"/>
                </a:cubicBezTo>
                <a:cubicBezTo>
                  <a:pt x="7899" y="799"/>
                  <a:pt x="7869" y="806"/>
                  <a:pt x="7837" y="806"/>
                </a:cubicBezTo>
                <a:cubicBezTo>
                  <a:pt x="7778" y="806"/>
                  <a:pt x="7750" y="788"/>
                  <a:pt x="7750" y="722"/>
                </a:cubicBezTo>
                <a:cubicBezTo>
                  <a:pt x="7749" y="148"/>
                  <a:pt x="7749" y="148"/>
                  <a:pt x="7749" y="148"/>
                </a:cubicBezTo>
                <a:cubicBezTo>
                  <a:pt x="7749" y="60"/>
                  <a:pt x="7739" y="45"/>
                  <a:pt x="7674" y="45"/>
                </a:cubicBezTo>
                <a:cubicBezTo>
                  <a:pt x="7570" y="45"/>
                  <a:pt x="7570" y="45"/>
                  <a:pt x="7570" y="45"/>
                </a:cubicBezTo>
                <a:cubicBezTo>
                  <a:pt x="7570" y="552"/>
                  <a:pt x="7570" y="552"/>
                  <a:pt x="7570" y="552"/>
                </a:cubicBezTo>
                <a:cubicBezTo>
                  <a:pt x="7570" y="721"/>
                  <a:pt x="7570" y="721"/>
                  <a:pt x="7570" y="721"/>
                </a:cubicBezTo>
                <a:cubicBezTo>
                  <a:pt x="7570" y="744"/>
                  <a:pt x="7570" y="744"/>
                  <a:pt x="7570" y="744"/>
                </a:cubicBezTo>
                <a:cubicBezTo>
                  <a:pt x="7570" y="893"/>
                  <a:pt x="7645" y="929"/>
                  <a:pt x="7745" y="929"/>
                </a:cubicBezTo>
                <a:cubicBezTo>
                  <a:pt x="7825" y="929"/>
                  <a:pt x="7907" y="903"/>
                  <a:pt x="7970" y="866"/>
                </a:cubicBezTo>
                <a:cubicBezTo>
                  <a:pt x="7996" y="893"/>
                  <a:pt x="8007" y="919"/>
                  <a:pt x="8062" y="927"/>
                </a:cubicBezTo>
                <a:cubicBezTo>
                  <a:pt x="8062" y="927"/>
                  <a:pt x="8062" y="927"/>
                  <a:pt x="8062" y="927"/>
                </a:cubicBezTo>
                <a:cubicBezTo>
                  <a:pt x="8070" y="928"/>
                  <a:pt x="8078" y="929"/>
                  <a:pt x="8087" y="929"/>
                </a:cubicBezTo>
                <a:cubicBezTo>
                  <a:pt x="8097" y="929"/>
                  <a:pt x="8097" y="929"/>
                  <a:pt x="8097" y="929"/>
                </a:cubicBezTo>
                <a:cubicBezTo>
                  <a:pt x="8099" y="929"/>
                  <a:pt x="8099" y="929"/>
                  <a:pt x="8099" y="929"/>
                </a:cubicBezTo>
                <a:cubicBezTo>
                  <a:pt x="8099" y="929"/>
                  <a:pt x="8099" y="929"/>
                  <a:pt x="8099" y="929"/>
                </a:cubicBezTo>
                <a:cubicBezTo>
                  <a:pt x="8101" y="929"/>
                  <a:pt x="8101" y="929"/>
                  <a:pt x="8101" y="929"/>
                </a:cubicBezTo>
                <a:cubicBezTo>
                  <a:pt x="8106" y="929"/>
                  <a:pt x="8106" y="929"/>
                  <a:pt x="8106" y="929"/>
                </a:cubicBezTo>
                <a:cubicBezTo>
                  <a:pt x="8166" y="928"/>
                  <a:pt x="8227" y="912"/>
                  <a:pt x="8279" y="888"/>
                </a:cubicBezTo>
                <a:cubicBezTo>
                  <a:pt x="8279" y="913"/>
                  <a:pt x="8279" y="913"/>
                  <a:pt x="8279" y="913"/>
                </a:cubicBezTo>
                <a:cubicBezTo>
                  <a:pt x="8461" y="913"/>
                  <a:pt x="8461" y="913"/>
                  <a:pt x="8461" y="913"/>
                </a:cubicBezTo>
                <a:cubicBezTo>
                  <a:pt x="8461" y="421"/>
                  <a:pt x="8461" y="421"/>
                  <a:pt x="8461" y="421"/>
                </a:cubicBezTo>
                <a:cubicBezTo>
                  <a:pt x="8505" y="406"/>
                  <a:pt x="8559" y="391"/>
                  <a:pt x="8618" y="391"/>
                </a:cubicBezTo>
                <a:cubicBezTo>
                  <a:pt x="8678" y="391"/>
                  <a:pt x="8704" y="410"/>
                  <a:pt x="8704" y="476"/>
                </a:cubicBezTo>
                <a:cubicBezTo>
                  <a:pt x="8704" y="552"/>
                  <a:pt x="8704" y="552"/>
                  <a:pt x="8704" y="552"/>
                </a:cubicBezTo>
                <a:cubicBezTo>
                  <a:pt x="8703" y="552"/>
                  <a:pt x="8703" y="552"/>
                  <a:pt x="8703" y="552"/>
                </a:cubicBezTo>
                <a:cubicBezTo>
                  <a:pt x="8703" y="744"/>
                  <a:pt x="8703" y="744"/>
                  <a:pt x="8703" y="744"/>
                </a:cubicBezTo>
                <a:cubicBezTo>
                  <a:pt x="8703" y="893"/>
                  <a:pt x="8778" y="929"/>
                  <a:pt x="8878" y="929"/>
                </a:cubicBezTo>
                <a:cubicBezTo>
                  <a:pt x="8962" y="929"/>
                  <a:pt x="9047" y="901"/>
                  <a:pt x="9110" y="861"/>
                </a:cubicBezTo>
                <a:cubicBezTo>
                  <a:pt x="9168" y="905"/>
                  <a:pt x="9247" y="929"/>
                  <a:pt x="9345" y="929"/>
                </a:cubicBezTo>
                <a:cubicBezTo>
                  <a:pt x="9483" y="929"/>
                  <a:pt x="9561" y="895"/>
                  <a:pt x="9616" y="865"/>
                </a:cubicBezTo>
                <a:cubicBezTo>
                  <a:pt x="9616" y="743"/>
                  <a:pt x="9616" y="743"/>
                  <a:pt x="9616" y="743"/>
                </a:cubicBezTo>
                <a:cubicBezTo>
                  <a:pt x="9557" y="743"/>
                  <a:pt x="9557" y="743"/>
                  <a:pt x="9557" y="743"/>
                </a:cubicBezTo>
                <a:cubicBezTo>
                  <a:pt x="9512" y="775"/>
                  <a:pt x="9452" y="799"/>
                  <a:pt x="9374" y="799"/>
                </a:cubicBezTo>
                <a:cubicBezTo>
                  <a:pt x="9267" y="799"/>
                  <a:pt x="9201" y="762"/>
                  <a:pt x="9192" y="630"/>
                </a:cubicBezTo>
                <a:cubicBezTo>
                  <a:pt x="9640" y="630"/>
                  <a:pt x="9640" y="630"/>
                  <a:pt x="9640" y="630"/>
                </a:cubicBezTo>
                <a:cubicBezTo>
                  <a:pt x="9640" y="623"/>
                  <a:pt x="9643" y="595"/>
                  <a:pt x="9643" y="573"/>
                </a:cubicBezTo>
                <a:close/>
                <a:moveTo>
                  <a:pt x="9194" y="518"/>
                </a:moveTo>
                <a:cubicBezTo>
                  <a:pt x="9209" y="395"/>
                  <a:pt x="9264" y="363"/>
                  <a:pt x="9331" y="363"/>
                </a:cubicBezTo>
                <a:cubicBezTo>
                  <a:pt x="9407" y="363"/>
                  <a:pt x="9449" y="401"/>
                  <a:pt x="9453" y="518"/>
                </a:cubicBezTo>
                <a:lnTo>
                  <a:pt x="9194" y="518"/>
                </a:lnTo>
                <a:close/>
                <a:moveTo>
                  <a:pt x="6409" y="248"/>
                </a:moveTo>
                <a:cubicBezTo>
                  <a:pt x="6423" y="248"/>
                  <a:pt x="6438" y="250"/>
                  <a:pt x="6451" y="254"/>
                </a:cubicBezTo>
                <a:cubicBezTo>
                  <a:pt x="6451" y="400"/>
                  <a:pt x="6451" y="400"/>
                  <a:pt x="6451" y="400"/>
                </a:cubicBezTo>
                <a:cubicBezTo>
                  <a:pt x="6418" y="400"/>
                  <a:pt x="6418" y="400"/>
                  <a:pt x="6418" y="400"/>
                </a:cubicBezTo>
                <a:cubicBezTo>
                  <a:pt x="6323" y="400"/>
                  <a:pt x="6256" y="420"/>
                  <a:pt x="6219" y="439"/>
                </a:cubicBezTo>
                <a:cubicBezTo>
                  <a:pt x="6219" y="913"/>
                  <a:pt x="6219" y="913"/>
                  <a:pt x="6219" y="913"/>
                </a:cubicBezTo>
                <a:cubicBezTo>
                  <a:pt x="6037" y="913"/>
                  <a:pt x="6037" y="913"/>
                  <a:pt x="6037" y="913"/>
                </a:cubicBezTo>
                <a:cubicBezTo>
                  <a:pt x="6037" y="264"/>
                  <a:pt x="6037" y="264"/>
                  <a:pt x="6037" y="264"/>
                </a:cubicBezTo>
                <a:cubicBezTo>
                  <a:pt x="6157" y="264"/>
                  <a:pt x="6157" y="264"/>
                  <a:pt x="6157" y="264"/>
                </a:cubicBezTo>
                <a:cubicBezTo>
                  <a:pt x="6190" y="264"/>
                  <a:pt x="6210" y="265"/>
                  <a:pt x="6216" y="331"/>
                </a:cubicBezTo>
                <a:cubicBezTo>
                  <a:pt x="6260" y="287"/>
                  <a:pt x="6323" y="248"/>
                  <a:pt x="6409" y="248"/>
                </a:cubicBezTo>
                <a:close/>
                <a:moveTo>
                  <a:pt x="7908" y="125"/>
                </a:moveTo>
                <a:cubicBezTo>
                  <a:pt x="7908" y="70"/>
                  <a:pt x="7955" y="26"/>
                  <a:pt x="8013" y="26"/>
                </a:cubicBezTo>
                <a:cubicBezTo>
                  <a:pt x="8071" y="26"/>
                  <a:pt x="8118" y="70"/>
                  <a:pt x="8118" y="125"/>
                </a:cubicBezTo>
                <a:cubicBezTo>
                  <a:pt x="8118" y="179"/>
                  <a:pt x="8071" y="222"/>
                  <a:pt x="8013" y="222"/>
                </a:cubicBezTo>
                <a:cubicBezTo>
                  <a:pt x="7955" y="222"/>
                  <a:pt x="7908" y="179"/>
                  <a:pt x="7908" y="125"/>
                </a:cubicBezTo>
                <a:close/>
                <a:moveTo>
                  <a:pt x="5768" y="274"/>
                </a:moveTo>
                <a:cubicBezTo>
                  <a:pt x="5725" y="257"/>
                  <a:pt x="5678" y="247"/>
                  <a:pt x="5629" y="247"/>
                </a:cubicBezTo>
                <a:cubicBezTo>
                  <a:pt x="5616" y="247"/>
                  <a:pt x="5604" y="248"/>
                  <a:pt x="5592" y="249"/>
                </a:cubicBezTo>
                <a:cubicBezTo>
                  <a:pt x="5548" y="306"/>
                  <a:pt x="5523" y="375"/>
                  <a:pt x="5523" y="451"/>
                </a:cubicBezTo>
                <a:cubicBezTo>
                  <a:pt x="5523" y="592"/>
                  <a:pt x="5613" y="714"/>
                  <a:pt x="5741" y="766"/>
                </a:cubicBezTo>
                <a:cubicBezTo>
                  <a:pt x="5709" y="787"/>
                  <a:pt x="5670" y="800"/>
                  <a:pt x="5629" y="800"/>
                </a:cubicBezTo>
                <a:cubicBezTo>
                  <a:pt x="5515" y="800"/>
                  <a:pt x="5423" y="705"/>
                  <a:pt x="5423" y="589"/>
                </a:cubicBezTo>
                <a:cubicBezTo>
                  <a:pt x="5423" y="539"/>
                  <a:pt x="5440" y="493"/>
                  <a:pt x="5469" y="457"/>
                </a:cubicBezTo>
                <a:cubicBezTo>
                  <a:pt x="5469" y="403"/>
                  <a:pt x="5489" y="306"/>
                  <a:pt x="5519" y="264"/>
                </a:cubicBezTo>
                <a:cubicBezTo>
                  <a:pt x="5374" y="309"/>
                  <a:pt x="5273" y="440"/>
                  <a:pt x="5273" y="589"/>
                </a:cubicBezTo>
                <a:cubicBezTo>
                  <a:pt x="5273" y="779"/>
                  <a:pt x="5435" y="931"/>
                  <a:pt x="5629" y="931"/>
                </a:cubicBezTo>
                <a:cubicBezTo>
                  <a:pt x="5823" y="931"/>
                  <a:pt x="5986" y="779"/>
                  <a:pt x="5986" y="589"/>
                </a:cubicBezTo>
                <a:cubicBezTo>
                  <a:pt x="5986" y="448"/>
                  <a:pt x="5896" y="326"/>
                  <a:pt x="5768" y="274"/>
                </a:cubicBezTo>
                <a:close/>
                <a:moveTo>
                  <a:pt x="5825" y="654"/>
                </a:moveTo>
                <a:cubicBezTo>
                  <a:pt x="5738" y="629"/>
                  <a:pt x="5674" y="548"/>
                  <a:pt x="5674" y="451"/>
                </a:cubicBezTo>
                <a:cubicBezTo>
                  <a:pt x="5674" y="429"/>
                  <a:pt x="5677" y="407"/>
                  <a:pt x="5684" y="387"/>
                </a:cubicBezTo>
                <a:cubicBezTo>
                  <a:pt x="5771" y="411"/>
                  <a:pt x="5835" y="492"/>
                  <a:pt x="5835" y="589"/>
                </a:cubicBezTo>
                <a:cubicBezTo>
                  <a:pt x="5835" y="612"/>
                  <a:pt x="5831" y="633"/>
                  <a:pt x="5825" y="654"/>
                </a:cubicBezTo>
                <a:close/>
                <a:moveTo>
                  <a:pt x="4105" y="713"/>
                </a:moveTo>
                <a:cubicBezTo>
                  <a:pt x="4105" y="844"/>
                  <a:pt x="4014" y="929"/>
                  <a:pt x="3803" y="929"/>
                </a:cubicBezTo>
                <a:cubicBezTo>
                  <a:pt x="3677" y="929"/>
                  <a:pt x="3608" y="911"/>
                  <a:pt x="3551" y="894"/>
                </a:cubicBezTo>
                <a:cubicBezTo>
                  <a:pt x="3551" y="744"/>
                  <a:pt x="3551" y="744"/>
                  <a:pt x="3551" y="744"/>
                </a:cubicBezTo>
                <a:cubicBezTo>
                  <a:pt x="3663" y="744"/>
                  <a:pt x="3663" y="744"/>
                  <a:pt x="3663" y="744"/>
                </a:cubicBezTo>
                <a:cubicBezTo>
                  <a:pt x="3678" y="791"/>
                  <a:pt x="3741" y="820"/>
                  <a:pt x="3802" y="820"/>
                </a:cubicBezTo>
                <a:cubicBezTo>
                  <a:pt x="3876" y="820"/>
                  <a:pt x="3921" y="790"/>
                  <a:pt x="3921" y="741"/>
                </a:cubicBezTo>
                <a:cubicBezTo>
                  <a:pt x="3921" y="692"/>
                  <a:pt x="3891" y="671"/>
                  <a:pt x="3779" y="656"/>
                </a:cubicBezTo>
                <a:cubicBezTo>
                  <a:pt x="3629" y="636"/>
                  <a:pt x="3559" y="586"/>
                  <a:pt x="3559" y="455"/>
                </a:cubicBezTo>
                <a:cubicBezTo>
                  <a:pt x="3559" y="323"/>
                  <a:pt x="3665" y="247"/>
                  <a:pt x="3843" y="247"/>
                </a:cubicBezTo>
                <a:cubicBezTo>
                  <a:pt x="3952" y="247"/>
                  <a:pt x="4026" y="258"/>
                  <a:pt x="4081" y="276"/>
                </a:cubicBezTo>
                <a:cubicBezTo>
                  <a:pt x="4081" y="424"/>
                  <a:pt x="4081" y="424"/>
                  <a:pt x="4081" y="424"/>
                </a:cubicBezTo>
                <a:cubicBezTo>
                  <a:pt x="3974" y="424"/>
                  <a:pt x="3974" y="424"/>
                  <a:pt x="3974" y="424"/>
                </a:cubicBezTo>
                <a:cubicBezTo>
                  <a:pt x="3952" y="384"/>
                  <a:pt x="3909" y="359"/>
                  <a:pt x="3836" y="359"/>
                </a:cubicBezTo>
                <a:cubicBezTo>
                  <a:pt x="3765" y="359"/>
                  <a:pt x="3725" y="387"/>
                  <a:pt x="3725" y="429"/>
                </a:cubicBezTo>
                <a:cubicBezTo>
                  <a:pt x="3725" y="469"/>
                  <a:pt x="3750" y="493"/>
                  <a:pt x="3868" y="510"/>
                </a:cubicBezTo>
                <a:cubicBezTo>
                  <a:pt x="4036" y="534"/>
                  <a:pt x="4105" y="579"/>
                  <a:pt x="4105" y="713"/>
                </a:cubicBezTo>
                <a:close/>
                <a:moveTo>
                  <a:pt x="5291" y="155"/>
                </a:moveTo>
                <a:cubicBezTo>
                  <a:pt x="5082" y="930"/>
                  <a:pt x="5082" y="930"/>
                  <a:pt x="5082" y="930"/>
                </a:cubicBezTo>
                <a:cubicBezTo>
                  <a:pt x="4848" y="930"/>
                  <a:pt x="4848" y="930"/>
                  <a:pt x="4848" y="930"/>
                </a:cubicBezTo>
                <a:cubicBezTo>
                  <a:pt x="4699" y="353"/>
                  <a:pt x="4699" y="353"/>
                  <a:pt x="4699" y="353"/>
                </a:cubicBezTo>
                <a:cubicBezTo>
                  <a:pt x="4696" y="353"/>
                  <a:pt x="4696" y="353"/>
                  <a:pt x="4696" y="353"/>
                </a:cubicBezTo>
                <a:cubicBezTo>
                  <a:pt x="4546" y="930"/>
                  <a:pt x="4546" y="930"/>
                  <a:pt x="4546" y="930"/>
                </a:cubicBezTo>
                <a:cubicBezTo>
                  <a:pt x="4312" y="930"/>
                  <a:pt x="4312" y="930"/>
                  <a:pt x="4312" y="930"/>
                </a:cubicBezTo>
                <a:cubicBezTo>
                  <a:pt x="4113" y="150"/>
                  <a:pt x="4113" y="150"/>
                  <a:pt x="4113" y="150"/>
                </a:cubicBezTo>
                <a:cubicBezTo>
                  <a:pt x="4105" y="130"/>
                  <a:pt x="4088" y="114"/>
                  <a:pt x="4068" y="114"/>
                </a:cubicBezTo>
                <a:cubicBezTo>
                  <a:pt x="4045" y="114"/>
                  <a:pt x="4045" y="114"/>
                  <a:pt x="4045" y="114"/>
                </a:cubicBezTo>
                <a:cubicBezTo>
                  <a:pt x="4045" y="0"/>
                  <a:pt x="4045" y="0"/>
                  <a:pt x="4045" y="0"/>
                </a:cubicBezTo>
                <a:cubicBezTo>
                  <a:pt x="4437" y="0"/>
                  <a:pt x="4437" y="0"/>
                  <a:pt x="4437" y="0"/>
                </a:cubicBezTo>
                <a:cubicBezTo>
                  <a:pt x="4437" y="114"/>
                  <a:pt x="4437" y="114"/>
                  <a:pt x="4437" y="114"/>
                </a:cubicBezTo>
                <a:cubicBezTo>
                  <a:pt x="4322" y="114"/>
                  <a:pt x="4322" y="114"/>
                  <a:pt x="4322" y="114"/>
                </a:cubicBezTo>
                <a:cubicBezTo>
                  <a:pt x="4457" y="690"/>
                  <a:pt x="4457" y="690"/>
                  <a:pt x="4457" y="690"/>
                </a:cubicBezTo>
                <a:cubicBezTo>
                  <a:pt x="4460" y="690"/>
                  <a:pt x="4460" y="690"/>
                  <a:pt x="4460" y="690"/>
                </a:cubicBezTo>
                <a:cubicBezTo>
                  <a:pt x="4640" y="0"/>
                  <a:pt x="4640" y="0"/>
                  <a:pt x="4640" y="0"/>
                </a:cubicBezTo>
                <a:cubicBezTo>
                  <a:pt x="4804" y="0"/>
                  <a:pt x="4804" y="0"/>
                  <a:pt x="4804" y="0"/>
                </a:cubicBezTo>
                <a:cubicBezTo>
                  <a:pt x="4982" y="690"/>
                  <a:pt x="4982" y="690"/>
                  <a:pt x="4982" y="690"/>
                </a:cubicBezTo>
                <a:cubicBezTo>
                  <a:pt x="4985" y="690"/>
                  <a:pt x="4985" y="690"/>
                  <a:pt x="4985" y="690"/>
                </a:cubicBezTo>
                <a:cubicBezTo>
                  <a:pt x="5107" y="204"/>
                  <a:pt x="5107" y="204"/>
                  <a:pt x="5107" y="204"/>
                </a:cubicBezTo>
                <a:cubicBezTo>
                  <a:pt x="5128" y="146"/>
                  <a:pt x="5114" y="114"/>
                  <a:pt x="5060" y="114"/>
                </a:cubicBezTo>
                <a:cubicBezTo>
                  <a:pt x="5009" y="114"/>
                  <a:pt x="5009" y="114"/>
                  <a:pt x="5009" y="114"/>
                </a:cubicBezTo>
                <a:cubicBezTo>
                  <a:pt x="5009" y="0"/>
                  <a:pt x="5009" y="0"/>
                  <a:pt x="5009" y="0"/>
                </a:cubicBezTo>
                <a:cubicBezTo>
                  <a:pt x="5363" y="0"/>
                  <a:pt x="5363" y="0"/>
                  <a:pt x="5363" y="0"/>
                </a:cubicBezTo>
                <a:cubicBezTo>
                  <a:pt x="5363" y="114"/>
                  <a:pt x="5363" y="114"/>
                  <a:pt x="5363" y="114"/>
                </a:cubicBezTo>
                <a:cubicBezTo>
                  <a:pt x="5343" y="114"/>
                  <a:pt x="5343" y="114"/>
                  <a:pt x="5343" y="114"/>
                </a:cubicBezTo>
                <a:cubicBezTo>
                  <a:pt x="5320" y="114"/>
                  <a:pt x="5299" y="131"/>
                  <a:pt x="5291" y="155"/>
                </a:cubicBezTo>
                <a:close/>
                <a:moveTo>
                  <a:pt x="2509" y="247"/>
                </a:moveTo>
                <a:cubicBezTo>
                  <a:pt x="2317" y="247"/>
                  <a:pt x="2172" y="378"/>
                  <a:pt x="2172" y="592"/>
                </a:cubicBezTo>
                <a:cubicBezTo>
                  <a:pt x="2172" y="672"/>
                  <a:pt x="2190" y="740"/>
                  <a:pt x="2225" y="794"/>
                </a:cubicBezTo>
                <a:cubicBezTo>
                  <a:pt x="2201" y="801"/>
                  <a:pt x="2175" y="806"/>
                  <a:pt x="2148" y="806"/>
                </a:cubicBezTo>
                <a:cubicBezTo>
                  <a:pt x="2097" y="806"/>
                  <a:pt x="2068" y="792"/>
                  <a:pt x="2062" y="745"/>
                </a:cubicBezTo>
                <a:cubicBezTo>
                  <a:pt x="2062" y="702"/>
                  <a:pt x="2062" y="702"/>
                  <a:pt x="2062" y="702"/>
                </a:cubicBezTo>
                <a:cubicBezTo>
                  <a:pt x="2062" y="264"/>
                  <a:pt x="2062" y="264"/>
                  <a:pt x="2062" y="264"/>
                </a:cubicBezTo>
                <a:cubicBezTo>
                  <a:pt x="1880" y="264"/>
                  <a:pt x="1880" y="264"/>
                  <a:pt x="1880" y="264"/>
                </a:cubicBezTo>
                <a:cubicBezTo>
                  <a:pt x="1880" y="757"/>
                  <a:pt x="1880" y="757"/>
                  <a:pt x="1880" y="757"/>
                </a:cubicBezTo>
                <a:cubicBezTo>
                  <a:pt x="1837" y="773"/>
                  <a:pt x="1783" y="788"/>
                  <a:pt x="1723" y="788"/>
                </a:cubicBezTo>
                <a:cubicBezTo>
                  <a:pt x="1664" y="788"/>
                  <a:pt x="1638" y="768"/>
                  <a:pt x="1638" y="703"/>
                </a:cubicBezTo>
                <a:cubicBezTo>
                  <a:pt x="1638" y="627"/>
                  <a:pt x="1638" y="627"/>
                  <a:pt x="1638" y="627"/>
                </a:cubicBezTo>
                <a:cubicBezTo>
                  <a:pt x="1638" y="627"/>
                  <a:pt x="1638" y="627"/>
                  <a:pt x="1638" y="627"/>
                </a:cubicBezTo>
                <a:cubicBezTo>
                  <a:pt x="1638" y="264"/>
                  <a:pt x="1638" y="264"/>
                  <a:pt x="1638" y="264"/>
                </a:cubicBezTo>
                <a:cubicBezTo>
                  <a:pt x="1457" y="264"/>
                  <a:pt x="1457" y="264"/>
                  <a:pt x="1457" y="264"/>
                </a:cubicBezTo>
                <a:cubicBezTo>
                  <a:pt x="1457" y="752"/>
                  <a:pt x="1457" y="752"/>
                  <a:pt x="1457" y="752"/>
                </a:cubicBezTo>
                <a:cubicBezTo>
                  <a:pt x="1457" y="901"/>
                  <a:pt x="1543" y="931"/>
                  <a:pt x="1643" y="931"/>
                </a:cubicBezTo>
                <a:cubicBezTo>
                  <a:pt x="1724" y="931"/>
                  <a:pt x="1797" y="907"/>
                  <a:pt x="1857" y="871"/>
                </a:cubicBezTo>
                <a:cubicBezTo>
                  <a:pt x="1857" y="871"/>
                  <a:pt x="1857" y="871"/>
                  <a:pt x="1857" y="871"/>
                </a:cubicBezTo>
                <a:cubicBezTo>
                  <a:pt x="1857" y="871"/>
                  <a:pt x="1867" y="865"/>
                  <a:pt x="1898" y="845"/>
                </a:cubicBezTo>
                <a:cubicBezTo>
                  <a:pt x="1898" y="845"/>
                  <a:pt x="1898" y="845"/>
                  <a:pt x="1898" y="845"/>
                </a:cubicBezTo>
                <a:cubicBezTo>
                  <a:pt x="1926" y="910"/>
                  <a:pt x="1984" y="930"/>
                  <a:pt x="2056" y="930"/>
                </a:cubicBezTo>
                <a:cubicBezTo>
                  <a:pt x="2139" y="930"/>
                  <a:pt x="2225" y="901"/>
                  <a:pt x="2288" y="861"/>
                </a:cubicBezTo>
                <a:cubicBezTo>
                  <a:pt x="2346" y="906"/>
                  <a:pt x="2425" y="930"/>
                  <a:pt x="2523" y="930"/>
                </a:cubicBezTo>
                <a:cubicBezTo>
                  <a:pt x="2661" y="930"/>
                  <a:pt x="2739" y="895"/>
                  <a:pt x="2794" y="865"/>
                </a:cubicBezTo>
                <a:cubicBezTo>
                  <a:pt x="2794" y="743"/>
                  <a:pt x="2794" y="743"/>
                  <a:pt x="2794" y="743"/>
                </a:cubicBezTo>
                <a:cubicBezTo>
                  <a:pt x="2735" y="743"/>
                  <a:pt x="2735" y="743"/>
                  <a:pt x="2735" y="743"/>
                </a:cubicBezTo>
                <a:cubicBezTo>
                  <a:pt x="2690" y="775"/>
                  <a:pt x="2630" y="799"/>
                  <a:pt x="2551" y="799"/>
                </a:cubicBezTo>
                <a:cubicBezTo>
                  <a:pt x="2445" y="799"/>
                  <a:pt x="2379" y="762"/>
                  <a:pt x="2369" y="630"/>
                </a:cubicBezTo>
                <a:cubicBezTo>
                  <a:pt x="2818" y="630"/>
                  <a:pt x="2818" y="630"/>
                  <a:pt x="2818" y="630"/>
                </a:cubicBezTo>
                <a:cubicBezTo>
                  <a:pt x="2818" y="624"/>
                  <a:pt x="2821" y="596"/>
                  <a:pt x="2821" y="573"/>
                </a:cubicBezTo>
                <a:cubicBezTo>
                  <a:pt x="2821" y="354"/>
                  <a:pt x="2712" y="247"/>
                  <a:pt x="2509" y="247"/>
                </a:cubicBezTo>
                <a:close/>
                <a:moveTo>
                  <a:pt x="2372" y="518"/>
                </a:moveTo>
                <a:cubicBezTo>
                  <a:pt x="2387" y="395"/>
                  <a:pt x="2442" y="363"/>
                  <a:pt x="2509" y="363"/>
                </a:cubicBezTo>
                <a:cubicBezTo>
                  <a:pt x="2584" y="363"/>
                  <a:pt x="2627" y="401"/>
                  <a:pt x="2631" y="518"/>
                </a:cubicBezTo>
                <a:lnTo>
                  <a:pt x="2372" y="518"/>
                </a:lnTo>
                <a:close/>
                <a:moveTo>
                  <a:pt x="7385" y="45"/>
                </a:moveTo>
                <a:cubicBezTo>
                  <a:pt x="7280" y="45"/>
                  <a:pt x="7280" y="45"/>
                  <a:pt x="7280" y="45"/>
                </a:cubicBezTo>
                <a:cubicBezTo>
                  <a:pt x="7280" y="301"/>
                  <a:pt x="7280" y="301"/>
                  <a:pt x="7280" y="301"/>
                </a:cubicBezTo>
                <a:cubicBezTo>
                  <a:pt x="7237" y="265"/>
                  <a:pt x="7187" y="248"/>
                  <a:pt x="7098" y="248"/>
                </a:cubicBezTo>
                <a:cubicBezTo>
                  <a:pt x="6950" y="248"/>
                  <a:pt x="6801" y="338"/>
                  <a:pt x="6801" y="599"/>
                </a:cubicBezTo>
                <a:cubicBezTo>
                  <a:pt x="6801" y="680"/>
                  <a:pt x="6818" y="746"/>
                  <a:pt x="6846" y="797"/>
                </a:cubicBezTo>
                <a:cubicBezTo>
                  <a:pt x="6825" y="803"/>
                  <a:pt x="6803" y="807"/>
                  <a:pt x="6780" y="807"/>
                </a:cubicBezTo>
                <a:cubicBezTo>
                  <a:pt x="6720" y="807"/>
                  <a:pt x="6691" y="788"/>
                  <a:pt x="6691" y="722"/>
                </a:cubicBezTo>
                <a:cubicBezTo>
                  <a:pt x="6691" y="552"/>
                  <a:pt x="6691" y="552"/>
                  <a:pt x="6691" y="552"/>
                </a:cubicBezTo>
                <a:cubicBezTo>
                  <a:pt x="6691" y="552"/>
                  <a:pt x="6691" y="552"/>
                  <a:pt x="6691" y="552"/>
                </a:cubicBezTo>
                <a:cubicBezTo>
                  <a:pt x="6691" y="149"/>
                  <a:pt x="6691" y="149"/>
                  <a:pt x="6691" y="149"/>
                </a:cubicBezTo>
                <a:cubicBezTo>
                  <a:pt x="6691" y="60"/>
                  <a:pt x="6680" y="45"/>
                  <a:pt x="6616" y="45"/>
                </a:cubicBezTo>
                <a:cubicBezTo>
                  <a:pt x="6511" y="45"/>
                  <a:pt x="6511" y="45"/>
                  <a:pt x="6511" y="45"/>
                </a:cubicBezTo>
                <a:cubicBezTo>
                  <a:pt x="6511" y="552"/>
                  <a:pt x="6511" y="552"/>
                  <a:pt x="6511" y="552"/>
                </a:cubicBezTo>
                <a:cubicBezTo>
                  <a:pt x="6511" y="724"/>
                  <a:pt x="6511" y="724"/>
                  <a:pt x="6511" y="724"/>
                </a:cubicBezTo>
                <a:cubicBezTo>
                  <a:pt x="6511" y="744"/>
                  <a:pt x="6511" y="744"/>
                  <a:pt x="6511" y="744"/>
                </a:cubicBezTo>
                <a:cubicBezTo>
                  <a:pt x="6511" y="894"/>
                  <a:pt x="6586" y="931"/>
                  <a:pt x="6687" y="931"/>
                </a:cubicBezTo>
                <a:cubicBezTo>
                  <a:pt x="6765" y="931"/>
                  <a:pt x="6844" y="906"/>
                  <a:pt x="6906" y="871"/>
                </a:cubicBezTo>
                <a:cubicBezTo>
                  <a:pt x="6953" y="911"/>
                  <a:pt x="7013" y="931"/>
                  <a:pt x="7080" y="931"/>
                </a:cubicBezTo>
                <a:cubicBezTo>
                  <a:pt x="7171" y="931"/>
                  <a:pt x="7238" y="894"/>
                  <a:pt x="7284" y="846"/>
                </a:cubicBezTo>
                <a:cubicBezTo>
                  <a:pt x="7292" y="908"/>
                  <a:pt x="7309" y="913"/>
                  <a:pt x="7339" y="913"/>
                </a:cubicBezTo>
                <a:cubicBezTo>
                  <a:pt x="7461" y="913"/>
                  <a:pt x="7461" y="913"/>
                  <a:pt x="7461" y="913"/>
                </a:cubicBezTo>
                <a:cubicBezTo>
                  <a:pt x="7461" y="149"/>
                  <a:pt x="7461" y="149"/>
                  <a:pt x="7461" y="149"/>
                </a:cubicBezTo>
                <a:cubicBezTo>
                  <a:pt x="7461" y="61"/>
                  <a:pt x="7450" y="45"/>
                  <a:pt x="7385" y="45"/>
                </a:cubicBezTo>
                <a:close/>
                <a:moveTo>
                  <a:pt x="7280" y="743"/>
                </a:moveTo>
                <a:cubicBezTo>
                  <a:pt x="7231" y="782"/>
                  <a:pt x="7192" y="801"/>
                  <a:pt x="7135" y="801"/>
                </a:cubicBezTo>
                <a:cubicBezTo>
                  <a:pt x="7042" y="801"/>
                  <a:pt x="6997" y="743"/>
                  <a:pt x="6997" y="590"/>
                </a:cubicBezTo>
                <a:cubicBezTo>
                  <a:pt x="6997" y="424"/>
                  <a:pt x="7078" y="386"/>
                  <a:pt x="7158" y="386"/>
                </a:cubicBezTo>
                <a:cubicBezTo>
                  <a:pt x="7211" y="386"/>
                  <a:pt x="7249" y="397"/>
                  <a:pt x="7280" y="419"/>
                </a:cubicBezTo>
                <a:lnTo>
                  <a:pt x="7280" y="743"/>
                </a:lnTo>
                <a:close/>
                <a:moveTo>
                  <a:pt x="3492" y="426"/>
                </a:moveTo>
                <a:cubicBezTo>
                  <a:pt x="3492" y="913"/>
                  <a:pt x="3492" y="913"/>
                  <a:pt x="3492" y="913"/>
                </a:cubicBezTo>
                <a:cubicBezTo>
                  <a:pt x="3311" y="913"/>
                  <a:pt x="3311" y="913"/>
                  <a:pt x="3311" y="913"/>
                </a:cubicBezTo>
                <a:cubicBezTo>
                  <a:pt x="3311" y="475"/>
                  <a:pt x="3311" y="475"/>
                  <a:pt x="3311" y="475"/>
                </a:cubicBezTo>
                <a:cubicBezTo>
                  <a:pt x="3311" y="409"/>
                  <a:pt x="3285" y="390"/>
                  <a:pt x="3226" y="390"/>
                </a:cubicBezTo>
                <a:cubicBezTo>
                  <a:pt x="3166" y="390"/>
                  <a:pt x="3112" y="405"/>
                  <a:pt x="3069" y="420"/>
                </a:cubicBezTo>
                <a:cubicBezTo>
                  <a:pt x="3069" y="913"/>
                  <a:pt x="3069" y="913"/>
                  <a:pt x="3069" y="913"/>
                </a:cubicBezTo>
                <a:cubicBezTo>
                  <a:pt x="2887" y="913"/>
                  <a:pt x="2887" y="913"/>
                  <a:pt x="2887" y="913"/>
                </a:cubicBezTo>
                <a:cubicBezTo>
                  <a:pt x="2887" y="263"/>
                  <a:pt x="2887" y="263"/>
                  <a:pt x="2887" y="263"/>
                </a:cubicBezTo>
                <a:cubicBezTo>
                  <a:pt x="3007" y="263"/>
                  <a:pt x="3007" y="263"/>
                  <a:pt x="3007" y="263"/>
                </a:cubicBezTo>
                <a:cubicBezTo>
                  <a:pt x="3040" y="263"/>
                  <a:pt x="3058" y="266"/>
                  <a:pt x="3066" y="323"/>
                </a:cubicBezTo>
                <a:cubicBezTo>
                  <a:pt x="3131" y="278"/>
                  <a:pt x="3213" y="247"/>
                  <a:pt x="3306" y="247"/>
                </a:cubicBezTo>
                <a:cubicBezTo>
                  <a:pt x="3406" y="247"/>
                  <a:pt x="3492" y="277"/>
                  <a:pt x="3492" y="426"/>
                </a:cubicBezTo>
                <a:close/>
              </a:path>
            </a:pathLst>
          </a:custGeom>
          <a:solidFill>
            <a:srgbClr val="006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013" dirty="0"/>
          </a:p>
        </p:txBody>
      </p:sp>
      <p:sp>
        <p:nvSpPr>
          <p:cNvPr id="13" name="LS_Santeos" hidden="1">
            <a:extLst>
              <a:ext uri="{FF2B5EF4-FFF2-40B4-BE49-F238E27FC236}">
                <a16:creationId xmlns:a16="http://schemas.microsoft.com/office/drawing/2014/main" xmlns="" id="{5FC3F0E5-21D3-4786-BBC8-618C2426D4BB}"/>
              </a:ext>
            </a:extLst>
          </p:cNvPr>
          <p:cNvSpPr>
            <a:spLocks noChangeAspect="1"/>
          </p:cNvSpPr>
          <p:nvPr/>
        </p:nvSpPr>
        <p:spPr bwMode="auto">
          <a:xfrm>
            <a:off x="5620991" y="8887770"/>
            <a:ext cx="722949" cy="194400"/>
          </a:xfrm>
          <a:custGeom>
            <a:avLst/>
            <a:gdLst>
              <a:gd name="T0" fmla="*/ 2049 w 4630"/>
              <a:gd name="T1" fmla="*/ 1233 h 1246"/>
              <a:gd name="T2" fmla="*/ 2105 w 4630"/>
              <a:gd name="T3" fmla="*/ 1209 h 1246"/>
              <a:gd name="T4" fmla="*/ 2051 w 4630"/>
              <a:gd name="T5" fmla="*/ 1121 h 1246"/>
              <a:gd name="T6" fmla="*/ 2387 w 4630"/>
              <a:gd name="T7" fmla="*/ 1051 h 1246"/>
              <a:gd name="T8" fmla="*/ 2329 w 4630"/>
              <a:gd name="T9" fmla="*/ 1073 h 1246"/>
              <a:gd name="T10" fmla="*/ 2256 w 4630"/>
              <a:gd name="T11" fmla="*/ 1139 h 1246"/>
              <a:gd name="T12" fmla="*/ 2365 w 4630"/>
              <a:gd name="T13" fmla="*/ 1214 h 1246"/>
              <a:gd name="T14" fmla="*/ 2359 w 4630"/>
              <a:gd name="T15" fmla="*/ 1190 h 1246"/>
              <a:gd name="T16" fmla="*/ 2331 w 4630"/>
              <a:gd name="T17" fmla="*/ 1154 h 1246"/>
              <a:gd name="T18" fmla="*/ 1909 w 4630"/>
              <a:gd name="T19" fmla="*/ 1242 h 1246"/>
              <a:gd name="T20" fmla="*/ 1772 w 4630"/>
              <a:gd name="T21" fmla="*/ 1242 h 1246"/>
              <a:gd name="T22" fmla="*/ 1950 w 4630"/>
              <a:gd name="T23" fmla="*/ 1071 h 1246"/>
              <a:gd name="T24" fmla="*/ 2082 w 4630"/>
              <a:gd name="T25" fmla="*/ 722 h 1246"/>
              <a:gd name="T26" fmla="*/ 1791 w 4630"/>
              <a:gd name="T27" fmla="*/ 319 h 1246"/>
              <a:gd name="T28" fmla="*/ 1439 w 4630"/>
              <a:gd name="T29" fmla="*/ 722 h 1246"/>
              <a:gd name="T30" fmla="*/ 4322 w 4630"/>
              <a:gd name="T31" fmla="*/ 869 h 1246"/>
              <a:gd name="T32" fmla="*/ 4362 w 4630"/>
              <a:gd name="T33" fmla="*/ 174 h 1246"/>
              <a:gd name="T34" fmla="*/ 4322 w 4630"/>
              <a:gd name="T35" fmla="*/ 869 h 1246"/>
              <a:gd name="T36" fmla="*/ 232 w 4630"/>
              <a:gd name="T37" fmla="*/ 591 h 1246"/>
              <a:gd name="T38" fmla="*/ 323 w 4630"/>
              <a:gd name="T39" fmla="*/ 442 h 1246"/>
              <a:gd name="T40" fmla="*/ 1362 w 4630"/>
              <a:gd name="T41" fmla="*/ 1197 h 1246"/>
              <a:gd name="T42" fmla="*/ 1474 w 4630"/>
              <a:gd name="T43" fmla="*/ 1206 h 1246"/>
              <a:gd name="T44" fmla="*/ 1519 w 4630"/>
              <a:gd name="T45" fmla="*/ 1061 h 1246"/>
              <a:gd name="T46" fmla="*/ 1400 w 4630"/>
              <a:gd name="T47" fmla="*/ 1121 h 1246"/>
              <a:gd name="T48" fmla="*/ 1065 w 4630"/>
              <a:gd name="T49" fmla="*/ 402 h 1246"/>
              <a:gd name="T50" fmla="*/ 1333 w 4630"/>
              <a:gd name="T51" fmla="*/ 754 h 1246"/>
              <a:gd name="T52" fmla="*/ 1065 w 4630"/>
              <a:gd name="T53" fmla="*/ 710 h 1246"/>
              <a:gd name="T54" fmla="*/ 2226 w 4630"/>
              <a:gd name="T55" fmla="*/ 0 h 1246"/>
              <a:gd name="T56" fmla="*/ 2572 w 4630"/>
              <a:gd name="T57" fmla="*/ 754 h 1246"/>
              <a:gd name="T58" fmla="*/ 3890 w 4630"/>
              <a:gd name="T59" fmla="*/ 965 h 1246"/>
              <a:gd name="T60" fmla="*/ 3664 w 4630"/>
              <a:gd name="T61" fmla="*/ 171 h 1246"/>
              <a:gd name="T62" fmla="*/ 3837 w 4630"/>
              <a:gd name="T63" fmla="*/ 526 h 1246"/>
              <a:gd name="T64" fmla="*/ 3746 w 4630"/>
              <a:gd name="T65" fmla="*/ 1190 h 1246"/>
              <a:gd name="T66" fmla="*/ 4035 w 4630"/>
              <a:gd name="T67" fmla="*/ 1105 h 1246"/>
              <a:gd name="T68" fmla="*/ 4170 w 4630"/>
              <a:gd name="T69" fmla="*/ 1173 h 1246"/>
              <a:gd name="T70" fmla="*/ 4025 w 4630"/>
              <a:gd name="T71" fmla="*/ 1049 h 1246"/>
              <a:gd name="T72" fmla="*/ 4053 w 4630"/>
              <a:gd name="T73" fmla="*/ 1083 h 1246"/>
              <a:gd name="T74" fmla="*/ 4215 w 4630"/>
              <a:gd name="T75" fmla="*/ 1197 h 1246"/>
              <a:gd name="T76" fmla="*/ 4326 w 4630"/>
              <a:gd name="T77" fmla="*/ 1206 h 1246"/>
              <a:gd name="T78" fmla="*/ 4371 w 4630"/>
              <a:gd name="T79" fmla="*/ 1061 h 1246"/>
              <a:gd name="T80" fmla="*/ 4252 w 4630"/>
              <a:gd name="T81" fmla="*/ 1121 h 1246"/>
              <a:gd name="T82" fmla="*/ 4482 w 4630"/>
              <a:gd name="T83" fmla="*/ 1182 h 1246"/>
              <a:gd name="T84" fmla="*/ 4453 w 4630"/>
              <a:gd name="T85" fmla="*/ 1135 h 1246"/>
              <a:gd name="T86" fmla="*/ 4558 w 4630"/>
              <a:gd name="T87" fmla="*/ 1085 h 1246"/>
              <a:gd name="T88" fmla="*/ 4600 w 4630"/>
              <a:gd name="T89" fmla="*/ 1146 h 1246"/>
              <a:gd name="T90" fmla="*/ 3550 w 4630"/>
              <a:gd name="T91" fmla="*/ 1123 h 1246"/>
              <a:gd name="T92" fmla="*/ 3603 w 4630"/>
              <a:gd name="T93" fmla="*/ 1036 h 1246"/>
              <a:gd name="T94" fmla="*/ 3045 w 4630"/>
              <a:gd name="T95" fmla="*/ 1187 h 1246"/>
              <a:gd name="T96" fmla="*/ 3111 w 4630"/>
              <a:gd name="T97" fmla="*/ 1155 h 1246"/>
              <a:gd name="T98" fmla="*/ 3177 w 4630"/>
              <a:gd name="T99" fmla="*/ 1097 h 1246"/>
              <a:gd name="T100" fmla="*/ 3167 w 4630"/>
              <a:gd name="T101" fmla="*/ 1126 h 1246"/>
              <a:gd name="T102" fmla="*/ 2581 w 4630"/>
              <a:gd name="T103" fmla="*/ 1189 h 1246"/>
              <a:gd name="T104" fmla="*/ 2673 w 4630"/>
              <a:gd name="T105" fmla="*/ 1039 h 1246"/>
              <a:gd name="T106" fmla="*/ 2668 w 4630"/>
              <a:gd name="T107" fmla="*/ 1203 h 1246"/>
              <a:gd name="T108" fmla="*/ 2792 w 4630"/>
              <a:gd name="T109" fmla="*/ 1082 h 1246"/>
              <a:gd name="T110" fmla="*/ 2771 w 4630"/>
              <a:gd name="T111" fmla="*/ 1073 h 1246"/>
              <a:gd name="T112" fmla="*/ 3307 w 4630"/>
              <a:gd name="T113" fmla="*/ 1049 h 1246"/>
              <a:gd name="T114" fmla="*/ 3455 w 4630"/>
              <a:gd name="T115" fmla="*/ 1188 h 1246"/>
              <a:gd name="T116" fmla="*/ 3457 w 4630"/>
              <a:gd name="T117" fmla="*/ 1154 h 1246"/>
              <a:gd name="T118" fmla="*/ 3386 w 4630"/>
              <a:gd name="T119" fmla="*/ 1080 h 1246"/>
              <a:gd name="T120" fmla="*/ 2945 w 4630"/>
              <a:gd name="T121" fmla="*/ 171 h 1246"/>
              <a:gd name="T122" fmla="*/ 3071 w 4630"/>
              <a:gd name="T123" fmla="*/ 45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30" h="1246">
                <a:moveTo>
                  <a:pt x="2170" y="1061"/>
                </a:moveTo>
                <a:cubicBezTo>
                  <a:pt x="2161" y="1052"/>
                  <a:pt x="2151" y="1046"/>
                  <a:pt x="2139" y="1042"/>
                </a:cubicBezTo>
                <a:cubicBezTo>
                  <a:pt x="2127" y="1038"/>
                  <a:pt x="2115" y="1036"/>
                  <a:pt x="2102" y="1036"/>
                </a:cubicBezTo>
                <a:cubicBezTo>
                  <a:pt x="2081" y="1036"/>
                  <a:pt x="2064" y="1040"/>
                  <a:pt x="2049" y="1049"/>
                </a:cubicBezTo>
                <a:cubicBezTo>
                  <a:pt x="2034" y="1058"/>
                  <a:pt x="2022" y="1071"/>
                  <a:pt x="2014" y="1086"/>
                </a:cubicBezTo>
                <a:cubicBezTo>
                  <a:pt x="2005" y="1102"/>
                  <a:pt x="2001" y="1121"/>
                  <a:pt x="2001" y="1142"/>
                </a:cubicBezTo>
                <a:cubicBezTo>
                  <a:pt x="2001" y="1163"/>
                  <a:pt x="2005" y="1181"/>
                  <a:pt x="2014" y="1197"/>
                </a:cubicBezTo>
                <a:cubicBezTo>
                  <a:pt x="2022" y="1213"/>
                  <a:pt x="2034" y="1225"/>
                  <a:pt x="2049" y="1233"/>
                </a:cubicBezTo>
                <a:cubicBezTo>
                  <a:pt x="2065" y="1242"/>
                  <a:pt x="2083" y="1246"/>
                  <a:pt x="2104" y="1246"/>
                </a:cubicBezTo>
                <a:cubicBezTo>
                  <a:pt x="2121" y="1246"/>
                  <a:pt x="2136" y="1244"/>
                  <a:pt x="2148" y="1239"/>
                </a:cubicBezTo>
                <a:cubicBezTo>
                  <a:pt x="2161" y="1234"/>
                  <a:pt x="2172" y="1227"/>
                  <a:pt x="2180" y="1219"/>
                </a:cubicBezTo>
                <a:cubicBezTo>
                  <a:pt x="2188" y="1210"/>
                  <a:pt x="2194" y="1199"/>
                  <a:pt x="2197" y="1188"/>
                </a:cubicBezTo>
                <a:cubicBezTo>
                  <a:pt x="2150" y="1183"/>
                  <a:pt x="2150" y="1183"/>
                  <a:pt x="2150" y="1183"/>
                </a:cubicBezTo>
                <a:cubicBezTo>
                  <a:pt x="2140" y="1197"/>
                  <a:pt x="2140" y="1197"/>
                  <a:pt x="2140" y="1197"/>
                </a:cubicBezTo>
                <a:cubicBezTo>
                  <a:pt x="2125" y="1206"/>
                  <a:pt x="2125" y="1206"/>
                  <a:pt x="2125" y="1206"/>
                </a:cubicBezTo>
                <a:cubicBezTo>
                  <a:pt x="2119" y="1208"/>
                  <a:pt x="2112" y="1209"/>
                  <a:pt x="2105" y="1209"/>
                </a:cubicBezTo>
                <a:cubicBezTo>
                  <a:pt x="2094" y="1209"/>
                  <a:pt x="2085" y="1207"/>
                  <a:pt x="2077" y="1202"/>
                </a:cubicBezTo>
                <a:cubicBezTo>
                  <a:pt x="2068" y="1198"/>
                  <a:pt x="2062" y="1191"/>
                  <a:pt x="2058" y="1183"/>
                </a:cubicBezTo>
                <a:cubicBezTo>
                  <a:pt x="2053" y="1175"/>
                  <a:pt x="2051" y="1165"/>
                  <a:pt x="2051" y="1154"/>
                </a:cubicBezTo>
                <a:cubicBezTo>
                  <a:pt x="2199" y="1154"/>
                  <a:pt x="2199" y="1154"/>
                  <a:pt x="2199" y="1154"/>
                </a:cubicBezTo>
                <a:cubicBezTo>
                  <a:pt x="2199" y="1139"/>
                  <a:pt x="2199" y="1139"/>
                  <a:pt x="2199" y="1139"/>
                </a:cubicBezTo>
                <a:cubicBezTo>
                  <a:pt x="2199" y="1121"/>
                  <a:pt x="2196" y="1106"/>
                  <a:pt x="2191" y="1093"/>
                </a:cubicBezTo>
                <a:cubicBezTo>
                  <a:pt x="2186" y="1080"/>
                  <a:pt x="2179" y="1069"/>
                  <a:pt x="2170" y="1061"/>
                </a:cubicBezTo>
                <a:close/>
                <a:moveTo>
                  <a:pt x="2051" y="1121"/>
                </a:moveTo>
                <a:cubicBezTo>
                  <a:pt x="2052" y="1113"/>
                  <a:pt x="2054" y="1106"/>
                  <a:pt x="2057" y="1099"/>
                </a:cubicBezTo>
                <a:cubicBezTo>
                  <a:pt x="2062" y="1091"/>
                  <a:pt x="2068" y="1085"/>
                  <a:pt x="2076" y="1080"/>
                </a:cubicBezTo>
                <a:cubicBezTo>
                  <a:pt x="2083" y="1076"/>
                  <a:pt x="2092" y="1073"/>
                  <a:pt x="2102" y="1073"/>
                </a:cubicBezTo>
                <a:cubicBezTo>
                  <a:pt x="2112" y="1073"/>
                  <a:pt x="2120" y="1075"/>
                  <a:pt x="2128" y="1080"/>
                </a:cubicBezTo>
                <a:cubicBezTo>
                  <a:pt x="2135" y="1084"/>
                  <a:pt x="2141" y="1089"/>
                  <a:pt x="2145" y="1097"/>
                </a:cubicBezTo>
                <a:cubicBezTo>
                  <a:pt x="2149" y="1104"/>
                  <a:pt x="2151" y="1112"/>
                  <a:pt x="2151" y="1121"/>
                </a:cubicBezTo>
                <a:lnTo>
                  <a:pt x="2051" y="1121"/>
                </a:lnTo>
                <a:close/>
                <a:moveTo>
                  <a:pt x="2387" y="1051"/>
                </a:moveTo>
                <a:cubicBezTo>
                  <a:pt x="2378" y="1045"/>
                  <a:pt x="2369" y="1042"/>
                  <a:pt x="2359" y="1039"/>
                </a:cubicBezTo>
                <a:cubicBezTo>
                  <a:pt x="2349" y="1037"/>
                  <a:pt x="2339" y="1036"/>
                  <a:pt x="2328" y="1036"/>
                </a:cubicBezTo>
                <a:cubicBezTo>
                  <a:pt x="2313" y="1036"/>
                  <a:pt x="2300" y="1038"/>
                  <a:pt x="2288" y="1042"/>
                </a:cubicBezTo>
                <a:cubicBezTo>
                  <a:pt x="2275" y="1046"/>
                  <a:pt x="2265" y="1053"/>
                  <a:pt x="2257" y="1061"/>
                </a:cubicBezTo>
                <a:cubicBezTo>
                  <a:pt x="2248" y="1069"/>
                  <a:pt x="2242" y="1080"/>
                  <a:pt x="2238" y="1092"/>
                </a:cubicBezTo>
                <a:cubicBezTo>
                  <a:pt x="2285" y="1099"/>
                  <a:pt x="2285" y="1099"/>
                  <a:pt x="2285" y="1099"/>
                </a:cubicBezTo>
                <a:cubicBezTo>
                  <a:pt x="2288" y="1092"/>
                  <a:pt x="2292" y="1085"/>
                  <a:pt x="2299" y="1080"/>
                </a:cubicBezTo>
                <a:cubicBezTo>
                  <a:pt x="2307" y="1075"/>
                  <a:pt x="2316" y="1073"/>
                  <a:pt x="2329" y="1073"/>
                </a:cubicBezTo>
                <a:cubicBezTo>
                  <a:pt x="2340" y="1073"/>
                  <a:pt x="2349" y="1075"/>
                  <a:pt x="2355" y="1081"/>
                </a:cubicBezTo>
                <a:cubicBezTo>
                  <a:pt x="2361" y="1086"/>
                  <a:pt x="2365" y="1094"/>
                  <a:pt x="2365" y="1104"/>
                </a:cubicBezTo>
                <a:cubicBezTo>
                  <a:pt x="2365" y="1105"/>
                  <a:pt x="2365" y="1105"/>
                  <a:pt x="2365" y="1105"/>
                </a:cubicBezTo>
                <a:cubicBezTo>
                  <a:pt x="2359" y="1115"/>
                  <a:pt x="2359" y="1115"/>
                  <a:pt x="2359" y="1115"/>
                </a:cubicBezTo>
                <a:cubicBezTo>
                  <a:pt x="2356" y="1117"/>
                  <a:pt x="2350" y="1119"/>
                  <a:pt x="2342" y="1120"/>
                </a:cubicBezTo>
                <a:cubicBezTo>
                  <a:pt x="2335" y="1121"/>
                  <a:pt x="2324" y="1122"/>
                  <a:pt x="2312" y="1123"/>
                </a:cubicBezTo>
                <a:cubicBezTo>
                  <a:pt x="2302" y="1124"/>
                  <a:pt x="2292" y="1126"/>
                  <a:pt x="2282" y="1128"/>
                </a:cubicBezTo>
                <a:cubicBezTo>
                  <a:pt x="2272" y="1131"/>
                  <a:pt x="2264" y="1134"/>
                  <a:pt x="2256" y="1139"/>
                </a:cubicBezTo>
                <a:cubicBezTo>
                  <a:pt x="2248" y="1143"/>
                  <a:pt x="2242" y="1149"/>
                  <a:pt x="2238" y="1157"/>
                </a:cubicBezTo>
                <a:cubicBezTo>
                  <a:pt x="2234" y="1164"/>
                  <a:pt x="2231" y="1174"/>
                  <a:pt x="2231" y="1185"/>
                </a:cubicBezTo>
                <a:cubicBezTo>
                  <a:pt x="2231" y="1198"/>
                  <a:pt x="2234" y="1210"/>
                  <a:pt x="2241" y="1219"/>
                </a:cubicBezTo>
                <a:cubicBezTo>
                  <a:pt x="2247" y="1228"/>
                  <a:pt x="2255" y="1235"/>
                  <a:pt x="2266" y="1239"/>
                </a:cubicBezTo>
                <a:cubicBezTo>
                  <a:pt x="2277" y="1244"/>
                  <a:pt x="2289" y="1246"/>
                  <a:pt x="2302" y="1246"/>
                </a:cubicBezTo>
                <a:cubicBezTo>
                  <a:pt x="2314" y="1246"/>
                  <a:pt x="2323" y="1245"/>
                  <a:pt x="2331" y="1242"/>
                </a:cubicBezTo>
                <a:cubicBezTo>
                  <a:pt x="2340" y="1239"/>
                  <a:pt x="2347" y="1235"/>
                  <a:pt x="2352" y="1230"/>
                </a:cubicBezTo>
                <a:cubicBezTo>
                  <a:pt x="2365" y="1214"/>
                  <a:pt x="2365" y="1214"/>
                  <a:pt x="2365" y="1214"/>
                </a:cubicBezTo>
                <a:cubicBezTo>
                  <a:pt x="2366" y="1214"/>
                  <a:pt x="2366" y="1214"/>
                  <a:pt x="2366" y="1214"/>
                </a:cubicBezTo>
                <a:cubicBezTo>
                  <a:pt x="2366" y="1242"/>
                  <a:pt x="2366" y="1242"/>
                  <a:pt x="2366" y="1242"/>
                </a:cubicBezTo>
                <a:cubicBezTo>
                  <a:pt x="2415" y="1242"/>
                  <a:pt x="2415" y="1242"/>
                  <a:pt x="2415" y="1242"/>
                </a:cubicBezTo>
                <a:cubicBezTo>
                  <a:pt x="2415" y="1106"/>
                  <a:pt x="2415" y="1106"/>
                  <a:pt x="2415" y="1106"/>
                </a:cubicBezTo>
                <a:cubicBezTo>
                  <a:pt x="2415" y="1092"/>
                  <a:pt x="2412" y="1081"/>
                  <a:pt x="2407" y="1072"/>
                </a:cubicBezTo>
                <a:cubicBezTo>
                  <a:pt x="2402" y="1063"/>
                  <a:pt x="2395" y="1056"/>
                  <a:pt x="2387" y="1051"/>
                </a:cubicBezTo>
                <a:close/>
                <a:moveTo>
                  <a:pt x="2365" y="1169"/>
                </a:moveTo>
                <a:cubicBezTo>
                  <a:pt x="2365" y="1177"/>
                  <a:pt x="2363" y="1184"/>
                  <a:pt x="2359" y="1190"/>
                </a:cubicBezTo>
                <a:cubicBezTo>
                  <a:pt x="2355" y="1196"/>
                  <a:pt x="2349" y="1201"/>
                  <a:pt x="2342" y="1205"/>
                </a:cubicBezTo>
                <a:cubicBezTo>
                  <a:pt x="2334" y="1209"/>
                  <a:pt x="2326" y="1211"/>
                  <a:pt x="2315" y="1211"/>
                </a:cubicBezTo>
                <a:cubicBezTo>
                  <a:pt x="2305" y="1211"/>
                  <a:pt x="2296" y="1209"/>
                  <a:pt x="2290" y="1204"/>
                </a:cubicBezTo>
                <a:cubicBezTo>
                  <a:pt x="2283" y="1200"/>
                  <a:pt x="2280" y="1193"/>
                  <a:pt x="2280" y="1184"/>
                </a:cubicBezTo>
                <a:cubicBezTo>
                  <a:pt x="2285" y="1169"/>
                  <a:pt x="2285" y="1169"/>
                  <a:pt x="2285" y="1169"/>
                </a:cubicBezTo>
                <a:cubicBezTo>
                  <a:pt x="2299" y="1160"/>
                  <a:pt x="2299" y="1160"/>
                  <a:pt x="2299" y="1160"/>
                </a:cubicBezTo>
                <a:cubicBezTo>
                  <a:pt x="2305" y="1158"/>
                  <a:pt x="2311" y="1156"/>
                  <a:pt x="2319" y="1155"/>
                </a:cubicBezTo>
                <a:cubicBezTo>
                  <a:pt x="2331" y="1154"/>
                  <a:pt x="2331" y="1154"/>
                  <a:pt x="2331" y="1154"/>
                </a:cubicBezTo>
                <a:cubicBezTo>
                  <a:pt x="2344" y="1151"/>
                  <a:pt x="2344" y="1151"/>
                  <a:pt x="2344" y="1151"/>
                </a:cubicBezTo>
                <a:cubicBezTo>
                  <a:pt x="2357" y="1149"/>
                  <a:pt x="2357" y="1149"/>
                  <a:pt x="2357" y="1149"/>
                </a:cubicBezTo>
                <a:cubicBezTo>
                  <a:pt x="2365" y="1145"/>
                  <a:pt x="2365" y="1145"/>
                  <a:pt x="2365" y="1145"/>
                </a:cubicBezTo>
                <a:lnTo>
                  <a:pt x="2365" y="1169"/>
                </a:lnTo>
                <a:close/>
                <a:moveTo>
                  <a:pt x="1950" y="1071"/>
                </a:moveTo>
                <a:cubicBezTo>
                  <a:pt x="1956" y="1082"/>
                  <a:pt x="1959" y="1096"/>
                  <a:pt x="1959" y="1113"/>
                </a:cubicBezTo>
                <a:cubicBezTo>
                  <a:pt x="1959" y="1242"/>
                  <a:pt x="1959" y="1242"/>
                  <a:pt x="1959" y="1242"/>
                </a:cubicBezTo>
                <a:cubicBezTo>
                  <a:pt x="1909" y="1242"/>
                  <a:pt x="1909" y="1242"/>
                  <a:pt x="1909" y="1242"/>
                </a:cubicBezTo>
                <a:cubicBezTo>
                  <a:pt x="1909" y="1120"/>
                  <a:pt x="1909" y="1120"/>
                  <a:pt x="1909" y="1120"/>
                </a:cubicBezTo>
                <a:cubicBezTo>
                  <a:pt x="1909" y="1106"/>
                  <a:pt x="1906" y="1096"/>
                  <a:pt x="1898" y="1088"/>
                </a:cubicBezTo>
                <a:cubicBezTo>
                  <a:pt x="1891" y="1080"/>
                  <a:pt x="1881" y="1077"/>
                  <a:pt x="1868" y="1077"/>
                </a:cubicBezTo>
                <a:cubicBezTo>
                  <a:pt x="1859" y="1077"/>
                  <a:pt x="1851" y="1078"/>
                  <a:pt x="1844" y="1082"/>
                </a:cubicBezTo>
                <a:cubicBezTo>
                  <a:pt x="1837" y="1086"/>
                  <a:pt x="1831" y="1091"/>
                  <a:pt x="1828" y="1098"/>
                </a:cubicBezTo>
                <a:cubicBezTo>
                  <a:pt x="1824" y="1105"/>
                  <a:pt x="1822" y="1113"/>
                  <a:pt x="1822" y="1123"/>
                </a:cubicBezTo>
                <a:cubicBezTo>
                  <a:pt x="1822" y="1242"/>
                  <a:pt x="1822" y="1242"/>
                  <a:pt x="1822" y="1242"/>
                </a:cubicBezTo>
                <a:cubicBezTo>
                  <a:pt x="1772" y="1242"/>
                  <a:pt x="1772" y="1242"/>
                  <a:pt x="1772" y="1242"/>
                </a:cubicBezTo>
                <a:cubicBezTo>
                  <a:pt x="1772" y="971"/>
                  <a:pt x="1772" y="971"/>
                  <a:pt x="1772" y="971"/>
                </a:cubicBezTo>
                <a:cubicBezTo>
                  <a:pt x="1821" y="971"/>
                  <a:pt x="1821" y="971"/>
                  <a:pt x="1821" y="971"/>
                </a:cubicBezTo>
                <a:cubicBezTo>
                  <a:pt x="1821" y="1073"/>
                  <a:pt x="1821" y="1073"/>
                  <a:pt x="1821" y="1073"/>
                </a:cubicBezTo>
                <a:cubicBezTo>
                  <a:pt x="1823" y="1073"/>
                  <a:pt x="1823" y="1073"/>
                  <a:pt x="1823" y="1073"/>
                </a:cubicBezTo>
                <a:cubicBezTo>
                  <a:pt x="1828" y="1062"/>
                  <a:pt x="1836" y="1053"/>
                  <a:pt x="1846" y="1046"/>
                </a:cubicBezTo>
                <a:cubicBezTo>
                  <a:pt x="1857" y="1039"/>
                  <a:pt x="1870" y="1036"/>
                  <a:pt x="1886" y="1036"/>
                </a:cubicBezTo>
                <a:cubicBezTo>
                  <a:pt x="1901" y="1036"/>
                  <a:pt x="1914" y="1039"/>
                  <a:pt x="1925" y="1045"/>
                </a:cubicBezTo>
                <a:cubicBezTo>
                  <a:pt x="1936" y="1051"/>
                  <a:pt x="1944" y="1059"/>
                  <a:pt x="1950" y="1071"/>
                </a:cubicBezTo>
                <a:close/>
                <a:moveTo>
                  <a:pt x="1405" y="296"/>
                </a:moveTo>
                <a:cubicBezTo>
                  <a:pt x="1352" y="296"/>
                  <a:pt x="1352" y="296"/>
                  <a:pt x="1352" y="296"/>
                </a:cubicBezTo>
                <a:cubicBezTo>
                  <a:pt x="1352" y="182"/>
                  <a:pt x="1352" y="182"/>
                  <a:pt x="1352" y="182"/>
                </a:cubicBezTo>
                <a:cubicBezTo>
                  <a:pt x="1594" y="182"/>
                  <a:pt x="1594" y="182"/>
                  <a:pt x="1594" y="182"/>
                </a:cubicBezTo>
                <a:cubicBezTo>
                  <a:pt x="1617" y="182"/>
                  <a:pt x="1631" y="200"/>
                  <a:pt x="1635" y="270"/>
                </a:cubicBezTo>
                <a:cubicBezTo>
                  <a:pt x="1701" y="210"/>
                  <a:pt x="1791" y="171"/>
                  <a:pt x="1898" y="171"/>
                </a:cubicBezTo>
                <a:cubicBezTo>
                  <a:pt x="1997" y="171"/>
                  <a:pt x="2082" y="209"/>
                  <a:pt x="2082" y="341"/>
                </a:cubicBezTo>
                <a:cubicBezTo>
                  <a:pt x="2082" y="722"/>
                  <a:pt x="2082" y="722"/>
                  <a:pt x="2082" y="722"/>
                </a:cubicBezTo>
                <a:cubicBezTo>
                  <a:pt x="2082" y="737"/>
                  <a:pt x="2099" y="754"/>
                  <a:pt x="2116" y="754"/>
                </a:cubicBezTo>
                <a:cubicBezTo>
                  <a:pt x="2154" y="754"/>
                  <a:pt x="2154" y="754"/>
                  <a:pt x="2154" y="754"/>
                </a:cubicBezTo>
                <a:cubicBezTo>
                  <a:pt x="2154" y="862"/>
                  <a:pt x="2154" y="862"/>
                  <a:pt x="2154" y="862"/>
                </a:cubicBezTo>
                <a:cubicBezTo>
                  <a:pt x="1804" y="862"/>
                  <a:pt x="1804" y="862"/>
                  <a:pt x="1804" y="862"/>
                </a:cubicBezTo>
                <a:cubicBezTo>
                  <a:pt x="1804" y="754"/>
                  <a:pt x="1804" y="754"/>
                  <a:pt x="1804" y="754"/>
                </a:cubicBezTo>
                <a:cubicBezTo>
                  <a:pt x="1885" y="754"/>
                  <a:pt x="1885" y="754"/>
                  <a:pt x="1885" y="754"/>
                </a:cubicBezTo>
                <a:cubicBezTo>
                  <a:pt x="1885" y="406"/>
                  <a:pt x="1885" y="406"/>
                  <a:pt x="1885" y="406"/>
                </a:cubicBezTo>
                <a:cubicBezTo>
                  <a:pt x="1885" y="338"/>
                  <a:pt x="1858" y="319"/>
                  <a:pt x="1791" y="319"/>
                </a:cubicBezTo>
                <a:cubicBezTo>
                  <a:pt x="1735" y="319"/>
                  <a:pt x="1682" y="331"/>
                  <a:pt x="1636" y="345"/>
                </a:cubicBezTo>
                <a:cubicBezTo>
                  <a:pt x="1636" y="754"/>
                  <a:pt x="1636" y="754"/>
                  <a:pt x="1636" y="754"/>
                </a:cubicBezTo>
                <a:cubicBezTo>
                  <a:pt x="1719" y="754"/>
                  <a:pt x="1719" y="754"/>
                  <a:pt x="1719" y="754"/>
                </a:cubicBezTo>
                <a:cubicBezTo>
                  <a:pt x="1719" y="862"/>
                  <a:pt x="1719" y="862"/>
                  <a:pt x="1719" y="862"/>
                </a:cubicBezTo>
                <a:cubicBezTo>
                  <a:pt x="1358" y="862"/>
                  <a:pt x="1358" y="862"/>
                  <a:pt x="1358" y="862"/>
                </a:cubicBezTo>
                <a:cubicBezTo>
                  <a:pt x="1358" y="754"/>
                  <a:pt x="1358" y="754"/>
                  <a:pt x="1358" y="754"/>
                </a:cubicBezTo>
                <a:cubicBezTo>
                  <a:pt x="1405" y="754"/>
                  <a:pt x="1405" y="754"/>
                  <a:pt x="1405" y="754"/>
                </a:cubicBezTo>
                <a:cubicBezTo>
                  <a:pt x="1421" y="754"/>
                  <a:pt x="1439" y="736"/>
                  <a:pt x="1439" y="722"/>
                </a:cubicBezTo>
                <a:cubicBezTo>
                  <a:pt x="1439" y="331"/>
                  <a:pt x="1439" y="331"/>
                  <a:pt x="1439" y="331"/>
                </a:cubicBezTo>
                <a:cubicBezTo>
                  <a:pt x="1439" y="316"/>
                  <a:pt x="1421" y="296"/>
                  <a:pt x="1405" y="296"/>
                </a:cubicBezTo>
                <a:close/>
                <a:moveTo>
                  <a:pt x="1591" y="1109"/>
                </a:moveTo>
                <a:cubicBezTo>
                  <a:pt x="1719" y="1109"/>
                  <a:pt x="1719" y="1109"/>
                  <a:pt x="1719" y="1109"/>
                </a:cubicBezTo>
                <a:cubicBezTo>
                  <a:pt x="1719" y="1149"/>
                  <a:pt x="1719" y="1149"/>
                  <a:pt x="1719" y="1149"/>
                </a:cubicBezTo>
                <a:cubicBezTo>
                  <a:pt x="1591" y="1149"/>
                  <a:pt x="1591" y="1149"/>
                  <a:pt x="1591" y="1149"/>
                </a:cubicBezTo>
                <a:lnTo>
                  <a:pt x="1591" y="1109"/>
                </a:lnTo>
                <a:close/>
                <a:moveTo>
                  <a:pt x="4322" y="869"/>
                </a:moveTo>
                <a:cubicBezTo>
                  <a:pt x="4193" y="869"/>
                  <a:pt x="4123" y="851"/>
                  <a:pt x="4065" y="833"/>
                </a:cubicBezTo>
                <a:cubicBezTo>
                  <a:pt x="4065" y="680"/>
                  <a:pt x="4065" y="680"/>
                  <a:pt x="4065" y="680"/>
                </a:cubicBezTo>
                <a:cubicBezTo>
                  <a:pt x="4179" y="680"/>
                  <a:pt x="4179" y="680"/>
                  <a:pt x="4179" y="680"/>
                </a:cubicBezTo>
                <a:cubicBezTo>
                  <a:pt x="4195" y="728"/>
                  <a:pt x="4258" y="758"/>
                  <a:pt x="4320" y="758"/>
                </a:cubicBezTo>
                <a:cubicBezTo>
                  <a:pt x="4396" y="758"/>
                  <a:pt x="4442" y="727"/>
                  <a:pt x="4442" y="678"/>
                </a:cubicBezTo>
                <a:cubicBezTo>
                  <a:pt x="4442" y="627"/>
                  <a:pt x="4411" y="607"/>
                  <a:pt x="4297" y="591"/>
                </a:cubicBezTo>
                <a:cubicBezTo>
                  <a:pt x="4145" y="570"/>
                  <a:pt x="4073" y="520"/>
                  <a:pt x="4073" y="386"/>
                </a:cubicBezTo>
                <a:cubicBezTo>
                  <a:pt x="4073" y="252"/>
                  <a:pt x="4181" y="174"/>
                  <a:pt x="4362" y="174"/>
                </a:cubicBezTo>
                <a:cubicBezTo>
                  <a:pt x="4473" y="174"/>
                  <a:pt x="4549" y="186"/>
                  <a:pt x="4605" y="204"/>
                </a:cubicBezTo>
                <a:cubicBezTo>
                  <a:pt x="4605" y="354"/>
                  <a:pt x="4605" y="354"/>
                  <a:pt x="4605" y="354"/>
                </a:cubicBezTo>
                <a:cubicBezTo>
                  <a:pt x="4496" y="354"/>
                  <a:pt x="4496" y="354"/>
                  <a:pt x="4496" y="354"/>
                </a:cubicBezTo>
                <a:cubicBezTo>
                  <a:pt x="4473" y="314"/>
                  <a:pt x="4430" y="288"/>
                  <a:pt x="4356" y="288"/>
                </a:cubicBezTo>
                <a:cubicBezTo>
                  <a:pt x="4283" y="288"/>
                  <a:pt x="4242" y="316"/>
                  <a:pt x="4242" y="359"/>
                </a:cubicBezTo>
                <a:cubicBezTo>
                  <a:pt x="4242" y="401"/>
                  <a:pt x="4268" y="425"/>
                  <a:pt x="4388" y="442"/>
                </a:cubicBezTo>
                <a:cubicBezTo>
                  <a:pt x="4559" y="467"/>
                  <a:pt x="4630" y="512"/>
                  <a:pt x="4630" y="649"/>
                </a:cubicBezTo>
                <a:cubicBezTo>
                  <a:pt x="4630" y="783"/>
                  <a:pt x="4536" y="869"/>
                  <a:pt x="4322" y="869"/>
                </a:cubicBezTo>
                <a:close/>
                <a:moveTo>
                  <a:pt x="565" y="649"/>
                </a:moveTo>
                <a:cubicBezTo>
                  <a:pt x="565" y="783"/>
                  <a:pt x="472" y="869"/>
                  <a:pt x="257" y="869"/>
                </a:cubicBezTo>
                <a:cubicBezTo>
                  <a:pt x="128" y="869"/>
                  <a:pt x="58" y="851"/>
                  <a:pt x="0" y="833"/>
                </a:cubicBezTo>
                <a:cubicBezTo>
                  <a:pt x="0" y="680"/>
                  <a:pt x="0" y="680"/>
                  <a:pt x="0" y="680"/>
                </a:cubicBezTo>
                <a:cubicBezTo>
                  <a:pt x="114" y="680"/>
                  <a:pt x="114" y="680"/>
                  <a:pt x="114" y="680"/>
                </a:cubicBezTo>
                <a:cubicBezTo>
                  <a:pt x="130" y="728"/>
                  <a:pt x="193" y="758"/>
                  <a:pt x="255" y="758"/>
                </a:cubicBezTo>
                <a:cubicBezTo>
                  <a:pt x="331" y="758"/>
                  <a:pt x="377" y="727"/>
                  <a:pt x="377" y="678"/>
                </a:cubicBezTo>
                <a:cubicBezTo>
                  <a:pt x="377" y="627"/>
                  <a:pt x="346" y="607"/>
                  <a:pt x="232" y="591"/>
                </a:cubicBezTo>
                <a:cubicBezTo>
                  <a:pt x="80" y="570"/>
                  <a:pt x="8" y="520"/>
                  <a:pt x="8" y="386"/>
                </a:cubicBezTo>
                <a:cubicBezTo>
                  <a:pt x="8" y="252"/>
                  <a:pt x="116" y="174"/>
                  <a:pt x="297" y="174"/>
                </a:cubicBezTo>
                <a:cubicBezTo>
                  <a:pt x="408" y="174"/>
                  <a:pt x="484" y="186"/>
                  <a:pt x="540" y="204"/>
                </a:cubicBezTo>
                <a:cubicBezTo>
                  <a:pt x="540" y="354"/>
                  <a:pt x="540" y="354"/>
                  <a:pt x="540" y="354"/>
                </a:cubicBezTo>
                <a:cubicBezTo>
                  <a:pt x="431" y="354"/>
                  <a:pt x="431" y="354"/>
                  <a:pt x="431" y="354"/>
                </a:cubicBezTo>
                <a:cubicBezTo>
                  <a:pt x="408" y="314"/>
                  <a:pt x="365" y="288"/>
                  <a:pt x="291" y="288"/>
                </a:cubicBezTo>
                <a:cubicBezTo>
                  <a:pt x="218" y="288"/>
                  <a:pt x="177" y="316"/>
                  <a:pt x="177" y="359"/>
                </a:cubicBezTo>
                <a:cubicBezTo>
                  <a:pt x="177" y="401"/>
                  <a:pt x="203" y="425"/>
                  <a:pt x="323" y="442"/>
                </a:cubicBezTo>
                <a:cubicBezTo>
                  <a:pt x="494" y="467"/>
                  <a:pt x="565" y="512"/>
                  <a:pt x="565" y="649"/>
                </a:cubicBezTo>
                <a:close/>
                <a:moveTo>
                  <a:pt x="1519" y="1061"/>
                </a:moveTo>
                <a:cubicBezTo>
                  <a:pt x="1510" y="1052"/>
                  <a:pt x="1499" y="1046"/>
                  <a:pt x="1488" y="1042"/>
                </a:cubicBezTo>
                <a:cubicBezTo>
                  <a:pt x="1476" y="1038"/>
                  <a:pt x="1464" y="1036"/>
                  <a:pt x="1451" y="1036"/>
                </a:cubicBezTo>
                <a:cubicBezTo>
                  <a:pt x="1430" y="1036"/>
                  <a:pt x="1413" y="1040"/>
                  <a:pt x="1398" y="1049"/>
                </a:cubicBezTo>
                <a:cubicBezTo>
                  <a:pt x="1383" y="1058"/>
                  <a:pt x="1371" y="1071"/>
                  <a:pt x="1363" y="1086"/>
                </a:cubicBezTo>
                <a:cubicBezTo>
                  <a:pt x="1354" y="1102"/>
                  <a:pt x="1350" y="1121"/>
                  <a:pt x="1350" y="1142"/>
                </a:cubicBezTo>
                <a:cubicBezTo>
                  <a:pt x="1350" y="1163"/>
                  <a:pt x="1354" y="1181"/>
                  <a:pt x="1362" y="1197"/>
                </a:cubicBezTo>
                <a:cubicBezTo>
                  <a:pt x="1371" y="1213"/>
                  <a:pt x="1383" y="1225"/>
                  <a:pt x="1398" y="1233"/>
                </a:cubicBezTo>
                <a:cubicBezTo>
                  <a:pt x="1414" y="1242"/>
                  <a:pt x="1432" y="1246"/>
                  <a:pt x="1453" y="1246"/>
                </a:cubicBezTo>
                <a:cubicBezTo>
                  <a:pt x="1470" y="1246"/>
                  <a:pt x="1484" y="1244"/>
                  <a:pt x="1497" y="1239"/>
                </a:cubicBezTo>
                <a:cubicBezTo>
                  <a:pt x="1510" y="1234"/>
                  <a:pt x="1521" y="1227"/>
                  <a:pt x="1529" y="1219"/>
                </a:cubicBezTo>
                <a:cubicBezTo>
                  <a:pt x="1537" y="1210"/>
                  <a:pt x="1543" y="1199"/>
                  <a:pt x="1546" y="1188"/>
                </a:cubicBezTo>
                <a:cubicBezTo>
                  <a:pt x="1499" y="1183"/>
                  <a:pt x="1499" y="1183"/>
                  <a:pt x="1499" y="1183"/>
                </a:cubicBezTo>
                <a:cubicBezTo>
                  <a:pt x="1489" y="1197"/>
                  <a:pt x="1489" y="1197"/>
                  <a:pt x="1489" y="1197"/>
                </a:cubicBezTo>
                <a:cubicBezTo>
                  <a:pt x="1474" y="1206"/>
                  <a:pt x="1474" y="1206"/>
                  <a:pt x="1474" y="1206"/>
                </a:cubicBezTo>
                <a:cubicBezTo>
                  <a:pt x="1468" y="1208"/>
                  <a:pt x="1461" y="1209"/>
                  <a:pt x="1454" y="1209"/>
                </a:cubicBezTo>
                <a:cubicBezTo>
                  <a:pt x="1443" y="1209"/>
                  <a:pt x="1434" y="1207"/>
                  <a:pt x="1425" y="1202"/>
                </a:cubicBezTo>
                <a:cubicBezTo>
                  <a:pt x="1417" y="1198"/>
                  <a:pt x="1411" y="1191"/>
                  <a:pt x="1406" y="1183"/>
                </a:cubicBezTo>
                <a:cubicBezTo>
                  <a:pt x="1402" y="1175"/>
                  <a:pt x="1400" y="1165"/>
                  <a:pt x="1400" y="1154"/>
                </a:cubicBezTo>
                <a:cubicBezTo>
                  <a:pt x="1548" y="1154"/>
                  <a:pt x="1548" y="1154"/>
                  <a:pt x="1548" y="1154"/>
                </a:cubicBezTo>
                <a:cubicBezTo>
                  <a:pt x="1548" y="1139"/>
                  <a:pt x="1548" y="1139"/>
                  <a:pt x="1548" y="1139"/>
                </a:cubicBezTo>
                <a:cubicBezTo>
                  <a:pt x="1548" y="1121"/>
                  <a:pt x="1545" y="1106"/>
                  <a:pt x="1540" y="1093"/>
                </a:cubicBezTo>
                <a:cubicBezTo>
                  <a:pt x="1535" y="1080"/>
                  <a:pt x="1528" y="1069"/>
                  <a:pt x="1519" y="1061"/>
                </a:cubicBezTo>
                <a:close/>
                <a:moveTo>
                  <a:pt x="1400" y="1121"/>
                </a:moveTo>
                <a:cubicBezTo>
                  <a:pt x="1401" y="1113"/>
                  <a:pt x="1402" y="1106"/>
                  <a:pt x="1406" y="1099"/>
                </a:cubicBezTo>
                <a:cubicBezTo>
                  <a:pt x="1411" y="1091"/>
                  <a:pt x="1417" y="1085"/>
                  <a:pt x="1424" y="1080"/>
                </a:cubicBezTo>
                <a:cubicBezTo>
                  <a:pt x="1432" y="1076"/>
                  <a:pt x="1441" y="1073"/>
                  <a:pt x="1451" y="1073"/>
                </a:cubicBezTo>
                <a:cubicBezTo>
                  <a:pt x="1461" y="1073"/>
                  <a:pt x="1469" y="1075"/>
                  <a:pt x="1477" y="1080"/>
                </a:cubicBezTo>
                <a:cubicBezTo>
                  <a:pt x="1484" y="1084"/>
                  <a:pt x="1489" y="1089"/>
                  <a:pt x="1493" y="1097"/>
                </a:cubicBezTo>
                <a:cubicBezTo>
                  <a:pt x="1498" y="1104"/>
                  <a:pt x="1500" y="1112"/>
                  <a:pt x="1500" y="1121"/>
                </a:cubicBezTo>
                <a:lnTo>
                  <a:pt x="1400" y="1121"/>
                </a:lnTo>
                <a:close/>
                <a:moveTo>
                  <a:pt x="1262" y="722"/>
                </a:moveTo>
                <a:cubicBezTo>
                  <a:pt x="1262" y="384"/>
                  <a:pt x="1262" y="384"/>
                  <a:pt x="1262" y="384"/>
                </a:cubicBezTo>
                <a:cubicBezTo>
                  <a:pt x="1262" y="228"/>
                  <a:pt x="1165" y="171"/>
                  <a:pt x="981" y="171"/>
                </a:cubicBezTo>
                <a:cubicBezTo>
                  <a:pt x="843" y="171"/>
                  <a:pt x="754" y="195"/>
                  <a:pt x="688" y="223"/>
                </a:cubicBezTo>
                <a:cubicBezTo>
                  <a:pt x="688" y="362"/>
                  <a:pt x="688" y="362"/>
                  <a:pt x="688" y="362"/>
                </a:cubicBezTo>
                <a:cubicBezTo>
                  <a:pt x="778" y="362"/>
                  <a:pt x="778" y="362"/>
                  <a:pt x="778" y="362"/>
                </a:cubicBezTo>
                <a:cubicBezTo>
                  <a:pt x="813" y="332"/>
                  <a:pt x="857" y="301"/>
                  <a:pt x="942" y="301"/>
                </a:cubicBezTo>
                <a:cubicBezTo>
                  <a:pt x="1025" y="301"/>
                  <a:pt x="1065" y="333"/>
                  <a:pt x="1065" y="402"/>
                </a:cubicBezTo>
                <a:cubicBezTo>
                  <a:pt x="1065" y="473"/>
                  <a:pt x="1065" y="473"/>
                  <a:pt x="1065" y="473"/>
                </a:cubicBezTo>
                <a:cubicBezTo>
                  <a:pt x="1020" y="463"/>
                  <a:pt x="979" y="458"/>
                  <a:pt x="920" y="458"/>
                </a:cubicBezTo>
                <a:cubicBezTo>
                  <a:pt x="757" y="458"/>
                  <a:pt x="640" y="522"/>
                  <a:pt x="640" y="665"/>
                </a:cubicBezTo>
                <a:cubicBezTo>
                  <a:pt x="640" y="800"/>
                  <a:pt x="735" y="869"/>
                  <a:pt x="867" y="869"/>
                </a:cubicBezTo>
                <a:cubicBezTo>
                  <a:pt x="954" y="869"/>
                  <a:pt x="1020" y="847"/>
                  <a:pt x="1073" y="785"/>
                </a:cubicBezTo>
                <a:cubicBezTo>
                  <a:pt x="1090" y="840"/>
                  <a:pt x="1132" y="871"/>
                  <a:pt x="1215" y="871"/>
                </a:cubicBezTo>
                <a:cubicBezTo>
                  <a:pt x="1266" y="871"/>
                  <a:pt x="1306" y="860"/>
                  <a:pt x="1333" y="845"/>
                </a:cubicBezTo>
                <a:cubicBezTo>
                  <a:pt x="1333" y="754"/>
                  <a:pt x="1333" y="754"/>
                  <a:pt x="1333" y="754"/>
                </a:cubicBezTo>
                <a:cubicBezTo>
                  <a:pt x="1296" y="754"/>
                  <a:pt x="1296" y="754"/>
                  <a:pt x="1296" y="754"/>
                </a:cubicBezTo>
                <a:cubicBezTo>
                  <a:pt x="1279" y="754"/>
                  <a:pt x="1262" y="737"/>
                  <a:pt x="1262" y="722"/>
                </a:cubicBezTo>
                <a:close/>
                <a:moveTo>
                  <a:pt x="1065" y="710"/>
                </a:moveTo>
                <a:cubicBezTo>
                  <a:pt x="1031" y="740"/>
                  <a:pt x="990" y="758"/>
                  <a:pt x="940" y="758"/>
                </a:cubicBezTo>
                <a:cubicBezTo>
                  <a:pt x="874" y="758"/>
                  <a:pt x="832" y="726"/>
                  <a:pt x="832" y="657"/>
                </a:cubicBezTo>
                <a:cubicBezTo>
                  <a:pt x="832" y="588"/>
                  <a:pt x="881" y="557"/>
                  <a:pt x="961" y="557"/>
                </a:cubicBezTo>
                <a:cubicBezTo>
                  <a:pt x="998" y="557"/>
                  <a:pt x="1034" y="560"/>
                  <a:pt x="1065" y="565"/>
                </a:cubicBezTo>
                <a:lnTo>
                  <a:pt x="1065" y="710"/>
                </a:lnTo>
                <a:close/>
                <a:moveTo>
                  <a:pt x="2572" y="855"/>
                </a:moveTo>
                <a:cubicBezTo>
                  <a:pt x="2543" y="864"/>
                  <a:pt x="2501" y="872"/>
                  <a:pt x="2445" y="872"/>
                </a:cubicBezTo>
                <a:cubicBezTo>
                  <a:pt x="2309" y="872"/>
                  <a:pt x="2226" y="831"/>
                  <a:pt x="2226" y="689"/>
                </a:cubicBezTo>
                <a:cubicBezTo>
                  <a:pt x="2226" y="296"/>
                  <a:pt x="2226" y="296"/>
                  <a:pt x="2226" y="296"/>
                </a:cubicBezTo>
                <a:cubicBezTo>
                  <a:pt x="2143" y="296"/>
                  <a:pt x="2143" y="296"/>
                  <a:pt x="2143" y="296"/>
                </a:cubicBezTo>
                <a:cubicBezTo>
                  <a:pt x="2143" y="182"/>
                  <a:pt x="2143" y="182"/>
                  <a:pt x="2143" y="182"/>
                </a:cubicBezTo>
                <a:cubicBezTo>
                  <a:pt x="2226" y="182"/>
                  <a:pt x="2226" y="182"/>
                  <a:pt x="2226" y="182"/>
                </a:cubicBezTo>
                <a:cubicBezTo>
                  <a:pt x="2226" y="0"/>
                  <a:pt x="2226" y="0"/>
                  <a:pt x="2226" y="0"/>
                </a:cubicBezTo>
                <a:cubicBezTo>
                  <a:pt x="2424" y="0"/>
                  <a:pt x="2424" y="0"/>
                  <a:pt x="2424" y="0"/>
                </a:cubicBezTo>
                <a:cubicBezTo>
                  <a:pt x="2424" y="182"/>
                  <a:pt x="2424" y="182"/>
                  <a:pt x="2424" y="182"/>
                </a:cubicBezTo>
                <a:cubicBezTo>
                  <a:pt x="2567" y="182"/>
                  <a:pt x="2567" y="182"/>
                  <a:pt x="2567" y="182"/>
                </a:cubicBezTo>
                <a:cubicBezTo>
                  <a:pt x="2567" y="296"/>
                  <a:pt x="2567" y="296"/>
                  <a:pt x="2567" y="296"/>
                </a:cubicBezTo>
                <a:cubicBezTo>
                  <a:pt x="2424" y="296"/>
                  <a:pt x="2424" y="296"/>
                  <a:pt x="2424" y="296"/>
                </a:cubicBezTo>
                <a:cubicBezTo>
                  <a:pt x="2424" y="669"/>
                  <a:pt x="2424" y="669"/>
                  <a:pt x="2424" y="669"/>
                </a:cubicBezTo>
                <a:cubicBezTo>
                  <a:pt x="2424" y="741"/>
                  <a:pt x="2451" y="754"/>
                  <a:pt x="2524" y="754"/>
                </a:cubicBezTo>
                <a:cubicBezTo>
                  <a:pt x="2572" y="754"/>
                  <a:pt x="2572" y="754"/>
                  <a:pt x="2572" y="754"/>
                </a:cubicBezTo>
                <a:lnTo>
                  <a:pt x="2572" y="855"/>
                </a:lnTo>
                <a:close/>
                <a:moveTo>
                  <a:pt x="3931" y="965"/>
                </a:moveTo>
                <a:cubicBezTo>
                  <a:pt x="3936" y="970"/>
                  <a:pt x="3939" y="977"/>
                  <a:pt x="3939" y="984"/>
                </a:cubicBezTo>
                <a:cubicBezTo>
                  <a:pt x="3939" y="991"/>
                  <a:pt x="3936" y="997"/>
                  <a:pt x="3931" y="1002"/>
                </a:cubicBezTo>
                <a:cubicBezTo>
                  <a:pt x="3925" y="1007"/>
                  <a:pt x="3918" y="1010"/>
                  <a:pt x="3910" y="1010"/>
                </a:cubicBezTo>
                <a:cubicBezTo>
                  <a:pt x="3902" y="1010"/>
                  <a:pt x="3895" y="1007"/>
                  <a:pt x="3890" y="1002"/>
                </a:cubicBezTo>
                <a:cubicBezTo>
                  <a:pt x="3884" y="997"/>
                  <a:pt x="3881" y="991"/>
                  <a:pt x="3881" y="984"/>
                </a:cubicBezTo>
                <a:cubicBezTo>
                  <a:pt x="3881" y="976"/>
                  <a:pt x="3884" y="970"/>
                  <a:pt x="3890" y="965"/>
                </a:cubicBezTo>
                <a:cubicBezTo>
                  <a:pt x="3895" y="960"/>
                  <a:pt x="3902" y="958"/>
                  <a:pt x="3910" y="958"/>
                </a:cubicBezTo>
                <a:cubicBezTo>
                  <a:pt x="3918" y="958"/>
                  <a:pt x="3925" y="960"/>
                  <a:pt x="3931" y="965"/>
                </a:cubicBezTo>
                <a:close/>
                <a:moveTo>
                  <a:pt x="3885" y="1039"/>
                </a:moveTo>
                <a:cubicBezTo>
                  <a:pt x="3935" y="1039"/>
                  <a:pt x="3935" y="1039"/>
                  <a:pt x="3935" y="1039"/>
                </a:cubicBezTo>
                <a:cubicBezTo>
                  <a:pt x="3935" y="1242"/>
                  <a:pt x="3935" y="1242"/>
                  <a:pt x="3935" y="1242"/>
                </a:cubicBezTo>
                <a:cubicBezTo>
                  <a:pt x="3885" y="1242"/>
                  <a:pt x="3885" y="1242"/>
                  <a:pt x="3885" y="1242"/>
                </a:cubicBezTo>
                <a:lnTo>
                  <a:pt x="3885" y="1039"/>
                </a:lnTo>
                <a:close/>
                <a:moveTo>
                  <a:pt x="3664" y="171"/>
                </a:moveTo>
                <a:cubicBezTo>
                  <a:pt x="3457" y="171"/>
                  <a:pt x="3291" y="306"/>
                  <a:pt x="3291" y="525"/>
                </a:cubicBezTo>
                <a:cubicBezTo>
                  <a:pt x="3291" y="743"/>
                  <a:pt x="3457" y="871"/>
                  <a:pt x="3664" y="871"/>
                </a:cubicBezTo>
                <a:cubicBezTo>
                  <a:pt x="3871" y="871"/>
                  <a:pt x="4037" y="743"/>
                  <a:pt x="4037" y="525"/>
                </a:cubicBezTo>
                <a:cubicBezTo>
                  <a:pt x="4037" y="306"/>
                  <a:pt x="3871" y="171"/>
                  <a:pt x="3664" y="171"/>
                </a:cubicBezTo>
                <a:close/>
                <a:moveTo>
                  <a:pt x="3664" y="752"/>
                </a:moveTo>
                <a:cubicBezTo>
                  <a:pt x="3565" y="752"/>
                  <a:pt x="3491" y="679"/>
                  <a:pt x="3491" y="526"/>
                </a:cubicBezTo>
                <a:cubicBezTo>
                  <a:pt x="3491" y="372"/>
                  <a:pt x="3565" y="296"/>
                  <a:pt x="3664" y="296"/>
                </a:cubicBezTo>
                <a:cubicBezTo>
                  <a:pt x="3762" y="296"/>
                  <a:pt x="3837" y="372"/>
                  <a:pt x="3837" y="526"/>
                </a:cubicBezTo>
                <a:cubicBezTo>
                  <a:pt x="3837" y="679"/>
                  <a:pt x="3762" y="752"/>
                  <a:pt x="3664" y="752"/>
                </a:cubicBezTo>
                <a:close/>
                <a:moveTo>
                  <a:pt x="3797" y="1039"/>
                </a:moveTo>
                <a:cubicBezTo>
                  <a:pt x="3850" y="1039"/>
                  <a:pt x="3850" y="1039"/>
                  <a:pt x="3850" y="1039"/>
                </a:cubicBezTo>
                <a:cubicBezTo>
                  <a:pt x="3775" y="1242"/>
                  <a:pt x="3775" y="1242"/>
                  <a:pt x="3775" y="1242"/>
                </a:cubicBezTo>
                <a:cubicBezTo>
                  <a:pt x="3719" y="1242"/>
                  <a:pt x="3719" y="1242"/>
                  <a:pt x="3719" y="1242"/>
                </a:cubicBezTo>
                <a:cubicBezTo>
                  <a:pt x="3644" y="1039"/>
                  <a:pt x="3644" y="1039"/>
                  <a:pt x="3644" y="1039"/>
                </a:cubicBezTo>
                <a:cubicBezTo>
                  <a:pt x="3697" y="1039"/>
                  <a:pt x="3697" y="1039"/>
                  <a:pt x="3697" y="1039"/>
                </a:cubicBezTo>
                <a:cubicBezTo>
                  <a:pt x="3746" y="1190"/>
                  <a:pt x="3746" y="1190"/>
                  <a:pt x="3746" y="1190"/>
                </a:cubicBezTo>
                <a:cubicBezTo>
                  <a:pt x="3748" y="1190"/>
                  <a:pt x="3748" y="1190"/>
                  <a:pt x="3748" y="1190"/>
                </a:cubicBezTo>
                <a:lnTo>
                  <a:pt x="3797" y="1039"/>
                </a:lnTo>
                <a:close/>
                <a:moveTo>
                  <a:pt x="2465" y="971"/>
                </a:moveTo>
                <a:cubicBezTo>
                  <a:pt x="2515" y="971"/>
                  <a:pt x="2515" y="971"/>
                  <a:pt x="2515" y="971"/>
                </a:cubicBezTo>
                <a:cubicBezTo>
                  <a:pt x="2515" y="1242"/>
                  <a:pt x="2515" y="1242"/>
                  <a:pt x="2515" y="1242"/>
                </a:cubicBezTo>
                <a:cubicBezTo>
                  <a:pt x="2465" y="1242"/>
                  <a:pt x="2465" y="1242"/>
                  <a:pt x="2465" y="1242"/>
                </a:cubicBezTo>
                <a:lnTo>
                  <a:pt x="2465" y="971"/>
                </a:lnTo>
                <a:close/>
                <a:moveTo>
                  <a:pt x="4035" y="1105"/>
                </a:moveTo>
                <a:cubicBezTo>
                  <a:pt x="4030" y="1115"/>
                  <a:pt x="4028" y="1127"/>
                  <a:pt x="4028" y="1140"/>
                </a:cubicBezTo>
                <a:cubicBezTo>
                  <a:pt x="4028" y="1154"/>
                  <a:pt x="4030" y="1166"/>
                  <a:pt x="4035" y="1176"/>
                </a:cubicBezTo>
                <a:cubicBezTo>
                  <a:pt x="4039" y="1186"/>
                  <a:pt x="4045" y="1194"/>
                  <a:pt x="4052" y="1199"/>
                </a:cubicBezTo>
                <a:cubicBezTo>
                  <a:pt x="4060" y="1204"/>
                  <a:pt x="4069" y="1207"/>
                  <a:pt x="4080" y="1207"/>
                </a:cubicBezTo>
                <a:cubicBezTo>
                  <a:pt x="4087" y="1207"/>
                  <a:pt x="4094" y="1206"/>
                  <a:pt x="4100" y="1203"/>
                </a:cubicBezTo>
                <a:cubicBezTo>
                  <a:pt x="4114" y="1191"/>
                  <a:pt x="4114" y="1191"/>
                  <a:pt x="4114" y="1191"/>
                </a:cubicBezTo>
                <a:cubicBezTo>
                  <a:pt x="4118" y="1186"/>
                  <a:pt x="4121" y="1180"/>
                  <a:pt x="4122" y="1173"/>
                </a:cubicBezTo>
                <a:cubicBezTo>
                  <a:pt x="4170" y="1173"/>
                  <a:pt x="4170" y="1173"/>
                  <a:pt x="4170" y="1173"/>
                </a:cubicBezTo>
                <a:cubicBezTo>
                  <a:pt x="4169" y="1187"/>
                  <a:pt x="4165" y="1200"/>
                  <a:pt x="4157" y="1211"/>
                </a:cubicBezTo>
                <a:cubicBezTo>
                  <a:pt x="4149" y="1222"/>
                  <a:pt x="4139" y="1231"/>
                  <a:pt x="4126" y="1237"/>
                </a:cubicBezTo>
                <a:cubicBezTo>
                  <a:pt x="4113" y="1243"/>
                  <a:pt x="4097" y="1246"/>
                  <a:pt x="4079" y="1246"/>
                </a:cubicBezTo>
                <a:cubicBezTo>
                  <a:pt x="4058" y="1246"/>
                  <a:pt x="4040" y="1242"/>
                  <a:pt x="4025" y="1233"/>
                </a:cubicBezTo>
                <a:cubicBezTo>
                  <a:pt x="4010" y="1224"/>
                  <a:pt x="3998" y="1212"/>
                  <a:pt x="3990" y="1196"/>
                </a:cubicBezTo>
                <a:cubicBezTo>
                  <a:pt x="3982" y="1180"/>
                  <a:pt x="3977" y="1162"/>
                  <a:pt x="3977" y="1141"/>
                </a:cubicBezTo>
                <a:cubicBezTo>
                  <a:pt x="3977" y="1121"/>
                  <a:pt x="3982" y="1102"/>
                  <a:pt x="3990" y="1086"/>
                </a:cubicBezTo>
                <a:cubicBezTo>
                  <a:pt x="3998" y="1071"/>
                  <a:pt x="4010" y="1058"/>
                  <a:pt x="4025" y="1049"/>
                </a:cubicBezTo>
                <a:cubicBezTo>
                  <a:pt x="4040" y="1040"/>
                  <a:pt x="4058" y="1036"/>
                  <a:pt x="4079" y="1036"/>
                </a:cubicBezTo>
                <a:cubicBezTo>
                  <a:pt x="4096" y="1036"/>
                  <a:pt x="4112" y="1039"/>
                  <a:pt x="4125" y="1045"/>
                </a:cubicBezTo>
                <a:cubicBezTo>
                  <a:pt x="4138" y="1051"/>
                  <a:pt x="4149" y="1060"/>
                  <a:pt x="4157" y="1071"/>
                </a:cubicBezTo>
                <a:cubicBezTo>
                  <a:pt x="4165" y="1082"/>
                  <a:pt x="4169" y="1094"/>
                  <a:pt x="4170" y="1109"/>
                </a:cubicBezTo>
                <a:cubicBezTo>
                  <a:pt x="4122" y="1109"/>
                  <a:pt x="4122" y="1109"/>
                  <a:pt x="4122" y="1109"/>
                </a:cubicBezTo>
                <a:cubicBezTo>
                  <a:pt x="4120" y="1099"/>
                  <a:pt x="4116" y="1091"/>
                  <a:pt x="4109" y="1085"/>
                </a:cubicBezTo>
                <a:cubicBezTo>
                  <a:pt x="4101" y="1078"/>
                  <a:pt x="4092" y="1075"/>
                  <a:pt x="4080" y="1075"/>
                </a:cubicBezTo>
                <a:cubicBezTo>
                  <a:pt x="4069" y="1075"/>
                  <a:pt x="4060" y="1077"/>
                  <a:pt x="4053" y="1083"/>
                </a:cubicBezTo>
                <a:cubicBezTo>
                  <a:pt x="4045" y="1088"/>
                  <a:pt x="4039" y="1095"/>
                  <a:pt x="4035" y="1105"/>
                </a:cubicBezTo>
                <a:close/>
                <a:moveTo>
                  <a:pt x="4371" y="1061"/>
                </a:moveTo>
                <a:cubicBezTo>
                  <a:pt x="4362" y="1052"/>
                  <a:pt x="4352" y="1046"/>
                  <a:pt x="4340" y="1042"/>
                </a:cubicBezTo>
                <a:cubicBezTo>
                  <a:pt x="4328" y="1038"/>
                  <a:pt x="4316" y="1036"/>
                  <a:pt x="4303" y="1036"/>
                </a:cubicBezTo>
                <a:cubicBezTo>
                  <a:pt x="4282" y="1036"/>
                  <a:pt x="4265" y="1040"/>
                  <a:pt x="4250" y="1049"/>
                </a:cubicBezTo>
                <a:cubicBezTo>
                  <a:pt x="4235" y="1058"/>
                  <a:pt x="4223" y="1071"/>
                  <a:pt x="4215" y="1086"/>
                </a:cubicBezTo>
                <a:cubicBezTo>
                  <a:pt x="4206" y="1102"/>
                  <a:pt x="4202" y="1121"/>
                  <a:pt x="4202" y="1142"/>
                </a:cubicBezTo>
                <a:cubicBezTo>
                  <a:pt x="4202" y="1163"/>
                  <a:pt x="4206" y="1181"/>
                  <a:pt x="4215" y="1197"/>
                </a:cubicBezTo>
                <a:cubicBezTo>
                  <a:pt x="4223" y="1213"/>
                  <a:pt x="4235" y="1225"/>
                  <a:pt x="4250" y="1233"/>
                </a:cubicBezTo>
                <a:cubicBezTo>
                  <a:pt x="4266" y="1242"/>
                  <a:pt x="4284" y="1246"/>
                  <a:pt x="4305" y="1246"/>
                </a:cubicBezTo>
                <a:cubicBezTo>
                  <a:pt x="4322" y="1246"/>
                  <a:pt x="4337" y="1244"/>
                  <a:pt x="4349" y="1239"/>
                </a:cubicBezTo>
                <a:cubicBezTo>
                  <a:pt x="4362" y="1234"/>
                  <a:pt x="4373" y="1227"/>
                  <a:pt x="4381" y="1219"/>
                </a:cubicBezTo>
                <a:cubicBezTo>
                  <a:pt x="4389" y="1210"/>
                  <a:pt x="4395" y="1199"/>
                  <a:pt x="4398" y="1188"/>
                </a:cubicBezTo>
                <a:cubicBezTo>
                  <a:pt x="4351" y="1183"/>
                  <a:pt x="4351" y="1183"/>
                  <a:pt x="4351" y="1183"/>
                </a:cubicBezTo>
                <a:cubicBezTo>
                  <a:pt x="4341" y="1197"/>
                  <a:pt x="4341" y="1197"/>
                  <a:pt x="4341" y="1197"/>
                </a:cubicBezTo>
                <a:cubicBezTo>
                  <a:pt x="4326" y="1206"/>
                  <a:pt x="4326" y="1206"/>
                  <a:pt x="4326" y="1206"/>
                </a:cubicBezTo>
                <a:cubicBezTo>
                  <a:pt x="4320" y="1208"/>
                  <a:pt x="4313" y="1209"/>
                  <a:pt x="4306" y="1209"/>
                </a:cubicBezTo>
                <a:cubicBezTo>
                  <a:pt x="4295" y="1209"/>
                  <a:pt x="4286" y="1207"/>
                  <a:pt x="4278" y="1202"/>
                </a:cubicBezTo>
                <a:cubicBezTo>
                  <a:pt x="4269" y="1198"/>
                  <a:pt x="4263" y="1191"/>
                  <a:pt x="4259" y="1183"/>
                </a:cubicBezTo>
                <a:cubicBezTo>
                  <a:pt x="4254" y="1175"/>
                  <a:pt x="4252" y="1165"/>
                  <a:pt x="4252" y="1154"/>
                </a:cubicBezTo>
                <a:cubicBezTo>
                  <a:pt x="4400" y="1154"/>
                  <a:pt x="4400" y="1154"/>
                  <a:pt x="4400" y="1154"/>
                </a:cubicBezTo>
                <a:cubicBezTo>
                  <a:pt x="4400" y="1139"/>
                  <a:pt x="4400" y="1139"/>
                  <a:pt x="4400" y="1139"/>
                </a:cubicBezTo>
                <a:cubicBezTo>
                  <a:pt x="4400" y="1121"/>
                  <a:pt x="4397" y="1106"/>
                  <a:pt x="4392" y="1093"/>
                </a:cubicBezTo>
                <a:cubicBezTo>
                  <a:pt x="4387" y="1080"/>
                  <a:pt x="4380" y="1069"/>
                  <a:pt x="4371" y="1061"/>
                </a:cubicBezTo>
                <a:close/>
                <a:moveTo>
                  <a:pt x="4252" y="1121"/>
                </a:moveTo>
                <a:cubicBezTo>
                  <a:pt x="4253" y="1113"/>
                  <a:pt x="4255" y="1106"/>
                  <a:pt x="4258" y="1099"/>
                </a:cubicBezTo>
                <a:cubicBezTo>
                  <a:pt x="4263" y="1091"/>
                  <a:pt x="4269" y="1085"/>
                  <a:pt x="4276" y="1080"/>
                </a:cubicBezTo>
                <a:cubicBezTo>
                  <a:pt x="4284" y="1076"/>
                  <a:pt x="4293" y="1073"/>
                  <a:pt x="4303" y="1073"/>
                </a:cubicBezTo>
                <a:cubicBezTo>
                  <a:pt x="4313" y="1073"/>
                  <a:pt x="4321" y="1075"/>
                  <a:pt x="4329" y="1080"/>
                </a:cubicBezTo>
                <a:cubicBezTo>
                  <a:pt x="4336" y="1084"/>
                  <a:pt x="4342" y="1089"/>
                  <a:pt x="4346" y="1097"/>
                </a:cubicBezTo>
                <a:cubicBezTo>
                  <a:pt x="4350" y="1104"/>
                  <a:pt x="4352" y="1112"/>
                  <a:pt x="4352" y="1121"/>
                </a:cubicBezTo>
                <a:lnTo>
                  <a:pt x="4252" y="1121"/>
                </a:lnTo>
                <a:close/>
                <a:moveTo>
                  <a:pt x="4600" y="1146"/>
                </a:moveTo>
                <a:cubicBezTo>
                  <a:pt x="4610" y="1155"/>
                  <a:pt x="4615" y="1167"/>
                  <a:pt x="4615" y="1181"/>
                </a:cubicBezTo>
                <a:cubicBezTo>
                  <a:pt x="4615" y="1194"/>
                  <a:pt x="4611" y="1205"/>
                  <a:pt x="4603" y="1215"/>
                </a:cubicBezTo>
                <a:cubicBezTo>
                  <a:pt x="4595" y="1225"/>
                  <a:pt x="4585" y="1233"/>
                  <a:pt x="4571" y="1238"/>
                </a:cubicBezTo>
                <a:cubicBezTo>
                  <a:pt x="4557" y="1243"/>
                  <a:pt x="4542" y="1246"/>
                  <a:pt x="4524" y="1246"/>
                </a:cubicBezTo>
                <a:cubicBezTo>
                  <a:pt x="4498" y="1246"/>
                  <a:pt x="4477" y="1241"/>
                  <a:pt x="4461" y="1231"/>
                </a:cubicBezTo>
                <a:cubicBezTo>
                  <a:pt x="4445" y="1220"/>
                  <a:pt x="4436" y="1205"/>
                  <a:pt x="4433" y="1187"/>
                </a:cubicBezTo>
                <a:cubicBezTo>
                  <a:pt x="4482" y="1182"/>
                  <a:pt x="4482" y="1182"/>
                  <a:pt x="4482" y="1182"/>
                </a:cubicBezTo>
                <a:cubicBezTo>
                  <a:pt x="4484" y="1191"/>
                  <a:pt x="4489" y="1198"/>
                  <a:pt x="4496" y="1203"/>
                </a:cubicBezTo>
                <a:cubicBezTo>
                  <a:pt x="4503" y="1208"/>
                  <a:pt x="4512" y="1210"/>
                  <a:pt x="4524" y="1210"/>
                </a:cubicBezTo>
                <a:cubicBezTo>
                  <a:pt x="4536" y="1210"/>
                  <a:pt x="4545" y="1208"/>
                  <a:pt x="4553" y="1203"/>
                </a:cubicBezTo>
                <a:cubicBezTo>
                  <a:pt x="4560" y="1198"/>
                  <a:pt x="4563" y="1193"/>
                  <a:pt x="4563" y="1186"/>
                </a:cubicBezTo>
                <a:cubicBezTo>
                  <a:pt x="4556" y="1171"/>
                  <a:pt x="4556" y="1171"/>
                  <a:pt x="4556" y="1171"/>
                </a:cubicBezTo>
                <a:cubicBezTo>
                  <a:pt x="4552" y="1167"/>
                  <a:pt x="4545" y="1164"/>
                  <a:pt x="4535" y="1162"/>
                </a:cubicBezTo>
                <a:cubicBezTo>
                  <a:pt x="4499" y="1155"/>
                  <a:pt x="4499" y="1155"/>
                  <a:pt x="4499" y="1155"/>
                </a:cubicBezTo>
                <a:cubicBezTo>
                  <a:pt x="4478" y="1151"/>
                  <a:pt x="4463" y="1144"/>
                  <a:pt x="4453" y="1135"/>
                </a:cubicBezTo>
                <a:cubicBezTo>
                  <a:pt x="4444" y="1125"/>
                  <a:pt x="4439" y="1113"/>
                  <a:pt x="4439" y="1098"/>
                </a:cubicBezTo>
                <a:cubicBezTo>
                  <a:pt x="4439" y="1085"/>
                  <a:pt x="4442" y="1074"/>
                  <a:pt x="4450" y="1065"/>
                </a:cubicBezTo>
                <a:cubicBezTo>
                  <a:pt x="4457" y="1056"/>
                  <a:pt x="4467" y="1049"/>
                  <a:pt x="4480" y="1044"/>
                </a:cubicBezTo>
                <a:cubicBezTo>
                  <a:pt x="4493" y="1038"/>
                  <a:pt x="4508" y="1036"/>
                  <a:pt x="4525" y="1036"/>
                </a:cubicBezTo>
                <a:cubicBezTo>
                  <a:pt x="4550" y="1036"/>
                  <a:pt x="4569" y="1041"/>
                  <a:pt x="4584" y="1051"/>
                </a:cubicBezTo>
                <a:cubicBezTo>
                  <a:pt x="4598" y="1061"/>
                  <a:pt x="4607" y="1075"/>
                  <a:pt x="4610" y="1092"/>
                </a:cubicBezTo>
                <a:cubicBezTo>
                  <a:pt x="4565" y="1097"/>
                  <a:pt x="4565" y="1097"/>
                  <a:pt x="4565" y="1097"/>
                </a:cubicBezTo>
                <a:cubicBezTo>
                  <a:pt x="4558" y="1085"/>
                  <a:pt x="4558" y="1085"/>
                  <a:pt x="4558" y="1085"/>
                </a:cubicBezTo>
                <a:cubicBezTo>
                  <a:pt x="4545" y="1075"/>
                  <a:pt x="4545" y="1075"/>
                  <a:pt x="4545" y="1075"/>
                </a:cubicBezTo>
                <a:cubicBezTo>
                  <a:pt x="4540" y="1073"/>
                  <a:pt x="4533" y="1072"/>
                  <a:pt x="4525" y="1072"/>
                </a:cubicBezTo>
                <a:cubicBezTo>
                  <a:pt x="4515" y="1072"/>
                  <a:pt x="4506" y="1074"/>
                  <a:pt x="4499" y="1078"/>
                </a:cubicBezTo>
                <a:cubicBezTo>
                  <a:pt x="4492" y="1083"/>
                  <a:pt x="4489" y="1088"/>
                  <a:pt x="4489" y="1095"/>
                </a:cubicBezTo>
                <a:cubicBezTo>
                  <a:pt x="4496" y="1110"/>
                  <a:pt x="4496" y="1110"/>
                  <a:pt x="4496" y="1110"/>
                </a:cubicBezTo>
                <a:cubicBezTo>
                  <a:pt x="4500" y="1113"/>
                  <a:pt x="4508" y="1116"/>
                  <a:pt x="4519" y="1119"/>
                </a:cubicBezTo>
                <a:cubicBezTo>
                  <a:pt x="4555" y="1126"/>
                  <a:pt x="4555" y="1126"/>
                  <a:pt x="4555" y="1126"/>
                </a:cubicBezTo>
                <a:cubicBezTo>
                  <a:pt x="4575" y="1130"/>
                  <a:pt x="4590" y="1137"/>
                  <a:pt x="4600" y="1146"/>
                </a:cubicBezTo>
                <a:close/>
                <a:moveTo>
                  <a:pt x="3612" y="1036"/>
                </a:moveTo>
                <a:cubicBezTo>
                  <a:pt x="3621" y="1037"/>
                  <a:pt x="3621" y="1037"/>
                  <a:pt x="3621" y="1037"/>
                </a:cubicBezTo>
                <a:cubicBezTo>
                  <a:pt x="3621" y="1081"/>
                  <a:pt x="3621" y="1081"/>
                  <a:pt x="3621" y="1081"/>
                </a:cubicBezTo>
                <a:cubicBezTo>
                  <a:pt x="3611" y="1079"/>
                  <a:pt x="3611" y="1079"/>
                  <a:pt x="3611" y="1079"/>
                </a:cubicBezTo>
                <a:cubicBezTo>
                  <a:pt x="3597" y="1078"/>
                  <a:pt x="3597" y="1078"/>
                  <a:pt x="3597" y="1078"/>
                </a:cubicBezTo>
                <a:cubicBezTo>
                  <a:pt x="3588" y="1078"/>
                  <a:pt x="3580" y="1080"/>
                  <a:pt x="3573" y="1084"/>
                </a:cubicBezTo>
                <a:cubicBezTo>
                  <a:pt x="3566" y="1088"/>
                  <a:pt x="3560" y="1093"/>
                  <a:pt x="3556" y="1100"/>
                </a:cubicBezTo>
                <a:cubicBezTo>
                  <a:pt x="3552" y="1106"/>
                  <a:pt x="3550" y="1114"/>
                  <a:pt x="3550" y="1123"/>
                </a:cubicBezTo>
                <a:cubicBezTo>
                  <a:pt x="3550" y="1242"/>
                  <a:pt x="3550" y="1242"/>
                  <a:pt x="3550" y="1242"/>
                </a:cubicBezTo>
                <a:cubicBezTo>
                  <a:pt x="3499" y="1242"/>
                  <a:pt x="3499" y="1242"/>
                  <a:pt x="3499" y="1242"/>
                </a:cubicBezTo>
                <a:cubicBezTo>
                  <a:pt x="3499" y="1039"/>
                  <a:pt x="3499" y="1039"/>
                  <a:pt x="3499" y="1039"/>
                </a:cubicBezTo>
                <a:cubicBezTo>
                  <a:pt x="3548" y="1039"/>
                  <a:pt x="3548" y="1039"/>
                  <a:pt x="3548" y="1039"/>
                </a:cubicBezTo>
                <a:cubicBezTo>
                  <a:pt x="3548" y="1073"/>
                  <a:pt x="3548" y="1073"/>
                  <a:pt x="3548" y="1073"/>
                </a:cubicBezTo>
                <a:cubicBezTo>
                  <a:pt x="3550" y="1073"/>
                  <a:pt x="3550" y="1073"/>
                  <a:pt x="3550" y="1073"/>
                </a:cubicBezTo>
                <a:cubicBezTo>
                  <a:pt x="3554" y="1061"/>
                  <a:pt x="3561" y="1052"/>
                  <a:pt x="3570" y="1045"/>
                </a:cubicBezTo>
                <a:cubicBezTo>
                  <a:pt x="3580" y="1039"/>
                  <a:pt x="3590" y="1036"/>
                  <a:pt x="3603" y="1036"/>
                </a:cubicBezTo>
                <a:lnTo>
                  <a:pt x="3612" y="1036"/>
                </a:lnTo>
                <a:close/>
                <a:moveTo>
                  <a:pt x="3212" y="1146"/>
                </a:moveTo>
                <a:cubicBezTo>
                  <a:pt x="3222" y="1155"/>
                  <a:pt x="3227" y="1167"/>
                  <a:pt x="3227" y="1181"/>
                </a:cubicBezTo>
                <a:cubicBezTo>
                  <a:pt x="3227" y="1194"/>
                  <a:pt x="3223" y="1205"/>
                  <a:pt x="3215" y="1215"/>
                </a:cubicBezTo>
                <a:cubicBezTo>
                  <a:pt x="3208" y="1225"/>
                  <a:pt x="3197" y="1233"/>
                  <a:pt x="3183" y="1238"/>
                </a:cubicBezTo>
                <a:cubicBezTo>
                  <a:pt x="3170" y="1243"/>
                  <a:pt x="3154" y="1246"/>
                  <a:pt x="3136" y="1246"/>
                </a:cubicBezTo>
                <a:cubicBezTo>
                  <a:pt x="3110" y="1246"/>
                  <a:pt x="3089" y="1241"/>
                  <a:pt x="3074" y="1231"/>
                </a:cubicBezTo>
                <a:cubicBezTo>
                  <a:pt x="3058" y="1220"/>
                  <a:pt x="3048" y="1205"/>
                  <a:pt x="3045" y="1187"/>
                </a:cubicBezTo>
                <a:cubicBezTo>
                  <a:pt x="3094" y="1182"/>
                  <a:pt x="3094" y="1182"/>
                  <a:pt x="3094" y="1182"/>
                </a:cubicBezTo>
                <a:cubicBezTo>
                  <a:pt x="3096" y="1191"/>
                  <a:pt x="3101" y="1198"/>
                  <a:pt x="3108" y="1203"/>
                </a:cubicBezTo>
                <a:cubicBezTo>
                  <a:pt x="3115" y="1208"/>
                  <a:pt x="3125" y="1210"/>
                  <a:pt x="3136" y="1210"/>
                </a:cubicBezTo>
                <a:cubicBezTo>
                  <a:pt x="3148" y="1210"/>
                  <a:pt x="3158" y="1208"/>
                  <a:pt x="3165" y="1203"/>
                </a:cubicBezTo>
                <a:cubicBezTo>
                  <a:pt x="3172" y="1198"/>
                  <a:pt x="3176" y="1193"/>
                  <a:pt x="3176" y="1186"/>
                </a:cubicBezTo>
                <a:cubicBezTo>
                  <a:pt x="3169" y="1171"/>
                  <a:pt x="3169" y="1171"/>
                  <a:pt x="3169" y="1171"/>
                </a:cubicBezTo>
                <a:cubicBezTo>
                  <a:pt x="3164" y="1167"/>
                  <a:pt x="3157" y="1164"/>
                  <a:pt x="3147" y="1162"/>
                </a:cubicBezTo>
                <a:cubicBezTo>
                  <a:pt x="3111" y="1155"/>
                  <a:pt x="3111" y="1155"/>
                  <a:pt x="3111" y="1155"/>
                </a:cubicBezTo>
                <a:cubicBezTo>
                  <a:pt x="3091" y="1151"/>
                  <a:pt x="3076" y="1144"/>
                  <a:pt x="3066" y="1135"/>
                </a:cubicBezTo>
                <a:cubicBezTo>
                  <a:pt x="3056" y="1125"/>
                  <a:pt x="3051" y="1113"/>
                  <a:pt x="3051" y="1098"/>
                </a:cubicBezTo>
                <a:cubicBezTo>
                  <a:pt x="3051" y="1085"/>
                  <a:pt x="3055" y="1074"/>
                  <a:pt x="3062" y="1065"/>
                </a:cubicBezTo>
                <a:cubicBezTo>
                  <a:pt x="3069" y="1056"/>
                  <a:pt x="3079" y="1049"/>
                  <a:pt x="3092" y="1044"/>
                </a:cubicBezTo>
                <a:cubicBezTo>
                  <a:pt x="3105" y="1038"/>
                  <a:pt x="3120" y="1036"/>
                  <a:pt x="3137" y="1036"/>
                </a:cubicBezTo>
                <a:cubicBezTo>
                  <a:pt x="3162" y="1036"/>
                  <a:pt x="3182" y="1041"/>
                  <a:pt x="3196" y="1051"/>
                </a:cubicBezTo>
                <a:cubicBezTo>
                  <a:pt x="3210" y="1061"/>
                  <a:pt x="3219" y="1075"/>
                  <a:pt x="3223" y="1092"/>
                </a:cubicBezTo>
                <a:cubicBezTo>
                  <a:pt x="3177" y="1097"/>
                  <a:pt x="3177" y="1097"/>
                  <a:pt x="3177" y="1097"/>
                </a:cubicBezTo>
                <a:cubicBezTo>
                  <a:pt x="3170" y="1085"/>
                  <a:pt x="3170" y="1085"/>
                  <a:pt x="3170" y="1085"/>
                </a:cubicBezTo>
                <a:cubicBezTo>
                  <a:pt x="3157" y="1075"/>
                  <a:pt x="3157" y="1075"/>
                  <a:pt x="3157" y="1075"/>
                </a:cubicBezTo>
                <a:cubicBezTo>
                  <a:pt x="3152" y="1073"/>
                  <a:pt x="3146" y="1072"/>
                  <a:pt x="3138" y="1072"/>
                </a:cubicBezTo>
                <a:cubicBezTo>
                  <a:pt x="3127" y="1072"/>
                  <a:pt x="3119" y="1074"/>
                  <a:pt x="3112" y="1078"/>
                </a:cubicBezTo>
                <a:cubicBezTo>
                  <a:pt x="3105" y="1083"/>
                  <a:pt x="3101" y="1088"/>
                  <a:pt x="3101" y="1095"/>
                </a:cubicBezTo>
                <a:cubicBezTo>
                  <a:pt x="3108" y="1110"/>
                  <a:pt x="3108" y="1110"/>
                  <a:pt x="3108" y="1110"/>
                </a:cubicBezTo>
                <a:cubicBezTo>
                  <a:pt x="3113" y="1113"/>
                  <a:pt x="3120" y="1116"/>
                  <a:pt x="3131" y="1119"/>
                </a:cubicBezTo>
                <a:cubicBezTo>
                  <a:pt x="3167" y="1126"/>
                  <a:pt x="3167" y="1126"/>
                  <a:pt x="3167" y="1126"/>
                </a:cubicBezTo>
                <a:cubicBezTo>
                  <a:pt x="3188" y="1130"/>
                  <a:pt x="3202" y="1137"/>
                  <a:pt x="3212" y="1146"/>
                </a:cubicBezTo>
                <a:close/>
                <a:moveTo>
                  <a:pt x="2668" y="1203"/>
                </a:moveTo>
                <a:cubicBezTo>
                  <a:pt x="2677" y="1240"/>
                  <a:pt x="2677" y="1240"/>
                  <a:pt x="2677" y="1240"/>
                </a:cubicBezTo>
                <a:cubicBezTo>
                  <a:pt x="2665" y="1243"/>
                  <a:pt x="2665" y="1243"/>
                  <a:pt x="2665" y="1243"/>
                </a:cubicBezTo>
                <a:cubicBezTo>
                  <a:pt x="2661" y="1244"/>
                  <a:pt x="2655" y="1245"/>
                  <a:pt x="2647" y="1245"/>
                </a:cubicBezTo>
                <a:cubicBezTo>
                  <a:pt x="2635" y="1245"/>
                  <a:pt x="2624" y="1244"/>
                  <a:pt x="2614" y="1240"/>
                </a:cubicBezTo>
                <a:cubicBezTo>
                  <a:pt x="2603" y="1236"/>
                  <a:pt x="2596" y="1229"/>
                  <a:pt x="2590" y="1221"/>
                </a:cubicBezTo>
                <a:cubicBezTo>
                  <a:pt x="2584" y="1212"/>
                  <a:pt x="2581" y="1202"/>
                  <a:pt x="2581" y="1189"/>
                </a:cubicBezTo>
                <a:cubicBezTo>
                  <a:pt x="2581" y="1076"/>
                  <a:pt x="2581" y="1076"/>
                  <a:pt x="2581" y="1076"/>
                </a:cubicBezTo>
                <a:cubicBezTo>
                  <a:pt x="2551" y="1076"/>
                  <a:pt x="2551" y="1076"/>
                  <a:pt x="2551" y="1076"/>
                </a:cubicBezTo>
                <a:cubicBezTo>
                  <a:pt x="2551" y="1039"/>
                  <a:pt x="2551" y="1039"/>
                  <a:pt x="2551" y="1039"/>
                </a:cubicBezTo>
                <a:cubicBezTo>
                  <a:pt x="2581" y="1039"/>
                  <a:pt x="2581" y="1039"/>
                  <a:pt x="2581" y="1039"/>
                </a:cubicBezTo>
                <a:cubicBezTo>
                  <a:pt x="2581" y="990"/>
                  <a:pt x="2581" y="990"/>
                  <a:pt x="2581" y="990"/>
                </a:cubicBezTo>
                <a:cubicBezTo>
                  <a:pt x="2631" y="990"/>
                  <a:pt x="2631" y="990"/>
                  <a:pt x="2631" y="990"/>
                </a:cubicBezTo>
                <a:cubicBezTo>
                  <a:pt x="2631" y="1039"/>
                  <a:pt x="2631" y="1039"/>
                  <a:pt x="2631" y="1039"/>
                </a:cubicBezTo>
                <a:cubicBezTo>
                  <a:pt x="2673" y="1039"/>
                  <a:pt x="2673" y="1039"/>
                  <a:pt x="2673" y="1039"/>
                </a:cubicBezTo>
                <a:cubicBezTo>
                  <a:pt x="2673" y="1076"/>
                  <a:pt x="2673" y="1076"/>
                  <a:pt x="2673" y="1076"/>
                </a:cubicBezTo>
                <a:cubicBezTo>
                  <a:pt x="2631" y="1076"/>
                  <a:pt x="2631" y="1076"/>
                  <a:pt x="2631" y="1076"/>
                </a:cubicBezTo>
                <a:cubicBezTo>
                  <a:pt x="2631" y="1181"/>
                  <a:pt x="2631" y="1181"/>
                  <a:pt x="2631" y="1181"/>
                </a:cubicBezTo>
                <a:cubicBezTo>
                  <a:pt x="2634" y="1196"/>
                  <a:pt x="2634" y="1196"/>
                  <a:pt x="2634" y="1196"/>
                </a:cubicBezTo>
                <a:cubicBezTo>
                  <a:pt x="2642" y="1203"/>
                  <a:pt x="2642" y="1203"/>
                  <a:pt x="2642" y="1203"/>
                </a:cubicBezTo>
                <a:cubicBezTo>
                  <a:pt x="2654" y="1205"/>
                  <a:pt x="2654" y="1205"/>
                  <a:pt x="2654" y="1205"/>
                </a:cubicBezTo>
                <a:cubicBezTo>
                  <a:pt x="2662" y="1204"/>
                  <a:pt x="2662" y="1204"/>
                  <a:pt x="2662" y="1204"/>
                </a:cubicBezTo>
                <a:lnTo>
                  <a:pt x="2668" y="1203"/>
                </a:lnTo>
                <a:close/>
                <a:moveTo>
                  <a:pt x="2898" y="1071"/>
                </a:moveTo>
                <a:cubicBezTo>
                  <a:pt x="2904" y="1082"/>
                  <a:pt x="2907" y="1096"/>
                  <a:pt x="2907" y="1113"/>
                </a:cubicBezTo>
                <a:cubicBezTo>
                  <a:pt x="2907" y="1242"/>
                  <a:pt x="2907" y="1242"/>
                  <a:pt x="2907" y="1242"/>
                </a:cubicBezTo>
                <a:cubicBezTo>
                  <a:pt x="2857" y="1242"/>
                  <a:pt x="2857" y="1242"/>
                  <a:pt x="2857" y="1242"/>
                </a:cubicBezTo>
                <a:cubicBezTo>
                  <a:pt x="2857" y="1120"/>
                  <a:pt x="2857" y="1120"/>
                  <a:pt x="2857" y="1120"/>
                </a:cubicBezTo>
                <a:cubicBezTo>
                  <a:pt x="2857" y="1106"/>
                  <a:pt x="2853" y="1096"/>
                  <a:pt x="2846" y="1088"/>
                </a:cubicBezTo>
                <a:cubicBezTo>
                  <a:pt x="2839" y="1080"/>
                  <a:pt x="2829" y="1077"/>
                  <a:pt x="2815" y="1077"/>
                </a:cubicBezTo>
                <a:cubicBezTo>
                  <a:pt x="2806" y="1077"/>
                  <a:pt x="2799" y="1078"/>
                  <a:pt x="2792" y="1082"/>
                </a:cubicBezTo>
                <a:cubicBezTo>
                  <a:pt x="2785" y="1086"/>
                  <a:pt x="2779" y="1091"/>
                  <a:pt x="2775" y="1098"/>
                </a:cubicBezTo>
                <a:cubicBezTo>
                  <a:pt x="2771" y="1105"/>
                  <a:pt x="2769" y="1113"/>
                  <a:pt x="2769" y="1123"/>
                </a:cubicBezTo>
                <a:cubicBezTo>
                  <a:pt x="2769" y="1242"/>
                  <a:pt x="2769" y="1242"/>
                  <a:pt x="2769" y="1242"/>
                </a:cubicBezTo>
                <a:cubicBezTo>
                  <a:pt x="2719" y="1242"/>
                  <a:pt x="2719" y="1242"/>
                  <a:pt x="2719" y="1242"/>
                </a:cubicBezTo>
                <a:cubicBezTo>
                  <a:pt x="2719" y="971"/>
                  <a:pt x="2719" y="971"/>
                  <a:pt x="2719" y="971"/>
                </a:cubicBezTo>
                <a:cubicBezTo>
                  <a:pt x="2768" y="971"/>
                  <a:pt x="2768" y="971"/>
                  <a:pt x="2768" y="971"/>
                </a:cubicBezTo>
                <a:cubicBezTo>
                  <a:pt x="2768" y="1073"/>
                  <a:pt x="2768" y="1073"/>
                  <a:pt x="2768" y="1073"/>
                </a:cubicBezTo>
                <a:cubicBezTo>
                  <a:pt x="2771" y="1073"/>
                  <a:pt x="2771" y="1073"/>
                  <a:pt x="2771" y="1073"/>
                </a:cubicBezTo>
                <a:cubicBezTo>
                  <a:pt x="2776" y="1062"/>
                  <a:pt x="2783" y="1053"/>
                  <a:pt x="2794" y="1046"/>
                </a:cubicBezTo>
                <a:cubicBezTo>
                  <a:pt x="2804" y="1039"/>
                  <a:pt x="2818" y="1036"/>
                  <a:pt x="2834" y="1036"/>
                </a:cubicBezTo>
                <a:cubicBezTo>
                  <a:pt x="2849" y="1036"/>
                  <a:pt x="2862" y="1039"/>
                  <a:pt x="2873" y="1045"/>
                </a:cubicBezTo>
                <a:cubicBezTo>
                  <a:pt x="2884" y="1051"/>
                  <a:pt x="2892" y="1059"/>
                  <a:pt x="2898" y="1071"/>
                </a:cubicBezTo>
                <a:close/>
                <a:moveTo>
                  <a:pt x="3428" y="1061"/>
                </a:moveTo>
                <a:cubicBezTo>
                  <a:pt x="3419" y="1052"/>
                  <a:pt x="3409" y="1046"/>
                  <a:pt x="3397" y="1042"/>
                </a:cubicBezTo>
                <a:cubicBezTo>
                  <a:pt x="3385" y="1038"/>
                  <a:pt x="3373" y="1036"/>
                  <a:pt x="3360" y="1036"/>
                </a:cubicBezTo>
                <a:cubicBezTo>
                  <a:pt x="3340" y="1036"/>
                  <a:pt x="3322" y="1040"/>
                  <a:pt x="3307" y="1049"/>
                </a:cubicBezTo>
                <a:cubicBezTo>
                  <a:pt x="3292" y="1058"/>
                  <a:pt x="3280" y="1071"/>
                  <a:pt x="3272" y="1086"/>
                </a:cubicBezTo>
                <a:cubicBezTo>
                  <a:pt x="3264" y="1102"/>
                  <a:pt x="3259" y="1121"/>
                  <a:pt x="3259" y="1142"/>
                </a:cubicBezTo>
                <a:cubicBezTo>
                  <a:pt x="3259" y="1163"/>
                  <a:pt x="3264" y="1181"/>
                  <a:pt x="3272" y="1197"/>
                </a:cubicBezTo>
                <a:cubicBezTo>
                  <a:pt x="3280" y="1213"/>
                  <a:pt x="3292" y="1225"/>
                  <a:pt x="3307" y="1233"/>
                </a:cubicBezTo>
                <a:cubicBezTo>
                  <a:pt x="3323" y="1242"/>
                  <a:pt x="3341" y="1246"/>
                  <a:pt x="3363" y="1246"/>
                </a:cubicBezTo>
                <a:cubicBezTo>
                  <a:pt x="3379" y="1246"/>
                  <a:pt x="3394" y="1244"/>
                  <a:pt x="3407" y="1239"/>
                </a:cubicBezTo>
                <a:cubicBezTo>
                  <a:pt x="3419" y="1234"/>
                  <a:pt x="3430" y="1227"/>
                  <a:pt x="3438" y="1219"/>
                </a:cubicBezTo>
                <a:cubicBezTo>
                  <a:pt x="3446" y="1210"/>
                  <a:pt x="3452" y="1199"/>
                  <a:pt x="3455" y="1188"/>
                </a:cubicBezTo>
                <a:cubicBezTo>
                  <a:pt x="3408" y="1183"/>
                  <a:pt x="3408" y="1183"/>
                  <a:pt x="3408" y="1183"/>
                </a:cubicBezTo>
                <a:cubicBezTo>
                  <a:pt x="3398" y="1197"/>
                  <a:pt x="3398" y="1197"/>
                  <a:pt x="3398" y="1197"/>
                </a:cubicBezTo>
                <a:cubicBezTo>
                  <a:pt x="3383" y="1206"/>
                  <a:pt x="3383" y="1206"/>
                  <a:pt x="3383" y="1206"/>
                </a:cubicBezTo>
                <a:cubicBezTo>
                  <a:pt x="3377" y="1208"/>
                  <a:pt x="3371" y="1209"/>
                  <a:pt x="3363" y="1209"/>
                </a:cubicBezTo>
                <a:cubicBezTo>
                  <a:pt x="3352" y="1209"/>
                  <a:pt x="3343" y="1207"/>
                  <a:pt x="3335" y="1202"/>
                </a:cubicBezTo>
                <a:cubicBezTo>
                  <a:pt x="3327" y="1198"/>
                  <a:pt x="3320" y="1191"/>
                  <a:pt x="3316" y="1183"/>
                </a:cubicBezTo>
                <a:cubicBezTo>
                  <a:pt x="3311" y="1175"/>
                  <a:pt x="3309" y="1165"/>
                  <a:pt x="3309" y="1154"/>
                </a:cubicBezTo>
                <a:cubicBezTo>
                  <a:pt x="3457" y="1154"/>
                  <a:pt x="3457" y="1154"/>
                  <a:pt x="3457" y="1154"/>
                </a:cubicBezTo>
                <a:cubicBezTo>
                  <a:pt x="3457" y="1139"/>
                  <a:pt x="3457" y="1139"/>
                  <a:pt x="3457" y="1139"/>
                </a:cubicBezTo>
                <a:cubicBezTo>
                  <a:pt x="3457" y="1121"/>
                  <a:pt x="3454" y="1106"/>
                  <a:pt x="3449" y="1093"/>
                </a:cubicBezTo>
                <a:cubicBezTo>
                  <a:pt x="3444" y="1080"/>
                  <a:pt x="3437" y="1069"/>
                  <a:pt x="3428" y="1061"/>
                </a:cubicBezTo>
                <a:close/>
                <a:moveTo>
                  <a:pt x="3309" y="1121"/>
                </a:moveTo>
                <a:cubicBezTo>
                  <a:pt x="3310" y="1113"/>
                  <a:pt x="3312" y="1106"/>
                  <a:pt x="3316" y="1099"/>
                </a:cubicBezTo>
                <a:cubicBezTo>
                  <a:pt x="3320" y="1091"/>
                  <a:pt x="3326" y="1085"/>
                  <a:pt x="3334" y="1080"/>
                </a:cubicBezTo>
                <a:cubicBezTo>
                  <a:pt x="3341" y="1076"/>
                  <a:pt x="3350" y="1073"/>
                  <a:pt x="3361" y="1073"/>
                </a:cubicBezTo>
                <a:cubicBezTo>
                  <a:pt x="3370" y="1073"/>
                  <a:pt x="3379" y="1075"/>
                  <a:pt x="3386" y="1080"/>
                </a:cubicBezTo>
                <a:cubicBezTo>
                  <a:pt x="3393" y="1084"/>
                  <a:pt x="3399" y="1089"/>
                  <a:pt x="3403" y="1097"/>
                </a:cubicBezTo>
                <a:cubicBezTo>
                  <a:pt x="3407" y="1104"/>
                  <a:pt x="3409" y="1112"/>
                  <a:pt x="3409" y="1121"/>
                </a:cubicBezTo>
                <a:lnTo>
                  <a:pt x="3309" y="1121"/>
                </a:lnTo>
                <a:close/>
                <a:moveTo>
                  <a:pt x="2975" y="754"/>
                </a:moveTo>
                <a:cubicBezTo>
                  <a:pt x="2861" y="754"/>
                  <a:pt x="2799" y="692"/>
                  <a:pt x="2791" y="557"/>
                </a:cubicBezTo>
                <a:cubicBezTo>
                  <a:pt x="3265" y="557"/>
                  <a:pt x="3265" y="557"/>
                  <a:pt x="3265" y="557"/>
                </a:cubicBezTo>
                <a:cubicBezTo>
                  <a:pt x="3265" y="551"/>
                  <a:pt x="3268" y="529"/>
                  <a:pt x="3268" y="506"/>
                </a:cubicBezTo>
                <a:cubicBezTo>
                  <a:pt x="3268" y="275"/>
                  <a:pt x="3157" y="171"/>
                  <a:pt x="2945" y="171"/>
                </a:cubicBezTo>
                <a:cubicBezTo>
                  <a:pt x="2732" y="171"/>
                  <a:pt x="2590" y="306"/>
                  <a:pt x="2590" y="525"/>
                </a:cubicBezTo>
                <a:cubicBezTo>
                  <a:pt x="2590" y="739"/>
                  <a:pt x="2713" y="871"/>
                  <a:pt x="2959" y="871"/>
                </a:cubicBezTo>
                <a:cubicBezTo>
                  <a:pt x="3107" y="871"/>
                  <a:pt x="3184" y="838"/>
                  <a:pt x="3242" y="805"/>
                </a:cubicBezTo>
                <a:cubicBezTo>
                  <a:pt x="3242" y="680"/>
                  <a:pt x="3242" y="680"/>
                  <a:pt x="3242" y="680"/>
                </a:cubicBezTo>
                <a:cubicBezTo>
                  <a:pt x="3130" y="680"/>
                  <a:pt x="3130" y="680"/>
                  <a:pt x="3130" y="680"/>
                </a:cubicBezTo>
                <a:cubicBezTo>
                  <a:pt x="3094" y="724"/>
                  <a:pt x="3063" y="754"/>
                  <a:pt x="2975" y="754"/>
                </a:cubicBezTo>
                <a:close/>
                <a:moveTo>
                  <a:pt x="2945" y="284"/>
                </a:moveTo>
                <a:cubicBezTo>
                  <a:pt x="3026" y="284"/>
                  <a:pt x="3064" y="331"/>
                  <a:pt x="3071" y="450"/>
                </a:cubicBezTo>
                <a:cubicBezTo>
                  <a:pt x="2794" y="450"/>
                  <a:pt x="2794" y="450"/>
                  <a:pt x="2794" y="450"/>
                </a:cubicBezTo>
                <a:cubicBezTo>
                  <a:pt x="2809" y="333"/>
                  <a:pt x="2863" y="284"/>
                  <a:pt x="2945" y="284"/>
                </a:cubicBezTo>
                <a:close/>
              </a:path>
            </a:pathLst>
          </a:custGeom>
          <a:solidFill>
            <a:srgbClr val="0066A4"/>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4" name="LS_Worldline">
            <a:extLst>
              <a:ext uri="{FF2B5EF4-FFF2-40B4-BE49-F238E27FC236}">
                <a16:creationId xmlns:a16="http://schemas.microsoft.com/office/drawing/2014/main" xmlns="" id="{09A10326-2C94-48FF-B3CB-4E7C3A57046B}"/>
              </a:ext>
            </a:extLst>
          </p:cNvPr>
          <p:cNvSpPr txBox="1">
            <a:spLocks noChangeAspect="1" noEditPoints="1"/>
          </p:cNvSpPr>
          <p:nvPr>
            <p:custDataLst>
              <p:custData r:id="rId2"/>
            </p:custDataLst>
          </p:nvPr>
        </p:nvSpPr>
        <p:spPr bwMode="auto">
          <a:xfrm>
            <a:off x="5450538" y="8873291"/>
            <a:ext cx="885988" cy="154800"/>
          </a:xfrm>
          <a:custGeom>
            <a:avLst/>
            <a:gdLst>
              <a:gd name="T0" fmla="*/ 3107 w 5382"/>
              <a:gd name="T1" fmla="*/ 302 h 939"/>
              <a:gd name="T2" fmla="*/ 2692 w 5382"/>
              <a:gd name="T3" fmla="*/ 799 h 939"/>
              <a:gd name="T4" fmla="*/ 2544 w 5382"/>
              <a:gd name="T5" fmla="*/ 553 h 939"/>
              <a:gd name="T6" fmla="*/ 2471 w 5382"/>
              <a:gd name="T7" fmla="*/ 47 h 939"/>
              <a:gd name="T8" fmla="*/ 2371 w 5382"/>
              <a:gd name="T9" fmla="*/ 725 h 939"/>
              <a:gd name="T10" fmla="*/ 2749 w 5382"/>
              <a:gd name="T11" fmla="*/ 872 h 939"/>
              <a:gd name="T12" fmla="*/ 3164 w 5382"/>
              <a:gd name="T13" fmla="*/ 923 h 939"/>
              <a:gd name="T14" fmla="*/ 3208 w 5382"/>
              <a:gd name="T15" fmla="*/ 47 h 939"/>
              <a:gd name="T16" fmla="*/ 2837 w 5382"/>
              <a:gd name="T17" fmla="*/ 592 h 939"/>
              <a:gd name="T18" fmla="*/ 3107 w 5382"/>
              <a:gd name="T19" fmla="*/ 744 h 939"/>
              <a:gd name="T20" fmla="*/ 2313 w 5382"/>
              <a:gd name="T21" fmla="*/ 403 h 939"/>
              <a:gd name="T22" fmla="*/ 2090 w 5382"/>
              <a:gd name="T23" fmla="*/ 923 h 939"/>
              <a:gd name="T24" fmla="*/ 2031 w 5382"/>
              <a:gd name="T25" fmla="*/ 262 h 939"/>
              <a:gd name="T26" fmla="*/ 1657 w 5382"/>
              <a:gd name="T27" fmla="*/ 274 h 939"/>
              <a:gd name="T28" fmla="*/ 1420 w 5382"/>
              <a:gd name="T29" fmla="*/ 453 h 939"/>
              <a:gd name="T30" fmla="*/ 1323 w 5382"/>
              <a:gd name="T31" fmla="*/ 593 h 939"/>
              <a:gd name="T32" fmla="*/ 1176 w 5382"/>
              <a:gd name="T33" fmla="*/ 593 h 939"/>
              <a:gd name="T34" fmla="*/ 1657 w 5382"/>
              <a:gd name="T35" fmla="*/ 274 h 939"/>
              <a:gd name="T36" fmla="*/ 1576 w 5382"/>
              <a:gd name="T37" fmla="*/ 388 h 939"/>
              <a:gd name="T38" fmla="*/ 3714 w 5382"/>
              <a:gd name="T39" fmla="*/ 127 h 939"/>
              <a:gd name="T40" fmla="*/ 3815 w 5382"/>
              <a:gd name="T41" fmla="*/ 225 h 939"/>
              <a:gd name="T42" fmla="*/ 5083 w 5382"/>
              <a:gd name="T43" fmla="*/ 249 h 939"/>
              <a:gd name="T44" fmla="*/ 4736 w 5382"/>
              <a:gd name="T45" fmla="*/ 811 h 939"/>
              <a:gd name="T46" fmla="*/ 4474 w 5382"/>
              <a:gd name="T47" fmla="*/ 244 h 939"/>
              <a:gd name="T48" fmla="*/ 4071 w 5382"/>
              <a:gd name="T49" fmla="*/ 262 h 939"/>
              <a:gd name="T50" fmla="*/ 3904 w 5382"/>
              <a:gd name="T51" fmla="*/ 708 h 939"/>
              <a:gd name="T52" fmla="*/ 3732 w 5382"/>
              <a:gd name="T53" fmla="*/ 262 h 939"/>
              <a:gd name="T54" fmla="*/ 3732 w 5382"/>
              <a:gd name="T55" fmla="*/ 730 h 939"/>
              <a:gd name="T56" fmla="*/ 3562 w 5382"/>
              <a:gd name="T57" fmla="*/ 726 h 939"/>
              <a:gd name="T58" fmla="*/ 3390 w 5382"/>
              <a:gd name="T59" fmla="*/ 47 h 939"/>
              <a:gd name="T60" fmla="*/ 3390 w 5382"/>
              <a:gd name="T61" fmla="*/ 748 h 939"/>
              <a:gd name="T62" fmla="*/ 3900 w 5382"/>
              <a:gd name="T63" fmla="*/ 914 h 939"/>
              <a:gd name="T64" fmla="*/ 4246 w 5382"/>
              <a:gd name="T65" fmla="*/ 923 h 939"/>
              <a:gd name="T66" fmla="*/ 4479 w 5382"/>
              <a:gd name="T67" fmla="*/ 479 h 939"/>
              <a:gd name="T68" fmla="*/ 4479 w 5382"/>
              <a:gd name="T69" fmla="*/ 748 h 939"/>
              <a:gd name="T70" fmla="*/ 5096 w 5382"/>
              <a:gd name="T71" fmla="*/ 934 h 939"/>
              <a:gd name="T72" fmla="*/ 5300 w 5382"/>
              <a:gd name="T73" fmla="*/ 747 h 939"/>
              <a:gd name="T74" fmla="*/ 5380 w 5382"/>
              <a:gd name="T75" fmla="*/ 633 h 939"/>
              <a:gd name="T76" fmla="*/ 5083 w 5382"/>
              <a:gd name="T77" fmla="*/ 366 h 939"/>
              <a:gd name="T78" fmla="*/ 1197 w 5382"/>
              <a:gd name="T79" fmla="*/ 156 h 939"/>
              <a:gd name="T80" fmla="*/ 629 w 5382"/>
              <a:gd name="T81" fmla="*/ 354 h 939"/>
              <a:gd name="T82" fmla="*/ 255 w 5382"/>
              <a:gd name="T83" fmla="*/ 922 h 939"/>
              <a:gd name="T84" fmla="*/ 0 w 5382"/>
              <a:gd name="T85" fmla="*/ 115 h 939"/>
              <a:gd name="T86" fmla="*/ 376 w 5382"/>
              <a:gd name="T87" fmla="*/ 115 h 939"/>
              <a:gd name="T88" fmla="*/ 399 w 5382"/>
              <a:gd name="T89" fmla="*/ 693 h 939"/>
              <a:gd name="T90" fmla="*/ 901 w 5382"/>
              <a:gd name="T91" fmla="*/ 693 h 939"/>
              <a:gd name="T92" fmla="*/ 976 w 5382"/>
              <a:gd name="T93" fmla="*/ 115 h 939"/>
              <a:gd name="T94" fmla="*/ 1267 w 5382"/>
              <a:gd name="T95" fmla="*/ 0 h 939"/>
              <a:gd name="T96" fmla="*/ 1197 w 5382"/>
              <a:gd name="T97" fmla="*/ 15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2" h="939">
                <a:moveTo>
                  <a:pt x="3208" y="47"/>
                </a:moveTo>
                <a:cubicBezTo>
                  <a:pt x="3107" y="47"/>
                  <a:pt x="3107" y="47"/>
                  <a:pt x="3107" y="47"/>
                </a:cubicBezTo>
                <a:cubicBezTo>
                  <a:pt x="3107" y="302"/>
                  <a:pt x="3107" y="302"/>
                  <a:pt x="3107" y="302"/>
                </a:cubicBezTo>
                <a:cubicBezTo>
                  <a:pt x="3066" y="267"/>
                  <a:pt x="3018" y="245"/>
                  <a:pt x="2933" y="245"/>
                </a:cubicBezTo>
                <a:cubicBezTo>
                  <a:pt x="2791" y="245"/>
                  <a:pt x="2649" y="339"/>
                  <a:pt x="2649" y="601"/>
                </a:cubicBezTo>
                <a:cubicBezTo>
                  <a:pt x="2649" y="681"/>
                  <a:pt x="2664" y="747"/>
                  <a:pt x="2692" y="799"/>
                </a:cubicBezTo>
                <a:cubicBezTo>
                  <a:pt x="2672" y="804"/>
                  <a:pt x="2650" y="808"/>
                  <a:pt x="2628" y="808"/>
                </a:cubicBezTo>
                <a:cubicBezTo>
                  <a:pt x="2571" y="808"/>
                  <a:pt x="2544" y="790"/>
                  <a:pt x="2544" y="724"/>
                </a:cubicBezTo>
                <a:cubicBezTo>
                  <a:pt x="2544" y="553"/>
                  <a:pt x="2544" y="553"/>
                  <a:pt x="2544" y="553"/>
                </a:cubicBezTo>
                <a:cubicBezTo>
                  <a:pt x="2543" y="553"/>
                  <a:pt x="2543" y="553"/>
                  <a:pt x="2543" y="553"/>
                </a:cubicBezTo>
                <a:cubicBezTo>
                  <a:pt x="2543" y="151"/>
                  <a:pt x="2543" y="151"/>
                  <a:pt x="2543" y="151"/>
                </a:cubicBezTo>
                <a:cubicBezTo>
                  <a:pt x="2543" y="62"/>
                  <a:pt x="2533" y="47"/>
                  <a:pt x="2471" y="47"/>
                </a:cubicBezTo>
                <a:cubicBezTo>
                  <a:pt x="2371" y="47"/>
                  <a:pt x="2371" y="47"/>
                  <a:pt x="2371" y="47"/>
                </a:cubicBezTo>
                <a:cubicBezTo>
                  <a:pt x="2371" y="553"/>
                  <a:pt x="2371" y="553"/>
                  <a:pt x="2371" y="553"/>
                </a:cubicBezTo>
                <a:cubicBezTo>
                  <a:pt x="2371" y="725"/>
                  <a:pt x="2371" y="725"/>
                  <a:pt x="2371" y="725"/>
                </a:cubicBezTo>
                <a:cubicBezTo>
                  <a:pt x="2371" y="746"/>
                  <a:pt x="2371" y="746"/>
                  <a:pt x="2371" y="746"/>
                </a:cubicBezTo>
                <a:cubicBezTo>
                  <a:pt x="2371" y="895"/>
                  <a:pt x="2443" y="932"/>
                  <a:pt x="2539" y="932"/>
                </a:cubicBezTo>
                <a:cubicBezTo>
                  <a:pt x="2614" y="932"/>
                  <a:pt x="2690" y="907"/>
                  <a:pt x="2749" y="872"/>
                </a:cubicBezTo>
                <a:cubicBezTo>
                  <a:pt x="2794" y="912"/>
                  <a:pt x="2852" y="932"/>
                  <a:pt x="2916" y="932"/>
                </a:cubicBezTo>
                <a:cubicBezTo>
                  <a:pt x="3003" y="932"/>
                  <a:pt x="3067" y="895"/>
                  <a:pt x="3111" y="847"/>
                </a:cubicBezTo>
                <a:cubicBezTo>
                  <a:pt x="3118" y="909"/>
                  <a:pt x="3135" y="923"/>
                  <a:pt x="3164" y="923"/>
                </a:cubicBezTo>
                <a:cubicBezTo>
                  <a:pt x="3280" y="923"/>
                  <a:pt x="3280" y="923"/>
                  <a:pt x="3280" y="923"/>
                </a:cubicBezTo>
                <a:cubicBezTo>
                  <a:pt x="3280" y="151"/>
                  <a:pt x="3280" y="151"/>
                  <a:pt x="3280" y="151"/>
                </a:cubicBezTo>
                <a:cubicBezTo>
                  <a:pt x="3280" y="63"/>
                  <a:pt x="3270" y="47"/>
                  <a:pt x="3208" y="47"/>
                </a:cubicBezTo>
                <a:close/>
                <a:moveTo>
                  <a:pt x="3107" y="744"/>
                </a:moveTo>
                <a:cubicBezTo>
                  <a:pt x="3060" y="783"/>
                  <a:pt x="3023" y="803"/>
                  <a:pt x="2968" y="803"/>
                </a:cubicBezTo>
                <a:cubicBezTo>
                  <a:pt x="2880" y="803"/>
                  <a:pt x="2837" y="744"/>
                  <a:pt x="2837" y="592"/>
                </a:cubicBezTo>
                <a:cubicBezTo>
                  <a:pt x="2837" y="426"/>
                  <a:pt x="2914" y="388"/>
                  <a:pt x="2990" y="388"/>
                </a:cubicBezTo>
                <a:cubicBezTo>
                  <a:pt x="3041" y="388"/>
                  <a:pt x="3078" y="399"/>
                  <a:pt x="3107" y="421"/>
                </a:cubicBezTo>
                <a:lnTo>
                  <a:pt x="3107" y="744"/>
                </a:lnTo>
                <a:close/>
                <a:moveTo>
                  <a:pt x="2273" y="250"/>
                </a:moveTo>
                <a:cubicBezTo>
                  <a:pt x="2287" y="250"/>
                  <a:pt x="2301" y="253"/>
                  <a:pt x="2313" y="257"/>
                </a:cubicBezTo>
                <a:cubicBezTo>
                  <a:pt x="2313" y="403"/>
                  <a:pt x="2313" y="403"/>
                  <a:pt x="2313" y="403"/>
                </a:cubicBezTo>
                <a:cubicBezTo>
                  <a:pt x="2282" y="403"/>
                  <a:pt x="2282" y="403"/>
                  <a:pt x="2282" y="403"/>
                </a:cubicBezTo>
                <a:cubicBezTo>
                  <a:pt x="2190" y="403"/>
                  <a:pt x="2126" y="423"/>
                  <a:pt x="2090" y="442"/>
                </a:cubicBezTo>
                <a:cubicBezTo>
                  <a:pt x="2090" y="923"/>
                  <a:pt x="2090" y="923"/>
                  <a:pt x="2090" y="923"/>
                </a:cubicBezTo>
                <a:cubicBezTo>
                  <a:pt x="1915" y="923"/>
                  <a:pt x="1915" y="923"/>
                  <a:pt x="1915" y="923"/>
                </a:cubicBezTo>
                <a:cubicBezTo>
                  <a:pt x="1915" y="262"/>
                  <a:pt x="1915" y="262"/>
                  <a:pt x="1915" y="262"/>
                </a:cubicBezTo>
                <a:cubicBezTo>
                  <a:pt x="2031" y="262"/>
                  <a:pt x="2031" y="262"/>
                  <a:pt x="2031" y="262"/>
                </a:cubicBezTo>
                <a:cubicBezTo>
                  <a:pt x="2062" y="262"/>
                  <a:pt x="2081" y="271"/>
                  <a:pt x="2088" y="337"/>
                </a:cubicBezTo>
                <a:cubicBezTo>
                  <a:pt x="2130" y="292"/>
                  <a:pt x="2190" y="250"/>
                  <a:pt x="2273" y="250"/>
                </a:cubicBezTo>
                <a:close/>
                <a:moveTo>
                  <a:pt x="1657" y="274"/>
                </a:moveTo>
                <a:cubicBezTo>
                  <a:pt x="1616" y="256"/>
                  <a:pt x="1570" y="246"/>
                  <a:pt x="1523" y="246"/>
                </a:cubicBezTo>
                <a:cubicBezTo>
                  <a:pt x="1511" y="246"/>
                  <a:pt x="1498" y="247"/>
                  <a:pt x="1487" y="248"/>
                </a:cubicBezTo>
                <a:cubicBezTo>
                  <a:pt x="1444" y="306"/>
                  <a:pt x="1420" y="376"/>
                  <a:pt x="1420" y="453"/>
                </a:cubicBezTo>
                <a:cubicBezTo>
                  <a:pt x="1420" y="596"/>
                  <a:pt x="1507" y="719"/>
                  <a:pt x="1631" y="772"/>
                </a:cubicBezTo>
                <a:cubicBezTo>
                  <a:pt x="1600" y="794"/>
                  <a:pt x="1563" y="807"/>
                  <a:pt x="1523" y="807"/>
                </a:cubicBezTo>
                <a:cubicBezTo>
                  <a:pt x="1412" y="807"/>
                  <a:pt x="1323" y="711"/>
                  <a:pt x="1323" y="593"/>
                </a:cubicBezTo>
                <a:cubicBezTo>
                  <a:pt x="1323" y="542"/>
                  <a:pt x="1340" y="495"/>
                  <a:pt x="1367" y="459"/>
                </a:cubicBezTo>
                <a:cubicBezTo>
                  <a:pt x="1367" y="405"/>
                  <a:pt x="1386" y="306"/>
                  <a:pt x="1415" y="264"/>
                </a:cubicBezTo>
                <a:cubicBezTo>
                  <a:pt x="1275" y="309"/>
                  <a:pt x="1176" y="441"/>
                  <a:pt x="1176" y="593"/>
                </a:cubicBezTo>
                <a:cubicBezTo>
                  <a:pt x="1176" y="785"/>
                  <a:pt x="1334" y="939"/>
                  <a:pt x="1523" y="939"/>
                </a:cubicBezTo>
                <a:cubicBezTo>
                  <a:pt x="1712" y="939"/>
                  <a:pt x="1869" y="785"/>
                  <a:pt x="1869" y="593"/>
                </a:cubicBezTo>
                <a:cubicBezTo>
                  <a:pt x="1869" y="450"/>
                  <a:pt x="1782" y="326"/>
                  <a:pt x="1657" y="274"/>
                </a:cubicBezTo>
                <a:close/>
                <a:moveTo>
                  <a:pt x="1713" y="658"/>
                </a:moveTo>
                <a:cubicBezTo>
                  <a:pt x="1628" y="633"/>
                  <a:pt x="1566" y="551"/>
                  <a:pt x="1566" y="453"/>
                </a:cubicBezTo>
                <a:cubicBezTo>
                  <a:pt x="1566" y="430"/>
                  <a:pt x="1570" y="408"/>
                  <a:pt x="1576" y="388"/>
                </a:cubicBezTo>
                <a:cubicBezTo>
                  <a:pt x="1661" y="412"/>
                  <a:pt x="1723" y="495"/>
                  <a:pt x="1723" y="593"/>
                </a:cubicBezTo>
                <a:cubicBezTo>
                  <a:pt x="1723" y="616"/>
                  <a:pt x="1719" y="638"/>
                  <a:pt x="1713" y="658"/>
                </a:cubicBezTo>
                <a:close/>
                <a:moveTo>
                  <a:pt x="3714" y="127"/>
                </a:moveTo>
                <a:cubicBezTo>
                  <a:pt x="3714" y="73"/>
                  <a:pt x="3759" y="28"/>
                  <a:pt x="3815" y="28"/>
                </a:cubicBezTo>
                <a:cubicBezTo>
                  <a:pt x="3871" y="28"/>
                  <a:pt x="3916" y="73"/>
                  <a:pt x="3916" y="127"/>
                </a:cubicBezTo>
                <a:cubicBezTo>
                  <a:pt x="3916" y="182"/>
                  <a:pt x="3871" y="225"/>
                  <a:pt x="3815" y="225"/>
                </a:cubicBezTo>
                <a:cubicBezTo>
                  <a:pt x="3759" y="225"/>
                  <a:pt x="3714" y="182"/>
                  <a:pt x="3714" y="127"/>
                </a:cubicBezTo>
                <a:close/>
                <a:moveTo>
                  <a:pt x="5382" y="576"/>
                </a:moveTo>
                <a:cubicBezTo>
                  <a:pt x="5382" y="357"/>
                  <a:pt x="5278" y="249"/>
                  <a:pt x="5083" y="249"/>
                </a:cubicBezTo>
                <a:cubicBezTo>
                  <a:pt x="4898" y="249"/>
                  <a:pt x="4758" y="381"/>
                  <a:pt x="4758" y="595"/>
                </a:cubicBezTo>
                <a:cubicBezTo>
                  <a:pt x="4758" y="676"/>
                  <a:pt x="4776" y="744"/>
                  <a:pt x="4810" y="798"/>
                </a:cubicBezTo>
                <a:cubicBezTo>
                  <a:pt x="4786" y="805"/>
                  <a:pt x="4761" y="811"/>
                  <a:pt x="4736" y="811"/>
                </a:cubicBezTo>
                <a:cubicBezTo>
                  <a:pt x="4686" y="811"/>
                  <a:pt x="4659" y="796"/>
                  <a:pt x="4653" y="749"/>
                </a:cubicBezTo>
                <a:cubicBezTo>
                  <a:pt x="4653" y="430"/>
                  <a:pt x="4653" y="430"/>
                  <a:pt x="4653" y="430"/>
                </a:cubicBezTo>
                <a:cubicBezTo>
                  <a:pt x="4653" y="281"/>
                  <a:pt x="4571" y="244"/>
                  <a:pt x="4474" y="244"/>
                </a:cubicBezTo>
                <a:cubicBezTo>
                  <a:pt x="4385" y="244"/>
                  <a:pt x="4305" y="281"/>
                  <a:pt x="4243" y="327"/>
                </a:cubicBezTo>
                <a:cubicBezTo>
                  <a:pt x="4236" y="270"/>
                  <a:pt x="4218" y="262"/>
                  <a:pt x="4187" y="262"/>
                </a:cubicBezTo>
                <a:cubicBezTo>
                  <a:pt x="4071" y="262"/>
                  <a:pt x="4071" y="262"/>
                  <a:pt x="4071" y="262"/>
                </a:cubicBezTo>
                <a:cubicBezTo>
                  <a:pt x="4071" y="775"/>
                  <a:pt x="4071" y="775"/>
                  <a:pt x="4071" y="775"/>
                </a:cubicBezTo>
                <a:cubicBezTo>
                  <a:pt x="4045" y="783"/>
                  <a:pt x="4018" y="790"/>
                  <a:pt x="3988" y="790"/>
                </a:cubicBezTo>
                <a:cubicBezTo>
                  <a:pt x="3932" y="790"/>
                  <a:pt x="3905" y="772"/>
                  <a:pt x="3904" y="708"/>
                </a:cubicBezTo>
                <a:cubicBezTo>
                  <a:pt x="3904" y="384"/>
                  <a:pt x="3904" y="384"/>
                  <a:pt x="3904" y="384"/>
                </a:cubicBezTo>
                <a:cubicBezTo>
                  <a:pt x="3904" y="283"/>
                  <a:pt x="3895" y="262"/>
                  <a:pt x="3835" y="262"/>
                </a:cubicBezTo>
                <a:cubicBezTo>
                  <a:pt x="3732" y="262"/>
                  <a:pt x="3732" y="262"/>
                  <a:pt x="3732" y="262"/>
                </a:cubicBezTo>
                <a:cubicBezTo>
                  <a:pt x="3732" y="535"/>
                  <a:pt x="3732" y="535"/>
                  <a:pt x="3732" y="535"/>
                </a:cubicBezTo>
                <a:cubicBezTo>
                  <a:pt x="3732" y="728"/>
                  <a:pt x="3732" y="728"/>
                  <a:pt x="3732" y="728"/>
                </a:cubicBezTo>
                <a:cubicBezTo>
                  <a:pt x="3732" y="730"/>
                  <a:pt x="3732" y="730"/>
                  <a:pt x="3732" y="730"/>
                </a:cubicBezTo>
                <a:cubicBezTo>
                  <a:pt x="3732" y="794"/>
                  <a:pt x="3732" y="794"/>
                  <a:pt x="3732" y="794"/>
                </a:cubicBezTo>
                <a:cubicBezTo>
                  <a:pt x="3705" y="803"/>
                  <a:pt x="3676" y="811"/>
                  <a:pt x="3646" y="811"/>
                </a:cubicBezTo>
                <a:cubicBezTo>
                  <a:pt x="3589" y="811"/>
                  <a:pt x="3562" y="792"/>
                  <a:pt x="3562" y="726"/>
                </a:cubicBezTo>
                <a:cubicBezTo>
                  <a:pt x="3562" y="151"/>
                  <a:pt x="3562" y="151"/>
                  <a:pt x="3562" y="151"/>
                </a:cubicBezTo>
                <a:cubicBezTo>
                  <a:pt x="3562" y="62"/>
                  <a:pt x="3551" y="47"/>
                  <a:pt x="3489" y="47"/>
                </a:cubicBezTo>
                <a:cubicBezTo>
                  <a:pt x="3390" y="47"/>
                  <a:pt x="3390" y="47"/>
                  <a:pt x="3390" y="47"/>
                </a:cubicBezTo>
                <a:cubicBezTo>
                  <a:pt x="3390" y="556"/>
                  <a:pt x="3390" y="556"/>
                  <a:pt x="3390" y="556"/>
                </a:cubicBezTo>
                <a:cubicBezTo>
                  <a:pt x="3390" y="725"/>
                  <a:pt x="3390" y="725"/>
                  <a:pt x="3390" y="725"/>
                </a:cubicBezTo>
                <a:cubicBezTo>
                  <a:pt x="3390" y="748"/>
                  <a:pt x="3390" y="748"/>
                  <a:pt x="3390" y="748"/>
                </a:cubicBezTo>
                <a:cubicBezTo>
                  <a:pt x="3390" y="897"/>
                  <a:pt x="3461" y="934"/>
                  <a:pt x="3558" y="934"/>
                </a:cubicBezTo>
                <a:cubicBezTo>
                  <a:pt x="3635" y="934"/>
                  <a:pt x="3714" y="907"/>
                  <a:pt x="3774" y="871"/>
                </a:cubicBezTo>
                <a:cubicBezTo>
                  <a:pt x="3804" y="903"/>
                  <a:pt x="3848" y="914"/>
                  <a:pt x="3900" y="914"/>
                </a:cubicBezTo>
                <a:cubicBezTo>
                  <a:pt x="3959" y="914"/>
                  <a:pt x="4019" y="898"/>
                  <a:pt x="4071" y="874"/>
                </a:cubicBezTo>
                <a:cubicBezTo>
                  <a:pt x="4071" y="923"/>
                  <a:pt x="4071" y="923"/>
                  <a:pt x="4071" y="923"/>
                </a:cubicBezTo>
                <a:cubicBezTo>
                  <a:pt x="4246" y="923"/>
                  <a:pt x="4246" y="923"/>
                  <a:pt x="4246" y="923"/>
                </a:cubicBezTo>
                <a:cubicBezTo>
                  <a:pt x="4246" y="425"/>
                  <a:pt x="4246" y="425"/>
                  <a:pt x="4246" y="425"/>
                </a:cubicBezTo>
                <a:cubicBezTo>
                  <a:pt x="4288" y="409"/>
                  <a:pt x="4340" y="394"/>
                  <a:pt x="4397" y="394"/>
                </a:cubicBezTo>
                <a:cubicBezTo>
                  <a:pt x="4454" y="394"/>
                  <a:pt x="4479" y="414"/>
                  <a:pt x="4479" y="479"/>
                </a:cubicBezTo>
                <a:cubicBezTo>
                  <a:pt x="4479" y="556"/>
                  <a:pt x="4479" y="556"/>
                  <a:pt x="4479" y="556"/>
                </a:cubicBezTo>
                <a:cubicBezTo>
                  <a:pt x="4479" y="556"/>
                  <a:pt x="4479" y="556"/>
                  <a:pt x="4479" y="556"/>
                </a:cubicBezTo>
                <a:cubicBezTo>
                  <a:pt x="4479" y="748"/>
                  <a:pt x="4479" y="748"/>
                  <a:pt x="4479" y="748"/>
                </a:cubicBezTo>
                <a:cubicBezTo>
                  <a:pt x="4479" y="897"/>
                  <a:pt x="4551" y="934"/>
                  <a:pt x="4647" y="934"/>
                </a:cubicBezTo>
                <a:cubicBezTo>
                  <a:pt x="4727" y="934"/>
                  <a:pt x="4809" y="905"/>
                  <a:pt x="4870" y="866"/>
                </a:cubicBezTo>
                <a:cubicBezTo>
                  <a:pt x="4926" y="910"/>
                  <a:pt x="5002" y="934"/>
                  <a:pt x="5096" y="934"/>
                </a:cubicBezTo>
                <a:cubicBezTo>
                  <a:pt x="5229" y="934"/>
                  <a:pt x="5304" y="900"/>
                  <a:pt x="5357" y="869"/>
                </a:cubicBezTo>
                <a:cubicBezTo>
                  <a:pt x="5357" y="747"/>
                  <a:pt x="5357" y="747"/>
                  <a:pt x="5357" y="747"/>
                </a:cubicBezTo>
                <a:cubicBezTo>
                  <a:pt x="5300" y="747"/>
                  <a:pt x="5300" y="747"/>
                  <a:pt x="5300" y="747"/>
                </a:cubicBezTo>
                <a:cubicBezTo>
                  <a:pt x="5257" y="779"/>
                  <a:pt x="5199" y="803"/>
                  <a:pt x="5123" y="803"/>
                </a:cubicBezTo>
                <a:cubicBezTo>
                  <a:pt x="5021" y="803"/>
                  <a:pt x="4957" y="766"/>
                  <a:pt x="4949" y="633"/>
                </a:cubicBezTo>
                <a:cubicBezTo>
                  <a:pt x="5380" y="633"/>
                  <a:pt x="5380" y="633"/>
                  <a:pt x="5380" y="633"/>
                </a:cubicBezTo>
                <a:cubicBezTo>
                  <a:pt x="5380" y="627"/>
                  <a:pt x="5382" y="599"/>
                  <a:pt x="5382" y="576"/>
                </a:cubicBezTo>
                <a:close/>
                <a:moveTo>
                  <a:pt x="4951" y="522"/>
                </a:moveTo>
                <a:cubicBezTo>
                  <a:pt x="4965" y="398"/>
                  <a:pt x="5018" y="366"/>
                  <a:pt x="5083" y="366"/>
                </a:cubicBezTo>
                <a:cubicBezTo>
                  <a:pt x="5155" y="366"/>
                  <a:pt x="5196" y="404"/>
                  <a:pt x="5200" y="522"/>
                </a:cubicBezTo>
                <a:lnTo>
                  <a:pt x="4951" y="522"/>
                </a:lnTo>
                <a:close/>
                <a:moveTo>
                  <a:pt x="1197" y="156"/>
                </a:moveTo>
                <a:cubicBezTo>
                  <a:pt x="999" y="922"/>
                  <a:pt x="999" y="922"/>
                  <a:pt x="999" y="922"/>
                </a:cubicBezTo>
                <a:cubicBezTo>
                  <a:pt x="770" y="922"/>
                  <a:pt x="770" y="922"/>
                  <a:pt x="770" y="922"/>
                </a:cubicBezTo>
                <a:cubicBezTo>
                  <a:pt x="629" y="354"/>
                  <a:pt x="629" y="354"/>
                  <a:pt x="629" y="354"/>
                </a:cubicBezTo>
                <a:cubicBezTo>
                  <a:pt x="626" y="354"/>
                  <a:pt x="626" y="354"/>
                  <a:pt x="626" y="354"/>
                </a:cubicBezTo>
                <a:cubicBezTo>
                  <a:pt x="483" y="922"/>
                  <a:pt x="483" y="922"/>
                  <a:pt x="483" y="922"/>
                </a:cubicBezTo>
                <a:cubicBezTo>
                  <a:pt x="255" y="922"/>
                  <a:pt x="255" y="922"/>
                  <a:pt x="255" y="922"/>
                </a:cubicBezTo>
                <a:cubicBezTo>
                  <a:pt x="65" y="151"/>
                  <a:pt x="65" y="151"/>
                  <a:pt x="65" y="151"/>
                </a:cubicBezTo>
                <a:cubicBezTo>
                  <a:pt x="57" y="131"/>
                  <a:pt x="41" y="115"/>
                  <a:pt x="21" y="115"/>
                </a:cubicBezTo>
                <a:cubicBezTo>
                  <a:pt x="0" y="115"/>
                  <a:pt x="0" y="115"/>
                  <a:pt x="0" y="115"/>
                </a:cubicBezTo>
                <a:cubicBezTo>
                  <a:pt x="0" y="0"/>
                  <a:pt x="0" y="0"/>
                  <a:pt x="0" y="0"/>
                </a:cubicBezTo>
                <a:cubicBezTo>
                  <a:pt x="376" y="0"/>
                  <a:pt x="376" y="0"/>
                  <a:pt x="376" y="0"/>
                </a:cubicBezTo>
                <a:cubicBezTo>
                  <a:pt x="376" y="115"/>
                  <a:pt x="376" y="115"/>
                  <a:pt x="376" y="115"/>
                </a:cubicBezTo>
                <a:cubicBezTo>
                  <a:pt x="266" y="115"/>
                  <a:pt x="266" y="115"/>
                  <a:pt x="266" y="115"/>
                </a:cubicBezTo>
                <a:cubicBezTo>
                  <a:pt x="396" y="693"/>
                  <a:pt x="396" y="693"/>
                  <a:pt x="396" y="693"/>
                </a:cubicBezTo>
                <a:cubicBezTo>
                  <a:pt x="399" y="693"/>
                  <a:pt x="399" y="693"/>
                  <a:pt x="399" y="693"/>
                </a:cubicBezTo>
                <a:cubicBezTo>
                  <a:pt x="572" y="0"/>
                  <a:pt x="572" y="0"/>
                  <a:pt x="572" y="0"/>
                </a:cubicBezTo>
                <a:cubicBezTo>
                  <a:pt x="730" y="0"/>
                  <a:pt x="730" y="0"/>
                  <a:pt x="730" y="0"/>
                </a:cubicBezTo>
                <a:cubicBezTo>
                  <a:pt x="901" y="693"/>
                  <a:pt x="901" y="693"/>
                  <a:pt x="901" y="693"/>
                </a:cubicBezTo>
                <a:cubicBezTo>
                  <a:pt x="904" y="693"/>
                  <a:pt x="904" y="693"/>
                  <a:pt x="904" y="693"/>
                </a:cubicBezTo>
                <a:cubicBezTo>
                  <a:pt x="1021" y="205"/>
                  <a:pt x="1021" y="205"/>
                  <a:pt x="1021" y="205"/>
                </a:cubicBezTo>
                <a:cubicBezTo>
                  <a:pt x="1041" y="147"/>
                  <a:pt x="1027" y="115"/>
                  <a:pt x="976" y="115"/>
                </a:cubicBezTo>
                <a:cubicBezTo>
                  <a:pt x="926" y="115"/>
                  <a:pt x="926" y="115"/>
                  <a:pt x="926" y="115"/>
                </a:cubicBezTo>
                <a:cubicBezTo>
                  <a:pt x="926" y="0"/>
                  <a:pt x="926" y="0"/>
                  <a:pt x="926" y="0"/>
                </a:cubicBezTo>
                <a:cubicBezTo>
                  <a:pt x="1267" y="0"/>
                  <a:pt x="1267" y="0"/>
                  <a:pt x="1267" y="0"/>
                </a:cubicBezTo>
                <a:cubicBezTo>
                  <a:pt x="1267" y="115"/>
                  <a:pt x="1267" y="115"/>
                  <a:pt x="1267" y="115"/>
                </a:cubicBezTo>
                <a:cubicBezTo>
                  <a:pt x="1248" y="115"/>
                  <a:pt x="1248" y="115"/>
                  <a:pt x="1248" y="115"/>
                </a:cubicBezTo>
                <a:cubicBezTo>
                  <a:pt x="1225" y="115"/>
                  <a:pt x="1205" y="132"/>
                  <a:pt x="1197" y="156"/>
                </a:cubicBezTo>
                <a:close/>
              </a:path>
            </a:pathLst>
          </a:custGeom>
          <a:solidFill>
            <a:srgbClr val="0066A1"/>
          </a:solidFill>
          <a:ln>
            <a:noFill/>
          </a:ln>
        </p:spPr>
        <p:txBody>
          <a:bodyPr vert="horz" wrap="square" lIns="91440" tIns="45720" rIns="91440" bIns="45720" numCol="1" anchor="t" anchorCtr="0" compatLnSpc="1">
            <a:prstTxWarp prst="textNoShape">
              <a:avLst/>
            </a:prstTxWarp>
          </a:bodyPr>
          <a:lstStyle>
            <a:lvl1pPr marL="270000" indent="-270000" algn="l" defTabSz="914400" rtl="0" eaLnBrk="1" latinLnBrk="0" hangingPunct="1">
              <a:spcBef>
                <a:spcPts val="0"/>
              </a:spcBef>
              <a:buFont typeface="Arial" pitchFamily="34" charset="0"/>
              <a:buChar char="•"/>
              <a:defRPr sz="2000" b="0" kern="1200">
                <a:solidFill>
                  <a:schemeClr val="tx1"/>
                </a:solidFill>
                <a:latin typeface="+mn-lt"/>
                <a:ea typeface="+mn-ea"/>
                <a:cs typeface="+mn-cs"/>
              </a:defRPr>
            </a:lvl1pPr>
            <a:lvl2pPr marL="540000" indent="-270000" algn="l" defTabSz="914400" rtl="0" eaLnBrk="1" latinLnBrk="0" hangingPunct="1">
              <a:spcBef>
                <a:spcPts val="0"/>
              </a:spcBef>
              <a:buFont typeface="Arial" pitchFamily="34" charset="0"/>
              <a:buChar char="•"/>
              <a:defRPr sz="1800" b="0" kern="1200">
                <a:solidFill>
                  <a:schemeClr val="tx1"/>
                </a:solidFill>
                <a:latin typeface="+mn-lt"/>
                <a:ea typeface="+mn-ea"/>
                <a:cs typeface="+mn-cs"/>
              </a:defRPr>
            </a:lvl2pPr>
            <a:lvl3pPr marL="810000" indent="-270000" algn="l" defTabSz="914400" rtl="0" eaLnBrk="1" latinLnBrk="0" hangingPunct="1">
              <a:spcBef>
                <a:spcPts val="0"/>
              </a:spcBef>
              <a:buFont typeface="Arial" pitchFamily="34" charset="0"/>
              <a:buChar char="•"/>
              <a:defRPr sz="1600" b="0" kern="1200" baseline="0">
                <a:solidFill>
                  <a:schemeClr val="tx1"/>
                </a:solidFill>
                <a:latin typeface="+mn-lt"/>
                <a:ea typeface="+mn-ea"/>
                <a:cs typeface="+mn-cs"/>
              </a:defRPr>
            </a:lvl3pPr>
            <a:lvl4pPr marL="0" indent="0" algn="l" defTabSz="914400" rtl="0" eaLnBrk="1" latinLnBrk="0" hangingPunct="1">
              <a:spcBef>
                <a:spcPts val="0"/>
              </a:spcBef>
              <a:buFont typeface="Aria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70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540000" indent="0" algn="l" defTabSz="914400" rtl="0" eaLnBrk="1" latinLnBrk="0" hangingPunct="1">
              <a:spcBef>
                <a:spcPts val="0"/>
              </a:spcBef>
              <a:buFont typeface="Arial" pitchFamily="34" charset="0"/>
              <a:buNone/>
              <a:defRPr sz="1800" kern="1200" baseline="0">
                <a:solidFill>
                  <a:schemeClr val="tx1"/>
                </a:solidFill>
                <a:latin typeface="+mn-lt"/>
                <a:ea typeface="+mn-ea"/>
                <a:cs typeface="+mn-cs"/>
              </a:defRPr>
            </a:lvl7pPr>
            <a:lvl8pPr marL="810000" indent="0" algn="l" defTabSz="914400" rtl="0" eaLnBrk="1" latinLnBrk="0" hangingPunct="1">
              <a:spcBef>
                <a:spcPts val="0"/>
              </a:spcBef>
              <a:buFont typeface="Arial" pitchFamily="34" charset="0"/>
              <a:buNone/>
              <a:defRPr sz="1600" kern="1200" baseline="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a:lstStyle>
          <a:p>
            <a:pPr marL="0" lvl="0" indent="0">
              <a:buFontTx/>
              <a:buNone/>
            </a:pPr>
            <a:r>
              <a:rPr lang="en-GB"/>
              <a:t> </a:t>
            </a:r>
            <a:endParaRPr lang="en-GB" dirty="0"/>
          </a:p>
        </p:txBody>
      </p:sp>
    </p:spTree>
    <p:extLst>
      <p:ext uri="{BB962C8B-B14F-4D97-AF65-F5344CB8AC3E}">
        <p14:creationId xmlns:p14="http://schemas.microsoft.com/office/powerpoint/2010/main" val="2795603229"/>
      </p:ext>
    </p:extLst>
  </p:cSld>
  <p:clrMap bg1="lt1" tx1="dk1" bg2="lt2" tx2="dk2" accent1="accent1" accent2="accent2" accent3="accent3" accent4="accent4" accent5="accent5" accent6="accent6" hlink="hlink" folHlink="folHlink"/>
  <p:hf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1</a:t>
            </a:fld>
            <a:endParaRPr lang="en-GB" dirty="0"/>
          </a:p>
        </p:txBody>
      </p:sp>
    </p:spTree>
    <p:extLst>
      <p:ext uri="{BB962C8B-B14F-4D97-AF65-F5344CB8AC3E}">
        <p14:creationId xmlns:p14="http://schemas.microsoft.com/office/powerpoint/2010/main" val="2501278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b="0" i="0" kern="1200" dirty="0" smtClean="0">
                <a:solidFill>
                  <a:schemeClr val="tx1"/>
                </a:solidFill>
                <a:effectLst/>
                <a:latin typeface="+mn-lt"/>
                <a:ea typeface="+mn-ea"/>
                <a:cs typeface="+mn-cs"/>
              </a:rPr>
              <a:t>Classification </a:t>
            </a:r>
            <a:r>
              <a:rPr lang="fr-FR" sz="900" b="0" i="0" kern="1200" dirty="0" err="1" smtClean="0">
                <a:solidFill>
                  <a:schemeClr val="tx1"/>
                </a:solidFill>
                <a:effectLst/>
                <a:latin typeface="+mn-lt"/>
                <a:ea typeface="+mn-ea"/>
                <a:cs typeface="+mn-cs"/>
              </a:rPr>
              <a:t>done</a:t>
            </a:r>
            <a:r>
              <a:rPr lang="fr-FR" sz="900" b="0" i="0" kern="1200" dirty="0" smtClean="0">
                <a:solidFill>
                  <a:schemeClr val="tx1"/>
                </a:solidFill>
                <a:effectLst/>
                <a:latin typeface="+mn-lt"/>
                <a:ea typeface="+mn-ea"/>
                <a:cs typeface="+mn-cs"/>
              </a:rPr>
              <a:t> by </a:t>
            </a:r>
            <a:r>
              <a:rPr lang="fr-FR" sz="900" b="0" i="0" kern="1200" dirty="0" err="1" smtClean="0">
                <a:solidFill>
                  <a:schemeClr val="tx1"/>
                </a:solidFill>
                <a:effectLst/>
                <a:latin typeface="+mn-lt"/>
                <a:ea typeface="+mn-ea"/>
                <a:cs typeface="+mn-cs"/>
              </a:rPr>
              <a:t>RiskIQ</a:t>
            </a:r>
            <a:r>
              <a:rPr lang="fr-FR" dirty="0" smtClean="0"/>
              <a:t/>
            </a:r>
            <a:br>
              <a:rPr lang="fr-FR" dirty="0" smtClean="0"/>
            </a:br>
            <a:endParaRPr lang="en-GB"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10</a:t>
            </a:fld>
            <a:endParaRPr lang="en-GB" dirty="0"/>
          </a:p>
        </p:txBody>
      </p:sp>
    </p:spTree>
    <p:extLst>
      <p:ext uri="{BB962C8B-B14F-4D97-AF65-F5344CB8AC3E}">
        <p14:creationId xmlns:p14="http://schemas.microsoft.com/office/powerpoint/2010/main" val="4064671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b="0" i="0" kern="1200" dirty="0" smtClean="0">
                <a:solidFill>
                  <a:schemeClr val="tx1"/>
                </a:solidFill>
                <a:effectLst/>
                <a:latin typeface="+mn-lt"/>
                <a:ea typeface="+mn-ea"/>
                <a:cs typeface="+mn-cs"/>
              </a:rPr>
              <a:t>Classification </a:t>
            </a:r>
            <a:r>
              <a:rPr lang="fr-FR" sz="900" b="0" i="0" kern="1200" dirty="0" err="1" smtClean="0">
                <a:solidFill>
                  <a:schemeClr val="tx1"/>
                </a:solidFill>
                <a:effectLst/>
                <a:latin typeface="+mn-lt"/>
                <a:ea typeface="+mn-ea"/>
                <a:cs typeface="+mn-cs"/>
              </a:rPr>
              <a:t>done</a:t>
            </a:r>
            <a:r>
              <a:rPr lang="fr-FR" sz="900" b="0" i="0" kern="1200" dirty="0" smtClean="0">
                <a:solidFill>
                  <a:schemeClr val="tx1"/>
                </a:solidFill>
                <a:effectLst/>
                <a:latin typeface="+mn-lt"/>
                <a:ea typeface="+mn-ea"/>
                <a:cs typeface="+mn-cs"/>
              </a:rPr>
              <a:t> by </a:t>
            </a:r>
            <a:r>
              <a:rPr lang="fr-FR" sz="900" b="0" i="0" kern="1200" dirty="0" err="1" smtClean="0">
                <a:solidFill>
                  <a:schemeClr val="tx1"/>
                </a:solidFill>
                <a:effectLst/>
                <a:latin typeface="+mn-lt"/>
                <a:ea typeface="+mn-ea"/>
                <a:cs typeface="+mn-cs"/>
              </a:rPr>
              <a:t>RiskIQ</a:t>
            </a:r>
            <a:r>
              <a:rPr lang="fr-FR" dirty="0" smtClean="0"/>
              <a:t/>
            </a:r>
            <a:br>
              <a:rPr lang="fr-FR" dirty="0" smtClean="0"/>
            </a:br>
            <a:endParaRPr lang="en-GB"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11</a:t>
            </a:fld>
            <a:endParaRPr lang="en-GB" dirty="0"/>
          </a:p>
        </p:txBody>
      </p:sp>
    </p:spTree>
    <p:extLst>
      <p:ext uri="{BB962C8B-B14F-4D97-AF65-F5344CB8AC3E}">
        <p14:creationId xmlns:p14="http://schemas.microsoft.com/office/powerpoint/2010/main" val="4064671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b="0" i="0" kern="1200" dirty="0" smtClean="0">
                <a:solidFill>
                  <a:schemeClr val="tx1"/>
                </a:solidFill>
                <a:effectLst/>
                <a:latin typeface="+mn-lt"/>
                <a:ea typeface="+mn-ea"/>
                <a:cs typeface="+mn-cs"/>
              </a:rPr>
              <a:t>Classification </a:t>
            </a:r>
            <a:r>
              <a:rPr lang="fr-FR" sz="900" b="0" i="0" kern="1200" dirty="0" err="1" smtClean="0">
                <a:solidFill>
                  <a:schemeClr val="tx1"/>
                </a:solidFill>
                <a:effectLst/>
                <a:latin typeface="+mn-lt"/>
                <a:ea typeface="+mn-ea"/>
                <a:cs typeface="+mn-cs"/>
              </a:rPr>
              <a:t>done</a:t>
            </a:r>
            <a:r>
              <a:rPr lang="fr-FR" sz="900" b="0" i="0" kern="1200" dirty="0" smtClean="0">
                <a:solidFill>
                  <a:schemeClr val="tx1"/>
                </a:solidFill>
                <a:effectLst/>
                <a:latin typeface="+mn-lt"/>
                <a:ea typeface="+mn-ea"/>
                <a:cs typeface="+mn-cs"/>
              </a:rPr>
              <a:t> by </a:t>
            </a:r>
            <a:r>
              <a:rPr lang="fr-FR" sz="900" b="0" i="0" kern="1200" dirty="0" err="1" smtClean="0">
                <a:solidFill>
                  <a:schemeClr val="tx1"/>
                </a:solidFill>
                <a:effectLst/>
                <a:latin typeface="+mn-lt"/>
                <a:ea typeface="+mn-ea"/>
                <a:cs typeface="+mn-cs"/>
              </a:rPr>
              <a:t>RiskIQ</a:t>
            </a:r>
            <a:r>
              <a:rPr lang="fr-FR" dirty="0" smtClean="0"/>
              <a:t/>
            </a:r>
            <a:br>
              <a:rPr lang="fr-FR" dirty="0" smtClean="0"/>
            </a:br>
            <a:endParaRPr lang="en-GB"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12</a:t>
            </a:fld>
            <a:endParaRPr lang="en-GB" dirty="0"/>
          </a:p>
        </p:txBody>
      </p:sp>
    </p:spTree>
    <p:extLst>
      <p:ext uri="{BB962C8B-B14F-4D97-AF65-F5344CB8AC3E}">
        <p14:creationId xmlns:p14="http://schemas.microsoft.com/office/powerpoint/2010/main" val="4064671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b="0" i="0" kern="1200" dirty="0" smtClean="0">
                <a:solidFill>
                  <a:schemeClr val="tx1"/>
                </a:solidFill>
                <a:effectLst/>
                <a:latin typeface="+mn-lt"/>
                <a:ea typeface="+mn-ea"/>
                <a:cs typeface="+mn-cs"/>
              </a:rPr>
              <a:t>Classification </a:t>
            </a:r>
            <a:r>
              <a:rPr lang="fr-FR" sz="900" b="0" i="0" kern="1200" dirty="0" err="1" smtClean="0">
                <a:solidFill>
                  <a:schemeClr val="tx1"/>
                </a:solidFill>
                <a:effectLst/>
                <a:latin typeface="+mn-lt"/>
                <a:ea typeface="+mn-ea"/>
                <a:cs typeface="+mn-cs"/>
              </a:rPr>
              <a:t>done</a:t>
            </a:r>
            <a:r>
              <a:rPr lang="fr-FR" sz="900" b="0" i="0" kern="1200" dirty="0" smtClean="0">
                <a:solidFill>
                  <a:schemeClr val="tx1"/>
                </a:solidFill>
                <a:effectLst/>
                <a:latin typeface="+mn-lt"/>
                <a:ea typeface="+mn-ea"/>
                <a:cs typeface="+mn-cs"/>
              </a:rPr>
              <a:t> by </a:t>
            </a:r>
            <a:r>
              <a:rPr lang="fr-FR" sz="900" b="0" i="0" kern="1200" dirty="0" err="1" smtClean="0">
                <a:solidFill>
                  <a:schemeClr val="tx1"/>
                </a:solidFill>
                <a:effectLst/>
                <a:latin typeface="+mn-lt"/>
                <a:ea typeface="+mn-ea"/>
                <a:cs typeface="+mn-cs"/>
              </a:rPr>
              <a:t>RiskIQ</a:t>
            </a:r>
            <a:r>
              <a:rPr lang="fr-FR" dirty="0" smtClean="0"/>
              <a:t/>
            </a:r>
            <a:br>
              <a:rPr lang="fr-FR" dirty="0" smtClean="0"/>
            </a:br>
            <a:endParaRPr lang="en-GB"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13</a:t>
            </a:fld>
            <a:endParaRPr lang="en-GB" dirty="0"/>
          </a:p>
        </p:txBody>
      </p:sp>
    </p:spTree>
    <p:extLst>
      <p:ext uri="{BB962C8B-B14F-4D97-AF65-F5344CB8AC3E}">
        <p14:creationId xmlns:p14="http://schemas.microsoft.com/office/powerpoint/2010/main" val="4064671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b="0" i="0" kern="1200" dirty="0" smtClean="0">
                <a:solidFill>
                  <a:schemeClr val="tx1"/>
                </a:solidFill>
                <a:effectLst/>
                <a:latin typeface="+mn-lt"/>
                <a:ea typeface="+mn-ea"/>
                <a:cs typeface="+mn-cs"/>
              </a:rPr>
              <a:t>Classification </a:t>
            </a:r>
            <a:r>
              <a:rPr lang="fr-FR" sz="900" b="0" i="0" kern="1200" dirty="0" err="1" smtClean="0">
                <a:solidFill>
                  <a:schemeClr val="tx1"/>
                </a:solidFill>
                <a:effectLst/>
                <a:latin typeface="+mn-lt"/>
                <a:ea typeface="+mn-ea"/>
                <a:cs typeface="+mn-cs"/>
              </a:rPr>
              <a:t>done</a:t>
            </a:r>
            <a:r>
              <a:rPr lang="fr-FR" sz="900" b="0" i="0" kern="1200" dirty="0" smtClean="0">
                <a:solidFill>
                  <a:schemeClr val="tx1"/>
                </a:solidFill>
                <a:effectLst/>
                <a:latin typeface="+mn-lt"/>
                <a:ea typeface="+mn-ea"/>
                <a:cs typeface="+mn-cs"/>
              </a:rPr>
              <a:t> by </a:t>
            </a:r>
            <a:r>
              <a:rPr lang="fr-FR" sz="900" b="0" i="0" kern="1200" dirty="0" err="1" smtClean="0">
                <a:solidFill>
                  <a:schemeClr val="tx1"/>
                </a:solidFill>
                <a:effectLst/>
                <a:latin typeface="+mn-lt"/>
                <a:ea typeface="+mn-ea"/>
                <a:cs typeface="+mn-cs"/>
              </a:rPr>
              <a:t>RiskIQ</a:t>
            </a:r>
            <a:r>
              <a:rPr lang="fr-FR" dirty="0" smtClean="0"/>
              <a:t/>
            </a:r>
            <a:br>
              <a:rPr lang="fr-FR" dirty="0" smtClean="0"/>
            </a:br>
            <a:endParaRPr lang="en-GB"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14</a:t>
            </a:fld>
            <a:endParaRPr lang="en-GB" dirty="0"/>
          </a:p>
        </p:txBody>
      </p:sp>
    </p:spTree>
    <p:extLst>
      <p:ext uri="{BB962C8B-B14F-4D97-AF65-F5344CB8AC3E}">
        <p14:creationId xmlns:p14="http://schemas.microsoft.com/office/powerpoint/2010/main" val="4064671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b="0" i="0" kern="1200" dirty="0" smtClean="0">
                <a:solidFill>
                  <a:schemeClr val="tx1"/>
                </a:solidFill>
                <a:effectLst/>
                <a:latin typeface="+mn-lt"/>
                <a:ea typeface="+mn-ea"/>
                <a:cs typeface="+mn-cs"/>
              </a:rPr>
              <a:t>Classification </a:t>
            </a:r>
            <a:r>
              <a:rPr lang="fr-FR" sz="900" b="0" i="0" kern="1200" dirty="0" err="1" smtClean="0">
                <a:solidFill>
                  <a:schemeClr val="tx1"/>
                </a:solidFill>
                <a:effectLst/>
                <a:latin typeface="+mn-lt"/>
                <a:ea typeface="+mn-ea"/>
                <a:cs typeface="+mn-cs"/>
              </a:rPr>
              <a:t>done</a:t>
            </a:r>
            <a:r>
              <a:rPr lang="fr-FR" sz="900" b="0" i="0" kern="1200" dirty="0" smtClean="0">
                <a:solidFill>
                  <a:schemeClr val="tx1"/>
                </a:solidFill>
                <a:effectLst/>
                <a:latin typeface="+mn-lt"/>
                <a:ea typeface="+mn-ea"/>
                <a:cs typeface="+mn-cs"/>
              </a:rPr>
              <a:t> by </a:t>
            </a:r>
            <a:r>
              <a:rPr lang="fr-FR" sz="900" b="0" i="0" kern="1200" dirty="0" err="1" smtClean="0">
                <a:solidFill>
                  <a:schemeClr val="tx1"/>
                </a:solidFill>
                <a:effectLst/>
                <a:latin typeface="+mn-lt"/>
                <a:ea typeface="+mn-ea"/>
                <a:cs typeface="+mn-cs"/>
              </a:rPr>
              <a:t>RiskIQ</a:t>
            </a:r>
            <a:r>
              <a:rPr lang="fr-FR" dirty="0" smtClean="0"/>
              <a:t/>
            </a:r>
            <a:br>
              <a:rPr lang="fr-FR" dirty="0" smtClean="0"/>
            </a:br>
            <a:endParaRPr lang="en-GB"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15</a:t>
            </a:fld>
            <a:endParaRPr lang="en-GB" dirty="0"/>
          </a:p>
        </p:txBody>
      </p:sp>
    </p:spTree>
    <p:extLst>
      <p:ext uri="{BB962C8B-B14F-4D97-AF65-F5344CB8AC3E}">
        <p14:creationId xmlns:p14="http://schemas.microsoft.com/office/powerpoint/2010/main" val="4064671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16</a:t>
            </a:fld>
            <a:endParaRPr lang="en-GB" dirty="0"/>
          </a:p>
        </p:txBody>
      </p:sp>
    </p:spTree>
    <p:extLst>
      <p:ext uri="{BB962C8B-B14F-4D97-AF65-F5344CB8AC3E}">
        <p14:creationId xmlns:p14="http://schemas.microsoft.com/office/powerpoint/2010/main" val="3884748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Magecart</a:t>
            </a:r>
            <a:r>
              <a:rPr lang="en-GB" dirty="0" smtClean="0"/>
              <a:t> is a now long story among</a:t>
            </a:r>
            <a:r>
              <a:rPr lang="en-GB" baseline="0" dirty="0" smtClean="0"/>
              <a:t> the hacker stories on the Internet. They are a little bit old now, but still active, with new form of contamination (no link with </a:t>
            </a:r>
            <a:r>
              <a:rPr lang="en-GB" baseline="0" dirty="0" err="1" smtClean="0"/>
              <a:t>Covid</a:t>
            </a:r>
            <a:r>
              <a:rPr lang="en-GB" baseline="0" dirty="0" smtClean="0"/>
              <a:t>, but a little aspect of it regarding this article) </a:t>
            </a:r>
            <a:endParaRPr lang="en-GB"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2</a:t>
            </a:fld>
            <a:endParaRPr lang="en-GB" dirty="0"/>
          </a:p>
        </p:txBody>
      </p:sp>
    </p:spTree>
    <p:extLst>
      <p:ext uri="{BB962C8B-B14F-4D97-AF65-F5344CB8AC3E}">
        <p14:creationId xmlns:p14="http://schemas.microsoft.com/office/powerpoint/2010/main" val="4064671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Even if they did a typo in the name, WIRED classified </a:t>
            </a:r>
            <a:r>
              <a:rPr lang="en-GB" dirty="0" err="1" smtClean="0"/>
              <a:t>Magecart</a:t>
            </a:r>
            <a:r>
              <a:rPr lang="en-GB" baseline="0" dirty="0" smtClean="0"/>
              <a:t> as the </a:t>
            </a:r>
            <a:r>
              <a:rPr lang="en-GB" baseline="0" dirty="0" smtClean="0"/>
              <a:t>#8 </a:t>
            </a:r>
            <a:r>
              <a:rPr lang="en-GB" baseline="0" dirty="0" smtClean="0"/>
              <a:t>most dangerous people on the internet in 2018. The skimming technic used in each website is more and more sophisticated, it is also an umbrella under several groups, this is the reason why it was, in 2018, one of the most dangerous people on the Internet.</a:t>
            </a:r>
            <a:endParaRPr lang="en-GB"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3</a:t>
            </a:fld>
            <a:endParaRPr lang="en-GB" dirty="0"/>
          </a:p>
        </p:txBody>
      </p:sp>
    </p:spTree>
    <p:extLst>
      <p:ext uri="{BB962C8B-B14F-4D97-AF65-F5344CB8AC3E}">
        <p14:creationId xmlns:p14="http://schemas.microsoft.com/office/powerpoint/2010/main" val="4064671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b="0" i="0" kern="1200" dirty="0" smtClean="0">
                <a:solidFill>
                  <a:schemeClr val="tx1"/>
                </a:solidFill>
                <a:effectLst/>
                <a:latin typeface="+mn-lt"/>
                <a:ea typeface="+mn-ea"/>
                <a:cs typeface="+mn-cs"/>
              </a:rPr>
              <a:t>The ICO </a:t>
            </a:r>
            <a:r>
              <a:rPr lang="fr-FR" sz="900" b="0" i="0" kern="1200" dirty="0" err="1" smtClean="0">
                <a:solidFill>
                  <a:schemeClr val="tx1"/>
                </a:solidFill>
                <a:effectLst/>
                <a:latin typeface="+mn-lt"/>
                <a:ea typeface="+mn-ea"/>
                <a:cs typeface="+mn-cs"/>
              </a:rPr>
              <a:t>is</a:t>
            </a:r>
            <a:r>
              <a:rPr lang="fr-FR" sz="900" b="0" i="0" kern="1200" dirty="0" smtClean="0">
                <a:solidFill>
                  <a:schemeClr val="tx1"/>
                </a:solidFill>
                <a:effectLst/>
                <a:latin typeface="+mn-lt"/>
                <a:ea typeface="+mn-ea"/>
                <a:cs typeface="+mn-cs"/>
              </a:rPr>
              <a:t> the british </a:t>
            </a:r>
            <a:r>
              <a:rPr lang="fr-FR" sz="900" b="0" i="0" kern="1200" dirty="0" err="1" smtClean="0">
                <a:solidFill>
                  <a:schemeClr val="tx1"/>
                </a:solidFill>
                <a:effectLst/>
                <a:latin typeface="+mn-lt"/>
                <a:ea typeface="+mn-ea"/>
                <a:cs typeface="+mn-cs"/>
              </a:rPr>
              <a:t>agency</a:t>
            </a:r>
            <a:r>
              <a:rPr lang="fr-FR" sz="900" b="0" i="0" kern="1200" dirty="0" smtClean="0">
                <a:solidFill>
                  <a:schemeClr val="tx1"/>
                </a:solidFill>
                <a:effectLst/>
                <a:latin typeface="+mn-lt"/>
                <a:ea typeface="+mn-ea"/>
                <a:cs typeface="+mn-cs"/>
              </a:rPr>
              <a:t> in charge of </a:t>
            </a:r>
            <a:r>
              <a:rPr lang="fr-FR" sz="900" b="0" i="0" kern="1200" dirty="0" err="1" smtClean="0">
                <a:solidFill>
                  <a:schemeClr val="tx1"/>
                </a:solidFill>
                <a:effectLst/>
                <a:latin typeface="+mn-lt"/>
                <a:ea typeface="+mn-ea"/>
                <a:cs typeface="+mn-cs"/>
              </a:rPr>
              <a:t>personal</a:t>
            </a:r>
            <a:r>
              <a:rPr lang="fr-FR" sz="900" b="0" i="0" kern="1200" dirty="0" smtClean="0">
                <a:solidFill>
                  <a:schemeClr val="tx1"/>
                </a:solidFill>
                <a:effectLst/>
                <a:latin typeface="+mn-lt"/>
                <a:ea typeface="+mn-ea"/>
                <a:cs typeface="+mn-cs"/>
              </a:rPr>
              <a:t> data protection.</a:t>
            </a:r>
          </a:p>
          <a:p>
            <a:r>
              <a:rPr lang="fr-FR" sz="900" b="0" i="0" kern="1200" dirty="0" smtClean="0">
                <a:solidFill>
                  <a:schemeClr val="tx1"/>
                </a:solidFill>
                <a:effectLst/>
                <a:latin typeface="+mn-lt"/>
                <a:ea typeface="+mn-ea"/>
                <a:cs typeface="+mn-cs"/>
              </a:rPr>
              <a:t>Elizabeth </a:t>
            </a:r>
            <a:r>
              <a:rPr lang="fr-FR" sz="900" b="0" i="0" kern="1200" dirty="0" err="1" smtClean="0">
                <a:solidFill>
                  <a:schemeClr val="tx1"/>
                </a:solidFill>
                <a:effectLst/>
                <a:latin typeface="+mn-lt"/>
                <a:ea typeface="+mn-ea"/>
                <a:cs typeface="+mn-cs"/>
              </a:rPr>
              <a:t>Denham</a:t>
            </a:r>
            <a:r>
              <a:rPr lang="fr-FR" sz="900" b="0" i="0" kern="1200" baseline="0" dirty="0" smtClean="0">
                <a:solidFill>
                  <a:schemeClr val="tx1"/>
                </a:solidFill>
                <a:effectLst/>
                <a:latin typeface="+mn-lt"/>
                <a:ea typeface="+mn-ea"/>
                <a:cs typeface="+mn-cs"/>
              </a:rPr>
              <a:t> </a:t>
            </a:r>
            <a:r>
              <a:rPr lang="fr-FR" sz="900" b="0" i="0" kern="1200" baseline="0" dirty="0" err="1" smtClean="0">
                <a:solidFill>
                  <a:schemeClr val="tx1"/>
                </a:solidFill>
                <a:effectLst/>
                <a:latin typeface="+mn-lt"/>
                <a:ea typeface="+mn-ea"/>
                <a:cs typeface="+mn-cs"/>
              </a:rPr>
              <a:t>is</a:t>
            </a:r>
            <a:r>
              <a:rPr lang="fr-FR" sz="900" b="0" i="0" kern="1200" baseline="0" dirty="0" smtClean="0">
                <a:solidFill>
                  <a:schemeClr val="tx1"/>
                </a:solidFill>
                <a:effectLst/>
                <a:latin typeface="+mn-lt"/>
                <a:ea typeface="+mn-ea"/>
                <a:cs typeface="+mn-cs"/>
              </a:rPr>
              <a:t> the </a:t>
            </a:r>
            <a:r>
              <a:rPr lang="fr-FR" sz="900" b="0" i="0" kern="1200" baseline="0" dirty="0" err="1" smtClean="0">
                <a:solidFill>
                  <a:schemeClr val="tx1"/>
                </a:solidFill>
                <a:effectLst/>
                <a:latin typeface="+mn-lt"/>
                <a:ea typeface="+mn-ea"/>
                <a:cs typeface="+mn-cs"/>
              </a:rPr>
              <a:t>commisionner</a:t>
            </a:r>
            <a:r>
              <a:rPr lang="fr-FR" sz="900" b="0" i="0" kern="1200" baseline="0" dirty="0" smtClean="0">
                <a:solidFill>
                  <a:schemeClr val="tx1"/>
                </a:solidFill>
                <a:effectLst/>
                <a:latin typeface="+mn-lt"/>
                <a:ea typeface="+mn-ea"/>
                <a:cs typeface="+mn-cs"/>
              </a:rPr>
              <a:t> of the ICO </a:t>
            </a:r>
            <a:r>
              <a:rPr lang="fr-FR" sz="900" b="0" i="1" kern="1200" dirty="0" smtClean="0">
                <a:solidFill>
                  <a:schemeClr val="tx1"/>
                </a:solidFill>
                <a:effectLst/>
                <a:latin typeface="+mn-lt"/>
                <a:ea typeface="+mn-ea"/>
                <a:cs typeface="+mn-cs"/>
              </a:rPr>
              <a:t>« Lorsqu’on vous confie des données personnelles vous devez les protéger. Ceux qui ne le feront pas seront poursuivis par l’ICO pour vérifier qu’ils ont pris les mesures adéquates »</a:t>
            </a:r>
            <a:endParaRPr lang="en-GB"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4</a:t>
            </a:fld>
            <a:endParaRPr lang="en-GB" dirty="0"/>
          </a:p>
        </p:txBody>
      </p:sp>
    </p:spTree>
    <p:extLst>
      <p:ext uri="{BB962C8B-B14F-4D97-AF65-F5344CB8AC3E}">
        <p14:creationId xmlns:p14="http://schemas.microsoft.com/office/powerpoint/2010/main" val="4064671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5</a:t>
            </a:fld>
            <a:endParaRPr lang="en-GB" dirty="0"/>
          </a:p>
        </p:txBody>
      </p:sp>
    </p:spTree>
    <p:extLst>
      <p:ext uri="{BB962C8B-B14F-4D97-AF65-F5344CB8AC3E}">
        <p14:creationId xmlns:p14="http://schemas.microsoft.com/office/powerpoint/2010/main" val="4064671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Magento</a:t>
            </a:r>
            <a:r>
              <a:rPr lang="en-US" dirty="0" smtClean="0"/>
              <a:t> is written in </a:t>
            </a:r>
            <a:r>
              <a:rPr lang="en-US" dirty="0" err="1" smtClean="0"/>
              <a:t>php</a:t>
            </a:r>
            <a:r>
              <a:rPr lang="en-US" dirty="0" smtClean="0"/>
              <a:t>, the 1</a:t>
            </a:r>
            <a:r>
              <a:rPr lang="en-US" baseline="30000" dirty="0" smtClean="0"/>
              <a:t>st</a:t>
            </a:r>
            <a:r>
              <a:rPr lang="en-US" dirty="0" smtClean="0"/>
              <a:t> version was released in 2008, the 2</a:t>
            </a:r>
            <a:r>
              <a:rPr lang="en-US" baseline="30000" dirty="0" smtClean="0"/>
              <a:t>nd</a:t>
            </a:r>
            <a:r>
              <a:rPr lang="en-US" dirty="0" smtClean="0"/>
              <a:t> one in late 2015, It was acquired by Adobe in 2018 for $1,7 Billions.</a:t>
            </a:r>
          </a:p>
          <a:p>
            <a:pPr marL="0" marR="0" indent="0" algn="l" defTabSz="685800" rtl="0" eaLnBrk="1" fontAlgn="auto" latinLnBrk="0" hangingPunct="1">
              <a:lnSpc>
                <a:spcPct val="100000"/>
              </a:lnSpc>
              <a:spcBef>
                <a:spcPts val="0"/>
              </a:spcBef>
              <a:spcAft>
                <a:spcPts val="0"/>
              </a:spcAft>
              <a:buClrTx/>
              <a:buSzTx/>
              <a:buFontTx/>
              <a:buNone/>
              <a:tabLst/>
              <a:defRPr/>
            </a:pPr>
            <a:r>
              <a:rPr lang="fr-FR" sz="900" b="0" i="0" kern="1200" dirty="0" smtClean="0">
                <a:solidFill>
                  <a:schemeClr val="tx1"/>
                </a:solidFill>
                <a:effectLst/>
                <a:latin typeface="+mn-lt"/>
                <a:ea typeface="+mn-ea"/>
                <a:cs typeface="+mn-cs"/>
              </a:rPr>
              <a:t>https://www.atwix.com/magento/credit-card-numbers-leak/</a:t>
            </a:r>
          </a:p>
          <a:p>
            <a:r>
              <a:rPr lang="fr-FR" sz="900" b="0" i="0" kern="1200" dirty="0" smtClean="0">
                <a:solidFill>
                  <a:schemeClr val="tx1"/>
                </a:solidFill>
                <a:effectLst/>
                <a:latin typeface="+mn-lt"/>
                <a:ea typeface="+mn-ea"/>
                <a:cs typeface="+mn-cs"/>
              </a:rPr>
              <a:t/>
            </a:r>
            <a:br>
              <a:rPr lang="fr-FR" sz="900" b="0" i="0" kern="1200" dirty="0" smtClean="0">
                <a:solidFill>
                  <a:schemeClr val="tx1"/>
                </a:solidFill>
                <a:effectLst/>
                <a:latin typeface="+mn-lt"/>
                <a:ea typeface="+mn-ea"/>
                <a:cs typeface="+mn-cs"/>
              </a:rPr>
            </a:br>
            <a:r>
              <a:rPr lang="fr-FR" dirty="0" smtClean="0"/>
              <a:t/>
            </a:r>
            <a:br>
              <a:rPr lang="fr-FR" dirty="0" smtClean="0"/>
            </a:br>
            <a:endParaRPr lang="en-GB"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6</a:t>
            </a:fld>
            <a:endParaRPr lang="en-GB" dirty="0"/>
          </a:p>
        </p:txBody>
      </p:sp>
    </p:spTree>
    <p:extLst>
      <p:ext uri="{BB962C8B-B14F-4D97-AF65-F5344CB8AC3E}">
        <p14:creationId xmlns:p14="http://schemas.microsoft.com/office/powerpoint/2010/main" val="4064671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b="0" i="0" kern="1200" dirty="0" smtClean="0">
                <a:solidFill>
                  <a:schemeClr val="tx1"/>
                </a:solidFill>
                <a:effectLst/>
                <a:latin typeface="+mn-lt"/>
                <a:ea typeface="+mn-ea"/>
                <a:cs typeface="+mn-cs"/>
              </a:rPr>
              <a:t>There are close to 5000 </a:t>
            </a:r>
            <a:r>
              <a:rPr lang="fr-FR" sz="900" b="0" i="0" kern="1200" dirty="0" err="1" smtClean="0">
                <a:solidFill>
                  <a:schemeClr val="tx1"/>
                </a:solidFill>
                <a:effectLst/>
                <a:latin typeface="+mn-lt"/>
                <a:ea typeface="+mn-ea"/>
                <a:cs typeface="+mn-cs"/>
              </a:rPr>
              <a:t>third</a:t>
            </a:r>
            <a:r>
              <a:rPr lang="fr-FR" sz="900" b="0" i="0" kern="1200" dirty="0" smtClean="0">
                <a:solidFill>
                  <a:schemeClr val="tx1"/>
                </a:solidFill>
                <a:effectLst/>
                <a:latin typeface="+mn-lt"/>
                <a:ea typeface="+mn-ea"/>
                <a:cs typeface="+mn-cs"/>
              </a:rPr>
              <a:t>-party extensions for </a:t>
            </a:r>
            <a:r>
              <a:rPr lang="fr-FR" sz="900" b="0" i="0" kern="1200" dirty="0" err="1" smtClean="0">
                <a:solidFill>
                  <a:schemeClr val="tx1"/>
                </a:solidFill>
                <a:effectLst/>
                <a:latin typeface="+mn-lt"/>
                <a:ea typeface="+mn-ea"/>
                <a:cs typeface="+mn-cs"/>
              </a:rPr>
              <a:t>Magento</a:t>
            </a:r>
            <a:r>
              <a:rPr lang="fr-FR" sz="900" b="0" i="0" kern="1200" baseline="0" dirty="0" smtClean="0">
                <a:solidFill>
                  <a:schemeClr val="tx1"/>
                </a:solidFill>
                <a:effectLst/>
                <a:latin typeface="+mn-lt"/>
                <a:ea typeface="+mn-ea"/>
                <a:cs typeface="+mn-cs"/>
              </a:rPr>
              <a:t> in </a:t>
            </a:r>
            <a:r>
              <a:rPr lang="fr-FR" sz="900" b="0" i="0" kern="1200" baseline="0" dirty="0" err="1" smtClean="0">
                <a:solidFill>
                  <a:schemeClr val="tx1"/>
                </a:solidFill>
                <a:effectLst/>
                <a:latin typeface="+mn-lt"/>
                <a:ea typeface="+mn-ea"/>
                <a:cs typeface="+mn-cs"/>
              </a:rPr>
              <a:t>its</a:t>
            </a:r>
            <a:r>
              <a:rPr lang="fr-FR" sz="900" b="0" i="0" kern="1200" baseline="0" dirty="0" smtClean="0">
                <a:solidFill>
                  <a:schemeClr val="tx1"/>
                </a:solidFill>
                <a:effectLst/>
                <a:latin typeface="+mn-lt"/>
                <a:ea typeface="+mn-ea"/>
                <a:cs typeface="+mn-cs"/>
              </a:rPr>
              <a:t> public </a:t>
            </a:r>
            <a:r>
              <a:rPr lang="fr-FR" sz="900" b="0" i="0" kern="1200" baseline="0" dirty="0" err="1" smtClean="0">
                <a:solidFill>
                  <a:schemeClr val="tx1"/>
                </a:solidFill>
                <a:effectLst/>
                <a:latin typeface="+mn-lt"/>
                <a:ea typeface="+mn-ea"/>
                <a:cs typeface="+mn-cs"/>
              </a:rPr>
              <a:t>marketplace</a:t>
            </a:r>
            <a:r>
              <a:rPr lang="fr-FR" sz="900" b="0" i="0" kern="1200" baseline="0" dirty="0" smtClean="0">
                <a:solidFill>
                  <a:schemeClr val="tx1"/>
                </a:solidFill>
                <a:effectLst/>
                <a:latin typeface="+mn-lt"/>
                <a:ea typeface="+mn-ea"/>
                <a:cs typeface="+mn-cs"/>
              </a:rPr>
              <a:t>, </a:t>
            </a:r>
            <a:r>
              <a:rPr lang="fr-FR" sz="900" b="0" i="0" kern="1200" baseline="0" dirty="0" err="1" smtClean="0">
                <a:solidFill>
                  <a:schemeClr val="tx1"/>
                </a:solidFill>
                <a:effectLst/>
                <a:latin typeface="+mn-lt"/>
                <a:ea typeface="+mn-ea"/>
                <a:cs typeface="+mn-cs"/>
              </a:rPr>
              <a:t>which</a:t>
            </a:r>
            <a:r>
              <a:rPr lang="fr-FR" sz="900" b="0" i="0" kern="1200" baseline="0" dirty="0" smtClean="0">
                <a:solidFill>
                  <a:schemeClr val="tx1"/>
                </a:solidFill>
                <a:effectLst/>
                <a:latin typeface="+mn-lt"/>
                <a:ea typeface="+mn-ea"/>
                <a:cs typeface="+mn-cs"/>
              </a:rPr>
              <a:t> </a:t>
            </a:r>
            <a:r>
              <a:rPr lang="fr-FR" sz="900" b="0" i="0" kern="1200" baseline="0" dirty="0" err="1" smtClean="0">
                <a:solidFill>
                  <a:schemeClr val="tx1"/>
                </a:solidFill>
                <a:effectLst/>
                <a:latin typeface="+mn-lt"/>
                <a:ea typeface="+mn-ea"/>
                <a:cs typeface="+mn-cs"/>
              </a:rPr>
              <a:t>can</a:t>
            </a:r>
            <a:r>
              <a:rPr lang="fr-FR" sz="900" b="0" i="0" kern="1200" baseline="0" dirty="0" smtClean="0">
                <a:solidFill>
                  <a:schemeClr val="tx1"/>
                </a:solidFill>
                <a:effectLst/>
                <a:latin typeface="+mn-lt"/>
                <a:ea typeface="+mn-ea"/>
                <a:cs typeface="+mn-cs"/>
              </a:rPr>
              <a:t> </a:t>
            </a:r>
            <a:r>
              <a:rPr lang="fr-FR" sz="900" b="0" i="0" kern="1200" baseline="0" dirty="0" err="1" smtClean="0">
                <a:solidFill>
                  <a:schemeClr val="tx1"/>
                </a:solidFill>
                <a:effectLst/>
                <a:latin typeface="+mn-lt"/>
                <a:ea typeface="+mn-ea"/>
                <a:cs typeface="+mn-cs"/>
              </a:rPr>
              <a:t>introduce</a:t>
            </a:r>
            <a:r>
              <a:rPr lang="fr-FR" sz="900" b="0" i="0" kern="1200" baseline="0" dirty="0" smtClean="0">
                <a:solidFill>
                  <a:schemeClr val="tx1"/>
                </a:solidFill>
                <a:effectLst/>
                <a:latin typeface="+mn-lt"/>
                <a:ea typeface="+mn-ea"/>
                <a:cs typeface="+mn-cs"/>
              </a:rPr>
              <a:t> </a:t>
            </a:r>
            <a:r>
              <a:rPr lang="fr-FR" sz="900" b="0" i="0" kern="1200" baseline="0" dirty="0" err="1" smtClean="0">
                <a:solidFill>
                  <a:schemeClr val="tx1"/>
                </a:solidFill>
                <a:effectLst/>
                <a:latin typeface="+mn-lt"/>
                <a:ea typeface="+mn-ea"/>
                <a:cs typeface="+mn-cs"/>
              </a:rPr>
              <a:t>risk</a:t>
            </a:r>
            <a:r>
              <a:rPr lang="fr-FR" sz="900" b="0" i="0" kern="1200" baseline="0" dirty="0" smtClean="0">
                <a:solidFill>
                  <a:schemeClr val="tx1"/>
                </a:solidFill>
                <a:effectLst/>
                <a:latin typeface="+mn-lt"/>
                <a:ea typeface="+mn-ea"/>
                <a:cs typeface="+mn-cs"/>
              </a:rPr>
              <a:t>. In </a:t>
            </a:r>
            <a:r>
              <a:rPr lang="fr-FR" sz="900" b="0" i="0" kern="1200" baseline="0" dirty="0" err="1" smtClean="0">
                <a:solidFill>
                  <a:schemeClr val="tx1"/>
                </a:solidFill>
                <a:effectLst/>
                <a:latin typeface="+mn-lt"/>
                <a:ea typeface="+mn-ea"/>
                <a:cs typeface="+mn-cs"/>
              </a:rPr>
              <a:t>late</a:t>
            </a:r>
            <a:r>
              <a:rPr lang="fr-FR" sz="900" b="0" i="0" kern="1200" baseline="0" dirty="0" smtClean="0">
                <a:solidFill>
                  <a:schemeClr val="tx1"/>
                </a:solidFill>
                <a:effectLst/>
                <a:latin typeface="+mn-lt"/>
                <a:ea typeface="+mn-ea"/>
                <a:cs typeface="+mn-cs"/>
              </a:rPr>
              <a:t> 2018, </a:t>
            </a:r>
            <a:r>
              <a:rPr lang="fr-FR" sz="900" b="0" i="0" kern="1200" baseline="0" dirty="0" err="1" smtClean="0">
                <a:solidFill>
                  <a:schemeClr val="tx1"/>
                </a:solidFill>
                <a:effectLst/>
                <a:latin typeface="+mn-lt"/>
                <a:ea typeface="+mn-ea"/>
                <a:cs typeface="+mn-cs"/>
              </a:rPr>
              <a:t>some</a:t>
            </a:r>
            <a:r>
              <a:rPr lang="fr-FR" sz="900" b="0" i="0" kern="1200" baseline="0" dirty="0" smtClean="0">
                <a:solidFill>
                  <a:schemeClr val="tx1"/>
                </a:solidFill>
                <a:effectLst/>
                <a:latin typeface="+mn-lt"/>
                <a:ea typeface="+mn-ea"/>
                <a:cs typeface="+mn-cs"/>
              </a:rPr>
              <a:t> new </a:t>
            </a:r>
            <a:r>
              <a:rPr lang="fr-FR" sz="900" b="0" i="0" kern="1200" baseline="0" dirty="0" err="1" smtClean="0">
                <a:solidFill>
                  <a:schemeClr val="tx1"/>
                </a:solidFill>
                <a:effectLst/>
                <a:latin typeface="+mn-lt"/>
                <a:ea typeface="+mn-ea"/>
                <a:cs typeface="+mn-cs"/>
              </a:rPr>
              <a:t>vulnerabilities</a:t>
            </a:r>
            <a:r>
              <a:rPr lang="fr-FR" sz="900" b="0" i="0" kern="1200" baseline="0" dirty="0" smtClean="0">
                <a:solidFill>
                  <a:schemeClr val="tx1"/>
                </a:solidFill>
                <a:effectLst/>
                <a:latin typeface="+mn-lt"/>
                <a:ea typeface="+mn-ea"/>
                <a:cs typeface="+mn-cs"/>
              </a:rPr>
              <a:t> </a:t>
            </a:r>
            <a:r>
              <a:rPr lang="fr-FR" sz="900" b="0" i="0" kern="1200" baseline="0" dirty="0" err="1" smtClean="0">
                <a:solidFill>
                  <a:schemeClr val="tx1"/>
                </a:solidFill>
                <a:effectLst/>
                <a:latin typeface="+mn-lt"/>
                <a:ea typeface="+mn-ea"/>
                <a:cs typeface="+mn-cs"/>
              </a:rPr>
              <a:t>similar</a:t>
            </a:r>
            <a:r>
              <a:rPr lang="fr-FR" sz="900" b="0" i="0" kern="1200" baseline="0" dirty="0" smtClean="0">
                <a:solidFill>
                  <a:schemeClr val="tx1"/>
                </a:solidFill>
                <a:effectLst/>
                <a:latin typeface="+mn-lt"/>
                <a:ea typeface="+mn-ea"/>
                <a:cs typeface="+mn-cs"/>
              </a:rPr>
              <a:t> to CVE-2016-4010 </a:t>
            </a:r>
            <a:r>
              <a:rPr lang="fr-FR" sz="900" b="0" i="0" kern="1200" baseline="0" dirty="0" err="1" smtClean="0">
                <a:solidFill>
                  <a:schemeClr val="tx1"/>
                </a:solidFill>
                <a:effectLst/>
                <a:latin typeface="+mn-lt"/>
                <a:ea typeface="+mn-ea"/>
                <a:cs typeface="+mn-cs"/>
              </a:rPr>
              <a:t>were</a:t>
            </a:r>
            <a:r>
              <a:rPr lang="fr-FR" sz="900" b="0" i="0" kern="1200" baseline="0" dirty="0" smtClean="0">
                <a:solidFill>
                  <a:schemeClr val="tx1"/>
                </a:solidFill>
                <a:effectLst/>
                <a:latin typeface="+mn-lt"/>
                <a:ea typeface="+mn-ea"/>
                <a:cs typeface="+mn-cs"/>
              </a:rPr>
              <a:t> </a:t>
            </a:r>
            <a:r>
              <a:rPr lang="fr-FR" sz="900" b="0" i="0" kern="1200" baseline="0" dirty="0" err="1" smtClean="0">
                <a:solidFill>
                  <a:schemeClr val="tx1"/>
                </a:solidFill>
                <a:effectLst/>
                <a:latin typeface="+mn-lt"/>
                <a:ea typeface="+mn-ea"/>
                <a:cs typeface="+mn-cs"/>
              </a:rPr>
              <a:t>affecting</a:t>
            </a:r>
            <a:r>
              <a:rPr lang="fr-FR" sz="900" b="0" i="0" kern="1200" baseline="0" dirty="0" smtClean="0">
                <a:solidFill>
                  <a:schemeClr val="tx1"/>
                </a:solidFill>
                <a:effectLst/>
                <a:latin typeface="+mn-lt"/>
                <a:ea typeface="+mn-ea"/>
                <a:cs typeface="+mn-cs"/>
              </a:rPr>
              <a:t> </a:t>
            </a:r>
            <a:r>
              <a:rPr lang="fr-FR" sz="900" b="0" i="0" kern="1200" baseline="0" dirty="0" err="1" smtClean="0">
                <a:solidFill>
                  <a:schemeClr val="tx1"/>
                </a:solidFill>
                <a:effectLst/>
                <a:latin typeface="+mn-lt"/>
                <a:ea typeface="+mn-ea"/>
                <a:cs typeface="+mn-cs"/>
              </a:rPr>
              <a:t>approximately</a:t>
            </a:r>
            <a:r>
              <a:rPr lang="fr-FR" sz="900" b="0" i="0" kern="1200" baseline="0" dirty="0" smtClean="0">
                <a:solidFill>
                  <a:schemeClr val="tx1"/>
                </a:solidFill>
                <a:effectLst/>
                <a:latin typeface="+mn-lt"/>
                <a:ea typeface="+mn-ea"/>
                <a:cs typeface="+mn-cs"/>
              </a:rPr>
              <a:t> 20 </a:t>
            </a:r>
            <a:r>
              <a:rPr lang="fr-FR" sz="900" b="0" i="0" kern="1200" baseline="0" dirty="0" err="1" smtClean="0">
                <a:solidFill>
                  <a:schemeClr val="tx1"/>
                </a:solidFill>
                <a:effectLst/>
                <a:latin typeface="+mn-lt"/>
                <a:ea typeface="+mn-ea"/>
                <a:cs typeface="+mn-cs"/>
              </a:rPr>
              <a:t>Magento</a:t>
            </a:r>
            <a:r>
              <a:rPr lang="fr-FR" sz="900" b="0" i="0" kern="1200" baseline="0" dirty="0" smtClean="0">
                <a:solidFill>
                  <a:schemeClr val="tx1"/>
                </a:solidFill>
                <a:effectLst/>
                <a:latin typeface="+mn-lt"/>
                <a:ea typeface="+mn-ea"/>
                <a:cs typeface="+mn-cs"/>
              </a:rPr>
              <a:t> extensions,</a:t>
            </a:r>
            <a:r>
              <a:rPr lang="fr-FR" sz="900" b="0" i="0" kern="1200" dirty="0" smtClean="0">
                <a:solidFill>
                  <a:schemeClr val="tx1"/>
                </a:solidFill>
                <a:effectLst/>
                <a:latin typeface="+mn-lt"/>
                <a:ea typeface="+mn-ea"/>
                <a:cs typeface="+mn-cs"/>
              </a:rPr>
              <a:t/>
            </a:r>
            <a:br>
              <a:rPr lang="fr-FR" sz="900" b="0" i="0" kern="1200" dirty="0" smtClean="0">
                <a:solidFill>
                  <a:schemeClr val="tx1"/>
                </a:solidFill>
                <a:effectLst/>
                <a:latin typeface="+mn-lt"/>
                <a:ea typeface="+mn-ea"/>
                <a:cs typeface="+mn-cs"/>
              </a:rPr>
            </a:br>
            <a:r>
              <a:rPr lang="fr-FR" dirty="0" smtClean="0"/>
              <a:t/>
            </a:r>
            <a:br>
              <a:rPr lang="fr-FR" dirty="0" smtClean="0"/>
            </a:br>
            <a:endParaRPr lang="en-GB"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7</a:t>
            </a:fld>
            <a:endParaRPr lang="en-GB" dirty="0"/>
          </a:p>
        </p:txBody>
      </p:sp>
    </p:spTree>
    <p:extLst>
      <p:ext uri="{BB962C8B-B14F-4D97-AF65-F5344CB8AC3E}">
        <p14:creationId xmlns:p14="http://schemas.microsoft.com/office/powerpoint/2010/main" val="4064671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
            </a:r>
            <a:br>
              <a:rPr lang="fr-FR" dirty="0" smtClean="0"/>
            </a:br>
            <a:endParaRPr lang="en-GB"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8</a:t>
            </a:fld>
            <a:endParaRPr lang="en-GB" dirty="0"/>
          </a:p>
        </p:txBody>
      </p:sp>
    </p:spTree>
    <p:extLst>
      <p:ext uri="{BB962C8B-B14F-4D97-AF65-F5344CB8AC3E}">
        <p14:creationId xmlns:p14="http://schemas.microsoft.com/office/powerpoint/2010/main" val="4064671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b="0" i="0" kern="1200" dirty="0" smtClean="0">
                <a:solidFill>
                  <a:schemeClr val="tx1"/>
                </a:solidFill>
                <a:effectLst/>
                <a:latin typeface="+mn-lt"/>
                <a:ea typeface="+mn-ea"/>
                <a:cs typeface="+mn-cs"/>
              </a:rPr>
              <a:t>Classification </a:t>
            </a:r>
            <a:r>
              <a:rPr lang="fr-FR" sz="900" b="0" i="0" kern="1200" dirty="0" err="1" smtClean="0">
                <a:solidFill>
                  <a:schemeClr val="tx1"/>
                </a:solidFill>
                <a:effectLst/>
                <a:latin typeface="+mn-lt"/>
                <a:ea typeface="+mn-ea"/>
                <a:cs typeface="+mn-cs"/>
              </a:rPr>
              <a:t>done</a:t>
            </a:r>
            <a:r>
              <a:rPr lang="fr-FR" sz="900" b="0" i="0" kern="1200" dirty="0" smtClean="0">
                <a:solidFill>
                  <a:schemeClr val="tx1"/>
                </a:solidFill>
                <a:effectLst/>
                <a:latin typeface="+mn-lt"/>
                <a:ea typeface="+mn-ea"/>
                <a:cs typeface="+mn-cs"/>
              </a:rPr>
              <a:t> by </a:t>
            </a:r>
            <a:r>
              <a:rPr lang="fr-FR" sz="900" b="0" i="0" kern="1200" dirty="0" err="1" smtClean="0">
                <a:solidFill>
                  <a:schemeClr val="tx1"/>
                </a:solidFill>
                <a:effectLst/>
                <a:latin typeface="+mn-lt"/>
                <a:ea typeface="+mn-ea"/>
                <a:cs typeface="+mn-cs"/>
              </a:rPr>
              <a:t>RiskIQ</a:t>
            </a:r>
            <a:r>
              <a:rPr lang="fr-FR" dirty="0" smtClean="0"/>
              <a:t/>
            </a:r>
            <a:br>
              <a:rPr lang="fr-FR" dirty="0" smtClean="0"/>
            </a:br>
            <a:endParaRPr lang="en-GB"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9</a:t>
            </a:fld>
            <a:endParaRPr lang="en-GB" dirty="0"/>
          </a:p>
        </p:txBody>
      </p:sp>
    </p:spTree>
    <p:extLst>
      <p:ext uri="{BB962C8B-B14F-4D97-AF65-F5344CB8AC3E}">
        <p14:creationId xmlns:p14="http://schemas.microsoft.com/office/powerpoint/2010/main" val="4064671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customXml" Target="../../customXml/item33.xml"/><Relationship Id="rId2" Type="http://schemas.openxmlformats.org/officeDocument/2006/relationships/customXml" Target="../../customXml/item180.xml"/><Relationship Id="rId1" Type="http://schemas.openxmlformats.org/officeDocument/2006/relationships/customXml" Target="../../customXml/item156.xml"/><Relationship Id="rId5" Type="http://schemas.openxmlformats.org/officeDocument/2006/relationships/slideMaster" Target="../slideMasters/slideMaster1.xml"/><Relationship Id="rId4" Type="http://schemas.openxmlformats.org/officeDocument/2006/relationships/customXml" Target="../../customXml/item75.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109.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2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customXml" Target="../../customXml/item209.xml"/><Relationship Id="rId2" Type="http://schemas.openxmlformats.org/officeDocument/2006/relationships/customXml" Target="../../customXml/item20.xml"/><Relationship Id="rId1" Type="http://schemas.openxmlformats.org/officeDocument/2006/relationships/customXml" Target="../../customXml/item215.xml"/><Relationship Id="rId5" Type="http://schemas.openxmlformats.org/officeDocument/2006/relationships/slideMaster" Target="../slideMasters/slideMaster2.xml"/><Relationship Id="rId4" Type="http://schemas.openxmlformats.org/officeDocument/2006/relationships/customXml" Target="../../customXml/item1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2.xml"/><Relationship Id="rId2" Type="http://schemas.openxmlformats.org/officeDocument/2006/relationships/customXml" Target="../../customXml/item182.xml"/><Relationship Id="rId1" Type="http://schemas.openxmlformats.org/officeDocument/2006/relationships/customXml" Target="../../customXml/item131.xml"/><Relationship Id="rId5" Type="http://schemas.openxmlformats.org/officeDocument/2006/relationships/slideMaster" Target="../slideMasters/slideMaster1.xml"/><Relationship Id="rId4" Type="http://schemas.openxmlformats.org/officeDocument/2006/relationships/customXml" Target="../../customXml/item38.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customXml" Target="../../customXml/item78.xml"/><Relationship Id="rId2" Type="http://schemas.openxmlformats.org/officeDocument/2006/relationships/customXml" Target="../../customXml/item135.xml"/><Relationship Id="rId1" Type="http://schemas.openxmlformats.org/officeDocument/2006/relationships/customXml" Target="../../customXml/item191.xml"/><Relationship Id="rId5" Type="http://schemas.openxmlformats.org/officeDocument/2006/relationships/slideMaster" Target="../slideMasters/slideMaster3.xml"/><Relationship Id="rId4" Type="http://schemas.openxmlformats.org/officeDocument/2006/relationships/customXml" Target="../../customXml/item9.xml"/></Relationships>
</file>

<file path=ppt/slideLayouts/_rels/slideLayout23.xml.rels><?xml version="1.0" encoding="UTF-8" standalone="yes"?>
<Relationships xmlns="http://schemas.openxmlformats.org/package/2006/relationships"><Relationship Id="rId3" Type="http://schemas.openxmlformats.org/officeDocument/2006/relationships/customXml" Target="../../customXml/item181.xml"/><Relationship Id="rId2" Type="http://schemas.openxmlformats.org/officeDocument/2006/relationships/customXml" Target="../../customXml/item146.xml"/><Relationship Id="rId1" Type="http://schemas.openxmlformats.org/officeDocument/2006/relationships/customXml" Target="../../customXml/item149.xml"/><Relationship Id="rId5" Type="http://schemas.openxmlformats.org/officeDocument/2006/relationships/slideMaster" Target="../slideMasters/slideMaster3.xml"/><Relationship Id="rId4" Type="http://schemas.openxmlformats.org/officeDocument/2006/relationships/customXml" Target="../../customXml/item17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3" Type="http://schemas.openxmlformats.org/officeDocument/2006/relationships/customXml" Target="../../customXml/item201.xml"/><Relationship Id="rId2" Type="http://schemas.openxmlformats.org/officeDocument/2006/relationships/customXml" Target="../../customXml/item99.xml"/><Relationship Id="rId1" Type="http://schemas.openxmlformats.org/officeDocument/2006/relationships/customXml" Target="../../customXml/item46.xml"/><Relationship Id="rId5" Type="http://schemas.openxmlformats.org/officeDocument/2006/relationships/slideMaster" Target="../slideMasters/slideMaster4.xml"/><Relationship Id="rId4" Type="http://schemas.openxmlformats.org/officeDocument/2006/relationships/customXml" Target="../../customXml/item100.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customXml" Target="../../customXml/item143.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customXml" Target="../../customXml/item18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16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customXml" Target="../../customXml/item195.xml"/><Relationship Id="rId2" Type="http://schemas.openxmlformats.org/officeDocument/2006/relationships/customXml" Target="../../customXml/item199.xml"/><Relationship Id="rId1" Type="http://schemas.openxmlformats.org/officeDocument/2006/relationships/customXml" Target="../../customXml/item187.xml"/><Relationship Id="rId5" Type="http://schemas.openxmlformats.org/officeDocument/2006/relationships/slideMaster" Target="../slideMasters/slideMaster4.xml"/><Relationship Id="rId4" Type="http://schemas.openxmlformats.org/officeDocument/2006/relationships/customXml" Target="../../customXml/item220.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customXml" Target="../../customXml/item152.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customXml" Target="../../customXml/item108.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customXml" Target="../../customXml/item71.xml"/><Relationship Id="rId2" Type="http://schemas.openxmlformats.org/officeDocument/2006/relationships/customXml" Target="../../customXml/item151.xml"/><Relationship Id="rId1" Type="http://schemas.openxmlformats.org/officeDocument/2006/relationships/customXml" Target="../../customXml/item76.xml"/><Relationship Id="rId5" Type="http://schemas.openxmlformats.org/officeDocument/2006/relationships/slideMaster" Target="../slideMasters/slideMaster4.xml"/><Relationship Id="rId4" Type="http://schemas.openxmlformats.org/officeDocument/2006/relationships/customXml" Target="../../customXml/item127.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customXml" Target="../../customXml/item125.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customXml" Target="../../customXml/item3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customXml" Target="../../customXml/item69.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205.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customXml" Target="../../customXml/item208.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customXml" Target="../../customXml/item16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113.xml"/><Relationship Id="rId2" Type="http://schemas.openxmlformats.org/officeDocument/2006/relationships/customXml" Target="../../customXml/item51.xml"/><Relationship Id="rId1" Type="http://schemas.openxmlformats.org/officeDocument/2006/relationships/customXml" Target="../../customXml/item128.xml"/><Relationship Id="rId5" Type="http://schemas.openxmlformats.org/officeDocument/2006/relationships/slideMaster" Target="../slideMasters/slideMaster1.xml"/><Relationship Id="rId4" Type="http://schemas.openxmlformats.org/officeDocument/2006/relationships/customXml" Target="../../customXml/item164.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4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6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Slide 2L White">
    <p:spTree>
      <p:nvGrpSpPr>
        <p:cNvPr id="1" name=""/>
        <p:cNvGrpSpPr/>
        <p:nvPr/>
      </p:nvGrpSpPr>
      <p:grpSpPr>
        <a:xfrm>
          <a:off x="0" y="0"/>
          <a:ext cx="0" cy="0"/>
          <a:chOff x="0" y="0"/>
          <a:chExt cx="0" cy="0"/>
        </a:xfrm>
      </p:grpSpPr>
      <p:sp>
        <p:nvSpPr>
          <p:cNvPr id="3" name="Title 2  ">
            <a:extLst>
              <a:ext uri="{FF2B5EF4-FFF2-40B4-BE49-F238E27FC236}">
                <a16:creationId xmlns:a16="http://schemas.microsoft.com/office/drawing/2014/main" xmlns="" id="{192D5A58-AEE7-4306-9C91-9CAD3E461182}"/>
              </a:ext>
            </a:extLst>
          </p:cNvPr>
          <p:cNvSpPr>
            <a:spLocks noGrp="1"/>
          </p:cNvSpPr>
          <p:nvPr>
            <p:ph type="title" hasCustomPrompt="1"/>
          </p:nvPr>
        </p:nvSpPr>
        <p:spPr>
          <a:xfrm>
            <a:off x="213120" y="211456"/>
            <a:ext cx="1938447" cy="545337"/>
          </a:xfrm>
        </p:spPr>
        <p:txBody>
          <a:bodyPr wrap="none" lIns="115200" rIns="90000"/>
          <a:lstStyle>
            <a:lvl1pPr>
              <a:defRPr baseline="0"/>
            </a:lvl1pPr>
          </a:lstStyle>
          <a:p>
            <a:r>
              <a:rPr lang="en-GB" dirty="0"/>
              <a:t>[Title]</a:t>
            </a:r>
          </a:p>
        </p:txBody>
      </p:sp>
      <p:sp>
        <p:nvSpPr>
          <p:cNvPr id="13" name="Frame text 12  ">
            <a:extLst>
              <a:ext uri="{FF2B5EF4-FFF2-40B4-BE49-F238E27FC236}">
                <a16:creationId xmlns:a16="http://schemas.microsoft.com/office/drawing/2014/main" xmlns="" id="{63C16955-3CEE-436B-BDC7-CFFC49469D07}"/>
              </a:ext>
            </a:extLst>
          </p:cNvPr>
          <p:cNvSpPr>
            <a:spLocks noGrp="1"/>
          </p:cNvSpPr>
          <p:nvPr>
            <p:ph type="body" sz="quarter" idx="11" hasCustomPrompt="1"/>
          </p:nvPr>
        </p:nvSpPr>
        <p:spPr>
          <a:xfrm>
            <a:off x="213030" y="747704"/>
            <a:ext cx="4938756" cy="545337"/>
          </a:xfrm>
          <a:solidFill>
            <a:srgbClr val="F5AF82"/>
          </a:solidFill>
        </p:spPr>
        <p:txBody>
          <a:bodyPr wrap="none" lIns="115200" tIns="36000" rIns="90000" anchor="ctr" anchorCtr="0">
            <a:spAutoFit/>
          </a:bodyPr>
          <a:lstStyle>
            <a:lvl1pPr marL="0" marR="0" indent="0" algn="l" defTabSz="685800" rtl="0" eaLnBrk="1" fontAlgn="auto" latinLnBrk="0" hangingPunct="1">
              <a:lnSpc>
                <a:spcPct val="98000"/>
              </a:lnSpc>
              <a:spcBef>
                <a:spcPts val="0"/>
              </a:spcBef>
              <a:spcAft>
                <a:spcPts val="0"/>
              </a:spcAft>
              <a:buClrTx/>
              <a:buSzTx/>
              <a:buFontTx/>
              <a:buNone/>
              <a:tabLst/>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marL="0" marR="0" lvl="0" indent="0" algn="l" defTabSz="685800" rtl="0" eaLnBrk="1" fontAlgn="auto" latinLnBrk="0" hangingPunct="1">
              <a:lnSpc>
                <a:spcPct val="98000"/>
              </a:lnSpc>
              <a:spcBef>
                <a:spcPts val="0"/>
              </a:spcBef>
              <a:spcAft>
                <a:spcPts val="0"/>
              </a:spcAft>
              <a:buClrTx/>
              <a:buSzTx/>
              <a:buFontTx/>
              <a:buNone/>
              <a:tabLst/>
              <a:defRPr/>
            </a:pPr>
            <a:r>
              <a:rPr lang="en-GB" dirty="0"/>
              <a:t>[Capital letters]</a:t>
            </a:r>
          </a:p>
        </p:txBody>
      </p:sp>
      <p:sp>
        <p:nvSpPr>
          <p:cNvPr id="15" name="Frame text 12  ">
            <a:extLst>
              <a:ext uri="{FF2B5EF4-FFF2-40B4-BE49-F238E27FC236}">
                <a16:creationId xmlns:a16="http://schemas.microsoft.com/office/drawing/2014/main" xmlns="" id="{40A951FA-DFE5-4B93-ACE6-44227BA530A7}"/>
              </a:ext>
            </a:extLst>
          </p:cNvPr>
          <p:cNvSpPr>
            <a:spLocks noGrp="1"/>
          </p:cNvSpPr>
          <p:nvPr>
            <p:ph type="body" sz="quarter" idx="12" hasCustomPrompt="1"/>
          </p:nvPr>
        </p:nvSpPr>
        <p:spPr>
          <a:xfrm>
            <a:off x="213031" y="1283953"/>
            <a:ext cx="2948339" cy="545337"/>
          </a:xfrm>
          <a:noFill/>
        </p:spPr>
        <p:txBody>
          <a:bodyPr wrap="none" lIns="115200" tIns="36000" rIns="90000" anchor="ctr" anchorCtr="0">
            <a:spAutoFit/>
          </a:bodyPr>
          <a:lstStyle>
            <a:lvl1pPr marL="0" indent="0">
              <a:lnSpc>
                <a:spcPct val="98000"/>
              </a:lnSpc>
              <a:buFontTx/>
              <a:buNone/>
              <a:defRPr sz="3375" cap="all" baseline="0">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[Subtitle]</a:t>
            </a:r>
          </a:p>
        </p:txBody>
      </p:sp>
      <p:sp>
        <p:nvSpPr>
          <p:cNvPr id="7" name="Frame date 6  ">
            <a:extLst>
              <a:ext uri="{FF2B5EF4-FFF2-40B4-BE49-F238E27FC236}">
                <a16:creationId xmlns:a16="http://schemas.microsoft.com/office/drawing/2014/main" xmlns="" id="{D6CF799A-8DF2-40E9-B31D-5AD4E3278432}"/>
              </a:ext>
            </a:extLst>
          </p:cNvPr>
          <p:cNvSpPr>
            <a:spLocks noGrp="1"/>
          </p:cNvSpPr>
          <p:nvPr>
            <p:ph type="dt" sz="half" idx="13"/>
          </p:nvPr>
        </p:nvSpPr>
        <p:spPr>
          <a:xfrm>
            <a:off x="213120" y="1972440"/>
            <a:ext cx="1620000" cy="189000"/>
          </a:xfrm>
        </p:spPr>
        <p:txBody>
          <a:bodyPr/>
          <a:lstStyle/>
          <a:p>
            <a:fld id="{FB6AC8BD-6278-4727-AA4A-DD9E2DD96A3E}" type="datetime1">
              <a:rPr lang="en-GB" noProof="1" smtClean="0"/>
              <a:t>23/04/2020</a:t>
            </a:fld>
            <a:endParaRPr lang="en-GB" noProof="1"/>
          </a:p>
        </p:txBody>
      </p:sp>
      <p:sp>
        <p:nvSpPr>
          <p:cNvPr id="8" name="Frame footer 7  ">
            <a:extLst>
              <a:ext uri="{FF2B5EF4-FFF2-40B4-BE49-F238E27FC236}">
                <a16:creationId xmlns:a16="http://schemas.microsoft.com/office/drawing/2014/main" xmlns="" id="{8D7A4DA3-A4EC-41F9-817B-E635B7E9595B}"/>
              </a:ext>
            </a:extLst>
          </p:cNvPr>
          <p:cNvSpPr>
            <a:spLocks noGrp="1"/>
          </p:cNvSpPr>
          <p:nvPr>
            <p:ph type="ftr" sz="quarter" idx="14"/>
          </p:nvPr>
        </p:nvSpPr>
        <p:spPr/>
        <p:txBody>
          <a:bodyPr/>
          <a:lstStyle/>
          <a:p>
            <a:r>
              <a:rPr lang="en-GB" noProof="1"/>
              <a:t>Author | GBU | Division | Department | Confidentiality | © Worldline</a:t>
            </a:r>
          </a:p>
        </p:txBody>
      </p:sp>
      <p:sp>
        <p:nvSpPr>
          <p:cNvPr id="9" name="Frame slide number 8  ">
            <a:extLst>
              <a:ext uri="{FF2B5EF4-FFF2-40B4-BE49-F238E27FC236}">
                <a16:creationId xmlns:a16="http://schemas.microsoft.com/office/drawing/2014/main" xmlns="" id="{932F5BEE-0742-40B1-A169-6C00A90C0807}"/>
              </a:ext>
            </a:extLst>
          </p:cNvPr>
          <p:cNvSpPr>
            <a:spLocks noGrp="1"/>
          </p:cNvSpPr>
          <p:nvPr>
            <p:ph type="sldNum" sz="quarter" idx="15"/>
          </p:nvPr>
        </p:nvSpPr>
        <p:spPr/>
        <p:txBody>
          <a:bodyPr/>
          <a:lstStyle/>
          <a:p>
            <a:fld id="{1336C48C-F87C-4E4B-81EF-5027B17D1F61}" type="slidenum">
              <a:rPr lang="en-GB" noProof="1" smtClean="0"/>
              <a:pPr/>
              <a:t>‹N°›</a:t>
            </a:fld>
            <a:endParaRPr lang="en-GB" noProof="1"/>
          </a:p>
        </p:txBody>
      </p:sp>
    </p:spTree>
    <p:extLst>
      <p:ext uri="{BB962C8B-B14F-4D97-AF65-F5344CB8AC3E}">
        <p14:creationId xmlns:p14="http://schemas.microsoft.com/office/powerpoint/2010/main" val="1362170858"/>
      </p:ext>
    </p:extLst>
  </p:cSld>
  <p:clrMapOvr>
    <a:masterClrMapping/>
  </p:clrMapOvr>
  <p:extLst>
    <p:ext uri="{DCECCB84-F9BA-43D5-87BE-67443E8EF086}">
      <p15:sldGuideLst xmlns:p15="http://schemas.microsoft.com/office/powerpoint/2012/main" xmlns="">
        <p15:guide id="1" pos="2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Opening Slide 4L Picture">
    <p:spTree>
      <p:nvGrpSpPr>
        <p:cNvPr id="1" name=""/>
        <p:cNvGrpSpPr/>
        <p:nvPr/>
      </p:nvGrpSpPr>
      <p:grpSpPr>
        <a:xfrm>
          <a:off x="0" y="0"/>
          <a:ext cx="0" cy="0"/>
          <a:chOff x="0" y="0"/>
          <a:chExt cx="0" cy="0"/>
        </a:xfrm>
      </p:grpSpPr>
      <p:sp>
        <p:nvSpPr>
          <p:cNvPr id="9" name="Frame picture  3  ">
            <a:extLst>
              <a:ext uri="{FF2B5EF4-FFF2-40B4-BE49-F238E27FC236}">
                <a16:creationId xmlns:a16="http://schemas.microsoft.com/office/drawing/2014/main" xmlns="" id="{65E86301-1998-EF4F-B706-B9BC864A3BF7}"/>
              </a:ext>
            </a:extLst>
          </p:cNvPr>
          <p:cNvSpPr>
            <a:spLocks noGrp="1"/>
          </p:cNvSpPr>
          <p:nvPr>
            <p:ph type="pic" sz="quarter" idx="20" hasCustomPrompt="1"/>
          </p:nvPr>
        </p:nvSpPr>
        <p:spPr>
          <a:xfrm>
            <a:off x="0" y="0"/>
            <a:ext cx="9144000" cy="5143500"/>
          </a:xfrm>
          <a:prstGeom prst="rect">
            <a:avLst/>
          </a:prstGeom>
        </p:spPr>
        <p:txBody>
          <a:bodyPr lIns="0" tIns="2880000" rIns="0" bIns="0" anchor="t"/>
          <a:lstStyle>
            <a:lvl1pPr marL="0" indent="0" algn="ctr">
              <a:lnSpc>
                <a:spcPct val="100000"/>
              </a:lnSpc>
              <a:spcBef>
                <a:spcPts val="3750"/>
              </a:spcBef>
              <a:buNone/>
              <a:defRPr sz="900" cap="none" baseline="0">
                <a:latin typeface="+mn-lt"/>
              </a:defRPr>
            </a:lvl1pPr>
          </a:lstStyle>
          <a:p>
            <a:r>
              <a:rPr lang="en-GB" dirty="0"/>
              <a:t>[Insert Picture]</a:t>
            </a:r>
          </a:p>
        </p:txBody>
      </p:sp>
      <p:sp>
        <p:nvSpPr>
          <p:cNvPr id="3" name="Title 2  ">
            <a:extLst>
              <a:ext uri="{FF2B5EF4-FFF2-40B4-BE49-F238E27FC236}">
                <a16:creationId xmlns:a16="http://schemas.microsoft.com/office/drawing/2014/main" xmlns="" id="{192D5A58-AEE7-4306-9C91-9CAD3E461182}"/>
              </a:ext>
            </a:extLst>
          </p:cNvPr>
          <p:cNvSpPr>
            <a:spLocks noGrp="1"/>
          </p:cNvSpPr>
          <p:nvPr>
            <p:ph type="title" hasCustomPrompt="1"/>
          </p:nvPr>
        </p:nvSpPr>
        <p:spPr>
          <a:xfrm>
            <a:off x="213030" y="211456"/>
            <a:ext cx="1938447" cy="545337"/>
          </a:xfrm>
        </p:spPr>
        <p:txBody>
          <a:bodyPr wrap="none" lIns="115200" rIns="90000"/>
          <a:lstStyle>
            <a:lvl1pPr>
              <a:defRPr baseline="0"/>
            </a:lvl1pPr>
          </a:lstStyle>
          <a:p>
            <a:r>
              <a:rPr lang="en-GB" dirty="0"/>
              <a:t>[Title]</a:t>
            </a:r>
          </a:p>
        </p:txBody>
      </p:sp>
      <p:sp>
        <p:nvSpPr>
          <p:cNvPr id="13" name="Frame text 12  ">
            <a:extLst>
              <a:ext uri="{FF2B5EF4-FFF2-40B4-BE49-F238E27FC236}">
                <a16:creationId xmlns:a16="http://schemas.microsoft.com/office/drawing/2014/main" xmlns="" id="{63C16955-3CEE-436B-BDC7-CFFC49469D07}"/>
              </a:ext>
            </a:extLst>
          </p:cNvPr>
          <p:cNvSpPr>
            <a:spLocks noGrp="1"/>
          </p:cNvSpPr>
          <p:nvPr>
            <p:ph type="body" sz="quarter" idx="11" hasCustomPrompt="1"/>
          </p:nvPr>
        </p:nvSpPr>
        <p:spPr>
          <a:xfrm>
            <a:off x="213031" y="747704"/>
            <a:ext cx="4938756" cy="545337"/>
          </a:xfrm>
          <a:solidFill>
            <a:srgbClr val="F5AF82"/>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[Capital letters]</a:t>
            </a:r>
          </a:p>
        </p:txBody>
      </p:sp>
      <p:sp>
        <p:nvSpPr>
          <p:cNvPr id="15" name="Frame text 12  ">
            <a:extLst>
              <a:ext uri="{FF2B5EF4-FFF2-40B4-BE49-F238E27FC236}">
                <a16:creationId xmlns:a16="http://schemas.microsoft.com/office/drawing/2014/main" xmlns="" id="{40A951FA-DFE5-4B93-ACE6-44227BA530A7}"/>
              </a:ext>
            </a:extLst>
          </p:cNvPr>
          <p:cNvSpPr>
            <a:spLocks noGrp="1"/>
          </p:cNvSpPr>
          <p:nvPr>
            <p:ph type="body" sz="quarter" idx="12" hasCustomPrompt="1"/>
          </p:nvPr>
        </p:nvSpPr>
        <p:spPr>
          <a:xfrm>
            <a:off x="213030" y="1820200"/>
            <a:ext cx="3149997" cy="545337"/>
          </a:xfrm>
          <a:solidFill>
            <a:srgbClr val="41B4D2"/>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[Row four]</a:t>
            </a:r>
          </a:p>
        </p:txBody>
      </p:sp>
      <p:sp>
        <p:nvSpPr>
          <p:cNvPr id="6" name="Frame text 12  ">
            <a:extLst>
              <a:ext uri="{FF2B5EF4-FFF2-40B4-BE49-F238E27FC236}">
                <a16:creationId xmlns:a16="http://schemas.microsoft.com/office/drawing/2014/main" xmlns="" id="{819BC091-C00B-464F-8AD0-6089C44EBBA5}"/>
              </a:ext>
            </a:extLst>
          </p:cNvPr>
          <p:cNvSpPr>
            <a:spLocks noGrp="1"/>
          </p:cNvSpPr>
          <p:nvPr>
            <p:ph type="body" sz="quarter" idx="13" hasCustomPrompt="1"/>
          </p:nvPr>
        </p:nvSpPr>
        <p:spPr>
          <a:xfrm>
            <a:off x="213031" y="1283953"/>
            <a:ext cx="3438538" cy="545337"/>
          </a:xfrm>
          <a:solidFill>
            <a:srgbClr val="5F8CA0"/>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[Row three]</a:t>
            </a:r>
          </a:p>
        </p:txBody>
      </p:sp>
      <p:sp>
        <p:nvSpPr>
          <p:cNvPr id="7" name="Frame text 12  ">
            <a:extLst>
              <a:ext uri="{FF2B5EF4-FFF2-40B4-BE49-F238E27FC236}">
                <a16:creationId xmlns:a16="http://schemas.microsoft.com/office/drawing/2014/main" xmlns="" id="{A4D92DF2-E2A5-4070-B467-1BAA7F606FF6}"/>
              </a:ext>
            </a:extLst>
          </p:cNvPr>
          <p:cNvSpPr>
            <a:spLocks noGrp="1"/>
          </p:cNvSpPr>
          <p:nvPr>
            <p:ph type="body" sz="quarter" idx="14" hasCustomPrompt="1"/>
          </p:nvPr>
        </p:nvSpPr>
        <p:spPr>
          <a:xfrm>
            <a:off x="213031" y="2356448"/>
            <a:ext cx="2948339" cy="545337"/>
          </a:xfrm>
          <a:noFill/>
        </p:spPr>
        <p:txBody>
          <a:bodyPr wrap="none" lIns="115200" tIns="36000" rIns="90000" anchor="ctr" anchorCtr="0">
            <a:spAutoFit/>
          </a:bodyPr>
          <a:lstStyle>
            <a:lvl1pPr marL="0" indent="0">
              <a:lnSpc>
                <a:spcPct val="98000"/>
              </a:lnSpc>
              <a:buFontTx/>
              <a:buNone/>
              <a:defRPr sz="3375" cap="all" baseline="0">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[Subtitle]</a:t>
            </a:r>
          </a:p>
        </p:txBody>
      </p:sp>
      <p:sp>
        <p:nvSpPr>
          <p:cNvPr id="30" name="Frame date 29  ">
            <a:extLst>
              <a:ext uri="{FF2B5EF4-FFF2-40B4-BE49-F238E27FC236}">
                <a16:creationId xmlns:a16="http://schemas.microsoft.com/office/drawing/2014/main" xmlns="" id="{90C668D5-B61A-4181-8C2A-1843B390AACB}"/>
              </a:ext>
            </a:extLst>
          </p:cNvPr>
          <p:cNvSpPr>
            <a:spLocks noGrp="1"/>
          </p:cNvSpPr>
          <p:nvPr>
            <p:ph type="dt" sz="half" idx="1001"/>
          </p:nvPr>
        </p:nvSpPr>
        <p:spPr>
          <a:xfrm>
            <a:off x="212760" y="3043440"/>
            <a:ext cx="1620000" cy="189000"/>
          </a:xfrm>
        </p:spPr>
        <p:txBody>
          <a:bodyPr/>
          <a:lstStyle/>
          <a:p>
            <a:fld id="{56E31367-80DA-46D9-A4DF-607689CC283C}" type="datetime1">
              <a:rPr lang="en-GB" noProof="1" smtClean="0"/>
              <a:t>23/04/2020</a:t>
            </a:fld>
            <a:endParaRPr lang="en-GB" noProof="1"/>
          </a:p>
        </p:txBody>
      </p:sp>
      <p:sp>
        <p:nvSpPr>
          <p:cNvPr id="32" name="Frame slide number 31  ">
            <a:extLst>
              <a:ext uri="{FF2B5EF4-FFF2-40B4-BE49-F238E27FC236}">
                <a16:creationId xmlns:a16="http://schemas.microsoft.com/office/drawing/2014/main" xmlns="" id="{C8738F48-9DC7-4C9B-ABE4-9092297855C0}"/>
              </a:ext>
            </a:extLst>
          </p:cNvPr>
          <p:cNvSpPr>
            <a:spLocks noGrp="1"/>
          </p:cNvSpPr>
          <p:nvPr>
            <p:ph type="sldNum" sz="quarter" idx="1003"/>
          </p:nvPr>
        </p:nvSpPr>
        <p:spPr/>
        <p:txBody>
          <a:bodyPr/>
          <a:lstStyle/>
          <a:p>
            <a:fld id="{1336C48C-F87C-4E4B-81EF-5027B17D1F61}" type="slidenum">
              <a:rPr lang="en-GB" noProof="1" smtClean="0"/>
              <a:pPr/>
              <a:t>‹N°›</a:t>
            </a:fld>
            <a:endParaRPr lang="en-GB" noProof="1"/>
          </a:p>
        </p:txBody>
      </p:sp>
      <p:sp>
        <p:nvSpPr>
          <p:cNvPr id="35" name="Frame textbox 34  ">
            <a:extLst>
              <a:ext uri="{FF2B5EF4-FFF2-40B4-BE49-F238E27FC236}">
                <a16:creationId xmlns:a16="http://schemas.microsoft.com/office/drawing/2014/main" xmlns="" id="{C1625F3C-48BA-43CA-BA61-39F9F1B6D4B2}"/>
              </a:ext>
            </a:extLst>
          </p:cNvPr>
          <p:cNvSpPr txBox="1">
            <a:spLocks/>
          </p:cNvSpPr>
          <p:nvPr userDrawn="1"/>
        </p:nvSpPr>
        <p:spPr>
          <a:xfrm>
            <a:off x="450093" y="4830636"/>
            <a:ext cx="65676" cy="123111"/>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latin typeface="Arial" panose="020B0604020202020204" pitchFamily="34" charset="0"/>
              </a:rPr>
              <a:t>|</a:t>
            </a:r>
            <a:endParaRPr lang="nl-NL" sz="800" b="1" i="0" baseline="0" dirty="0">
              <a:latin typeface="Arial" panose="020B0604020202020204" pitchFamily="34" charset="0"/>
            </a:endParaRPr>
          </a:p>
        </p:txBody>
      </p:sp>
      <p:sp>
        <p:nvSpPr>
          <p:cNvPr id="2" name="Frame footer 1  ">
            <a:extLst>
              <a:ext uri="{FF2B5EF4-FFF2-40B4-BE49-F238E27FC236}">
                <a16:creationId xmlns:a16="http://schemas.microsoft.com/office/drawing/2014/main" xmlns="" id="{D1E131B3-8F53-4477-92D2-EB4E9003F874}"/>
              </a:ext>
            </a:extLst>
          </p:cNvPr>
          <p:cNvSpPr>
            <a:spLocks noGrp="1"/>
          </p:cNvSpPr>
          <p:nvPr>
            <p:ph type="ftr" sz="quarter" idx="1004"/>
          </p:nvPr>
        </p:nvSpPr>
        <p:spPr/>
        <p:txBody>
          <a:bodyPr/>
          <a:lstStyle/>
          <a:p>
            <a:r>
              <a:rPr lang="en-GB" noProof="1"/>
              <a:t>Author | GBU | Division | Department | Confidentiality | © Worldline</a:t>
            </a:r>
          </a:p>
        </p:txBody>
      </p:sp>
      <p:sp>
        <p:nvSpPr>
          <p:cNvPr id="16" name="LS_equensWorldline_PH (move it under the slide if not needed)  (JU-Free) " hidden="1">
            <a:extLst>
              <a:ext uri="{FF2B5EF4-FFF2-40B4-BE49-F238E27FC236}">
                <a16:creationId xmlns:a16="http://schemas.microsoft.com/office/drawing/2014/main" xmlns="" id="{C74C8FF6-F892-454A-8A83-213CF23EDDAD}"/>
              </a:ext>
            </a:extLst>
          </p:cNvPr>
          <p:cNvSpPr>
            <a:spLocks noGrp="1"/>
          </p:cNvSpPr>
          <p:nvPr>
            <p:ph type="body" idx="1000" hasCustomPrompt="1"/>
            <p:custDataLst>
              <p:custData r:id="rId1"/>
            </p:custDataLst>
          </p:nvPr>
        </p:nvSpPr>
        <p:spPr bwMode="auto">
          <a:xfrm>
            <a:off x="6631920" y="5466840"/>
            <a:ext cx="2296800" cy="267840"/>
          </a:xfrm>
          <a:custGeom>
            <a:avLst/>
            <a:gdLst>
              <a:gd name="T0" fmla="*/ 625 w 9643"/>
              <a:gd name="T1" fmla="*/ 744 h 1128"/>
              <a:gd name="T2" fmla="*/ 652 w 9643"/>
              <a:gd name="T3" fmla="*/ 572 h 1128"/>
              <a:gd name="T4" fmla="*/ 201 w 9643"/>
              <a:gd name="T5" fmla="*/ 518 h 1128"/>
              <a:gd name="T6" fmla="*/ 989 w 9643"/>
              <a:gd name="T7" fmla="*/ 244 h 1128"/>
              <a:gd name="T8" fmla="*/ 1091 w 9643"/>
              <a:gd name="T9" fmla="*/ 1028 h 1128"/>
              <a:gd name="T10" fmla="*/ 1374 w 9643"/>
              <a:gd name="T11" fmla="*/ 997 h 1128"/>
              <a:gd name="T12" fmla="*/ 1180 w 9643"/>
              <a:gd name="T13" fmla="*/ 396 h 1128"/>
              <a:gd name="T14" fmla="*/ 9047 w 9643"/>
              <a:gd name="T15" fmla="*/ 794 h 1128"/>
              <a:gd name="T16" fmla="*/ 8458 w 9643"/>
              <a:gd name="T17" fmla="*/ 324 h 1128"/>
              <a:gd name="T18" fmla="*/ 8162 w 9643"/>
              <a:gd name="T19" fmla="*/ 804 h 1128"/>
              <a:gd name="T20" fmla="*/ 7927 w 9643"/>
              <a:gd name="T21" fmla="*/ 532 h 1128"/>
              <a:gd name="T22" fmla="*/ 7750 w 9643"/>
              <a:gd name="T23" fmla="*/ 722 h 1128"/>
              <a:gd name="T24" fmla="*/ 7570 w 9643"/>
              <a:gd name="T25" fmla="*/ 721 h 1128"/>
              <a:gd name="T26" fmla="*/ 8062 w 9643"/>
              <a:gd name="T27" fmla="*/ 927 h 1128"/>
              <a:gd name="T28" fmla="*/ 8101 w 9643"/>
              <a:gd name="T29" fmla="*/ 929 h 1128"/>
              <a:gd name="T30" fmla="*/ 8461 w 9643"/>
              <a:gd name="T31" fmla="*/ 421 h 1128"/>
              <a:gd name="T32" fmla="*/ 8703 w 9643"/>
              <a:gd name="T33" fmla="*/ 744 h 1128"/>
              <a:gd name="T34" fmla="*/ 9616 w 9643"/>
              <a:gd name="T35" fmla="*/ 743 h 1128"/>
              <a:gd name="T36" fmla="*/ 9643 w 9643"/>
              <a:gd name="T37" fmla="*/ 573 h 1128"/>
              <a:gd name="T38" fmla="*/ 6409 w 9643"/>
              <a:gd name="T39" fmla="*/ 248 h 1128"/>
              <a:gd name="T40" fmla="*/ 6219 w 9643"/>
              <a:gd name="T41" fmla="*/ 913 h 1128"/>
              <a:gd name="T42" fmla="*/ 6409 w 9643"/>
              <a:gd name="T43" fmla="*/ 248 h 1128"/>
              <a:gd name="T44" fmla="*/ 7908 w 9643"/>
              <a:gd name="T45" fmla="*/ 125 h 1128"/>
              <a:gd name="T46" fmla="*/ 5741 w 9643"/>
              <a:gd name="T47" fmla="*/ 766 h 1128"/>
              <a:gd name="T48" fmla="*/ 5273 w 9643"/>
              <a:gd name="T49" fmla="*/ 589 h 1128"/>
              <a:gd name="T50" fmla="*/ 5674 w 9643"/>
              <a:gd name="T51" fmla="*/ 451 h 1128"/>
              <a:gd name="T52" fmla="*/ 3803 w 9643"/>
              <a:gd name="T53" fmla="*/ 929 h 1128"/>
              <a:gd name="T54" fmla="*/ 3921 w 9643"/>
              <a:gd name="T55" fmla="*/ 741 h 1128"/>
              <a:gd name="T56" fmla="*/ 4081 w 9643"/>
              <a:gd name="T57" fmla="*/ 424 h 1128"/>
              <a:gd name="T58" fmla="*/ 4105 w 9643"/>
              <a:gd name="T59" fmla="*/ 713 h 1128"/>
              <a:gd name="T60" fmla="*/ 4696 w 9643"/>
              <a:gd name="T61" fmla="*/ 353 h 1128"/>
              <a:gd name="T62" fmla="*/ 4045 w 9643"/>
              <a:gd name="T63" fmla="*/ 114 h 1128"/>
              <a:gd name="T64" fmla="*/ 4457 w 9643"/>
              <a:gd name="T65" fmla="*/ 690 h 1128"/>
              <a:gd name="T66" fmla="*/ 4985 w 9643"/>
              <a:gd name="T67" fmla="*/ 690 h 1128"/>
              <a:gd name="T68" fmla="*/ 5363 w 9643"/>
              <a:gd name="T69" fmla="*/ 0 h 1128"/>
              <a:gd name="T70" fmla="*/ 2172 w 9643"/>
              <a:gd name="T71" fmla="*/ 592 h 1128"/>
              <a:gd name="T72" fmla="*/ 2062 w 9643"/>
              <a:gd name="T73" fmla="*/ 264 h 1128"/>
              <a:gd name="T74" fmla="*/ 1638 w 9643"/>
              <a:gd name="T75" fmla="*/ 627 h 1128"/>
              <a:gd name="T76" fmla="*/ 1643 w 9643"/>
              <a:gd name="T77" fmla="*/ 931 h 1128"/>
              <a:gd name="T78" fmla="*/ 2056 w 9643"/>
              <a:gd name="T79" fmla="*/ 930 h 1128"/>
              <a:gd name="T80" fmla="*/ 2735 w 9643"/>
              <a:gd name="T81" fmla="*/ 743 h 1128"/>
              <a:gd name="T82" fmla="*/ 2509 w 9643"/>
              <a:gd name="T83" fmla="*/ 247 h 1128"/>
              <a:gd name="T84" fmla="*/ 7385 w 9643"/>
              <a:gd name="T85" fmla="*/ 45 h 1128"/>
              <a:gd name="T86" fmla="*/ 6846 w 9643"/>
              <a:gd name="T87" fmla="*/ 797 h 1128"/>
              <a:gd name="T88" fmla="*/ 6691 w 9643"/>
              <a:gd name="T89" fmla="*/ 149 h 1128"/>
              <a:gd name="T90" fmla="*/ 6511 w 9643"/>
              <a:gd name="T91" fmla="*/ 744 h 1128"/>
              <a:gd name="T92" fmla="*/ 7339 w 9643"/>
              <a:gd name="T93" fmla="*/ 913 h 1128"/>
              <a:gd name="T94" fmla="*/ 7135 w 9643"/>
              <a:gd name="T95" fmla="*/ 801 h 1128"/>
              <a:gd name="T96" fmla="*/ 3492 w 9643"/>
              <a:gd name="T97" fmla="*/ 426 h 1128"/>
              <a:gd name="T98" fmla="*/ 3069 w 9643"/>
              <a:gd name="T99" fmla="*/ 420 h 1128"/>
              <a:gd name="T100" fmla="*/ 3066 w 9643"/>
              <a:gd name="T101" fmla="*/ 323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43" h="1128">
                <a:moveTo>
                  <a:pt x="339" y="244"/>
                </a:moveTo>
                <a:cubicBezTo>
                  <a:pt x="146" y="244"/>
                  <a:pt x="0" y="377"/>
                  <a:pt x="0" y="591"/>
                </a:cubicBezTo>
                <a:cubicBezTo>
                  <a:pt x="0" y="801"/>
                  <a:pt x="125" y="931"/>
                  <a:pt x="352" y="931"/>
                </a:cubicBezTo>
                <a:cubicBezTo>
                  <a:pt x="492" y="931"/>
                  <a:pt x="570" y="896"/>
                  <a:pt x="625" y="866"/>
                </a:cubicBezTo>
                <a:cubicBezTo>
                  <a:pt x="625" y="744"/>
                  <a:pt x="625" y="744"/>
                  <a:pt x="625" y="744"/>
                </a:cubicBezTo>
                <a:cubicBezTo>
                  <a:pt x="566" y="744"/>
                  <a:pt x="566" y="744"/>
                  <a:pt x="566" y="744"/>
                </a:cubicBezTo>
                <a:cubicBezTo>
                  <a:pt x="521" y="776"/>
                  <a:pt x="460" y="800"/>
                  <a:pt x="382" y="800"/>
                </a:cubicBezTo>
                <a:cubicBezTo>
                  <a:pt x="274" y="800"/>
                  <a:pt x="208" y="763"/>
                  <a:pt x="199" y="629"/>
                </a:cubicBezTo>
                <a:cubicBezTo>
                  <a:pt x="649" y="629"/>
                  <a:pt x="649" y="629"/>
                  <a:pt x="649" y="629"/>
                </a:cubicBezTo>
                <a:cubicBezTo>
                  <a:pt x="649" y="623"/>
                  <a:pt x="652" y="595"/>
                  <a:pt x="652" y="572"/>
                </a:cubicBezTo>
                <a:cubicBezTo>
                  <a:pt x="652" y="352"/>
                  <a:pt x="543" y="244"/>
                  <a:pt x="339" y="244"/>
                </a:cubicBezTo>
                <a:close/>
                <a:moveTo>
                  <a:pt x="201" y="518"/>
                </a:moveTo>
                <a:cubicBezTo>
                  <a:pt x="216" y="393"/>
                  <a:pt x="272" y="361"/>
                  <a:pt x="339" y="361"/>
                </a:cubicBezTo>
                <a:cubicBezTo>
                  <a:pt x="415" y="361"/>
                  <a:pt x="457" y="399"/>
                  <a:pt x="461" y="518"/>
                </a:cubicBezTo>
                <a:lnTo>
                  <a:pt x="201" y="518"/>
                </a:lnTo>
                <a:close/>
                <a:moveTo>
                  <a:pt x="1374" y="997"/>
                </a:moveTo>
                <a:cubicBezTo>
                  <a:pt x="1374" y="264"/>
                  <a:pt x="1374" y="264"/>
                  <a:pt x="1374" y="264"/>
                </a:cubicBezTo>
                <a:cubicBezTo>
                  <a:pt x="1257" y="264"/>
                  <a:pt x="1257" y="264"/>
                  <a:pt x="1257" y="264"/>
                </a:cubicBezTo>
                <a:cubicBezTo>
                  <a:pt x="1237" y="264"/>
                  <a:pt x="1205" y="270"/>
                  <a:pt x="1189" y="327"/>
                </a:cubicBezTo>
                <a:cubicBezTo>
                  <a:pt x="1143" y="276"/>
                  <a:pt x="1083" y="244"/>
                  <a:pt x="989" y="244"/>
                </a:cubicBezTo>
                <a:cubicBezTo>
                  <a:pt x="854" y="244"/>
                  <a:pt x="695" y="364"/>
                  <a:pt x="695" y="610"/>
                </a:cubicBezTo>
                <a:cubicBezTo>
                  <a:pt x="695" y="861"/>
                  <a:pt x="845" y="929"/>
                  <a:pt x="984" y="929"/>
                </a:cubicBezTo>
                <a:cubicBezTo>
                  <a:pt x="1071" y="929"/>
                  <a:pt x="1135" y="901"/>
                  <a:pt x="1180" y="863"/>
                </a:cubicBezTo>
                <a:cubicBezTo>
                  <a:pt x="1180" y="1028"/>
                  <a:pt x="1180" y="1028"/>
                  <a:pt x="1180" y="1028"/>
                </a:cubicBezTo>
                <a:cubicBezTo>
                  <a:pt x="1091" y="1028"/>
                  <a:pt x="1091" y="1028"/>
                  <a:pt x="1091" y="1028"/>
                </a:cubicBezTo>
                <a:cubicBezTo>
                  <a:pt x="1091" y="1128"/>
                  <a:pt x="1091" y="1128"/>
                  <a:pt x="1091" y="1128"/>
                </a:cubicBezTo>
                <a:cubicBezTo>
                  <a:pt x="1457" y="1128"/>
                  <a:pt x="1457" y="1128"/>
                  <a:pt x="1457" y="1128"/>
                </a:cubicBezTo>
                <a:cubicBezTo>
                  <a:pt x="1457" y="1028"/>
                  <a:pt x="1457" y="1028"/>
                  <a:pt x="1457" y="1028"/>
                </a:cubicBezTo>
                <a:cubicBezTo>
                  <a:pt x="1407" y="1028"/>
                  <a:pt x="1407" y="1028"/>
                  <a:pt x="1407" y="1028"/>
                </a:cubicBezTo>
                <a:cubicBezTo>
                  <a:pt x="1391" y="1028"/>
                  <a:pt x="1374" y="1012"/>
                  <a:pt x="1374" y="997"/>
                </a:cubicBezTo>
                <a:close/>
                <a:moveTo>
                  <a:pt x="1180" y="785"/>
                </a:moveTo>
                <a:cubicBezTo>
                  <a:pt x="1146" y="806"/>
                  <a:pt x="1102" y="819"/>
                  <a:pt x="1049" y="819"/>
                </a:cubicBezTo>
                <a:cubicBezTo>
                  <a:pt x="969" y="819"/>
                  <a:pt x="891" y="786"/>
                  <a:pt x="891" y="607"/>
                </a:cubicBezTo>
                <a:cubicBezTo>
                  <a:pt x="891" y="441"/>
                  <a:pt x="973" y="373"/>
                  <a:pt x="1065" y="373"/>
                </a:cubicBezTo>
                <a:cubicBezTo>
                  <a:pt x="1105" y="373"/>
                  <a:pt x="1147" y="384"/>
                  <a:pt x="1180" y="396"/>
                </a:cubicBezTo>
                <a:lnTo>
                  <a:pt x="1180" y="785"/>
                </a:lnTo>
                <a:close/>
                <a:moveTo>
                  <a:pt x="9643" y="573"/>
                </a:moveTo>
                <a:cubicBezTo>
                  <a:pt x="9643" y="354"/>
                  <a:pt x="9535" y="247"/>
                  <a:pt x="9331" y="247"/>
                </a:cubicBezTo>
                <a:cubicBezTo>
                  <a:pt x="9139" y="247"/>
                  <a:pt x="8994" y="378"/>
                  <a:pt x="8994" y="591"/>
                </a:cubicBezTo>
                <a:cubicBezTo>
                  <a:pt x="8994" y="672"/>
                  <a:pt x="9012" y="740"/>
                  <a:pt x="9047" y="794"/>
                </a:cubicBezTo>
                <a:cubicBezTo>
                  <a:pt x="9023" y="801"/>
                  <a:pt x="8997" y="806"/>
                  <a:pt x="8970" y="806"/>
                </a:cubicBezTo>
                <a:cubicBezTo>
                  <a:pt x="8919" y="806"/>
                  <a:pt x="8891" y="792"/>
                  <a:pt x="8884" y="745"/>
                </a:cubicBezTo>
                <a:cubicBezTo>
                  <a:pt x="8884" y="427"/>
                  <a:pt x="8884" y="427"/>
                  <a:pt x="8884" y="427"/>
                </a:cubicBezTo>
                <a:cubicBezTo>
                  <a:pt x="8884" y="278"/>
                  <a:pt x="8799" y="248"/>
                  <a:pt x="8698" y="248"/>
                </a:cubicBezTo>
                <a:cubicBezTo>
                  <a:pt x="8606" y="248"/>
                  <a:pt x="8523" y="278"/>
                  <a:pt x="8458" y="324"/>
                </a:cubicBezTo>
                <a:cubicBezTo>
                  <a:pt x="8451" y="267"/>
                  <a:pt x="8432" y="264"/>
                  <a:pt x="8399" y="264"/>
                </a:cubicBezTo>
                <a:cubicBezTo>
                  <a:pt x="8279" y="264"/>
                  <a:pt x="8279" y="264"/>
                  <a:pt x="8279" y="264"/>
                </a:cubicBezTo>
                <a:cubicBezTo>
                  <a:pt x="8279" y="790"/>
                  <a:pt x="8279" y="790"/>
                  <a:pt x="8279" y="790"/>
                </a:cubicBezTo>
                <a:cubicBezTo>
                  <a:pt x="8252" y="799"/>
                  <a:pt x="8222" y="806"/>
                  <a:pt x="8191" y="806"/>
                </a:cubicBezTo>
                <a:cubicBezTo>
                  <a:pt x="8180" y="806"/>
                  <a:pt x="8171" y="806"/>
                  <a:pt x="8162" y="804"/>
                </a:cubicBezTo>
                <a:cubicBezTo>
                  <a:pt x="8125" y="798"/>
                  <a:pt x="8106" y="776"/>
                  <a:pt x="8106" y="724"/>
                </a:cubicBezTo>
                <a:cubicBezTo>
                  <a:pt x="8106" y="381"/>
                  <a:pt x="8106" y="381"/>
                  <a:pt x="8106" y="381"/>
                </a:cubicBezTo>
                <a:cubicBezTo>
                  <a:pt x="8106" y="279"/>
                  <a:pt x="8097" y="264"/>
                  <a:pt x="8033" y="264"/>
                </a:cubicBezTo>
                <a:cubicBezTo>
                  <a:pt x="7927" y="264"/>
                  <a:pt x="7927" y="264"/>
                  <a:pt x="7927" y="264"/>
                </a:cubicBezTo>
                <a:cubicBezTo>
                  <a:pt x="7927" y="532"/>
                  <a:pt x="7927" y="532"/>
                  <a:pt x="7927" y="532"/>
                </a:cubicBezTo>
                <a:cubicBezTo>
                  <a:pt x="7927" y="723"/>
                  <a:pt x="7927" y="723"/>
                  <a:pt x="7927" y="723"/>
                </a:cubicBezTo>
                <a:cubicBezTo>
                  <a:pt x="7927" y="726"/>
                  <a:pt x="7927" y="726"/>
                  <a:pt x="7927" y="726"/>
                </a:cubicBezTo>
                <a:cubicBezTo>
                  <a:pt x="7927" y="790"/>
                  <a:pt x="7927" y="790"/>
                  <a:pt x="7927" y="790"/>
                </a:cubicBezTo>
                <a:cubicBezTo>
                  <a:pt x="7899" y="799"/>
                  <a:pt x="7869" y="806"/>
                  <a:pt x="7837" y="806"/>
                </a:cubicBezTo>
                <a:cubicBezTo>
                  <a:pt x="7778" y="806"/>
                  <a:pt x="7750" y="788"/>
                  <a:pt x="7750" y="722"/>
                </a:cubicBezTo>
                <a:cubicBezTo>
                  <a:pt x="7749" y="148"/>
                  <a:pt x="7749" y="148"/>
                  <a:pt x="7749" y="148"/>
                </a:cubicBezTo>
                <a:cubicBezTo>
                  <a:pt x="7749" y="60"/>
                  <a:pt x="7739" y="45"/>
                  <a:pt x="7674" y="45"/>
                </a:cubicBezTo>
                <a:cubicBezTo>
                  <a:pt x="7570" y="45"/>
                  <a:pt x="7570" y="45"/>
                  <a:pt x="7570" y="45"/>
                </a:cubicBezTo>
                <a:cubicBezTo>
                  <a:pt x="7570" y="552"/>
                  <a:pt x="7570" y="552"/>
                  <a:pt x="7570" y="552"/>
                </a:cubicBezTo>
                <a:cubicBezTo>
                  <a:pt x="7570" y="721"/>
                  <a:pt x="7570" y="721"/>
                  <a:pt x="7570" y="721"/>
                </a:cubicBezTo>
                <a:cubicBezTo>
                  <a:pt x="7570" y="744"/>
                  <a:pt x="7570" y="744"/>
                  <a:pt x="7570" y="744"/>
                </a:cubicBezTo>
                <a:cubicBezTo>
                  <a:pt x="7570" y="893"/>
                  <a:pt x="7645" y="929"/>
                  <a:pt x="7745" y="929"/>
                </a:cubicBezTo>
                <a:cubicBezTo>
                  <a:pt x="7825" y="929"/>
                  <a:pt x="7907" y="903"/>
                  <a:pt x="7970" y="866"/>
                </a:cubicBezTo>
                <a:cubicBezTo>
                  <a:pt x="7996" y="893"/>
                  <a:pt x="8007" y="919"/>
                  <a:pt x="8062" y="927"/>
                </a:cubicBezTo>
                <a:cubicBezTo>
                  <a:pt x="8062" y="927"/>
                  <a:pt x="8062" y="927"/>
                  <a:pt x="8062" y="927"/>
                </a:cubicBezTo>
                <a:cubicBezTo>
                  <a:pt x="8070" y="928"/>
                  <a:pt x="8078" y="929"/>
                  <a:pt x="8087" y="929"/>
                </a:cubicBezTo>
                <a:cubicBezTo>
                  <a:pt x="8097" y="929"/>
                  <a:pt x="8097" y="929"/>
                  <a:pt x="8097" y="929"/>
                </a:cubicBezTo>
                <a:cubicBezTo>
                  <a:pt x="8099" y="929"/>
                  <a:pt x="8099" y="929"/>
                  <a:pt x="8099" y="929"/>
                </a:cubicBezTo>
                <a:cubicBezTo>
                  <a:pt x="8099" y="929"/>
                  <a:pt x="8099" y="929"/>
                  <a:pt x="8099" y="929"/>
                </a:cubicBezTo>
                <a:cubicBezTo>
                  <a:pt x="8101" y="929"/>
                  <a:pt x="8101" y="929"/>
                  <a:pt x="8101" y="929"/>
                </a:cubicBezTo>
                <a:cubicBezTo>
                  <a:pt x="8106" y="929"/>
                  <a:pt x="8106" y="929"/>
                  <a:pt x="8106" y="929"/>
                </a:cubicBezTo>
                <a:cubicBezTo>
                  <a:pt x="8166" y="928"/>
                  <a:pt x="8227" y="912"/>
                  <a:pt x="8279" y="888"/>
                </a:cubicBezTo>
                <a:cubicBezTo>
                  <a:pt x="8279" y="913"/>
                  <a:pt x="8279" y="913"/>
                  <a:pt x="8279" y="913"/>
                </a:cubicBezTo>
                <a:cubicBezTo>
                  <a:pt x="8461" y="913"/>
                  <a:pt x="8461" y="913"/>
                  <a:pt x="8461" y="913"/>
                </a:cubicBezTo>
                <a:cubicBezTo>
                  <a:pt x="8461" y="421"/>
                  <a:pt x="8461" y="421"/>
                  <a:pt x="8461" y="421"/>
                </a:cubicBezTo>
                <a:cubicBezTo>
                  <a:pt x="8505" y="406"/>
                  <a:pt x="8559" y="391"/>
                  <a:pt x="8618" y="391"/>
                </a:cubicBezTo>
                <a:cubicBezTo>
                  <a:pt x="8678" y="391"/>
                  <a:pt x="8704" y="410"/>
                  <a:pt x="8704" y="476"/>
                </a:cubicBezTo>
                <a:cubicBezTo>
                  <a:pt x="8704" y="552"/>
                  <a:pt x="8704" y="552"/>
                  <a:pt x="8704" y="552"/>
                </a:cubicBezTo>
                <a:cubicBezTo>
                  <a:pt x="8703" y="552"/>
                  <a:pt x="8703" y="552"/>
                  <a:pt x="8703" y="552"/>
                </a:cubicBezTo>
                <a:cubicBezTo>
                  <a:pt x="8703" y="744"/>
                  <a:pt x="8703" y="744"/>
                  <a:pt x="8703" y="744"/>
                </a:cubicBezTo>
                <a:cubicBezTo>
                  <a:pt x="8703" y="893"/>
                  <a:pt x="8778" y="929"/>
                  <a:pt x="8878" y="929"/>
                </a:cubicBezTo>
                <a:cubicBezTo>
                  <a:pt x="8962" y="929"/>
                  <a:pt x="9047" y="901"/>
                  <a:pt x="9110" y="861"/>
                </a:cubicBezTo>
                <a:cubicBezTo>
                  <a:pt x="9168" y="905"/>
                  <a:pt x="9247" y="929"/>
                  <a:pt x="9345" y="929"/>
                </a:cubicBezTo>
                <a:cubicBezTo>
                  <a:pt x="9483" y="929"/>
                  <a:pt x="9561" y="895"/>
                  <a:pt x="9616" y="865"/>
                </a:cubicBezTo>
                <a:cubicBezTo>
                  <a:pt x="9616" y="743"/>
                  <a:pt x="9616" y="743"/>
                  <a:pt x="9616" y="743"/>
                </a:cubicBezTo>
                <a:cubicBezTo>
                  <a:pt x="9557" y="743"/>
                  <a:pt x="9557" y="743"/>
                  <a:pt x="9557" y="743"/>
                </a:cubicBezTo>
                <a:cubicBezTo>
                  <a:pt x="9512" y="775"/>
                  <a:pt x="9452" y="799"/>
                  <a:pt x="9374" y="799"/>
                </a:cubicBezTo>
                <a:cubicBezTo>
                  <a:pt x="9267" y="799"/>
                  <a:pt x="9201" y="762"/>
                  <a:pt x="9192" y="630"/>
                </a:cubicBezTo>
                <a:cubicBezTo>
                  <a:pt x="9640" y="630"/>
                  <a:pt x="9640" y="630"/>
                  <a:pt x="9640" y="630"/>
                </a:cubicBezTo>
                <a:cubicBezTo>
                  <a:pt x="9640" y="623"/>
                  <a:pt x="9643" y="595"/>
                  <a:pt x="9643" y="573"/>
                </a:cubicBezTo>
                <a:close/>
                <a:moveTo>
                  <a:pt x="9194" y="518"/>
                </a:moveTo>
                <a:cubicBezTo>
                  <a:pt x="9209" y="395"/>
                  <a:pt x="9264" y="363"/>
                  <a:pt x="9331" y="363"/>
                </a:cubicBezTo>
                <a:cubicBezTo>
                  <a:pt x="9407" y="363"/>
                  <a:pt x="9449" y="401"/>
                  <a:pt x="9453" y="518"/>
                </a:cubicBezTo>
                <a:lnTo>
                  <a:pt x="9194" y="518"/>
                </a:lnTo>
                <a:close/>
                <a:moveTo>
                  <a:pt x="6409" y="248"/>
                </a:moveTo>
                <a:cubicBezTo>
                  <a:pt x="6423" y="248"/>
                  <a:pt x="6438" y="250"/>
                  <a:pt x="6451" y="254"/>
                </a:cubicBezTo>
                <a:cubicBezTo>
                  <a:pt x="6451" y="400"/>
                  <a:pt x="6451" y="400"/>
                  <a:pt x="6451" y="400"/>
                </a:cubicBezTo>
                <a:cubicBezTo>
                  <a:pt x="6418" y="400"/>
                  <a:pt x="6418" y="400"/>
                  <a:pt x="6418" y="400"/>
                </a:cubicBezTo>
                <a:cubicBezTo>
                  <a:pt x="6323" y="400"/>
                  <a:pt x="6256" y="420"/>
                  <a:pt x="6219" y="439"/>
                </a:cubicBezTo>
                <a:cubicBezTo>
                  <a:pt x="6219" y="913"/>
                  <a:pt x="6219" y="913"/>
                  <a:pt x="6219" y="913"/>
                </a:cubicBezTo>
                <a:cubicBezTo>
                  <a:pt x="6037" y="913"/>
                  <a:pt x="6037" y="913"/>
                  <a:pt x="6037" y="913"/>
                </a:cubicBezTo>
                <a:cubicBezTo>
                  <a:pt x="6037" y="264"/>
                  <a:pt x="6037" y="264"/>
                  <a:pt x="6037" y="264"/>
                </a:cubicBezTo>
                <a:cubicBezTo>
                  <a:pt x="6157" y="264"/>
                  <a:pt x="6157" y="264"/>
                  <a:pt x="6157" y="264"/>
                </a:cubicBezTo>
                <a:cubicBezTo>
                  <a:pt x="6190" y="264"/>
                  <a:pt x="6210" y="265"/>
                  <a:pt x="6216" y="331"/>
                </a:cubicBezTo>
                <a:cubicBezTo>
                  <a:pt x="6260" y="287"/>
                  <a:pt x="6323" y="248"/>
                  <a:pt x="6409" y="248"/>
                </a:cubicBezTo>
                <a:close/>
                <a:moveTo>
                  <a:pt x="7908" y="125"/>
                </a:moveTo>
                <a:cubicBezTo>
                  <a:pt x="7908" y="70"/>
                  <a:pt x="7955" y="26"/>
                  <a:pt x="8013" y="26"/>
                </a:cubicBezTo>
                <a:cubicBezTo>
                  <a:pt x="8071" y="26"/>
                  <a:pt x="8118" y="70"/>
                  <a:pt x="8118" y="125"/>
                </a:cubicBezTo>
                <a:cubicBezTo>
                  <a:pt x="8118" y="179"/>
                  <a:pt x="8071" y="222"/>
                  <a:pt x="8013" y="222"/>
                </a:cubicBezTo>
                <a:cubicBezTo>
                  <a:pt x="7955" y="222"/>
                  <a:pt x="7908" y="179"/>
                  <a:pt x="7908" y="125"/>
                </a:cubicBezTo>
                <a:close/>
                <a:moveTo>
                  <a:pt x="5768" y="274"/>
                </a:moveTo>
                <a:cubicBezTo>
                  <a:pt x="5725" y="257"/>
                  <a:pt x="5678" y="247"/>
                  <a:pt x="5629" y="247"/>
                </a:cubicBezTo>
                <a:cubicBezTo>
                  <a:pt x="5616" y="247"/>
                  <a:pt x="5604" y="248"/>
                  <a:pt x="5592" y="249"/>
                </a:cubicBezTo>
                <a:cubicBezTo>
                  <a:pt x="5548" y="306"/>
                  <a:pt x="5523" y="375"/>
                  <a:pt x="5523" y="451"/>
                </a:cubicBezTo>
                <a:cubicBezTo>
                  <a:pt x="5523" y="592"/>
                  <a:pt x="5613" y="714"/>
                  <a:pt x="5741" y="766"/>
                </a:cubicBezTo>
                <a:cubicBezTo>
                  <a:pt x="5709" y="787"/>
                  <a:pt x="5670" y="800"/>
                  <a:pt x="5629" y="800"/>
                </a:cubicBezTo>
                <a:cubicBezTo>
                  <a:pt x="5515" y="800"/>
                  <a:pt x="5423" y="705"/>
                  <a:pt x="5423" y="589"/>
                </a:cubicBezTo>
                <a:cubicBezTo>
                  <a:pt x="5423" y="539"/>
                  <a:pt x="5440" y="493"/>
                  <a:pt x="5469" y="457"/>
                </a:cubicBezTo>
                <a:cubicBezTo>
                  <a:pt x="5469" y="403"/>
                  <a:pt x="5489" y="306"/>
                  <a:pt x="5519" y="264"/>
                </a:cubicBezTo>
                <a:cubicBezTo>
                  <a:pt x="5374" y="309"/>
                  <a:pt x="5273" y="440"/>
                  <a:pt x="5273" y="589"/>
                </a:cubicBezTo>
                <a:cubicBezTo>
                  <a:pt x="5273" y="779"/>
                  <a:pt x="5435" y="931"/>
                  <a:pt x="5629" y="931"/>
                </a:cubicBezTo>
                <a:cubicBezTo>
                  <a:pt x="5823" y="931"/>
                  <a:pt x="5986" y="779"/>
                  <a:pt x="5986" y="589"/>
                </a:cubicBezTo>
                <a:cubicBezTo>
                  <a:pt x="5986" y="448"/>
                  <a:pt x="5896" y="326"/>
                  <a:pt x="5768" y="274"/>
                </a:cubicBezTo>
                <a:close/>
                <a:moveTo>
                  <a:pt x="5825" y="654"/>
                </a:moveTo>
                <a:cubicBezTo>
                  <a:pt x="5738" y="629"/>
                  <a:pt x="5674" y="548"/>
                  <a:pt x="5674" y="451"/>
                </a:cubicBezTo>
                <a:cubicBezTo>
                  <a:pt x="5674" y="429"/>
                  <a:pt x="5677" y="407"/>
                  <a:pt x="5684" y="387"/>
                </a:cubicBezTo>
                <a:cubicBezTo>
                  <a:pt x="5771" y="411"/>
                  <a:pt x="5835" y="492"/>
                  <a:pt x="5835" y="589"/>
                </a:cubicBezTo>
                <a:cubicBezTo>
                  <a:pt x="5835" y="612"/>
                  <a:pt x="5831" y="633"/>
                  <a:pt x="5825" y="654"/>
                </a:cubicBezTo>
                <a:close/>
                <a:moveTo>
                  <a:pt x="4105" y="713"/>
                </a:moveTo>
                <a:cubicBezTo>
                  <a:pt x="4105" y="844"/>
                  <a:pt x="4014" y="929"/>
                  <a:pt x="3803" y="929"/>
                </a:cubicBezTo>
                <a:cubicBezTo>
                  <a:pt x="3677" y="929"/>
                  <a:pt x="3608" y="911"/>
                  <a:pt x="3551" y="894"/>
                </a:cubicBezTo>
                <a:cubicBezTo>
                  <a:pt x="3551" y="744"/>
                  <a:pt x="3551" y="744"/>
                  <a:pt x="3551" y="744"/>
                </a:cubicBezTo>
                <a:cubicBezTo>
                  <a:pt x="3663" y="744"/>
                  <a:pt x="3663" y="744"/>
                  <a:pt x="3663" y="744"/>
                </a:cubicBezTo>
                <a:cubicBezTo>
                  <a:pt x="3678" y="791"/>
                  <a:pt x="3741" y="820"/>
                  <a:pt x="3802" y="820"/>
                </a:cubicBezTo>
                <a:cubicBezTo>
                  <a:pt x="3876" y="820"/>
                  <a:pt x="3921" y="790"/>
                  <a:pt x="3921" y="741"/>
                </a:cubicBezTo>
                <a:cubicBezTo>
                  <a:pt x="3921" y="692"/>
                  <a:pt x="3891" y="671"/>
                  <a:pt x="3779" y="656"/>
                </a:cubicBezTo>
                <a:cubicBezTo>
                  <a:pt x="3629" y="636"/>
                  <a:pt x="3559" y="586"/>
                  <a:pt x="3559" y="455"/>
                </a:cubicBezTo>
                <a:cubicBezTo>
                  <a:pt x="3559" y="323"/>
                  <a:pt x="3665" y="247"/>
                  <a:pt x="3843" y="247"/>
                </a:cubicBezTo>
                <a:cubicBezTo>
                  <a:pt x="3952" y="247"/>
                  <a:pt x="4026" y="258"/>
                  <a:pt x="4081" y="276"/>
                </a:cubicBezTo>
                <a:cubicBezTo>
                  <a:pt x="4081" y="424"/>
                  <a:pt x="4081" y="424"/>
                  <a:pt x="4081" y="424"/>
                </a:cubicBezTo>
                <a:cubicBezTo>
                  <a:pt x="3974" y="424"/>
                  <a:pt x="3974" y="424"/>
                  <a:pt x="3974" y="424"/>
                </a:cubicBezTo>
                <a:cubicBezTo>
                  <a:pt x="3952" y="384"/>
                  <a:pt x="3909" y="359"/>
                  <a:pt x="3836" y="359"/>
                </a:cubicBezTo>
                <a:cubicBezTo>
                  <a:pt x="3765" y="359"/>
                  <a:pt x="3725" y="387"/>
                  <a:pt x="3725" y="429"/>
                </a:cubicBezTo>
                <a:cubicBezTo>
                  <a:pt x="3725" y="469"/>
                  <a:pt x="3750" y="493"/>
                  <a:pt x="3868" y="510"/>
                </a:cubicBezTo>
                <a:cubicBezTo>
                  <a:pt x="4036" y="534"/>
                  <a:pt x="4105" y="579"/>
                  <a:pt x="4105" y="713"/>
                </a:cubicBezTo>
                <a:close/>
                <a:moveTo>
                  <a:pt x="5291" y="155"/>
                </a:moveTo>
                <a:cubicBezTo>
                  <a:pt x="5082" y="930"/>
                  <a:pt x="5082" y="930"/>
                  <a:pt x="5082" y="930"/>
                </a:cubicBezTo>
                <a:cubicBezTo>
                  <a:pt x="4848" y="930"/>
                  <a:pt x="4848" y="930"/>
                  <a:pt x="4848" y="930"/>
                </a:cubicBezTo>
                <a:cubicBezTo>
                  <a:pt x="4699" y="353"/>
                  <a:pt x="4699" y="353"/>
                  <a:pt x="4699" y="353"/>
                </a:cubicBezTo>
                <a:cubicBezTo>
                  <a:pt x="4696" y="353"/>
                  <a:pt x="4696" y="353"/>
                  <a:pt x="4696" y="353"/>
                </a:cubicBezTo>
                <a:cubicBezTo>
                  <a:pt x="4546" y="930"/>
                  <a:pt x="4546" y="930"/>
                  <a:pt x="4546" y="930"/>
                </a:cubicBezTo>
                <a:cubicBezTo>
                  <a:pt x="4312" y="930"/>
                  <a:pt x="4312" y="930"/>
                  <a:pt x="4312" y="930"/>
                </a:cubicBezTo>
                <a:cubicBezTo>
                  <a:pt x="4113" y="150"/>
                  <a:pt x="4113" y="150"/>
                  <a:pt x="4113" y="150"/>
                </a:cubicBezTo>
                <a:cubicBezTo>
                  <a:pt x="4105" y="130"/>
                  <a:pt x="4088" y="114"/>
                  <a:pt x="4068" y="114"/>
                </a:cubicBezTo>
                <a:cubicBezTo>
                  <a:pt x="4045" y="114"/>
                  <a:pt x="4045" y="114"/>
                  <a:pt x="4045" y="114"/>
                </a:cubicBezTo>
                <a:cubicBezTo>
                  <a:pt x="4045" y="0"/>
                  <a:pt x="4045" y="0"/>
                  <a:pt x="4045" y="0"/>
                </a:cubicBezTo>
                <a:cubicBezTo>
                  <a:pt x="4437" y="0"/>
                  <a:pt x="4437" y="0"/>
                  <a:pt x="4437" y="0"/>
                </a:cubicBezTo>
                <a:cubicBezTo>
                  <a:pt x="4437" y="114"/>
                  <a:pt x="4437" y="114"/>
                  <a:pt x="4437" y="114"/>
                </a:cubicBezTo>
                <a:cubicBezTo>
                  <a:pt x="4322" y="114"/>
                  <a:pt x="4322" y="114"/>
                  <a:pt x="4322" y="114"/>
                </a:cubicBezTo>
                <a:cubicBezTo>
                  <a:pt x="4457" y="690"/>
                  <a:pt x="4457" y="690"/>
                  <a:pt x="4457" y="690"/>
                </a:cubicBezTo>
                <a:cubicBezTo>
                  <a:pt x="4460" y="690"/>
                  <a:pt x="4460" y="690"/>
                  <a:pt x="4460" y="690"/>
                </a:cubicBezTo>
                <a:cubicBezTo>
                  <a:pt x="4640" y="0"/>
                  <a:pt x="4640" y="0"/>
                  <a:pt x="4640" y="0"/>
                </a:cubicBezTo>
                <a:cubicBezTo>
                  <a:pt x="4804" y="0"/>
                  <a:pt x="4804" y="0"/>
                  <a:pt x="4804" y="0"/>
                </a:cubicBezTo>
                <a:cubicBezTo>
                  <a:pt x="4982" y="690"/>
                  <a:pt x="4982" y="690"/>
                  <a:pt x="4982" y="690"/>
                </a:cubicBezTo>
                <a:cubicBezTo>
                  <a:pt x="4985" y="690"/>
                  <a:pt x="4985" y="690"/>
                  <a:pt x="4985" y="690"/>
                </a:cubicBezTo>
                <a:cubicBezTo>
                  <a:pt x="5107" y="204"/>
                  <a:pt x="5107" y="204"/>
                  <a:pt x="5107" y="204"/>
                </a:cubicBezTo>
                <a:cubicBezTo>
                  <a:pt x="5128" y="146"/>
                  <a:pt x="5114" y="114"/>
                  <a:pt x="5060" y="114"/>
                </a:cubicBezTo>
                <a:cubicBezTo>
                  <a:pt x="5009" y="114"/>
                  <a:pt x="5009" y="114"/>
                  <a:pt x="5009" y="114"/>
                </a:cubicBezTo>
                <a:cubicBezTo>
                  <a:pt x="5009" y="0"/>
                  <a:pt x="5009" y="0"/>
                  <a:pt x="5009" y="0"/>
                </a:cubicBezTo>
                <a:cubicBezTo>
                  <a:pt x="5363" y="0"/>
                  <a:pt x="5363" y="0"/>
                  <a:pt x="5363" y="0"/>
                </a:cubicBezTo>
                <a:cubicBezTo>
                  <a:pt x="5363" y="114"/>
                  <a:pt x="5363" y="114"/>
                  <a:pt x="5363" y="114"/>
                </a:cubicBezTo>
                <a:cubicBezTo>
                  <a:pt x="5343" y="114"/>
                  <a:pt x="5343" y="114"/>
                  <a:pt x="5343" y="114"/>
                </a:cubicBezTo>
                <a:cubicBezTo>
                  <a:pt x="5320" y="114"/>
                  <a:pt x="5299" y="131"/>
                  <a:pt x="5291" y="155"/>
                </a:cubicBezTo>
                <a:close/>
                <a:moveTo>
                  <a:pt x="2509" y="247"/>
                </a:moveTo>
                <a:cubicBezTo>
                  <a:pt x="2317" y="247"/>
                  <a:pt x="2172" y="378"/>
                  <a:pt x="2172" y="592"/>
                </a:cubicBezTo>
                <a:cubicBezTo>
                  <a:pt x="2172" y="672"/>
                  <a:pt x="2190" y="740"/>
                  <a:pt x="2225" y="794"/>
                </a:cubicBezTo>
                <a:cubicBezTo>
                  <a:pt x="2201" y="801"/>
                  <a:pt x="2175" y="806"/>
                  <a:pt x="2148" y="806"/>
                </a:cubicBezTo>
                <a:cubicBezTo>
                  <a:pt x="2097" y="806"/>
                  <a:pt x="2068" y="792"/>
                  <a:pt x="2062" y="745"/>
                </a:cubicBezTo>
                <a:cubicBezTo>
                  <a:pt x="2062" y="702"/>
                  <a:pt x="2062" y="702"/>
                  <a:pt x="2062" y="702"/>
                </a:cubicBezTo>
                <a:cubicBezTo>
                  <a:pt x="2062" y="264"/>
                  <a:pt x="2062" y="264"/>
                  <a:pt x="2062" y="264"/>
                </a:cubicBezTo>
                <a:cubicBezTo>
                  <a:pt x="1880" y="264"/>
                  <a:pt x="1880" y="264"/>
                  <a:pt x="1880" y="264"/>
                </a:cubicBezTo>
                <a:cubicBezTo>
                  <a:pt x="1880" y="757"/>
                  <a:pt x="1880" y="757"/>
                  <a:pt x="1880" y="757"/>
                </a:cubicBezTo>
                <a:cubicBezTo>
                  <a:pt x="1837" y="773"/>
                  <a:pt x="1783" y="788"/>
                  <a:pt x="1723" y="788"/>
                </a:cubicBezTo>
                <a:cubicBezTo>
                  <a:pt x="1664" y="788"/>
                  <a:pt x="1638" y="768"/>
                  <a:pt x="1638" y="703"/>
                </a:cubicBezTo>
                <a:cubicBezTo>
                  <a:pt x="1638" y="627"/>
                  <a:pt x="1638" y="627"/>
                  <a:pt x="1638" y="627"/>
                </a:cubicBezTo>
                <a:cubicBezTo>
                  <a:pt x="1638" y="627"/>
                  <a:pt x="1638" y="627"/>
                  <a:pt x="1638" y="627"/>
                </a:cubicBezTo>
                <a:cubicBezTo>
                  <a:pt x="1638" y="264"/>
                  <a:pt x="1638" y="264"/>
                  <a:pt x="1638" y="264"/>
                </a:cubicBezTo>
                <a:cubicBezTo>
                  <a:pt x="1457" y="264"/>
                  <a:pt x="1457" y="264"/>
                  <a:pt x="1457" y="264"/>
                </a:cubicBezTo>
                <a:cubicBezTo>
                  <a:pt x="1457" y="752"/>
                  <a:pt x="1457" y="752"/>
                  <a:pt x="1457" y="752"/>
                </a:cubicBezTo>
                <a:cubicBezTo>
                  <a:pt x="1457" y="901"/>
                  <a:pt x="1543" y="931"/>
                  <a:pt x="1643" y="931"/>
                </a:cubicBezTo>
                <a:cubicBezTo>
                  <a:pt x="1724" y="931"/>
                  <a:pt x="1797" y="907"/>
                  <a:pt x="1857" y="871"/>
                </a:cubicBezTo>
                <a:cubicBezTo>
                  <a:pt x="1857" y="871"/>
                  <a:pt x="1857" y="871"/>
                  <a:pt x="1857" y="871"/>
                </a:cubicBezTo>
                <a:cubicBezTo>
                  <a:pt x="1857" y="871"/>
                  <a:pt x="1867" y="865"/>
                  <a:pt x="1898" y="845"/>
                </a:cubicBezTo>
                <a:cubicBezTo>
                  <a:pt x="1898" y="845"/>
                  <a:pt x="1898" y="845"/>
                  <a:pt x="1898" y="845"/>
                </a:cubicBezTo>
                <a:cubicBezTo>
                  <a:pt x="1926" y="910"/>
                  <a:pt x="1984" y="930"/>
                  <a:pt x="2056" y="930"/>
                </a:cubicBezTo>
                <a:cubicBezTo>
                  <a:pt x="2139" y="930"/>
                  <a:pt x="2225" y="901"/>
                  <a:pt x="2288" y="861"/>
                </a:cubicBezTo>
                <a:cubicBezTo>
                  <a:pt x="2346" y="906"/>
                  <a:pt x="2425" y="930"/>
                  <a:pt x="2523" y="930"/>
                </a:cubicBezTo>
                <a:cubicBezTo>
                  <a:pt x="2661" y="930"/>
                  <a:pt x="2739" y="895"/>
                  <a:pt x="2794" y="865"/>
                </a:cubicBezTo>
                <a:cubicBezTo>
                  <a:pt x="2794" y="743"/>
                  <a:pt x="2794" y="743"/>
                  <a:pt x="2794" y="743"/>
                </a:cubicBezTo>
                <a:cubicBezTo>
                  <a:pt x="2735" y="743"/>
                  <a:pt x="2735" y="743"/>
                  <a:pt x="2735" y="743"/>
                </a:cubicBezTo>
                <a:cubicBezTo>
                  <a:pt x="2690" y="775"/>
                  <a:pt x="2630" y="799"/>
                  <a:pt x="2551" y="799"/>
                </a:cubicBezTo>
                <a:cubicBezTo>
                  <a:pt x="2445" y="799"/>
                  <a:pt x="2379" y="762"/>
                  <a:pt x="2369" y="630"/>
                </a:cubicBezTo>
                <a:cubicBezTo>
                  <a:pt x="2818" y="630"/>
                  <a:pt x="2818" y="630"/>
                  <a:pt x="2818" y="630"/>
                </a:cubicBezTo>
                <a:cubicBezTo>
                  <a:pt x="2818" y="624"/>
                  <a:pt x="2821" y="596"/>
                  <a:pt x="2821" y="573"/>
                </a:cubicBezTo>
                <a:cubicBezTo>
                  <a:pt x="2821" y="354"/>
                  <a:pt x="2712" y="247"/>
                  <a:pt x="2509" y="247"/>
                </a:cubicBezTo>
                <a:close/>
                <a:moveTo>
                  <a:pt x="2372" y="518"/>
                </a:moveTo>
                <a:cubicBezTo>
                  <a:pt x="2387" y="395"/>
                  <a:pt x="2442" y="363"/>
                  <a:pt x="2509" y="363"/>
                </a:cubicBezTo>
                <a:cubicBezTo>
                  <a:pt x="2584" y="363"/>
                  <a:pt x="2627" y="401"/>
                  <a:pt x="2631" y="518"/>
                </a:cubicBezTo>
                <a:lnTo>
                  <a:pt x="2372" y="518"/>
                </a:lnTo>
                <a:close/>
                <a:moveTo>
                  <a:pt x="7385" y="45"/>
                </a:moveTo>
                <a:cubicBezTo>
                  <a:pt x="7280" y="45"/>
                  <a:pt x="7280" y="45"/>
                  <a:pt x="7280" y="45"/>
                </a:cubicBezTo>
                <a:cubicBezTo>
                  <a:pt x="7280" y="301"/>
                  <a:pt x="7280" y="301"/>
                  <a:pt x="7280" y="301"/>
                </a:cubicBezTo>
                <a:cubicBezTo>
                  <a:pt x="7237" y="265"/>
                  <a:pt x="7187" y="248"/>
                  <a:pt x="7098" y="248"/>
                </a:cubicBezTo>
                <a:cubicBezTo>
                  <a:pt x="6950" y="248"/>
                  <a:pt x="6801" y="338"/>
                  <a:pt x="6801" y="599"/>
                </a:cubicBezTo>
                <a:cubicBezTo>
                  <a:pt x="6801" y="680"/>
                  <a:pt x="6818" y="746"/>
                  <a:pt x="6846" y="797"/>
                </a:cubicBezTo>
                <a:cubicBezTo>
                  <a:pt x="6825" y="803"/>
                  <a:pt x="6803" y="807"/>
                  <a:pt x="6780" y="807"/>
                </a:cubicBezTo>
                <a:cubicBezTo>
                  <a:pt x="6720" y="807"/>
                  <a:pt x="6691" y="788"/>
                  <a:pt x="6691" y="722"/>
                </a:cubicBezTo>
                <a:cubicBezTo>
                  <a:pt x="6691" y="552"/>
                  <a:pt x="6691" y="552"/>
                  <a:pt x="6691" y="552"/>
                </a:cubicBezTo>
                <a:cubicBezTo>
                  <a:pt x="6691" y="552"/>
                  <a:pt x="6691" y="552"/>
                  <a:pt x="6691" y="552"/>
                </a:cubicBezTo>
                <a:cubicBezTo>
                  <a:pt x="6691" y="149"/>
                  <a:pt x="6691" y="149"/>
                  <a:pt x="6691" y="149"/>
                </a:cubicBezTo>
                <a:cubicBezTo>
                  <a:pt x="6691" y="60"/>
                  <a:pt x="6680" y="45"/>
                  <a:pt x="6616" y="45"/>
                </a:cubicBezTo>
                <a:cubicBezTo>
                  <a:pt x="6511" y="45"/>
                  <a:pt x="6511" y="45"/>
                  <a:pt x="6511" y="45"/>
                </a:cubicBezTo>
                <a:cubicBezTo>
                  <a:pt x="6511" y="552"/>
                  <a:pt x="6511" y="552"/>
                  <a:pt x="6511" y="552"/>
                </a:cubicBezTo>
                <a:cubicBezTo>
                  <a:pt x="6511" y="724"/>
                  <a:pt x="6511" y="724"/>
                  <a:pt x="6511" y="724"/>
                </a:cubicBezTo>
                <a:cubicBezTo>
                  <a:pt x="6511" y="744"/>
                  <a:pt x="6511" y="744"/>
                  <a:pt x="6511" y="744"/>
                </a:cubicBezTo>
                <a:cubicBezTo>
                  <a:pt x="6511" y="894"/>
                  <a:pt x="6586" y="931"/>
                  <a:pt x="6687" y="931"/>
                </a:cubicBezTo>
                <a:cubicBezTo>
                  <a:pt x="6765" y="931"/>
                  <a:pt x="6844" y="906"/>
                  <a:pt x="6906" y="871"/>
                </a:cubicBezTo>
                <a:cubicBezTo>
                  <a:pt x="6953" y="911"/>
                  <a:pt x="7013" y="931"/>
                  <a:pt x="7080" y="931"/>
                </a:cubicBezTo>
                <a:cubicBezTo>
                  <a:pt x="7171" y="931"/>
                  <a:pt x="7238" y="894"/>
                  <a:pt x="7284" y="846"/>
                </a:cubicBezTo>
                <a:cubicBezTo>
                  <a:pt x="7292" y="908"/>
                  <a:pt x="7309" y="913"/>
                  <a:pt x="7339" y="913"/>
                </a:cubicBezTo>
                <a:cubicBezTo>
                  <a:pt x="7461" y="913"/>
                  <a:pt x="7461" y="913"/>
                  <a:pt x="7461" y="913"/>
                </a:cubicBezTo>
                <a:cubicBezTo>
                  <a:pt x="7461" y="149"/>
                  <a:pt x="7461" y="149"/>
                  <a:pt x="7461" y="149"/>
                </a:cubicBezTo>
                <a:cubicBezTo>
                  <a:pt x="7461" y="61"/>
                  <a:pt x="7450" y="45"/>
                  <a:pt x="7385" y="45"/>
                </a:cubicBezTo>
                <a:close/>
                <a:moveTo>
                  <a:pt x="7280" y="743"/>
                </a:moveTo>
                <a:cubicBezTo>
                  <a:pt x="7231" y="782"/>
                  <a:pt x="7192" y="801"/>
                  <a:pt x="7135" y="801"/>
                </a:cubicBezTo>
                <a:cubicBezTo>
                  <a:pt x="7042" y="801"/>
                  <a:pt x="6997" y="743"/>
                  <a:pt x="6997" y="590"/>
                </a:cubicBezTo>
                <a:cubicBezTo>
                  <a:pt x="6997" y="424"/>
                  <a:pt x="7078" y="386"/>
                  <a:pt x="7158" y="386"/>
                </a:cubicBezTo>
                <a:cubicBezTo>
                  <a:pt x="7211" y="386"/>
                  <a:pt x="7249" y="397"/>
                  <a:pt x="7280" y="419"/>
                </a:cubicBezTo>
                <a:lnTo>
                  <a:pt x="7280" y="743"/>
                </a:lnTo>
                <a:close/>
                <a:moveTo>
                  <a:pt x="3492" y="426"/>
                </a:moveTo>
                <a:cubicBezTo>
                  <a:pt x="3492" y="913"/>
                  <a:pt x="3492" y="913"/>
                  <a:pt x="3492" y="913"/>
                </a:cubicBezTo>
                <a:cubicBezTo>
                  <a:pt x="3311" y="913"/>
                  <a:pt x="3311" y="913"/>
                  <a:pt x="3311" y="913"/>
                </a:cubicBezTo>
                <a:cubicBezTo>
                  <a:pt x="3311" y="475"/>
                  <a:pt x="3311" y="475"/>
                  <a:pt x="3311" y="475"/>
                </a:cubicBezTo>
                <a:cubicBezTo>
                  <a:pt x="3311" y="409"/>
                  <a:pt x="3285" y="390"/>
                  <a:pt x="3226" y="390"/>
                </a:cubicBezTo>
                <a:cubicBezTo>
                  <a:pt x="3166" y="390"/>
                  <a:pt x="3112" y="405"/>
                  <a:pt x="3069" y="420"/>
                </a:cubicBezTo>
                <a:cubicBezTo>
                  <a:pt x="3069" y="913"/>
                  <a:pt x="3069" y="913"/>
                  <a:pt x="3069" y="913"/>
                </a:cubicBezTo>
                <a:cubicBezTo>
                  <a:pt x="2887" y="913"/>
                  <a:pt x="2887" y="913"/>
                  <a:pt x="2887" y="913"/>
                </a:cubicBezTo>
                <a:cubicBezTo>
                  <a:pt x="2887" y="263"/>
                  <a:pt x="2887" y="263"/>
                  <a:pt x="2887" y="263"/>
                </a:cubicBezTo>
                <a:cubicBezTo>
                  <a:pt x="3007" y="263"/>
                  <a:pt x="3007" y="263"/>
                  <a:pt x="3007" y="263"/>
                </a:cubicBezTo>
                <a:cubicBezTo>
                  <a:pt x="3040" y="263"/>
                  <a:pt x="3058" y="266"/>
                  <a:pt x="3066" y="323"/>
                </a:cubicBezTo>
                <a:cubicBezTo>
                  <a:pt x="3131" y="278"/>
                  <a:pt x="3213" y="247"/>
                  <a:pt x="3306" y="247"/>
                </a:cubicBezTo>
                <a:cubicBezTo>
                  <a:pt x="3406" y="247"/>
                  <a:pt x="3492" y="277"/>
                  <a:pt x="3492" y="426"/>
                </a:cubicBezTo>
                <a:close/>
              </a:path>
            </a:pathLst>
          </a:custGeom>
          <a:solidFill>
            <a:srgbClr val="006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0" indent="0" algn="l" defTabSz="685800" rtl="0" eaLnBrk="1" latinLnBrk="0" hangingPunct="1">
              <a:lnSpc>
                <a:spcPct val="98000"/>
              </a:lnSpc>
              <a:spcBef>
                <a:spcPts val="0"/>
              </a:spcBef>
              <a:buFont typeface="Wingdings" panose="05000000000000000000" pitchFamily="2" charset="2"/>
              <a:buNone/>
              <a:defRPr/>
            </a:lvl1pPr>
          </a:lstStyle>
          <a:p>
            <a:r>
              <a:rPr lang="en-GB" dirty="0"/>
              <a:t> </a:t>
            </a:r>
          </a:p>
        </p:txBody>
      </p:sp>
      <p:sp>
        <p:nvSpPr>
          <p:cNvPr id="18" name="LS_Santeos_PH (move it under the slide if not needed)  (JU-Free) " hidden="1">
            <a:extLst>
              <a:ext uri="{FF2B5EF4-FFF2-40B4-BE49-F238E27FC236}">
                <a16:creationId xmlns:a16="http://schemas.microsoft.com/office/drawing/2014/main" xmlns="" id="{9DB8C85E-23D6-448E-BD91-6351B3C3B55D}"/>
              </a:ext>
            </a:extLst>
          </p:cNvPr>
          <p:cNvSpPr>
            <a:spLocks noGrp="1" noChangeAspect="1"/>
          </p:cNvSpPr>
          <p:nvPr>
            <p:ph type="body" idx="1005" hasCustomPrompt="1"/>
            <p:custDataLst>
              <p:custData r:id="rId2"/>
            </p:custDataLst>
          </p:nvPr>
        </p:nvSpPr>
        <p:spPr bwMode="auto">
          <a:xfrm>
            <a:off x="7857360" y="5484481"/>
            <a:ext cx="1071000" cy="287991"/>
          </a:xfrm>
          <a:custGeom>
            <a:avLst/>
            <a:gdLst>
              <a:gd name="T0" fmla="*/ 2049 w 4630"/>
              <a:gd name="T1" fmla="*/ 1233 h 1246"/>
              <a:gd name="T2" fmla="*/ 2105 w 4630"/>
              <a:gd name="T3" fmla="*/ 1209 h 1246"/>
              <a:gd name="T4" fmla="*/ 2051 w 4630"/>
              <a:gd name="T5" fmla="*/ 1121 h 1246"/>
              <a:gd name="T6" fmla="*/ 2387 w 4630"/>
              <a:gd name="T7" fmla="*/ 1051 h 1246"/>
              <a:gd name="T8" fmla="*/ 2329 w 4630"/>
              <a:gd name="T9" fmla="*/ 1073 h 1246"/>
              <a:gd name="T10" fmla="*/ 2256 w 4630"/>
              <a:gd name="T11" fmla="*/ 1139 h 1246"/>
              <a:gd name="T12" fmla="*/ 2365 w 4630"/>
              <a:gd name="T13" fmla="*/ 1214 h 1246"/>
              <a:gd name="T14" fmla="*/ 2359 w 4630"/>
              <a:gd name="T15" fmla="*/ 1190 h 1246"/>
              <a:gd name="T16" fmla="*/ 2331 w 4630"/>
              <a:gd name="T17" fmla="*/ 1154 h 1246"/>
              <a:gd name="T18" fmla="*/ 1909 w 4630"/>
              <a:gd name="T19" fmla="*/ 1242 h 1246"/>
              <a:gd name="T20" fmla="*/ 1772 w 4630"/>
              <a:gd name="T21" fmla="*/ 1242 h 1246"/>
              <a:gd name="T22" fmla="*/ 1950 w 4630"/>
              <a:gd name="T23" fmla="*/ 1071 h 1246"/>
              <a:gd name="T24" fmla="*/ 2082 w 4630"/>
              <a:gd name="T25" fmla="*/ 722 h 1246"/>
              <a:gd name="T26" fmla="*/ 1791 w 4630"/>
              <a:gd name="T27" fmla="*/ 319 h 1246"/>
              <a:gd name="T28" fmla="*/ 1439 w 4630"/>
              <a:gd name="T29" fmla="*/ 722 h 1246"/>
              <a:gd name="T30" fmla="*/ 4322 w 4630"/>
              <a:gd name="T31" fmla="*/ 869 h 1246"/>
              <a:gd name="T32" fmla="*/ 4362 w 4630"/>
              <a:gd name="T33" fmla="*/ 174 h 1246"/>
              <a:gd name="T34" fmla="*/ 4322 w 4630"/>
              <a:gd name="T35" fmla="*/ 869 h 1246"/>
              <a:gd name="T36" fmla="*/ 232 w 4630"/>
              <a:gd name="T37" fmla="*/ 591 h 1246"/>
              <a:gd name="T38" fmla="*/ 323 w 4630"/>
              <a:gd name="T39" fmla="*/ 442 h 1246"/>
              <a:gd name="T40" fmla="*/ 1362 w 4630"/>
              <a:gd name="T41" fmla="*/ 1197 h 1246"/>
              <a:gd name="T42" fmla="*/ 1474 w 4630"/>
              <a:gd name="T43" fmla="*/ 1206 h 1246"/>
              <a:gd name="T44" fmla="*/ 1519 w 4630"/>
              <a:gd name="T45" fmla="*/ 1061 h 1246"/>
              <a:gd name="T46" fmla="*/ 1400 w 4630"/>
              <a:gd name="T47" fmla="*/ 1121 h 1246"/>
              <a:gd name="T48" fmla="*/ 1065 w 4630"/>
              <a:gd name="T49" fmla="*/ 402 h 1246"/>
              <a:gd name="T50" fmla="*/ 1333 w 4630"/>
              <a:gd name="T51" fmla="*/ 754 h 1246"/>
              <a:gd name="T52" fmla="*/ 1065 w 4630"/>
              <a:gd name="T53" fmla="*/ 710 h 1246"/>
              <a:gd name="T54" fmla="*/ 2226 w 4630"/>
              <a:gd name="T55" fmla="*/ 0 h 1246"/>
              <a:gd name="T56" fmla="*/ 2572 w 4630"/>
              <a:gd name="T57" fmla="*/ 754 h 1246"/>
              <a:gd name="T58" fmla="*/ 3890 w 4630"/>
              <a:gd name="T59" fmla="*/ 965 h 1246"/>
              <a:gd name="T60" fmla="*/ 3664 w 4630"/>
              <a:gd name="T61" fmla="*/ 171 h 1246"/>
              <a:gd name="T62" fmla="*/ 3837 w 4630"/>
              <a:gd name="T63" fmla="*/ 526 h 1246"/>
              <a:gd name="T64" fmla="*/ 3746 w 4630"/>
              <a:gd name="T65" fmla="*/ 1190 h 1246"/>
              <a:gd name="T66" fmla="*/ 4035 w 4630"/>
              <a:gd name="T67" fmla="*/ 1105 h 1246"/>
              <a:gd name="T68" fmla="*/ 4170 w 4630"/>
              <a:gd name="T69" fmla="*/ 1173 h 1246"/>
              <a:gd name="T70" fmla="*/ 4025 w 4630"/>
              <a:gd name="T71" fmla="*/ 1049 h 1246"/>
              <a:gd name="T72" fmla="*/ 4053 w 4630"/>
              <a:gd name="T73" fmla="*/ 1083 h 1246"/>
              <a:gd name="T74" fmla="*/ 4215 w 4630"/>
              <a:gd name="T75" fmla="*/ 1197 h 1246"/>
              <a:gd name="T76" fmla="*/ 4326 w 4630"/>
              <a:gd name="T77" fmla="*/ 1206 h 1246"/>
              <a:gd name="T78" fmla="*/ 4371 w 4630"/>
              <a:gd name="T79" fmla="*/ 1061 h 1246"/>
              <a:gd name="T80" fmla="*/ 4252 w 4630"/>
              <a:gd name="T81" fmla="*/ 1121 h 1246"/>
              <a:gd name="T82" fmla="*/ 4482 w 4630"/>
              <a:gd name="T83" fmla="*/ 1182 h 1246"/>
              <a:gd name="T84" fmla="*/ 4453 w 4630"/>
              <a:gd name="T85" fmla="*/ 1135 h 1246"/>
              <a:gd name="T86" fmla="*/ 4558 w 4630"/>
              <a:gd name="T87" fmla="*/ 1085 h 1246"/>
              <a:gd name="T88" fmla="*/ 4600 w 4630"/>
              <a:gd name="T89" fmla="*/ 1146 h 1246"/>
              <a:gd name="T90" fmla="*/ 3550 w 4630"/>
              <a:gd name="T91" fmla="*/ 1123 h 1246"/>
              <a:gd name="T92" fmla="*/ 3603 w 4630"/>
              <a:gd name="T93" fmla="*/ 1036 h 1246"/>
              <a:gd name="T94" fmla="*/ 3045 w 4630"/>
              <a:gd name="T95" fmla="*/ 1187 h 1246"/>
              <a:gd name="T96" fmla="*/ 3111 w 4630"/>
              <a:gd name="T97" fmla="*/ 1155 h 1246"/>
              <a:gd name="T98" fmla="*/ 3177 w 4630"/>
              <a:gd name="T99" fmla="*/ 1097 h 1246"/>
              <a:gd name="T100" fmla="*/ 3167 w 4630"/>
              <a:gd name="T101" fmla="*/ 1126 h 1246"/>
              <a:gd name="T102" fmla="*/ 2581 w 4630"/>
              <a:gd name="T103" fmla="*/ 1189 h 1246"/>
              <a:gd name="T104" fmla="*/ 2673 w 4630"/>
              <a:gd name="T105" fmla="*/ 1039 h 1246"/>
              <a:gd name="T106" fmla="*/ 2668 w 4630"/>
              <a:gd name="T107" fmla="*/ 1203 h 1246"/>
              <a:gd name="T108" fmla="*/ 2792 w 4630"/>
              <a:gd name="T109" fmla="*/ 1082 h 1246"/>
              <a:gd name="T110" fmla="*/ 2771 w 4630"/>
              <a:gd name="T111" fmla="*/ 1073 h 1246"/>
              <a:gd name="T112" fmla="*/ 3307 w 4630"/>
              <a:gd name="T113" fmla="*/ 1049 h 1246"/>
              <a:gd name="T114" fmla="*/ 3455 w 4630"/>
              <a:gd name="T115" fmla="*/ 1188 h 1246"/>
              <a:gd name="T116" fmla="*/ 3457 w 4630"/>
              <a:gd name="T117" fmla="*/ 1154 h 1246"/>
              <a:gd name="T118" fmla="*/ 3386 w 4630"/>
              <a:gd name="T119" fmla="*/ 1080 h 1246"/>
              <a:gd name="T120" fmla="*/ 2945 w 4630"/>
              <a:gd name="T121" fmla="*/ 171 h 1246"/>
              <a:gd name="T122" fmla="*/ 3071 w 4630"/>
              <a:gd name="T123" fmla="*/ 45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30" h="1246">
                <a:moveTo>
                  <a:pt x="2170" y="1061"/>
                </a:moveTo>
                <a:cubicBezTo>
                  <a:pt x="2161" y="1052"/>
                  <a:pt x="2151" y="1046"/>
                  <a:pt x="2139" y="1042"/>
                </a:cubicBezTo>
                <a:cubicBezTo>
                  <a:pt x="2127" y="1038"/>
                  <a:pt x="2115" y="1036"/>
                  <a:pt x="2102" y="1036"/>
                </a:cubicBezTo>
                <a:cubicBezTo>
                  <a:pt x="2081" y="1036"/>
                  <a:pt x="2064" y="1040"/>
                  <a:pt x="2049" y="1049"/>
                </a:cubicBezTo>
                <a:cubicBezTo>
                  <a:pt x="2034" y="1058"/>
                  <a:pt x="2022" y="1071"/>
                  <a:pt x="2014" y="1086"/>
                </a:cubicBezTo>
                <a:cubicBezTo>
                  <a:pt x="2005" y="1102"/>
                  <a:pt x="2001" y="1121"/>
                  <a:pt x="2001" y="1142"/>
                </a:cubicBezTo>
                <a:cubicBezTo>
                  <a:pt x="2001" y="1163"/>
                  <a:pt x="2005" y="1181"/>
                  <a:pt x="2014" y="1197"/>
                </a:cubicBezTo>
                <a:cubicBezTo>
                  <a:pt x="2022" y="1213"/>
                  <a:pt x="2034" y="1225"/>
                  <a:pt x="2049" y="1233"/>
                </a:cubicBezTo>
                <a:cubicBezTo>
                  <a:pt x="2065" y="1242"/>
                  <a:pt x="2083" y="1246"/>
                  <a:pt x="2104" y="1246"/>
                </a:cubicBezTo>
                <a:cubicBezTo>
                  <a:pt x="2121" y="1246"/>
                  <a:pt x="2136" y="1244"/>
                  <a:pt x="2148" y="1239"/>
                </a:cubicBezTo>
                <a:cubicBezTo>
                  <a:pt x="2161" y="1234"/>
                  <a:pt x="2172" y="1227"/>
                  <a:pt x="2180" y="1219"/>
                </a:cubicBezTo>
                <a:cubicBezTo>
                  <a:pt x="2188" y="1210"/>
                  <a:pt x="2194" y="1199"/>
                  <a:pt x="2197" y="1188"/>
                </a:cubicBezTo>
                <a:cubicBezTo>
                  <a:pt x="2150" y="1183"/>
                  <a:pt x="2150" y="1183"/>
                  <a:pt x="2150" y="1183"/>
                </a:cubicBezTo>
                <a:cubicBezTo>
                  <a:pt x="2140" y="1197"/>
                  <a:pt x="2140" y="1197"/>
                  <a:pt x="2140" y="1197"/>
                </a:cubicBezTo>
                <a:cubicBezTo>
                  <a:pt x="2125" y="1206"/>
                  <a:pt x="2125" y="1206"/>
                  <a:pt x="2125" y="1206"/>
                </a:cubicBezTo>
                <a:cubicBezTo>
                  <a:pt x="2119" y="1208"/>
                  <a:pt x="2112" y="1209"/>
                  <a:pt x="2105" y="1209"/>
                </a:cubicBezTo>
                <a:cubicBezTo>
                  <a:pt x="2094" y="1209"/>
                  <a:pt x="2085" y="1207"/>
                  <a:pt x="2077" y="1202"/>
                </a:cubicBezTo>
                <a:cubicBezTo>
                  <a:pt x="2068" y="1198"/>
                  <a:pt x="2062" y="1191"/>
                  <a:pt x="2058" y="1183"/>
                </a:cubicBezTo>
                <a:cubicBezTo>
                  <a:pt x="2053" y="1175"/>
                  <a:pt x="2051" y="1165"/>
                  <a:pt x="2051" y="1154"/>
                </a:cubicBezTo>
                <a:cubicBezTo>
                  <a:pt x="2199" y="1154"/>
                  <a:pt x="2199" y="1154"/>
                  <a:pt x="2199" y="1154"/>
                </a:cubicBezTo>
                <a:cubicBezTo>
                  <a:pt x="2199" y="1139"/>
                  <a:pt x="2199" y="1139"/>
                  <a:pt x="2199" y="1139"/>
                </a:cubicBezTo>
                <a:cubicBezTo>
                  <a:pt x="2199" y="1121"/>
                  <a:pt x="2196" y="1106"/>
                  <a:pt x="2191" y="1093"/>
                </a:cubicBezTo>
                <a:cubicBezTo>
                  <a:pt x="2186" y="1080"/>
                  <a:pt x="2179" y="1069"/>
                  <a:pt x="2170" y="1061"/>
                </a:cubicBezTo>
                <a:close/>
                <a:moveTo>
                  <a:pt x="2051" y="1121"/>
                </a:moveTo>
                <a:cubicBezTo>
                  <a:pt x="2052" y="1113"/>
                  <a:pt x="2054" y="1106"/>
                  <a:pt x="2057" y="1099"/>
                </a:cubicBezTo>
                <a:cubicBezTo>
                  <a:pt x="2062" y="1091"/>
                  <a:pt x="2068" y="1085"/>
                  <a:pt x="2076" y="1080"/>
                </a:cubicBezTo>
                <a:cubicBezTo>
                  <a:pt x="2083" y="1076"/>
                  <a:pt x="2092" y="1073"/>
                  <a:pt x="2102" y="1073"/>
                </a:cubicBezTo>
                <a:cubicBezTo>
                  <a:pt x="2112" y="1073"/>
                  <a:pt x="2120" y="1075"/>
                  <a:pt x="2128" y="1080"/>
                </a:cubicBezTo>
                <a:cubicBezTo>
                  <a:pt x="2135" y="1084"/>
                  <a:pt x="2141" y="1089"/>
                  <a:pt x="2145" y="1097"/>
                </a:cubicBezTo>
                <a:cubicBezTo>
                  <a:pt x="2149" y="1104"/>
                  <a:pt x="2151" y="1112"/>
                  <a:pt x="2151" y="1121"/>
                </a:cubicBezTo>
                <a:lnTo>
                  <a:pt x="2051" y="1121"/>
                </a:lnTo>
                <a:close/>
                <a:moveTo>
                  <a:pt x="2387" y="1051"/>
                </a:moveTo>
                <a:cubicBezTo>
                  <a:pt x="2378" y="1045"/>
                  <a:pt x="2369" y="1042"/>
                  <a:pt x="2359" y="1039"/>
                </a:cubicBezTo>
                <a:cubicBezTo>
                  <a:pt x="2349" y="1037"/>
                  <a:pt x="2339" y="1036"/>
                  <a:pt x="2328" y="1036"/>
                </a:cubicBezTo>
                <a:cubicBezTo>
                  <a:pt x="2313" y="1036"/>
                  <a:pt x="2300" y="1038"/>
                  <a:pt x="2288" y="1042"/>
                </a:cubicBezTo>
                <a:cubicBezTo>
                  <a:pt x="2275" y="1046"/>
                  <a:pt x="2265" y="1053"/>
                  <a:pt x="2257" y="1061"/>
                </a:cubicBezTo>
                <a:cubicBezTo>
                  <a:pt x="2248" y="1069"/>
                  <a:pt x="2242" y="1080"/>
                  <a:pt x="2238" y="1092"/>
                </a:cubicBezTo>
                <a:cubicBezTo>
                  <a:pt x="2285" y="1099"/>
                  <a:pt x="2285" y="1099"/>
                  <a:pt x="2285" y="1099"/>
                </a:cubicBezTo>
                <a:cubicBezTo>
                  <a:pt x="2288" y="1092"/>
                  <a:pt x="2292" y="1085"/>
                  <a:pt x="2299" y="1080"/>
                </a:cubicBezTo>
                <a:cubicBezTo>
                  <a:pt x="2307" y="1075"/>
                  <a:pt x="2316" y="1073"/>
                  <a:pt x="2329" y="1073"/>
                </a:cubicBezTo>
                <a:cubicBezTo>
                  <a:pt x="2340" y="1073"/>
                  <a:pt x="2349" y="1075"/>
                  <a:pt x="2355" y="1081"/>
                </a:cubicBezTo>
                <a:cubicBezTo>
                  <a:pt x="2361" y="1086"/>
                  <a:pt x="2365" y="1094"/>
                  <a:pt x="2365" y="1104"/>
                </a:cubicBezTo>
                <a:cubicBezTo>
                  <a:pt x="2365" y="1105"/>
                  <a:pt x="2365" y="1105"/>
                  <a:pt x="2365" y="1105"/>
                </a:cubicBezTo>
                <a:cubicBezTo>
                  <a:pt x="2359" y="1115"/>
                  <a:pt x="2359" y="1115"/>
                  <a:pt x="2359" y="1115"/>
                </a:cubicBezTo>
                <a:cubicBezTo>
                  <a:pt x="2356" y="1117"/>
                  <a:pt x="2350" y="1119"/>
                  <a:pt x="2342" y="1120"/>
                </a:cubicBezTo>
                <a:cubicBezTo>
                  <a:pt x="2335" y="1121"/>
                  <a:pt x="2324" y="1122"/>
                  <a:pt x="2312" y="1123"/>
                </a:cubicBezTo>
                <a:cubicBezTo>
                  <a:pt x="2302" y="1124"/>
                  <a:pt x="2292" y="1126"/>
                  <a:pt x="2282" y="1128"/>
                </a:cubicBezTo>
                <a:cubicBezTo>
                  <a:pt x="2272" y="1131"/>
                  <a:pt x="2264" y="1134"/>
                  <a:pt x="2256" y="1139"/>
                </a:cubicBezTo>
                <a:cubicBezTo>
                  <a:pt x="2248" y="1143"/>
                  <a:pt x="2242" y="1149"/>
                  <a:pt x="2238" y="1157"/>
                </a:cubicBezTo>
                <a:cubicBezTo>
                  <a:pt x="2234" y="1164"/>
                  <a:pt x="2231" y="1174"/>
                  <a:pt x="2231" y="1185"/>
                </a:cubicBezTo>
                <a:cubicBezTo>
                  <a:pt x="2231" y="1198"/>
                  <a:pt x="2234" y="1210"/>
                  <a:pt x="2241" y="1219"/>
                </a:cubicBezTo>
                <a:cubicBezTo>
                  <a:pt x="2247" y="1228"/>
                  <a:pt x="2255" y="1235"/>
                  <a:pt x="2266" y="1239"/>
                </a:cubicBezTo>
                <a:cubicBezTo>
                  <a:pt x="2277" y="1244"/>
                  <a:pt x="2289" y="1246"/>
                  <a:pt x="2302" y="1246"/>
                </a:cubicBezTo>
                <a:cubicBezTo>
                  <a:pt x="2314" y="1246"/>
                  <a:pt x="2323" y="1245"/>
                  <a:pt x="2331" y="1242"/>
                </a:cubicBezTo>
                <a:cubicBezTo>
                  <a:pt x="2340" y="1239"/>
                  <a:pt x="2347" y="1235"/>
                  <a:pt x="2352" y="1230"/>
                </a:cubicBezTo>
                <a:cubicBezTo>
                  <a:pt x="2365" y="1214"/>
                  <a:pt x="2365" y="1214"/>
                  <a:pt x="2365" y="1214"/>
                </a:cubicBezTo>
                <a:cubicBezTo>
                  <a:pt x="2366" y="1214"/>
                  <a:pt x="2366" y="1214"/>
                  <a:pt x="2366" y="1214"/>
                </a:cubicBezTo>
                <a:cubicBezTo>
                  <a:pt x="2366" y="1242"/>
                  <a:pt x="2366" y="1242"/>
                  <a:pt x="2366" y="1242"/>
                </a:cubicBezTo>
                <a:cubicBezTo>
                  <a:pt x="2415" y="1242"/>
                  <a:pt x="2415" y="1242"/>
                  <a:pt x="2415" y="1242"/>
                </a:cubicBezTo>
                <a:cubicBezTo>
                  <a:pt x="2415" y="1106"/>
                  <a:pt x="2415" y="1106"/>
                  <a:pt x="2415" y="1106"/>
                </a:cubicBezTo>
                <a:cubicBezTo>
                  <a:pt x="2415" y="1092"/>
                  <a:pt x="2412" y="1081"/>
                  <a:pt x="2407" y="1072"/>
                </a:cubicBezTo>
                <a:cubicBezTo>
                  <a:pt x="2402" y="1063"/>
                  <a:pt x="2395" y="1056"/>
                  <a:pt x="2387" y="1051"/>
                </a:cubicBezTo>
                <a:close/>
                <a:moveTo>
                  <a:pt x="2365" y="1169"/>
                </a:moveTo>
                <a:cubicBezTo>
                  <a:pt x="2365" y="1177"/>
                  <a:pt x="2363" y="1184"/>
                  <a:pt x="2359" y="1190"/>
                </a:cubicBezTo>
                <a:cubicBezTo>
                  <a:pt x="2355" y="1196"/>
                  <a:pt x="2349" y="1201"/>
                  <a:pt x="2342" y="1205"/>
                </a:cubicBezTo>
                <a:cubicBezTo>
                  <a:pt x="2334" y="1209"/>
                  <a:pt x="2326" y="1211"/>
                  <a:pt x="2315" y="1211"/>
                </a:cubicBezTo>
                <a:cubicBezTo>
                  <a:pt x="2305" y="1211"/>
                  <a:pt x="2296" y="1209"/>
                  <a:pt x="2290" y="1204"/>
                </a:cubicBezTo>
                <a:cubicBezTo>
                  <a:pt x="2283" y="1200"/>
                  <a:pt x="2280" y="1193"/>
                  <a:pt x="2280" y="1184"/>
                </a:cubicBezTo>
                <a:cubicBezTo>
                  <a:pt x="2285" y="1169"/>
                  <a:pt x="2285" y="1169"/>
                  <a:pt x="2285" y="1169"/>
                </a:cubicBezTo>
                <a:cubicBezTo>
                  <a:pt x="2299" y="1160"/>
                  <a:pt x="2299" y="1160"/>
                  <a:pt x="2299" y="1160"/>
                </a:cubicBezTo>
                <a:cubicBezTo>
                  <a:pt x="2305" y="1158"/>
                  <a:pt x="2311" y="1156"/>
                  <a:pt x="2319" y="1155"/>
                </a:cubicBezTo>
                <a:cubicBezTo>
                  <a:pt x="2331" y="1154"/>
                  <a:pt x="2331" y="1154"/>
                  <a:pt x="2331" y="1154"/>
                </a:cubicBezTo>
                <a:cubicBezTo>
                  <a:pt x="2344" y="1151"/>
                  <a:pt x="2344" y="1151"/>
                  <a:pt x="2344" y="1151"/>
                </a:cubicBezTo>
                <a:cubicBezTo>
                  <a:pt x="2357" y="1149"/>
                  <a:pt x="2357" y="1149"/>
                  <a:pt x="2357" y="1149"/>
                </a:cubicBezTo>
                <a:cubicBezTo>
                  <a:pt x="2365" y="1145"/>
                  <a:pt x="2365" y="1145"/>
                  <a:pt x="2365" y="1145"/>
                </a:cubicBezTo>
                <a:lnTo>
                  <a:pt x="2365" y="1169"/>
                </a:lnTo>
                <a:close/>
                <a:moveTo>
                  <a:pt x="1950" y="1071"/>
                </a:moveTo>
                <a:cubicBezTo>
                  <a:pt x="1956" y="1082"/>
                  <a:pt x="1959" y="1096"/>
                  <a:pt x="1959" y="1113"/>
                </a:cubicBezTo>
                <a:cubicBezTo>
                  <a:pt x="1959" y="1242"/>
                  <a:pt x="1959" y="1242"/>
                  <a:pt x="1959" y="1242"/>
                </a:cubicBezTo>
                <a:cubicBezTo>
                  <a:pt x="1909" y="1242"/>
                  <a:pt x="1909" y="1242"/>
                  <a:pt x="1909" y="1242"/>
                </a:cubicBezTo>
                <a:cubicBezTo>
                  <a:pt x="1909" y="1120"/>
                  <a:pt x="1909" y="1120"/>
                  <a:pt x="1909" y="1120"/>
                </a:cubicBezTo>
                <a:cubicBezTo>
                  <a:pt x="1909" y="1106"/>
                  <a:pt x="1906" y="1096"/>
                  <a:pt x="1898" y="1088"/>
                </a:cubicBezTo>
                <a:cubicBezTo>
                  <a:pt x="1891" y="1080"/>
                  <a:pt x="1881" y="1077"/>
                  <a:pt x="1868" y="1077"/>
                </a:cubicBezTo>
                <a:cubicBezTo>
                  <a:pt x="1859" y="1077"/>
                  <a:pt x="1851" y="1078"/>
                  <a:pt x="1844" y="1082"/>
                </a:cubicBezTo>
                <a:cubicBezTo>
                  <a:pt x="1837" y="1086"/>
                  <a:pt x="1831" y="1091"/>
                  <a:pt x="1828" y="1098"/>
                </a:cubicBezTo>
                <a:cubicBezTo>
                  <a:pt x="1824" y="1105"/>
                  <a:pt x="1822" y="1113"/>
                  <a:pt x="1822" y="1123"/>
                </a:cubicBezTo>
                <a:cubicBezTo>
                  <a:pt x="1822" y="1242"/>
                  <a:pt x="1822" y="1242"/>
                  <a:pt x="1822" y="1242"/>
                </a:cubicBezTo>
                <a:cubicBezTo>
                  <a:pt x="1772" y="1242"/>
                  <a:pt x="1772" y="1242"/>
                  <a:pt x="1772" y="1242"/>
                </a:cubicBezTo>
                <a:cubicBezTo>
                  <a:pt x="1772" y="971"/>
                  <a:pt x="1772" y="971"/>
                  <a:pt x="1772" y="971"/>
                </a:cubicBezTo>
                <a:cubicBezTo>
                  <a:pt x="1821" y="971"/>
                  <a:pt x="1821" y="971"/>
                  <a:pt x="1821" y="971"/>
                </a:cubicBezTo>
                <a:cubicBezTo>
                  <a:pt x="1821" y="1073"/>
                  <a:pt x="1821" y="1073"/>
                  <a:pt x="1821" y="1073"/>
                </a:cubicBezTo>
                <a:cubicBezTo>
                  <a:pt x="1823" y="1073"/>
                  <a:pt x="1823" y="1073"/>
                  <a:pt x="1823" y="1073"/>
                </a:cubicBezTo>
                <a:cubicBezTo>
                  <a:pt x="1828" y="1062"/>
                  <a:pt x="1836" y="1053"/>
                  <a:pt x="1846" y="1046"/>
                </a:cubicBezTo>
                <a:cubicBezTo>
                  <a:pt x="1857" y="1039"/>
                  <a:pt x="1870" y="1036"/>
                  <a:pt x="1886" y="1036"/>
                </a:cubicBezTo>
                <a:cubicBezTo>
                  <a:pt x="1901" y="1036"/>
                  <a:pt x="1914" y="1039"/>
                  <a:pt x="1925" y="1045"/>
                </a:cubicBezTo>
                <a:cubicBezTo>
                  <a:pt x="1936" y="1051"/>
                  <a:pt x="1944" y="1059"/>
                  <a:pt x="1950" y="1071"/>
                </a:cubicBezTo>
                <a:close/>
                <a:moveTo>
                  <a:pt x="1405" y="296"/>
                </a:moveTo>
                <a:cubicBezTo>
                  <a:pt x="1352" y="296"/>
                  <a:pt x="1352" y="296"/>
                  <a:pt x="1352" y="296"/>
                </a:cubicBezTo>
                <a:cubicBezTo>
                  <a:pt x="1352" y="182"/>
                  <a:pt x="1352" y="182"/>
                  <a:pt x="1352" y="182"/>
                </a:cubicBezTo>
                <a:cubicBezTo>
                  <a:pt x="1594" y="182"/>
                  <a:pt x="1594" y="182"/>
                  <a:pt x="1594" y="182"/>
                </a:cubicBezTo>
                <a:cubicBezTo>
                  <a:pt x="1617" y="182"/>
                  <a:pt x="1631" y="200"/>
                  <a:pt x="1635" y="270"/>
                </a:cubicBezTo>
                <a:cubicBezTo>
                  <a:pt x="1701" y="210"/>
                  <a:pt x="1791" y="171"/>
                  <a:pt x="1898" y="171"/>
                </a:cubicBezTo>
                <a:cubicBezTo>
                  <a:pt x="1997" y="171"/>
                  <a:pt x="2082" y="209"/>
                  <a:pt x="2082" y="341"/>
                </a:cubicBezTo>
                <a:cubicBezTo>
                  <a:pt x="2082" y="722"/>
                  <a:pt x="2082" y="722"/>
                  <a:pt x="2082" y="722"/>
                </a:cubicBezTo>
                <a:cubicBezTo>
                  <a:pt x="2082" y="737"/>
                  <a:pt x="2099" y="754"/>
                  <a:pt x="2116" y="754"/>
                </a:cubicBezTo>
                <a:cubicBezTo>
                  <a:pt x="2154" y="754"/>
                  <a:pt x="2154" y="754"/>
                  <a:pt x="2154" y="754"/>
                </a:cubicBezTo>
                <a:cubicBezTo>
                  <a:pt x="2154" y="862"/>
                  <a:pt x="2154" y="862"/>
                  <a:pt x="2154" y="862"/>
                </a:cubicBezTo>
                <a:cubicBezTo>
                  <a:pt x="1804" y="862"/>
                  <a:pt x="1804" y="862"/>
                  <a:pt x="1804" y="862"/>
                </a:cubicBezTo>
                <a:cubicBezTo>
                  <a:pt x="1804" y="754"/>
                  <a:pt x="1804" y="754"/>
                  <a:pt x="1804" y="754"/>
                </a:cubicBezTo>
                <a:cubicBezTo>
                  <a:pt x="1885" y="754"/>
                  <a:pt x="1885" y="754"/>
                  <a:pt x="1885" y="754"/>
                </a:cubicBezTo>
                <a:cubicBezTo>
                  <a:pt x="1885" y="406"/>
                  <a:pt x="1885" y="406"/>
                  <a:pt x="1885" y="406"/>
                </a:cubicBezTo>
                <a:cubicBezTo>
                  <a:pt x="1885" y="338"/>
                  <a:pt x="1858" y="319"/>
                  <a:pt x="1791" y="319"/>
                </a:cubicBezTo>
                <a:cubicBezTo>
                  <a:pt x="1735" y="319"/>
                  <a:pt x="1682" y="331"/>
                  <a:pt x="1636" y="345"/>
                </a:cubicBezTo>
                <a:cubicBezTo>
                  <a:pt x="1636" y="754"/>
                  <a:pt x="1636" y="754"/>
                  <a:pt x="1636" y="754"/>
                </a:cubicBezTo>
                <a:cubicBezTo>
                  <a:pt x="1719" y="754"/>
                  <a:pt x="1719" y="754"/>
                  <a:pt x="1719" y="754"/>
                </a:cubicBezTo>
                <a:cubicBezTo>
                  <a:pt x="1719" y="862"/>
                  <a:pt x="1719" y="862"/>
                  <a:pt x="1719" y="862"/>
                </a:cubicBezTo>
                <a:cubicBezTo>
                  <a:pt x="1358" y="862"/>
                  <a:pt x="1358" y="862"/>
                  <a:pt x="1358" y="862"/>
                </a:cubicBezTo>
                <a:cubicBezTo>
                  <a:pt x="1358" y="754"/>
                  <a:pt x="1358" y="754"/>
                  <a:pt x="1358" y="754"/>
                </a:cubicBezTo>
                <a:cubicBezTo>
                  <a:pt x="1405" y="754"/>
                  <a:pt x="1405" y="754"/>
                  <a:pt x="1405" y="754"/>
                </a:cubicBezTo>
                <a:cubicBezTo>
                  <a:pt x="1421" y="754"/>
                  <a:pt x="1439" y="736"/>
                  <a:pt x="1439" y="722"/>
                </a:cubicBezTo>
                <a:cubicBezTo>
                  <a:pt x="1439" y="331"/>
                  <a:pt x="1439" y="331"/>
                  <a:pt x="1439" y="331"/>
                </a:cubicBezTo>
                <a:cubicBezTo>
                  <a:pt x="1439" y="316"/>
                  <a:pt x="1421" y="296"/>
                  <a:pt x="1405" y="296"/>
                </a:cubicBezTo>
                <a:close/>
                <a:moveTo>
                  <a:pt x="1591" y="1109"/>
                </a:moveTo>
                <a:cubicBezTo>
                  <a:pt x="1719" y="1109"/>
                  <a:pt x="1719" y="1109"/>
                  <a:pt x="1719" y="1109"/>
                </a:cubicBezTo>
                <a:cubicBezTo>
                  <a:pt x="1719" y="1149"/>
                  <a:pt x="1719" y="1149"/>
                  <a:pt x="1719" y="1149"/>
                </a:cubicBezTo>
                <a:cubicBezTo>
                  <a:pt x="1591" y="1149"/>
                  <a:pt x="1591" y="1149"/>
                  <a:pt x="1591" y="1149"/>
                </a:cubicBezTo>
                <a:lnTo>
                  <a:pt x="1591" y="1109"/>
                </a:lnTo>
                <a:close/>
                <a:moveTo>
                  <a:pt x="4322" y="869"/>
                </a:moveTo>
                <a:cubicBezTo>
                  <a:pt x="4193" y="869"/>
                  <a:pt x="4123" y="851"/>
                  <a:pt x="4065" y="833"/>
                </a:cubicBezTo>
                <a:cubicBezTo>
                  <a:pt x="4065" y="680"/>
                  <a:pt x="4065" y="680"/>
                  <a:pt x="4065" y="680"/>
                </a:cubicBezTo>
                <a:cubicBezTo>
                  <a:pt x="4179" y="680"/>
                  <a:pt x="4179" y="680"/>
                  <a:pt x="4179" y="680"/>
                </a:cubicBezTo>
                <a:cubicBezTo>
                  <a:pt x="4195" y="728"/>
                  <a:pt x="4258" y="758"/>
                  <a:pt x="4320" y="758"/>
                </a:cubicBezTo>
                <a:cubicBezTo>
                  <a:pt x="4396" y="758"/>
                  <a:pt x="4442" y="727"/>
                  <a:pt x="4442" y="678"/>
                </a:cubicBezTo>
                <a:cubicBezTo>
                  <a:pt x="4442" y="627"/>
                  <a:pt x="4411" y="607"/>
                  <a:pt x="4297" y="591"/>
                </a:cubicBezTo>
                <a:cubicBezTo>
                  <a:pt x="4145" y="570"/>
                  <a:pt x="4073" y="520"/>
                  <a:pt x="4073" y="386"/>
                </a:cubicBezTo>
                <a:cubicBezTo>
                  <a:pt x="4073" y="252"/>
                  <a:pt x="4181" y="174"/>
                  <a:pt x="4362" y="174"/>
                </a:cubicBezTo>
                <a:cubicBezTo>
                  <a:pt x="4473" y="174"/>
                  <a:pt x="4549" y="186"/>
                  <a:pt x="4605" y="204"/>
                </a:cubicBezTo>
                <a:cubicBezTo>
                  <a:pt x="4605" y="354"/>
                  <a:pt x="4605" y="354"/>
                  <a:pt x="4605" y="354"/>
                </a:cubicBezTo>
                <a:cubicBezTo>
                  <a:pt x="4496" y="354"/>
                  <a:pt x="4496" y="354"/>
                  <a:pt x="4496" y="354"/>
                </a:cubicBezTo>
                <a:cubicBezTo>
                  <a:pt x="4473" y="314"/>
                  <a:pt x="4430" y="288"/>
                  <a:pt x="4356" y="288"/>
                </a:cubicBezTo>
                <a:cubicBezTo>
                  <a:pt x="4283" y="288"/>
                  <a:pt x="4242" y="316"/>
                  <a:pt x="4242" y="359"/>
                </a:cubicBezTo>
                <a:cubicBezTo>
                  <a:pt x="4242" y="401"/>
                  <a:pt x="4268" y="425"/>
                  <a:pt x="4388" y="442"/>
                </a:cubicBezTo>
                <a:cubicBezTo>
                  <a:pt x="4559" y="467"/>
                  <a:pt x="4630" y="512"/>
                  <a:pt x="4630" y="649"/>
                </a:cubicBezTo>
                <a:cubicBezTo>
                  <a:pt x="4630" y="783"/>
                  <a:pt x="4536" y="869"/>
                  <a:pt x="4322" y="869"/>
                </a:cubicBezTo>
                <a:close/>
                <a:moveTo>
                  <a:pt x="565" y="649"/>
                </a:moveTo>
                <a:cubicBezTo>
                  <a:pt x="565" y="783"/>
                  <a:pt x="472" y="869"/>
                  <a:pt x="257" y="869"/>
                </a:cubicBezTo>
                <a:cubicBezTo>
                  <a:pt x="128" y="869"/>
                  <a:pt x="58" y="851"/>
                  <a:pt x="0" y="833"/>
                </a:cubicBezTo>
                <a:cubicBezTo>
                  <a:pt x="0" y="680"/>
                  <a:pt x="0" y="680"/>
                  <a:pt x="0" y="680"/>
                </a:cubicBezTo>
                <a:cubicBezTo>
                  <a:pt x="114" y="680"/>
                  <a:pt x="114" y="680"/>
                  <a:pt x="114" y="680"/>
                </a:cubicBezTo>
                <a:cubicBezTo>
                  <a:pt x="130" y="728"/>
                  <a:pt x="193" y="758"/>
                  <a:pt x="255" y="758"/>
                </a:cubicBezTo>
                <a:cubicBezTo>
                  <a:pt x="331" y="758"/>
                  <a:pt x="377" y="727"/>
                  <a:pt x="377" y="678"/>
                </a:cubicBezTo>
                <a:cubicBezTo>
                  <a:pt x="377" y="627"/>
                  <a:pt x="346" y="607"/>
                  <a:pt x="232" y="591"/>
                </a:cubicBezTo>
                <a:cubicBezTo>
                  <a:pt x="80" y="570"/>
                  <a:pt x="8" y="520"/>
                  <a:pt x="8" y="386"/>
                </a:cubicBezTo>
                <a:cubicBezTo>
                  <a:pt x="8" y="252"/>
                  <a:pt x="116" y="174"/>
                  <a:pt x="297" y="174"/>
                </a:cubicBezTo>
                <a:cubicBezTo>
                  <a:pt x="408" y="174"/>
                  <a:pt x="484" y="186"/>
                  <a:pt x="540" y="204"/>
                </a:cubicBezTo>
                <a:cubicBezTo>
                  <a:pt x="540" y="354"/>
                  <a:pt x="540" y="354"/>
                  <a:pt x="540" y="354"/>
                </a:cubicBezTo>
                <a:cubicBezTo>
                  <a:pt x="431" y="354"/>
                  <a:pt x="431" y="354"/>
                  <a:pt x="431" y="354"/>
                </a:cubicBezTo>
                <a:cubicBezTo>
                  <a:pt x="408" y="314"/>
                  <a:pt x="365" y="288"/>
                  <a:pt x="291" y="288"/>
                </a:cubicBezTo>
                <a:cubicBezTo>
                  <a:pt x="218" y="288"/>
                  <a:pt x="177" y="316"/>
                  <a:pt x="177" y="359"/>
                </a:cubicBezTo>
                <a:cubicBezTo>
                  <a:pt x="177" y="401"/>
                  <a:pt x="203" y="425"/>
                  <a:pt x="323" y="442"/>
                </a:cubicBezTo>
                <a:cubicBezTo>
                  <a:pt x="494" y="467"/>
                  <a:pt x="565" y="512"/>
                  <a:pt x="565" y="649"/>
                </a:cubicBezTo>
                <a:close/>
                <a:moveTo>
                  <a:pt x="1519" y="1061"/>
                </a:moveTo>
                <a:cubicBezTo>
                  <a:pt x="1510" y="1052"/>
                  <a:pt x="1499" y="1046"/>
                  <a:pt x="1488" y="1042"/>
                </a:cubicBezTo>
                <a:cubicBezTo>
                  <a:pt x="1476" y="1038"/>
                  <a:pt x="1464" y="1036"/>
                  <a:pt x="1451" y="1036"/>
                </a:cubicBezTo>
                <a:cubicBezTo>
                  <a:pt x="1430" y="1036"/>
                  <a:pt x="1413" y="1040"/>
                  <a:pt x="1398" y="1049"/>
                </a:cubicBezTo>
                <a:cubicBezTo>
                  <a:pt x="1383" y="1058"/>
                  <a:pt x="1371" y="1071"/>
                  <a:pt x="1363" y="1086"/>
                </a:cubicBezTo>
                <a:cubicBezTo>
                  <a:pt x="1354" y="1102"/>
                  <a:pt x="1350" y="1121"/>
                  <a:pt x="1350" y="1142"/>
                </a:cubicBezTo>
                <a:cubicBezTo>
                  <a:pt x="1350" y="1163"/>
                  <a:pt x="1354" y="1181"/>
                  <a:pt x="1362" y="1197"/>
                </a:cubicBezTo>
                <a:cubicBezTo>
                  <a:pt x="1371" y="1213"/>
                  <a:pt x="1383" y="1225"/>
                  <a:pt x="1398" y="1233"/>
                </a:cubicBezTo>
                <a:cubicBezTo>
                  <a:pt x="1414" y="1242"/>
                  <a:pt x="1432" y="1246"/>
                  <a:pt x="1453" y="1246"/>
                </a:cubicBezTo>
                <a:cubicBezTo>
                  <a:pt x="1470" y="1246"/>
                  <a:pt x="1484" y="1244"/>
                  <a:pt x="1497" y="1239"/>
                </a:cubicBezTo>
                <a:cubicBezTo>
                  <a:pt x="1510" y="1234"/>
                  <a:pt x="1521" y="1227"/>
                  <a:pt x="1529" y="1219"/>
                </a:cubicBezTo>
                <a:cubicBezTo>
                  <a:pt x="1537" y="1210"/>
                  <a:pt x="1543" y="1199"/>
                  <a:pt x="1546" y="1188"/>
                </a:cubicBezTo>
                <a:cubicBezTo>
                  <a:pt x="1499" y="1183"/>
                  <a:pt x="1499" y="1183"/>
                  <a:pt x="1499" y="1183"/>
                </a:cubicBezTo>
                <a:cubicBezTo>
                  <a:pt x="1489" y="1197"/>
                  <a:pt x="1489" y="1197"/>
                  <a:pt x="1489" y="1197"/>
                </a:cubicBezTo>
                <a:cubicBezTo>
                  <a:pt x="1474" y="1206"/>
                  <a:pt x="1474" y="1206"/>
                  <a:pt x="1474" y="1206"/>
                </a:cubicBezTo>
                <a:cubicBezTo>
                  <a:pt x="1468" y="1208"/>
                  <a:pt x="1461" y="1209"/>
                  <a:pt x="1454" y="1209"/>
                </a:cubicBezTo>
                <a:cubicBezTo>
                  <a:pt x="1443" y="1209"/>
                  <a:pt x="1434" y="1207"/>
                  <a:pt x="1425" y="1202"/>
                </a:cubicBezTo>
                <a:cubicBezTo>
                  <a:pt x="1417" y="1198"/>
                  <a:pt x="1411" y="1191"/>
                  <a:pt x="1406" y="1183"/>
                </a:cubicBezTo>
                <a:cubicBezTo>
                  <a:pt x="1402" y="1175"/>
                  <a:pt x="1400" y="1165"/>
                  <a:pt x="1400" y="1154"/>
                </a:cubicBezTo>
                <a:cubicBezTo>
                  <a:pt x="1548" y="1154"/>
                  <a:pt x="1548" y="1154"/>
                  <a:pt x="1548" y="1154"/>
                </a:cubicBezTo>
                <a:cubicBezTo>
                  <a:pt x="1548" y="1139"/>
                  <a:pt x="1548" y="1139"/>
                  <a:pt x="1548" y="1139"/>
                </a:cubicBezTo>
                <a:cubicBezTo>
                  <a:pt x="1548" y="1121"/>
                  <a:pt x="1545" y="1106"/>
                  <a:pt x="1540" y="1093"/>
                </a:cubicBezTo>
                <a:cubicBezTo>
                  <a:pt x="1535" y="1080"/>
                  <a:pt x="1528" y="1069"/>
                  <a:pt x="1519" y="1061"/>
                </a:cubicBezTo>
                <a:close/>
                <a:moveTo>
                  <a:pt x="1400" y="1121"/>
                </a:moveTo>
                <a:cubicBezTo>
                  <a:pt x="1401" y="1113"/>
                  <a:pt x="1402" y="1106"/>
                  <a:pt x="1406" y="1099"/>
                </a:cubicBezTo>
                <a:cubicBezTo>
                  <a:pt x="1411" y="1091"/>
                  <a:pt x="1417" y="1085"/>
                  <a:pt x="1424" y="1080"/>
                </a:cubicBezTo>
                <a:cubicBezTo>
                  <a:pt x="1432" y="1076"/>
                  <a:pt x="1441" y="1073"/>
                  <a:pt x="1451" y="1073"/>
                </a:cubicBezTo>
                <a:cubicBezTo>
                  <a:pt x="1461" y="1073"/>
                  <a:pt x="1469" y="1075"/>
                  <a:pt x="1477" y="1080"/>
                </a:cubicBezTo>
                <a:cubicBezTo>
                  <a:pt x="1484" y="1084"/>
                  <a:pt x="1489" y="1089"/>
                  <a:pt x="1493" y="1097"/>
                </a:cubicBezTo>
                <a:cubicBezTo>
                  <a:pt x="1498" y="1104"/>
                  <a:pt x="1500" y="1112"/>
                  <a:pt x="1500" y="1121"/>
                </a:cubicBezTo>
                <a:lnTo>
                  <a:pt x="1400" y="1121"/>
                </a:lnTo>
                <a:close/>
                <a:moveTo>
                  <a:pt x="1262" y="722"/>
                </a:moveTo>
                <a:cubicBezTo>
                  <a:pt x="1262" y="384"/>
                  <a:pt x="1262" y="384"/>
                  <a:pt x="1262" y="384"/>
                </a:cubicBezTo>
                <a:cubicBezTo>
                  <a:pt x="1262" y="228"/>
                  <a:pt x="1165" y="171"/>
                  <a:pt x="981" y="171"/>
                </a:cubicBezTo>
                <a:cubicBezTo>
                  <a:pt x="843" y="171"/>
                  <a:pt x="754" y="195"/>
                  <a:pt x="688" y="223"/>
                </a:cubicBezTo>
                <a:cubicBezTo>
                  <a:pt x="688" y="362"/>
                  <a:pt x="688" y="362"/>
                  <a:pt x="688" y="362"/>
                </a:cubicBezTo>
                <a:cubicBezTo>
                  <a:pt x="778" y="362"/>
                  <a:pt x="778" y="362"/>
                  <a:pt x="778" y="362"/>
                </a:cubicBezTo>
                <a:cubicBezTo>
                  <a:pt x="813" y="332"/>
                  <a:pt x="857" y="301"/>
                  <a:pt x="942" y="301"/>
                </a:cubicBezTo>
                <a:cubicBezTo>
                  <a:pt x="1025" y="301"/>
                  <a:pt x="1065" y="333"/>
                  <a:pt x="1065" y="402"/>
                </a:cubicBezTo>
                <a:cubicBezTo>
                  <a:pt x="1065" y="473"/>
                  <a:pt x="1065" y="473"/>
                  <a:pt x="1065" y="473"/>
                </a:cubicBezTo>
                <a:cubicBezTo>
                  <a:pt x="1020" y="463"/>
                  <a:pt x="979" y="458"/>
                  <a:pt x="920" y="458"/>
                </a:cubicBezTo>
                <a:cubicBezTo>
                  <a:pt x="757" y="458"/>
                  <a:pt x="640" y="522"/>
                  <a:pt x="640" y="665"/>
                </a:cubicBezTo>
                <a:cubicBezTo>
                  <a:pt x="640" y="800"/>
                  <a:pt x="735" y="869"/>
                  <a:pt x="867" y="869"/>
                </a:cubicBezTo>
                <a:cubicBezTo>
                  <a:pt x="954" y="869"/>
                  <a:pt x="1020" y="847"/>
                  <a:pt x="1073" y="785"/>
                </a:cubicBezTo>
                <a:cubicBezTo>
                  <a:pt x="1090" y="840"/>
                  <a:pt x="1132" y="871"/>
                  <a:pt x="1215" y="871"/>
                </a:cubicBezTo>
                <a:cubicBezTo>
                  <a:pt x="1266" y="871"/>
                  <a:pt x="1306" y="860"/>
                  <a:pt x="1333" y="845"/>
                </a:cubicBezTo>
                <a:cubicBezTo>
                  <a:pt x="1333" y="754"/>
                  <a:pt x="1333" y="754"/>
                  <a:pt x="1333" y="754"/>
                </a:cubicBezTo>
                <a:cubicBezTo>
                  <a:pt x="1296" y="754"/>
                  <a:pt x="1296" y="754"/>
                  <a:pt x="1296" y="754"/>
                </a:cubicBezTo>
                <a:cubicBezTo>
                  <a:pt x="1279" y="754"/>
                  <a:pt x="1262" y="737"/>
                  <a:pt x="1262" y="722"/>
                </a:cubicBezTo>
                <a:close/>
                <a:moveTo>
                  <a:pt x="1065" y="710"/>
                </a:moveTo>
                <a:cubicBezTo>
                  <a:pt x="1031" y="740"/>
                  <a:pt x="990" y="758"/>
                  <a:pt x="940" y="758"/>
                </a:cubicBezTo>
                <a:cubicBezTo>
                  <a:pt x="874" y="758"/>
                  <a:pt x="832" y="726"/>
                  <a:pt x="832" y="657"/>
                </a:cubicBezTo>
                <a:cubicBezTo>
                  <a:pt x="832" y="588"/>
                  <a:pt x="881" y="557"/>
                  <a:pt x="961" y="557"/>
                </a:cubicBezTo>
                <a:cubicBezTo>
                  <a:pt x="998" y="557"/>
                  <a:pt x="1034" y="560"/>
                  <a:pt x="1065" y="565"/>
                </a:cubicBezTo>
                <a:lnTo>
                  <a:pt x="1065" y="710"/>
                </a:lnTo>
                <a:close/>
                <a:moveTo>
                  <a:pt x="2572" y="855"/>
                </a:moveTo>
                <a:cubicBezTo>
                  <a:pt x="2543" y="864"/>
                  <a:pt x="2501" y="872"/>
                  <a:pt x="2445" y="872"/>
                </a:cubicBezTo>
                <a:cubicBezTo>
                  <a:pt x="2309" y="872"/>
                  <a:pt x="2226" y="831"/>
                  <a:pt x="2226" y="689"/>
                </a:cubicBezTo>
                <a:cubicBezTo>
                  <a:pt x="2226" y="296"/>
                  <a:pt x="2226" y="296"/>
                  <a:pt x="2226" y="296"/>
                </a:cubicBezTo>
                <a:cubicBezTo>
                  <a:pt x="2143" y="296"/>
                  <a:pt x="2143" y="296"/>
                  <a:pt x="2143" y="296"/>
                </a:cubicBezTo>
                <a:cubicBezTo>
                  <a:pt x="2143" y="182"/>
                  <a:pt x="2143" y="182"/>
                  <a:pt x="2143" y="182"/>
                </a:cubicBezTo>
                <a:cubicBezTo>
                  <a:pt x="2226" y="182"/>
                  <a:pt x="2226" y="182"/>
                  <a:pt x="2226" y="182"/>
                </a:cubicBezTo>
                <a:cubicBezTo>
                  <a:pt x="2226" y="0"/>
                  <a:pt x="2226" y="0"/>
                  <a:pt x="2226" y="0"/>
                </a:cubicBezTo>
                <a:cubicBezTo>
                  <a:pt x="2424" y="0"/>
                  <a:pt x="2424" y="0"/>
                  <a:pt x="2424" y="0"/>
                </a:cubicBezTo>
                <a:cubicBezTo>
                  <a:pt x="2424" y="182"/>
                  <a:pt x="2424" y="182"/>
                  <a:pt x="2424" y="182"/>
                </a:cubicBezTo>
                <a:cubicBezTo>
                  <a:pt x="2567" y="182"/>
                  <a:pt x="2567" y="182"/>
                  <a:pt x="2567" y="182"/>
                </a:cubicBezTo>
                <a:cubicBezTo>
                  <a:pt x="2567" y="296"/>
                  <a:pt x="2567" y="296"/>
                  <a:pt x="2567" y="296"/>
                </a:cubicBezTo>
                <a:cubicBezTo>
                  <a:pt x="2424" y="296"/>
                  <a:pt x="2424" y="296"/>
                  <a:pt x="2424" y="296"/>
                </a:cubicBezTo>
                <a:cubicBezTo>
                  <a:pt x="2424" y="669"/>
                  <a:pt x="2424" y="669"/>
                  <a:pt x="2424" y="669"/>
                </a:cubicBezTo>
                <a:cubicBezTo>
                  <a:pt x="2424" y="741"/>
                  <a:pt x="2451" y="754"/>
                  <a:pt x="2524" y="754"/>
                </a:cubicBezTo>
                <a:cubicBezTo>
                  <a:pt x="2572" y="754"/>
                  <a:pt x="2572" y="754"/>
                  <a:pt x="2572" y="754"/>
                </a:cubicBezTo>
                <a:lnTo>
                  <a:pt x="2572" y="855"/>
                </a:lnTo>
                <a:close/>
                <a:moveTo>
                  <a:pt x="3931" y="965"/>
                </a:moveTo>
                <a:cubicBezTo>
                  <a:pt x="3936" y="970"/>
                  <a:pt x="3939" y="977"/>
                  <a:pt x="3939" y="984"/>
                </a:cubicBezTo>
                <a:cubicBezTo>
                  <a:pt x="3939" y="991"/>
                  <a:pt x="3936" y="997"/>
                  <a:pt x="3931" y="1002"/>
                </a:cubicBezTo>
                <a:cubicBezTo>
                  <a:pt x="3925" y="1007"/>
                  <a:pt x="3918" y="1010"/>
                  <a:pt x="3910" y="1010"/>
                </a:cubicBezTo>
                <a:cubicBezTo>
                  <a:pt x="3902" y="1010"/>
                  <a:pt x="3895" y="1007"/>
                  <a:pt x="3890" y="1002"/>
                </a:cubicBezTo>
                <a:cubicBezTo>
                  <a:pt x="3884" y="997"/>
                  <a:pt x="3881" y="991"/>
                  <a:pt x="3881" y="984"/>
                </a:cubicBezTo>
                <a:cubicBezTo>
                  <a:pt x="3881" y="976"/>
                  <a:pt x="3884" y="970"/>
                  <a:pt x="3890" y="965"/>
                </a:cubicBezTo>
                <a:cubicBezTo>
                  <a:pt x="3895" y="960"/>
                  <a:pt x="3902" y="958"/>
                  <a:pt x="3910" y="958"/>
                </a:cubicBezTo>
                <a:cubicBezTo>
                  <a:pt x="3918" y="958"/>
                  <a:pt x="3925" y="960"/>
                  <a:pt x="3931" y="965"/>
                </a:cubicBezTo>
                <a:close/>
                <a:moveTo>
                  <a:pt x="3885" y="1039"/>
                </a:moveTo>
                <a:cubicBezTo>
                  <a:pt x="3935" y="1039"/>
                  <a:pt x="3935" y="1039"/>
                  <a:pt x="3935" y="1039"/>
                </a:cubicBezTo>
                <a:cubicBezTo>
                  <a:pt x="3935" y="1242"/>
                  <a:pt x="3935" y="1242"/>
                  <a:pt x="3935" y="1242"/>
                </a:cubicBezTo>
                <a:cubicBezTo>
                  <a:pt x="3885" y="1242"/>
                  <a:pt x="3885" y="1242"/>
                  <a:pt x="3885" y="1242"/>
                </a:cubicBezTo>
                <a:lnTo>
                  <a:pt x="3885" y="1039"/>
                </a:lnTo>
                <a:close/>
                <a:moveTo>
                  <a:pt x="3664" y="171"/>
                </a:moveTo>
                <a:cubicBezTo>
                  <a:pt x="3457" y="171"/>
                  <a:pt x="3291" y="306"/>
                  <a:pt x="3291" y="525"/>
                </a:cubicBezTo>
                <a:cubicBezTo>
                  <a:pt x="3291" y="743"/>
                  <a:pt x="3457" y="871"/>
                  <a:pt x="3664" y="871"/>
                </a:cubicBezTo>
                <a:cubicBezTo>
                  <a:pt x="3871" y="871"/>
                  <a:pt x="4037" y="743"/>
                  <a:pt x="4037" y="525"/>
                </a:cubicBezTo>
                <a:cubicBezTo>
                  <a:pt x="4037" y="306"/>
                  <a:pt x="3871" y="171"/>
                  <a:pt x="3664" y="171"/>
                </a:cubicBezTo>
                <a:close/>
                <a:moveTo>
                  <a:pt x="3664" y="752"/>
                </a:moveTo>
                <a:cubicBezTo>
                  <a:pt x="3565" y="752"/>
                  <a:pt x="3491" y="679"/>
                  <a:pt x="3491" y="526"/>
                </a:cubicBezTo>
                <a:cubicBezTo>
                  <a:pt x="3491" y="372"/>
                  <a:pt x="3565" y="296"/>
                  <a:pt x="3664" y="296"/>
                </a:cubicBezTo>
                <a:cubicBezTo>
                  <a:pt x="3762" y="296"/>
                  <a:pt x="3837" y="372"/>
                  <a:pt x="3837" y="526"/>
                </a:cubicBezTo>
                <a:cubicBezTo>
                  <a:pt x="3837" y="679"/>
                  <a:pt x="3762" y="752"/>
                  <a:pt x="3664" y="752"/>
                </a:cubicBezTo>
                <a:close/>
                <a:moveTo>
                  <a:pt x="3797" y="1039"/>
                </a:moveTo>
                <a:cubicBezTo>
                  <a:pt x="3850" y="1039"/>
                  <a:pt x="3850" y="1039"/>
                  <a:pt x="3850" y="1039"/>
                </a:cubicBezTo>
                <a:cubicBezTo>
                  <a:pt x="3775" y="1242"/>
                  <a:pt x="3775" y="1242"/>
                  <a:pt x="3775" y="1242"/>
                </a:cubicBezTo>
                <a:cubicBezTo>
                  <a:pt x="3719" y="1242"/>
                  <a:pt x="3719" y="1242"/>
                  <a:pt x="3719" y="1242"/>
                </a:cubicBezTo>
                <a:cubicBezTo>
                  <a:pt x="3644" y="1039"/>
                  <a:pt x="3644" y="1039"/>
                  <a:pt x="3644" y="1039"/>
                </a:cubicBezTo>
                <a:cubicBezTo>
                  <a:pt x="3697" y="1039"/>
                  <a:pt x="3697" y="1039"/>
                  <a:pt x="3697" y="1039"/>
                </a:cubicBezTo>
                <a:cubicBezTo>
                  <a:pt x="3746" y="1190"/>
                  <a:pt x="3746" y="1190"/>
                  <a:pt x="3746" y="1190"/>
                </a:cubicBezTo>
                <a:cubicBezTo>
                  <a:pt x="3748" y="1190"/>
                  <a:pt x="3748" y="1190"/>
                  <a:pt x="3748" y="1190"/>
                </a:cubicBezTo>
                <a:lnTo>
                  <a:pt x="3797" y="1039"/>
                </a:lnTo>
                <a:close/>
                <a:moveTo>
                  <a:pt x="2465" y="971"/>
                </a:moveTo>
                <a:cubicBezTo>
                  <a:pt x="2515" y="971"/>
                  <a:pt x="2515" y="971"/>
                  <a:pt x="2515" y="971"/>
                </a:cubicBezTo>
                <a:cubicBezTo>
                  <a:pt x="2515" y="1242"/>
                  <a:pt x="2515" y="1242"/>
                  <a:pt x="2515" y="1242"/>
                </a:cubicBezTo>
                <a:cubicBezTo>
                  <a:pt x="2465" y="1242"/>
                  <a:pt x="2465" y="1242"/>
                  <a:pt x="2465" y="1242"/>
                </a:cubicBezTo>
                <a:lnTo>
                  <a:pt x="2465" y="971"/>
                </a:lnTo>
                <a:close/>
                <a:moveTo>
                  <a:pt x="4035" y="1105"/>
                </a:moveTo>
                <a:cubicBezTo>
                  <a:pt x="4030" y="1115"/>
                  <a:pt x="4028" y="1127"/>
                  <a:pt x="4028" y="1140"/>
                </a:cubicBezTo>
                <a:cubicBezTo>
                  <a:pt x="4028" y="1154"/>
                  <a:pt x="4030" y="1166"/>
                  <a:pt x="4035" y="1176"/>
                </a:cubicBezTo>
                <a:cubicBezTo>
                  <a:pt x="4039" y="1186"/>
                  <a:pt x="4045" y="1194"/>
                  <a:pt x="4052" y="1199"/>
                </a:cubicBezTo>
                <a:cubicBezTo>
                  <a:pt x="4060" y="1204"/>
                  <a:pt x="4069" y="1207"/>
                  <a:pt x="4080" y="1207"/>
                </a:cubicBezTo>
                <a:cubicBezTo>
                  <a:pt x="4087" y="1207"/>
                  <a:pt x="4094" y="1206"/>
                  <a:pt x="4100" y="1203"/>
                </a:cubicBezTo>
                <a:cubicBezTo>
                  <a:pt x="4114" y="1191"/>
                  <a:pt x="4114" y="1191"/>
                  <a:pt x="4114" y="1191"/>
                </a:cubicBezTo>
                <a:cubicBezTo>
                  <a:pt x="4118" y="1186"/>
                  <a:pt x="4121" y="1180"/>
                  <a:pt x="4122" y="1173"/>
                </a:cubicBezTo>
                <a:cubicBezTo>
                  <a:pt x="4170" y="1173"/>
                  <a:pt x="4170" y="1173"/>
                  <a:pt x="4170" y="1173"/>
                </a:cubicBezTo>
                <a:cubicBezTo>
                  <a:pt x="4169" y="1187"/>
                  <a:pt x="4165" y="1200"/>
                  <a:pt x="4157" y="1211"/>
                </a:cubicBezTo>
                <a:cubicBezTo>
                  <a:pt x="4149" y="1222"/>
                  <a:pt x="4139" y="1231"/>
                  <a:pt x="4126" y="1237"/>
                </a:cubicBezTo>
                <a:cubicBezTo>
                  <a:pt x="4113" y="1243"/>
                  <a:pt x="4097" y="1246"/>
                  <a:pt x="4079" y="1246"/>
                </a:cubicBezTo>
                <a:cubicBezTo>
                  <a:pt x="4058" y="1246"/>
                  <a:pt x="4040" y="1242"/>
                  <a:pt x="4025" y="1233"/>
                </a:cubicBezTo>
                <a:cubicBezTo>
                  <a:pt x="4010" y="1224"/>
                  <a:pt x="3998" y="1212"/>
                  <a:pt x="3990" y="1196"/>
                </a:cubicBezTo>
                <a:cubicBezTo>
                  <a:pt x="3982" y="1180"/>
                  <a:pt x="3977" y="1162"/>
                  <a:pt x="3977" y="1141"/>
                </a:cubicBezTo>
                <a:cubicBezTo>
                  <a:pt x="3977" y="1121"/>
                  <a:pt x="3982" y="1102"/>
                  <a:pt x="3990" y="1086"/>
                </a:cubicBezTo>
                <a:cubicBezTo>
                  <a:pt x="3998" y="1071"/>
                  <a:pt x="4010" y="1058"/>
                  <a:pt x="4025" y="1049"/>
                </a:cubicBezTo>
                <a:cubicBezTo>
                  <a:pt x="4040" y="1040"/>
                  <a:pt x="4058" y="1036"/>
                  <a:pt x="4079" y="1036"/>
                </a:cubicBezTo>
                <a:cubicBezTo>
                  <a:pt x="4096" y="1036"/>
                  <a:pt x="4112" y="1039"/>
                  <a:pt x="4125" y="1045"/>
                </a:cubicBezTo>
                <a:cubicBezTo>
                  <a:pt x="4138" y="1051"/>
                  <a:pt x="4149" y="1060"/>
                  <a:pt x="4157" y="1071"/>
                </a:cubicBezTo>
                <a:cubicBezTo>
                  <a:pt x="4165" y="1082"/>
                  <a:pt x="4169" y="1094"/>
                  <a:pt x="4170" y="1109"/>
                </a:cubicBezTo>
                <a:cubicBezTo>
                  <a:pt x="4122" y="1109"/>
                  <a:pt x="4122" y="1109"/>
                  <a:pt x="4122" y="1109"/>
                </a:cubicBezTo>
                <a:cubicBezTo>
                  <a:pt x="4120" y="1099"/>
                  <a:pt x="4116" y="1091"/>
                  <a:pt x="4109" y="1085"/>
                </a:cubicBezTo>
                <a:cubicBezTo>
                  <a:pt x="4101" y="1078"/>
                  <a:pt x="4092" y="1075"/>
                  <a:pt x="4080" y="1075"/>
                </a:cubicBezTo>
                <a:cubicBezTo>
                  <a:pt x="4069" y="1075"/>
                  <a:pt x="4060" y="1077"/>
                  <a:pt x="4053" y="1083"/>
                </a:cubicBezTo>
                <a:cubicBezTo>
                  <a:pt x="4045" y="1088"/>
                  <a:pt x="4039" y="1095"/>
                  <a:pt x="4035" y="1105"/>
                </a:cubicBezTo>
                <a:close/>
                <a:moveTo>
                  <a:pt x="4371" y="1061"/>
                </a:moveTo>
                <a:cubicBezTo>
                  <a:pt x="4362" y="1052"/>
                  <a:pt x="4352" y="1046"/>
                  <a:pt x="4340" y="1042"/>
                </a:cubicBezTo>
                <a:cubicBezTo>
                  <a:pt x="4328" y="1038"/>
                  <a:pt x="4316" y="1036"/>
                  <a:pt x="4303" y="1036"/>
                </a:cubicBezTo>
                <a:cubicBezTo>
                  <a:pt x="4282" y="1036"/>
                  <a:pt x="4265" y="1040"/>
                  <a:pt x="4250" y="1049"/>
                </a:cubicBezTo>
                <a:cubicBezTo>
                  <a:pt x="4235" y="1058"/>
                  <a:pt x="4223" y="1071"/>
                  <a:pt x="4215" y="1086"/>
                </a:cubicBezTo>
                <a:cubicBezTo>
                  <a:pt x="4206" y="1102"/>
                  <a:pt x="4202" y="1121"/>
                  <a:pt x="4202" y="1142"/>
                </a:cubicBezTo>
                <a:cubicBezTo>
                  <a:pt x="4202" y="1163"/>
                  <a:pt x="4206" y="1181"/>
                  <a:pt x="4215" y="1197"/>
                </a:cubicBezTo>
                <a:cubicBezTo>
                  <a:pt x="4223" y="1213"/>
                  <a:pt x="4235" y="1225"/>
                  <a:pt x="4250" y="1233"/>
                </a:cubicBezTo>
                <a:cubicBezTo>
                  <a:pt x="4266" y="1242"/>
                  <a:pt x="4284" y="1246"/>
                  <a:pt x="4305" y="1246"/>
                </a:cubicBezTo>
                <a:cubicBezTo>
                  <a:pt x="4322" y="1246"/>
                  <a:pt x="4337" y="1244"/>
                  <a:pt x="4349" y="1239"/>
                </a:cubicBezTo>
                <a:cubicBezTo>
                  <a:pt x="4362" y="1234"/>
                  <a:pt x="4373" y="1227"/>
                  <a:pt x="4381" y="1219"/>
                </a:cubicBezTo>
                <a:cubicBezTo>
                  <a:pt x="4389" y="1210"/>
                  <a:pt x="4395" y="1199"/>
                  <a:pt x="4398" y="1188"/>
                </a:cubicBezTo>
                <a:cubicBezTo>
                  <a:pt x="4351" y="1183"/>
                  <a:pt x="4351" y="1183"/>
                  <a:pt x="4351" y="1183"/>
                </a:cubicBezTo>
                <a:cubicBezTo>
                  <a:pt x="4341" y="1197"/>
                  <a:pt x="4341" y="1197"/>
                  <a:pt x="4341" y="1197"/>
                </a:cubicBezTo>
                <a:cubicBezTo>
                  <a:pt x="4326" y="1206"/>
                  <a:pt x="4326" y="1206"/>
                  <a:pt x="4326" y="1206"/>
                </a:cubicBezTo>
                <a:cubicBezTo>
                  <a:pt x="4320" y="1208"/>
                  <a:pt x="4313" y="1209"/>
                  <a:pt x="4306" y="1209"/>
                </a:cubicBezTo>
                <a:cubicBezTo>
                  <a:pt x="4295" y="1209"/>
                  <a:pt x="4286" y="1207"/>
                  <a:pt x="4278" y="1202"/>
                </a:cubicBezTo>
                <a:cubicBezTo>
                  <a:pt x="4269" y="1198"/>
                  <a:pt x="4263" y="1191"/>
                  <a:pt x="4259" y="1183"/>
                </a:cubicBezTo>
                <a:cubicBezTo>
                  <a:pt x="4254" y="1175"/>
                  <a:pt x="4252" y="1165"/>
                  <a:pt x="4252" y="1154"/>
                </a:cubicBezTo>
                <a:cubicBezTo>
                  <a:pt x="4400" y="1154"/>
                  <a:pt x="4400" y="1154"/>
                  <a:pt x="4400" y="1154"/>
                </a:cubicBezTo>
                <a:cubicBezTo>
                  <a:pt x="4400" y="1139"/>
                  <a:pt x="4400" y="1139"/>
                  <a:pt x="4400" y="1139"/>
                </a:cubicBezTo>
                <a:cubicBezTo>
                  <a:pt x="4400" y="1121"/>
                  <a:pt x="4397" y="1106"/>
                  <a:pt x="4392" y="1093"/>
                </a:cubicBezTo>
                <a:cubicBezTo>
                  <a:pt x="4387" y="1080"/>
                  <a:pt x="4380" y="1069"/>
                  <a:pt x="4371" y="1061"/>
                </a:cubicBezTo>
                <a:close/>
                <a:moveTo>
                  <a:pt x="4252" y="1121"/>
                </a:moveTo>
                <a:cubicBezTo>
                  <a:pt x="4253" y="1113"/>
                  <a:pt x="4255" y="1106"/>
                  <a:pt x="4258" y="1099"/>
                </a:cubicBezTo>
                <a:cubicBezTo>
                  <a:pt x="4263" y="1091"/>
                  <a:pt x="4269" y="1085"/>
                  <a:pt x="4276" y="1080"/>
                </a:cubicBezTo>
                <a:cubicBezTo>
                  <a:pt x="4284" y="1076"/>
                  <a:pt x="4293" y="1073"/>
                  <a:pt x="4303" y="1073"/>
                </a:cubicBezTo>
                <a:cubicBezTo>
                  <a:pt x="4313" y="1073"/>
                  <a:pt x="4321" y="1075"/>
                  <a:pt x="4329" y="1080"/>
                </a:cubicBezTo>
                <a:cubicBezTo>
                  <a:pt x="4336" y="1084"/>
                  <a:pt x="4342" y="1089"/>
                  <a:pt x="4346" y="1097"/>
                </a:cubicBezTo>
                <a:cubicBezTo>
                  <a:pt x="4350" y="1104"/>
                  <a:pt x="4352" y="1112"/>
                  <a:pt x="4352" y="1121"/>
                </a:cubicBezTo>
                <a:lnTo>
                  <a:pt x="4252" y="1121"/>
                </a:lnTo>
                <a:close/>
                <a:moveTo>
                  <a:pt x="4600" y="1146"/>
                </a:moveTo>
                <a:cubicBezTo>
                  <a:pt x="4610" y="1155"/>
                  <a:pt x="4615" y="1167"/>
                  <a:pt x="4615" y="1181"/>
                </a:cubicBezTo>
                <a:cubicBezTo>
                  <a:pt x="4615" y="1194"/>
                  <a:pt x="4611" y="1205"/>
                  <a:pt x="4603" y="1215"/>
                </a:cubicBezTo>
                <a:cubicBezTo>
                  <a:pt x="4595" y="1225"/>
                  <a:pt x="4585" y="1233"/>
                  <a:pt x="4571" y="1238"/>
                </a:cubicBezTo>
                <a:cubicBezTo>
                  <a:pt x="4557" y="1243"/>
                  <a:pt x="4542" y="1246"/>
                  <a:pt x="4524" y="1246"/>
                </a:cubicBezTo>
                <a:cubicBezTo>
                  <a:pt x="4498" y="1246"/>
                  <a:pt x="4477" y="1241"/>
                  <a:pt x="4461" y="1231"/>
                </a:cubicBezTo>
                <a:cubicBezTo>
                  <a:pt x="4445" y="1220"/>
                  <a:pt x="4436" y="1205"/>
                  <a:pt x="4433" y="1187"/>
                </a:cubicBezTo>
                <a:cubicBezTo>
                  <a:pt x="4482" y="1182"/>
                  <a:pt x="4482" y="1182"/>
                  <a:pt x="4482" y="1182"/>
                </a:cubicBezTo>
                <a:cubicBezTo>
                  <a:pt x="4484" y="1191"/>
                  <a:pt x="4489" y="1198"/>
                  <a:pt x="4496" y="1203"/>
                </a:cubicBezTo>
                <a:cubicBezTo>
                  <a:pt x="4503" y="1208"/>
                  <a:pt x="4512" y="1210"/>
                  <a:pt x="4524" y="1210"/>
                </a:cubicBezTo>
                <a:cubicBezTo>
                  <a:pt x="4536" y="1210"/>
                  <a:pt x="4545" y="1208"/>
                  <a:pt x="4553" y="1203"/>
                </a:cubicBezTo>
                <a:cubicBezTo>
                  <a:pt x="4560" y="1198"/>
                  <a:pt x="4563" y="1193"/>
                  <a:pt x="4563" y="1186"/>
                </a:cubicBezTo>
                <a:cubicBezTo>
                  <a:pt x="4556" y="1171"/>
                  <a:pt x="4556" y="1171"/>
                  <a:pt x="4556" y="1171"/>
                </a:cubicBezTo>
                <a:cubicBezTo>
                  <a:pt x="4552" y="1167"/>
                  <a:pt x="4545" y="1164"/>
                  <a:pt x="4535" y="1162"/>
                </a:cubicBezTo>
                <a:cubicBezTo>
                  <a:pt x="4499" y="1155"/>
                  <a:pt x="4499" y="1155"/>
                  <a:pt x="4499" y="1155"/>
                </a:cubicBezTo>
                <a:cubicBezTo>
                  <a:pt x="4478" y="1151"/>
                  <a:pt x="4463" y="1144"/>
                  <a:pt x="4453" y="1135"/>
                </a:cubicBezTo>
                <a:cubicBezTo>
                  <a:pt x="4444" y="1125"/>
                  <a:pt x="4439" y="1113"/>
                  <a:pt x="4439" y="1098"/>
                </a:cubicBezTo>
                <a:cubicBezTo>
                  <a:pt x="4439" y="1085"/>
                  <a:pt x="4442" y="1074"/>
                  <a:pt x="4450" y="1065"/>
                </a:cubicBezTo>
                <a:cubicBezTo>
                  <a:pt x="4457" y="1056"/>
                  <a:pt x="4467" y="1049"/>
                  <a:pt x="4480" y="1044"/>
                </a:cubicBezTo>
                <a:cubicBezTo>
                  <a:pt x="4493" y="1038"/>
                  <a:pt x="4508" y="1036"/>
                  <a:pt x="4525" y="1036"/>
                </a:cubicBezTo>
                <a:cubicBezTo>
                  <a:pt x="4550" y="1036"/>
                  <a:pt x="4569" y="1041"/>
                  <a:pt x="4584" y="1051"/>
                </a:cubicBezTo>
                <a:cubicBezTo>
                  <a:pt x="4598" y="1061"/>
                  <a:pt x="4607" y="1075"/>
                  <a:pt x="4610" y="1092"/>
                </a:cubicBezTo>
                <a:cubicBezTo>
                  <a:pt x="4565" y="1097"/>
                  <a:pt x="4565" y="1097"/>
                  <a:pt x="4565" y="1097"/>
                </a:cubicBezTo>
                <a:cubicBezTo>
                  <a:pt x="4558" y="1085"/>
                  <a:pt x="4558" y="1085"/>
                  <a:pt x="4558" y="1085"/>
                </a:cubicBezTo>
                <a:cubicBezTo>
                  <a:pt x="4545" y="1075"/>
                  <a:pt x="4545" y="1075"/>
                  <a:pt x="4545" y="1075"/>
                </a:cubicBezTo>
                <a:cubicBezTo>
                  <a:pt x="4540" y="1073"/>
                  <a:pt x="4533" y="1072"/>
                  <a:pt x="4525" y="1072"/>
                </a:cubicBezTo>
                <a:cubicBezTo>
                  <a:pt x="4515" y="1072"/>
                  <a:pt x="4506" y="1074"/>
                  <a:pt x="4499" y="1078"/>
                </a:cubicBezTo>
                <a:cubicBezTo>
                  <a:pt x="4492" y="1083"/>
                  <a:pt x="4489" y="1088"/>
                  <a:pt x="4489" y="1095"/>
                </a:cubicBezTo>
                <a:cubicBezTo>
                  <a:pt x="4496" y="1110"/>
                  <a:pt x="4496" y="1110"/>
                  <a:pt x="4496" y="1110"/>
                </a:cubicBezTo>
                <a:cubicBezTo>
                  <a:pt x="4500" y="1113"/>
                  <a:pt x="4508" y="1116"/>
                  <a:pt x="4519" y="1119"/>
                </a:cubicBezTo>
                <a:cubicBezTo>
                  <a:pt x="4555" y="1126"/>
                  <a:pt x="4555" y="1126"/>
                  <a:pt x="4555" y="1126"/>
                </a:cubicBezTo>
                <a:cubicBezTo>
                  <a:pt x="4575" y="1130"/>
                  <a:pt x="4590" y="1137"/>
                  <a:pt x="4600" y="1146"/>
                </a:cubicBezTo>
                <a:close/>
                <a:moveTo>
                  <a:pt x="3612" y="1036"/>
                </a:moveTo>
                <a:cubicBezTo>
                  <a:pt x="3621" y="1037"/>
                  <a:pt x="3621" y="1037"/>
                  <a:pt x="3621" y="1037"/>
                </a:cubicBezTo>
                <a:cubicBezTo>
                  <a:pt x="3621" y="1081"/>
                  <a:pt x="3621" y="1081"/>
                  <a:pt x="3621" y="1081"/>
                </a:cubicBezTo>
                <a:cubicBezTo>
                  <a:pt x="3611" y="1079"/>
                  <a:pt x="3611" y="1079"/>
                  <a:pt x="3611" y="1079"/>
                </a:cubicBezTo>
                <a:cubicBezTo>
                  <a:pt x="3597" y="1078"/>
                  <a:pt x="3597" y="1078"/>
                  <a:pt x="3597" y="1078"/>
                </a:cubicBezTo>
                <a:cubicBezTo>
                  <a:pt x="3588" y="1078"/>
                  <a:pt x="3580" y="1080"/>
                  <a:pt x="3573" y="1084"/>
                </a:cubicBezTo>
                <a:cubicBezTo>
                  <a:pt x="3566" y="1088"/>
                  <a:pt x="3560" y="1093"/>
                  <a:pt x="3556" y="1100"/>
                </a:cubicBezTo>
                <a:cubicBezTo>
                  <a:pt x="3552" y="1106"/>
                  <a:pt x="3550" y="1114"/>
                  <a:pt x="3550" y="1123"/>
                </a:cubicBezTo>
                <a:cubicBezTo>
                  <a:pt x="3550" y="1242"/>
                  <a:pt x="3550" y="1242"/>
                  <a:pt x="3550" y="1242"/>
                </a:cubicBezTo>
                <a:cubicBezTo>
                  <a:pt x="3499" y="1242"/>
                  <a:pt x="3499" y="1242"/>
                  <a:pt x="3499" y="1242"/>
                </a:cubicBezTo>
                <a:cubicBezTo>
                  <a:pt x="3499" y="1039"/>
                  <a:pt x="3499" y="1039"/>
                  <a:pt x="3499" y="1039"/>
                </a:cubicBezTo>
                <a:cubicBezTo>
                  <a:pt x="3548" y="1039"/>
                  <a:pt x="3548" y="1039"/>
                  <a:pt x="3548" y="1039"/>
                </a:cubicBezTo>
                <a:cubicBezTo>
                  <a:pt x="3548" y="1073"/>
                  <a:pt x="3548" y="1073"/>
                  <a:pt x="3548" y="1073"/>
                </a:cubicBezTo>
                <a:cubicBezTo>
                  <a:pt x="3550" y="1073"/>
                  <a:pt x="3550" y="1073"/>
                  <a:pt x="3550" y="1073"/>
                </a:cubicBezTo>
                <a:cubicBezTo>
                  <a:pt x="3554" y="1061"/>
                  <a:pt x="3561" y="1052"/>
                  <a:pt x="3570" y="1045"/>
                </a:cubicBezTo>
                <a:cubicBezTo>
                  <a:pt x="3580" y="1039"/>
                  <a:pt x="3590" y="1036"/>
                  <a:pt x="3603" y="1036"/>
                </a:cubicBezTo>
                <a:lnTo>
                  <a:pt x="3612" y="1036"/>
                </a:lnTo>
                <a:close/>
                <a:moveTo>
                  <a:pt x="3212" y="1146"/>
                </a:moveTo>
                <a:cubicBezTo>
                  <a:pt x="3222" y="1155"/>
                  <a:pt x="3227" y="1167"/>
                  <a:pt x="3227" y="1181"/>
                </a:cubicBezTo>
                <a:cubicBezTo>
                  <a:pt x="3227" y="1194"/>
                  <a:pt x="3223" y="1205"/>
                  <a:pt x="3215" y="1215"/>
                </a:cubicBezTo>
                <a:cubicBezTo>
                  <a:pt x="3208" y="1225"/>
                  <a:pt x="3197" y="1233"/>
                  <a:pt x="3183" y="1238"/>
                </a:cubicBezTo>
                <a:cubicBezTo>
                  <a:pt x="3170" y="1243"/>
                  <a:pt x="3154" y="1246"/>
                  <a:pt x="3136" y="1246"/>
                </a:cubicBezTo>
                <a:cubicBezTo>
                  <a:pt x="3110" y="1246"/>
                  <a:pt x="3089" y="1241"/>
                  <a:pt x="3074" y="1231"/>
                </a:cubicBezTo>
                <a:cubicBezTo>
                  <a:pt x="3058" y="1220"/>
                  <a:pt x="3048" y="1205"/>
                  <a:pt x="3045" y="1187"/>
                </a:cubicBezTo>
                <a:cubicBezTo>
                  <a:pt x="3094" y="1182"/>
                  <a:pt x="3094" y="1182"/>
                  <a:pt x="3094" y="1182"/>
                </a:cubicBezTo>
                <a:cubicBezTo>
                  <a:pt x="3096" y="1191"/>
                  <a:pt x="3101" y="1198"/>
                  <a:pt x="3108" y="1203"/>
                </a:cubicBezTo>
                <a:cubicBezTo>
                  <a:pt x="3115" y="1208"/>
                  <a:pt x="3125" y="1210"/>
                  <a:pt x="3136" y="1210"/>
                </a:cubicBezTo>
                <a:cubicBezTo>
                  <a:pt x="3148" y="1210"/>
                  <a:pt x="3158" y="1208"/>
                  <a:pt x="3165" y="1203"/>
                </a:cubicBezTo>
                <a:cubicBezTo>
                  <a:pt x="3172" y="1198"/>
                  <a:pt x="3176" y="1193"/>
                  <a:pt x="3176" y="1186"/>
                </a:cubicBezTo>
                <a:cubicBezTo>
                  <a:pt x="3169" y="1171"/>
                  <a:pt x="3169" y="1171"/>
                  <a:pt x="3169" y="1171"/>
                </a:cubicBezTo>
                <a:cubicBezTo>
                  <a:pt x="3164" y="1167"/>
                  <a:pt x="3157" y="1164"/>
                  <a:pt x="3147" y="1162"/>
                </a:cubicBezTo>
                <a:cubicBezTo>
                  <a:pt x="3111" y="1155"/>
                  <a:pt x="3111" y="1155"/>
                  <a:pt x="3111" y="1155"/>
                </a:cubicBezTo>
                <a:cubicBezTo>
                  <a:pt x="3091" y="1151"/>
                  <a:pt x="3076" y="1144"/>
                  <a:pt x="3066" y="1135"/>
                </a:cubicBezTo>
                <a:cubicBezTo>
                  <a:pt x="3056" y="1125"/>
                  <a:pt x="3051" y="1113"/>
                  <a:pt x="3051" y="1098"/>
                </a:cubicBezTo>
                <a:cubicBezTo>
                  <a:pt x="3051" y="1085"/>
                  <a:pt x="3055" y="1074"/>
                  <a:pt x="3062" y="1065"/>
                </a:cubicBezTo>
                <a:cubicBezTo>
                  <a:pt x="3069" y="1056"/>
                  <a:pt x="3079" y="1049"/>
                  <a:pt x="3092" y="1044"/>
                </a:cubicBezTo>
                <a:cubicBezTo>
                  <a:pt x="3105" y="1038"/>
                  <a:pt x="3120" y="1036"/>
                  <a:pt x="3137" y="1036"/>
                </a:cubicBezTo>
                <a:cubicBezTo>
                  <a:pt x="3162" y="1036"/>
                  <a:pt x="3182" y="1041"/>
                  <a:pt x="3196" y="1051"/>
                </a:cubicBezTo>
                <a:cubicBezTo>
                  <a:pt x="3210" y="1061"/>
                  <a:pt x="3219" y="1075"/>
                  <a:pt x="3223" y="1092"/>
                </a:cubicBezTo>
                <a:cubicBezTo>
                  <a:pt x="3177" y="1097"/>
                  <a:pt x="3177" y="1097"/>
                  <a:pt x="3177" y="1097"/>
                </a:cubicBezTo>
                <a:cubicBezTo>
                  <a:pt x="3170" y="1085"/>
                  <a:pt x="3170" y="1085"/>
                  <a:pt x="3170" y="1085"/>
                </a:cubicBezTo>
                <a:cubicBezTo>
                  <a:pt x="3157" y="1075"/>
                  <a:pt x="3157" y="1075"/>
                  <a:pt x="3157" y="1075"/>
                </a:cubicBezTo>
                <a:cubicBezTo>
                  <a:pt x="3152" y="1073"/>
                  <a:pt x="3146" y="1072"/>
                  <a:pt x="3138" y="1072"/>
                </a:cubicBezTo>
                <a:cubicBezTo>
                  <a:pt x="3127" y="1072"/>
                  <a:pt x="3119" y="1074"/>
                  <a:pt x="3112" y="1078"/>
                </a:cubicBezTo>
                <a:cubicBezTo>
                  <a:pt x="3105" y="1083"/>
                  <a:pt x="3101" y="1088"/>
                  <a:pt x="3101" y="1095"/>
                </a:cubicBezTo>
                <a:cubicBezTo>
                  <a:pt x="3108" y="1110"/>
                  <a:pt x="3108" y="1110"/>
                  <a:pt x="3108" y="1110"/>
                </a:cubicBezTo>
                <a:cubicBezTo>
                  <a:pt x="3113" y="1113"/>
                  <a:pt x="3120" y="1116"/>
                  <a:pt x="3131" y="1119"/>
                </a:cubicBezTo>
                <a:cubicBezTo>
                  <a:pt x="3167" y="1126"/>
                  <a:pt x="3167" y="1126"/>
                  <a:pt x="3167" y="1126"/>
                </a:cubicBezTo>
                <a:cubicBezTo>
                  <a:pt x="3188" y="1130"/>
                  <a:pt x="3202" y="1137"/>
                  <a:pt x="3212" y="1146"/>
                </a:cubicBezTo>
                <a:close/>
                <a:moveTo>
                  <a:pt x="2668" y="1203"/>
                </a:moveTo>
                <a:cubicBezTo>
                  <a:pt x="2677" y="1240"/>
                  <a:pt x="2677" y="1240"/>
                  <a:pt x="2677" y="1240"/>
                </a:cubicBezTo>
                <a:cubicBezTo>
                  <a:pt x="2665" y="1243"/>
                  <a:pt x="2665" y="1243"/>
                  <a:pt x="2665" y="1243"/>
                </a:cubicBezTo>
                <a:cubicBezTo>
                  <a:pt x="2661" y="1244"/>
                  <a:pt x="2655" y="1245"/>
                  <a:pt x="2647" y="1245"/>
                </a:cubicBezTo>
                <a:cubicBezTo>
                  <a:pt x="2635" y="1245"/>
                  <a:pt x="2624" y="1244"/>
                  <a:pt x="2614" y="1240"/>
                </a:cubicBezTo>
                <a:cubicBezTo>
                  <a:pt x="2603" y="1236"/>
                  <a:pt x="2596" y="1229"/>
                  <a:pt x="2590" y="1221"/>
                </a:cubicBezTo>
                <a:cubicBezTo>
                  <a:pt x="2584" y="1212"/>
                  <a:pt x="2581" y="1202"/>
                  <a:pt x="2581" y="1189"/>
                </a:cubicBezTo>
                <a:cubicBezTo>
                  <a:pt x="2581" y="1076"/>
                  <a:pt x="2581" y="1076"/>
                  <a:pt x="2581" y="1076"/>
                </a:cubicBezTo>
                <a:cubicBezTo>
                  <a:pt x="2551" y="1076"/>
                  <a:pt x="2551" y="1076"/>
                  <a:pt x="2551" y="1076"/>
                </a:cubicBezTo>
                <a:cubicBezTo>
                  <a:pt x="2551" y="1039"/>
                  <a:pt x="2551" y="1039"/>
                  <a:pt x="2551" y="1039"/>
                </a:cubicBezTo>
                <a:cubicBezTo>
                  <a:pt x="2581" y="1039"/>
                  <a:pt x="2581" y="1039"/>
                  <a:pt x="2581" y="1039"/>
                </a:cubicBezTo>
                <a:cubicBezTo>
                  <a:pt x="2581" y="990"/>
                  <a:pt x="2581" y="990"/>
                  <a:pt x="2581" y="990"/>
                </a:cubicBezTo>
                <a:cubicBezTo>
                  <a:pt x="2631" y="990"/>
                  <a:pt x="2631" y="990"/>
                  <a:pt x="2631" y="990"/>
                </a:cubicBezTo>
                <a:cubicBezTo>
                  <a:pt x="2631" y="1039"/>
                  <a:pt x="2631" y="1039"/>
                  <a:pt x="2631" y="1039"/>
                </a:cubicBezTo>
                <a:cubicBezTo>
                  <a:pt x="2673" y="1039"/>
                  <a:pt x="2673" y="1039"/>
                  <a:pt x="2673" y="1039"/>
                </a:cubicBezTo>
                <a:cubicBezTo>
                  <a:pt x="2673" y="1076"/>
                  <a:pt x="2673" y="1076"/>
                  <a:pt x="2673" y="1076"/>
                </a:cubicBezTo>
                <a:cubicBezTo>
                  <a:pt x="2631" y="1076"/>
                  <a:pt x="2631" y="1076"/>
                  <a:pt x="2631" y="1076"/>
                </a:cubicBezTo>
                <a:cubicBezTo>
                  <a:pt x="2631" y="1181"/>
                  <a:pt x="2631" y="1181"/>
                  <a:pt x="2631" y="1181"/>
                </a:cubicBezTo>
                <a:cubicBezTo>
                  <a:pt x="2634" y="1196"/>
                  <a:pt x="2634" y="1196"/>
                  <a:pt x="2634" y="1196"/>
                </a:cubicBezTo>
                <a:cubicBezTo>
                  <a:pt x="2642" y="1203"/>
                  <a:pt x="2642" y="1203"/>
                  <a:pt x="2642" y="1203"/>
                </a:cubicBezTo>
                <a:cubicBezTo>
                  <a:pt x="2654" y="1205"/>
                  <a:pt x="2654" y="1205"/>
                  <a:pt x="2654" y="1205"/>
                </a:cubicBezTo>
                <a:cubicBezTo>
                  <a:pt x="2662" y="1204"/>
                  <a:pt x="2662" y="1204"/>
                  <a:pt x="2662" y="1204"/>
                </a:cubicBezTo>
                <a:lnTo>
                  <a:pt x="2668" y="1203"/>
                </a:lnTo>
                <a:close/>
                <a:moveTo>
                  <a:pt x="2898" y="1071"/>
                </a:moveTo>
                <a:cubicBezTo>
                  <a:pt x="2904" y="1082"/>
                  <a:pt x="2907" y="1096"/>
                  <a:pt x="2907" y="1113"/>
                </a:cubicBezTo>
                <a:cubicBezTo>
                  <a:pt x="2907" y="1242"/>
                  <a:pt x="2907" y="1242"/>
                  <a:pt x="2907" y="1242"/>
                </a:cubicBezTo>
                <a:cubicBezTo>
                  <a:pt x="2857" y="1242"/>
                  <a:pt x="2857" y="1242"/>
                  <a:pt x="2857" y="1242"/>
                </a:cubicBezTo>
                <a:cubicBezTo>
                  <a:pt x="2857" y="1120"/>
                  <a:pt x="2857" y="1120"/>
                  <a:pt x="2857" y="1120"/>
                </a:cubicBezTo>
                <a:cubicBezTo>
                  <a:pt x="2857" y="1106"/>
                  <a:pt x="2853" y="1096"/>
                  <a:pt x="2846" y="1088"/>
                </a:cubicBezTo>
                <a:cubicBezTo>
                  <a:pt x="2839" y="1080"/>
                  <a:pt x="2829" y="1077"/>
                  <a:pt x="2815" y="1077"/>
                </a:cubicBezTo>
                <a:cubicBezTo>
                  <a:pt x="2806" y="1077"/>
                  <a:pt x="2799" y="1078"/>
                  <a:pt x="2792" y="1082"/>
                </a:cubicBezTo>
                <a:cubicBezTo>
                  <a:pt x="2785" y="1086"/>
                  <a:pt x="2779" y="1091"/>
                  <a:pt x="2775" y="1098"/>
                </a:cubicBezTo>
                <a:cubicBezTo>
                  <a:pt x="2771" y="1105"/>
                  <a:pt x="2769" y="1113"/>
                  <a:pt x="2769" y="1123"/>
                </a:cubicBezTo>
                <a:cubicBezTo>
                  <a:pt x="2769" y="1242"/>
                  <a:pt x="2769" y="1242"/>
                  <a:pt x="2769" y="1242"/>
                </a:cubicBezTo>
                <a:cubicBezTo>
                  <a:pt x="2719" y="1242"/>
                  <a:pt x="2719" y="1242"/>
                  <a:pt x="2719" y="1242"/>
                </a:cubicBezTo>
                <a:cubicBezTo>
                  <a:pt x="2719" y="971"/>
                  <a:pt x="2719" y="971"/>
                  <a:pt x="2719" y="971"/>
                </a:cubicBezTo>
                <a:cubicBezTo>
                  <a:pt x="2768" y="971"/>
                  <a:pt x="2768" y="971"/>
                  <a:pt x="2768" y="971"/>
                </a:cubicBezTo>
                <a:cubicBezTo>
                  <a:pt x="2768" y="1073"/>
                  <a:pt x="2768" y="1073"/>
                  <a:pt x="2768" y="1073"/>
                </a:cubicBezTo>
                <a:cubicBezTo>
                  <a:pt x="2771" y="1073"/>
                  <a:pt x="2771" y="1073"/>
                  <a:pt x="2771" y="1073"/>
                </a:cubicBezTo>
                <a:cubicBezTo>
                  <a:pt x="2776" y="1062"/>
                  <a:pt x="2783" y="1053"/>
                  <a:pt x="2794" y="1046"/>
                </a:cubicBezTo>
                <a:cubicBezTo>
                  <a:pt x="2804" y="1039"/>
                  <a:pt x="2818" y="1036"/>
                  <a:pt x="2834" y="1036"/>
                </a:cubicBezTo>
                <a:cubicBezTo>
                  <a:pt x="2849" y="1036"/>
                  <a:pt x="2862" y="1039"/>
                  <a:pt x="2873" y="1045"/>
                </a:cubicBezTo>
                <a:cubicBezTo>
                  <a:pt x="2884" y="1051"/>
                  <a:pt x="2892" y="1059"/>
                  <a:pt x="2898" y="1071"/>
                </a:cubicBezTo>
                <a:close/>
                <a:moveTo>
                  <a:pt x="3428" y="1061"/>
                </a:moveTo>
                <a:cubicBezTo>
                  <a:pt x="3419" y="1052"/>
                  <a:pt x="3409" y="1046"/>
                  <a:pt x="3397" y="1042"/>
                </a:cubicBezTo>
                <a:cubicBezTo>
                  <a:pt x="3385" y="1038"/>
                  <a:pt x="3373" y="1036"/>
                  <a:pt x="3360" y="1036"/>
                </a:cubicBezTo>
                <a:cubicBezTo>
                  <a:pt x="3340" y="1036"/>
                  <a:pt x="3322" y="1040"/>
                  <a:pt x="3307" y="1049"/>
                </a:cubicBezTo>
                <a:cubicBezTo>
                  <a:pt x="3292" y="1058"/>
                  <a:pt x="3280" y="1071"/>
                  <a:pt x="3272" y="1086"/>
                </a:cubicBezTo>
                <a:cubicBezTo>
                  <a:pt x="3264" y="1102"/>
                  <a:pt x="3259" y="1121"/>
                  <a:pt x="3259" y="1142"/>
                </a:cubicBezTo>
                <a:cubicBezTo>
                  <a:pt x="3259" y="1163"/>
                  <a:pt x="3264" y="1181"/>
                  <a:pt x="3272" y="1197"/>
                </a:cubicBezTo>
                <a:cubicBezTo>
                  <a:pt x="3280" y="1213"/>
                  <a:pt x="3292" y="1225"/>
                  <a:pt x="3307" y="1233"/>
                </a:cubicBezTo>
                <a:cubicBezTo>
                  <a:pt x="3323" y="1242"/>
                  <a:pt x="3341" y="1246"/>
                  <a:pt x="3363" y="1246"/>
                </a:cubicBezTo>
                <a:cubicBezTo>
                  <a:pt x="3379" y="1246"/>
                  <a:pt x="3394" y="1244"/>
                  <a:pt x="3407" y="1239"/>
                </a:cubicBezTo>
                <a:cubicBezTo>
                  <a:pt x="3419" y="1234"/>
                  <a:pt x="3430" y="1227"/>
                  <a:pt x="3438" y="1219"/>
                </a:cubicBezTo>
                <a:cubicBezTo>
                  <a:pt x="3446" y="1210"/>
                  <a:pt x="3452" y="1199"/>
                  <a:pt x="3455" y="1188"/>
                </a:cubicBezTo>
                <a:cubicBezTo>
                  <a:pt x="3408" y="1183"/>
                  <a:pt x="3408" y="1183"/>
                  <a:pt x="3408" y="1183"/>
                </a:cubicBezTo>
                <a:cubicBezTo>
                  <a:pt x="3398" y="1197"/>
                  <a:pt x="3398" y="1197"/>
                  <a:pt x="3398" y="1197"/>
                </a:cubicBezTo>
                <a:cubicBezTo>
                  <a:pt x="3383" y="1206"/>
                  <a:pt x="3383" y="1206"/>
                  <a:pt x="3383" y="1206"/>
                </a:cubicBezTo>
                <a:cubicBezTo>
                  <a:pt x="3377" y="1208"/>
                  <a:pt x="3371" y="1209"/>
                  <a:pt x="3363" y="1209"/>
                </a:cubicBezTo>
                <a:cubicBezTo>
                  <a:pt x="3352" y="1209"/>
                  <a:pt x="3343" y="1207"/>
                  <a:pt x="3335" y="1202"/>
                </a:cubicBezTo>
                <a:cubicBezTo>
                  <a:pt x="3327" y="1198"/>
                  <a:pt x="3320" y="1191"/>
                  <a:pt x="3316" y="1183"/>
                </a:cubicBezTo>
                <a:cubicBezTo>
                  <a:pt x="3311" y="1175"/>
                  <a:pt x="3309" y="1165"/>
                  <a:pt x="3309" y="1154"/>
                </a:cubicBezTo>
                <a:cubicBezTo>
                  <a:pt x="3457" y="1154"/>
                  <a:pt x="3457" y="1154"/>
                  <a:pt x="3457" y="1154"/>
                </a:cubicBezTo>
                <a:cubicBezTo>
                  <a:pt x="3457" y="1139"/>
                  <a:pt x="3457" y="1139"/>
                  <a:pt x="3457" y="1139"/>
                </a:cubicBezTo>
                <a:cubicBezTo>
                  <a:pt x="3457" y="1121"/>
                  <a:pt x="3454" y="1106"/>
                  <a:pt x="3449" y="1093"/>
                </a:cubicBezTo>
                <a:cubicBezTo>
                  <a:pt x="3444" y="1080"/>
                  <a:pt x="3437" y="1069"/>
                  <a:pt x="3428" y="1061"/>
                </a:cubicBezTo>
                <a:close/>
                <a:moveTo>
                  <a:pt x="3309" y="1121"/>
                </a:moveTo>
                <a:cubicBezTo>
                  <a:pt x="3310" y="1113"/>
                  <a:pt x="3312" y="1106"/>
                  <a:pt x="3316" y="1099"/>
                </a:cubicBezTo>
                <a:cubicBezTo>
                  <a:pt x="3320" y="1091"/>
                  <a:pt x="3326" y="1085"/>
                  <a:pt x="3334" y="1080"/>
                </a:cubicBezTo>
                <a:cubicBezTo>
                  <a:pt x="3341" y="1076"/>
                  <a:pt x="3350" y="1073"/>
                  <a:pt x="3361" y="1073"/>
                </a:cubicBezTo>
                <a:cubicBezTo>
                  <a:pt x="3370" y="1073"/>
                  <a:pt x="3379" y="1075"/>
                  <a:pt x="3386" y="1080"/>
                </a:cubicBezTo>
                <a:cubicBezTo>
                  <a:pt x="3393" y="1084"/>
                  <a:pt x="3399" y="1089"/>
                  <a:pt x="3403" y="1097"/>
                </a:cubicBezTo>
                <a:cubicBezTo>
                  <a:pt x="3407" y="1104"/>
                  <a:pt x="3409" y="1112"/>
                  <a:pt x="3409" y="1121"/>
                </a:cubicBezTo>
                <a:lnTo>
                  <a:pt x="3309" y="1121"/>
                </a:lnTo>
                <a:close/>
                <a:moveTo>
                  <a:pt x="2975" y="754"/>
                </a:moveTo>
                <a:cubicBezTo>
                  <a:pt x="2861" y="754"/>
                  <a:pt x="2799" y="692"/>
                  <a:pt x="2791" y="557"/>
                </a:cubicBezTo>
                <a:cubicBezTo>
                  <a:pt x="3265" y="557"/>
                  <a:pt x="3265" y="557"/>
                  <a:pt x="3265" y="557"/>
                </a:cubicBezTo>
                <a:cubicBezTo>
                  <a:pt x="3265" y="551"/>
                  <a:pt x="3268" y="529"/>
                  <a:pt x="3268" y="506"/>
                </a:cubicBezTo>
                <a:cubicBezTo>
                  <a:pt x="3268" y="275"/>
                  <a:pt x="3157" y="171"/>
                  <a:pt x="2945" y="171"/>
                </a:cubicBezTo>
                <a:cubicBezTo>
                  <a:pt x="2732" y="171"/>
                  <a:pt x="2590" y="306"/>
                  <a:pt x="2590" y="525"/>
                </a:cubicBezTo>
                <a:cubicBezTo>
                  <a:pt x="2590" y="739"/>
                  <a:pt x="2713" y="871"/>
                  <a:pt x="2959" y="871"/>
                </a:cubicBezTo>
                <a:cubicBezTo>
                  <a:pt x="3107" y="871"/>
                  <a:pt x="3184" y="838"/>
                  <a:pt x="3242" y="805"/>
                </a:cubicBezTo>
                <a:cubicBezTo>
                  <a:pt x="3242" y="680"/>
                  <a:pt x="3242" y="680"/>
                  <a:pt x="3242" y="680"/>
                </a:cubicBezTo>
                <a:cubicBezTo>
                  <a:pt x="3130" y="680"/>
                  <a:pt x="3130" y="680"/>
                  <a:pt x="3130" y="680"/>
                </a:cubicBezTo>
                <a:cubicBezTo>
                  <a:pt x="3094" y="724"/>
                  <a:pt x="3063" y="754"/>
                  <a:pt x="2975" y="754"/>
                </a:cubicBezTo>
                <a:close/>
                <a:moveTo>
                  <a:pt x="2945" y="284"/>
                </a:moveTo>
                <a:cubicBezTo>
                  <a:pt x="3026" y="284"/>
                  <a:pt x="3064" y="331"/>
                  <a:pt x="3071" y="450"/>
                </a:cubicBezTo>
                <a:cubicBezTo>
                  <a:pt x="2794" y="450"/>
                  <a:pt x="2794" y="450"/>
                  <a:pt x="2794" y="450"/>
                </a:cubicBezTo>
                <a:cubicBezTo>
                  <a:pt x="2809" y="333"/>
                  <a:pt x="2863" y="284"/>
                  <a:pt x="2945" y="284"/>
                </a:cubicBezTo>
                <a:close/>
              </a:path>
            </a:pathLst>
          </a:custGeom>
          <a:solidFill>
            <a:srgbClr val="0066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0" indent="0" algn="l" defTabSz="914400" rtl="0" eaLnBrk="1" latinLnBrk="0" hangingPunct="1">
              <a:lnSpc>
                <a:spcPct val="98000"/>
              </a:lnSpc>
              <a:spcBef>
                <a:spcPts val="0"/>
              </a:spcBef>
              <a:buFont typeface="Wingdings" panose="05000000000000000000" pitchFamily="2" charset="2"/>
              <a:buNone/>
              <a:defRPr/>
            </a:lvl1pPr>
          </a:lstStyle>
          <a:p>
            <a:r>
              <a:rPr lang="en-GB" dirty="0"/>
              <a:t>  </a:t>
            </a:r>
          </a:p>
        </p:txBody>
      </p:sp>
      <p:sp>
        <p:nvSpPr>
          <p:cNvPr id="19" name="LS_Worldline_PH (move it under the slide if not needed)  (JU-Free) ">
            <a:extLst>
              <a:ext uri="{FF2B5EF4-FFF2-40B4-BE49-F238E27FC236}">
                <a16:creationId xmlns:a16="http://schemas.microsoft.com/office/drawing/2014/main" xmlns="" id="{39262CCB-6E07-437D-B9E9-1A9EDA712101}"/>
              </a:ext>
            </a:extLst>
          </p:cNvPr>
          <p:cNvSpPr txBox="1">
            <a:spLocks noGrp="1"/>
          </p:cNvSpPr>
          <p:nvPr>
            <p:ph type="body" idx="1006" hasCustomPrompt="1"/>
            <p:custDataLst>
              <p:custData r:id="rId3"/>
            </p:custDataLst>
          </p:nvPr>
        </p:nvSpPr>
        <p:spPr bwMode="auto">
          <a:xfrm>
            <a:off x="7640640" y="4704120"/>
            <a:ext cx="1285920" cy="224640"/>
          </a:xfrm>
          <a:custGeom>
            <a:avLst/>
            <a:gdLst>
              <a:gd name="T0" fmla="*/ 3107 w 5382"/>
              <a:gd name="T1" fmla="*/ 302 h 939"/>
              <a:gd name="T2" fmla="*/ 2692 w 5382"/>
              <a:gd name="T3" fmla="*/ 799 h 939"/>
              <a:gd name="T4" fmla="*/ 2544 w 5382"/>
              <a:gd name="T5" fmla="*/ 553 h 939"/>
              <a:gd name="T6" fmla="*/ 2471 w 5382"/>
              <a:gd name="T7" fmla="*/ 47 h 939"/>
              <a:gd name="T8" fmla="*/ 2371 w 5382"/>
              <a:gd name="T9" fmla="*/ 725 h 939"/>
              <a:gd name="T10" fmla="*/ 2749 w 5382"/>
              <a:gd name="T11" fmla="*/ 872 h 939"/>
              <a:gd name="T12" fmla="*/ 3164 w 5382"/>
              <a:gd name="T13" fmla="*/ 923 h 939"/>
              <a:gd name="T14" fmla="*/ 3208 w 5382"/>
              <a:gd name="T15" fmla="*/ 47 h 939"/>
              <a:gd name="T16" fmla="*/ 2837 w 5382"/>
              <a:gd name="T17" fmla="*/ 592 h 939"/>
              <a:gd name="T18" fmla="*/ 3107 w 5382"/>
              <a:gd name="T19" fmla="*/ 744 h 939"/>
              <a:gd name="T20" fmla="*/ 2313 w 5382"/>
              <a:gd name="T21" fmla="*/ 403 h 939"/>
              <a:gd name="T22" fmla="*/ 2090 w 5382"/>
              <a:gd name="T23" fmla="*/ 923 h 939"/>
              <a:gd name="T24" fmla="*/ 2031 w 5382"/>
              <a:gd name="T25" fmla="*/ 262 h 939"/>
              <a:gd name="T26" fmla="*/ 1657 w 5382"/>
              <a:gd name="T27" fmla="*/ 274 h 939"/>
              <a:gd name="T28" fmla="*/ 1420 w 5382"/>
              <a:gd name="T29" fmla="*/ 453 h 939"/>
              <a:gd name="T30" fmla="*/ 1323 w 5382"/>
              <a:gd name="T31" fmla="*/ 593 h 939"/>
              <a:gd name="T32" fmla="*/ 1176 w 5382"/>
              <a:gd name="T33" fmla="*/ 593 h 939"/>
              <a:gd name="T34" fmla="*/ 1657 w 5382"/>
              <a:gd name="T35" fmla="*/ 274 h 939"/>
              <a:gd name="T36" fmla="*/ 1576 w 5382"/>
              <a:gd name="T37" fmla="*/ 388 h 939"/>
              <a:gd name="T38" fmla="*/ 3714 w 5382"/>
              <a:gd name="T39" fmla="*/ 127 h 939"/>
              <a:gd name="T40" fmla="*/ 3815 w 5382"/>
              <a:gd name="T41" fmla="*/ 225 h 939"/>
              <a:gd name="T42" fmla="*/ 5083 w 5382"/>
              <a:gd name="T43" fmla="*/ 249 h 939"/>
              <a:gd name="T44" fmla="*/ 4736 w 5382"/>
              <a:gd name="T45" fmla="*/ 811 h 939"/>
              <a:gd name="T46" fmla="*/ 4474 w 5382"/>
              <a:gd name="T47" fmla="*/ 244 h 939"/>
              <a:gd name="T48" fmla="*/ 4071 w 5382"/>
              <a:gd name="T49" fmla="*/ 262 h 939"/>
              <a:gd name="T50" fmla="*/ 3904 w 5382"/>
              <a:gd name="T51" fmla="*/ 708 h 939"/>
              <a:gd name="T52" fmla="*/ 3732 w 5382"/>
              <a:gd name="T53" fmla="*/ 262 h 939"/>
              <a:gd name="T54" fmla="*/ 3732 w 5382"/>
              <a:gd name="T55" fmla="*/ 730 h 939"/>
              <a:gd name="T56" fmla="*/ 3562 w 5382"/>
              <a:gd name="T57" fmla="*/ 726 h 939"/>
              <a:gd name="T58" fmla="*/ 3390 w 5382"/>
              <a:gd name="T59" fmla="*/ 47 h 939"/>
              <a:gd name="T60" fmla="*/ 3390 w 5382"/>
              <a:gd name="T61" fmla="*/ 748 h 939"/>
              <a:gd name="T62" fmla="*/ 3900 w 5382"/>
              <a:gd name="T63" fmla="*/ 914 h 939"/>
              <a:gd name="T64" fmla="*/ 4246 w 5382"/>
              <a:gd name="T65" fmla="*/ 923 h 939"/>
              <a:gd name="T66" fmla="*/ 4479 w 5382"/>
              <a:gd name="T67" fmla="*/ 479 h 939"/>
              <a:gd name="T68" fmla="*/ 4479 w 5382"/>
              <a:gd name="T69" fmla="*/ 748 h 939"/>
              <a:gd name="T70" fmla="*/ 5096 w 5382"/>
              <a:gd name="T71" fmla="*/ 934 h 939"/>
              <a:gd name="T72" fmla="*/ 5300 w 5382"/>
              <a:gd name="T73" fmla="*/ 747 h 939"/>
              <a:gd name="T74" fmla="*/ 5380 w 5382"/>
              <a:gd name="T75" fmla="*/ 633 h 939"/>
              <a:gd name="T76" fmla="*/ 5083 w 5382"/>
              <a:gd name="T77" fmla="*/ 366 h 939"/>
              <a:gd name="T78" fmla="*/ 1197 w 5382"/>
              <a:gd name="T79" fmla="*/ 156 h 939"/>
              <a:gd name="T80" fmla="*/ 629 w 5382"/>
              <a:gd name="T81" fmla="*/ 354 h 939"/>
              <a:gd name="T82" fmla="*/ 255 w 5382"/>
              <a:gd name="T83" fmla="*/ 922 h 939"/>
              <a:gd name="T84" fmla="*/ 0 w 5382"/>
              <a:gd name="T85" fmla="*/ 115 h 939"/>
              <a:gd name="T86" fmla="*/ 376 w 5382"/>
              <a:gd name="T87" fmla="*/ 115 h 939"/>
              <a:gd name="T88" fmla="*/ 399 w 5382"/>
              <a:gd name="T89" fmla="*/ 693 h 939"/>
              <a:gd name="T90" fmla="*/ 901 w 5382"/>
              <a:gd name="T91" fmla="*/ 693 h 939"/>
              <a:gd name="T92" fmla="*/ 976 w 5382"/>
              <a:gd name="T93" fmla="*/ 115 h 939"/>
              <a:gd name="T94" fmla="*/ 1267 w 5382"/>
              <a:gd name="T95" fmla="*/ 0 h 939"/>
              <a:gd name="T96" fmla="*/ 1197 w 5382"/>
              <a:gd name="T97" fmla="*/ 15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2" h="939">
                <a:moveTo>
                  <a:pt x="3208" y="47"/>
                </a:moveTo>
                <a:cubicBezTo>
                  <a:pt x="3107" y="47"/>
                  <a:pt x="3107" y="47"/>
                  <a:pt x="3107" y="47"/>
                </a:cubicBezTo>
                <a:cubicBezTo>
                  <a:pt x="3107" y="302"/>
                  <a:pt x="3107" y="302"/>
                  <a:pt x="3107" y="302"/>
                </a:cubicBezTo>
                <a:cubicBezTo>
                  <a:pt x="3066" y="267"/>
                  <a:pt x="3018" y="245"/>
                  <a:pt x="2933" y="245"/>
                </a:cubicBezTo>
                <a:cubicBezTo>
                  <a:pt x="2791" y="245"/>
                  <a:pt x="2649" y="339"/>
                  <a:pt x="2649" y="601"/>
                </a:cubicBezTo>
                <a:cubicBezTo>
                  <a:pt x="2649" y="681"/>
                  <a:pt x="2664" y="747"/>
                  <a:pt x="2692" y="799"/>
                </a:cubicBezTo>
                <a:cubicBezTo>
                  <a:pt x="2672" y="804"/>
                  <a:pt x="2650" y="808"/>
                  <a:pt x="2628" y="808"/>
                </a:cubicBezTo>
                <a:cubicBezTo>
                  <a:pt x="2571" y="808"/>
                  <a:pt x="2544" y="790"/>
                  <a:pt x="2544" y="724"/>
                </a:cubicBezTo>
                <a:cubicBezTo>
                  <a:pt x="2544" y="553"/>
                  <a:pt x="2544" y="553"/>
                  <a:pt x="2544" y="553"/>
                </a:cubicBezTo>
                <a:cubicBezTo>
                  <a:pt x="2543" y="553"/>
                  <a:pt x="2543" y="553"/>
                  <a:pt x="2543" y="553"/>
                </a:cubicBezTo>
                <a:cubicBezTo>
                  <a:pt x="2543" y="151"/>
                  <a:pt x="2543" y="151"/>
                  <a:pt x="2543" y="151"/>
                </a:cubicBezTo>
                <a:cubicBezTo>
                  <a:pt x="2543" y="62"/>
                  <a:pt x="2533" y="47"/>
                  <a:pt x="2471" y="47"/>
                </a:cubicBezTo>
                <a:cubicBezTo>
                  <a:pt x="2371" y="47"/>
                  <a:pt x="2371" y="47"/>
                  <a:pt x="2371" y="47"/>
                </a:cubicBezTo>
                <a:cubicBezTo>
                  <a:pt x="2371" y="553"/>
                  <a:pt x="2371" y="553"/>
                  <a:pt x="2371" y="553"/>
                </a:cubicBezTo>
                <a:cubicBezTo>
                  <a:pt x="2371" y="725"/>
                  <a:pt x="2371" y="725"/>
                  <a:pt x="2371" y="725"/>
                </a:cubicBezTo>
                <a:cubicBezTo>
                  <a:pt x="2371" y="746"/>
                  <a:pt x="2371" y="746"/>
                  <a:pt x="2371" y="746"/>
                </a:cubicBezTo>
                <a:cubicBezTo>
                  <a:pt x="2371" y="895"/>
                  <a:pt x="2443" y="932"/>
                  <a:pt x="2539" y="932"/>
                </a:cubicBezTo>
                <a:cubicBezTo>
                  <a:pt x="2614" y="932"/>
                  <a:pt x="2690" y="907"/>
                  <a:pt x="2749" y="872"/>
                </a:cubicBezTo>
                <a:cubicBezTo>
                  <a:pt x="2794" y="912"/>
                  <a:pt x="2852" y="932"/>
                  <a:pt x="2916" y="932"/>
                </a:cubicBezTo>
                <a:cubicBezTo>
                  <a:pt x="3003" y="932"/>
                  <a:pt x="3067" y="895"/>
                  <a:pt x="3111" y="847"/>
                </a:cubicBezTo>
                <a:cubicBezTo>
                  <a:pt x="3118" y="909"/>
                  <a:pt x="3135" y="923"/>
                  <a:pt x="3164" y="923"/>
                </a:cubicBezTo>
                <a:cubicBezTo>
                  <a:pt x="3280" y="923"/>
                  <a:pt x="3280" y="923"/>
                  <a:pt x="3280" y="923"/>
                </a:cubicBezTo>
                <a:cubicBezTo>
                  <a:pt x="3280" y="151"/>
                  <a:pt x="3280" y="151"/>
                  <a:pt x="3280" y="151"/>
                </a:cubicBezTo>
                <a:cubicBezTo>
                  <a:pt x="3280" y="63"/>
                  <a:pt x="3270" y="47"/>
                  <a:pt x="3208" y="47"/>
                </a:cubicBezTo>
                <a:close/>
                <a:moveTo>
                  <a:pt x="3107" y="744"/>
                </a:moveTo>
                <a:cubicBezTo>
                  <a:pt x="3060" y="783"/>
                  <a:pt x="3023" y="803"/>
                  <a:pt x="2968" y="803"/>
                </a:cubicBezTo>
                <a:cubicBezTo>
                  <a:pt x="2880" y="803"/>
                  <a:pt x="2837" y="744"/>
                  <a:pt x="2837" y="592"/>
                </a:cubicBezTo>
                <a:cubicBezTo>
                  <a:pt x="2837" y="426"/>
                  <a:pt x="2914" y="388"/>
                  <a:pt x="2990" y="388"/>
                </a:cubicBezTo>
                <a:cubicBezTo>
                  <a:pt x="3041" y="388"/>
                  <a:pt x="3078" y="399"/>
                  <a:pt x="3107" y="421"/>
                </a:cubicBezTo>
                <a:lnTo>
                  <a:pt x="3107" y="744"/>
                </a:lnTo>
                <a:close/>
                <a:moveTo>
                  <a:pt x="2273" y="250"/>
                </a:moveTo>
                <a:cubicBezTo>
                  <a:pt x="2287" y="250"/>
                  <a:pt x="2301" y="253"/>
                  <a:pt x="2313" y="257"/>
                </a:cubicBezTo>
                <a:cubicBezTo>
                  <a:pt x="2313" y="403"/>
                  <a:pt x="2313" y="403"/>
                  <a:pt x="2313" y="403"/>
                </a:cubicBezTo>
                <a:cubicBezTo>
                  <a:pt x="2282" y="403"/>
                  <a:pt x="2282" y="403"/>
                  <a:pt x="2282" y="403"/>
                </a:cubicBezTo>
                <a:cubicBezTo>
                  <a:pt x="2190" y="403"/>
                  <a:pt x="2126" y="423"/>
                  <a:pt x="2090" y="442"/>
                </a:cubicBezTo>
                <a:cubicBezTo>
                  <a:pt x="2090" y="923"/>
                  <a:pt x="2090" y="923"/>
                  <a:pt x="2090" y="923"/>
                </a:cubicBezTo>
                <a:cubicBezTo>
                  <a:pt x="1915" y="923"/>
                  <a:pt x="1915" y="923"/>
                  <a:pt x="1915" y="923"/>
                </a:cubicBezTo>
                <a:cubicBezTo>
                  <a:pt x="1915" y="262"/>
                  <a:pt x="1915" y="262"/>
                  <a:pt x="1915" y="262"/>
                </a:cubicBezTo>
                <a:cubicBezTo>
                  <a:pt x="2031" y="262"/>
                  <a:pt x="2031" y="262"/>
                  <a:pt x="2031" y="262"/>
                </a:cubicBezTo>
                <a:cubicBezTo>
                  <a:pt x="2062" y="262"/>
                  <a:pt x="2081" y="271"/>
                  <a:pt x="2088" y="337"/>
                </a:cubicBezTo>
                <a:cubicBezTo>
                  <a:pt x="2130" y="292"/>
                  <a:pt x="2190" y="250"/>
                  <a:pt x="2273" y="250"/>
                </a:cubicBezTo>
                <a:close/>
                <a:moveTo>
                  <a:pt x="1657" y="274"/>
                </a:moveTo>
                <a:cubicBezTo>
                  <a:pt x="1616" y="256"/>
                  <a:pt x="1570" y="246"/>
                  <a:pt x="1523" y="246"/>
                </a:cubicBezTo>
                <a:cubicBezTo>
                  <a:pt x="1511" y="246"/>
                  <a:pt x="1498" y="247"/>
                  <a:pt x="1487" y="248"/>
                </a:cubicBezTo>
                <a:cubicBezTo>
                  <a:pt x="1444" y="306"/>
                  <a:pt x="1420" y="376"/>
                  <a:pt x="1420" y="453"/>
                </a:cubicBezTo>
                <a:cubicBezTo>
                  <a:pt x="1420" y="596"/>
                  <a:pt x="1507" y="719"/>
                  <a:pt x="1631" y="772"/>
                </a:cubicBezTo>
                <a:cubicBezTo>
                  <a:pt x="1600" y="794"/>
                  <a:pt x="1563" y="807"/>
                  <a:pt x="1523" y="807"/>
                </a:cubicBezTo>
                <a:cubicBezTo>
                  <a:pt x="1412" y="807"/>
                  <a:pt x="1323" y="711"/>
                  <a:pt x="1323" y="593"/>
                </a:cubicBezTo>
                <a:cubicBezTo>
                  <a:pt x="1323" y="542"/>
                  <a:pt x="1340" y="495"/>
                  <a:pt x="1367" y="459"/>
                </a:cubicBezTo>
                <a:cubicBezTo>
                  <a:pt x="1367" y="405"/>
                  <a:pt x="1386" y="306"/>
                  <a:pt x="1415" y="264"/>
                </a:cubicBezTo>
                <a:cubicBezTo>
                  <a:pt x="1275" y="309"/>
                  <a:pt x="1176" y="441"/>
                  <a:pt x="1176" y="593"/>
                </a:cubicBezTo>
                <a:cubicBezTo>
                  <a:pt x="1176" y="785"/>
                  <a:pt x="1334" y="939"/>
                  <a:pt x="1523" y="939"/>
                </a:cubicBezTo>
                <a:cubicBezTo>
                  <a:pt x="1712" y="939"/>
                  <a:pt x="1869" y="785"/>
                  <a:pt x="1869" y="593"/>
                </a:cubicBezTo>
                <a:cubicBezTo>
                  <a:pt x="1869" y="450"/>
                  <a:pt x="1782" y="326"/>
                  <a:pt x="1657" y="274"/>
                </a:cubicBezTo>
                <a:close/>
                <a:moveTo>
                  <a:pt x="1713" y="658"/>
                </a:moveTo>
                <a:cubicBezTo>
                  <a:pt x="1628" y="633"/>
                  <a:pt x="1566" y="551"/>
                  <a:pt x="1566" y="453"/>
                </a:cubicBezTo>
                <a:cubicBezTo>
                  <a:pt x="1566" y="430"/>
                  <a:pt x="1570" y="408"/>
                  <a:pt x="1576" y="388"/>
                </a:cubicBezTo>
                <a:cubicBezTo>
                  <a:pt x="1661" y="412"/>
                  <a:pt x="1723" y="495"/>
                  <a:pt x="1723" y="593"/>
                </a:cubicBezTo>
                <a:cubicBezTo>
                  <a:pt x="1723" y="616"/>
                  <a:pt x="1719" y="638"/>
                  <a:pt x="1713" y="658"/>
                </a:cubicBezTo>
                <a:close/>
                <a:moveTo>
                  <a:pt x="3714" y="127"/>
                </a:moveTo>
                <a:cubicBezTo>
                  <a:pt x="3714" y="73"/>
                  <a:pt x="3759" y="28"/>
                  <a:pt x="3815" y="28"/>
                </a:cubicBezTo>
                <a:cubicBezTo>
                  <a:pt x="3871" y="28"/>
                  <a:pt x="3916" y="73"/>
                  <a:pt x="3916" y="127"/>
                </a:cubicBezTo>
                <a:cubicBezTo>
                  <a:pt x="3916" y="182"/>
                  <a:pt x="3871" y="225"/>
                  <a:pt x="3815" y="225"/>
                </a:cubicBezTo>
                <a:cubicBezTo>
                  <a:pt x="3759" y="225"/>
                  <a:pt x="3714" y="182"/>
                  <a:pt x="3714" y="127"/>
                </a:cubicBezTo>
                <a:close/>
                <a:moveTo>
                  <a:pt x="5382" y="576"/>
                </a:moveTo>
                <a:cubicBezTo>
                  <a:pt x="5382" y="357"/>
                  <a:pt x="5278" y="249"/>
                  <a:pt x="5083" y="249"/>
                </a:cubicBezTo>
                <a:cubicBezTo>
                  <a:pt x="4898" y="249"/>
                  <a:pt x="4758" y="381"/>
                  <a:pt x="4758" y="595"/>
                </a:cubicBezTo>
                <a:cubicBezTo>
                  <a:pt x="4758" y="676"/>
                  <a:pt x="4776" y="744"/>
                  <a:pt x="4810" y="798"/>
                </a:cubicBezTo>
                <a:cubicBezTo>
                  <a:pt x="4786" y="805"/>
                  <a:pt x="4761" y="811"/>
                  <a:pt x="4736" y="811"/>
                </a:cubicBezTo>
                <a:cubicBezTo>
                  <a:pt x="4686" y="811"/>
                  <a:pt x="4659" y="796"/>
                  <a:pt x="4653" y="749"/>
                </a:cubicBezTo>
                <a:cubicBezTo>
                  <a:pt x="4653" y="430"/>
                  <a:pt x="4653" y="430"/>
                  <a:pt x="4653" y="430"/>
                </a:cubicBezTo>
                <a:cubicBezTo>
                  <a:pt x="4653" y="281"/>
                  <a:pt x="4571" y="244"/>
                  <a:pt x="4474" y="244"/>
                </a:cubicBezTo>
                <a:cubicBezTo>
                  <a:pt x="4385" y="244"/>
                  <a:pt x="4305" y="281"/>
                  <a:pt x="4243" y="327"/>
                </a:cubicBezTo>
                <a:cubicBezTo>
                  <a:pt x="4236" y="270"/>
                  <a:pt x="4218" y="262"/>
                  <a:pt x="4187" y="262"/>
                </a:cubicBezTo>
                <a:cubicBezTo>
                  <a:pt x="4071" y="262"/>
                  <a:pt x="4071" y="262"/>
                  <a:pt x="4071" y="262"/>
                </a:cubicBezTo>
                <a:cubicBezTo>
                  <a:pt x="4071" y="775"/>
                  <a:pt x="4071" y="775"/>
                  <a:pt x="4071" y="775"/>
                </a:cubicBezTo>
                <a:cubicBezTo>
                  <a:pt x="4045" y="783"/>
                  <a:pt x="4018" y="790"/>
                  <a:pt x="3988" y="790"/>
                </a:cubicBezTo>
                <a:cubicBezTo>
                  <a:pt x="3932" y="790"/>
                  <a:pt x="3905" y="772"/>
                  <a:pt x="3904" y="708"/>
                </a:cubicBezTo>
                <a:cubicBezTo>
                  <a:pt x="3904" y="384"/>
                  <a:pt x="3904" y="384"/>
                  <a:pt x="3904" y="384"/>
                </a:cubicBezTo>
                <a:cubicBezTo>
                  <a:pt x="3904" y="283"/>
                  <a:pt x="3895" y="262"/>
                  <a:pt x="3835" y="262"/>
                </a:cubicBezTo>
                <a:cubicBezTo>
                  <a:pt x="3732" y="262"/>
                  <a:pt x="3732" y="262"/>
                  <a:pt x="3732" y="262"/>
                </a:cubicBezTo>
                <a:cubicBezTo>
                  <a:pt x="3732" y="535"/>
                  <a:pt x="3732" y="535"/>
                  <a:pt x="3732" y="535"/>
                </a:cubicBezTo>
                <a:cubicBezTo>
                  <a:pt x="3732" y="728"/>
                  <a:pt x="3732" y="728"/>
                  <a:pt x="3732" y="728"/>
                </a:cubicBezTo>
                <a:cubicBezTo>
                  <a:pt x="3732" y="730"/>
                  <a:pt x="3732" y="730"/>
                  <a:pt x="3732" y="730"/>
                </a:cubicBezTo>
                <a:cubicBezTo>
                  <a:pt x="3732" y="794"/>
                  <a:pt x="3732" y="794"/>
                  <a:pt x="3732" y="794"/>
                </a:cubicBezTo>
                <a:cubicBezTo>
                  <a:pt x="3705" y="803"/>
                  <a:pt x="3676" y="811"/>
                  <a:pt x="3646" y="811"/>
                </a:cubicBezTo>
                <a:cubicBezTo>
                  <a:pt x="3589" y="811"/>
                  <a:pt x="3562" y="792"/>
                  <a:pt x="3562" y="726"/>
                </a:cubicBezTo>
                <a:cubicBezTo>
                  <a:pt x="3562" y="151"/>
                  <a:pt x="3562" y="151"/>
                  <a:pt x="3562" y="151"/>
                </a:cubicBezTo>
                <a:cubicBezTo>
                  <a:pt x="3562" y="62"/>
                  <a:pt x="3551" y="47"/>
                  <a:pt x="3489" y="47"/>
                </a:cubicBezTo>
                <a:cubicBezTo>
                  <a:pt x="3390" y="47"/>
                  <a:pt x="3390" y="47"/>
                  <a:pt x="3390" y="47"/>
                </a:cubicBezTo>
                <a:cubicBezTo>
                  <a:pt x="3390" y="556"/>
                  <a:pt x="3390" y="556"/>
                  <a:pt x="3390" y="556"/>
                </a:cubicBezTo>
                <a:cubicBezTo>
                  <a:pt x="3390" y="725"/>
                  <a:pt x="3390" y="725"/>
                  <a:pt x="3390" y="725"/>
                </a:cubicBezTo>
                <a:cubicBezTo>
                  <a:pt x="3390" y="748"/>
                  <a:pt x="3390" y="748"/>
                  <a:pt x="3390" y="748"/>
                </a:cubicBezTo>
                <a:cubicBezTo>
                  <a:pt x="3390" y="897"/>
                  <a:pt x="3461" y="934"/>
                  <a:pt x="3558" y="934"/>
                </a:cubicBezTo>
                <a:cubicBezTo>
                  <a:pt x="3635" y="934"/>
                  <a:pt x="3714" y="907"/>
                  <a:pt x="3774" y="871"/>
                </a:cubicBezTo>
                <a:cubicBezTo>
                  <a:pt x="3804" y="903"/>
                  <a:pt x="3848" y="914"/>
                  <a:pt x="3900" y="914"/>
                </a:cubicBezTo>
                <a:cubicBezTo>
                  <a:pt x="3959" y="914"/>
                  <a:pt x="4019" y="898"/>
                  <a:pt x="4071" y="874"/>
                </a:cubicBezTo>
                <a:cubicBezTo>
                  <a:pt x="4071" y="923"/>
                  <a:pt x="4071" y="923"/>
                  <a:pt x="4071" y="923"/>
                </a:cubicBezTo>
                <a:cubicBezTo>
                  <a:pt x="4246" y="923"/>
                  <a:pt x="4246" y="923"/>
                  <a:pt x="4246" y="923"/>
                </a:cubicBezTo>
                <a:cubicBezTo>
                  <a:pt x="4246" y="425"/>
                  <a:pt x="4246" y="425"/>
                  <a:pt x="4246" y="425"/>
                </a:cubicBezTo>
                <a:cubicBezTo>
                  <a:pt x="4288" y="409"/>
                  <a:pt x="4340" y="394"/>
                  <a:pt x="4397" y="394"/>
                </a:cubicBezTo>
                <a:cubicBezTo>
                  <a:pt x="4454" y="394"/>
                  <a:pt x="4479" y="414"/>
                  <a:pt x="4479" y="479"/>
                </a:cubicBezTo>
                <a:cubicBezTo>
                  <a:pt x="4479" y="556"/>
                  <a:pt x="4479" y="556"/>
                  <a:pt x="4479" y="556"/>
                </a:cubicBezTo>
                <a:cubicBezTo>
                  <a:pt x="4479" y="556"/>
                  <a:pt x="4479" y="556"/>
                  <a:pt x="4479" y="556"/>
                </a:cubicBezTo>
                <a:cubicBezTo>
                  <a:pt x="4479" y="748"/>
                  <a:pt x="4479" y="748"/>
                  <a:pt x="4479" y="748"/>
                </a:cubicBezTo>
                <a:cubicBezTo>
                  <a:pt x="4479" y="897"/>
                  <a:pt x="4551" y="934"/>
                  <a:pt x="4647" y="934"/>
                </a:cubicBezTo>
                <a:cubicBezTo>
                  <a:pt x="4727" y="934"/>
                  <a:pt x="4809" y="905"/>
                  <a:pt x="4870" y="866"/>
                </a:cubicBezTo>
                <a:cubicBezTo>
                  <a:pt x="4926" y="910"/>
                  <a:pt x="5002" y="934"/>
                  <a:pt x="5096" y="934"/>
                </a:cubicBezTo>
                <a:cubicBezTo>
                  <a:pt x="5229" y="934"/>
                  <a:pt x="5304" y="900"/>
                  <a:pt x="5357" y="869"/>
                </a:cubicBezTo>
                <a:cubicBezTo>
                  <a:pt x="5357" y="747"/>
                  <a:pt x="5357" y="747"/>
                  <a:pt x="5357" y="747"/>
                </a:cubicBezTo>
                <a:cubicBezTo>
                  <a:pt x="5300" y="747"/>
                  <a:pt x="5300" y="747"/>
                  <a:pt x="5300" y="747"/>
                </a:cubicBezTo>
                <a:cubicBezTo>
                  <a:pt x="5257" y="779"/>
                  <a:pt x="5199" y="803"/>
                  <a:pt x="5123" y="803"/>
                </a:cubicBezTo>
                <a:cubicBezTo>
                  <a:pt x="5021" y="803"/>
                  <a:pt x="4957" y="766"/>
                  <a:pt x="4949" y="633"/>
                </a:cubicBezTo>
                <a:cubicBezTo>
                  <a:pt x="5380" y="633"/>
                  <a:pt x="5380" y="633"/>
                  <a:pt x="5380" y="633"/>
                </a:cubicBezTo>
                <a:cubicBezTo>
                  <a:pt x="5380" y="627"/>
                  <a:pt x="5382" y="599"/>
                  <a:pt x="5382" y="576"/>
                </a:cubicBezTo>
                <a:close/>
                <a:moveTo>
                  <a:pt x="4951" y="522"/>
                </a:moveTo>
                <a:cubicBezTo>
                  <a:pt x="4965" y="398"/>
                  <a:pt x="5018" y="366"/>
                  <a:pt x="5083" y="366"/>
                </a:cubicBezTo>
                <a:cubicBezTo>
                  <a:pt x="5155" y="366"/>
                  <a:pt x="5196" y="404"/>
                  <a:pt x="5200" y="522"/>
                </a:cubicBezTo>
                <a:lnTo>
                  <a:pt x="4951" y="522"/>
                </a:lnTo>
                <a:close/>
                <a:moveTo>
                  <a:pt x="1197" y="156"/>
                </a:moveTo>
                <a:cubicBezTo>
                  <a:pt x="999" y="922"/>
                  <a:pt x="999" y="922"/>
                  <a:pt x="999" y="922"/>
                </a:cubicBezTo>
                <a:cubicBezTo>
                  <a:pt x="770" y="922"/>
                  <a:pt x="770" y="922"/>
                  <a:pt x="770" y="922"/>
                </a:cubicBezTo>
                <a:cubicBezTo>
                  <a:pt x="629" y="354"/>
                  <a:pt x="629" y="354"/>
                  <a:pt x="629" y="354"/>
                </a:cubicBezTo>
                <a:cubicBezTo>
                  <a:pt x="626" y="354"/>
                  <a:pt x="626" y="354"/>
                  <a:pt x="626" y="354"/>
                </a:cubicBezTo>
                <a:cubicBezTo>
                  <a:pt x="483" y="922"/>
                  <a:pt x="483" y="922"/>
                  <a:pt x="483" y="922"/>
                </a:cubicBezTo>
                <a:cubicBezTo>
                  <a:pt x="255" y="922"/>
                  <a:pt x="255" y="922"/>
                  <a:pt x="255" y="922"/>
                </a:cubicBezTo>
                <a:cubicBezTo>
                  <a:pt x="65" y="151"/>
                  <a:pt x="65" y="151"/>
                  <a:pt x="65" y="151"/>
                </a:cubicBezTo>
                <a:cubicBezTo>
                  <a:pt x="57" y="131"/>
                  <a:pt x="41" y="115"/>
                  <a:pt x="21" y="115"/>
                </a:cubicBezTo>
                <a:cubicBezTo>
                  <a:pt x="0" y="115"/>
                  <a:pt x="0" y="115"/>
                  <a:pt x="0" y="115"/>
                </a:cubicBezTo>
                <a:cubicBezTo>
                  <a:pt x="0" y="0"/>
                  <a:pt x="0" y="0"/>
                  <a:pt x="0" y="0"/>
                </a:cubicBezTo>
                <a:cubicBezTo>
                  <a:pt x="376" y="0"/>
                  <a:pt x="376" y="0"/>
                  <a:pt x="376" y="0"/>
                </a:cubicBezTo>
                <a:cubicBezTo>
                  <a:pt x="376" y="115"/>
                  <a:pt x="376" y="115"/>
                  <a:pt x="376" y="115"/>
                </a:cubicBezTo>
                <a:cubicBezTo>
                  <a:pt x="266" y="115"/>
                  <a:pt x="266" y="115"/>
                  <a:pt x="266" y="115"/>
                </a:cubicBezTo>
                <a:cubicBezTo>
                  <a:pt x="396" y="693"/>
                  <a:pt x="396" y="693"/>
                  <a:pt x="396" y="693"/>
                </a:cubicBezTo>
                <a:cubicBezTo>
                  <a:pt x="399" y="693"/>
                  <a:pt x="399" y="693"/>
                  <a:pt x="399" y="693"/>
                </a:cubicBezTo>
                <a:cubicBezTo>
                  <a:pt x="572" y="0"/>
                  <a:pt x="572" y="0"/>
                  <a:pt x="572" y="0"/>
                </a:cubicBezTo>
                <a:cubicBezTo>
                  <a:pt x="730" y="0"/>
                  <a:pt x="730" y="0"/>
                  <a:pt x="730" y="0"/>
                </a:cubicBezTo>
                <a:cubicBezTo>
                  <a:pt x="901" y="693"/>
                  <a:pt x="901" y="693"/>
                  <a:pt x="901" y="693"/>
                </a:cubicBezTo>
                <a:cubicBezTo>
                  <a:pt x="904" y="693"/>
                  <a:pt x="904" y="693"/>
                  <a:pt x="904" y="693"/>
                </a:cubicBezTo>
                <a:cubicBezTo>
                  <a:pt x="1021" y="205"/>
                  <a:pt x="1021" y="205"/>
                  <a:pt x="1021" y="205"/>
                </a:cubicBezTo>
                <a:cubicBezTo>
                  <a:pt x="1041" y="147"/>
                  <a:pt x="1027" y="115"/>
                  <a:pt x="976" y="115"/>
                </a:cubicBezTo>
                <a:cubicBezTo>
                  <a:pt x="926" y="115"/>
                  <a:pt x="926" y="115"/>
                  <a:pt x="926" y="115"/>
                </a:cubicBezTo>
                <a:cubicBezTo>
                  <a:pt x="926" y="0"/>
                  <a:pt x="926" y="0"/>
                  <a:pt x="926" y="0"/>
                </a:cubicBezTo>
                <a:cubicBezTo>
                  <a:pt x="1267" y="0"/>
                  <a:pt x="1267" y="0"/>
                  <a:pt x="1267" y="0"/>
                </a:cubicBezTo>
                <a:cubicBezTo>
                  <a:pt x="1267" y="115"/>
                  <a:pt x="1267" y="115"/>
                  <a:pt x="1267" y="115"/>
                </a:cubicBezTo>
                <a:cubicBezTo>
                  <a:pt x="1248" y="115"/>
                  <a:pt x="1248" y="115"/>
                  <a:pt x="1248" y="115"/>
                </a:cubicBezTo>
                <a:cubicBezTo>
                  <a:pt x="1225" y="115"/>
                  <a:pt x="1205" y="132"/>
                  <a:pt x="1197" y="156"/>
                </a:cubicBezTo>
                <a:close/>
              </a:path>
            </a:pathLst>
          </a:custGeom>
          <a:solidFill>
            <a:srgbClr val="006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70000" indent="-270000" algn="l" defTabSz="914400" rtl="0" eaLnBrk="1" latinLnBrk="0" hangingPunct="1">
              <a:spcBef>
                <a:spcPts val="0"/>
              </a:spcBef>
              <a:buFontTx/>
              <a:buNone/>
              <a:defRPr sz="2000" b="0" kern="1200">
                <a:solidFill>
                  <a:schemeClr val="tx1"/>
                </a:solidFill>
                <a:latin typeface="+mn-lt"/>
                <a:ea typeface="+mn-ea"/>
                <a:cs typeface="+mn-cs"/>
              </a:defRPr>
            </a:lvl1pPr>
            <a:lvl2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2pPr>
            <a:lvl3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3pPr>
            <a:lvl4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4pPr>
            <a:lvl5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5pPr>
            <a:lvl6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6pPr>
            <a:lvl7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7pPr>
            <a:lvl8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8pPr>
            <a:lvl9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9pPr>
          </a:lstStyle>
          <a:p>
            <a:pPr marL="0" lvl="0" indent="0" algn="l" defTabSz="914400" rtl="0" eaLnBrk="1" latinLnBrk="0" hangingPunct="1">
              <a:lnSpc>
                <a:spcPct val="98000"/>
              </a:lnSpc>
              <a:spcBef>
                <a:spcPts val="0"/>
              </a:spcBef>
            </a:pPr>
            <a:r>
              <a:rPr lang="en-GB" dirty="0"/>
              <a:t> </a:t>
            </a:r>
          </a:p>
        </p:txBody>
      </p:sp>
      <p:sp>
        <p:nvSpPr>
          <p:cNvPr id="20" name="Rectangle 4_for hiding placeholders not needed (PHJU)">
            <a:extLst>
              <a:ext uri="{FF2B5EF4-FFF2-40B4-BE49-F238E27FC236}">
                <a16:creationId xmlns:a16="http://schemas.microsoft.com/office/drawing/2014/main" xmlns="" id="{A2544F53-0E25-45B6-9842-41361ADA07E6}"/>
              </a:ext>
            </a:extLst>
          </p:cNvPr>
          <p:cNvSpPr>
            <a:spLocks noGrp="1"/>
          </p:cNvSpPr>
          <p:nvPr>
            <p:ph type="body" idx="1007" hasCustomPrompt="1"/>
            <p:custDataLst>
              <p:custData r:id="rId4"/>
            </p:custDataLst>
          </p:nvPr>
        </p:nvSpPr>
        <p:spPr>
          <a:xfrm>
            <a:off x="0" y="5149042"/>
            <a:ext cx="9144000" cy="102283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defTabSz="685800" rtl="0" eaLnBrk="1" latinLnBrk="0" hangingPunct="1">
              <a:lnSpc>
                <a:spcPct val="98000"/>
              </a:lnSpc>
              <a:spcBef>
                <a:spcPts val="0"/>
              </a:spcBef>
              <a:buFont typeface="Wingdings" panose="05000000000000000000" pitchFamily="2" charset="2"/>
              <a:buNone/>
              <a:defRPr/>
            </a:lvl1pPr>
          </a:lstStyle>
          <a:p>
            <a:pPr algn="ctr"/>
            <a:r>
              <a:rPr lang="en-GB"/>
              <a:t> </a:t>
            </a:r>
            <a:endParaRPr lang="en-GB" dirty="0"/>
          </a:p>
        </p:txBody>
      </p:sp>
    </p:spTree>
    <p:extLst>
      <p:ext uri="{BB962C8B-B14F-4D97-AF65-F5344CB8AC3E}">
        <p14:creationId xmlns:p14="http://schemas.microsoft.com/office/powerpoint/2010/main" val="3130938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Opening Slide 4L Blue">
    <p:bg>
      <p:bgPr>
        <a:solidFill>
          <a:schemeClr val="accent1"/>
        </a:solidFill>
        <a:effectLst/>
      </p:bgPr>
    </p:bg>
    <p:spTree>
      <p:nvGrpSpPr>
        <p:cNvPr id="1" name=""/>
        <p:cNvGrpSpPr/>
        <p:nvPr/>
      </p:nvGrpSpPr>
      <p:grpSpPr>
        <a:xfrm>
          <a:off x="0" y="0"/>
          <a:ext cx="0" cy="0"/>
          <a:chOff x="0" y="0"/>
          <a:chExt cx="0" cy="0"/>
        </a:xfrm>
      </p:grpSpPr>
      <p:sp>
        <p:nvSpPr>
          <p:cNvPr id="3" name="Title 2  ">
            <a:extLst>
              <a:ext uri="{FF2B5EF4-FFF2-40B4-BE49-F238E27FC236}">
                <a16:creationId xmlns:a16="http://schemas.microsoft.com/office/drawing/2014/main" xmlns="" id="{192D5A58-AEE7-4306-9C91-9CAD3E461182}"/>
              </a:ext>
            </a:extLst>
          </p:cNvPr>
          <p:cNvSpPr>
            <a:spLocks noGrp="1"/>
          </p:cNvSpPr>
          <p:nvPr>
            <p:ph type="title" hasCustomPrompt="1"/>
          </p:nvPr>
        </p:nvSpPr>
        <p:spPr>
          <a:xfrm>
            <a:off x="213030" y="211456"/>
            <a:ext cx="1938447" cy="545337"/>
          </a:xfrm>
        </p:spPr>
        <p:txBody>
          <a:bodyPr wrap="none" lIns="115200" rIns="90000"/>
          <a:lstStyle>
            <a:lvl1pPr>
              <a:defRPr baseline="0"/>
            </a:lvl1pPr>
          </a:lstStyle>
          <a:p>
            <a:r>
              <a:rPr lang="en-GB" dirty="0"/>
              <a:t>[Title]</a:t>
            </a:r>
          </a:p>
        </p:txBody>
      </p:sp>
      <p:sp>
        <p:nvSpPr>
          <p:cNvPr id="13" name="Frame text 12  ">
            <a:extLst>
              <a:ext uri="{FF2B5EF4-FFF2-40B4-BE49-F238E27FC236}">
                <a16:creationId xmlns:a16="http://schemas.microsoft.com/office/drawing/2014/main" xmlns="" id="{63C16955-3CEE-436B-BDC7-CFFC49469D07}"/>
              </a:ext>
            </a:extLst>
          </p:cNvPr>
          <p:cNvSpPr>
            <a:spLocks noGrp="1"/>
          </p:cNvSpPr>
          <p:nvPr>
            <p:ph type="body" sz="quarter" idx="11" hasCustomPrompt="1"/>
          </p:nvPr>
        </p:nvSpPr>
        <p:spPr>
          <a:xfrm>
            <a:off x="213031" y="747704"/>
            <a:ext cx="4938756" cy="545337"/>
          </a:xfrm>
          <a:solidFill>
            <a:srgbClr val="F5AF82"/>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[Capital letters]</a:t>
            </a:r>
          </a:p>
        </p:txBody>
      </p:sp>
      <p:sp>
        <p:nvSpPr>
          <p:cNvPr id="15" name="Frame text 12  ">
            <a:extLst>
              <a:ext uri="{FF2B5EF4-FFF2-40B4-BE49-F238E27FC236}">
                <a16:creationId xmlns:a16="http://schemas.microsoft.com/office/drawing/2014/main" xmlns="" id="{40A951FA-DFE5-4B93-ACE6-44227BA530A7}"/>
              </a:ext>
            </a:extLst>
          </p:cNvPr>
          <p:cNvSpPr>
            <a:spLocks noGrp="1"/>
          </p:cNvSpPr>
          <p:nvPr>
            <p:ph type="body" sz="quarter" idx="12" hasCustomPrompt="1"/>
          </p:nvPr>
        </p:nvSpPr>
        <p:spPr>
          <a:xfrm>
            <a:off x="213030" y="1820200"/>
            <a:ext cx="3149997" cy="545337"/>
          </a:xfrm>
          <a:solidFill>
            <a:schemeClr val="accent2"/>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[Row four]</a:t>
            </a:r>
          </a:p>
        </p:txBody>
      </p:sp>
      <p:sp>
        <p:nvSpPr>
          <p:cNvPr id="6" name="Frame text 12  ">
            <a:extLst>
              <a:ext uri="{FF2B5EF4-FFF2-40B4-BE49-F238E27FC236}">
                <a16:creationId xmlns:a16="http://schemas.microsoft.com/office/drawing/2014/main" xmlns="" id="{819BC091-C00B-464F-8AD0-6089C44EBBA5}"/>
              </a:ext>
            </a:extLst>
          </p:cNvPr>
          <p:cNvSpPr>
            <a:spLocks noGrp="1"/>
          </p:cNvSpPr>
          <p:nvPr>
            <p:ph type="body" sz="quarter" idx="13" hasCustomPrompt="1"/>
          </p:nvPr>
        </p:nvSpPr>
        <p:spPr>
          <a:xfrm>
            <a:off x="213031" y="1283953"/>
            <a:ext cx="3438538" cy="545337"/>
          </a:xfrm>
          <a:solidFill>
            <a:srgbClr val="5F8CA0"/>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[Row three]</a:t>
            </a:r>
          </a:p>
        </p:txBody>
      </p:sp>
      <p:sp>
        <p:nvSpPr>
          <p:cNvPr id="7" name="Frame text 12  ">
            <a:extLst>
              <a:ext uri="{FF2B5EF4-FFF2-40B4-BE49-F238E27FC236}">
                <a16:creationId xmlns:a16="http://schemas.microsoft.com/office/drawing/2014/main" xmlns="" id="{A4D92DF2-E2A5-4070-B467-1BAA7F606FF6}"/>
              </a:ext>
            </a:extLst>
          </p:cNvPr>
          <p:cNvSpPr>
            <a:spLocks noGrp="1"/>
          </p:cNvSpPr>
          <p:nvPr>
            <p:ph type="body" sz="quarter" idx="14" hasCustomPrompt="1"/>
          </p:nvPr>
        </p:nvSpPr>
        <p:spPr>
          <a:xfrm>
            <a:off x="213031" y="2356448"/>
            <a:ext cx="2948339" cy="545337"/>
          </a:xfrm>
          <a:noFill/>
        </p:spPr>
        <p:txBody>
          <a:bodyPr wrap="none" lIns="115200" tIns="36000" rIns="90000" anchor="ctr" anchorCtr="0">
            <a:spAutoFit/>
          </a:bodyPr>
          <a:lstStyle>
            <a:lvl1pPr marL="0" indent="0">
              <a:lnSpc>
                <a:spcPct val="98000"/>
              </a:lnSpc>
              <a:buFontTx/>
              <a:buNone/>
              <a:defRPr sz="3375" cap="all" baseline="0">
                <a:solidFill>
                  <a:srgbClr val="FFFFFF"/>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[Subtitle]</a:t>
            </a:r>
          </a:p>
        </p:txBody>
      </p:sp>
      <p:sp>
        <p:nvSpPr>
          <p:cNvPr id="38" name="Frame date 37  ">
            <a:extLst>
              <a:ext uri="{FF2B5EF4-FFF2-40B4-BE49-F238E27FC236}">
                <a16:creationId xmlns:a16="http://schemas.microsoft.com/office/drawing/2014/main" xmlns="" id="{8398C1A3-0F92-4D86-8D5B-18DF1D223E3C}"/>
              </a:ext>
            </a:extLst>
          </p:cNvPr>
          <p:cNvSpPr>
            <a:spLocks noGrp="1"/>
          </p:cNvSpPr>
          <p:nvPr>
            <p:ph type="dt" sz="half" idx="15"/>
          </p:nvPr>
        </p:nvSpPr>
        <p:spPr>
          <a:xfrm>
            <a:off x="212760" y="3043440"/>
            <a:ext cx="1620000" cy="189000"/>
          </a:xfrm>
        </p:spPr>
        <p:txBody>
          <a:bodyPr/>
          <a:lstStyle>
            <a:lvl1pPr>
              <a:defRPr>
                <a:solidFill>
                  <a:schemeClr val="bg1"/>
                </a:solidFill>
              </a:defRPr>
            </a:lvl1pPr>
          </a:lstStyle>
          <a:p>
            <a:fld id="{E82F3521-D77B-4D74-B405-409C049898CE}" type="datetime1">
              <a:rPr lang="en-GB" noProof="1" smtClean="0"/>
              <a:t>23/04/2020</a:t>
            </a:fld>
            <a:endParaRPr lang="en-GB" noProof="1"/>
          </a:p>
        </p:txBody>
      </p:sp>
      <p:sp>
        <p:nvSpPr>
          <p:cNvPr id="40" name="Frame slide number 39  ">
            <a:extLst>
              <a:ext uri="{FF2B5EF4-FFF2-40B4-BE49-F238E27FC236}">
                <a16:creationId xmlns:a16="http://schemas.microsoft.com/office/drawing/2014/main" xmlns="" id="{2E6EAED1-80F4-4100-8B02-4BD8F20D2043}"/>
              </a:ext>
            </a:extLst>
          </p:cNvPr>
          <p:cNvSpPr>
            <a:spLocks noGrp="1"/>
          </p:cNvSpPr>
          <p:nvPr>
            <p:ph type="sldNum" sz="quarter" idx="17"/>
          </p:nvPr>
        </p:nvSpPr>
        <p:spPr/>
        <p:txBody>
          <a:bodyPr/>
          <a:lstStyle>
            <a:lvl1pPr>
              <a:defRPr>
                <a:solidFill>
                  <a:schemeClr val="bg1"/>
                </a:solidFill>
              </a:defRPr>
            </a:lvl1pPr>
          </a:lstStyle>
          <a:p>
            <a:fld id="{1336C48C-F87C-4E4B-81EF-5027B17D1F61}" type="slidenum">
              <a:rPr lang="en-GB" noProof="1" smtClean="0"/>
              <a:pPr/>
              <a:t>‹N°›</a:t>
            </a:fld>
            <a:endParaRPr lang="en-GB" noProof="1"/>
          </a:p>
        </p:txBody>
      </p:sp>
      <p:sp>
        <p:nvSpPr>
          <p:cNvPr id="41" name="Frame textbox 40  ">
            <a:extLst>
              <a:ext uri="{FF2B5EF4-FFF2-40B4-BE49-F238E27FC236}">
                <a16:creationId xmlns:a16="http://schemas.microsoft.com/office/drawing/2014/main" xmlns="" id="{40C76885-DBAB-4AC3-977B-F21C3D649FC4}"/>
              </a:ext>
            </a:extLst>
          </p:cNvPr>
          <p:cNvSpPr txBox="1">
            <a:spLocks/>
          </p:cNvSpPr>
          <p:nvPr userDrawn="1"/>
        </p:nvSpPr>
        <p:spPr>
          <a:xfrm>
            <a:off x="450093" y="4830636"/>
            <a:ext cx="65676" cy="123111"/>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solidFill>
                  <a:schemeClr val="bg2"/>
                </a:solidFill>
                <a:latin typeface="Arial" panose="020B0604020202020204" pitchFamily="34" charset="0"/>
              </a:rPr>
              <a:t>|</a:t>
            </a:r>
            <a:endParaRPr lang="nl-NL" sz="800" b="1" i="0" baseline="0" dirty="0">
              <a:solidFill>
                <a:schemeClr val="bg2"/>
              </a:solidFill>
              <a:latin typeface="Arial" panose="020B0604020202020204" pitchFamily="34" charset="0"/>
            </a:endParaRPr>
          </a:p>
        </p:txBody>
      </p:sp>
      <p:sp>
        <p:nvSpPr>
          <p:cNvPr id="2" name="Frame footer 1  ">
            <a:extLst>
              <a:ext uri="{FF2B5EF4-FFF2-40B4-BE49-F238E27FC236}">
                <a16:creationId xmlns:a16="http://schemas.microsoft.com/office/drawing/2014/main" xmlns="" id="{3C52FF47-31A9-45F8-88B3-1F876C20BFE6}"/>
              </a:ext>
            </a:extLst>
          </p:cNvPr>
          <p:cNvSpPr>
            <a:spLocks noGrp="1"/>
          </p:cNvSpPr>
          <p:nvPr>
            <p:ph type="ftr" sz="quarter" idx="18"/>
          </p:nvPr>
        </p:nvSpPr>
        <p:spPr/>
        <p:txBody>
          <a:bodyPr/>
          <a:lstStyle>
            <a:lvl1pPr>
              <a:defRPr>
                <a:solidFill>
                  <a:schemeClr val="bg1"/>
                </a:solidFill>
              </a:defRPr>
            </a:lvl1pPr>
          </a:lstStyle>
          <a:p>
            <a:r>
              <a:rPr lang="en-GB" noProof="1"/>
              <a:t>Author | GBU | Division | Department | Confidentiality | © Worldline</a:t>
            </a:r>
          </a:p>
        </p:txBody>
      </p:sp>
      <p:sp>
        <p:nvSpPr>
          <p:cNvPr id="9" name="LS_equensWorldline  (JU-Free) " hidden="1">
            <a:extLst>
              <a:ext uri="{FF2B5EF4-FFF2-40B4-BE49-F238E27FC236}">
                <a16:creationId xmlns:a16="http://schemas.microsoft.com/office/drawing/2014/main" xmlns="" id="{80873D52-CD76-4538-8818-061051CEF8D5}"/>
              </a:ext>
            </a:extLst>
          </p:cNvPr>
          <p:cNvSpPr>
            <a:spLocks/>
          </p:cNvSpPr>
          <p:nvPr userDrawn="1"/>
        </p:nvSpPr>
        <p:spPr bwMode="auto">
          <a:xfrm>
            <a:off x="6631920" y="4704840"/>
            <a:ext cx="2296800" cy="267840"/>
          </a:xfrm>
          <a:custGeom>
            <a:avLst/>
            <a:gdLst>
              <a:gd name="T0" fmla="*/ 625 w 9643"/>
              <a:gd name="T1" fmla="*/ 744 h 1128"/>
              <a:gd name="T2" fmla="*/ 652 w 9643"/>
              <a:gd name="T3" fmla="*/ 572 h 1128"/>
              <a:gd name="T4" fmla="*/ 201 w 9643"/>
              <a:gd name="T5" fmla="*/ 518 h 1128"/>
              <a:gd name="T6" fmla="*/ 989 w 9643"/>
              <a:gd name="T7" fmla="*/ 244 h 1128"/>
              <a:gd name="T8" fmla="*/ 1091 w 9643"/>
              <a:gd name="T9" fmla="*/ 1028 h 1128"/>
              <a:gd name="T10" fmla="*/ 1374 w 9643"/>
              <a:gd name="T11" fmla="*/ 997 h 1128"/>
              <a:gd name="T12" fmla="*/ 1180 w 9643"/>
              <a:gd name="T13" fmla="*/ 396 h 1128"/>
              <a:gd name="T14" fmla="*/ 9047 w 9643"/>
              <a:gd name="T15" fmla="*/ 794 h 1128"/>
              <a:gd name="T16" fmla="*/ 8458 w 9643"/>
              <a:gd name="T17" fmla="*/ 324 h 1128"/>
              <a:gd name="T18" fmla="*/ 8162 w 9643"/>
              <a:gd name="T19" fmla="*/ 804 h 1128"/>
              <a:gd name="T20" fmla="*/ 7927 w 9643"/>
              <a:gd name="T21" fmla="*/ 532 h 1128"/>
              <a:gd name="T22" fmla="*/ 7750 w 9643"/>
              <a:gd name="T23" fmla="*/ 722 h 1128"/>
              <a:gd name="T24" fmla="*/ 7570 w 9643"/>
              <a:gd name="T25" fmla="*/ 721 h 1128"/>
              <a:gd name="T26" fmla="*/ 8062 w 9643"/>
              <a:gd name="T27" fmla="*/ 927 h 1128"/>
              <a:gd name="T28" fmla="*/ 8101 w 9643"/>
              <a:gd name="T29" fmla="*/ 929 h 1128"/>
              <a:gd name="T30" fmla="*/ 8461 w 9643"/>
              <a:gd name="T31" fmla="*/ 421 h 1128"/>
              <a:gd name="T32" fmla="*/ 8703 w 9643"/>
              <a:gd name="T33" fmla="*/ 744 h 1128"/>
              <a:gd name="T34" fmla="*/ 9616 w 9643"/>
              <a:gd name="T35" fmla="*/ 743 h 1128"/>
              <a:gd name="T36" fmla="*/ 9643 w 9643"/>
              <a:gd name="T37" fmla="*/ 573 h 1128"/>
              <a:gd name="T38" fmla="*/ 6409 w 9643"/>
              <a:gd name="T39" fmla="*/ 248 h 1128"/>
              <a:gd name="T40" fmla="*/ 6219 w 9643"/>
              <a:gd name="T41" fmla="*/ 913 h 1128"/>
              <a:gd name="T42" fmla="*/ 6409 w 9643"/>
              <a:gd name="T43" fmla="*/ 248 h 1128"/>
              <a:gd name="T44" fmla="*/ 7908 w 9643"/>
              <a:gd name="T45" fmla="*/ 125 h 1128"/>
              <a:gd name="T46" fmla="*/ 5741 w 9643"/>
              <a:gd name="T47" fmla="*/ 766 h 1128"/>
              <a:gd name="T48" fmla="*/ 5273 w 9643"/>
              <a:gd name="T49" fmla="*/ 589 h 1128"/>
              <a:gd name="T50" fmla="*/ 5674 w 9643"/>
              <a:gd name="T51" fmla="*/ 451 h 1128"/>
              <a:gd name="T52" fmla="*/ 3803 w 9643"/>
              <a:gd name="T53" fmla="*/ 929 h 1128"/>
              <a:gd name="T54" fmla="*/ 3921 w 9643"/>
              <a:gd name="T55" fmla="*/ 741 h 1128"/>
              <a:gd name="T56" fmla="*/ 4081 w 9643"/>
              <a:gd name="T57" fmla="*/ 424 h 1128"/>
              <a:gd name="T58" fmla="*/ 4105 w 9643"/>
              <a:gd name="T59" fmla="*/ 713 h 1128"/>
              <a:gd name="T60" fmla="*/ 4696 w 9643"/>
              <a:gd name="T61" fmla="*/ 353 h 1128"/>
              <a:gd name="T62" fmla="*/ 4045 w 9643"/>
              <a:gd name="T63" fmla="*/ 114 h 1128"/>
              <a:gd name="T64" fmla="*/ 4457 w 9643"/>
              <a:gd name="T65" fmla="*/ 690 h 1128"/>
              <a:gd name="T66" fmla="*/ 4985 w 9643"/>
              <a:gd name="T67" fmla="*/ 690 h 1128"/>
              <a:gd name="T68" fmla="*/ 5363 w 9643"/>
              <a:gd name="T69" fmla="*/ 0 h 1128"/>
              <a:gd name="T70" fmla="*/ 2172 w 9643"/>
              <a:gd name="T71" fmla="*/ 592 h 1128"/>
              <a:gd name="T72" fmla="*/ 2062 w 9643"/>
              <a:gd name="T73" fmla="*/ 264 h 1128"/>
              <a:gd name="T74" fmla="*/ 1638 w 9643"/>
              <a:gd name="T75" fmla="*/ 627 h 1128"/>
              <a:gd name="T76" fmla="*/ 1643 w 9643"/>
              <a:gd name="T77" fmla="*/ 931 h 1128"/>
              <a:gd name="T78" fmla="*/ 2056 w 9643"/>
              <a:gd name="T79" fmla="*/ 930 h 1128"/>
              <a:gd name="T80" fmla="*/ 2735 w 9643"/>
              <a:gd name="T81" fmla="*/ 743 h 1128"/>
              <a:gd name="T82" fmla="*/ 2509 w 9643"/>
              <a:gd name="T83" fmla="*/ 247 h 1128"/>
              <a:gd name="T84" fmla="*/ 7385 w 9643"/>
              <a:gd name="T85" fmla="*/ 45 h 1128"/>
              <a:gd name="T86" fmla="*/ 6846 w 9643"/>
              <a:gd name="T87" fmla="*/ 797 h 1128"/>
              <a:gd name="T88" fmla="*/ 6691 w 9643"/>
              <a:gd name="T89" fmla="*/ 149 h 1128"/>
              <a:gd name="T90" fmla="*/ 6511 w 9643"/>
              <a:gd name="T91" fmla="*/ 744 h 1128"/>
              <a:gd name="T92" fmla="*/ 7339 w 9643"/>
              <a:gd name="T93" fmla="*/ 913 h 1128"/>
              <a:gd name="T94" fmla="*/ 7135 w 9643"/>
              <a:gd name="T95" fmla="*/ 801 h 1128"/>
              <a:gd name="T96" fmla="*/ 3492 w 9643"/>
              <a:gd name="T97" fmla="*/ 426 h 1128"/>
              <a:gd name="T98" fmla="*/ 3069 w 9643"/>
              <a:gd name="T99" fmla="*/ 420 h 1128"/>
              <a:gd name="T100" fmla="*/ 3066 w 9643"/>
              <a:gd name="T101" fmla="*/ 323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43" h="1128">
                <a:moveTo>
                  <a:pt x="339" y="244"/>
                </a:moveTo>
                <a:cubicBezTo>
                  <a:pt x="146" y="244"/>
                  <a:pt x="0" y="377"/>
                  <a:pt x="0" y="591"/>
                </a:cubicBezTo>
                <a:cubicBezTo>
                  <a:pt x="0" y="801"/>
                  <a:pt x="125" y="931"/>
                  <a:pt x="352" y="931"/>
                </a:cubicBezTo>
                <a:cubicBezTo>
                  <a:pt x="492" y="931"/>
                  <a:pt x="570" y="896"/>
                  <a:pt x="625" y="866"/>
                </a:cubicBezTo>
                <a:cubicBezTo>
                  <a:pt x="625" y="744"/>
                  <a:pt x="625" y="744"/>
                  <a:pt x="625" y="744"/>
                </a:cubicBezTo>
                <a:cubicBezTo>
                  <a:pt x="566" y="744"/>
                  <a:pt x="566" y="744"/>
                  <a:pt x="566" y="744"/>
                </a:cubicBezTo>
                <a:cubicBezTo>
                  <a:pt x="521" y="776"/>
                  <a:pt x="460" y="800"/>
                  <a:pt x="382" y="800"/>
                </a:cubicBezTo>
                <a:cubicBezTo>
                  <a:pt x="274" y="800"/>
                  <a:pt x="208" y="763"/>
                  <a:pt x="199" y="629"/>
                </a:cubicBezTo>
                <a:cubicBezTo>
                  <a:pt x="649" y="629"/>
                  <a:pt x="649" y="629"/>
                  <a:pt x="649" y="629"/>
                </a:cubicBezTo>
                <a:cubicBezTo>
                  <a:pt x="649" y="623"/>
                  <a:pt x="652" y="595"/>
                  <a:pt x="652" y="572"/>
                </a:cubicBezTo>
                <a:cubicBezTo>
                  <a:pt x="652" y="352"/>
                  <a:pt x="543" y="244"/>
                  <a:pt x="339" y="244"/>
                </a:cubicBezTo>
                <a:close/>
                <a:moveTo>
                  <a:pt x="201" y="518"/>
                </a:moveTo>
                <a:cubicBezTo>
                  <a:pt x="216" y="393"/>
                  <a:pt x="272" y="361"/>
                  <a:pt x="339" y="361"/>
                </a:cubicBezTo>
                <a:cubicBezTo>
                  <a:pt x="415" y="361"/>
                  <a:pt x="457" y="399"/>
                  <a:pt x="461" y="518"/>
                </a:cubicBezTo>
                <a:lnTo>
                  <a:pt x="201" y="518"/>
                </a:lnTo>
                <a:close/>
                <a:moveTo>
                  <a:pt x="1374" y="997"/>
                </a:moveTo>
                <a:cubicBezTo>
                  <a:pt x="1374" y="264"/>
                  <a:pt x="1374" y="264"/>
                  <a:pt x="1374" y="264"/>
                </a:cubicBezTo>
                <a:cubicBezTo>
                  <a:pt x="1257" y="264"/>
                  <a:pt x="1257" y="264"/>
                  <a:pt x="1257" y="264"/>
                </a:cubicBezTo>
                <a:cubicBezTo>
                  <a:pt x="1237" y="264"/>
                  <a:pt x="1205" y="270"/>
                  <a:pt x="1189" y="327"/>
                </a:cubicBezTo>
                <a:cubicBezTo>
                  <a:pt x="1143" y="276"/>
                  <a:pt x="1083" y="244"/>
                  <a:pt x="989" y="244"/>
                </a:cubicBezTo>
                <a:cubicBezTo>
                  <a:pt x="854" y="244"/>
                  <a:pt x="695" y="364"/>
                  <a:pt x="695" y="610"/>
                </a:cubicBezTo>
                <a:cubicBezTo>
                  <a:pt x="695" y="861"/>
                  <a:pt x="845" y="929"/>
                  <a:pt x="984" y="929"/>
                </a:cubicBezTo>
                <a:cubicBezTo>
                  <a:pt x="1071" y="929"/>
                  <a:pt x="1135" y="901"/>
                  <a:pt x="1180" y="863"/>
                </a:cubicBezTo>
                <a:cubicBezTo>
                  <a:pt x="1180" y="1028"/>
                  <a:pt x="1180" y="1028"/>
                  <a:pt x="1180" y="1028"/>
                </a:cubicBezTo>
                <a:cubicBezTo>
                  <a:pt x="1091" y="1028"/>
                  <a:pt x="1091" y="1028"/>
                  <a:pt x="1091" y="1028"/>
                </a:cubicBezTo>
                <a:cubicBezTo>
                  <a:pt x="1091" y="1128"/>
                  <a:pt x="1091" y="1128"/>
                  <a:pt x="1091" y="1128"/>
                </a:cubicBezTo>
                <a:cubicBezTo>
                  <a:pt x="1457" y="1128"/>
                  <a:pt x="1457" y="1128"/>
                  <a:pt x="1457" y="1128"/>
                </a:cubicBezTo>
                <a:cubicBezTo>
                  <a:pt x="1457" y="1028"/>
                  <a:pt x="1457" y="1028"/>
                  <a:pt x="1457" y="1028"/>
                </a:cubicBezTo>
                <a:cubicBezTo>
                  <a:pt x="1407" y="1028"/>
                  <a:pt x="1407" y="1028"/>
                  <a:pt x="1407" y="1028"/>
                </a:cubicBezTo>
                <a:cubicBezTo>
                  <a:pt x="1391" y="1028"/>
                  <a:pt x="1374" y="1012"/>
                  <a:pt x="1374" y="997"/>
                </a:cubicBezTo>
                <a:close/>
                <a:moveTo>
                  <a:pt x="1180" y="785"/>
                </a:moveTo>
                <a:cubicBezTo>
                  <a:pt x="1146" y="806"/>
                  <a:pt x="1102" y="819"/>
                  <a:pt x="1049" y="819"/>
                </a:cubicBezTo>
                <a:cubicBezTo>
                  <a:pt x="969" y="819"/>
                  <a:pt x="891" y="786"/>
                  <a:pt x="891" y="607"/>
                </a:cubicBezTo>
                <a:cubicBezTo>
                  <a:pt x="891" y="441"/>
                  <a:pt x="973" y="373"/>
                  <a:pt x="1065" y="373"/>
                </a:cubicBezTo>
                <a:cubicBezTo>
                  <a:pt x="1105" y="373"/>
                  <a:pt x="1147" y="384"/>
                  <a:pt x="1180" y="396"/>
                </a:cubicBezTo>
                <a:lnTo>
                  <a:pt x="1180" y="785"/>
                </a:lnTo>
                <a:close/>
                <a:moveTo>
                  <a:pt x="9643" y="573"/>
                </a:moveTo>
                <a:cubicBezTo>
                  <a:pt x="9643" y="354"/>
                  <a:pt x="9535" y="247"/>
                  <a:pt x="9331" y="247"/>
                </a:cubicBezTo>
                <a:cubicBezTo>
                  <a:pt x="9139" y="247"/>
                  <a:pt x="8994" y="378"/>
                  <a:pt x="8994" y="591"/>
                </a:cubicBezTo>
                <a:cubicBezTo>
                  <a:pt x="8994" y="672"/>
                  <a:pt x="9012" y="740"/>
                  <a:pt x="9047" y="794"/>
                </a:cubicBezTo>
                <a:cubicBezTo>
                  <a:pt x="9023" y="801"/>
                  <a:pt x="8997" y="806"/>
                  <a:pt x="8970" y="806"/>
                </a:cubicBezTo>
                <a:cubicBezTo>
                  <a:pt x="8919" y="806"/>
                  <a:pt x="8891" y="792"/>
                  <a:pt x="8884" y="745"/>
                </a:cubicBezTo>
                <a:cubicBezTo>
                  <a:pt x="8884" y="427"/>
                  <a:pt x="8884" y="427"/>
                  <a:pt x="8884" y="427"/>
                </a:cubicBezTo>
                <a:cubicBezTo>
                  <a:pt x="8884" y="278"/>
                  <a:pt x="8799" y="248"/>
                  <a:pt x="8698" y="248"/>
                </a:cubicBezTo>
                <a:cubicBezTo>
                  <a:pt x="8606" y="248"/>
                  <a:pt x="8523" y="278"/>
                  <a:pt x="8458" y="324"/>
                </a:cubicBezTo>
                <a:cubicBezTo>
                  <a:pt x="8451" y="267"/>
                  <a:pt x="8432" y="264"/>
                  <a:pt x="8399" y="264"/>
                </a:cubicBezTo>
                <a:cubicBezTo>
                  <a:pt x="8279" y="264"/>
                  <a:pt x="8279" y="264"/>
                  <a:pt x="8279" y="264"/>
                </a:cubicBezTo>
                <a:cubicBezTo>
                  <a:pt x="8279" y="790"/>
                  <a:pt x="8279" y="790"/>
                  <a:pt x="8279" y="790"/>
                </a:cubicBezTo>
                <a:cubicBezTo>
                  <a:pt x="8252" y="799"/>
                  <a:pt x="8222" y="806"/>
                  <a:pt x="8191" y="806"/>
                </a:cubicBezTo>
                <a:cubicBezTo>
                  <a:pt x="8180" y="806"/>
                  <a:pt x="8171" y="806"/>
                  <a:pt x="8162" y="804"/>
                </a:cubicBezTo>
                <a:cubicBezTo>
                  <a:pt x="8125" y="798"/>
                  <a:pt x="8106" y="776"/>
                  <a:pt x="8106" y="724"/>
                </a:cubicBezTo>
                <a:cubicBezTo>
                  <a:pt x="8106" y="381"/>
                  <a:pt x="8106" y="381"/>
                  <a:pt x="8106" y="381"/>
                </a:cubicBezTo>
                <a:cubicBezTo>
                  <a:pt x="8106" y="279"/>
                  <a:pt x="8097" y="264"/>
                  <a:pt x="8033" y="264"/>
                </a:cubicBezTo>
                <a:cubicBezTo>
                  <a:pt x="7927" y="264"/>
                  <a:pt x="7927" y="264"/>
                  <a:pt x="7927" y="264"/>
                </a:cubicBezTo>
                <a:cubicBezTo>
                  <a:pt x="7927" y="532"/>
                  <a:pt x="7927" y="532"/>
                  <a:pt x="7927" y="532"/>
                </a:cubicBezTo>
                <a:cubicBezTo>
                  <a:pt x="7927" y="723"/>
                  <a:pt x="7927" y="723"/>
                  <a:pt x="7927" y="723"/>
                </a:cubicBezTo>
                <a:cubicBezTo>
                  <a:pt x="7927" y="726"/>
                  <a:pt x="7927" y="726"/>
                  <a:pt x="7927" y="726"/>
                </a:cubicBezTo>
                <a:cubicBezTo>
                  <a:pt x="7927" y="790"/>
                  <a:pt x="7927" y="790"/>
                  <a:pt x="7927" y="790"/>
                </a:cubicBezTo>
                <a:cubicBezTo>
                  <a:pt x="7899" y="799"/>
                  <a:pt x="7869" y="806"/>
                  <a:pt x="7837" y="806"/>
                </a:cubicBezTo>
                <a:cubicBezTo>
                  <a:pt x="7778" y="806"/>
                  <a:pt x="7750" y="788"/>
                  <a:pt x="7750" y="722"/>
                </a:cubicBezTo>
                <a:cubicBezTo>
                  <a:pt x="7749" y="148"/>
                  <a:pt x="7749" y="148"/>
                  <a:pt x="7749" y="148"/>
                </a:cubicBezTo>
                <a:cubicBezTo>
                  <a:pt x="7749" y="60"/>
                  <a:pt x="7739" y="45"/>
                  <a:pt x="7674" y="45"/>
                </a:cubicBezTo>
                <a:cubicBezTo>
                  <a:pt x="7570" y="45"/>
                  <a:pt x="7570" y="45"/>
                  <a:pt x="7570" y="45"/>
                </a:cubicBezTo>
                <a:cubicBezTo>
                  <a:pt x="7570" y="552"/>
                  <a:pt x="7570" y="552"/>
                  <a:pt x="7570" y="552"/>
                </a:cubicBezTo>
                <a:cubicBezTo>
                  <a:pt x="7570" y="721"/>
                  <a:pt x="7570" y="721"/>
                  <a:pt x="7570" y="721"/>
                </a:cubicBezTo>
                <a:cubicBezTo>
                  <a:pt x="7570" y="744"/>
                  <a:pt x="7570" y="744"/>
                  <a:pt x="7570" y="744"/>
                </a:cubicBezTo>
                <a:cubicBezTo>
                  <a:pt x="7570" y="893"/>
                  <a:pt x="7645" y="929"/>
                  <a:pt x="7745" y="929"/>
                </a:cubicBezTo>
                <a:cubicBezTo>
                  <a:pt x="7825" y="929"/>
                  <a:pt x="7907" y="903"/>
                  <a:pt x="7970" y="866"/>
                </a:cubicBezTo>
                <a:cubicBezTo>
                  <a:pt x="7996" y="893"/>
                  <a:pt x="8007" y="919"/>
                  <a:pt x="8062" y="927"/>
                </a:cubicBezTo>
                <a:cubicBezTo>
                  <a:pt x="8062" y="927"/>
                  <a:pt x="8062" y="927"/>
                  <a:pt x="8062" y="927"/>
                </a:cubicBezTo>
                <a:cubicBezTo>
                  <a:pt x="8070" y="928"/>
                  <a:pt x="8078" y="929"/>
                  <a:pt x="8087" y="929"/>
                </a:cubicBezTo>
                <a:cubicBezTo>
                  <a:pt x="8097" y="929"/>
                  <a:pt x="8097" y="929"/>
                  <a:pt x="8097" y="929"/>
                </a:cubicBezTo>
                <a:cubicBezTo>
                  <a:pt x="8099" y="929"/>
                  <a:pt x="8099" y="929"/>
                  <a:pt x="8099" y="929"/>
                </a:cubicBezTo>
                <a:cubicBezTo>
                  <a:pt x="8099" y="929"/>
                  <a:pt x="8099" y="929"/>
                  <a:pt x="8099" y="929"/>
                </a:cubicBezTo>
                <a:cubicBezTo>
                  <a:pt x="8101" y="929"/>
                  <a:pt x="8101" y="929"/>
                  <a:pt x="8101" y="929"/>
                </a:cubicBezTo>
                <a:cubicBezTo>
                  <a:pt x="8106" y="929"/>
                  <a:pt x="8106" y="929"/>
                  <a:pt x="8106" y="929"/>
                </a:cubicBezTo>
                <a:cubicBezTo>
                  <a:pt x="8166" y="928"/>
                  <a:pt x="8227" y="912"/>
                  <a:pt x="8279" y="888"/>
                </a:cubicBezTo>
                <a:cubicBezTo>
                  <a:pt x="8279" y="913"/>
                  <a:pt x="8279" y="913"/>
                  <a:pt x="8279" y="913"/>
                </a:cubicBezTo>
                <a:cubicBezTo>
                  <a:pt x="8461" y="913"/>
                  <a:pt x="8461" y="913"/>
                  <a:pt x="8461" y="913"/>
                </a:cubicBezTo>
                <a:cubicBezTo>
                  <a:pt x="8461" y="421"/>
                  <a:pt x="8461" y="421"/>
                  <a:pt x="8461" y="421"/>
                </a:cubicBezTo>
                <a:cubicBezTo>
                  <a:pt x="8505" y="406"/>
                  <a:pt x="8559" y="391"/>
                  <a:pt x="8618" y="391"/>
                </a:cubicBezTo>
                <a:cubicBezTo>
                  <a:pt x="8678" y="391"/>
                  <a:pt x="8704" y="410"/>
                  <a:pt x="8704" y="476"/>
                </a:cubicBezTo>
                <a:cubicBezTo>
                  <a:pt x="8704" y="552"/>
                  <a:pt x="8704" y="552"/>
                  <a:pt x="8704" y="552"/>
                </a:cubicBezTo>
                <a:cubicBezTo>
                  <a:pt x="8703" y="552"/>
                  <a:pt x="8703" y="552"/>
                  <a:pt x="8703" y="552"/>
                </a:cubicBezTo>
                <a:cubicBezTo>
                  <a:pt x="8703" y="744"/>
                  <a:pt x="8703" y="744"/>
                  <a:pt x="8703" y="744"/>
                </a:cubicBezTo>
                <a:cubicBezTo>
                  <a:pt x="8703" y="893"/>
                  <a:pt x="8778" y="929"/>
                  <a:pt x="8878" y="929"/>
                </a:cubicBezTo>
                <a:cubicBezTo>
                  <a:pt x="8962" y="929"/>
                  <a:pt x="9047" y="901"/>
                  <a:pt x="9110" y="861"/>
                </a:cubicBezTo>
                <a:cubicBezTo>
                  <a:pt x="9168" y="905"/>
                  <a:pt x="9247" y="929"/>
                  <a:pt x="9345" y="929"/>
                </a:cubicBezTo>
                <a:cubicBezTo>
                  <a:pt x="9483" y="929"/>
                  <a:pt x="9561" y="895"/>
                  <a:pt x="9616" y="865"/>
                </a:cubicBezTo>
                <a:cubicBezTo>
                  <a:pt x="9616" y="743"/>
                  <a:pt x="9616" y="743"/>
                  <a:pt x="9616" y="743"/>
                </a:cubicBezTo>
                <a:cubicBezTo>
                  <a:pt x="9557" y="743"/>
                  <a:pt x="9557" y="743"/>
                  <a:pt x="9557" y="743"/>
                </a:cubicBezTo>
                <a:cubicBezTo>
                  <a:pt x="9512" y="775"/>
                  <a:pt x="9452" y="799"/>
                  <a:pt x="9374" y="799"/>
                </a:cubicBezTo>
                <a:cubicBezTo>
                  <a:pt x="9267" y="799"/>
                  <a:pt x="9201" y="762"/>
                  <a:pt x="9192" y="630"/>
                </a:cubicBezTo>
                <a:cubicBezTo>
                  <a:pt x="9640" y="630"/>
                  <a:pt x="9640" y="630"/>
                  <a:pt x="9640" y="630"/>
                </a:cubicBezTo>
                <a:cubicBezTo>
                  <a:pt x="9640" y="623"/>
                  <a:pt x="9643" y="595"/>
                  <a:pt x="9643" y="573"/>
                </a:cubicBezTo>
                <a:close/>
                <a:moveTo>
                  <a:pt x="9194" y="518"/>
                </a:moveTo>
                <a:cubicBezTo>
                  <a:pt x="9209" y="395"/>
                  <a:pt x="9264" y="363"/>
                  <a:pt x="9331" y="363"/>
                </a:cubicBezTo>
                <a:cubicBezTo>
                  <a:pt x="9407" y="363"/>
                  <a:pt x="9449" y="401"/>
                  <a:pt x="9453" y="518"/>
                </a:cubicBezTo>
                <a:lnTo>
                  <a:pt x="9194" y="518"/>
                </a:lnTo>
                <a:close/>
                <a:moveTo>
                  <a:pt x="6409" y="248"/>
                </a:moveTo>
                <a:cubicBezTo>
                  <a:pt x="6423" y="248"/>
                  <a:pt x="6438" y="250"/>
                  <a:pt x="6451" y="254"/>
                </a:cubicBezTo>
                <a:cubicBezTo>
                  <a:pt x="6451" y="400"/>
                  <a:pt x="6451" y="400"/>
                  <a:pt x="6451" y="400"/>
                </a:cubicBezTo>
                <a:cubicBezTo>
                  <a:pt x="6418" y="400"/>
                  <a:pt x="6418" y="400"/>
                  <a:pt x="6418" y="400"/>
                </a:cubicBezTo>
                <a:cubicBezTo>
                  <a:pt x="6323" y="400"/>
                  <a:pt x="6256" y="420"/>
                  <a:pt x="6219" y="439"/>
                </a:cubicBezTo>
                <a:cubicBezTo>
                  <a:pt x="6219" y="913"/>
                  <a:pt x="6219" y="913"/>
                  <a:pt x="6219" y="913"/>
                </a:cubicBezTo>
                <a:cubicBezTo>
                  <a:pt x="6037" y="913"/>
                  <a:pt x="6037" y="913"/>
                  <a:pt x="6037" y="913"/>
                </a:cubicBezTo>
                <a:cubicBezTo>
                  <a:pt x="6037" y="264"/>
                  <a:pt x="6037" y="264"/>
                  <a:pt x="6037" y="264"/>
                </a:cubicBezTo>
                <a:cubicBezTo>
                  <a:pt x="6157" y="264"/>
                  <a:pt x="6157" y="264"/>
                  <a:pt x="6157" y="264"/>
                </a:cubicBezTo>
                <a:cubicBezTo>
                  <a:pt x="6190" y="264"/>
                  <a:pt x="6210" y="265"/>
                  <a:pt x="6216" y="331"/>
                </a:cubicBezTo>
                <a:cubicBezTo>
                  <a:pt x="6260" y="287"/>
                  <a:pt x="6323" y="248"/>
                  <a:pt x="6409" y="248"/>
                </a:cubicBezTo>
                <a:close/>
                <a:moveTo>
                  <a:pt x="7908" y="125"/>
                </a:moveTo>
                <a:cubicBezTo>
                  <a:pt x="7908" y="70"/>
                  <a:pt x="7955" y="26"/>
                  <a:pt x="8013" y="26"/>
                </a:cubicBezTo>
                <a:cubicBezTo>
                  <a:pt x="8071" y="26"/>
                  <a:pt x="8118" y="70"/>
                  <a:pt x="8118" y="125"/>
                </a:cubicBezTo>
                <a:cubicBezTo>
                  <a:pt x="8118" y="179"/>
                  <a:pt x="8071" y="222"/>
                  <a:pt x="8013" y="222"/>
                </a:cubicBezTo>
                <a:cubicBezTo>
                  <a:pt x="7955" y="222"/>
                  <a:pt x="7908" y="179"/>
                  <a:pt x="7908" y="125"/>
                </a:cubicBezTo>
                <a:close/>
                <a:moveTo>
                  <a:pt x="5768" y="274"/>
                </a:moveTo>
                <a:cubicBezTo>
                  <a:pt x="5725" y="257"/>
                  <a:pt x="5678" y="247"/>
                  <a:pt x="5629" y="247"/>
                </a:cubicBezTo>
                <a:cubicBezTo>
                  <a:pt x="5616" y="247"/>
                  <a:pt x="5604" y="248"/>
                  <a:pt x="5592" y="249"/>
                </a:cubicBezTo>
                <a:cubicBezTo>
                  <a:pt x="5548" y="306"/>
                  <a:pt x="5523" y="375"/>
                  <a:pt x="5523" y="451"/>
                </a:cubicBezTo>
                <a:cubicBezTo>
                  <a:pt x="5523" y="592"/>
                  <a:pt x="5613" y="714"/>
                  <a:pt x="5741" y="766"/>
                </a:cubicBezTo>
                <a:cubicBezTo>
                  <a:pt x="5709" y="787"/>
                  <a:pt x="5670" y="800"/>
                  <a:pt x="5629" y="800"/>
                </a:cubicBezTo>
                <a:cubicBezTo>
                  <a:pt x="5515" y="800"/>
                  <a:pt x="5423" y="705"/>
                  <a:pt x="5423" y="589"/>
                </a:cubicBezTo>
                <a:cubicBezTo>
                  <a:pt x="5423" y="539"/>
                  <a:pt x="5440" y="493"/>
                  <a:pt x="5469" y="457"/>
                </a:cubicBezTo>
                <a:cubicBezTo>
                  <a:pt x="5469" y="403"/>
                  <a:pt x="5489" y="306"/>
                  <a:pt x="5519" y="264"/>
                </a:cubicBezTo>
                <a:cubicBezTo>
                  <a:pt x="5374" y="309"/>
                  <a:pt x="5273" y="440"/>
                  <a:pt x="5273" y="589"/>
                </a:cubicBezTo>
                <a:cubicBezTo>
                  <a:pt x="5273" y="779"/>
                  <a:pt x="5435" y="931"/>
                  <a:pt x="5629" y="931"/>
                </a:cubicBezTo>
                <a:cubicBezTo>
                  <a:pt x="5823" y="931"/>
                  <a:pt x="5986" y="779"/>
                  <a:pt x="5986" y="589"/>
                </a:cubicBezTo>
                <a:cubicBezTo>
                  <a:pt x="5986" y="448"/>
                  <a:pt x="5896" y="326"/>
                  <a:pt x="5768" y="274"/>
                </a:cubicBezTo>
                <a:close/>
                <a:moveTo>
                  <a:pt x="5825" y="654"/>
                </a:moveTo>
                <a:cubicBezTo>
                  <a:pt x="5738" y="629"/>
                  <a:pt x="5674" y="548"/>
                  <a:pt x="5674" y="451"/>
                </a:cubicBezTo>
                <a:cubicBezTo>
                  <a:pt x="5674" y="429"/>
                  <a:pt x="5677" y="407"/>
                  <a:pt x="5684" y="387"/>
                </a:cubicBezTo>
                <a:cubicBezTo>
                  <a:pt x="5771" y="411"/>
                  <a:pt x="5835" y="492"/>
                  <a:pt x="5835" y="589"/>
                </a:cubicBezTo>
                <a:cubicBezTo>
                  <a:pt x="5835" y="612"/>
                  <a:pt x="5831" y="633"/>
                  <a:pt x="5825" y="654"/>
                </a:cubicBezTo>
                <a:close/>
                <a:moveTo>
                  <a:pt x="4105" y="713"/>
                </a:moveTo>
                <a:cubicBezTo>
                  <a:pt x="4105" y="844"/>
                  <a:pt x="4014" y="929"/>
                  <a:pt x="3803" y="929"/>
                </a:cubicBezTo>
                <a:cubicBezTo>
                  <a:pt x="3677" y="929"/>
                  <a:pt x="3608" y="911"/>
                  <a:pt x="3551" y="894"/>
                </a:cubicBezTo>
                <a:cubicBezTo>
                  <a:pt x="3551" y="744"/>
                  <a:pt x="3551" y="744"/>
                  <a:pt x="3551" y="744"/>
                </a:cubicBezTo>
                <a:cubicBezTo>
                  <a:pt x="3663" y="744"/>
                  <a:pt x="3663" y="744"/>
                  <a:pt x="3663" y="744"/>
                </a:cubicBezTo>
                <a:cubicBezTo>
                  <a:pt x="3678" y="791"/>
                  <a:pt x="3741" y="820"/>
                  <a:pt x="3802" y="820"/>
                </a:cubicBezTo>
                <a:cubicBezTo>
                  <a:pt x="3876" y="820"/>
                  <a:pt x="3921" y="790"/>
                  <a:pt x="3921" y="741"/>
                </a:cubicBezTo>
                <a:cubicBezTo>
                  <a:pt x="3921" y="692"/>
                  <a:pt x="3891" y="671"/>
                  <a:pt x="3779" y="656"/>
                </a:cubicBezTo>
                <a:cubicBezTo>
                  <a:pt x="3629" y="636"/>
                  <a:pt x="3559" y="586"/>
                  <a:pt x="3559" y="455"/>
                </a:cubicBezTo>
                <a:cubicBezTo>
                  <a:pt x="3559" y="323"/>
                  <a:pt x="3665" y="247"/>
                  <a:pt x="3843" y="247"/>
                </a:cubicBezTo>
                <a:cubicBezTo>
                  <a:pt x="3952" y="247"/>
                  <a:pt x="4026" y="258"/>
                  <a:pt x="4081" y="276"/>
                </a:cubicBezTo>
                <a:cubicBezTo>
                  <a:pt x="4081" y="424"/>
                  <a:pt x="4081" y="424"/>
                  <a:pt x="4081" y="424"/>
                </a:cubicBezTo>
                <a:cubicBezTo>
                  <a:pt x="3974" y="424"/>
                  <a:pt x="3974" y="424"/>
                  <a:pt x="3974" y="424"/>
                </a:cubicBezTo>
                <a:cubicBezTo>
                  <a:pt x="3952" y="384"/>
                  <a:pt x="3909" y="359"/>
                  <a:pt x="3836" y="359"/>
                </a:cubicBezTo>
                <a:cubicBezTo>
                  <a:pt x="3765" y="359"/>
                  <a:pt x="3725" y="387"/>
                  <a:pt x="3725" y="429"/>
                </a:cubicBezTo>
                <a:cubicBezTo>
                  <a:pt x="3725" y="469"/>
                  <a:pt x="3750" y="493"/>
                  <a:pt x="3868" y="510"/>
                </a:cubicBezTo>
                <a:cubicBezTo>
                  <a:pt x="4036" y="534"/>
                  <a:pt x="4105" y="579"/>
                  <a:pt x="4105" y="713"/>
                </a:cubicBezTo>
                <a:close/>
                <a:moveTo>
                  <a:pt x="5291" y="155"/>
                </a:moveTo>
                <a:cubicBezTo>
                  <a:pt x="5082" y="930"/>
                  <a:pt x="5082" y="930"/>
                  <a:pt x="5082" y="930"/>
                </a:cubicBezTo>
                <a:cubicBezTo>
                  <a:pt x="4848" y="930"/>
                  <a:pt x="4848" y="930"/>
                  <a:pt x="4848" y="930"/>
                </a:cubicBezTo>
                <a:cubicBezTo>
                  <a:pt x="4699" y="353"/>
                  <a:pt x="4699" y="353"/>
                  <a:pt x="4699" y="353"/>
                </a:cubicBezTo>
                <a:cubicBezTo>
                  <a:pt x="4696" y="353"/>
                  <a:pt x="4696" y="353"/>
                  <a:pt x="4696" y="353"/>
                </a:cubicBezTo>
                <a:cubicBezTo>
                  <a:pt x="4546" y="930"/>
                  <a:pt x="4546" y="930"/>
                  <a:pt x="4546" y="930"/>
                </a:cubicBezTo>
                <a:cubicBezTo>
                  <a:pt x="4312" y="930"/>
                  <a:pt x="4312" y="930"/>
                  <a:pt x="4312" y="930"/>
                </a:cubicBezTo>
                <a:cubicBezTo>
                  <a:pt x="4113" y="150"/>
                  <a:pt x="4113" y="150"/>
                  <a:pt x="4113" y="150"/>
                </a:cubicBezTo>
                <a:cubicBezTo>
                  <a:pt x="4105" y="130"/>
                  <a:pt x="4088" y="114"/>
                  <a:pt x="4068" y="114"/>
                </a:cubicBezTo>
                <a:cubicBezTo>
                  <a:pt x="4045" y="114"/>
                  <a:pt x="4045" y="114"/>
                  <a:pt x="4045" y="114"/>
                </a:cubicBezTo>
                <a:cubicBezTo>
                  <a:pt x="4045" y="0"/>
                  <a:pt x="4045" y="0"/>
                  <a:pt x="4045" y="0"/>
                </a:cubicBezTo>
                <a:cubicBezTo>
                  <a:pt x="4437" y="0"/>
                  <a:pt x="4437" y="0"/>
                  <a:pt x="4437" y="0"/>
                </a:cubicBezTo>
                <a:cubicBezTo>
                  <a:pt x="4437" y="114"/>
                  <a:pt x="4437" y="114"/>
                  <a:pt x="4437" y="114"/>
                </a:cubicBezTo>
                <a:cubicBezTo>
                  <a:pt x="4322" y="114"/>
                  <a:pt x="4322" y="114"/>
                  <a:pt x="4322" y="114"/>
                </a:cubicBezTo>
                <a:cubicBezTo>
                  <a:pt x="4457" y="690"/>
                  <a:pt x="4457" y="690"/>
                  <a:pt x="4457" y="690"/>
                </a:cubicBezTo>
                <a:cubicBezTo>
                  <a:pt x="4460" y="690"/>
                  <a:pt x="4460" y="690"/>
                  <a:pt x="4460" y="690"/>
                </a:cubicBezTo>
                <a:cubicBezTo>
                  <a:pt x="4640" y="0"/>
                  <a:pt x="4640" y="0"/>
                  <a:pt x="4640" y="0"/>
                </a:cubicBezTo>
                <a:cubicBezTo>
                  <a:pt x="4804" y="0"/>
                  <a:pt x="4804" y="0"/>
                  <a:pt x="4804" y="0"/>
                </a:cubicBezTo>
                <a:cubicBezTo>
                  <a:pt x="4982" y="690"/>
                  <a:pt x="4982" y="690"/>
                  <a:pt x="4982" y="690"/>
                </a:cubicBezTo>
                <a:cubicBezTo>
                  <a:pt x="4985" y="690"/>
                  <a:pt x="4985" y="690"/>
                  <a:pt x="4985" y="690"/>
                </a:cubicBezTo>
                <a:cubicBezTo>
                  <a:pt x="5107" y="204"/>
                  <a:pt x="5107" y="204"/>
                  <a:pt x="5107" y="204"/>
                </a:cubicBezTo>
                <a:cubicBezTo>
                  <a:pt x="5128" y="146"/>
                  <a:pt x="5114" y="114"/>
                  <a:pt x="5060" y="114"/>
                </a:cubicBezTo>
                <a:cubicBezTo>
                  <a:pt x="5009" y="114"/>
                  <a:pt x="5009" y="114"/>
                  <a:pt x="5009" y="114"/>
                </a:cubicBezTo>
                <a:cubicBezTo>
                  <a:pt x="5009" y="0"/>
                  <a:pt x="5009" y="0"/>
                  <a:pt x="5009" y="0"/>
                </a:cubicBezTo>
                <a:cubicBezTo>
                  <a:pt x="5363" y="0"/>
                  <a:pt x="5363" y="0"/>
                  <a:pt x="5363" y="0"/>
                </a:cubicBezTo>
                <a:cubicBezTo>
                  <a:pt x="5363" y="114"/>
                  <a:pt x="5363" y="114"/>
                  <a:pt x="5363" y="114"/>
                </a:cubicBezTo>
                <a:cubicBezTo>
                  <a:pt x="5343" y="114"/>
                  <a:pt x="5343" y="114"/>
                  <a:pt x="5343" y="114"/>
                </a:cubicBezTo>
                <a:cubicBezTo>
                  <a:pt x="5320" y="114"/>
                  <a:pt x="5299" y="131"/>
                  <a:pt x="5291" y="155"/>
                </a:cubicBezTo>
                <a:close/>
                <a:moveTo>
                  <a:pt x="2509" y="247"/>
                </a:moveTo>
                <a:cubicBezTo>
                  <a:pt x="2317" y="247"/>
                  <a:pt x="2172" y="378"/>
                  <a:pt x="2172" y="592"/>
                </a:cubicBezTo>
                <a:cubicBezTo>
                  <a:pt x="2172" y="672"/>
                  <a:pt x="2190" y="740"/>
                  <a:pt x="2225" y="794"/>
                </a:cubicBezTo>
                <a:cubicBezTo>
                  <a:pt x="2201" y="801"/>
                  <a:pt x="2175" y="806"/>
                  <a:pt x="2148" y="806"/>
                </a:cubicBezTo>
                <a:cubicBezTo>
                  <a:pt x="2097" y="806"/>
                  <a:pt x="2068" y="792"/>
                  <a:pt x="2062" y="745"/>
                </a:cubicBezTo>
                <a:cubicBezTo>
                  <a:pt x="2062" y="702"/>
                  <a:pt x="2062" y="702"/>
                  <a:pt x="2062" y="702"/>
                </a:cubicBezTo>
                <a:cubicBezTo>
                  <a:pt x="2062" y="264"/>
                  <a:pt x="2062" y="264"/>
                  <a:pt x="2062" y="264"/>
                </a:cubicBezTo>
                <a:cubicBezTo>
                  <a:pt x="1880" y="264"/>
                  <a:pt x="1880" y="264"/>
                  <a:pt x="1880" y="264"/>
                </a:cubicBezTo>
                <a:cubicBezTo>
                  <a:pt x="1880" y="757"/>
                  <a:pt x="1880" y="757"/>
                  <a:pt x="1880" y="757"/>
                </a:cubicBezTo>
                <a:cubicBezTo>
                  <a:pt x="1837" y="773"/>
                  <a:pt x="1783" y="788"/>
                  <a:pt x="1723" y="788"/>
                </a:cubicBezTo>
                <a:cubicBezTo>
                  <a:pt x="1664" y="788"/>
                  <a:pt x="1638" y="768"/>
                  <a:pt x="1638" y="703"/>
                </a:cubicBezTo>
                <a:cubicBezTo>
                  <a:pt x="1638" y="627"/>
                  <a:pt x="1638" y="627"/>
                  <a:pt x="1638" y="627"/>
                </a:cubicBezTo>
                <a:cubicBezTo>
                  <a:pt x="1638" y="627"/>
                  <a:pt x="1638" y="627"/>
                  <a:pt x="1638" y="627"/>
                </a:cubicBezTo>
                <a:cubicBezTo>
                  <a:pt x="1638" y="264"/>
                  <a:pt x="1638" y="264"/>
                  <a:pt x="1638" y="264"/>
                </a:cubicBezTo>
                <a:cubicBezTo>
                  <a:pt x="1457" y="264"/>
                  <a:pt x="1457" y="264"/>
                  <a:pt x="1457" y="264"/>
                </a:cubicBezTo>
                <a:cubicBezTo>
                  <a:pt x="1457" y="752"/>
                  <a:pt x="1457" y="752"/>
                  <a:pt x="1457" y="752"/>
                </a:cubicBezTo>
                <a:cubicBezTo>
                  <a:pt x="1457" y="901"/>
                  <a:pt x="1543" y="931"/>
                  <a:pt x="1643" y="931"/>
                </a:cubicBezTo>
                <a:cubicBezTo>
                  <a:pt x="1724" y="931"/>
                  <a:pt x="1797" y="907"/>
                  <a:pt x="1857" y="871"/>
                </a:cubicBezTo>
                <a:cubicBezTo>
                  <a:pt x="1857" y="871"/>
                  <a:pt x="1857" y="871"/>
                  <a:pt x="1857" y="871"/>
                </a:cubicBezTo>
                <a:cubicBezTo>
                  <a:pt x="1857" y="871"/>
                  <a:pt x="1867" y="865"/>
                  <a:pt x="1898" y="845"/>
                </a:cubicBezTo>
                <a:cubicBezTo>
                  <a:pt x="1898" y="845"/>
                  <a:pt x="1898" y="845"/>
                  <a:pt x="1898" y="845"/>
                </a:cubicBezTo>
                <a:cubicBezTo>
                  <a:pt x="1926" y="910"/>
                  <a:pt x="1984" y="930"/>
                  <a:pt x="2056" y="930"/>
                </a:cubicBezTo>
                <a:cubicBezTo>
                  <a:pt x="2139" y="930"/>
                  <a:pt x="2225" y="901"/>
                  <a:pt x="2288" y="861"/>
                </a:cubicBezTo>
                <a:cubicBezTo>
                  <a:pt x="2346" y="906"/>
                  <a:pt x="2425" y="930"/>
                  <a:pt x="2523" y="930"/>
                </a:cubicBezTo>
                <a:cubicBezTo>
                  <a:pt x="2661" y="930"/>
                  <a:pt x="2739" y="895"/>
                  <a:pt x="2794" y="865"/>
                </a:cubicBezTo>
                <a:cubicBezTo>
                  <a:pt x="2794" y="743"/>
                  <a:pt x="2794" y="743"/>
                  <a:pt x="2794" y="743"/>
                </a:cubicBezTo>
                <a:cubicBezTo>
                  <a:pt x="2735" y="743"/>
                  <a:pt x="2735" y="743"/>
                  <a:pt x="2735" y="743"/>
                </a:cubicBezTo>
                <a:cubicBezTo>
                  <a:pt x="2690" y="775"/>
                  <a:pt x="2630" y="799"/>
                  <a:pt x="2551" y="799"/>
                </a:cubicBezTo>
                <a:cubicBezTo>
                  <a:pt x="2445" y="799"/>
                  <a:pt x="2379" y="762"/>
                  <a:pt x="2369" y="630"/>
                </a:cubicBezTo>
                <a:cubicBezTo>
                  <a:pt x="2818" y="630"/>
                  <a:pt x="2818" y="630"/>
                  <a:pt x="2818" y="630"/>
                </a:cubicBezTo>
                <a:cubicBezTo>
                  <a:pt x="2818" y="624"/>
                  <a:pt x="2821" y="596"/>
                  <a:pt x="2821" y="573"/>
                </a:cubicBezTo>
                <a:cubicBezTo>
                  <a:pt x="2821" y="354"/>
                  <a:pt x="2712" y="247"/>
                  <a:pt x="2509" y="247"/>
                </a:cubicBezTo>
                <a:close/>
                <a:moveTo>
                  <a:pt x="2372" y="518"/>
                </a:moveTo>
                <a:cubicBezTo>
                  <a:pt x="2387" y="395"/>
                  <a:pt x="2442" y="363"/>
                  <a:pt x="2509" y="363"/>
                </a:cubicBezTo>
                <a:cubicBezTo>
                  <a:pt x="2584" y="363"/>
                  <a:pt x="2627" y="401"/>
                  <a:pt x="2631" y="518"/>
                </a:cubicBezTo>
                <a:lnTo>
                  <a:pt x="2372" y="518"/>
                </a:lnTo>
                <a:close/>
                <a:moveTo>
                  <a:pt x="7385" y="45"/>
                </a:moveTo>
                <a:cubicBezTo>
                  <a:pt x="7280" y="45"/>
                  <a:pt x="7280" y="45"/>
                  <a:pt x="7280" y="45"/>
                </a:cubicBezTo>
                <a:cubicBezTo>
                  <a:pt x="7280" y="301"/>
                  <a:pt x="7280" y="301"/>
                  <a:pt x="7280" y="301"/>
                </a:cubicBezTo>
                <a:cubicBezTo>
                  <a:pt x="7237" y="265"/>
                  <a:pt x="7187" y="248"/>
                  <a:pt x="7098" y="248"/>
                </a:cubicBezTo>
                <a:cubicBezTo>
                  <a:pt x="6950" y="248"/>
                  <a:pt x="6801" y="338"/>
                  <a:pt x="6801" y="599"/>
                </a:cubicBezTo>
                <a:cubicBezTo>
                  <a:pt x="6801" y="680"/>
                  <a:pt x="6818" y="746"/>
                  <a:pt x="6846" y="797"/>
                </a:cubicBezTo>
                <a:cubicBezTo>
                  <a:pt x="6825" y="803"/>
                  <a:pt x="6803" y="807"/>
                  <a:pt x="6780" y="807"/>
                </a:cubicBezTo>
                <a:cubicBezTo>
                  <a:pt x="6720" y="807"/>
                  <a:pt x="6691" y="788"/>
                  <a:pt x="6691" y="722"/>
                </a:cubicBezTo>
                <a:cubicBezTo>
                  <a:pt x="6691" y="552"/>
                  <a:pt x="6691" y="552"/>
                  <a:pt x="6691" y="552"/>
                </a:cubicBezTo>
                <a:cubicBezTo>
                  <a:pt x="6691" y="552"/>
                  <a:pt x="6691" y="552"/>
                  <a:pt x="6691" y="552"/>
                </a:cubicBezTo>
                <a:cubicBezTo>
                  <a:pt x="6691" y="149"/>
                  <a:pt x="6691" y="149"/>
                  <a:pt x="6691" y="149"/>
                </a:cubicBezTo>
                <a:cubicBezTo>
                  <a:pt x="6691" y="60"/>
                  <a:pt x="6680" y="45"/>
                  <a:pt x="6616" y="45"/>
                </a:cubicBezTo>
                <a:cubicBezTo>
                  <a:pt x="6511" y="45"/>
                  <a:pt x="6511" y="45"/>
                  <a:pt x="6511" y="45"/>
                </a:cubicBezTo>
                <a:cubicBezTo>
                  <a:pt x="6511" y="552"/>
                  <a:pt x="6511" y="552"/>
                  <a:pt x="6511" y="552"/>
                </a:cubicBezTo>
                <a:cubicBezTo>
                  <a:pt x="6511" y="724"/>
                  <a:pt x="6511" y="724"/>
                  <a:pt x="6511" y="724"/>
                </a:cubicBezTo>
                <a:cubicBezTo>
                  <a:pt x="6511" y="744"/>
                  <a:pt x="6511" y="744"/>
                  <a:pt x="6511" y="744"/>
                </a:cubicBezTo>
                <a:cubicBezTo>
                  <a:pt x="6511" y="894"/>
                  <a:pt x="6586" y="931"/>
                  <a:pt x="6687" y="931"/>
                </a:cubicBezTo>
                <a:cubicBezTo>
                  <a:pt x="6765" y="931"/>
                  <a:pt x="6844" y="906"/>
                  <a:pt x="6906" y="871"/>
                </a:cubicBezTo>
                <a:cubicBezTo>
                  <a:pt x="6953" y="911"/>
                  <a:pt x="7013" y="931"/>
                  <a:pt x="7080" y="931"/>
                </a:cubicBezTo>
                <a:cubicBezTo>
                  <a:pt x="7171" y="931"/>
                  <a:pt x="7238" y="894"/>
                  <a:pt x="7284" y="846"/>
                </a:cubicBezTo>
                <a:cubicBezTo>
                  <a:pt x="7292" y="908"/>
                  <a:pt x="7309" y="913"/>
                  <a:pt x="7339" y="913"/>
                </a:cubicBezTo>
                <a:cubicBezTo>
                  <a:pt x="7461" y="913"/>
                  <a:pt x="7461" y="913"/>
                  <a:pt x="7461" y="913"/>
                </a:cubicBezTo>
                <a:cubicBezTo>
                  <a:pt x="7461" y="149"/>
                  <a:pt x="7461" y="149"/>
                  <a:pt x="7461" y="149"/>
                </a:cubicBezTo>
                <a:cubicBezTo>
                  <a:pt x="7461" y="61"/>
                  <a:pt x="7450" y="45"/>
                  <a:pt x="7385" y="45"/>
                </a:cubicBezTo>
                <a:close/>
                <a:moveTo>
                  <a:pt x="7280" y="743"/>
                </a:moveTo>
                <a:cubicBezTo>
                  <a:pt x="7231" y="782"/>
                  <a:pt x="7192" y="801"/>
                  <a:pt x="7135" y="801"/>
                </a:cubicBezTo>
                <a:cubicBezTo>
                  <a:pt x="7042" y="801"/>
                  <a:pt x="6997" y="743"/>
                  <a:pt x="6997" y="590"/>
                </a:cubicBezTo>
                <a:cubicBezTo>
                  <a:pt x="6997" y="424"/>
                  <a:pt x="7078" y="386"/>
                  <a:pt x="7158" y="386"/>
                </a:cubicBezTo>
                <a:cubicBezTo>
                  <a:pt x="7211" y="386"/>
                  <a:pt x="7249" y="397"/>
                  <a:pt x="7280" y="419"/>
                </a:cubicBezTo>
                <a:lnTo>
                  <a:pt x="7280" y="743"/>
                </a:lnTo>
                <a:close/>
                <a:moveTo>
                  <a:pt x="3492" y="426"/>
                </a:moveTo>
                <a:cubicBezTo>
                  <a:pt x="3492" y="913"/>
                  <a:pt x="3492" y="913"/>
                  <a:pt x="3492" y="913"/>
                </a:cubicBezTo>
                <a:cubicBezTo>
                  <a:pt x="3311" y="913"/>
                  <a:pt x="3311" y="913"/>
                  <a:pt x="3311" y="913"/>
                </a:cubicBezTo>
                <a:cubicBezTo>
                  <a:pt x="3311" y="475"/>
                  <a:pt x="3311" y="475"/>
                  <a:pt x="3311" y="475"/>
                </a:cubicBezTo>
                <a:cubicBezTo>
                  <a:pt x="3311" y="409"/>
                  <a:pt x="3285" y="390"/>
                  <a:pt x="3226" y="390"/>
                </a:cubicBezTo>
                <a:cubicBezTo>
                  <a:pt x="3166" y="390"/>
                  <a:pt x="3112" y="405"/>
                  <a:pt x="3069" y="420"/>
                </a:cubicBezTo>
                <a:cubicBezTo>
                  <a:pt x="3069" y="913"/>
                  <a:pt x="3069" y="913"/>
                  <a:pt x="3069" y="913"/>
                </a:cubicBezTo>
                <a:cubicBezTo>
                  <a:pt x="2887" y="913"/>
                  <a:pt x="2887" y="913"/>
                  <a:pt x="2887" y="913"/>
                </a:cubicBezTo>
                <a:cubicBezTo>
                  <a:pt x="2887" y="263"/>
                  <a:pt x="2887" y="263"/>
                  <a:pt x="2887" y="263"/>
                </a:cubicBezTo>
                <a:cubicBezTo>
                  <a:pt x="3007" y="263"/>
                  <a:pt x="3007" y="263"/>
                  <a:pt x="3007" y="263"/>
                </a:cubicBezTo>
                <a:cubicBezTo>
                  <a:pt x="3040" y="263"/>
                  <a:pt x="3058" y="266"/>
                  <a:pt x="3066" y="323"/>
                </a:cubicBezTo>
                <a:cubicBezTo>
                  <a:pt x="3131" y="278"/>
                  <a:pt x="3213" y="247"/>
                  <a:pt x="3306" y="247"/>
                </a:cubicBezTo>
                <a:cubicBezTo>
                  <a:pt x="3406" y="247"/>
                  <a:pt x="3492" y="277"/>
                  <a:pt x="3492" y="426"/>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013" dirty="0"/>
          </a:p>
        </p:txBody>
      </p:sp>
      <p:sp>
        <p:nvSpPr>
          <p:cNvPr id="12" name="LS_Worldline  (JU-Free) ">
            <a:extLst>
              <a:ext uri="{FF2B5EF4-FFF2-40B4-BE49-F238E27FC236}">
                <a16:creationId xmlns:a16="http://schemas.microsoft.com/office/drawing/2014/main" xmlns="" id="{967D6D04-DBD5-4333-9DA2-9A80A6015783}"/>
              </a:ext>
            </a:extLst>
          </p:cNvPr>
          <p:cNvSpPr txBox="1">
            <a:spLocks noChangeAspect="1"/>
          </p:cNvSpPr>
          <p:nvPr userDrawn="1">
            <p:custDataLst>
              <p:custData r:id="rId1"/>
            </p:custDataLst>
          </p:nvPr>
        </p:nvSpPr>
        <p:spPr bwMode="auto">
          <a:xfrm>
            <a:off x="7640637" y="4704024"/>
            <a:ext cx="1285879" cy="224670"/>
          </a:xfrm>
          <a:custGeom>
            <a:avLst/>
            <a:gdLst>
              <a:gd name="T0" fmla="*/ 3107 w 5382"/>
              <a:gd name="T1" fmla="*/ 302 h 939"/>
              <a:gd name="T2" fmla="*/ 2692 w 5382"/>
              <a:gd name="T3" fmla="*/ 799 h 939"/>
              <a:gd name="T4" fmla="*/ 2544 w 5382"/>
              <a:gd name="T5" fmla="*/ 553 h 939"/>
              <a:gd name="T6" fmla="*/ 2471 w 5382"/>
              <a:gd name="T7" fmla="*/ 47 h 939"/>
              <a:gd name="T8" fmla="*/ 2371 w 5382"/>
              <a:gd name="T9" fmla="*/ 725 h 939"/>
              <a:gd name="T10" fmla="*/ 2749 w 5382"/>
              <a:gd name="T11" fmla="*/ 872 h 939"/>
              <a:gd name="T12" fmla="*/ 3164 w 5382"/>
              <a:gd name="T13" fmla="*/ 923 h 939"/>
              <a:gd name="T14" fmla="*/ 3208 w 5382"/>
              <a:gd name="T15" fmla="*/ 47 h 939"/>
              <a:gd name="T16" fmla="*/ 2837 w 5382"/>
              <a:gd name="T17" fmla="*/ 592 h 939"/>
              <a:gd name="T18" fmla="*/ 3107 w 5382"/>
              <a:gd name="T19" fmla="*/ 744 h 939"/>
              <a:gd name="T20" fmla="*/ 2313 w 5382"/>
              <a:gd name="T21" fmla="*/ 403 h 939"/>
              <a:gd name="T22" fmla="*/ 2090 w 5382"/>
              <a:gd name="T23" fmla="*/ 923 h 939"/>
              <a:gd name="T24" fmla="*/ 2031 w 5382"/>
              <a:gd name="T25" fmla="*/ 262 h 939"/>
              <a:gd name="T26" fmla="*/ 1657 w 5382"/>
              <a:gd name="T27" fmla="*/ 274 h 939"/>
              <a:gd name="T28" fmla="*/ 1420 w 5382"/>
              <a:gd name="T29" fmla="*/ 453 h 939"/>
              <a:gd name="T30" fmla="*/ 1323 w 5382"/>
              <a:gd name="T31" fmla="*/ 593 h 939"/>
              <a:gd name="T32" fmla="*/ 1176 w 5382"/>
              <a:gd name="T33" fmla="*/ 593 h 939"/>
              <a:gd name="T34" fmla="*/ 1657 w 5382"/>
              <a:gd name="T35" fmla="*/ 274 h 939"/>
              <a:gd name="T36" fmla="*/ 1576 w 5382"/>
              <a:gd name="T37" fmla="*/ 388 h 939"/>
              <a:gd name="T38" fmla="*/ 3714 w 5382"/>
              <a:gd name="T39" fmla="*/ 127 h 939"/>
              <a:gd name="T40" fmla="*/ 3815 w 5382"/>
              <a:gd name="T41" fmla="*/ 225 h 939"/>
              <a:gd name="T42" fmla="*/ 5083 w 5382"/>
              <a:gd name="T43" fmla="*/ 249 h 939"/>
              <a:gd name="T44" fmla="*/ 4736 w 5382"/>
              <a:gd name="T45" fmla="*/ 811 h 939"/>
              <a:gd name="T46" fmla="*/ 4474 w 5382"/>
              <a:gd name="T47" fmla="*/ 244 h 939"/>
              <a:gd name="T48" fmla="*/ 4071 w 5382"/>
              <a:gd name="T49" fmla="*/ 262 h 939"/>
              <a:gd name="T50" fmla="*/ 3904 w 5382"/>
              <a:gd name="T51" fmla="*/ 708 h 939"/>
              <a:gd name="T52" fmla="*/ 3732 w 5382"/>
              <a:gd name="T53" fmla="*/ 262 h 939"/>
              <a:gd name="T54" fmla="*/ 3732 w 5382"/>
              <a:gd name="T55" fmla="*/ 730 h 939"/>
              <a:gd name="T56" fmla="*/ 3562 w 5382"/>
              <a:gd name="T57" fmla="*/ 726 h 939"/>
              <a:gd name="T58" fmla="*/ 3390 w 5382"/>
              <a:gd name="T59" fmla="*/ 47 h 939"/>
              <a:gd name="T60" fmla="*/ 3390 w 5382"/>
              <a:gd name="T61" fmla="*/ 748 h 939"/>
              <a:gd name="T62" fmla="*/ 3900 w 5382"/>
              <a:gd name="T63" fmla="*/ 914 h 939"/>
              <a:gd name="T64" fmla="*/ 4246 w 5382"/>
              <a:gd name="T65" fmla="*/ 923 h 939"/>
              <a:gd name="T66" fmla="*/ 4479 w 5382"/>
              <a:gd name="T67" fmla="*/ 479 h 939"/>
              <a:gd name="T68" fmla="*/ 4479 w 5382"/>
              <a:gd name="T69" fmla="*/ 748 h 939"/>
              <a:gd name="T70" fmla="*/ 5096 w 5382"/>
              <a:gd name="T71" fmla="*/ 934 h 939"/>
              <a:gd name="T72" fmla="*/ 5300 w 5382"/>
              <a:gd name="T73" fmla="*/ 747 h 939"/>
              <a:gd name="T74" fmla="*/ 5380 w 5382"/>
              <a:gd name="T75" fmla="*/ 633 h 939"/>
              <a:gd name="T76" fmla="*/ 5083 w 5382"/>
              <a:gd name="T77" fmla="*/ 366 h 939"/>
              <a:gd name="T78" fmla="*/ 1197 w 5382"/>
              <a:gd name="T79" fmla="*/ 156 h 939"/>
              <a:gd name="T80" fmla="*/ 629 w 5382"/>
              <a:gd name="T81" fmla="*/ 354 h 939"/>
              <a:gd name="T82" fmla="*/ 255 w 5382"/>
              <a:gd name="T83" fmla="*/ 922 h 939"/>
              <a:gd name="T84" fmla="*/ 0 w 5382"/>
              <a:gd name="T85" fmla="*/ 115 h 939"/>
              <a:gd name="T86" fmla="*/ 376 w 5382"/>
              <a:gd name="T87" fmla="*/ 115 h 939"/>
              <a:gd name="T88" fmla="*/ 399 w 5382"/>
              <a:gd name="T89" fmla="*/ 693 h 939"/>
              <a:gd name="T90" fmla="*/ 901 w 5382"/>
              <a:gd name="T91" fmla="*/ 693 h 939"/>
              <a:gd name="T92" fmla="*/ 976 w 5382"/>
              <a:gd name="T93" fmla="*/ 115 h 939"/>
              <a:gd name="T94" fmla="*/ 1267 w 5382"/>
              <a:gd name="T95" fmla="*/ 0 h 939"/>
              <a:gd name="T96" fmla="*/ 1197 w 5382"/>
              <a:gd name="T97" fmla="*/ 15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2" h="939">
                <a:moveTo>
                  <a:pt x="3208" y="47"/>
                </a:moveTo>
                <a:cubicBezTo>
                  <a:pt x="3107" y="47"/>
                  <a:pt x="3107" y="47"/>
                  <a:pt x="3107" y="47"/>
                </a:cubicBezTo>
                <a:cubicBezTo>
                  <a:pt x="3107" y="302"/>
                  <a:pt x="3107" y="302"/>
                  <a:pt x="3107" y="302"/>
                </a:cubicBezTo>
                <a:cubicBezTo>
                  <a:pt x="3066" y="267"/>
                  <a:pt x="3018" y="245"/>
                  <a:pt x="2933" y="245"/>
                </a:cubicBezTo>
                <a:cubicBezTo>
                  <a:pt x="2791" y="245"/>
                  <a:pt x="2649" y="339"/>
                  <a:pt x="2649" y="601"/>
                </a:cubicBezTo>
                <a:cubicBezTo>
                  <a:pt x="2649" y="681"/>
                  <a:pt x="2664" y="747"/>
                  <a:pt x="2692" y="799"/>
                </a:cubicBezTo>
                <a:cubicBezTo>
                  <a:pt x="2672" y="804"/>
                  <a:pt x="2650" y="808"/>
                  <a:pt x="2628" y="808"/>
                </a:cubicBezTo>
                <a:cubicBezTo>
                  <a:pt x="2571" y="808"/>
                  <a:pt x="2544" y="790"/>
                  <a:pt x="2544" y="724"/>
                </a:cubicBezTo>
                <a:cubicBezTo>
                  <a:pt x="2544" y="553"/>
                  <a:pt x="2544" y="553"/>
                  <a:pt x="2544" y="553"/>
                </a:cubicBezTo>
                <a:cubicBezTo>
                  <a:pt x="2543" y="553"/>
                  <a:pt x="2543" y="553"/>
                  <a:pt x="2543" y="553"/>
                </a:cubicBezTo>
                <a:cubicBezTo>
                  <a:pt x="2543" y="151"/>
                  <a:pt x="2543" y="151"/>
                  <a:pt x="2543" y="151"/>
                </a:cubicBezTo>
                <a:cubicBezTo>
                  <a:pt x="2543" y="62"/>
                  <a:pt x="2533" y="47"/>
                  <a:pt x="2471" y="47"/>
                </a:cubicBezTo>
                <a:cubicBezTo>
                  <a:pt x="2371" y="47"/>
                  <a:pt x="2371" y="47"/>
                  <a:pt x="2371" y="47"/>
                </a:cubicBezTo>
                <a:cubicBezTo>
                  <a:pt x="2371" y="553"/>
                  <a:pt x="2371" y="553"/>
                  <a:pt x="2371" y="553"/>
                </a:cubicBezTo>
                <a:cubicBezTo>
                  <a:pt x="2371" y="725"/>
                  <a:pt x="2371" y="725"/>
                  <a:pt x="2371" y="725"/>
                </a:cubicBezTo>
                <a:cubicBezTo>
                  <a:pt x="2371" y="746"/>
                  <a:pt x="2371" y="746"/>
                  <a:pt x="2371" y="746"/>
                </a:cubicBezTo>
                <a:cubicBezTo>
                  <a:pt x="2371" y="895"/>
                  <a:pt x="2443" y="932"/>
                  <a:pt x="2539" y="932"/>
                </a:cubicBezTo>
                <a:cubicBezTo>
                  <a:pt x="2614" y="932"/>
                  <a:pt x="2690" y="907"/>
                  <a:pt x="2749" y="872"/>
                </a:cubicBezTo>
                <a:cubicBezTo>
                  <a:pt x="2794" y="912"/>
                  <a:pt x="2852" y="932"/>
                  <a:pt x="2916" y="932"/>
                </a:cubicBezTo>
                <a:cubicBezTo>
                  <a:pt x="3003" y="932"/>
                  <a:pt x="3067" y="895"/>
                  <a:pt x="3111" y="847"/>
                </a:cubicBezTo>
                <a:cubicBezTo>
                  <a:pt x="3118" y="909"/>
                  <a:pt x="3135" y="923"/>
                  <a:pt x="3164" y="923"/>
                </a:cubicBezTo>
                <a:cubicBezTo>
                  <a:pt x="3280" y="923"/>
                  <a:pt x="3280" y="923"/>
                  <a:pt x="3280" y="923"/>
                </a:cubicBezTo>
                <a:cubicBezTo>
                  <a:pt x="3280" y="151"/>
                  <a:pt x="3280" y="151"/>
                  <a:pt x="3280" y="151"/>
                </a:cubicBezTo>
                <a:cubicBezTo>
                  <a:pt x="3280" y="63"/>
                  <a:pt x="3270" y="47"/>
                  <a:pt x="3208" y="47"/>
                </a:cubicBezTo>
                <a:close/>
                <a:moveTo>
                  <a:pt x="3107" y="744"/>
                </a:moveTo>
                <a:cubicBezTo>
                  <a:pt x="3060" y="783"/>
                  <a:pt x="3023" y="803"/>
                  <a:pt x="2968" y="803"/>
                </a:cubicBezTo>
                <a:cubicBezTo>
                  <a:pt x="2880" y="803"/>
                  <a:pt x="2837" y="744"/>
                  <a:pt x="2837" y="592"/>
                </a:cubicBezTo>
                <a:cubicBezTo>
                  <a:pt x="2837" y="426"/>
                  <a:pt x="2914" y="388"/>
                  <a:pt x="2990" y="388"/>
                </a:cubicBezTo>
                <a:cubicBezTo>
                  <a:pt x="3041" y="388"/>
                  <a:pt x="3078" y="399"/>
                  <a:pt x="3107" y="421"/>
                </a:cubicBezTo>
                <a:lnTo>
                  <a:pt x="3107" y="744"/>
                </a:lnTo>
                <a:close/>
                <a:moveTo>
                  <a:pt x="2273" y="250"/>
                </a:moveTo>
                <a:cubicBezTo>
                  <a:pt x="2287" y="250"/>
                  <a:pt x="2301" y="253"/>
                  <a:pt x="2313" y="257"/>
                </a:cubicBezTo>
                <a:cubicBezTo>
                  <a:pt x="2313" y="403"/>
                  <a:pt x="2313" y="403"/>
                  <a:pt x="2313" y="403"/>
                </a:cubicBezTo>
                <a:cubicBezTo>
                  <a:pt x="2282" y="403"/>
                  <a:pt x="2282" y="403"/>
                  <a:pt x="2282" y="403"/>
                </a:cubicBezTo>
                <a:cubicBezTo>
                  <a:pt x="2190" y="403"/>
                  <a:pt x="2126" y="423"/>
                  <a:pt x="2090" y="442"/>
                </a:cubicBezTo>
                <a:cubicBezTo>
                  <a:pt x="2090" y="923"/>
                  <a:pt x="2090" y="923"/>
                  <a:pt x="2090" y="923"/>
                </a:cubicBezTo>
                <a:cubicBezTo>
                  <a:pt x="1915" y="923"/>
                  <a:pt x="1915" y="923"/>
                  <a:pt x="1915" y="923"/>
                </a:cubicBezTo>
                <a:cubicBezTo>
                  <a:pt x="1915" y="262"/>
                  <a:pt x="1915" y="262"/>
                  <a:pt x="1915" y="262"/>
                </a:cubicBezTo>
                <a:cubicBezTo>
                  <a:pt x="2031" y="262"/>
                  <a:pt x="2031" y="262"/>
                  <a:pt x="2031" y="262"/>
                </a:cubicBezTo>
                <a:cubicBezTo>
                  <a:pt x="2062" y="262"/>
                  <a:pt x="2081" y="271"/>
                  <a:pt x="2088" y="337"/>
                </a:cubicBezTo>
                <a:cubicBezTo>
                  <a:pt x="2130" y="292"/>
                  <a:pt x="2190" y="250"/>
                  <a:pt x="2273" y="250"/>
                </a:cubicBezTo>
                <a:close/>
                <a:moveTo>
                  <a:pt x="1657" y="274"/>
                </a:moveTo>
                <a:cubicBezTo>
                  <a:pt x="1616" y="256"/>
                  <a:pt x="1570" y="246"/>
                  <a:pt x="1523" y="246"/>
                </a:cubicBezTo>
                <a:cubicBezTo>
                  <a:pt x="1511" y="246"/>
                  <a:pt x="1498" y="247"/>
                  <a:pt x="1487" y="248"/>
                </a:cubicBezTo>
                <a:cubicBezTo>
                  <a:pt x="1444" y="306"/>
                  <a:pt x="1420" y="376"/>
                  <a:pt x="1420" y="453"/>
                </a:cubicBezTo>
                <a:cubicBezTo>
                  <a:pt x="1420" y="596"/>
                  <a:pt x="1507" y="719"/>
                  <a:pt x="1631" y="772"/>
                </a:cubicBezTo>
                <a:cubicBezTo>
                  <a:pt x="1600" y="794"/>
                  <a:pt x="1563" y="807"/>
                  <a:pt x="1523" y="807"/>
                </a:cubicBezTo>
                <a:cubicBezTo>
                  <a:pt x="1412" y="807"/>
                  <a:pt x="1323" y="711"/>
                  <a:pt x="1323" y="593"/>
                </a:cubicBezTo>
                <a:cubicBezTo>
                  <a:pt x="1323" y="542"/>
                  <a:pt x="1340" y="495"/>
                  <a:pt x="1367" y="459"/>
                </a:cubicBezTo>
                <a:cubicBezTo>
                  <a:pt x="1367" y="405"/>
                  <a:pt x="1386" y="306"/>
                  <a:pt x="1415" y="264"/>
                </a:cubicBezTo>
                <a:cubicBezTo>
                  <a:pt x="1275" y="309"/>
                  <a:pt x="1176" y="441"/>
                  <a:pt x="1176" y="593"/>
                </a:cubicBezTo>
                <a:cubicBezTo>
                  <a:pt x="1176" y="785"/>
                  <a:pt x="1334" y="939"/>
                  <a:pt x="1523" y="939"/>
                </a:cubicBezTo>
                <a:cubicBezTo>
                  <a:pt x="1712" y="939"/>
                  <a:pt x="1869" y="785"/>
                  <a:pt x="1869" y="593"/>
                </a:cubicBezTo>
                <a:cubicBezTo>
                  <a:pt x="1869" y="450"/>
                  <a:pt x="1782" y="326"/>
                  <a:pt x="1657" y="274"/>
                </a:cubicBezTo>
                <a:close/>
                <a:moveTo>
                  <a:pt x="1713" y="658"/>
                </a:moveTo>
                <a:cubicBezTo>
                  <a:pt x="1628" y="633"/>
                  <a:pt x="1566" y="551"/>
                  <a:pt x="1566" y="453"/>
                </a:cubicBezTo>
                <a:cubicBezTo>
                  <a:pt x="1566" y="430"/>
                  <a:pt x="1570" y="408"/>
                  <a:pt x="1576" y="388"/>
                </a:cubicBezTo>
                <a:cubicBezTo>
                  <a:pt x="1661" y="412"/>
                  <a:pt x="1723" y="495"/>
                  <a:pt x="1723" y="593"/>
                </a:cubicBezTo>
                <a:cubicBezTo>
                  <a:pt x="1723" y="616"/>
                  <a:pt x="1719" y="638"/>
                  <a:pt x="1713" y="658"/>
                </a:cubicBezTo>
                <a:close/>
                <a:moveTo>
                  <a:pt x="3714" y="127"/>
                </a:moveTo>
                <a:cubicBezTo>
                  <a:pt x="3714" y="73"/>
                  <a:pt x="3759" y="28"/>
                  <a:pt x="3815" y="28"/>
                </a:cubicBezTo>
                <a:cubicBezTo>
                  <a:pt x="3871" y="28"/>
                  <a:pt x="3916" y="73"/>
                  <a:pt x="3916" y="127"/>
                </a:cubicBezTo>
                <a:cubicBezTo>
                  <a:pt x="3916" y="182"/>
                  <a:pt x="3871" y="225"/>
                  <a:pt x="3815" y="225"/>
                </a:cubicBezTo>
                <a:cubicBezTo>
                  <a:pt x="3759" y="225"/>
                  <a:pt x="3714" y="182"/>
                  <a:pt x="3714" y="127"/>
                </a:cubicBezTo>
                <a:close/>
                <a:moveTo>
                  <a:pt x="5382" y="576"/>
                </a:moveTo>
                <a:cubicBezTo>
                  <a:pt x="5382" y="357"/>
                  <a:pt x="5278" y="249"/>
                  <a:pt x="5083" y="249"/>
                </a:cubicBezTo>
                <a:cubicBezTo>
                  <a:pt x="4898" y="249"/>
                  <a:pt x="4758" y="381"/>
                  <a:pt x="4758" y="595"/>
                </a:cubicBezTo>
                <a:cubicBezTo>
                  <a:pt x="4758" y="676"/>
                  <a:pt x="4776" y="744"/>
                  <a:pt x="4810" y="798"/>
                </a:cubicBezTo>
                <a:cubicBezTo>
                  <a:pt x="4786" y="805"/>
                  <a:pt x="4761" y="811"/>
                  <a:pt x="4736" y="811"/>
                </a:cubicBezTo>
                <a:cubicBezTo>
                  <a:pt x="4686" y="811"/>
                  <a:pt x="4659" y="796"/>
                  <a:pt x="4653" y="749"/>
                </a:cubicBezTo>
                <a:cubicBezTo>
                  <a:pt x="4653" y="430"/>
                  <a:pt x="4653" y="430"/>
                  <a:pt x="4653" y="430"/>
                </a:cubicBezTo>
                <a:cubicBezTo>
                  <a:pt x="4653" y="281"/>
                  <a:pt x="4571" y="244"/>
                  <a:pt x="4474" y="244"/>
                </a:cubicBezTo>
                <a:cubicBezTo>
                  <a:pt x="4385" y="244"/>
                  <a:pt x="4305" y="281"/>
                  <a:pt x="4243" y="327"/>
                </a:cubicBezTo>
                <a:cubicBezTo>
                  <a:pt x="4236" y="270"/>
                  <a:pt x="4218" y="262"/>
                  <a:pt x="4187" y="262"/>
                </a:cubicBezTo>
                <a:cubicBezTo>
                  <a:pt x="4071" y="262"/>
                  <a:pt x="4071" y="262"/>
                  <a:pt x="4071" y="262"/>
                </a:cubicBezTo>
                <a:cubicBezTo>
                  <a:pt x="4071" y="775"/>
                  <a:pt x="4071" y="775"/>
                  <a:pt x="4071" y="775"/>
                </a:cubicBezTo>
                <a:cubicBezTo>
                  <a:pt x="4045" y="783"/>
                  <a:pt x="4018" y="790"/>
                  <a:pt x="3988" y="790"/>
                </a:cubicBezTo>
                <a:cubicBezTo>
                  <a:pt x="3932" y="790"/>
                  <a:pt x="3905" y="772"/>
                  <a:pt x="3904" y="708"/>
                </a:cubicBezTo>
                <a:cubicBezTo>
                  <a:pt x="3904" y="384"/>
                  <a:pt x="3904" y="384"/>
                  <a:pt x="3904" y="384"/>
                </a:cubicBezTo>
                <a:cubicBezTo>
                  <a:pt x="3904" y="283"/>
                  <a:pt x="3895" y="262"/>
                  <a:pt x="3835" y="262"/>
                </a:cubicBezTo>
                <a:cubicBezTo>
                  <a:pt x="3732" y="262"/>
                  <a:pt x="3732" y="262"/>
                  <a:pt x="3732" y="262"/>
                </a:cubicBezTo>
                <a:cubicBezTo>
                  <a:pt x="3732" y="535"/>
                  <a:pt x="3732" y="535"/>
                  <a:pt x="3732" y="535"/>
                </a:cubicBezTo>
                <a:cubicBezTo>
                  <a:pt x="3732" y="728"/>
                  <a:pt x="3732" y="728"/>
                  <a:pt x="3732" y="728"/>
                </a:cubicBezTo>
                <a:cubicBezTo>
                  <a:pt x="3732" y="730"/>
                  <a:pt x="3732" y="730"/>
                  <a:pt x="3732" y="730"/>
                </a:cubicBezTo>
                <a:cubicBezTo>
                  <a:pt x="3732" y="794"/>
                  <a:pt x="3732" y="794"/>
                  <a:pt x="3732" y="794"/>
                </a:cubicBezTo>
                <a:cubicBezTo>
                  <a:pt x="3705" y="803"/>
                  <a:pt x="3676" y="811"/>
                  <a:pt x="3646" y="811"/>
                </a:cubicBezTo>
                <a:cubicBezTo>
                  <a:pt x="3589" y="811"/>
                  <a:pt x="3562" y="792"/>
                  <a:pt x="3562" y="726"/>
                </a:cubicBezTo>
                <a:cubicBezTo>
                  <a:pt x="3562" y="151"/>
                  <a:pt x="3562" y="151"/>
                  <a:pt x="3562" y="151"/>
                </a:cubicBezTo>
                <a:cubicBezTo>
                  <a:pt x="3562" y="62"/>
                  <a:pt x="3551" y="47"/>
                  <a:pt x="3489" y="47"/>
                </a:cubicBezTo>
                <a:cubicBezTo>
                  <a:pt x="3390" y="47"/>
                  <a:pt x="3390" y="47"/>
                  <a:pt x="3390" y="47"/>
                </a:cubicBezTo>
                <a:cubicBezTo>
                  <a:pt x="3390" y="556"/>
                  <a:pt x="3390" y="556"/>
                  <a:pt x="3390" y="556"/>
                </a:cubicBezTo>
                <a:cubicBezTo>
                  <a:pt x="3390" y="725"/>
                  <a:pt x="3390" y="725"/>
                  <a:pt x="3390" y="725"/>
                </a:cubicBezTo>
                <a:cubicBezTo>
                  <a:pt x="3390" y="748"/>
                  <a:pt x="3390" y="748"/>
                  <a:pt x="3390" y="748"/>
                </a:cubicBezTo>
                <a:cubicBezTo>
                  <a:pt x="3390" y="897"/>
                  <a:pt x="3461" y="934"/>
                  <a:pt x="3558" y="934"/>
                </a:cubicBezTo>
                <a:cubicBezTo>
                  <a:pt x="3635" y="934"/>
                  <a:pt x="3714" y="907"/>
                  <a:pt x="3774" y="871"/>
                </a:cubicBezTo>
                <a:cubicBezTo>
                  <a:pt x="3804" y="903"/>
                  <a:pt x="3848" y="914"/>
                  <a:pt x="3900" y="914"/>
                </a:cubicBezTo>
                <a:cubicBezTo>
                  <a:pt x="3959" y="914"/>
                  <a:pt x="4019" y="898"/>
                  <a:pt x="4071" y="874"/>
                </a:cubicBezTo>
                <a:cubicBezTo>
                  <a:pt x="4071" y="923"/>
                  <a:pt x="4071" y="923"/>
                  <a:pt x="4071" y="923"/>
                </a:cubicBezTo>
                <a:cubicBezTo>
                  <a:pt x="4246" y="923"/>
                  <a:pt x="4246" y="923"/>
                  <a:pt x="4246" y="923"/>
                </a:cubicBezTo>
                <a:cubicBezTo>
                  <a:pt x="4246" y="425"/>
                  <a:pt x="4246" y="425"/>
                  <a:pt x="4246" y="425"/>
                </a:cubicBezTo>
                <a:cubicBezTo>
                  <a:pt x="4288" y="409"/>
                  <a:pt x="4340" y="394"/>
                  <a:pt x="4397" y="394"/>
                </a:cubicBezTo>
                <a:cubicBezTo>
                  <a:pt x="4454" y="394"/>
                  <a:pt x="4479" y="414"/>
                  <a:pt x="4479" y="479"/>
                </a:cubicBezTo>
                <a:cubicBezTo>
                  <a:pt x="4479" y="556"/>
                  <a:pt x="4479" y="556"/>
                  <a:pt x="4479" y="556"/>
                </a:cubicBezTo>
                <a:cubicBezTo>
                  <a:pt x="4479" y="556"/>
                  <a:pt x="4479" y="556"/>
                  <a:pt x="4479" y="556"/>
                </a:cubicBezTo>
                <a:cubicBezTo>
                  <a:pt x="4479" y="748"/>
                  <a:pt x="4479" y="748"/>
                  <a:pt x="4479" y="748"/>
                </a:cubicBezTo>
                <a:cubicBezTo>
                  <a:pt x="4479" y="897"/>
                  <a:pt x="4551" y="934"/>
                  <a:pt x="4647" y="934"/>
                </a:cubicBezTo>
                <a:cubicBezTo>
                  <a:pt x="4727" y="934"/>
                  <a:pt x="4809" y="905"/>
                  <a:pt x="4870" y="866"/>
                </a:cubicBezTo>
                <a:cubicBezTo>
                  <a:pt x="4926" y="910"/>
                  <a:pt x="5002" y="934"/>
                  <a:pt x="5096" y="934"/>
                </a:cubicBezTo>
                <a:cubicBezTo>
                  <a:pt x="5229" y="934"/>
                  <a:pt x="5304" y="900"/>
                  <a:pt x="5357" y="869"/>
                </a:cubicBezTo>
                <a:cubicBezTo>
                  <a:pt x="5357" y="747"/>
                  <a:pt x="5357" y="747"/>
                  <a:pt x="5357" y="747"/>
                </a:cubicBezTo>
                <a:cubicBezTo>
                  <a:pt x="5300" y="747"/>
                  <a:pt x="5300" y="747"/>
                  <a:pt x="5300" y="747"/>
                </a:cubicBezTo>
                <a:cubicBezTo>
                  <a:pt x="5257" y="779"/>
                  <a:pt x="5199" y="803"/>
                  <a:pt x="5123" y="803"/>
                </a:cubicBezTo>
                <a:cubicBezTo>
                  <a:pt x="5021" y="803"/>
                  <a:pt x="4957" y="766"/>
                  <a:pt x="4949" y="633"/>
                </a:cubicBezTo>
                <a:cubicBezTo>
                  <a:pt x="5380" y="633"/>
                  <a:pt x="5380" y="633"/>
                  <a:pt x="5380" y="633"/>
                </a:cubicBezTo>
                <a:cubicBezTo>
                  <a:pt x="5380" y="627"/>
                  <a:pt x="5382" y="599"/>
                  <a:pt x="5382" y="576"/>
                </a:cubicBezTo>
                <a:close/>
                <a:moveTo>
                  <a:pt x="4951" y="522"/>
                </a:moveTo>
                <a:cubicBezTo>
                  <a:pt x="4965" y="398"/>
                  <a:pt x="5018" y="366"/>
                  <a:pt x="5083" y="366"/>
                </a:cubicBezTo>
                <a:cubicBezTo>
                  <a:pt x="5155" y="366"/>
                  <a:pt x="5196" y="404"/>
                  <a:pt x="5200" y="522"/>
                </a:cubicBezTo>
                <a:lnTo>
                  <a:pt x="4951" y="522"/>
                </a:lnTo>
                <a:close/>
                <a:moveTo>
                  <a:pt x="1197" y="156"/>
                </a:moveTo>
                <a:cubicBezTo>
                  <a:pt x="999" y="922"/>
                  <a:pt x="999" y="922"/>
                  <a:pt x="999" y="922"/>
                </a:cubicBezTo>
                <a:cubicBezTo>
                  <a:pt x="770" y="922"/>
                  <a:pt x="770" y="922"/>
                  <a:pt x="770" y="922"/>
                </a:cubicBezTo>
                <a:cubicBezTo>
                  <a:pt x="629" y="354"/>
                  <a:pt x="629" y="354"/>
                  <a:pt x="629" y="354"/>
                </a:cubicBezTo>
                <a:cubicBezTo>
                  <a:pt x="626" y="354"/>
                  <a:pt x="626" y="354"/>
                  <a:pt x="626" y="354"/>
                </a:cubicBezTo>
                <a:cubicBezTo>
                  <a:pt x="483" y="922"/>
                  <a:pt x="483" y="922"/>
                  <a:pt x="483" y="922"/>
                </a:cubicBezTo>
                <a:cubicBezTo>
                  <a:pt x="255" y="922"/>
                  <a:pt x="255" y="922"/>
                  <a:pt x="255" y="922"/>
                </a:cubicBezTo>
                <a:cubicBezTo>
                  <a:pt x="65" y="151"/>
                  <a:pt x="65" y="151"/>
                  <a:pt x="65" y="151"/>
                </a:cubicBezTo>
                <a:cubicBezTo>
                  <a:pt x="57" y="131"/>
                  <a:pt x="41" y="115"/>
                  <a:pt x="21" y="115"/>
                </a:cubicBezTo>
                <a:cubicBezTo>
                  <a:pt x="0" y="115"/>
                  <a:pt x="0" y="115"/>
                  <a:pt x="0" y="115"/>
                </a:cubicBezTo>
                <a:cubicBezTo>
                  <a:pt x="0" y="0"/>
                  <a:pt x="0" y="0"/>
                  <a:pt x="0" y="0"/>
                </a:cubicBezTo>
                <a:cubicBezTo>
                  <a:pt x="376" y="0"/>
                  <a:pt x="376" y="0"/>
                  <a:pt x="376" y="0"/>
                </a:cubicBezTo>
                <a:cubicBezTo>
                  <a:pt x="376" y="115"/>
                  <a:pt x="376" y="115"/>
                  <a:pt x="376" y="115"/>
                </a:cubicBezTo>
                <a:cubicBezTo>
                  <a:pt x="266" y="115"/>
                  <a:pt x="266" y="115"/>
                  <a:pt x="266" y="115"/>
                </a:cubicBezTo>
                <a:cubicBezTo>
                  <a:pt x="396" y="693"/>
                  <a:pt x="396" y="693"/>
                  <a:pt x="396" y="693"/>
                </a:cubicBezTo>
                <a:cubicBezTo>
                  <a:pt x="399" y="693"/>
                  <a:pt x="399" y="693"/>
                  <a:pt x="399" y="693"/>
                </a:cubicBezTo>
                <a:cubicBezTo>
                  <a:pt x="572" y="0"/>
                  <a:pt x="572" y="0"/>
                  <a:pt x="572" y="0"/>
                </a:cubicBezTo>
                <a:cubicBezTo>
                  <a:pt x="730" y="0"/>
                  <a:pt x="730" y="0"/>
                  <a:pt x="730" y="0"/>
                </a:cubicBezTo>
                <a:cubicBezTo>
                  <a:pt x="901" y="693"/>
                  <a:pt x="901" y="693"/>
                  <a:pt x="901" y="693"/>
                </a:cubicBezTo>
                <a:cubicBezTo>
                  <a:pt x="904" y="693"/>
                  <a:pt x="904" y="693"/>
                  <a:pt x="904" y="693"/>
                </a:cubicBezTo>
                <a:cubicBezTo>
                  <a:pt x="1021" y="205"/>
                  <a:pt x="1021" y="205"/>
                  <a:pt x="1021" y="205"/>
                </a:cubicBezTo>
                <a:cubicBezTo>
                  <a:pt x="1041" y="147"/>
                  <a:pt x="1027" y="115"/>
                  <a:pt x="976" y="115"/>
                </a:cubicBezTo>
                <a:cubicBezTo>
                  <a:pt x="926" y="115"/>
                  <a:pt x="926" y="115"/>
                  <a:pt x="926" y="115"/>
                </a:cubicBezTo>
                <a:cubicBezTo>
                  <a:pt x="926" y="0"/>
                  <a:pt x="926" y="0"/>
                  <a:pt x="926" y="0"/>
                </a:cubicBezTo>
                <a:cubicBezTo>
                  <a:pt x="1267" y="0"/>
                  <a:pt x="1267" y="0"/>
                  <a:pt x="1267" y="0"/>
                </a:cubicBezTo>
                <a:cubicBezTo>
                  <a:pt x="1267" y="115"/>
                  <a:pt x="1267" y="115"/>
                  <a:pt x="1267" y="115"/>
                </a:cubicBezTo>
                <a:cubicBezTo>
                  <a:pt x="1248" y="115"/>
                  <a:pt x="1248" y="115"/>
                  <a:pt x="1248" y="115"/>
                </a:cubicBezTo>
                <a:cubicBezTo>
                  <a:pt x="1225" y="115"/>
                  <a:pt x="1205" y="132"/>
                  <a:pt x="1197" y="15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70000" indent="-270000" algn="l" defTabSz="914400" rtl="0" eaLnBrk="1" latinLnBrk="0" hangingPunct="1">
              <a:spcBef>
                <a:spcPts val="0"/>
              </a:spcBef>
              <a:buFont typeface="Arial" pitchFamily="34" charset="0"/>
              <a:buChar char="•"/>
              <a:defRPr sz="2000" b="0" kern="1200">
                <a:solidFill>
                  <a:schemeClr val="tx1"/>
                </a:solidFill>
                <a:latin typeface="+mn-lt"/>
                <a:ea typeface="+mn-ea"/>
                <a:cs typeface="+mn-cs"/>
              </a:defRPr>
            </a:lvl1pPr>
            <a:lvl2pPr marL="540000" indent="-270000" algn="l" defTabSz="914400" rtl="0" eaLnBrk="1" latinLnBrk="0" hangingPunct="1">
              <a:spcBef>
                <a:spcPts val="0"/>
              </a:spcBef>
              <a:buFont typeface="Arial" pitchFamily="34" charset="0"/>
              <a:buChar char="•"/>
              <a:defRPr sz="1800" b="0" kern="1200">
                <a:solidFill>
                  <a:schemeClr val="tx1"/>
                </a:solidFill>
                <a:latin typeface="+mn-lt"/>
                <a:ea typeface="+mn-ea"/>
                <a:cs typeface="+mn-cs"/>
              </a:defRPr>
            </a:lvl2pPr>
            <a:lvl3pPr marL="810000" indent="-270000" algn="l" defTabSz="914400" rtl="0" eaLnBrk="1" latinLnBrk="0" hangingPunct="1">
              <a:spcBef>
                <a:spcPts val="0"/>
              </a:spcBef>
              <a:buFont typeface="Arial" pitchFamily="34" charset="0"/>
              <a:buChar char="•"/>
              <a:defRPr sz="1600" b="0" kern="1200" baseline="0">
                <a:solidFill>
                  <a:schemeClr val="tx1"/>
                </a:solidFill>
                <a:latin typeface="+mn-lt"/>
                <a:ea typeface="+mn-ea"/>
                <a:cs typeface="+mn-cs"/>
              </a:defRPr>
            </a:lvl3pPr>
            <a:lvl4pPr marL="0" indent="0" algn="l" defTabSz="914400" rtl="0" eaLnBrk="1" latinLnBrk="0" hangingPunct="1">
              <a:spcBef>
                <a:spcPts val="0"/>
              </a:spcBef>
              <a:buFont typeface="Aria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70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540000" indent="0" algn="l" defTabSz="914400" rtl="0" eaLnBrk="1" latinLnBrk="0" hangingPunct="1">
              <a:spcBef>
                <a:spcPts val="0"/>
              </a:spcBef>
              <a:buFont typeface="Arial" pitchFamily="34" charset="0"/>
              <a:buNone/>
              <a:defRPr sz="1800" kern="1200" baseline="0">
                <a:solidFill>
                  <a:schemeClr val="tx1"/>
                </a:solidFill>
                <a:latin typeface="+mn-lt"/>
                <a:ea typeface="+mn-ea"/>
                <a:cs typeface="+mn-cs"/>
              </a:defRPr>
            </a:lvl7pPr>
            <a:lvl8pPr marL="810000" indent="0" algn="l" defTabSz="914400" rtl="0" eaLnBrk="1" latinLnBrk="0" hangingPunct="1">
              <a:spcBef>
                <a:spcPts val="0"/>
              </a:spcBef>
              <a:buFont typeface="Arial" pitchFamily="34" charset="0"/>
              <a:buNone/>
              <a:defRPr sz="1600" kern="1200" baseline="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a:lstStyle>
          <a:p>
            <a:pPr marL="0" lvl="0" indent="0">
              <a:buFontTx/>
              <a:buNone/>
            </a:pPr>
            <a:r>
              <a:rPr lang="en-GB"/>
              <a:t> </a:t>
            </a:r>
            <a:endParaRPr lang="en-GB" dirty="0"/>
          </a:p>
        </p:txBody>
      </p:sp>
      <p:sp>
        <p:nvSpPr>
          <p:cNvPr id="14" name="LS_Santeos  (JU-Free) " hidden="1">
            <a:extLst>
              <a:ext uri="{FF2B5EF4-FFF2-40B4-BE49-F238E27FC236}">
                <a16:creationId xmlns:a16="http://schemas.microsoft.com/office/drawing/2014/main" xmlns="" id="{1B1DE14F-C6CF-42F5-8D2E-9B14BD0F9D22}"/>
              </a:ext>
            </a:extLst>
          </p:cNvPr>
          <p:cNvSpPr>
            <a:spLocks noChangeAspect="1"/>
          </p:cNvSpPr>
          <p:nvPr userDrawn="1"/>
        </p:nvSpPr>
        <p:spPr bwMode="auto">
          <a:xfrm>
            <a:off x="7857464" y="4722302"/>
            <a:ext cx="1071034" cy="288000"/>
          </a:xfrm>
          <a:custGeom>
            <a:avLst/>
            <a:gdLst>
              <a:gd name="T0" fmla="*/ 2049 w 4630"/>
              <a:gd name="T1" fmla="*/ 1233 h 1246"/>
              <a:gd name="T2" fmla="*/ 2105 w 4630"/>
              <a:gd name="T3" fmla="*/ 1209 h 1246"/>
              <a:gd name="T4" fmla="*/ 2051 w 4630"/>
              <a:gd name="T5" fmla="*/ 1121 h 1246"/>
              <a:gd name="T6" fmla="*/ 2387 w 4630"/>
              <a:gd name="T7" fmla="*/ 1051 h 1246"/>
              <a:gd name="T8" fmla="*/ 2329 w 4630"/>
              <a:gd name="T9" fmla="*/ 1073 h 1246"/>
              <a:gd name="T10" fmla="*/ 2256 w 4630"/>
              <a:gd name="T11" fmla="*/ 1139 h 1246"/>
              <a:gd name="T12" fmla="*/ 2365 w 4630"/>
              <a:gd name="T13" fmla="*/ 1214 h 1246"/>
              <a:gd name="T14" fmla="*/ 2359 w 4630"/>
              <a:gd name="T15" fmla="*/ 1190 h 1246"/>
              <a:gd name="T16" fmla="*/ 2331 w 4630"/>
              <a:gd name="T17" fmla="*/ 1154 h 1246"/>
              <a:gd name="T18" fmla="*/ 1909 w 4630"/>
              <a:gd name="T19" fmla="*/ 1242 h 1246"/>
              <a:gd name="T20" fmla="*/ 1772 w 4630"/>
              <a:gd name="T21" fmla="*/ 1242 h 1246"/>
              <a:gd name="T22" fmla="*/ 1950 w 4630"/>
              <a:gd name="T23" fmla="*/ 1071 h 1246"/>
              <a:gd name="T24" fmla="*/ 2082 w 4630"/>
              <a:gd name="T25" fmla="*/ 722 h 1246"/>
              <a:gd name="T26" fmla="*/ 1791 w 4630"/>
              <a:gd name="T27" fmla="*/ 319 h 1246"/>
              <a:gd name="T28" fmla="*/ 1439 w 4630"/>
              <a:gd name="T29" fmla="*/ 722 h 1246"/>
              <a:gd name="T30" fmla="*/ 4322 w 4630"/>
              <a:gd name="T31" fmla="*/ 869 h 1246"/>
              <a:gd name="T32" fmla="*/ 4362 w 4630"/>
              <a:gd name="T33" fmla="*/ 174 h 1246"/>
              <a:gd name="T34" fmla="*/ 4322 w 4630"/>
              <a:gd name="T35" fmla="*/ 869 h 1246"/>
              <a:gd name="T36" fmla="*/ 232 w 4630"/>
              <a:gd name="T37" fmla="*/ 591 h 1246"/>
              <a:gd name="T38" fmla="*/ 323 w 4630"/>
              <a:gd name="T39" fmla="*/ 442 h 1246"/>
              <a:gd name="T40" fmla="*/ 1362 w 4630"/>
              <a:gd name="T41" fmla="*/ 1197 h 1246"/>
              <a:gd name="T42" fmla="*/ 1474 w 4630"/>
              <a:gd name="T43" fmla="*/ 1206 h 1246"/>
              <a:gd name="T44" fmla="*/ 1519 w 4630"/>
              <a:gd name="T45" fmla="*/ 1061 h 1246"/>
              <a:gd name="T46" fmla="*/ 1400 w 4630"/>
              <a:gd name="T47" fmla="*/ 1121 h 1246"/>
              <a:gd name="T48" fmla="*/ 1065 w 4630"/>
              <a:gd name="T49" fmla="*/ 402 h 1246"/>
              <a:gd name="T50" fmla="*/ 1333 w 4630"/>
              <a:gd name="T51" fmla="*/ 754 h 1246"/>
              <a:gd name="T52" fmla="*/ 1065 w 4630"/>
              <a:gd name="T53" fmla="*/ 710 h 1246"/>
              <a:gd name="T54" fmla="*/ 2226 w 4630"/>
              <a:gd name="T55" fmla="*/ 0 h 1246"/>
              <a:gd name="T56" fmla="*/ 2572 w 4630"/>
              <a:gd name="T57" fmla="*/ 754 h 1246"/>
              <a:gd name="T58" fmla="*/ 3890 w 4630"/>
              <a:gd name="T59" fmla="*/ 965 h 1246"/>
              <a:gd name="T60" fmla="*/ 3664 w 4630"/>
              <a:gd name="T61" fmla="*/ 171 h 1246"/>
              <a:gd name="T62" fmla="*/ 3837 w 4630"/>
              <a:gd name="T63" fmla="*/ 526 h 1246"/>
              <a:gd name="T64" fmla="*/ 3746 w 4630"/>
              <a:gd name="T65" fmla="*/ 1190 h 1246"/>
              <a:gd name="T66" fmla="*/ 4035 w 4630"/>
              <a:gd name="T67" fmla="*/ 1105 h 1246"/>
              <a:gd name="T68" fmla="*/ 4170 w 4630"/>
              <a:gd name="T69" fmla="*/ 1173 h 1246"/>
              <a:gd name="T70" fmla="*/ 4025 w 4630"/>
              <a:gd name="T71" fmla="*/ 1049 h 1246"/>
              <a:gd name="T72" fmla="*/ 4053 w 4630"/>
              <a:gd name="T73" fmla="*/ 1083 h 1246"/>
              <a:gd name="T74" fmla="*/ 4215 w 4630"/>
              <a:gd name="T75" fmla="*/ 1197 h 1246"/>
              <a:gd name="T76" fmla="*/ 4326 w 4630"/>
              <a:gd name="T77" fmla="*/ 1206 h 1246"/>
              <a:gd name="T78" fmla="*/ 4371 w 4630"/>
              <a:gd name="T79" fmla="*/ 1061 h 1246"/>
              <a:gd name="T80" fmla="*/ 4252 w 4630"/>
              <a:gd name="T81" fmla="*/ 1121 h 1246"/>
              <a:gd name="T82" fmla="*/ 4482 w 4630"/>
              <a:gd name="T83" fmla="*/ 1182 h 1246"/>
              <a:gd name="T84" fmla="*/ 4453 w 4630"/>
              <a:gd name="T85" fmla="*/ 1135 h 1246"/>
              <a:gd name="T86" fmla="*/ 4558 w 4630"/>
              <a:gd name="T87" fmla="*/ 1085 h 1246"/>
              <a:gd name="T88" fmla="*/ 4600 w 4630"/>
              <a:gd name="T89" fmla="*/ 1146 h 1246"/>
              <a:gd name="T90" fmla="*/ 3550 w 4630"/>
              <a:gd name="T91" fmla="*/ 1123 h 1246"/>
              <a:gd name="T92" fmla="*/ 3603 w 4630"/>
              <a:gd name="T93" fmla="*/ 1036 h 1246"/>
              <a:gd name="T94" fmla="*/ 3045 w 4630"/>
              <a:gd name="T95" fmla="*/ 1187 h 1246"/>
              <a:gd name="T96" fmla="*/ 3111 w 4630"/>
              <a:gd name="T97" fmla="*/ 1155 h 1246"/>
              <a:gd name="T98" fmla="*/ 3177 w 4630"/>
              <a:gd name="T99" fmla="*/ 1097 h 1246"/>
              <a:gd name="T100" fmla="*/ 3167 w 4630"/>
              <a:gd name="T101" fmla="*/ 1126 h 1246"/>
              <a:gd name="T102" fmla="*/ 2581 w 4630"/>
              <a:gd name="T103" fmla="*/ 1189 h 1246"/>
              <a:gd name="T104" fmla="*/ 2673 w 4630"/>
              <a:gd name="T105" fmla="*/ 1039 h 1246"/>
              <a:gd name="T106" fmla="*/ 2668 w 4630"/>
              <a:gd name="T107" fmla="*/ 1203 h 1246"/>
              <a:gd name="T108" fmla="*/ 2792 w 4630"/>
              <a:gd name="T109" fmla="*/ 1082 h 1246"/>
              <a:gd name="T110" fmla="*/ 2771 w 4630"/>
              <a:gd name="T111" fmla="*/ 1073 h 1246"/>
              <a:gd name="T112" fmla="*/ 3307 w 4630"/>
              <a:gd name="T113" fmla="*/ 1049 h 1246"/>
              <a:gd name="T114" fmla="*/ 3455 w 4630"/>
              <a:gd name="T115" fmla="*/ 1188 h 1246"/>
              <a:gd name="T116" fmla="*/ 3457 w 4630"/>
              <a:gd name="T117" fmla="*/ 1154 h 1246"/>
              <a:gd name="T118" fmla="*/ 3386 w 4630"/>
              <a:gd name="T119" fmla="*/ 1080 h 1246"/>
              <a:gd name="T120" fmla="*/ 2945 w 4630"/>
              <a:gd name="T121" fmla="*/ 171 h 1246"/>
              <a:gd name="T122" fmla="*/ 3071 w 4630"/>
              <a:gd name="T123" fmla="*/ 45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30" h="1246">
                <a:moveTo>
                  <a:pt x="2170" y="1061"/>
                </a:moveTo>
                <a:cubicBezTo>
                  <a:pt x="2161" y="1052"/>
                  <a:pt x="2151" y="1046"/>
                  <a:pt x="2139" y="1042"/>
                </a:cubicBezTo>
                <a:cubicBezTo>
                  <a:pt x="2127" y="1038"/>
                  <a:pt x="2115" y="1036"/>
                  <a:pt x="2102" y="1036"/>
                </a:cubicBezTo>
                <a:cubicBezTo>
                  <a:pt x="2081" y="1036"/>
                  <a:pt x="2064" y="1040"/>
                  <a:pt x="2049" y="1049"/>
                </a:cubicBezTo>
                <a:cubicBezTo>
                  <a:pt x="2034" y="1058"/>
                  <a:pt x="2022" y="1071"/>
                  <a:pt x="2014" y="1086"/>
                </a:cubicBezTo>
                <a:cubicBezTo>
                  <a:pt x="2005" y="1102"/>
                  <a:pt x="2001" y="1121"/>
                  <a:pt x="2001" y="1142"/>
                </a:cubicBezTo>
                <a:cubicBezTo>
                  <a:pt x="2001" y="1163"/>
                  <a:pt x="2005" y="1181"/>
                  <a:pt x="2014" y="1197"/>
                </a:cubicBezTo>
                <a:cubicBezTo>
                  <a:pt x="2022" y="1213"/>
                  <a:pt x="2034" y="1225"/>
                  <a:pt x="2049" y="1233"/>
                </a:cubicBezTo>
                <a:cubicBezTo>
                  <a:pt x="2065" y="1242"/>
                  <a:pt x="2083" y="1246"/>
                  <a:pt x="2104" y="1246"/>
                </a:cubicBezTo>
                <a:cubicBezTo>
                  <a:pt x="2121" y="1246"/>
                  <a:pt x="2136" y="1244"/>
                  <a:pt x="2148" y="1239"/>
                </a:cubicBezTo>
                <a:cubicBezTo>
                  <a:pt x="2161" y="1234"/>
                  <a:pt x="2172" y="1227"/>
                  <a:pt x="2180" y="1219"/>
                </a:cubicBezTo>
                <a:cubicBezTo>
                  <a:pt x="2188" y="1210"/>
                  <a:pt x="2194" y="1199"/>
                  <a:pt x="2197" y="1188"/>
                </a:cubicBezTo>
                <a:cubicBezTo>
                  <a:pt x="2150" y="1183"/>
                  <a:pt x="2150" y="1183"/>
                  <a:pt x="2150" y="1183"/>
                </a:cubicBezTo>
                <a:cubicBezTo>
                  <a:pt x="2140" y="1197"/>
                  <a:pt x="2140" y="1197"/>
                  <a:pt x="2140" y="1197"/>
                </a:cubicBezTo>
                <a:cubicBezTo>
                  <a:pt x="2125" y="1206"/>
                  <a:pt x="2125" y="1206"/>
                  <a:pt x="2125" y="1206"/>
                </a:cubicBezTo>
                <a:cubicBezTo>
                  <a:pt x="2119" y="1208"/>
                  <a:pt x="2112" y="1209"/>
                  <a:pt x="2105" y="1209"/>
                </a:cubicBezTo>
                <a:cubicBezTo>
                  <a:pt x="2094" y="1209"/>
                  <a:pt x="2085" y="1207"/>
                  <a:pt x="2077" y="1202"/>
                </a:cubicBezTo>
                <a:cubicBezTo>
                  <a:pt x="2068" y="1198"/>
                  <a:pt x="2062" y="1191"/>
                  <a:pt x="2058" y="1183"/>
                </a:cubicBezTo>
                <a:cubicBezTo>
                  <a:pt x="2053" y="1175"/>
                  <a:pt x="2051" y="1165"/>
                  <a:pt x="2051" y="1154"/>
                </a:cubicBezTo>
                <a:cubicBezTo>
                  <a:pt x="2199" y="1154"/>
                  <a:pt x="2199" y="1154"/>
                  <a:pt x="2199" y="1154"/>
                </a:cubicBezTo>
                <a:cubicBezTo>
                  <a:pt x="2199" y="1139"/>
                  <a:pt x="2199" y="1139"/>
                  <a:pt x="2199" y="1139"/>
                </a:cubicBezTo>
                <a:cubicBezTo>
                  <a:pt x="2199" y="1121"/>
                  <a:pt x="2196" y="1106"/>
                  <a:pt x="2191" y="1093"/>
                </a:cubicBezTo>
                <a:cubicBezTo>
                  <a:pt x="2186" y="1080"/>
                  <a:pt x="2179" y="1069"/>
                  <a:pt x="2170" y="1061"/>
                </a:cubicBezTo>
                <a:close/>
                <a:moveTo>
                  <a:pt x="2051" y="1121"/>
                </a:moveTo>
                <a:cubicBezTo>
                  <a:pt x="2052" y="1113"/>
                  <a:pt x="2054" y="1106"/>
                  <a:pt x="2057" y="1099"/>
                </a:cubicBezTo>
                <a:cubicBezTo>
                  <a:pt x="2062" y="1091"/>
                  <a:pt x="2068" y="1085"/>
                  <a:pt x="2076" y="1080"/>
                </a:cubicBezTo>
                <a:cubicBezTo>
                  <a:pt x="2083" y="1076"/>
                  <a:pt x="2092" y="1073"/>
                  <a:pt x="2102" y="1073"/>
                </a:cubicBezTo>
                <a:cubicBezTo>
                  <a:pt x="2112" y="1073"/>
                  <a:pt x="2120" y="1075"/>
                  <a:pt x="2128" y="1080"/>
                </a:cubicBezTo>
                <a:cubicBezTo>
                  <a:pt x="2135" y="1084"/>
                  <a:pt x="2141" y="1089"/>
                  <a:pt x="2145" y="1097"/>
                </a:cubicBezTo>
                <a:cubicBezTo>
                  <a:pt x="2149" y="1104"/>
                  <a:pt x="2151" y="1112"/>
                  <a:pt x="2151" y="1121"/>
                </a:cubicBezTo>
                <a:lnTo>
                  <a:pt x="2051" y="1121"/>
                </a:lnTo>
                <a:close/>
                <a:moveTo>
                  <a:pt x="2387" y="1051"/>
                </a:moveTo>
                <a:cubicBezTo>
                  <a:pt x="2378" y="1045"/>
                  <a:pt x="2369" y="1042"/>
                  <a:pt x="2359" y="1039"/>
                </a:cubicBezTo>
                <a:cubicBezTo>
                  <a:pt x="2349" y="1037"/>
                  <a:pt x="2339" y="1036"/>
                  <a:pt x="2328" y="1036"/>
                </a:cubicBezTo>
                <a:cubicBezTo>
                  <a:pt x="2313" y="1036"/>
                  <a:pt x="2300" y="1038"/>
                  <a:pt x="2288" y="1042"/>
                </a:cubicBezTo>
                <a:cubicBezTo>
                  <a:pt x="2275" y="1046"/>
                  <a:pt x="2265" y="1053"/>
                  <a:pt x="2257" y="1061"/>
                </a:cubicBezTo>
                <a:cubicBezTo>
                  <a:pt x="2248" y="1069"/>
                  <a:pt x="2242" y="1080"/>
                  <a:pt x="2238" y="1092"/>
                </a:cubicBezTo>
                <a:cubicBezTo>
                  <a:pt x="2285" y="1099"/>
                  <a:pt x="2285" y="1099"/>
                  <a:pt x="2285" y="1099"/>
                </a:cubicBezTo>
                <a:cubicBezTo>
                  <a:pt x="2288" y="1092"/>
                  <a:pt x="2292" y="1085"/>
                  <a:pt x="2299" y="1080"/>
                </a:cubicBezTo>
                <a:cubicBezTo>
                  <a:pt x="2307" y="1075"/>
                  <a:pt x="2316" y="1073"/>
                  <a:pt x="2329" y="1073"/>
                </a:cubicBezTo>
                <a:cubicBezTo>
                  <a:pt x="2340" y="1073"/>
                  <a:pt x="2349" y="1075"/>
                  <a:pt x="2355" y="1081"/>
                </a:cubicBezTo>
                <a:cubicBezTo>
                  <a:pt x="2361" y="1086"/>
                  <a:pt x="2365" y="1094"/>
                  <a:pt x="2365" y="1104"/>
                </a:cubicBezTo>
                <a:cubicBezTo>
                  <a:pt x="2365" y="1105"/>
                  <a:pt x="2365" y="1105"/>
                  <a:pt x="2365" y="1105"/>
                </a:cubicBezTo>
                <a:cubicBezTo>
                  <a:pt x="2359" y="1115"/>
                  <a:pt x="2359" y="1115"/>
                  <a:pt x="2359" y="1115"/>
                </a:cubicBezTo>
                <a:cubicBezTo>
                  <a:pt x="2356" y="1117"/>
                  <a:pt x="2350" y="1119"/>
                  <a:pt x="2342" y="1120"/>
                </a:cubicBezTo>
                <a:cubicBezTo>
                  <a:pt x="2335" y="1121"/>
                  <a:pt x="2324" y="1122"/>
                  <a:pt x="2312" y="1123"/>
                </a:cubicBezTo>
                <a:cubicBezTo>
                  <a:pt x="2302" y="1124"/>
                  <a:pt x="2292" y="1126"/>
                  <a:pt x="2282" y="1128"/>
                </a:cubicBezTo>
                <a:cubicBezTo>
                  <a:pt x="2272" y="1131"/>
                  <a:pt x="2264" y="1134"/>
                  <a:pt x="2256" y="1139"/>
                </a:cubicBezTo>
                <a:cubicBezTo>
                  <a:pt x="2248" y="1143"/>
                  <a:pt x="2242" y="1149"/>
                  <a:pt x="2238" y="1157"/>
                </a:cubicBezTo>
                <a:cubicBezTo>
                  <a:pt x="2234" y="1164"/>
                  <a:pt x="2231" y="1174"/>
                  <a:pt x="2231" y="1185"/>
                </a:cubicBezTo>
                <a:cubicBezTo>
                  <a:pt x="2231" y="1198"/>
                  <a:pt x="2234" y="1210"/>
                  <a:pt x="2241" y="1219"/>
                </a:cubicBezTo>
                <a:cubicBezTo>
                  <a:pt x="2247" y="1228"/>
                  <a:pt x="2255" y="1235"/>
                  <a:pt x="2266" y="1239"/>
                </a:cubicBezTo>
                <a:cubicBezTo>
                  <a:pt x="2277" y="1244"/>
                  <a:pt x="2289" y="1246"/>
                  <a:pt x="2302" y="1246"/>
                </a:cubicBezTo>
                <a:cubicBezTo>
                  <a:pt x="2314" y="1246"/>
                  <a:pt x="2323" y="1245"/>
                  <a:pt x="2331" y="1242"/>
                </a:cubicBezTo>
                <a:cubicBezTo>
                  <a:pt x="2340" y="1239"/>
                  <a:pt x="2347" y="1235"/>
                  <a:pt x="2352" y="1230"/>
                </a:cubicBezTo>
                <a:cubicBezTo>
                  <a:pt x="2365" y="1214"/>
                  <a:pt x="2365" y="1214"/>
                  <a:pt x="2365" y="1214"/>
                </a:cubicBezTo>
                <a:cubicBezTo>
                  <a:pt x="2366" y="1214"/>
                  <a:pt x="2366" y="1214"/>
                  <a:pt x="2366" y="1214"/>
                </a:cubicBezTo>
                <a:cubicBezTo>
                  <a:pt x="2366" y="1242"/>
                  <a:pt x="2366" y="1242"/>
                  <a:pt x="2366" y="1242"/>
                </a:cubicBezTo>
                <a:cubicBezTo>
                  <a:pt x="2415" y="1242"/>
                  <a:pt x="2415" y="1242"/>
                  <a:pt x="2415" y="1242"/>
                </a:cubicBezTo>
                <a:cubicBezTo>
                  <a:pt x="2415" y="1106"/>
                  <a:pt x="2415" y="1106"/>
                  <a:pt x="2415" y="1106"/>
                </a:cubicBezTo>
                <a:cubicBezTo>
                  <a:pt x="2415" y="1092"/>
                  <a:pt x="2412" y="1081"/>
                  <a:pt x="2407" y="1072"/>
                </a:cubicBezTo>
                <a:cubicBezTo>
                  <a:pt x="2402" y="1063"/>
                  <a:pt x="2395" y="1056"/>
                  <a:pt x="2387" y="1051"/>
                </a:cubicBezTo>
                <a:close/>
                <a:moveTo>
                  <a:pt x="2365" y="1169"/>
                </a:moveTo>
                <a:cubicBezTo>
                  <a:pt x="2365" y="1177"/>
                  <a:pt x="2363" y="1184"/>
                  <a:pt x="2359" y="1190"/>
                </a:cubicBezTo>
                <a:cubicBezTo>
                  <a:pt x="2355" y="1196"/>
                  <a:pt x="2349" y="1201"/>
                  <a:pt x="2342" y="1205"/>
                </a:cubicBezTo>
                <a:cubicBezTo>
                  <a:pt x="2334" y="1209"/>
                  <a:pt x="2326" y="1211"/>
                  <a:pt x="2315" y="1211"/>
                </a:cubicBezTo>
                <a:cubicBezTo>
                  <a:pt x="2305" y="1211"/>
                  <a:pt x="2296" y="1209"/>
                  <a:pt x="2290" y="1204"/>
                </a:cubicBezTo>
                <a:cubicBezTo>
                  <a:pt x="2283" y="1200"/>
                  <a:pt x="2280" y="1193"/>
                  <a:pt x="2280" y="1184"/>
                </a:cubicBezTo>
                <a:cubicBezTo>
                  <a:pt x="2285" y="1169"/>
                  <a:pt x="2285" y="1169"/>
                  <a:pt x="2285" y="1169"/>
                </a:cubicBezTo>
                <a:cubicBezTo>
                  <a:pt x="2299" y="1160"/>
                  <a:pt x="2299" y="1160"/>
                  <a:pt x="2299" y="1160"/>
                </a:cubicBezTo>
                <a:cubicBezTo>
                  <a:pt x="2305" y="1158"/>
                  <a:pt x="2311" y="1156"/>
                  <a:pt x="2319" y="1155"/>
                </a:cubicBezTo>
                <a:cubicBezTo>
                  <a:pt x="2331" y="1154"/>
                  <a:pt x="2331" y="1154"/>
                  <a:pt x="2331" y="1154"/>
                </a:cubicBezTo>
                <a:cubicBezTo>
                  <a:pt x="2344" y="1151"/>
                  <a:pt x="2344" y="1151"/>
                  <a:pt x="2344" y="1151"/>
                </a:cubicBezTo>
                <a:cubicBezTo>
                  <a:pt x="2357" y="1149"/>
                  <a:pt x="2357" y="1149"/>
                  <a:pt x="2357" y="1149"/>
                </a:cubicBezTo>
                <a:cubicBezTo>
                  <a:pt x="2365" y="1145"/>
                  <a:pt x="2365" y="1145"/>
                  <a:pt x="2365" y="1145"/>
                </a:cubicBezTo>
                <a:lnTo>
                  <a:pt x="2365" y="1169"/>
                </a:lnTo>
                <a:close/>
                <a:moveTo>
                  <a:pt x="1950" y="1071"/>
                </a:moveTo>
                <a:cubicBezTo>
                  <a:pt x="1956" y="1082"/>
                  <a:pt x="1959" y="1096"/>
                  <a:pt x="1959" y="1113"/>
                </a:cubicBezTo>
                <a:cubicBezTo>
                  <a:pt x="1959" y="1242"/>
                  <a:pt x="1959" y="1242"/>
                  <a:pt x="1959" y="1242"/>
                </a:cubicBezTo>
                <a:cubicBezTo>
                  <a:pt x="1909" y="1242"/>
                  <a:pt x="1909" y="1242"/>
                  <a:pt x="1909" y="1242"/>
                </a:cubicBezTo>
                <a:cubicBezTo>
                  <a:pt x="1909" y="1120"/>
                  <a:pt x="1909" y="1120"/>
                  <a:pt x="1909" y="1120"/>
                </a:cubicBezTo>
                <a:cubicBezTo>
                  <a:pt x="1909" y="1106"/>
                  <a:pt x="1906" y="1096"/>
                  <a:pt x="1898" y="1088"/>
                </a:cubicBezTo>
                <a:cubicBezTo>
                  <a:pt x="1891" y="1080"/>
                  <a:pt x="1881" y="1077"/>
                  <a:pt x="1868" y="1077"/>
                </a:cubicBezTo>
                <a:cubicBezTo>
                  <a:pt x="1859" y="1077"/>
                  <a:pt x="1851" y="1078"/>
                  <a:pt x="1844" y="1082"/>
                </a:cubicBezTo>
                <a:cubicBezTo>
                  <a:pt x="1837" y="1086"/>
                  <a:pt x="1831" y="1091"/>
                  <a:pt x="1828" y="1098"/>
                </a:cubicBezTo>
                <a:cubicBezTo>
                  <a:pt x="1824" y="1105"/>
                  <a:pt x="1822" y="1113"/>
                  <a:pt x="1822" y="1123"/>
                </a:cubicBezTo>
                <a:cubicBezTo>
                  <a:pt x="1822" y="1242"/>
                  <a:pt x="1822" y="1242"/>
                  <a:pt x="1822" y="1242"/>
                </a:cubicBezTo>
                <a:cubicBezTo>
                  <a:pt x="1772" y="1242"/>
                  <a:pt x="1772" y="1242"/>
                  <a:pt x="1772" y="1242"/>
                </a:cubicBezTo>
                <a:cubicBezTo>
                  <a:pt x="1772" y="971"/>
                  <a:pt x="1772" y="971"/>
                  <a:pt x="1772" y="971"/>
                </a:cubicBezTo>
                <a:cubicBezTo>
                  <a:pt x="1821" y="971"/>
                  <a:pt x="1821" y="971"/>
                  <a:pt x="1821" y="971"/>
                </a:cubicBezTo>
                <a:cubicBezTo>
                  <a:pt x="1821" y="1073"/>
                  <a:pt x="1821" y="1073"/>
                  <a:pt x="1821" y="1073"/>
                </a:cubicBezTo>
                <a:cubicBezTo>
                  <a:pt x="1823" y="1073"/>
                  <a:pt x="1823" y="1073"/>
                  <a:pt x="1823" y="1073"/>
                </a:cubicBezTo>
                <a:cubicBezTo>
                  <a:pt x="1828" y="1062"/>
                  <a:pt x="1836" y="1053"/>
                  <a:pt x="1846" y="1046"/>
                </a:cubicBezTo>
                <a:cubicBezTo>
                  <a:pt x="1857" y="1039"/>
                  <a:pt x="1870" y="1036"/>
                  <a:pt x="1886" y="1036"/>
                </a:cubicBezTo>
                <a:cubicBezTo>
                  <a:pt x="1901" y="1036"/>
                  <a:pt x="1914" y="1039"/>
                  <a:pt x="1925" y="1045"/>
                </a:cubicBezTo>
                <a:cubicBezTo>
                  <a:pt x="1936" y="1051"/>
                  <a:pt x="1944" y="1059"/>
                  <a:pt x="1950" y="1071"/>
                </a:cubicBezTo>
                <a:close/>
                <a:moveTo>
                  <a:pt x="1405" y="296"/>
                </a:moveTo>
                <a:cubicBezTo>
                  <a:pt x="1352" y="296"/>
                  <a:pt x="1352" y="296"/>
                  <a:pt x="1352" y="296"/>
                </a:cubicBezTo>
                <a:cubicBezTo>
                  <a:pt x="1352" y="182"/>
                  <a:pt x="1352" y="182"/>
                  <a:pt x="1352" y="182"/>
                </a:cubicBezTo>
                <a:cubicBezTo>
                  <a:pt x="1594" y="182"/>
                  <a:pt x="1594" y="182"/>
                  <a:pt x="1594" y="182"/>
                </a:cubicBezTo>
                <a:cubicBezTo>
                  <a:pt x="1617" y="182"/>
                  <a:pt x="1631" y="200"/>
                  <a:pt x="1635" y="270"/>
                </a:cubicBezTo>
                <a:cubicBezTo>
                  <a:pt x="1701" y="210"/>
                  <a:pt x="1791" y="171"/>
                  <a:pt x="1898" y="171"/>
                </a:cubicBezTo>
                <a:cubicBezTo>
                  <a:pt x="1997" y="171"/>
                  <a:pt x="2082" y="209"/>
                  <a:pt x="2082" y="341"/>
                </a:cubicBezTo>
                <a:cubicBezTo>
                  <a:pt x="2082" y="722"/>
                  <a:pt x="2082" y="722"/>
                  <a:pt x="2082" y="722"/>
                </a:cubicBezTo>
                <a:cubicBezTo>
                  <a:pt x="2082" y="737"/>
                  <a:pt x="2099" y="754"/>
                  <a:pt x="2116" y="754"/>
                </a:cubicBezTo>
                <a:cubicBezTo>
                  <a:pt x="2154" y="754"/>
                  <a:pt x="2154" y="754"/>
                  <a:pt x="2154" y="754"/>
                </a:cubicBezTo>
                <a:cubicBezTo>
                  <a:pt x="2154" y="862"/>
                  <a:pt x="2154" y="862"/>
                  <a:pt x="2154" y="862"/>
                </a:cubicBezTo>
                <a:cubicBezTo>
                  <a:pt x="1804" y="862"/>
                  <a:pt x="1804" y="862"/>
                  <a:pt x="1804" y="862"/>
                </a:cubicBezTo>
                <a:cubicBezTo>
                  <a:pt x="1804" y="754"/>
                  <a:pt x="1804" y="754"/>
                  <a:pt x="1804" y="754"/>
                </a:cubicBezTo>
                <a:cubicBezTo>
                  <a:pt x="1885" y="754"/>
                  <a:pt x="1885" y="754"/>
                  <a:pt x="1885" y="754"/>
                </a:cubicBezTo>
                <a:cubicBezTo>
                  <a:pt x="1885" y="406"/>
                  <a:pt x="1885" y="406"/>
                  <a:pt x="1885" y="406"/>
                </a:cubicBezTo>
                <a:cubicBezTo>
                  <a:pt x="1885" y="338"/>
                  <a:pt x="1858" y="319"/>
                  <a:pt x="1791" y="319"/>
                </a:cubicBezTo>
                <a:cubicBezTo>
                  <a:pt x="1735" y="319"/>
                  <a:pt x="1682" y="331"/>
                  <a:pt x="1636" y="345"/>
                </a:cubicBezTo>
                <a:cubicBezTo>
                  <a:pt x="1636" y="754"/>
                  <a:pt x="1636" y="754"/>
                  <a:pt x="1636" y="754"/>
                </a:cubicBezTo>
                <a:cubicBezTo>
                  <a:pt x="1719" y="754"/>
                  <a:pt x="1719" y="754"/>
                  <a:pt x="1719" y="754"/>
                </a:cubicBezTo>
                <a:cubicBezTo>
                  <a:pt x="1719" y="862"/>
                  <a:pt x="1719" y="862"/>
                  <a:pt x="1719" y="862"/>
                </a:cubicBezTo>
                <a:cubicBezTo>
                  <a:pt x="1358" y="862"/>
                  <a:pt x="1358" y="862"/>
                  <a:pt x="1358" y="862"/>
                </a:cubicBezTo>
                <a:cubicBezTo>
                  <a:pt x="1358" y="754"/>
                  <a:pt x="1358" y="754"/>
                  <a:pt x="1358" y="754"/>
                </a:cubicBezTo>
                <a:cubicBezTo>
                  <a:pt x="1405" y="754"/>
                  <a:pt x="1405" y="754"/>
                  <a:pt x="1405" y="754"/>
                </a:cubicBezTo>
                <a:cubicBezTo>
                  <a:pt x="1421" y="754"/>
                  <a:pt x="1439" y="736"/>
                  <a:pt x="1439" y="722"/>
                </a:cubicBezTo>
                <a:cubicBezTo>
                  <a:pt x="1439" y="331"/>
                  <a:pt x="1439" y="331"/>
                  <a:pt x="1439" y="331"/>
                </a:cubicBezTo>
                <a:cubicBezTo>
                  <a:pt x="1439" y="316"/>
                  <a:pt x="1421" y="296"/>
                  <a:pt x="1405" y="296"/>
                </a:cubicBezTo>
                <a:close/>
                <a:moveTo>
                  <a:pt x="1591" y="1109"/>
                </a:moveTo>
                <a:cubicBezTo>
                  <a:pt x="1719" y="1109"/>
                  <a:pt x="1719" y="1109"/>
                  <a:pt x="1719" y="1109"/>
                </a:cubicBezTo>
                <a:cubicBezTo>
                  <a:pt x="1719" y="1149"/>
                  <a:pt x="1719" y="1149"/>
                  <a:pt x="1719" y="1149"/>
                </a:cubicBezTo>
                <a:cubicBezTo>
                  <a:pt x="1591" y="1149"/>
                  <a:pt x="1591" y="1149"/>
                  <a:pt x="1591" y="1149"/>
                </a:cubicBezTo>
                <a:lnTo>
                  <a:pt x="1591" y="1109"/>
                </a:lnTo>
                <a:close/>
                <a:moveTo>
                  <a:pt x="4322" y="869"/>
                </a:moveTo>
                <a:cubicBezTo>
                  <a:pt x="4193" y="869"/>
                  <a:pt x="4123" y="851"/>
                  <a:pt x="4065" y="833"/>
                </a:cubicBezTo>
                <a:cubicBezTo>
                  <a:pt x="4065" y="680"/>
                  <a:pt x="4065" y="680"/>
                  <a:pt x="4065" y="680"/>
                </a:cubicBezTo>
                <a:cubicBezTo>
                  <a:pt x="4179" y="680"/>
                  <a:pt x="4179" y="680"/>
                  <a:pt x="4179" y="680"/>
                </a:cubicBezTo>
                <a:cubicBezTo>
                  <a:pt x="4195" y="728"/>
                  <a:pt x="4258" y="758"/>
                  <a:pt x="4320" y="758"/>
                </a:cubicBezTo>
                <a:cubicBezTo>
                  <a:pt x="4396" y="758"/>
                  <a:pt x="4442" y="727"/>
                  <a:pt x="4442" y="678"/>
                </a:cubicBezTo>
                <a:cubicBezTo>
                  <a:pt x="4442" y="627"/>
                  <a:pt x="4411" y="607"/>
                  <a:pt x="4297" y="591"/>
                </a:cubicBezTo>
                <a:cubicBezTo>
                  <a:pt x="4145" y="570"/>
                  <a:pt x="4073" y="520"/>
                  <a:pt x="4073" y="386"/>
                </a:cubicBezTo>
                <a:cubicBezTo>
                  <a:pt x="4073" y="252"/>
                  <a:pt x="4181" y="174"/>
                  <a:pt x="4362" y="174"/>
                </a:cubicBezTo>
                <a:cubicBezTo>
                  <a:pt x="4473" y="174"/>
                  <a:pt x="4549" y="186"/>
                  <a:pt x="4605" y="204"/>
                </a:cubicBezTo>
                <a:cubicBezTo>
                  <a:pt x="4605" y="354"/>
                  <a:pt x="4605" y="354"/>
                  <a:pt x="4605" y="354"/>
                </a:cubicBezTo>
                <a:cubicBezTo>
                  <a:pt x="4496" y="354"/>
                  <a:pt x="4496" y="354"/>
                  <a:pt x="4496" y="354"/>
                </a:cubicBezTo>
                <a:cubicBezTo>
                  <a:pt x="4473" y="314"/>
                  <a:pt x="4430" y="288"/>
                  <a:pt x="4356" y="288"/>
                </a:cubicBezTo>
                <a:cubicBezTo>
                  <a:pt x="4283" y="288"/>
                  <a:pt x="4242" y="316"/>
                  <a:pt x="4242" y="359"/>
                </a:cubicBezTo>
                <a:cubicBezTo>
                  <a:pt x="4242" y="401"/>
                  <a:pt x="4268" y="425"/>
                  <a:pt x="4388" y="442"/>
                </a:cubicBezTo>
                <a:cubicBezTo>
                  <a:pt x="4559" y="467"/>
                  <a:pt x="4630" y="512"/>
                  <a:pt x="4630" y="649"/>
                </a:cubicBezTo>
                <a:cubicBezTo>
                  <a:pt x="4630" y="783"/>
                  <a:pt x="4536" y="869"/>
                  <a:pt x="4322" y="869"/>
                </a:cubicBezTo>
                <a:close/>
                <a:moveTo>
                  <a:pt x="565" y="649"/>
                </a:moveTo>
                <a:cubicBezTo>
                  <a:pt x="565" y="783"/>
                  <a:pt x="472" y="869"/>
                  <a:pt x="257" y="869"/>
                </a:cubicBezTo>
                <a:cubicBezTo>
                  <a:pt x="128" y="869"/>
                  <a:pt x="58" y="851"/>
                  <a:pt x="0" y="833"/>
                </a:cubicBezTo>
                <a:cubicBezTo>
                  <a:pt x="0" y="680"/>
                  <a:pt x="0" y="680"/>
                  <a:pt x="0" y="680"/>
                </a:cubicBezTo>
                <a:cubicBezTo>
                  <a:pt x="114" y="680"/>
                  <a:pt x="114" y="680"/>
                  <a:pt x="114" y="680"/>
                </a:cubicBezTo>
                <a:cubicBezTo>
                  <a:pt x="130" y="728"/>
                  <a:pt x="193" y="758"/>
                  <a:pt x="255" y="758"/>
                </a:cubicBezTo>
                <a:cubicBezTo>
                  <a:pt x="331" y="758"/>
                  <a:pt x="377" y="727"/>
                  <a:pt x="377" y="678"/>
                </a:cubicBezTo>
                <a:cubicBezTo>
                  <a:pt x="377" y="627"/>
                  <a:pt x="346" y="607"/>
                  <a:pt x="232" y="591"/>
                </a:cubicBezTo>
                <a:cubicBezTo>
                  <a:pt x="80" y="570"/>
                  <a:pt x="8" y="520"/>
                  <a:pt x="8" y="386"/>
                </a:cubicBezTo>
                <a:cubicBezTo>
                  <a:pt x="8" y="252"/>
                  <a:pt x="116" y="174"/>
                  <a:pt x="297" y="174"/>
                </a:cubicBezTo>
                <a:cubicBezTo>
                  <a:pt x="408" y="174"/>
                  <a:pt x="484" y="186"/>
                  <a:pt x="540" y="204"/>
                </a:cubicBezTo>
                <a:cubicBezTo>
                  <a:pt x="540" y="354"/>
                  <a:pt x="540" y="354"/>
                  <a:pt x="540" y="354"/>
                </a:cubicBezTo>
                <a:cubicBezTo>
                  <a:pt x="431" y="354"/>
                  <a:pt x="431" y="354"/>
                  <a:pt x="431" y="354"/>
                </a:cubicBezTo>
                <a:cubicBezTo>
                  <a:pt x="408" y="314"/>
                  <a:pt x="365" y="288"/>
                  <a:pt x="291" y="288"/>
                </a:cubicBezTo>
                <a:cubicBezTo>
                  <a:pt x="218" y="288"/>
                  <a:pt x="177" y="316"/>
                  <a:pt x="177" y="359"/>
                </a:cubicBezTo>
                <a:cubicBezTo>
                  <a:pt x="177" y="401"/>
                  <a:pt x="203" y="425"/>
                  <a:pt x="323" y="442"/>
                </a:cubicBezTo>
                <a:cubicBezTo>
                  <a:pt x="494" y="467"/>
                  <a:pt x="565" y="512"/>
                  <a:pt x="565" y="649"/>
                </a:cubicBezTo>
                <a:close/>
                <a:moveTo>
                  <a:pt x="1519" y="1061"/>
                </a:moveTo>
                <a:cubicBezTo>
                  <a:pt x="1510" y="1052"/>
                  <a:pt x="1499" y="1046"/>
                  <a:pt x="1488" y="1042"/>
                </a:cubicBezTo>
                <a:cubicBezTo>
                  <a:pt x="1476" y="1038"/>
                  <a:pt x="1464" y="1036"/>
                  <a:pt x="1451" y="1036"/>
                </a:cubicBezTo>
                <a:cubicBezTo>
                  <a:pt x="1430" y="1036"/>
                  <a:pt x="1413" y="1040"/>
                  <a:pt x="1398" y="1049"/>
                </a:cubicBezTo>
                <a:cubicBezTo>
                  <a:pt x="1383" y="1058"/>
                  <a:pt x="1371" y="1071"/>
                  <a:pt x="1363" y="1086"/>
                </a:cubicBezTo>
                <a:cubicBezTo>
                  <a:pt x="1354" y="1102"/>
                  <a:pt x="1350" y="1121"/>
                  <a:pt x="1350" y="1142"/>
                </a:cubicBezTo>
                <a:cubicBezTo>
                  <a:pt x="1350" y="1163"/>
                  <a:pt x="1354" y="1181"/>
                  <a:pt x="1362" y="1197"/>
                </a:cubicBezTo>
                <a:cubicBezTo>
                  <a:pt x="1371" y="1213"/>
                  <a:pt x="1383" y="1225"/>
                  <a:pt x="1398" y="1233"/>
                </a:cubicBezTo>
                <a:cubicBezTo>
                  <a:pt x="1414" y="1242"/>
                  <a:pt x="1432" y="1246"/>
                  <a:pt x="1453" y="1246"/>
                </a:cubicBezTo>
                <a:cubicBezTo>
                  <a:pt x="1470" y="1246"/>
                  <a:pt x="1484" y="1244"/>
                  <a:pt x="1497" y="1239"/>
                </a:cubicBezTo>
                <a:cubicBezTo>
                  <a:pt x="1510" y="1234"/>
                  <a:pt x="1521" y="1227"/>
                  <a:pt x="1529" y="1219"/>
                </a:cubicBezTo>
                <a:cubicBezTo>
                  <a:pt x="1537" y="1210"/>
                  <a:pt x="1543" y="1199"/>
                  <a:pt x="1546" y="1188"/>
                </a:cubicBezTo>
                <a:cubicBezTo>
                  <a:pt x="1499" y="1183"/>
                  <a:pt x="1499" y="1183"/>
                  <a:pt x="1499" y="1183"/>
                </a:cubicBezTo>
                <a:cubicBezTo>
                  <a:pt x="1489" y="1197"/>
                  <a:pt x="1489" y="1197"/>
                  <a:pt x="1489" y="1197"/>
                </a:cubicBezTo>
                <a:cubicBezTo>
                  <a:pt x="1474" y="1206"/>
                  <a:pt x="1474" y="1206"/>
                  <a:pt x="1474" y="1206"/>
                </a:cubicBezTo>
                <a:cubicBezTo>
                  <a:pt x="1468" y="1208"/>
                  <a:pt x="1461" y="1209"/>
                  <a:pt x="1454" y="1209"/>
                </a:cubicBezTo>
                <a:cubicBezTo>
                  <a:pt x="1443" y="1209"/>
                  <a:pt x="1434" y="1207"/>
                  <a:pt x="1425" y="1202"/>
                </a:cubicBezTo>
                <a:cubicBezTo>
                  <a:pt x="1417" y="1198"/>
                  <a:pt x="1411" y="1191"/>
                  <a:pt x="1406" y="1183"/>
                </a:cubicBezTo>
                <a:cubicBezTo>
                  <a:pt x="1402" y="1175"/>
                  <a:pt x="1400" y="1165"/>
                  <a:pt x="1400" y="1154"/>
                </a:cubicBezTo>
                <a:cubicBezTo>
                  <a:pt x="1548" y="1154"/>
                  <a:pt x="1548" y="1154"/>
                  <a:pt x="1548" y="1154"/>
                </a:cubicBezTo>
                <a:cubicBezTo>
                  <a:pt x="1548" y="1139"/>
                  <a:pt x="1548" y="1139"/>
                  <a:pt x="1548" y="1139"/>
                </a:cubicBezTo>
                <a:cubicBezTo>
                  <a:pt x="1548" y="1121"/>
                  <a:pt x="1545" y="1106"/>
                  <a:pt x="1540" y="1093"/>
                </a:cubicBezTo>
                <a:cubicBezTo>
                  <a:pt x="1535" y="1080"/>
                  <a:pt x="1528" y="1069"/>
                  <a:pt x="1519" y="1061"/>
                </a:cubicBezTo>
                <a:close/>
                <a:moveTo>
                  <a:pt x="1400" y="1121"/>
                </a:moveTo>
                <a:cubicBezTo>
                  <a:pt x="1401" y="1113"/>
                  <a:pt x="1402" y="1106"/>
                  <a:pt x="1406" y="1099"/>
                </a:cubicBezTo>
                <a:cubicBezTo>
                  <a:pt x="1411" y="1091"/>
                  <a:pt x="1417" y="1085"/>
                  <a:pt x="1424" y="1080"/>
                </a:cubicBezTo>
                <a:cubicBezTo>
                  <a:pt x="1432" y="1076"/>
                  <a:pt x="1441" y="1073"/>
                  <a:pt x="1451" y="1073"/>
                </a:cubicBezTo>
                <a:cubicBezTo>
                  <a:pt x="1461" y="1073"/>
                  <a:pt x="1469" y="1075"/>
                  <a:pt x="1477" y="1080"/>
                </a:cubicBezTo>
                <a:cubicBezTo>
                  <a:pt x="1484" y="1084"/>
                  <a:pt x="1489" y="1089"/>
                  <a:pt x="1493" y="1097"/>
                </a:cubicBezTo>
                <a:cubicBezTo>
                  <a:pt x="1498" y="1104"/>
                  <a:pt x="1500" y="1112"/>
                  <a:pt x="1500" y="1121"/>
                </a:cubicBezTo>
                <a:lnTo>
                  <a:pt x="1400" y="1121"/>
                </a:lnTo>
                <a:close/>
                <a:moveTo>
                  <a:pt x="1262" y="722"/>
                </a:moveTo>
                <a:cubicBezTo>
                  <a:pt x="1262" y="384"/>
                  <a:pt x="1262" y="384"/>
                  <a:pt x="1262" y="384"/>
                </a:cubicBezTo>
                <a:cubicBezTo>
                  <a:pt x="1262" y="228"/>
                  <a:pt x="1165" y="171"/>
                  <a:pt x="981" y="171"/>
                </a:cubicBezTo>
                <a:cubicBezTo>
                  <a:pt x="843" y="171"/>
                  <a:pt x="754" y="195"/>
                  <a:pt x="688" y="223"/>
                </a:cubicBezTo>
                <a:cubicBezTo>
                  <a:pt x="688" y="362"/>
                  <a:pt x="688" y="362"/>
                  <a:pt x="688" y="362"/>
                </a:cubicBezTo>
                <a:cubicBezTo>
                  <a:pt x="778" y="362"/>
                  <a:pt x="778" y="362"/>
                  <a:pt x="778" y="362"/>
                </a:cubicBezTo>
                <a:cubicBezTo>
                  <a:pt x="813" y="332"/>
                  <a:pt x="857" y="301"/>
                  <a:pt x="942" y="301"/>
                </a:cubicBezTo>
                <a:cubicBezTo>
                  <a:pt x="1025" y="301"/>
                  <a:pt x="1065" y="333"/>
                  <a:pt x="1065" y="402"/>
                </a:cubicBezTo>
                <a:cubicBezTo>
                  <a:pt x="1065" y="473"/>
                  <a:pt x="1065" y="473"/>
                  <a:pt x="1065" y="473"/>
                </a:cubicBezTo>
                <a:cubicBezTo>
                  <a:pt x="1020" y="463"/>
                  <a:pt x="979" y="458"/>
                  <a:pt x="920" y="458"/>
                </a:cubicBezTo>
                <a:cubicBezTo>
                  <a:pt x="757" y="458"/>
                  <a:pt x="640" y="522"/>
                  <a:pt x="640" y="665"/>
                </a:cubicBezTo>
                <a:cubicBezTo>
                  <a:pt x="640" y="800"/>
                  <a:pt x="735" y="869"/>
                  <a:pt x="867" y="869"/>
                </a:cubicBezTo>
                <a:cubicBezTo>
                  <a:pt x="954" y="869"/>
                  <a:pt x="1020" y="847"/>
                  <a:pt x="1073" y="785"/>
                </a:cubicBezTo>
                <a:cubicBezTo>
                  <a:pt x="1090" y="840"/>
                  <a:pt x="1132" y="871"/>
                  <a:pt x="1215" y="871"/>
                </a:cubicBezTo>
                <a:cubicBezTo>
                  <a:pt x="1266" y="871"/>
                  <a:pt x="1306" y="860"/>
                  <a:pt x="1333" y="845"/>
                </a:cubicBezTo>
                <a:cubicBezTo>
                  <a:pt x="1333" y="754"/>
                  <a:pt x="1333" y="754"/>
                  <a:pt x="1333" y="754"/>
                </a:cubicBezTo>
                <a:cubicBezTo>
                  <a:pt x="1296" y="754"/>
                  <a:pt x="1296" y="754"/>
                  <a:pt x="1296" y="754"/>
                </a:cubicBezTo>
                <a:cubicBezTo>
                  <a:pt x="1279" y="754"/>
                  <a:pt x="1262" y="737"/>
                  <a:pt x="1262" y="722"/>
                </a:cubicBezTo>
                <a:close/>
                <a:moveTo>
                  <a:pt x="1065" y="710"/>
                </a:moveTo>
                <a:cubicBezTo>
                  <a:pt x="1031" y="740"/>
                  <a:pt x="990" y="758"/>
                  <a:pt x="940" y="758"/>
                </a:cubicBezTo>
                <a:cubicBezTo>
                  <a:pt x="874" y="758"/>
                  <a:pt x="832" y="726"/>
                  <a:pt x="832" y="657"/>
                </a:cubicBezTo>
                <a:cubicBezTo>
                  <a:pt x="832" y="588"/>
                  <a:pt x="881" y="557"/>
                  <a:pt x="961" y="557"/>
                </a:cubicBezTo>
                <a:cubicBezTo>
                  <a:pt x="998" y="557"/>
                  <a:pt x="1034" y="560"/>
                  <a:pt x="1065" y="565"/>
                </a:cubicBezTo>
                <a:lnTo>
                  <a:pt x="1065" y="710"/>
                </a:lnTo>
                <a:close/>
                <a:moveTo>
                  <a:pt x="2572" y="855"/>
                </a:moveTo>
                <a:cubicBezTo>
                  <a:pt x="2543" y="864"/>
                  <a:pt x="2501" y="872"/>
                  <a:pt x="2445" y="872"/>
                </a:cubicBezTo>
                <a:cubicBezTo>
                  <a:pt x="2309" y="872"/>
                  <a:pt x="2226" y="831"/>
                  <a:pt x="2226" y="689"/>
                </a:cubicBezTo>
                <a:cubicBezTo>
                  <a:pt x="2226" y="296"/>
                  <a:pt x="2226" y="296"/>
                  <a:pt x="2226" y="296"/>
                </a:cubicBezTo>
                <a:cubicBezTo>
                  <a:pt x="2143" y="296"/>
                  <a:pt x="2143" y="296"/>
                  <a:pt x="2143" y="296"/>
                </a:cubicBezTo>
                <a:cubicBezTo>
                  <a:pt x="2143" y="182"/>
                  <a:pt x="2143" y="182"/>
                  <a:pt x="2143" y="182"/>
                </a:cubicBezTo>
                <a:cubicBezTo>
                  <a:pt x="2226" y="182"/>
                  <a:pt x="2226" y="182"/>
                  <a:pt x="2226" y="182"/>
                </a:cubicBezTo>
                <a:cubicBezTo>
                  <a:pt x="2226" y="0"/>
                  <a:pt x="2226" y="0"/>
                  <a:pt x="2226" y="0"/>
                </a:cubicBezTo>
                <a:cubicBezTo>
                  <a:pt x="2424" y="0"/>
                  <a:pt x="2424" y="0"/>
                  <a:pt x="2424" y="0"/>
                </a:cubicBezTo>
                <a:cubicBezTo>
                  <a:pt x="2424" y="182"/>
                  <a:pt x="2424" y="182"/>
                  <a:pt x="2424" y="182"/>
                </a:cubicBezTo>
                <a:cubicBezTo>
                  <a:pt x="2567" y="182"/>
                  <a:pt x="2567" y="182"/>
                  <a:pt x="2567" y="182"/>
                </a:cubicBezTo>
                <a:cubicBezTo>
                  <a:pt x="2567" y="296"/>
                  <a:pt x="2567" y="296"/>
                  <a:pt x="2567" y="296"/>
                </a:cubicBezTo>
                <a:cubicBezTo>
                  <a:pt x="2424" y="296"/>
                  <a:pt x="2424" y="296"/>
                  <a:pt x="2424" y="296"/>
                </a:cubicBezTo>
                <a:cubicBezTo>
                  <a:pt x="2424" y="669"/>
                  <a:pt x="2424" y="669"/>
                  <a:pt x="2424" y="669"/>
                </a:cubicBezTo>
                <a:cubicBezTo>
                  <a:pt x="2424" y="741"/>
                  <a:pt x="2451" y="754"/>
                  <a:pt x="2524" y="754"/>
                </a:cubicBezTo>
                <a:cubicBezTo>
                  <a:pt x="2572" y="754"/>
                  <a:pt x="2572" y="754"/>
                  <a:pt x="2572" y="754"/>
                </a:cubicBezTo>
                <a:lnTo>
                  <a:pt x="2572" y="855"/>
                </a:lnTo>
                <a:close/>
                <a:moveTo>
                  <a:pt x="3931" y="965"/>
                </a:moveTo>
                <a:cubicBezTo>
                  <a:pt x="3936" y="970"/>
                  <a:pt x="3939" y="977"/>
                  <a:pt x="3939" y="984"/>
                </a:cubicBezTo>
                <a:cubicBezTo>
                  <a:pt x="3939" y="991"/>
                  <a:pt x="3936" y="997"/>
                  <a:pt x="3931" y="1002"/>
                </a:cubicBezTo>
                <a:cubicBezTo>
                  <a:pt x="3925" y="1007"/>
                  <a:pt x="3918" y="1010"/>
                  <a:pt x="3910" y="1010"/>
                </a:cubicBezTo>
                <a:cubicBezTo>
                  <a:pt x="3902" y="1010"/>
                  <a:pt x="3895" y="1007"/>
                  <a:pt x="3890" y="1002"/>
                </a:cubicBezTo>
                <a:cubicBezTo>
                  <a:pt x="3884" y="997"/>
                  <a:pt x="3881" y="991"/>
                  <a:pt x="3881" y="984"/>
                </a:cubicBezTo>
                <a:cubicBezTo>
                  <a:pt x="3881" y="976"/>
                  <a:pt x="3884" y="970"/>
                  <a:pt x="3890" y="965"/>
                </a:cubicBezTo>
                <a:cubicBezTo>
                  <a:pt x="3895" y="960"/>
                  <a:pt x="3902" y="958"/>
                  <a:pt x="3910" y="958"/>
                </a:cubicBezTo>
                <a:cubicBezTo>
                  <a:pt x="3918" y="958"/>
                  <a:pt x="3925" y="960"/>
                  <a:pt x="3931" y="965"/>
                </a:cubicBezTo>
                <a:close/>
                <a:moveTo>
                  <a:pt x="3885" y="1039"/>
                </a:moveTo>
                <a:cubicBezTo>
                  <a:pt x="3935" y="1039"/>
                  <a:pt x="3935" y="1039"/>
                  <a:pt x="3935" y="1039"/>
                </a:cubicBezTo>
                <a:cubicBezTo>
                  <a:pt x="3935" y="1242"/>
                  <a:pt x="3935" y="1242"/>
                  <a:pt x="3935" y="1242"/>
                </a:cubicBezTo>
                <a:cubicBezTo>
                  <a:pt x="3885" y="1242"/>
                  <a:pt x="3885" y="1242"/>
                  <a:pt x="3885" y="1242"/>
                </a:cubicBezTo>
                <a:lnTo>
                  <a:pt x="3885" y="1039"/>
                </a:lnTo>
                <a:close/>
                <a:moveTo>
                  <a:pt x="3664" y="171"/>
                </a:moveTo>
                <a:cubicBezTo>
                  <a:pt x="3457" y="171"/>
                  <a:pt x="3291" y="306"/>
                  <a:pt x="3291" y="525"/>
                </a:cubicBezTo>
                <a:cubicBezTo>
                  <a:pt x="3291" y="743"/>
                  <a:pt x="3457" y="871"/>
                  <a:pt x="3664" y="871"/>
                </a:cubicBezTo>
                <a:cubicBezTo>
                  <a:pt x="3871" y="871"/>
                  <a:pt x="4037" y="743"/>
                  <a:pt x="4037" y="525"/>
                </a:cubicBezTo>
                <a:cubicBezTo>
                  <a:pt x="4037" y="306"/>
                  <a:pt x="3871" y="171"/>
                  <a:pt x="3664" y="171"/>
                </a:cubicBezTo>
                <a:close/>
                <a:moveTo>
                  <a:pt x="3664" y="752"/>
                </a:moveTo>
                <a:cubicBezTo>
                  <a:pt x="3565" y="752"/>
                  <a:pt x="3491" y="679"/>
                  <a:pt x="3491" y="526"/>
                </a:cubicBezTo>
                <a:cubicBezTo>
                  <a:pt x="3491" y="372"/>
                  <a:pt x="3565" y="296"/>
                  <a:pt x="3664" y="296"/>
                </a:cubicBezTo>
                <a:cubicBezTo>
                  <a:pt x="3762" y="296"/>
                  <a:pt x="3837" y="372"/>
                  <a:pt x="3837" y="526"/>
                </a:cubicBezTo>
                <a:cubicBezTo>
                  <a:pt x="3837" y="679"/>
                  <a:pt x="3762" y="752"/>
                  <a:pt x="3664" y="752"/>
                </a:cubicBezTo>
                <a:close/>
                <a:moveTo>
                  <a:pt x="3797" y="1039"/>
                </a:moveTo>
                <a:cubicBezTo>
                  <a:pt x="3850" y="1039"/>
                  <a:pt x="3850" y="1039"/>
                  <a:pt x="3850" y="1039"/>
                </a:cubicBezTo>
                <a:cubicBezTo>
                  <a:pt x="3775" y="1242"/>
                  <a:pt x="3775" y="1242"/>
                  <a:pt x="3775" y="1242"/>
                </a:cubicBezTo>
                <a:cubicBezTo>
                  <a:pt x="3719" y="1242"/>
                  <a:pt x="3719" y="1242"/>
                  <a:pt x="3719" y="1242"/>
                </a:cubicBezTo>
                <a:cubicBezTo>
                  <a:pt x="3644" y="1039"/>
                  <a:pt x="3644" y="1039"/>
                  <a:pt x="3644" y="1039"/>
                </a:cubicBezTo>
                <a:cubicBezTo>
                  <a:pt x="3697" y="1039"/>
                  <a:pt x="3697" y="1039"/>
                  <a:pt x="3697" y="1039"/>
                </a:cubicBezTo>
                <a:cubicBezTo>
                  <a:pt x="3746" y="1190"/>
                  <a:pt x="3746" y="1190"/>
                  <a:pt x="3746" y="1190"/>
                </a:cubicBezTo>
                <a:cubicBezTo>
                  <a:pt x="3748" y="1190"/>
                  <a:pt x="3748" y="1190"/>
                  <a:pt x="3748" y="1190"/>
                </a:cubicBezTo>
                <a:lnTo>
                  <a:pt x="3797" y="1039"/>
                </a:lnTo>
                <a:close/>
                <a:moveTo>
                  <a:pt x="2465" y="971"/>
                </a:moveTo>
                <a:cubicBezTo>
                  <a:pt x="2515" y="971"/>
                  <a:pt x="2515" y="971"/>
                  <a:pt x="2515" y="971"/>
                </a:cubicBezTo>
                <a:cubicBezTo>
                  <a:pt x="2515" y="1242"/>
                  <a:pt x="2515" y="1242"/>
                  <a:pt x="2515" y="1242"/>
                </a:cubicBezTo>
                <a:cubicBezTo>
                  <a:pt x="2465" y="1242"/>
                  <a:pt x="2465" y="1242"/>
                  <a:pt x="2465" y="1242"/>
                </a:cubicBezTo>
                <a:lnTo>
                  <a:pt x="2465" y="971"/>
                </a:lnTo>
                <a:close/>
                <a:moveTo>
                  <a:pt x="4035" y="1105"/>
                </a:moveTo>
                <a:cubicBezTo>
                  <a:pt x="4030" y="1115"/>
                  <a:pt x="4028" y="1127"/>
                  <a:pt x="4028" y="1140"/>
                </a:cubicBezTo>
                <a:cubicBezTo>
                  <a:pt x="4028" y="1154"/>
                  <a:pt x="4030" y="1166"/>
                  <a:pt x="4035" y="1176"/>
                </a:cubicBezTo>
                <a:cubicBezTo>
                  <a:pt x="4039" y="1186"/>
                  <a:pt x="4045" y="1194"/>
                  <a:pt x="4052" y="1199"/>
                </a:cubicBezTo>
                <a:cubicBezTo>
                  <a:pt x="4060" y="1204"/>
                  <a:pt x="4069" y="1207"/>
                  <a:pt x="4080" y="1207"/>
                </a:cubicBezTo>
                <a:cubicBezTo>
                  <a:pt x="4087" y="1207"/>
                  <a:pt x="4094" y="1206"/>
                  <a:pt x="4100" y="1203"/>
                </a:cubicBezTo>
                <a:cubicBezTo>
                  <a:pt x="4114" y="1191"/>
                  <a:pt x="4114" y="1191"/>
                  <a:pt x="4114" y="1191"/>
                </a:cubicBezTo>
                <a:cubicBezTo>
                  <a:pt x="4118" y="1186"/>
                  <a:pt x="4121" y="1180"/>
                  <a:pt x="4122" y="1173"/>
                </a:cubicBezTo>
                <a:cubicBezTo>
                  <a:pt x="4170" y="1173"/>
                  <a:pt x="4170" y="1173"/>
                  <a:pt x="4170" y="1173"/>
                </a:cubicBezTo>
                <a:cubicBezTo>
                  <a:pt x="4169" y="1187"/>
                  <a:pt x="4165" y="1200"/>
                  <a:pt x="4157" y="1211"/>
                </a:cubicBezTo>
                <a:cubicBezTo>
                  <a:pt x="4149" y="1222"/>
                  <a:pt x="4139" y="1231"/>
                  <a:pt x="4126" y="1237"/>
                </a:cubicBezTo>
                <a:cubicBezTo>
                  <a:pt x="4113" y="1243"/>
                  <a:pt x="4097" y="1246"/>
                  <a:pt x="4079" y="1246"/>
                </a:cubicBezTo>
                <a:cubicBezTo>
                  <a:pt x="4058" y="1246"/>
                  <a:pt x="4040" y="1242"/>
                  <a:pt x="4025" y="1233"/>
                </a:cubicBezTo>
                <a:cubicBezTo>
                  <a:pt x="4010" y="1224"/>
                  <a:pt x="3998" y="1212"/>
                  <a:pt x="3990" y="1196"/>
                </a:cubicBezTo>
                <a:cubicBezTo>
                  <a:pt x="3982" y="1180"/>
                  <a:pt x="3977" y="1162"/>
                  <a:pt x="3977" y="1141"/>
                </a:cubicBezTo>
                <a:cubicBezTo>
                  <a:pt x="3977" y="1121"/>
                  <a:pt x="3982" y="1102"/>
                  <a:pt x="3990" y="1086"/>
                </a:cubicBezTo>
                <a:cubicBezTo>
                  <a:pt x="3998" y="1071"/>
                  <a:pt x="4010" y="1058"/>
                  <a:pt x="4025" y="1049"/>
                </a:cubicBezTo>
                <a:cubicBezTo>
                  <a:pt x="4040" y="1040"/>
                  <a:pt x="4058" y="1036"/>
                  <a:pt x="4079" y="1036"/>
                </a:cubicBezTo>
                <a:cubicBezTo>
                  <a:pt x="4096" y="1036"/>
                  <a:pt x="4112" y="1039"/>
                  <a:pt x="4125" y="1045"/>
                </a:cubicBezTo>
                <a:cubicBezTo>
                  <a:pt x="4138" y="1051"/>
                  <a:pt x="4149" y="1060"/>
                  <a:pt x="4157" y="1071"/>
                </a:cubicBezTo>
                <a:cubicBezTo>
                  <a:pt x="4165" y="1082"/>
                  <a:pt x="4169" y="1094"/>
                  <a:pt x="4170" y="1109"/>
                </a:cubicBezTo>
                <a:cubicBezTo>
                  <a:pt x="4122" y="1109"/>
                  <a:pt x="4122" y="1109"/>
                  <a:pt x="4122" y="1109"/>
                </a:cubicBezTo>
                <a:cubicBezTo>
                  <a:pt x="4120" y="1099"/>
                  <a:pt x="4116" y="1091"/>
                  <a:pt x="4109" y="1085"/>
                </a:cubicBezTo>
                <a:cubicBezTo>
                  <a:pt x="4101" y="1078"/>
                  <a:pt x="4092" y="1075"/>
                  <a:pt x="4080" y="1075"/>
                </a:cubicBezTo>
                <a:cubicBezTo>
                  <a:pt x="4069" y="1075"/>
                  <a:pt x="4060" y="1077"/>
                  <a:pt x="4053" y="1083"/>
                </a:cubicBezTo>
                <a:cubicBezTo>
                  <a:pt x="4045" y="1088"/>
                  <a:pt x="4039" y="1095"/>
                  <a:pt x="4035" y="1105"/>
                </a:cubicBezTo>
                <a:close/>
                <a:moveTo>
                  <a:pt x="4371" y="1061"/>
                </a:moveTo>
                <a:cubicBezTo>
                  <a:pt x="4362" y="1052"/>
                  <a:pt x="4352" y="1046"/>
                  <a:pt x="4340" y="1042"/>
                </a:cubicBezTo>
                <a:cubicBezTo>
                  <a:pt x="4328" y="1038"/>
                  <a:pt x="4316" y="1036"/>
                  <a:pt x="4303" y="1036"/>
                </a:cubicBezTo>
                <a:cubicBezTo>
                  <a:pt x="4282" y="1036"/>
                  <a:pt x="4265" y="1040"/>
                  <a:pt x="4250" y="1049"/>
                </a:cubicBezTo>
                <a:cubicBezTo>
                  <a:pt x="4235" y="1058"/>
                  <a:pt x="4223" y="1071"/>
                  <a:pt x="4215" y="1086"/>
                </a:cubicBezTo>
                <a:cubicBezTo>
                  <a:pt x="4206" y="1102"/>
                  <a:pt x="4202" y="1121"/>
                  <a:pt x="4202" y="1142"/>
                </a:cubicBezTo>
                <a:cubicBezTo>
                  <a:pt x="4202" y="1163"/>
                  <a:pt x="4206" y="1181"/>
                  <a:pt x="4215" y="1197"/>
                </a:cubicBezTo>
                <a:cubicBezTo>
                  <a:pt x="4223" y="1213"/>
                  <a:pt x="4235" y="1225"/>
                  <a:pt x="4250" y="1233"/>
                </a:cubicBezTo>
                <a:cubicBezTo>
                  <a:pt x="4266" y="1242"/>
                  <a:pt x="4284" y="1246"/>
                  <a:pt x="4305" y="1246"/>
                </a:cubicBezTo>
                <a:cubicBezTo>
                  <a:pt x="4322" y="1246"/>
                  <a:pt x="4337" y="1244"/>
                  <a:pt x="4349" y="1239"/>
                </a:cubicBezTo>
                <a:cubicBezTo>
                  <a:pt x="4362" y="1234"/>
                  <a:pt x="4373" y="1227"/>
                  <a:pt x="4381" y="1219"/>
                </a:cubicBezTo>
                <a:cubicBezTo>
                  <a:pt x="4389" y="1210"/>
                  <a:pt x="4395" y="1199"/>
                  <a:pt x="4398" y="1188"/>
                </a:cubicBezTo>
                <a:cubicBezTo>
                  <a:pt x="4351" y="1183"/>
                  <a:pt x="4351" y="1183"/>
                  <a:pt x="4351" y="1183"/>
                </a:cubicBezTo>
                <a:cubicBezTo>
                  <a:pt x="4341" y="1197"/>
                  <a:pt x="4341" y="1197"/>
                  <a:pt x="4341" y="1197"/>
                </a:cubicBezTo>
                <a:cubicBezTo>
                  <a:pt x="4326" y="1206"/>
                  <a:pt x="4326" y="1206"/>
                  <a:pt x="4326" y="1206"/>
                </a:cubicBezTo>
                <a:cubicBezTo>
                  <a:pt x="4320" y="1208"/>
                  <a:pt x="4313" y="1209"/>
                  <a:pt x="4306" y="1209"/>
                </a:cubicBezTo>
                <a:cubicBezTo>
                  <a:pt x="4295" y="1209"/>
                  <a:pt x="4286" y="1207"/>
                  <a:pt x="4278" y="1202"/>
                </a:cubicBezTo>
                <a:cubicBezTo>
                  <a:pt x="4269" y="1198"/>
                  <a:pt x="4263" y="1191"/>
                  <a:pt x="4259" y="1183"/>
                </a:cubicBezTo>
                <a:cubicBezTo>
                  <a:pt x="4254" y="1175"/>
                  <a:pt x="4252" y="1165"/>
                  <a:pt x="4252" y="1154"/>
                </a:cubicBezTo>
                <a:cubicBezTo>
                  <a:pt x="4400" y="1154"/>
                  <a:pt x="4400" y="1154"/>
                  <a:pt x="4400" y="1154"/>
                </a:cubicBezTo>
                <a:cubicBezTo>
                  <a:pt x="4400" y="1139"/>
                  <a:pt x="4400" y="1139"/>
                  <a:pt x="4400" y="1139"/>
                </a:cubicBezTo>
                <a:cubicBezTo>
                  <a:pt x="4400" y="1121"/>
                  <a:pt x="4397" y="1106"/>
                  <a:pt x="4392" y="1093"/>
                </a:cubicBezTo>
                <a:cubicBezTo>
                  <a:pt x="4387" y="1080"/>
                  <a:pt x="4380" y="1069"/>
                  <a:pt x="4371" y="1061"/>
                </a:cubicBezTo>
                <a:close/>
                <a:moveTo>
                  <a:pt x="4252" y="1121"/>
                </a:moveTo>
                <a:cubicBezTo>
                  <a:pt x="4253" y="1113"/>
                  <a:pt x="4255" y="1106"/>
                  <a:pt x="4258" y="1099"/>
                </a:cubicBezTo>
                <a:cubicBezTo>
                  <a:pt x="4263" y="1091"/>
                  <a:pt x="4269" y="1085"/>
                  <a:pt x="4276" y="1080"/>
                </a:cubicBezTo>
                <a:cubicBezTo>
                  <a:pt x="4284" y="1076"/>
                  <a:pt x="4293" y="1073"/>
                  <a:pt x="4303" y="1073"/>
                </a:cubicBezTo>
                <a:cubicBezTo>
                  <a:pt x="4313" y="1073"/>
                  <a:pt x="4321" y="1075"/>
                  <a:pt x="4329" y="1080"/>
                </a:cubicBezTo>
                <a:cubicBezTo>
                  <a:pt x="4336" y="1084"/>
                  <a:pt x="4342" y="1089"/>
                  <a:pt x="4346" y="1097"/>
                </a:cubicBezTo>
                <a:cubicBezTo>
                  <a:pt x="4350" y="1104"/>
                  <a:pt x="4352" y="1112"/>
                  <a:pt x="4352" y="1121"/>
                </a:cubicBezTo>
                <a:lnTo>
                  <a:pt x="4252" y="1121"/>
                </a:lnTo>
                <a:close/>
                <a:moveTo>
                  <a:pt x="4600" y="1146"/>
                </a:moveTo>
                <a:cubicBezTo>
                  <a:pt x="4610" y="1155"/>
                  <a:pt x="4615" y="1167"/>
                  <a:pt x="4615" y="1181"/>
                </a:cubicBezTo>
                <a:cubicBezTo>
                  <a:pt x="4615" y="1194"/>
                  <a:pt x="4611" y="1205"/>
                  <a:pt x="4603" y="1215"/>
                </a:cubicBezTo>
                <a:cubicBezTo>
                  <a:pt x="4595" y="1225"/>
                  <a:pt x="4585" y="1233"/>
                  <a:pt x="4571" y="1238"/>
                </a:cubicBezTo>
                <a:cubicBezTo>
                  <a:pt x="4557" y="1243"/>
                  <a:pt x="4542" y="1246"/>
                  <a:pt x="4524" y="1246"/>
                </a:cubicBezTo>
                <a:cubicBezTo>
                  <a:pt x="4498" y="1246"/>
                  <a:pt x="4477" y="1241"/>
                  <a:pt x="4461" y="1231"/>
                </a:cubicBezTo>
                <a:cubicBezTo>
                  <a:pt x="4445" y="1220"/>
                  <a:pt x="4436" y="1205"/>
                  <a:pt x="4433" y="1187"/>
                </a:cubicBezTo>
                <a:cubicBezTo>
                  <a:pt x="4482" y="1182"/>
                  <a:pt x="4482" y="1182"/>
                  <a:pt x="4482" y="1182"/>
                </a:cubicBezTo>
                <a:cubicBezTo>
                  <a:pt x="4484" y="1191"/>
                  <a:pt x="4489" y="1198"/>
                  <a:pt x="4496" y="1203"/>
                </a:cubicBezTo>
                <a:cubicBezTo>
                  <a:pt x="4503" y="1208"/>
                  <a:pt x="4512" y="1210"/>
                  <a:pt x="4524" y="1210"/>
                </a:cubicBezTo>
                <a:cubicBezTo>
                  <a:pt x="4536" y="1210"/>
                  <a:pt x="4545" y="1208"/>
                  <a:pt x="4553" y="1203"/>
                </a:cubicBezTo>
                <a:cubicBezTo>
                  <a:pt x="4560" y="1198"/>
                  <a:pt x="4563" y="1193"/>
                  <a:pt x="4563" y="1186"/>
                </a:cubicBezTo>
                <a:cubicBezTo>
                  <a:pt x="4556" y="1171"/>
                  <a:pt x="4556" y="1171"/>
                  <a:pt x="4556" y="1171"/>
                </a:cubicBezTo>
                <a:cubicBezTo>
                  <a:pt x="4552" y="1167"/>
                  <a:pt x="4545" y="1164"/>
                  <a:pt x="4535" y="1162"/>
                </a:cubicBezTo>
                <a:cubicBezTo>
                  <a:pt x="4499" y="1155"/>
                  <a:pt x="4499" y="1155"/>
                  <a:pt x="4499" y="1155"/>
                </a:cubicBezTo>
                <a:cubicBezTo>
                  <a:pt x="4478" y="1151"/>
                  <a:pt x="4463" y="1144"/>
                  <a:pt x="4453" y="1135"/>
                </a:cubicBezTo>
                <a:cubicBezTo>
                  <a:pt x="4444" y="1125"/>
                  <a:pt x="4439" y="1113"/>
                  <a:pt x="4439" y="1098"/>
                </a:cubicBezTo>
                <a:cubicBezTo>
                  <a:pt x="4439" y="1085"/>
                  <a:pt x="4442" y="1074"/>
                  <a:pt x="4450" y="1065"/>
                </a:cubicBezTo>
                <a:cubicBezTo>
                  <a:pt x="4457" y="1056"/>
                  <a:pt x="4467" y="1049"/>
                  <a:pt x="4480" y="1044"/>
                </a:cubicBezTo>
                <a:cubicBezTo>
                  <a:pt x="4493" y="1038"/>
                  <a:pt x="4508" y="1036"/>
                  <a:pt x="4525" y="1036"/>
                </a:cubicBezTo>
                <a:cubicBezTo>
                  <a:pt x="4550" y="1036"/>
                  <a:pt x="4569" y="1041"/>
                  <a:pt x="4584" y="1051"/>
                </a:cubicBezTo>
                <a:cubicBezTo>
                  <a:pt x="4598" y="1061"/>
                  <a:pt x="4607" y="1075"/>
                  <a:pt x="4610" y="1092"/>
                </a:cubicBezTo>
                <a:cubicBezTo>
                  <a:pt x="4565" y="1097"/>
                  <a:pt x="4565" y="1097"/>
                  <a:pt x="4565" y="1097"/>
                </a:cubicBezTo>
                <a:cubicBezTo>
                  <a:pt x="4558" y="1085"/>
                  <a:pt x="4558" y="1085"/>
                  <a:pt x="4558" y="1085"/>
                </a:cubicBezTo>
                <a:cubicBezTo>
                  <a:pt x="4545" y="1075"/>
                  <a:pt x="4545" y="1075"/>
                  <a:pt x="4545" y="1075"/>
                </a:cubicBezTo>
                <a:cubicBezTo>
                  <a:pt x="4540" y="1073"/>
                  <a:pt x="4533" y="1072"/>
                  <a:pt x="4525" y="1072"/>
                </a:cubicBezTo>
                <a:cubicBezTo>
                  <a:pt x="4515" y="1072"/>
                  <a:pt x="4506" y="1074"/>
                  <a:pt x="4499" y="1078"/>
                </a:cubicBezTo>
                <a:cubicBezTo>
                  <a:pt x="4492" y="1083"/>
                  <a:pt x="4489" y="1088"/>
                  <a:pt x="4489" y="1095"/>
                </a:cubicBezTo>
                <a:cubicBezTo>
                  <a:pt x="4496" y="1110"/>
                  <a:pt x="4496" y="1110"/>
                  <a:pt x="4496" y="1110"/>
                </a:cubicBezTo>
                <a:cubicBezTo>
                  <a:pt x="4500" y="1113"/>
                  <a:pt x="4508" y="1116"/>
                  <a:pt x="4519" y="1119"/>
                </a:cubicBezTo>
                <a:cubicBezTo>
                  <a:pt x="4555" y="1126"/>
                  <a:pt x="4555" y="1126"/>
                  <a:pt x="4555" y="1126"/>
                </a:cubicBezTo>
                <a:cubicBezTo>
                  <a:pt x="4575" y="1130"/>
                  <a:pt x="4590" y="1137"/>
                  <a:pt x="4600" y="1146"/>
                </a:cubicBezTo>
                <a:close/>
                <a:moveTo>
                  <a:pt x="3612" y="1036"/>
                </a:moveTo>
                <a:cubicBezTo>
                  <a:pt x="3621" y="1037"/>
                  <a:pt x="3621" y="1037"/>
                  <a:pt x="3621" y="1037"/>
                </a:cubicBezTo>
                <a:cubicBezTo>
                  <a:pt x="3621" y="1081"/>
                  <a:pt x="3621" y="1081"/>
                  <a:pt x="3621" y="1081"/>
                </a:cubicBezTo>
                <a:cubicBezTo>
                  <a:pt x="3611" y="1079"/>
                  <a:pt x="3611" y="1079"/>
                  <a:pt x="3611" y="1079"/>
                </a:cubicBezTo>
                <a:cubicBezTo>
                  <a:pt x="3597" y="1078"/>
                  <a:pt x="3597" y="1078"/>
                  <a:pt x="3597" y="1078"/>
                </a:cubicBezTo>
                <a:cubicBezTo>
                  <a:pt x="3588" y="1078"/>
                  <a:pt x="3580" y="1080"/>
                  <a:pt x="3573" y="1084"/>
                </a:cubicBezTo>
                <a:cubicBezTo>
                  <a:pt x="3566" y="1088"/>
                  <a:pt x="3560" y="1093"/>
                  <a:pt x="3556" y="1100"/>
                </a:cubicBezTo>
                <a:cubicBezTo>
                  <a:pt x="3552" y="1106"/>
                  <a:pt x="3550" y="1114"/>
                  <a:pt x="3550" y="1123"/>
                </a:cubicBezTo>
                <a:cubicBezTo>
                  <a:pt x="3550" y="1242"/>
                  <a:pt x="3550" y="1242"/>
                  <a:pt x="3550" y="1242"/>
                </a:cubicBezTo>
                <a:cubicBezTo>
                  <a:pt x="3499" y="1242"/>
                  <a:pt x="3499" y="1242"/>
                  <a:pt x="3499" y="1242"/>
                </a:cubicBezTo>
                <a:cubicBezTo>
                  <a:pt x="3499" y="1039"/>
                  <a:pt x="3499" y="1039"/>
                  <a:pt x="3499" y="1039"/>
                </a:cubicBezTo>
                <a:cubicBezTo>
                  <a:pt x="3548" y="1039"/>
                  <a:pt x="3548" y="1039"/>
                  <a:pt x="3548" y="1039"/>
                </a:cubicBezTo>
                <a:cubicBezTo>
                  <a:pt x="3548" y="1073"/>
                  <a:pt x="3548" y="1073"/>
                  <a:pt x="3548" y="1073"/>
                </a:cubicBezTo>
                <a:cubicBezTo>
                  <a:pt x="3550" y="1073"/>
                  <a:pt x="3550" y="1073"/>
                  <a:pt x="3550" y="1073"/>
                </a:cubicBezTo>
                <a:cubicBezTo>
                  <a:pt x="3554" y="1061"/>
                  <a:pt x="3561" y="1052"/>
                  <a:pt x="3570" y="1045"/>
                </a:cubicBezTo>
                <a:cubicBezTo>
                  <a:pt x="3580" y="1039"/>
                  <a:pt x="3590" y="1036"/>
                  <a:pt x="3603" y="1036"/>
                </a:cubicBezTo>
                <a:lnTo>
                  <a:pt x="3612" y="1036"/>
                </a:lnTo>
                <a:close/>
                <a:moveTo>
                  <a:pt x="3212" y="1146"/>
                </a:moveTo>
                <a:cubicBezTo>
                  <a:pt x="3222" y="1155"/>
                  <a:pt x="3227" y="1167"/>
                  <a:pt x="3227" y="1181"/>
                </a:cubicBezTo>
                <a:cubicBezTo>
                  <a:pt x="3227" y="1194"/>
                  <a:pt x="3223" y="1205"/>
                  <a:pt x="3215" y="1215"/>
                </a:cubicBezTo>
                <a:cubicBezTo>
                  <a:pt x="3208" y="1225"/>
                  <a:pt x="3197" y="1233"/>
                  <a:pt x="3183" y="1238"/>
                </a:cubicBezTo>
                <a:cubicBezTo>
                  <a:pt x="3170" y="1243"/>
                  <a:pt x="3154" y="1246"/>
                  <a:pt x="3136" y="1246"/>
                </a:cubicBezTo>
                <a:cubicBezTo>
                  <a:pt x="3110" y="1246"/>
                  <a:pt x="3089" y="1241"/>
                  <a:pt x="3074" y="1231"/>
                </a:cubicBezTo>
                <a:cubicBezTo>
                  <a:pt x="3058" y="1220"/>
                  <a:pt x="3048" y="1205"/>
                  <a:pt x="3045" y="1187"/>
                </a:cubicBezTo>
                <a:cubicBezTo>
                  <a:pt x="3094" y="1182"/>
                  <a:pt x="3094" y="1182"/>
                  <a:pt x="3094" y="1182"/>
                </a:cubicBezTo>
                <a:cubicBezTo>
                  <a:pt x="3096" y="1191"/>
                  <a:pt x="3101" y="1198"/>
                  <a:pt x="3108" y="1203"/>
                </a:cubicBezTo>
                <a:cubicBezTo>
                  <a:pt x="3115" y="1208"/>
                  <a:pt x="3125" y="1210"/>
                  <a:pt x="3136" y="1210"/>
                </a:cubicBezTo>
                <a:cubicBezTo>
                  <a:pt x="3148" y="1210"/>
                  <a:pt x="3158" y="1208"/>
                  <a:pt x="3165" y="1203"/>
                </a:cubicBezTo>
                <a:cubicBezTo>
                  <a:pt x="3172" y="1198"/>
                  <a:pt x="3176" y="1193"/>
                  <a:pt x="3176" y="1186"/>
                </a:cubicBezTo>
                <a:cubicBezTo>
                  <a:pt x="3169" y="1171"/>
                  <a:pt x="3169" y="1171"/>
                  <a:pt x="3169" y="1171"/>
                </a:cubicBezTo>
                <a:cubicBezTo>
                  <a:pt x="3164" y="1167"/>
                  <a:pt x="3157" y="1164"/>
                  <a:pt x="3147" y="1162"/>
                </a:cubicBezTo>
                <a:cubicBezTo>
                  <a:pt x="3111" y="1155"/>
                  <a:pt x="3111" y="1155"/>
                  <a:pt x="3111" y="1155"/>
                </a:cubicBezTo>
                <a:cubicBezTo>
                  <a:pt x="3091" y="1151"/>
                  <a:pt x="3076" y="1144"/>
                  <a:pt x="3066" y="1135"/>
                </a:cubicBezTo>
                <a:cubicBezTo>
                  <a:pt x="3056" y="1125"/>
                  <a:pt x="3051" y="1113"/>
                  <a:pt x="3051" y="1098"/>
                </a:cubicBezTo>
                <a:cubicBezTo>
                  <a:pt x="3051" y="1085"/>
                  <a:pt x="3055" y="1074"/>
                  <a:pt x="3062" y="1065"/>
                </a:cubicBezTo>
                <a:cubicBezTo>
                  <a:pt x="3069" y="1056"/>
                  <a:pt x="3079" y="1049"/>
                  <a:pt x="3092" y="1044"/>
                </a:cubicBezTo>
                <a:cubicBezTo>
                  <a:pt x="3105" y="1038"/>
                  <a:pt x="3120" y="1036"/>
                  <a:pt x="3137" y="1036"/>
                </a:cubicBezTo>
                <a:cubicBezTo>
                  <a:pt x="3162" y="1036"/>
                  <a:pt x="3182" y="1041"/>
                  <a:pt x="3196" y="1051"/>
                </a:cubicBezTo>
                <a:cubicBezTo>
                  <a:pt x="3210" y="1061"/>
                  <a:pt x="3219" y="1075"/>
                  <a:pt x="3223" y="1092"/>
                </a:cubicBezTo>
                <a:cubicBezTo>
                  <a:pt x="3177" y="1097"/>
                  <a:pt x="3177" y="1097"/>
                  <a:pt x="3177" y="1097"/>
                </a:cubicBezTo>
                <a:cubicBezTo>
                  <a:pt x="3170" y="1085"/>
                  <a:pt x="3170" y="1085"/>
                  <a:pt x="3170" y="1085"/>
                </a:cubicBezTo>
                <a:cubicBezTo>
                  <a:pt x="3157" y="1075"/>
                  <a:pt x="3157" y="1075"/>
                  <a:pt x="3157" y="1075"/>
                </a:cubicBezTo>
                <a:cubicBezTo>
                  <a:pt x="3152" y="1073"/>
                  <a:pt x="3146" y="1072"/>
                  <a:pt x="3138" y="1072"/>
                </a:cubicBezTo>
                <a:cubicBezTo>
                  <a:pt x="3127" y="1072"/>
                  <a:pt x="3119" y="1074"/>
                  <a:pt x="3112" y="1078"/>
                </a:cubicBezTo>
                <a:cubicBezTo>
                  <a:pt x="3105" y="1083"/>
                  <a:pt x="3101" y="1088"/>
                  <a:pt x="3101" y="1095"/>
                </a:cubicBezTo>
                <a:cubicBezTo>
                  <a:pt x="3108" y="1110"/>
                  <a:pt x="3108" y="1110"/>
                  <a:pt x="3108" y="1110"/>
                </a:cubicBezTo>
                <a:cubicBezTo>
                  <a:pt x="3113" y="1113"/>
                  <a:pt x="3120" y="1116"/>
                  <a:pt x="3131" y="1119"/>
                </a:cubicBezTo>
                <a:cubicBezTo>
                  <a:pt x="3167" y="1126"/>
                  <a:pt x="3167" y="1126"/>
                  <a:pt x="3167" y="1126"/>
                </a:cubicBezTo>
                <a:cubicBezTo>
                  <a:pt x="3188" y="1130"/>
                  <a:pt x="3202" y="1137"/>
                  <a:pt x="3212" y="1146"/>
                </a:cubicBezTo>
                <a:close/>
                <a:moveTo>
                  <a:pt x="2668" y="1203"/>
                </a:moveTo>
                <a:cubicBezTo>
                  <a:pt x="2677" y="1240"/>
                  <a:pt x="2677" y="1240"/>
                  <a:pt x="2677" y="1240"/>
                </a:cubicBezTo>
                <a:cubicBezTo>
                  <a:pt x="2665" y="1243"/>
                  <a:pt x="2665" y="1243"/>
                  <a:pt x="2665" y="1243"/>
                </a:cubicBezTo>
                <a:cubicBezTo>
                  <a:pt x="2661" y="1244"/>
                  <a:pt x="2655" y="1245"/>
                  <a:pt x="2647" y="1245"/>
                </a:cubicBezTo>
                <a:cubicBezTo>
                  <a:pt x="2635" y="1245"/>
                  <a:pt x="2624" y="1244"/>
                  <a:pt x="2614" y="1240"/>
                </a:cubicBezTo>
                <a:cubicBezTo>
                  <a:pt x="2603" y="1236"/>
                  <a:pt x="2596" y="1229"/>
                  <a:pt x="2590" y="1221"/>
                </a:cubicBezTo>
                <a:cubicBezTo>
                  <a:pt x="2584" y="1212"/>
                  <a:pt x="2581" y="1202"/>
                  <a:pt x="2581" y="1189"/>
                </a:cubicBezTo>
                <a:cubicBezTo>
                  <a:pt x="2581" y="1076"/>
                  <a:pt x="2581" y="1076"/>
                  <a:pt x="2581" y="1076"/>
                </a:cubicBezTo>
                <a:cubicBezTo>
                  <a:pt x="2551" y="1076"/>
                  <a:pt x="2551" y="1076"/>
                  <a:pt x="2551" y="1076"/>
                </a:cubicBezTo>
                <a:cubicBezTo>
                  <a:pt x="2551" y="1039"/>
                  <a:pt x="2551" y="1039"/>
                  <a:pt x="2551" y="1039"/>
                </a:cubicBezTo>
                <a:cubicBezTo>
                  <a:pt x="2581" y="1039"/>
                  <a:pt x="2581" y="1039"/>
                  <a:pt x="2581" y="1039"/>
                </a:cubicBezTo>
                <a:cubicBezTo>
                  <a:pt x="2581" y="990"/>
                  <a:pt x="2581" y="990"/>
                  <a:pt x="2581" y="990"/>
                </a:cubicBezTo>
                <a:cubicBezTo>
                  <a:pt x="2631" y="990"/>
                  <a:pt x="2631" y="990"/>
                  <a:pt x="2631" y="990"/>
                </a:cubicBezTo>
                <a:cubicBezTo>
                  <a:pt x="2631" y="1039"/>
                  <a:pt x="2631" y="1039"/>
                  <a:pt x="2631" y="1039"/>
                </a:cubicBezTo>
                <a:cubicBezTo>
                  <a:pt x="2673" y="1039"/>
                  <a:pt x="2673" y="1039"/>
                  <a:pt x="2673" y="1039"/>
                </a:cubicBezTo>
                <a:cubicBezTo>
                  <a:pt x="2673" y="1076"/>
                  <a:pt x="2673" y="1076"/>
                  <a:pt x="2673" y="1076"/>
                </a:cubicBezTo>
                <a:cubicBezTo>
                  <a:pt x="2631" y="1076"/>
                  <a:pt x="2631" y="1076"/>
                  <a:pt x="2631" y="1076"/>
                </a:cubicBezTo>
                <a:cubicBezTo>
                  <a:pt x="2631" y="1181"/>
                  <a:pt x="2631" y="1181"/>
                  <a:pt x="2631" y="1181"/>
                </a:cubicBezTo>
                <a:cubicBezTo>
                  <a:pt x="2634" y="1196"/>
                  <a:pt x="2634" y="1196"/>
                  <a:pt x="2634" y="1196"/>
                </a:cubicBezTo>
                <a:cubicBezTo>
                  <a:pt x="2642" y="1203"/>
                  <a:pt x="2642" y="1203"/>
                  <a:pt x="2642" y="1203"/>
                </a:cubicBezTo>
                <a:cubicBezTo>
                  <a:pt x="2654" y="1205"/>
                  <a:pt x="2654" y="1205"/>
                  <a:pt x="2654" y="1205"/>
                </a:cubicBezTo>
                <a:cubicBezTo>
                  <a:pt x="2662" y="1204"/>
                  <a:pt x="2662" y="1204"/>
                  <a:pt x="2662" y="1204"/>
                </a:cubicBezTo>
                <a:lnTo>
                  <a:pt x="2668" y="1203"/>
                </a:lnTo>
                <a:close/>
                <a:moveTo>
                  <a:pt x="2898" y="1071"/>
                </a:moveTo>
                <a:cubicBezTo>
                  <a:pt x="2904" y="1082"/>
                  <a:pt x="2907" y="1096"/>
                  <a:pt x="2907" y="1113"/>
                </a:cubicBezTo>
                <a:cubicBezTo>
                  <a:pt x="2907" y="1242"/>
                  <a:pt x="2907" y="1242"/>
                  <a:pt x="2907" y="1242"/>
                </a:cubicBezTo>
                <a:cubicBezTo>
                  <a:pt x="2857" y="1242"/>
                  <a:pt x="2857" y="1242"/>
                  <a:pt x="2857" y="1242"/>
                </a:cubicBezTo>
                <a:cubicBezTo>
                  <a:pt x="2857" y="1120"/>
                  <a:pt x="2857" y="1120"/>
                  <a:pt x="2857" y="1120"/>
                </a:cubicBezTo>
                <a:cubicBezTo>
                  <a:pt x="2857" y="1106"/>
                  <a:pt x="2853" y="1096"/>
                  <a:pt x="2846" y="1088"/>
                </a:cubicBezTo>
                <a:cubicBezTo>
                  <a:pt x="2839" y="1080"/>
                  <a:pt x="2829" y="1077"/>
                  <a:pt x="2815" y="1077"/>
                </a:cubicBezTo>
                <a:cubicBezTo>
                  <a:pt x="2806" y="1077"/>
                  <a:pt x="2799" y="1078"/>
                  <a:pt x="2792" y="1082"/>
                </a:cubicBezTo>
                <a:cubicBezTo>
                  <a:pt x="2785" y="1086"/>
                  <a:pt x="2779" y="1091"/>
                  <a:pt x="2775" y="1098"/>
                </a:cubicBezTo>
                <a:cubicBezTo>
                  <a:pt x="2771" y="1105"/>
                  <a:pt x="2769" y="1113"/>
                  <a:pt x="2769" y="1123"/>
                </a:cubicBezTo>
                <a:cubicBezTo>
                  <a:pt x="2769" y="1242"/>
                  <a:pt x="2769" y="1242"/>
                  <a:pt x="2769" y="1242"/>
                </a:cubicBezTo>
                <a:cubicBezTo>
                  <a:pt x="2719" y="1242"/>
                  <a:pt x="2719" y="1242"/>
                  <a:pt x="2719" y="1242"/>
                </a:cubicBezTo>
                <a:cubicBezTo>
                  <a:pt x="2719" y="971"/>
                  <a:pt x="2719" y="971"/>
                  <a:pt x="2719" y="971"/>
                </a:cubicBezTo>
                <a:cubicBezTo>
                  <a:pt x="2768" y="971"/>
                  <a:pt x="2768" y="971"/>
                  <a:pt x="2768" y="971"/>
                </a:cubicBezTo>
                <a:cubicBezTo>
                  <a:pt x="2768" y="1073"/>
                  <a:pt x="2768" y="1073"/>
                  <a:pt x="2768" y="1073"/>
                </a:cubicBezTo>
                <a:cubicBezTo>
                  <a:pt x="2771" y="1073"/>
                  <a:pt x="2771" y="1073"/>
                  <a:pt x="2771" y="1073"/>
                </a:cubicBezTo>
                <a:cubicBezTo>
                  <a:pt x="2776" y="1062"/>
                  <a:pt x="2783" y="1053"/>
                  <a:pt x="2794" y="1046"/>
                </a:cubicBezTo>
                <a:cubicBezTo>
                  <a:pt x="2804" y="1039"/>
                  <a:pt x="2818" y="1036"/>
                  <a:pt x="2834" y="1036"/>
                </a:cubicBezTo>
                <a:cubicBezTo>
                  <a:pt x="2849" y="1036"/>
                  <a:pt x="2862" y="1039"/>
                  <a:pt x="2873" y="1045"/>
                </a:cubicBezTo>
                <a:cubicBezTo>
                  <a:pt x="2884" y="1051"/>
                  <a:pt x="2892" y="1059"/>
                  <a:pt x="2898" y="1071"/>
                </a:cubicBezTo>
                <a:close/>
                <a:moveTo>
                  <a:pt x="3428" y="1061"/>
                </a:moveTo>
                <a:cubicBezTo>
                  <a:pt x="3419" y="1052"/>
                  <a:pt x="3409" y="1046"/>
                  <a:pt x="3397" y="1042"/>
                </a:cubicBezTo>
                <a:cubicBezTo>
                  <a:pt x="3385" y="1038"/>
                  <a:pt x="3373" y="1036"/>
                  <a:pt x="3360" y="1036"/>
                </a:cubicBezTo>
                <a:cubicBezTo>
                  <a:pt x="3340" y="1036"/>
                  <a:pt x="3322" y="1040"/>
                  <a:pt x="3307" y="1049"/>
                </a:cubicBezTo>
                <a:cubicBezTo>
                  <a:pt x="3292" y="1058"/>
                  <a:pt x="3280" y="1071"/>
                  <a:pt x="3272" y="1086"/>
                </a:cubicBezTo>
                <a:cubicBezTo>
                  <a:pt x="3264" y="1102"/>
                  <a:pt x="3259" y="1121"/>
                  <a:pt x="3259" y="1142"/>
                </a:cubicBezTo>
                <a:cubicBezTo>
                  <a:pt x="3259" y="1163"/>
                  <a:pt x="3264" y="1181"/>
                  <a:pt x="3272" y="1197"/>
                </a:cubicBezTo>
                <a:cubicBezTo>
                  <a:pt x="3280" y="1213"/>
                  <a:pt x="3292" y="1225"/>
                  <a:pt x="3307" y="1233"/>
                </a:cubicBezTo>
                <a:cubicBezTo>
                  <a:pt x="3323" y="1242"/>
                  <a:pt x="3341" y="1246"/>
                  <a:pt x="3363" y="1246"/>
                </a:cubicBezTo>
                <a:cubicBezTo>
                  <a:pt x="3379" y="1246"/>
                  <a:pt x="3394" y="1244"/>
                  <a:pt x="3407" y="1239"/>
                </a:cubicBezTo>
                <a:cubicBezTo>
                  <a:pt x="3419" y="1234"/>
                  <a:pt x="3430" y="1227"/>
                  <a:pt x="3438" y="1219"/>
                </a:cubicBezTo>
                <a:cubicBezTo>
                  <a:pt x="3446" y="1210"/>
                  <a:pt x="3452" y="1199"/>
                  <a:pt x="3455" y="1188"/>
                </a:cubicBezTo>
                <a:cubicBezTo>
                  <a:pt x="3408" y="1183"/>
                  <a:pt x="3408" y="1183"/>
                  <a:pt x="3408" y="1183"/>
                </a:cubicBezTo>
                <a:cubicBezTo>
                  <a:pt x="3398" y="1197"/>
                  <a:pt x="3398" y="1197"/>
                  <a:pt x="3398" y="1197"/>
                </a:cubicBezTo>
                <a:cubicBezTo>
                  <a:pt x="3383" y="1206"/>
                  <a:pt x="3383" y="1206"/>
                  <a:pt x="3383" y="1206"/>
                </a:cubicBezTo>
                <a:cubicBezTo>
                  <a:pt x="3377" y="1208"/>
                  <a:pt x="3371" y="1209"/>
                  <a:pt x="3363" y="1209"/>
                </a:cubicBezTo>
                <a:cubicBezTo>
                  <a:pt x="3352" y="1209"/>
                  <a:pt x="3343" y="1207"/>
                  <a:pt x="3335" y="1202"/>
                </a:cubicBezTo>
                <a:cubicBezTo>
                  <a:pt x="3327" y="1198"/>
                  <a:pt x="3320" y="1191"/>
                  <a:pt x="3316" y="1183"/>
                </a:cubicBezTo>
                <a:cubicBezTo>
                  <a:pt x="3311" y="1175"/>
                  <a:pt x="3309" y="1165"/>
                  <a:pt x="3309" y="1154"/>
                </a:cubicBezTo>
                <a:cubicBezTo>
                  <a:pt x="3457" y="1154"/>
                  <a:pt x="3457" y="1154"/>
                  <a:pt x="3457" y="1154"/>
                </a:cubicBezTo>
                <a:cubicBezTo>
                  <a:pt x="3457" y="1139"/>
                  <a:pt x="3457" y="1139"/>
                  <a:pt x="3457" y="1139"/>
                </a:cubicBezTo>
                <a:cubicBezTo>
                  <a:pt x="3457" y="1121"/>
                  <a:pt x="3454" y="1106"/>
                  <a:pt x="3449" y="1093"/>
                </a:cubicBezTo>
                <a:cubicBezTo>
                  <a:pt x="3444" y="1080"/>
                  <a:pt x="3437" y="1069"/>
                  <a:pt x="3428" y="1061"/>
                </a:cubicBezTo>
                <a:close/>
                <a:moveTo>
                  <a:pt x="3309" y="1121"/>
                </a:moveTo>
                <a:cubicBezTo>
                  <a:pt x="3310" y="1113"/>
                  <a:pt x="3312" y="1106"/>
                  <a:pt x="3316" y="1099"/>
                </a:cubicBezTo>
                <a:cubicBezTo>
                  <a:pt x="3320" y="1091"/>
                  <a:pt x="3326" y="1085"/>
                  <a:pt x="3334" y="1080"/>
                </a:cubicBezTo>
                <a:cubicBezTo>
                  <a:pt x="3341" y="1076"/>
                  <a:pt x="3350" y="1073"/>
                  <a:pt x="3361" y="1073"/>
                </a:cubicBezTo>
                <a:cubicBezTo>
                  <a:pt x="3370" y="1073"/>
                  <a:pt x="3379" y="1075"/>
                  <a:pt x="3386" y="1080"/>
                </a:cubicBezTo>
                <a:cubicBezTo>
                  <a:pt x="3393" y="1084"/>
                  <a:pt x="3399" y="1089"/>
                  <a:pt x="3403" y="1097"/>
                </a:cubicBezTo>
                <a:cubicBezTo>
                  <a:pt x="3407" y="1104"/>
                  <a:pt x="3409" y="1112"/>
                  <a:pt x="3409" y="1121"/>
                </a:cubicBezTo>
                <a:lnTo>
                  <a:pt x="3309" y="1121"/>
                </a:lnTo>
                <a:close/>
                <a:moveTo>
                  <a:pt x="2975" y="754"/>
                </a:moveTo>
                <a:cubicBezTo>
                  <a:pt x="2861" y="754"/>
                  <a:pt x="2799" y="692"/>
                  <a:pt x="2791" y="557"/>
                </a:cubicBezTo>
                <a:cubicBezTo>
                  <a:pt x="3265" y="557"/>
                  <a:pt x="3265" y="557"/>
                  <a:pt x="3265" y="557"/>
                </a:cubicBezTo>
                <a:cubicBezTo>
                  <a:pt x="3265" y="551"/>
                  <a:pt x="3268" y="529"/>
                  <a:pt x="3268" y="506"/>
                </a:cubicBezTo>
                <a:cubicBezTo>
                  <a:pt x="3268" y="275"/>
                  <a:pt x="3157" y="171"/>
                  <a:pt x="2945" y="171"/>
                </a:cubicBezTo>
                <a:cubicBezTo>
                  <a:pt x="2732" y="171"/>
                  <a:pt x="2590" y="306"/>
                  <a:pt x="2590" y="525"/>
                </a:cubicBezTo>
                <a:cubicBezTo>
                  <a:pt x="2590" y="739"/>
                  <a:pt x="2713" y="871"/>
                  <a:pt x="2959" y="871"/>
                </a:cubicBezTo>
                <a:cubicBezTo>
                  <a:pt x="3107" y="871"/>
                  <a:pt x="3184" y="838"/>
                  <a:pt x="3242" y="805"/>
                </a:cubicBezTo>
                <a:cubicBezTo>
                  <a:pt x="3242" y="680"/>
                  <a:pt x="3242" y="680"/>
                  <a:pt x="3242" y="680"/>
                </a:cubicBezTo>
                <a:cubicBezTo>
                  <a:pt x="3130" y="680"/>
                  <a:pt x="3130" y="680"/>
                  <a:pt x="3130" y="680"/>
                </a:cubicBezTo>
                <a:cubicBezTo>
                  <a:pt x="3094" y="724"/>
                  <a:pt x="3063" y="754"/>
                  <a:pt x="2975" y="754"/>
                </a:cubicBezTo>
                <a:close/>
                <a:moveTo>
                  <a:pt x="2945" y="284"/>
                </a:moveTo>
                <a:cubicBezTo>
                  <a:pt x="3026" y="284"/>
                  <a:pt x="3064" y="331"/>
                  <a:pt x="3071" y="450"/>
                </a:cubicBezTo>
                <a:cubicBezTo>
                  <a:pt x="2794" y="450"/>
                  <a:pt x="2794" y="450"/>
                  <a:pt x="2794" y="450"/>
                </a:cubicBezTo>
                <a:cubicBezTo>
                  <a:pt x="2809" y="333"/>
                  <a:pt x="2863" y="284"/>
                  <a:pt x="2945" y="28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70782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Opening Slide 4L Black">
    <p:bg>
      <p:bgPr>
        <a:solidFill>
          <a:schemeClr val="tx1"/>
        </a:solidFill>
        <a:effectLst/>
      </p:bgPr>
    </p:bg>
    <p:spTree>
      <p:nvGrpSpPr>
        <p:cNvPr id="1" name=""/>
        <p:cNvGrpSpPr/>
        <p:nvPr/>
      </p:nvGrpSpPr>
      <p:grpSpPr>
        <a:xfrm>
          <a:off x="0" y="0"/>
          <a:ext cx="0" cy="0"/>
          <a:chOff x="0" y="0"/>
          <a:chExt cx="0" cy="0"/>
        </a:xfrm>
      </p:grpSpPr>
      <p:sp>
        <p:nvSpPr>
          <p:cNvPr id="3" name="Title 2  ">
            <a:extLst>
              <a:ext uri="{FF2B5EF4-FFF2-40B4-BE49-F238E27FC236}">
                <a16:creationId xmlns:a16="http://schemas.microsoft.com/office/drawing/2014/main" xmlns="" id="{192D5A58-AEE7-4306-9C91-9CAD3E461182}"/>
              </a:ext>
            </a:extLst>
          </p:cNvPr>
          <p:cNvSpPr>
            <a:spLocks noGrp="1"/>
          </p:cNvSpPr>
          <p:nvPr>
            <p:ph type="title" hasCustomPrompt="1"/>
          </p:nvPr>
        </p:nvSpPr>
        <p:spPr>
          <a:xfrm>
            <a:off x="213030" y="211456"/>
            <a:ext cx="1938447" cy="545337"/>
          </a:xfrm>
          <a:solidFill>
            <a:srgbClr val="41B4D2"/>
          </a:solidFill>
        </p:spPr>
        <p:txBody>
          <a:bodyPr wrap="none" lIns="115200" rIns="90000"/>
          <a:lstStyle>
            <a:lvl1pPr>
              <a:defRPr baseline="0"/>
            </a:lvl1pPr>
          </a:lstStyle>
          <a:p>
            <a:r>
              <a:rPr lang="en-GB" dirty="0"/>
              <a:t>[Title]</a:t>
            </a:r>
          </a:p>
        </p:txBody>
      </p:sp>
      <p:sp>
        <p:nvSpPr>
          <p:cNvPr id="13" name="Frame text 12  ">
            <a:extLst>
              <a:ext uri="{FF2B5EF4-FFF2-40B4-BE49-F238E27FC236}">
                <a16:creationId xmlns:a16="http://schemas.microsoft.com/office/drawing/2014/main" xmlns="" id="{63C16955-3CEE-436B-BDC7-CFFC49469D07}"/>
              </a:ext>
            </a:extLst>
          </p:cNvPr>
          <p:cNvSpPr>
            <a:spLocks noGrp="1"/>
          </p:cNvSpPr>
          <p:nvPr>
            <p:ph type="body" sz="quarter" idx="11" hasCustomPrompt="1"/>
          </p:nvPr>
        </p:nvSpPr>
        <p:spPr>
          <a:xfrm>
            <a:off x="213031" y="747704"/>
            <a:ext cx="4938756" cy="545337"/>
          </a:xfrm>
          <a:solidFill>
            <a:srgbClr val="F5AF82"/>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[Capital letters]</a:t>
            </a:r>
          </a:p>
        </p:txBody>
      </p:sp>
      <p:sp>
        <p:nvSpPr>
          <p:cNvPr id="15" name="Frame text 12  ">
            <a:extLst>
              <a:ext uri="{FF2B5EF4-FFF2-40B4-BE49-F238E27FC236}">
                <a16:creationId xmlns:a16="http://schemas.microsoft.com/office/drawing/2014/main" xmlns="" id="{40A951FA-DFE5-4B93-ACE6-44227BA530A7}"/>
              </a:ext>
            </a:extLst>
          </p:cNvPr>
          <p:cNvSpPr>
            <a:spLocks noGrp="1"/>
          </p:cNvSpPr>
          <p:nvPr>
            <p:ph type="body" sz="quarter" idx="12" hasCustomPrompt="1"/>
          </p:nvPr>
        </p:nvSpPr>
        <p:spPr>
          <a:xfrm>
            <a:off x="213030" y="1820200"/>
            <a:ext cx="3149997" cy="545337"/>
          </a:xfrm>
          <a:solidFill>
            <a:srgbClr val="46B8A6"/>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[Row four]</a:t>
            </a:r>
          </a:p>
        </p:txBody>
      </p:sp>
      <p:sp>
        <p:nvSpPr>
          <p:cNvPr id="6" name="Frame text 12  ">
            <a:extLst>
              <a:ext uri="{FF2B5EF4-FFF2-40B4-BE49-F238E27FC236}">
                <a16:creationId xmlns:a16="http://schemas.microsoft.com/office/drawing/2014/main" xmlns="" id="{819BC091-C00B-464F-8AD0-6089C44EBBA5}"/>
              </a:ext>
            </a:extLst>
          </p:cNvPr>
          <p:cNvSpPr>
            <a:spLocks noGrp="1"/>
          </p:cNvSpPr>
          <p:nvPr>
            <p:ph type="body" sz="quarter" idx="13" hasCustomPrompt="1"/>
          </p:nvPr>
        </p:nvSpPr>
        <p:spPr>
          <a:xfrm>
            <a:off x="213031" y="1283953"/>
            <a:ext cx="3438538" cy="545337"/>
          </a:xfrm>
          <a:solidFill>
            <a:srgbClr val="5F8CA0"/>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[Row three]</a:t>
            </a:r>
          </a:p>
        </p:txBody>
      </p:sp>
      <p:sp>
        <p:nvSpPr>
          <p:cNvPr id="7" name="Frame text 12  ">
            <a:extLst>
              <a:ext uri="{FF2B5EF4-FFF2-40B4-BE49-F238E27FC236}">
                <a16:creationId xmlns:a16="http://schemas.microsoft.com/office/drawing/2014/main" xmlns="" id="{A4D92DF2-E2A5-4070-B467-1BAA7F606FF6}"/>
              </a:ext>
            </a:extLst>
          </p:cNvPr>
          <p:cNvSpPr>
            <a:spLocks noGrp="1"/>
          </p:cNvSpPr>
          <p:nvPr>
            <p:ph type="body" sz="quarter" idx="14" hasCustomPrompt="1"/>
          </p:nvPr>
        </p:nvSpPr>
        <p:spPr>
          <a:xfrm>
            <a:off x="213031" y="2356448"/>
            <a:ext cx="2948339" cy="545337"/>
          </a:xfrm>
          <a:noFill/>
        </p:spPr>
        <p:txBody>
          <a:bodyPr wrap="none" lIns="115200" tIns="36000" rIns="90000" anchor="ctr" anchorCtr="0">
            <a:spAutoFit/>
          </a:bodyPr>
          <a:lstStyle>
            <a:lvl1pPr marL="0" indent="0">
              <a:lnSpc>
                <a:spcPct val="98000"/>
              </a:lnSpc>
              <a:buFontTx/>
              <a:buNone/>
              <a:defRPr sz="3375" cap="all" baseline="0">
                <a:solidFill>
                  <a:srgbClr val="FFFFFF"/>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[Subtitle]</a:t>
            </a:r>
          </a:p>
        </p:txBody>
      </p:sp>
      <p:sp>
        <p:nvSpPr>
          <p:cNvPr id="28" name="Frame date 27  ">
            <a:extLst>
              <a:ext uri="{FF2B5EF4-FFF2-40B4-BE49-F238E27FC236}">
                <a16:creationId xmlns:a16="http://schemas.microsoft.com/office/drawing/2014/main" xmlns="" id="{EFA5AFF6-F313-4EBE-B831-91AA44469D7B}"/>
              </a:ext>
            </a:extLst>
          </p:cNvPr>
          <p:cNvSpPr>
            <a:spLocks noGrp="1"/>
          </p:cNvSpPr>
          <p:nvPr>
            <p:ph type="dt" sz="half" idx="15"/>
          </p:nvPr>
        </p:nvSpPr>
        <p:spPr>
          <a:xfrm>
            <a:off x="212760" y="3043440"/>
            <a:ext cx="1620000" cy="189000"/>
          </a:xfrm>
        </p:spPr>
        <p:txBody>
          <a:bodyPr/>
          <a:lstStyle>
            <a:lvl1pPr>
              <a:defRPr>
                <a:solidFill>
                  <a:schemeClr val="bg2"/>
                </a:solidFill>
              </a:defRPr>
            </a:lvl1pPr>
          </a:lstStyle>
          <a:p>
            <a:fld id="{2398E026-8067-48D1-8678-CEBD6BA138DF}" type="datetime1">
              <a:rPr lang="en-GB" noProof="1" smtClean="0"/>
              <a:t>23/04/2020</a:t>
            </a:fld>
            <a:endParaRPr lang="en-GB" noProof="1"/>
          </a:p>
        </p:txBody>
      </p:sp>
      <p:sp>
        <p:nvSpPr>
          <p:cNvPr id="30" name="Frame slide number 29  ">
            <a:extLst>
              <a:ext uri="{FF2B5EF4-FFF2-40B4-BE49-F238E27FC236}">
                <a16:creationId xmlns:a16="http://schemas.microsoft.com/office/drawing/2014/main" xmlns="" id="{892707DD-9066-4C9E-9A97-3CE6DD65E53D}"/>
              </a:ext>
            </a:extLst>
          </p:cNvPr>
          <p:cNvSpPr>
            <a:spLocks noGrp="1"/>
          </p:cNvSpPr>
          <p:nvPr>
            <p:ph type="sldNum" sz="quarter" idx="17"/>
          </p:nvPr>
        </p:nvSpPr>
        <p:spPr/>
        <p:txBody>
          <a:bodyPr/>
          <a:lstStyle>
            <a:lvl1pPr>
              <a:defRPr>
                <a:solidFill>
                  <a:schemeClr val="bg1"/>
                </a:solidFill>
              </a:defRPr>
            </a:lvl1pPr>
          </a:lstStyle>
          <a:p>
            <a:fld id="{1336C48C-F87C-4E4B-81EF-5027B17D1F61}" type="slidenum">
              <a:rPr lang="en-GB" noProof="1" smtClean="0"/>
              <a:pPr/>
              <a:t>‹N°›</a:t>
            </a:fld>
            <a:endParaRPr lang="en-GB" noProof="1"/>
          </a:p>
        </p:txBody>
      </p:sp>
      <p:sp>
        <p:nvSpPr>
          <p:cNvPr id="31" name="Frame textbox 30  ">
            <a:extLst>
              <a:ext uri="{FF2B5EF4-FFF2-40B4-BE49-F238E27FC236}">
                <a16:creationId xmlns:a16="http://schemas.microsoft.com/office/drawing/2014/main" xmlns="" id="{E4C60DB0-F877-451E-A631-8070B053A422}"/>
              </a:ext>
            </a:extLst>
          </p:cNvPr>
          <p:cNvSpPr txBox="1">
            <a:spLocks/>
          </p:cNvSpPr>
          <p:nvPr userDrawn="1"/>
        </p:nvSpPr>
        <p:spPr>
          <a:xfrm>
            <a:off x="450093" y="4830636"/>
            <a:ext cx="65676" cy="123111"/>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solidFill>
                  <a:schemeClr val="bg2"/>
                </a:solidFill>
                <a:latin typeface="Arial" panose="020B0604020202020204" pitchFamily="34" charset="0"/>
              </a:rPr>
              <a:t>|</a:t>
            </a:r>
            <a:endParaRPr lang="nl-NL" sz="800" b="1" i="0" baseline="0" dirty="0">
              <a:solidFill>
                <a:schemeClr val="bg2"/>
              </a:solidFill>
              <a:latin typeface="Arial" panose="020B0604020202020204" pitchFamily="34" charset="0"/>
            </a:endParaRPr>
          </a:p>
        </p:txBody>
      </p:sp>
      <p:sp>
        <p:nvSpPr>
          <p:cNvPr id="2" name="Frame footer 1  ">
            <a:extLst>
              <a:ext uri="{FF2B5EF4-FFF2-40B4-BE49-F238E27FC236}">
                <a16:creationId xmlns:a16="http://schemas.microsoft.com/office/drawing/2014/main" xmlns="" id="{8BBB48A2-CD19-4314-8F72-1D87D1FF8D44}"/>
              </a:ext>
            </a:extLst>
          </p:cNvPr>
          <p:cNvSpPr>
            <a:spLocks noGrp="1"/>
          </p:cNvSpPr>
          <p:nvPr>
            <p:ph type="ftr" sz="quarter" idx="18"/>
          </p:nvPr>
        </p:nvSpPr>
        <p:spPr/>
        <p:txBody>
          <a:bodyPr/>
          <a:lstStyle>
            <a:lvl1pPr>
              <a:defRPr>
                <a:solidFill>
                  <a:schemeClr val="bg2"/>
                </a:solidFill>
              </a:defRPr>
            </a:lvl1pPr>
          </a:lstStyle>
          <a:p>
            <a:r>
              <a:rPr lang="en-GB" noProof="1"/>
              <a:t>Author | GBU | Division | Department | Confidentiality | © Worldline</a:t>
            </a:r>
          </a:p>
        </p:txBody>
      </p:sp>
      <p:sp>
        <p:nvSpPr>
          <p:cNvPr id="9" name="LS_equensWorldline  (JU-Free) " hidden="1">
            <a:extLst>
              <a:ext uri="{FF2B5EF4-FFF2-40B4-BE49-F238E27FC236}">
                <a16:creationId xmlns:a16="http://schemas.microsoft.com/office/drawing/2014/main" xmlns="" id="{56758FE9-2168-4F52-BE04-EE853CE460A8}"/>
              </a:ext>
            </a:extLst>
          </p:cNvPr>
          <p:cNvSpPr>
            <a:spLocks/>
          </p:cNvSpPr>
          <p:nvPr userDrawn="1"/>
        </p:nvSpPr>
        <p:spPr bwMode="auto">
          <a:xfrm>
            <a:off x="6631920" y="4715924"/>
            <a:ext cx="2296800" cy="267840"/>
          </a:xfrm>
          <a:custGeom>
            <a:avLst/>
            <a:gdLst>
              <a:gd name="T0" fmla="*/ 625 w 9643"/>
              <a:gd name="T1" fmla="*/ 744 h 1128"/>
              <a:gd name="T2" fmla="*/ 652 w 9643"/>
              <a:gd name="T3" fmla="*/ 572 h 1128"/>
              <a:gd name="T4" fmla="*/ 201 w 9643"/>
              <a:gd name="T5" fmla="*/ 518 h 1128"/>
              <a:gd name="T6" fmla="*/ 989 w 9643"/>
              <a:gd name="T7" fmla="*/ 244 h 1128"/>
              <a:gd name="T8" fmla="*/ 1091 w 9643"/>
              <a:gd name="T9" fmla="*/ 1028 h 1128"/>
              <a:gd name="T10" fmla="*/ 1374 w 9643"/>
              <a:gd name="T11" fmla="*/ 997 h 1128"/>
              <a:gd name="T12" fmla="*/ 1180 w 9643"/>
              <a:gd name="T13" fmla="*/ 396 h 1128"/>
              <a:gd name="T14" fmla="*/ 9047 w 9643"/>
              <a:gd name="T15" fmla="*/ 794 h 1128"/>
              <a:gd name="T16" fmla="*/ 8458 w 9643"/>
              <a:gd name="T17" fmla="*/ 324 h 1128"/>
              <a:gd name="T18" fmla="*/ 8162 w 9643"/>
              <a:gd name="T19" fmla="*/ 804 h 1128"/>
              <a:gd name="T20" fmla="*/ 7927 w 9643"/>
              <a:gd name="T21" fmla="*/ 532 h 1128"/>
              <a:gd name="T22" fmla="*/ 7750 w 9643"/>
              <a:gd name="T23" fmla="*/ 722 h 1128"/>
              <a:gd name="T24" fmla="*/ 7570 w 9643"/>
              <a:gd name="T25" fmla="*/ 721 h 1128"/>
              <a:gd name="T26" fmla="*/ 8062 w 9643"/>
              <a:gd name="T27" fmla="*/ 927 h 1128"/>
              <a:gd name="T28" fmla="*/ 8101 w 9643"/>
              <a:gd name="T29" fmla="*/ 929 h 1128"/>
              <a:gd name="T30" fmla="*/ 8461 w 9643"/>
              <a:gd name="T31" fmla="*/ 421 h 1128"/>
              <a:gd name="T32" fmla="*/ 8703 w 9643"/>
              <a:gd name="T33" fmla="*/ 744 h 1128"/>
              <a:gd name="T34" fmla="*/ 9616 w 9643"/>
              <a:gd name="T35" fmla="*/ 743 h 1128"/>
              <a:gd name="T36" fmla="*/ 9643 w 9643"/>
              <a:gd name="T37" fmla="*/ 573 h 1128"/>
              <a:gd name="T38" fmla="*/ 6409 w 9643"/>
              <a:gd name="T39" fmla="*/ 248 h 1128"/>
              <a:gd name="T40" fmla="*/ 6219 w 9643"/>
              <a:gd name="T41" fmla="*/ 913 h 1128"/>
              <a:gd name="T42" fmla="*/ 6409 w 9643"/>
              <a:gd name="T43" fmla="*/ 248 h 1128"/>
              <a:gd name="T44" fmla="*/ 7908 w 9643"/>
              <a:gd name="T45" fmla="*/ 125 h 1128"/>
              <a:gd name="T46" fmla="*/ 5741 w 9643"/>
              <a:gd name="T47" fmla="*/ 766 h 1128"/>
              <a:gd name="T48" fmla="*/ 5273 w 9643"/>
              <a:gd name="T49" fmla="*/ 589 h 1128"/>
              <a:gd name="T50" fmla="*/ 5674 w 9643"/>
              <a:gd name="T51" fmla="*/ 451 h 1128"/>
              <a:gd name="T52" fmla="*/ 3803 w 9643"/>
              <a:gd name="T53" fmla="*/ 929 h 1128"/>
              <a:gd name="T54" fmla="*/ 3921 w 9643"/>
              <a:gd name="T55" fmla="*/ 741 h 1128"/>
              <a:gd name="T56" fmla="*/ 4081 w 9643"/>
              <a:gd name="T57" fmla="*/ 424 h 1128"/>
              <a:gd name="T58" fmla="*/ 4105 w 9643"/>
              <a:gd name="T59" fmla="*/ 713 h 1128"/>
              <a:gd name="T60" fmla="*/ 4696 w 9643"/>
              <a:gd name="T61" fmla="*/ 353 h 1128"/>
              <a:gd name="T62" fmla="*/ 4045 w 9643"/>
              <a:gd name="T63" fmla="*/ 114 h 1128"/>
              <a:gd name="T64" fmla="*/ 4457 w 9643"/>
              <a:gd name="T65" fmla="*/ 690 h 1128"/>
              <a:gd name="T66" fmla="*/ 4985 w 9643"/>
              <a:gd name="T67" fmla="*/ 690 h 1128"/>
              <a:gd name="T68" fmla="*/ 5363 w 9643"/>
              <a:gd name="T69" fmla="*/ 0 h 1128"/>
              <a:gd name="T70" fmla="*/ 2172 w 9643"/>
              <a:gd name="T71" fmla="*/ 592 h 1128"/>
              <a:gd name="T72" fmla="*/ 2062 w 9643"/>
              <a:gd name="T73" fmla="*/ 264 h 1128"/>
              <a:gd name="T74" fmla="*/ 1638 w 9643"/>
              <a:gd name="T75" fmla="*/ 627 h 1128"/>
              <a:gd name="T76" fmla="*/ 1643 w 9643"/>
              <a:gd name="T77" fmla="*/ 931 h 1128"/>
              <a:gd name="T78" fmla="*/ 2056 w 9643"/>
              <a:gd name="T79" fmla="*/ 930 h 1128"/>
              <a:gd name="T80" fmla="*/ 2735 w 9643"/>
              <a:gd name="T81" fmla="*/ 743 h 1128"/>
              <a:gd name="T82" fmla="*/ 2509 w 9643"/>
              <a:gd name="T83" fmla="*/ 247 h 1128"/>
              <a:gd name="T84" fmla="*/ 7385 w 9643"/>
              <a:gd name="T85" fmla="*/ 45 h 1128"/>
              <a:gd name="T86" fmla="*/ 6846 w 9643"/>
              <a:gd name="T87" fmla="*/ 797 h 1128"/>
              <a:gd name="T88" fmla="*/ 6691 w 9643"/>
              <a:gd name="T89" fmla="*/ 149 h 1128"/>
              <a:gd name="T90" fmla="*/ 6511 w 9643"/>
              <a:gd name="T91" fmla="*/ 744 h 1128"/>
              <a:gd name="T92" fmla="*/ 7339 w 9643"/>
              <a:gd name="T93" fmla="*/ 913 h 1128"/>
              <a:gd name="T94" fmla="*/ 7135 w 9643"/>
              <a:gd name="T95" fmla="*/ 801 h 1128"/>
              <a:gd name="T96" fmla="*/ 3492 w 9643"/>
              <a:gd name="T97" fmla="*/ 426 h 1128"/>
              <a:gd name="T98" fmla="*/ 3069 w 9643"/>
              <a:gd name="T99" fmla="*/ 420 h 1128"/>
              <a:gd name="T100" fmla="*/ 3066 w 9643"/>
              <a:gd name="T101" fmla="*/ 323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43" h="1128">
                <a:moveTo>
                  <a:pt x="339" y="244"/>
                </a:moveTo>
                <a:cubicBezTo>
                  <a:pt x="146" y="244"/>
                  <a:pt x="0" y="377"/>
                  <a:pt x="0" y="591"/>
                </a:cubicBezTo>
                <a:cubicBezTo>
                  <a:pt x="0" y="801"/>
                  <a:pt x="125" y="931"/>
                  <a:pt x="352" y="931"/>
                </a:cubicBezTo>
                <a:cubicBezTo>
                  <a:pt x="492" y="931"/>
                  <a:pt x="570" y="896"/>
                  <a:pt x="625" y="866"/>
                </a:cubicBezTo>
                <a:cubicBezTo>
                  <a:pt x="625" y="744"/>
                  <a:pt x="625" y="744"/>
                  <a:pt x="625" y="744"/>
                </a:cubicBezTo>
                <a:cubicBezTo>
                  <a:pt x="566" y="744"/>
                  <a:pt x="566" y="744"/>
                  <a:pt x="566" y="744"/>
                </a:cubicBezTo>
                <a:cubicBezTo>
                  <a:pt x="521" y="776"/>
                  <a:pt x="460" y="800"/>
                  <a:pt x="382" y="800"/>
                </a:cubicBezTo>
                <a:cubicBezTo>
                  <a:pt x="274" y="800"/>
                  <a:pt x="208" y="763"/>
                  <a:pt x="199" y="629"/>
                </a:cubicBezTo>
                <a:cubicBezTo>
                  <a:pt x="649" y="629"/>
                  <a:pt x="649" y="629"/>
                  <a:pt x="649" y="629"/>
                </a:cubicBezTo>
                <a:cubicBezTo>
                  <a:pt x="649" y="623"/>
                  <a:pt x="652" y="595"/>
                  <a:pt x="652" y="572"/>
                </a:cubicBezTo>
                <a:cubicBezTo>
                  <a:pt x="652" y="352"/>
                  <a:pt x="543" y="244"/>
                  <a:pt x="339" y="244"/>
                </a:cubicBezTo>
                <a:close/>
                <a:moveTo>
                  <a:pt x="201" y="518"/>
                </a:moveTo>
                <a:cubicBezTo>
                  <a:pt x="216" y="393"/>
                  <a:pt x="272" y="361"/>
                  <a:pt x="339" y="361"/>
                </a:cubicBezTo>
                <a:cubicBezTo>
                  <a:pt x="415" y="361"/>
                  <a:pt x="457" y="399"/>
                  <a:pt x="461" y="518"/>
                </a:cubicBezTo>
                <a:lnTo>
                  <a:pt x="201" y="518"/>
                </a:lnTo>
                <a:close/>
                <a:moveTo>
                  <a:pt x="1374" y="997"/>
                </a:moveTo>
                <a:cubicBezTo>
                  <a:pt x="1374" y="264"/>
                  <a:pt x="1374" y="264"/>
                  <a:pt x="1374" y="264"/>
                </a:cubicBezTo>
                <a:cubicBezTo>
                  <a:pt x="1257" y="264"/>
                  <a:pt x="1257" y="264"/>
                  <a:pt x="1257" y="264"/>
                </a:cubicBezTo>
                <a:cubicBezTo>
                  <a:pt x="1237" y="264"/>
                  <a:pt x="1205" y="270"/>
                  <a:pt x="1189" y="327"/>
                </a:cubicBezTo>
                <a:cubicBezTo>
                  <a:pt x="1143" y="276"/>
                  <a:pt x="1083" y="244"/>
                  <a:pt x="989" y="244"/>
                </a:cubicBezTo>
                <a:cubicBezTo>
                  <a:pt x="854" y="244"/>
                  <a:pt x="695" y="364"/>
                  <a:pt x="695" y="610"/>
                </a:cubicBezTo>
                <a:cubicBezTo>
                  <a:pt x="695" y="861"/>
                  <a:pt x="845" y="929"/>
                  <a:pt x="984" y="929"/>
                </a:cubicBezTo>
                <a:cubicBezTo>
                  <a:pt x="1071" y="929"/>
                  <a:pt x="1135" y="901"/>
                  <a:pt x="1180" y="863"/>
                </a:cubicBezTo>
                <a:cubicBezTo>
                  <a:pt x="1180" y="1028"/>
                  <a:pt x="1180" y="1028"/>
                  <a:pt x="1180" y="1028"/>
                </a:cubicBezTo>
                <a:cubicBezTo>
                  <a:pt x="1091" y="1028"/>
                  <a:pt x="1091" y="1028"/>
                  <a:pt x="1091" y="1028"/>
                </a:cubicBezTo>
                <a:cubicBezTo>
                  <a:pt x="1091" y="1128"/>
                  <a:pt x="1091" y="1128"/>
                  <a:pt x="1091" y="1128"/>
                </a:cubicBezTo>
                <a:cubicBezTo>
                  <a:pt x="1457" y="1128"/>
                  <a:pt x="1457" y="1128"/>
                  <a:pt x="1457" y="1128"/>
                </a:cubicBezTo>
                <a:cubicBezTo>
                  <a:pt x="1457" y="1028"/>
                  <a:pt x="1457" y="1028"/>
                  <a:pt x="1457" y="1028"/>
                </a:cubicBezTo>
                <a:cubicBezTo>
                  <a:pt x="1407" y="1028"/>
                  <a:pt x="1407" y="1028"/>
                  <a:pt x="1407" y="1028"/>
                </a:cubicBezTo>
                <a:cubicBezTo>
                  <a:pt x="1391" y="1028"/>
                  <a:pt x="1374" y="1012"/>
                  <a:pt x="1374" y="997"/>
                </a:cubicBezTo>
                <a:close/>
                <a:moveTo>
                  <a:pt x="1180" y="785"/>
                </a:moveTo>
                <a:cubicBezTo>
                  <a:pt x="1146" y="806"/>
                  <a:pt x="1102" y="819"/>
                  <a:pt x="1049" y="819"/>
                </a:cubicBezTo>
                <a:cubicBezTo>
                  <a:pt x="969" y="819"/>
                  <a:pt x="891" y="786"/>
                  <a:pt x="891" y="607"/>
                </a:cubicBezTo>
                <a:cubicBezTo>
                  <a:pt x="891" y="441"/>
                  <a:pt x="973" y="373"/>
                  <a:pt x="1065" y="373"/>
                </a:cubicBezTo>
                <a:cubicBezTo>
                  <a:pt x="1105" y="373"/>
                  <a:pt x="1147" y="384"/>
                  <a:pt x="1180" y="396"/>
                </a:cubicBezTo>
                <a:lnTo>
                  <a:pt x="1180" y="785"/>
                </a:lnTo>
                <a:close/>
                <a:moveTo>
                  <a:pt x="9643" y="573"/>
                </a:moveTo>
                <a:cubicBezTo>
                  <a:pt x="9643" y="354"/>
                  <a:pt x="9535" y="247"/>
                  <a:pt x="9331" y="247"/>
                </a:cubicBezTo>
                <a:cubicBezTo>
                  <a:pt x="9139" y="247"/>
                  <a:pt x="8994" y="378"/>
                  <a:pt x="8994" y="591"/>
                </a:cubicBezTo>
                <a:cubicBezTo>
                  <a:pt x="8994" y="672"/>
                  <a:pt x="9012" y="740"/>
                  <a:pt x="9047" y="794"/>
                </a:cubicBezTo>
                <a:cubicBezTo>
                  <a:pt x="9023" y="801"/>
                  <a:pt x="8997" y="806"/>
                  <a:pt x="8970" y="806"/>
                </a:cubicBezTo>
                <a:cubicBezTo>
                  <a:pt x="8919" y="806"/>
                  <a:pt x="8891" y="792"/>
                  <a:pt x="8884" y="745"/>
                </a:cubicBezTo>
                <a:cubicBezTo>
                  <a:pt x="8884" y="427"/>
                  <a:pt x="8884" y="427"/>
                  <a:pt x="8884" y="427"/>
                </a:cubicBezTo>
                <a:cubicBezTo>
                  <a:pt x="8884" y="278"/>
                  <a:pt x="8799" y="248"/>
                  <a:pt x="8698" y="248"/>
                </a:cubicBezTo>
                <a:cubicBezTo>
                  <a:pt x="8606" y="248"/>
                  <a:pt x="8523" y="278"/>
                  <a:pt x="8458" y="324"/>
                </a:cubicBezTo>
                <a:cubicBezTo>
                  <a:pt x="8451" y="267"/>
                  <a:pt x="8432" y="264"/>
                  <a:pt x="8399" y="264"/>
                </a:cubicBezTo>
                <a:cubicBezTo>
                  <a:pt x="8279" y="264"/>
                  <a:pt x="8279" y="264"/>
                  <a:pt x="8279" y="264"/>
                </a:cubicBezTo>
                <a:cubicBezTo>
                  <a:pt x="8279" y="790"/>
                  <a:pt x="8279" y="790"/>
                  <a:pt x="8279" y="790"/>
                </a:cubicBezTo>
                <a:cubicBezTo>
                  <a:pt x="8252" y="799"/>
                  <a:pt x="8222" y="806"/>
                  <a:pt x="8191" y="806"/>
                </a:cubicBezTo>
                <a:cubicBezTo>
                  <a:pt x="8180" y="806"/>
                  <a:pt x="8171" y="806"/>
                  <a:pt x="8162" y="804"/>
                </a:cubicBezTo>
                <a:cubicBezTo>
                  <a:pt x="8125" y="798"/>
                  <a:pt x="8106" y="776"/>
                  <a:pt x="8106" y="724"/>
                </a:cubicBezTo>
                <a:cubicBezTo>
                  <a:pt x="8106" y="381"/>
                  <a:pt x="8106" y="381"/>
                  <a:pt x="8106" y="381"/>
                </a:cubicBezTo>
                <a:cubicBezTo>
                  <a:pt x="8106" y="279"/>
                  <a:pt x="8097" y="264"/>
                  <a:pt x="8033" y="264"/>
                </a:cubicBezTo>
                <a:cubicBezTo>
                  <a:pt x="7927" y="264"/>
                  <a:pt x="7927" y="264"/>
                  <a:pt x="7927" y="264"/>
                </a:cubicBezTo>
                <a:cubicBezTo>
                  <a:pt x="7927" y="532"/>
                  <a:pt x="7927" y="532"/>
                  <a:pt x="7927" y="532"/>
                </a:cubicBezTo>
                <a:cubicBezTo>
                  <a:pt x="7927" y="723"/>
                  <a:pt x="7927" y="723"/>
                  <a:pt x="7927" y="723"/>
                </a:cubicBezTo>
                <a:cubicBezTo>
                  <a:pt x="7927" y="726"/>
                  <a:pt x="7927" y="726"/>
                  <a:pt x="7927" y="726"/>
                </a:cubicBezTo>
                <a:cubicBezTo>
                  <a:pt x="7927" y="790"/>
                  <a:pt x="7927" y="790"/>
                  <a:pt x="7927" y="790"/>
                </a:cubicBezTo>
                <a:cubicBezTo>
                  <a:pt x="7899" y="799"/>
                  <a:pt x="7869" y="806"/>
                  <a:pt x="7837" y="806"/>
                </a:cubicBezTo>
                <a:cubicBezTo>
                  <a:pt x="7778" y="806"/>
                  <a:pt x="7750" y="788"/>
                  <a:pt x="7750" y="722"/>
                </a:cubicBezTo>
                <a:cubicBezTo>
                  <a:pt x="7749" y="148"/>
                  <a:pt x="7749" y="148"/>
                  <a:pt x="7749" y="148"/>
                </a:cubicBezTo>
                <a:cubicBezTo>
                  <a:pt x="7749" y="60"/>
                  <a:pt x="7739" y="45"/>
                  <a:pt x="7674" y="45"/>
                </a:cubicBezTo>
                <a:cubicBezTo>
                  <a:pt x="7570" y="45"/>
                  <a:pt x="7570" y="45"/>
                  <a:pt x="7570" y="45"/>
                </a:cubicBezTo>
                <a:cubicBezTo>
                  <a:pt x="7570" y="552"/>
                  <a:pt x="7570" y="552"/>
                  <a:pt x="7570" y="552"/>
                </a:cubicBezTo>
                <a:cubicBezTo>
                  <a:pt x="7570" y="721"/>
                  <a:pt x="7570" y="721"/>
                  <a:pt x="7570" y="721"/>
                </a:cubicBezTo>
                <a:cubicBezTo>
                  <a:pt x="7570" y="744"/>
                  <a:pt x="7570" y="744"/>
                  <a:pt x="7570" y="744"/>
                </a:cubicBezTo>
                <a:cubicBezTo>
                  <a:pt x="7570" y="893"/>
                  <a:pt x="7645" y="929"/>
                  <a:pt x="7745" y="929"/>
                </a:cubicBezTo>
                <a:cubicBezTo>
                  <a:pt x="7825" y="929"/>
                  <a:pt x="7907" y="903"/>
                  <a:pt x="7970" y="866"/>
                </a:cubicBezTo>
                <a:cubicBezTo>
                  <a:pt x="7996" y="893"/>
                  <a:pt x="8007" y="919"/>
                  <a:pt x="8062" y="927"/>
                </a:cubicBezTo>
                <a:cubicBezTo>
                  <a:pt x="8062" y="927"/>
                  <a:pt x="8062" y="927"/>
                  <a:pt x="8062" y="927"/>
                </a:cubicBezTo>
                <a:cubicBezTo>
                  <a:pt x="8070" y="928"/>
                  <a:pt x="8078" y="929"/>
                  <a:pt x="8087" y="929"/>
                </a:cubicBezTo>
                <a:cubicBezTo>
                  <a:pt x="8097" y="929"/>
                  <a:pt x="8097" y="929"/>
                  <a:pt x="8097" y="929"/>
                </a:cubicBezTo>
                <a:cubicBezTo>
                  <a:pt x="8099" y="929"/>
                  <a:pt x="8099" y="929"/>
                  <a:pt x="8099" y="929"/>
                </a:cubicBezTo>
                <a:cubicBezTo>
                  <a:pt x="8099" y="929"/>
                  <a:pt x="8099" y="929"/>
                  <a:pt x="8099" y="929"/>
                </a:cubicBezTo>
                <a:cubicBezTo>
                  <a:pt x="8101" y="929"/>
                  <a:pt x="8101" y="929"/>
                  <a:pt x="8101" y="929"/>
                </a:cubicBezTo>
                <a:cubicBezTo>
                  <a:pt x="8106" y="929"/>
                  <a:pt x="8106" y="929"/>
                  <a:pt x="8106" y="929"/>
                </a:cubicBezTo>
                <a:cubicBezTo>
                  <a:pt x="8166" y="928"/>
                  <a:pt x="8227" y="912"/>
                  <a:pt x="8279" y="888"/>
                </a:cubicBezTo>
                <a:cubicBezTo>
                  <a:pt x="8279" y="913"/>
                  <a:pt x="8279" y="913"/>
                  <a:pt x="8279" y="913"/>
                </a:cubicBezTo>
                <a:cubicBezTo>
                  <a:pt x="8461" y="913"/>
                  <a:pt x="8461" y="913"/>
                  <a:pt x="8461" y="913"/>
                </a:cubicBezTo>
                <a:cubicBezTo>
                  <a:pt x="8461" y="421"/>
                  <a:pt x="8461" y="421"/>
                  <a:pt x="8461" y="421"/>
                </a:cubicBezTo>
                <a:cubicBezTo>
                  <a:pt x="8505" y="406"/>
                  <a:pt x="8559" y="391"/>
                  <a:pt x="8618" y="391"/>
                </a:cubicBezTo>
                <a:cubicBezTo>
                  <a:pt x="8678" y="391"/>
                  <a:pt x="8704" y="410"/>
                  <a:pt x="8704" y="476"/>
                </a:cubicBezTo>
                <a:cubicBezTo>
                  <a:pt x="8704" y="552"/>
                  <a:pt x="8704" y="552"/>
                  <a:pt x="8704" y="552"/>
                </a:cubicBezTo>
                <a:cubicBezTo>
                  <a:pt x="8703" y="552"/>
                  <a:pt x="8703" y="552"/>
                  <a:pt x="8703" y="552"/>
                </a:cubicBezTo>
                <a:cubicBezTo>
                  <a:pt x="8703" y="744"/>
                  <a:pt x="8703" y="744"/>
                  <a:pt x="8703" y="744"/>
                </a:cubicBezTo>
                <a:cubicBezTo>
                  <a:pt x="8703" y="893"/>
                  <a:pt x="8778" y="929"/>
                  <a:pt x="8878" y="929"/>
                </a:cubicBezTo>
                <a:cubicBezTo>
                  <a:pt x="8962" y="929"/>
                  <a:pt x="9047" y="901"/>
                  <a:pt x="9110" y="861"/>
                </a:cubicBezTo>
                <a:cubicBezTo>
                  <a:pt x="9168" y="905"/>
                  <a:pt x="9247" y="929"/>
                  <a:pt x="9345" y="929"/>
                </a:cubicBezTo>
                <a:cubicBezTo>
                  <a:pt x="9483" y="929"/>
                  <a:pt x="9561" y="895"/>
                  <a:pt x="9616" y="865"/>
                </a:cubicBezTo>
                <a:cubicBezTo>
                  <a:pt x="9616" y="743"/>
                  <a:pt x="9616" y="743"/>
                  <a:pt x="9616" y="743"/>
                </a:cubicBezTo>
                <a:cubicBezTo>
                  <a:pt x="9557" y="743"/>
                  <a:pt x="9557" y="743"/>
                  <a:pt x="9557" y="743"/>
                </a:cubicBezTo>
                <a:cubicBezTo>
                  <a:pt x="9512" y="775"/>
                  <a:pt x="9452" y="799"/>
                  <a:pt x="9374" y="799"/>
                </a:cubicBezTo>
                <a:cubicBezTo>
                  <a:pt x="9267" y="799"/>
                  <a:pt x="9201" y="762"/>
                  <a:pt x="9192" y="630"/>
                </a:cubicBezTo>
                <a:cubicBezTo>
                  <a:pt x="9640" y="630"/>
                  <a:pt x="9640" y="630"/>
                  <a:pt x="9640" y="630"/>
                </a:cubicBezTo>
                <a:cubicBezTo>
                  <a:pt x="9640" y="623"/>
                  <a:pt x="9643" y="595"/>
                  <a:pt x="9643" y="573"/>
                </a:cubicBezTo>
                <a:close/>
                <a:moveTo>
                  <a:pt x="9194" y="518"/>
                </a:moveTo>
                <a:cubicBezTo>
                  <a:pt x="9209" y="395"/>
                  <a:pt x="9264" y="363"/>
                  <a:pt x="9331" y="363"/>
                </a:cubicBezTo>
                <a:cubicBezTo>
                  <a:pt x="9407" y="363"/>
                  <a:pt x="9449" y="401"/>
                  <a:pt x="9453" y="518"/>
                </a:cubicBezTo>
                <a:lnTo>
                  <a:pt x="9194" y="518"/>
                </a:lnTo>
                <a:close/>
                <a:moveTo>
                  <a:pt x="6409" y="248"/>
                </a:moveTo>
                <a:cubicBezTo>
                  <a:pt x="6423" y="248"/>
                  <a:pt x="6438" y="250"/>
                  <a:pt x="6451" y="254"/>
                </a:cubicBezTo>
                <a:cubicBezTo>
                  <a:pt x="6451" y="400"/>
                  <a:pt x="6451" y="400"/>
                  <a:pt x="6451" y="400"/>
                </a:cubicBezTo>
                <a:cubicBezTo>
                  <a:pt x="6418" y="400"/>
                  <a:pt x="6418" y="400"/>
                  <a:pt x="6418" y="400"/>
                </a:cubicBezTo>
                <a:cubicBezTo>
                  <a:pt x="6323" y="400"/>
                  <a:pt x="6256" y="420"/>
                  <a:pt x="6219" y="439"/>
                </a:cubicBezTo>
                <a:cubicBezTo>
                  <a:pt x="6219" y="913"/>
                  <a:pt x="6219" y="913"/>
                  <a:pt x="6219" y="913"/>
                </a:cubicBezTo>
                <a:cubicBezTo>
                  <a:pt x="6037" y="913"/>
                  <a:pt x="6037" y="913"/>
                  <a:pt x="6037" y="913"/>
                </a:cubicBezTo>
                <a:cubicBezTo>
                  <a:pt x="6037" y="264"/>
                  <a:pt x="6037" y="264"/>
                  <a:pt x="6037" y="264"/>
                </a:cubicBezTo>
                <a:cubicBezTo>
                  <a:pt x="6157" y="264"/>
                  <a:pt x="6157" y="264"/>
                  <a:pt x="6157" y="264"/>
                </a:cubicBezTo>
                <a:cubicBezTo>
                  <a:pt x="6190" y="264"/>
                  <a:pt x="6210" y="265"/>
                  <a:pt x="6216" y="331"/>
                </a:cubicBezTo>
                <a:cubicBezTo>
                  <a:pt x="6260" y="287"/>
                  <a:pt x="6323" y="248"/>
                  <a:pt x="6409" y="248"/>
                </a:cubicBezTo>
                <a:close/>
                <a:moveTo>
                  <a:pt x="7908" y="125"/>
                </a:moveTo>
                <a:cubicBezTo>
                  <a:pt x="7908" y="70"/>
                  <a:pt x="7955" y="26"/>
                  <a:pt x="8013" y="26"/>
                </a:cubicBezTo>
                <a:cubicBezTo>
                  <a:pt x="8071" y="26"/>
                  <a:pt x="8118" y="70"/>
                  <a:pt x="8118" y="125"/>
                </a:cubicBezTo>
                <a:cubicBezTo>
                  <a:pt x="8118" y="179"/>
                  <a:pt x="8071" y="222"/>
                  <a:pt x="8013" y="222"/>
                </a:cubicBezTo>
                <a:cubicBezTo>
                  <a:pt x="7955" y="222"/>
                  <a:pt x="7908" y="179"/>
                  <a:pt x="7908" y="125"/>
                </a:cubicBezTo>
                <a:close/>
                <a:moveTo>
                  <a:pt x="5768" y="274"/>
                </a:moveTo>
                <a:cubicBezTo>
                  <a:pt x="5725" y="257"/>
                  <a:pt x="5678" y="247"/>
                  <a:pt x="5629" y="247"/>
                </a:cubicBezTo>
                <a:cubicBezTo>
                  <a:pt x="5616" y="247"/>
                  <a:pt x="5604" y="248"/>
                  <a:pt x="5592" y="249"/>
                </a:cubicBezTo>
                <a:cubicBezTo>
                  <a:pt x="5548" y="306"/>
                  <a:pt x="5523" y="375"/>
                  <a:pt x="5523" y="451"/>
                </a:cubicBezTo>
                <a:cubicBezTo>
                  <a:pt x="5523" y="592"/>
                  <a:pt x="5613" y="714"/>
                  <a:pt x="5741" y="766"/>
                </a:cubicBezTo>
                <a:cubicBezTo>
                  <a:pt x="5709" y="787"/>
                  <a:pt x="5670" y="800"/>
                  <a:pt x="5629" y="800"/>
                </a:cubicBezTo>
                <a:cubicBezTo>
                  <a:pt x="5515" y="800"/>
                  <a:pt x="5423" y="705"/>
                  <a:pt x="5423" y="589"/>
                </a:cubicBezTo>
                <a:cubicBezTo>
                  <a:pt x="5423" y="539"/>
                  <a:pt x="5440" y="493"/>
                  <a:pt x="5469" y="457"/>
                </a:cubicBezTo>
                <a:cubicBezTo>
                  <a:pt x="5469" y="403"/>
                  <a:pt x="5489" y="306"/>
                  <a:pt x="5519" y="264"/>
                </a:cubicBezTo>
                <a:cubicBezTo>
                  <a:pt x="5374" y="309"/>
                  <a:pt x="5273" y="440"/>
                  <a:pt x="5273" y="589"/>
                </a:cubicBezTo>
                <a:cubicBezTo>
                  <a:pt x="5273" y="779"/>
                  <a:pt x="5435" y="931"/>
                  <a:pt x="5629" y="931"/>
                </a:cubicBezTo>
                <a:cubicBezTo>
                  <a:pt x="5823" y="931"/>
                  <a:pt x="5986" y="779"/>
                  <a:pt x="5986" y="589"/>
                </a:cubicBezTo>
                <a:cubicBezTo>
                  <a:pt x="5986" y="448"/>
                  <a:pt x="5896" y="326"/>
                  <a:pt x="5768" y="274"/>
                </a:cubicBezTo>
                <a:close/>
                <a:moveTo>
                  <a:pt x="5825" y="654"/>
                </a:moveTo>
                <a:cubicBezTo>
                  <a:pt x="5738" y="629"/>
                  <a:pt x="5674" y="548"/>
                  <a:pt x="5674" y="451"/>
                </a:cubicBezTo>
                <a:cubicBezTo>
                  <a:pt x="5674" y="429"/>
                  <a:pt x="5677" y="407"/>
                  <a:pt x="5684" y="387"/>
                </a:cubicBezTo>
                <a:cubicBezTo>
                  <a:pt x="5771" y="411"/>
                  <a:pt x="5835" y="492"/>
                  <a:pt x="5835" y="589"/>
                </a:cubicBezTo>
                <a:cubicBezTo>
                  <a:pt x="5835" y="612"/>
                  <a:pt x="5831" y="633"/>
                  <a:pt x="5825" y="654"/>
                </a:cubicBezTo>
                <a:close/>
                <a:moveTo>
                  <a:pt x="4105" y="713"/>
                </a:moveTo>
                <a:cubicBezTo>
                  <a:pt x="4105" y="844"/>
                  <a:pt x="4014" y="929"/>
                  <a:pt x="3803" y="929"/>
                </a:cubicBezTo>
                <a:cubicBezTo>
                  <a:pt x="3677" y="929"/>
                  <a:pt x="3608" y="911"/>
                  <a:pt x="3551" y="894"/>
                </a:cubicBezTo>
                <a:cubicBezTo>
                  <a:pt x="3551" y="744"/>
                  <a:pt x="3551" y="744"/>
                  <a:pt x="3551" y="744"/>
                </a:cubicBezTo>
                <a:cubicBezTo>
                  <a:pt x="3663" y="744"/>
                  <a:pt x="3663" y="744"/>
                  <a:pt x="3663" y="744"/>
                </a:cubicBezTo>
                <a:cubicBezTo>
                  <a:pt x="3678" y="791"/>
                  <a:pt x="3741" y="820"/>
                  <a:pt x="3802" y="820"/>
                </a:cubicBezTo>
                <a:cubicBezTo>
                  <a:pt x="3876" y="820"/>
                  <a:pt x="3921" y="790"/>
                  <a:pt x="3921" y="741"/>
                </a:cubicBezTo>
                <a:cubicBezTo>
                  <a:pt x="3921" y="692"/>
                  <a:pt x="3891" y="671"/>
                  <a:pt x="3779" y="656"/>
                </a:cubicBezTo>
                <a:cubicBezTo>
                  <a:pt x="3629" y="636"/>
                  <a:pt x="3559" y="586"/>
                  <a:pt x="3559" y="455"/>
                </a:cubicBezTo>
                <a:cubicBezTo>
                  <a:pt x="3559" y="323"/>
                  <a:pt x="3665" y="247"/>
                  <a:pt x="3843" y="247"/>
                </a:cubicBezTo>
                <a:cubicBezTo>
                  <a:pt x="3952" y="247"/>
                  <a:pt x="4026" y="258"/>
                  <a:pt x="4081" y="276"/>
                </a:cubicBezTo>
                <a:cubicBezTo>
                  <a:pt x="4081" y="424"/>
                  <a:pt x="4081" y="424"/>
                  <a:pt x="4081" y="424"/>
                </a:cubicBezTo>
                <a:cubicBezTo>
                  <a:pt x="3974" y="424"/>
                  <a:pt x="3974" y="424"/>
                  <a:pt x="3974" y="424"/>
                </a:cubicBezTo>
                <a:cubicBezTo>
                  <a:pt x="3952" y="384"/>
                  <a:pt x="3909" y="359"/>
                  <a:pt x="3836" y="359"/>
                </a:cubicBezTo>
                <a:cubicBezTo>
                  <a:pt x="3765" y="359"/>
                  <a:pt x="3725" y="387"/>
                  <a:pt x="3725" y="429"/>
                </a:cubicBezTo>
                <a:cubicBezTo>
                  <a:pt x="3725" y="469"/>
                  <a:pt x="3750" y="493"/>
                  <a:pt x="3868" y="510"/>
                </a:cubicBezTo>
                <a:cubicBezTo>
                  <a:pt x="4036" y="534"/>
                  <a:pt x="4105" y="579"/>
                  <a:pt x="4105" y="713"/>
                </a:cubicBezTo>
                <a:close/>
                <a:moveTo>
                  <a:pt x="5291" y="155"/>
                </a:moveTo>
                <a:cubicBezTo>
                  <a:pt x="5082" y="930"/>
                  <a:pt x="5082" y="930"/>
                  <a:pt x="5082" y="930"/>
                </a:cubicBezTo>
                <a:cubicBezTo>
                  <a:pt x="4848" y="930"/>
                  <a:pt x="4848" y="930"/>
                  <a:pt x="4848" y="930"/>
                </a:cubicBezTo>
                <a:cubicBezTo>
                  <a:pt x="4699" y="353"/>
                  <a:pt x="4699" y="353"/>
                  <a:pt x="4699" y="353"/>
                </a:cubicBezTo>
                <a:cubicBezTo>
                  <a:pt x="4696" y="353"/>
                  <a:pt x="4696" y="353"/>
                  <a:pt x="4696" y="353"/>
                </a:cubicBezTo>
                <a:cubicBezTo>
                  <a:pt x="4546" y="930"/>
                  <a:pt x="4546" y="930"/>
                  <a:pt x="4546" y="930"/>
                </a:cubicBezTo>
                <a:cubicBezTo>
                  <a:pt x="4312" y="930"/>
                  <a:pt x="4312" y="930"/>
                  <a:pt x="4312" y="930"/>
                </a:cubicBezTo>
                <a:cubicBezTo>
                  <a:pt x="4113" y="150"/>
                  <a:pt x="4113" y="150"/>
                  <a:pt x="4113" y="150"/>
                </a:cubicBezTo>
                <a:cubicBezTo>
                  <a:pt x="4105" y="130"/>
                  <a:pt x="4088" y="114"/>
                  <a:pt x="4068" y="114"/>
                </a:cubicBezTo>
                <a:cubicBezTo>
                  <a:pt x="4045" y="114"/>
                  <a:pt x="4045" y="114"/>
                  <a:pt x="4045" y="114"/>
                </a:cubicBezTo>
                <a:cubicBezTo>
                  <a:pt x="4045" y="0"/>
                  <a:pt x="4045" y="0"/>
                  <a:pt x="4045" y="0"/>
                </a:cubicBezTo>
                <a:cubicBezTo>
                  <a:pt x="4437" y="0"/>
                  <a:pt x="4437" y="0"/>
                  <a:pt x="4437" y="0"/>
                </a:cubicBezTo>
                <a:cubicBezTo>
                  <a:pt x="4437" y="114"/>
                  <a:pt x="4437" y="114"/>
                  <a:pt x="4437" y="114"/>
                </a:cubicBezTo>
                <a:cubicBezTo>
                  <a:pt x="4322" y="114"/>
                  <a:pt x="4322" y="114"/>
                  <a:pt x="4322" y="114"/>
                </a:cubicBezTo>
                <a:cubicBezTo>
                  <a:pt x="4457" y="690"/>
                  <a:pt x="4457" y="690"/>
                  <a:pt x="4457" y="690"/>
                </a:cubicBezTo>
                <a:cubicBezTo>
                  <a:pt x="4460" y="690"/>
                  <a:pt x="4460" y="690"/>
                  <a:pt x="4460" y="690"/>
                </a:cubicBezTo>
                <a:cubicBezTo>
                  <a:pt x="4640" y="0"/>
                  <a:pt x="4640" y="0"/>
                  <a:pt x="4640" y="0"/>
                </a:cubicBezTo>
                <a:cubicBezTo>
                  <a:pt x="4804" y="0"/>
                  <a:pt x="4804" y="0"/>
                  <a:pt x="4804" y="0"/>
                </a:cubicBezTo>
                <a:cubicBezTo>
                  <a:pt x="4982" y="690"/>
                  <a:pt x="4982" y="690"/>
                  <a:pt x="4982" y="690"/>
                </a:cubicBezTo>
                <a:cubicBezTo>
                  <a:pt x="4985" y="690"/>
                  <a:pt x="4985" y="690"/>
                  <a:pt x="4985" y="690"/>
                </a:cubicBezTo>
                <a:cubicBezTo>
                  <a:pt x="5107" y="204"/>
                  <a:pt x="5107" y="204"/>
                  <a:pt x="5107" y="204"/>
                </a:cubicBezTo>
                <a:cubicBezTo>
                  <a:pt x="5128" y="146"/>
                  <a:pt x="5114" y="114"/>
                  <a:pt x="5060" y="114"/>
                </a:cubicBezTo>
                <a:cubicBezTo>
                  <a:pt x="5009" y="114"/>
                  <a:pt x="5009" y="114"/>
                  <a:pt x="5009" y="114"/>
                </a:cubicBezTo>
                <a:cubicBezTo>
                  <a:pt x="5009" y="0"/>
                  <a:pt x="5009" y="0"/>
                  <a:pt x="5009" y="0"/>
                </a:cubicBezTo>
                <a:cubicBezTo>
                  <a:pt x="5363" y="0"/>
                  <a:pt x="5363" y="0"/>
                  <a:pt x="5363" y="0"/>
                </a:cubicBezTo>
                <a:cubicBezTo>
                  <a:pt x="5363" y="114"/>
                  <a:pt x="5363" y="114"/>
                  <a:pt x="5363" y="114"/>
                </a:cubicBezTo>
                <a:cubicBezTo>
                  <a:pt x="5343" y="114"/>
                  <a:pt x="5343" y="114"/>
                  <a:pt x="5343" y="114"/>
                </a:cubicBezTo>
                <a:cubicBezTo>
                  <a:pt x="5320" y="114"/>
                  <a:pt x="5299" y="131"/>
                  <a:pt x="5291" y="155"/>
                </a:cubicBezTo>
                <a:close/>
                <a:moveTo>
                  <a:pt x="2509" y="247"/>
                </a:moveTo>
                <a:cubicBezTo>
                  <a:pt x="2317" y="247"/>
                  <a:pt x="2172" y="378"/>
                  <a:pt x="2172" y="592"/>
                </a:cubicBezTo>
                <a:cubicBezTo>
                  <a:pt x="2172" y="672"/>
                  <a:pt x="2190" y="740"/>
                  <a:pt x="2225" y="794"/>
                </a:cubicBezTo>
                <a:cubicBezTo>
                  <a:pt x="2201" y="801"/>
                  <a:pt x="2175" y="806"/>
                  <a:pt x="2148" y="806"/>
                </a:cubicBezTo>
                <a:cubicBezTo>
                  <a:pt x="2097" y="806"/>
                  <a:pt x="2068" y="792"/>
                  <a:pt x="2062" y="745"/>
                </a:cubicBezTo>
                <a:cubicBezTo>
                  <a:pt x="2062" y="702"/>
                  <a:pt x="2062" y="702"/>
                  <a:pt x="2062" y="702"/>
                </a:cubicBezTo>
                <a:cubicBezTo>
                  <a:pt x="2062" y="264"/>
                  <a:pt x="2062" y="264"/>
                  <a:pt x="2062" y="264"/>
                </a:cubicBezTo>
                <a:cubicBezTo>
                  <a:pt x="1880" y="264"/>
                  <a:pt x="1880" y="264"/>
                  <a:pt x="1880" y="264"/>
                </a:cubicBezTo>
                <a:cubicBezTo>
                  <a:pt x="1880" y="757"/>
                  <a:pt x="1880" y="757"/>
                  <a:pt x="1880" y="757"/>
                </a:cubicBezTo>
                <a:cubicBezTo>
                  <a:pt x="1837" y="773"/>
                  <a:pt x="1783" y="788"/>
                  <a:pt x="1723" y="788"/>
                </a:cubicBezTo>
                <a:cubicBezTo>
                  <a:pt x="1664" y="788"/>
                  <a:pt x="1638" y="768"/>
                  <a:pt x="1638" y="703"/>
                </a:cubicBezTo>
                <a:cubicBezTo>
                  <a:pt x="1638" y="627"/>
                  <a:pt x="1638" y="627"/>
                  <a:pt x="1638" y="627"/>
                </a:cubicBezTo>
                <a:cubicBezTo>
                  <a:pt x="1638" y="627"/>
                  <a:pt x="1638" y="627"/>
                  <a:pt x="1638" y="627"/>
                </a:cubicBezTo>
                <a:cubicBezTo>
                  <a:pt x="1638" y="264"/>
                  <a:pt x="1638" y="264"/>
                  <a:pt x="1638" y="264"/>
                </a:cubicBezTo>
                <a:cubicBezTo>
                  <a:pt x="1457" y="264"/>
                  <a:pt x="1457" y="264"/>
                  <a:pt x="1457" y="264"/>
                </a:cubicBezTo>
                <a:cubicBezTo>
                  <a:pt x="1457" y="752"/>
                  <a:pt x="1457" y="752"/>
                  <a:pt x="1457" y="752"/>
                </a:cubicBezTo>
                <a:cubicBezTo>
                  <a:pt x="1457" y="901"/>
                  <a:pt x="1543" y="931"/>
                  <a:pt x="1643" y="931"/>
                </a:cubicBezTo>
                <a:cubicBezTo>
                  <a:pt x="1724" y="931"/>
                  <a:pt x="1797" y="907"/>
                  <a:pt x="1857" y="871"/>
                </a:cubicBezTo>
                <a:cubicBezTo>
                  <a:pt x="1857" y="871"/>
                  <a:pt x="1857" y="871"/>
                  <a:pt x="1857" y="871"/>
                </a:cubicBezTo>
                <a:cubicBezTo>
                  <a:pt x="1857" y="871"/>
                  <a:pt x="1867" y="865"/>
                  <a:pt x="1898" y="845"/>
                </a:cubicBezTo>
                <a:cubicBezTo>
                  <a:pt x="1898" y="845"/>
                  <a:pt x="1898" y="845"/>
                  <a:pt x="1898" y="845"/>
                </a:cubicBezTo>
                <a:cubicBezTo>
                  <a:pt x="1926" y="910"/>
                  <a:pt x="1984" y="930"/>
                  <a:pt x="2056" y="930"/>
                </a:cubicBezTo>
                <a:cubicBezTo>
                  <a:pt x="2139" y="930"/>
                  <a:pt x="2225" y="901"/>
                  <a:pt x="2288" y="861"/>
                </a:cubicBezTo>
                <a:cubicBezTo>
                  <a:pt x="2346" y="906"/>
                  <a:pt x="2425" y="930"/>
                  <a:pt x="2523" y="930"/>
                </a:cubicBezTo>
                <a:cubicBezTo>
                  <a:pt x="2661" y="930"/>
                  <a:pt x="2739" y="895"/>
                  <a:pt x="2794" y="865"/>
                </a:cubicBezTo>
                <a:cubicBezTo>
                  <a:pt x="2794" y="743"/>
                  <a:pt x="2794" y="743"/>
                  <a:pt x="2794" y="743"/>
                </a:cubicBezTo>
                <a:cubicBezTo>
                  <a:pt x="2735" y="743"/>
                  <a:pt x="2735" y="743"/>
                  <a:pt x="2735" y="743"/>
                </a:cubicBezTo>
                <a:cubicBezTo>
                  <a:pt x="2690" y="775"/>
                  <a:pt x="2630" y="799"/>
                  <a:pt x="2551" y="799"/>
                </a:cubicBezTo>
                <a:cubicBezTo>
                  <a:pt x="2445" y="799"/>
                  <a:pt x="2379" y="762"/>
                  <a:pt x="2369" y="630"/>
                </a:cubicBezTo>
                <a:cubicBezTo>
                  <a:pt x="2818" y="630"/>
                  <a:pt x="2818" y="630"/>
                  <a:pt x="2818" y="630"/>
                </a:cubicBezTo>
                <a:cubicBezTo>
                  <a:pt x="2818" y="624"/>
                  <a:pt x="2821" y="596"/>
                  <a:pt x="2821" y="573"/>
                </a:cubicBezTo>
                <a:cubicBezTo>
                  <a:pt x="2821" y="354"/>
                  <a:pt x="2712" y="247"/>
                  <a:pt x="2509" y="247"/>
                </a:cubicBezTo>
                <a:close/>
                <a:moveTo>
                  <a:pt x="2372" y="518"/>
                </a:moveTo>
                <a:cubicBezTo>
                  <a:pt x="2387" y="395"/>
                  <a:pt x="2442" y="363"/>
                  <a:pt x="2509" y="363"/>
                </a:cubicBezTo>
                <a:cubicBezTo>
                  <a:pt x="2584" y="363"/>
                  <a:pt x="2627" y="401"/>
                  <a:pt x="2631" y="518"/>
                </a:cubicBezTo>
                <a:lnTo>
                  <a:pt x="2372" y="518"/>
                </a:lnTo>
                <a:close/>
                <a:moveTo>
                  <a:pt x="7385" y="45"/>
                </a:moveTo>
                <a:cubicBezTo>
                  <a:pt x="7280" y="45"/>
                  <a:pt x="7280" y="45"/>
                  <a:pt x="7280" y="45"/>
                </a:cubicBezTo>
                <a:cubicBezTo>
                  <a:pt x="7280" y="301"/>
                  <a:pt x="7280" y="301"/>
                  <a:pt x="7280" y="301"/>
                </a:cubicBezTo>
                <a:cubicBezTo>
                  <a:pt x="7237" y="265"/>
                  <a:pt x="7187" y="248"/>
                  <a:pt x="7098" y="248"/>
                </a:cubicBezTo>
                <a:cubicBezTo>
                  <a:pt x="6950" y="248"/>
                  <a:pt x="6801" y="338"/>
                  <a:pt x="6801" y="599"/>
                </a:cubicBezTo>
                <a:cubicBezTo>
                  <a:pt x="6801" y="680"/>
                  <a:pt x="6818" y="746"/>
                  <a:pt x="6846" y="797"/>
                </a:cubicBezTo>
                <a:cubicBezTo>
                  <a:pt x="6825" y="803"/>
                  <a:pt x="6803" y="807"/>
                  <a:pt x="6780" y="807"/>
                </a:cubicBezTo>
                <a:cubicBezTo>
                  <a:pt x="6720" y="807"/>
                  <a:pt x="6691" y="788"/>
                  <a:pt x="6691" y="722"/>
                </a:cubicBezTo>
                <a:cubicBezTo>
                  <a:pt x="6691" y="552"/>
                  <a:pt x="6691" y="552"/>
                  <a:pt x="6691" y="552"/>
                </a:cubicBezTo>
                <a:cubicBezTo>
                  <a:pt x="6691" y="552"/>
                  <a:pt x="6691" y="552"/>
                  <a:pt x="6691" y="552"/>
                </a:cubicBezTo>
                <a:cubicBezTo>
                  <a:pt x="6691" y="149"/>
                  <a:pt x="6691" y="149"/>
                  <a:pt x="6691" y="149"/>
                </a:cubicBezTo>
                <a:cubicBezTo>
                  <a:pt x="6691" y="60"/>
                  <a:pt x="6680" y="45"/>
                  <a:pt x="6616" y="45"/>
                </a:cubicBezTo>
                <a:cubicBezTo>
                  <a:pt x="6511" y="45"/>
                  <a:pt x="6511" y="45"/>
                  <a:pt x="6511" y="45"/>
                </a:cubicBezTo>
                <a:cubicBezTo>
                  <a:pt x="6511" y="552"/>
                  <a:pt x="6511" y="552"/>
                  <a:pt x="6511" y="552"/>
                </a:cubicBezTo>
                <a:cubicBezTo>
                  <a:pt x="6511" y="724"/>
                  <a:pt x="6511" y="724"/>
                  <a:pt x="6511" y="724"/>
                </a:cubicBezTo>
                <a:cubicBezTo>
                  <a:pt x="6511" y="744"/>
                  <a:pt x="6511" y="744"/>
                  <a:pt x="6511" y="744"/>
                </a:cubicBezTo>
                <a:cubicBezTo>
                  <a:pt x="6511" y="894"/>
                  <a:pt x="6586" y="931"/>
                  <a:pt x="6687" y="931"/>
                </a:cubicBezTo>
                <a:cubicBezTo>
                  <a:pt x="6765" y="931"/>
                  <a:pt x="6844" y="906"/>
                  <a:pt x="6906" y="871"/>
                </a:cubicBezTo>
                <a:cubicBezTo>
                  <a:pt x="6953" y="911"/>
                  <a:pt x="7013" y="931"/>
                  <a:pt x="7080" y="931"/>
                </a:cubicBezTo>
                <a:cubicBezTo>
                  <a:pt x="7171" y="931"/>
                  <a:pt x="7238" y="894"/>
                  <a:pt x="7284" y="846"/>
                </a:cubicBezTo>
                <a:cubicBezTo>
                  <a:pt x="7292" y="908"/>
                  <a:pt x="7309" y="913"/>
                  <a:pt x="7339" y="913"/>
                </a:cubicBezTo>
                <a:cubicBezTo>
                  <a:pt x="7461" y="913"/>
                  <a:pt x="7461" y="913"/>
                  <a:pt x="7461" y="913"/>
                </a:cubicBezTo>
                <a:cubicBezTo>
                  <a:pt x="7461" y="149"/>
                  <a:pt x="7461" y="149"/>
                  <a:pt x="7461" y="149"/>
                </a:cubicBezTo>
                <a:cubicBezTo>
                  <a:pt x="7461" y="61"/>
                  <a:pt x="7450" y="45"/>
                  <a:pt x="7385" y="45"/>
                </a:cubicBezTo>
                <a:close/>
                <a:moveTo>
                  <a:pt x="7280" y="743"/>
                </a:moveTo>
                <a:cubicBezTo>
                  <a:pt x="7231" y="782"/>
                  <a:pt x="7192" y="801"/>
                  <a:pt x="7135" y="801"/>
                </a:cubicBezTo>
                <a:cubicBezTo>
                  <a:pt x="7042" y="801"/>
                  <a:pt x="6997" y="743"/>
                  <a:pt x="6997" y="590"/>
                </a:cubicBezTo>
                <a:cubicBezTo>
                  <a:pt x="6997" y="424"/>
                  <a:pt x="7078" y="386"/>
                  <a:pt x="7158" y="386"/>
                </a:cubicBezTo>
                <a:cubicBezTo>
                  <a:pt x="7211" y="386"/>
                  <a:pt x="7249" y="397"/>
                  <a:pt x="7280" y="419"/>
                </a:cubicBezTo>
                <a:lnTo>
                  <a:pt x="7280" y="743"/>
                </a:lnTo>
                <a:close/>
                <a:moveTo>
                  <a:pt x="3492" y="426"/>
                </a:moveTo>
                <a:cubicBezTo>
                  <a:pt x="3492" y="913"/>
                  <a:pt x="3492" y="913"/>
                  <a:pt x="3492" y="913"/>
                </a:cubicBezTo>
                <a:cubicBezTo>
                  <a:pt x="3311" y="913"/>
                  <a:pt x="3311" y="913"/>
                  <a:pt x="3311" y="913"/>
                </a:cubicBezTo>
                <a:cubicBezTo>
                  <a:pt x="3311" y="475"/>
                  <a:pt x="3311" y="475"/>
                  <a:pt x="3311" y="475"/>
                </a:cubicBezTo>
                <a:cubicBezTo>
                  <a:pt x="3311" y="409"/>
                  <a:pt x="3285" y="390"/>
                  <a:pt x="3226" y="390"/>
                </a:cubicBezTo>
                <a:cubicBezTo>
                  <a:pt x="3166" y="390"/>
                  <a:pt x="3112" y="405"/>
                  <a:pt x="3069" y="420"/>
                </a:cubicBezTo>
                <a:cubicBezTo>
                  <a:pt x="3069" y="913"/>
                  <a:pt x="3069" y="913"/>
                  <a:pt x="3069" y="913"/>
                </a:cubicBezTo>
                <a:cubicBezTo>
                  <a:pt x="2887" y="913"/>
                  <a:pt x="2887" y="913"/>
                  <a:pt x="2887" y="913"/>
                </a:cubicBezTo>
                <a:cubicBezTo>
                  <a:pt x="2887" y="263"/>
                  <a:pt x="2887" y="263"/>
                  <a:pt x="2887" y="263"/>
                </a:cubicBezTo>
                <a:cubicBezTo>
                  <a:pt x="3007" y="263"/>
                  <a:pt x="3007" y="263"/>
                  <a:pt x="3007" y="263"/>
                </a:cubicBezTo>
                <a:cubicBezTo>
                  <a:pt x="3040" y="263"/>
                  <a:pt x="3058" y="266"/>
                  <a:pt x="3066" y="323"/>
                </a:cubicBezTo>
                <a:cubicBezTo>
                  <a:pt x="3131" y="278"/>
                  <a:pt x="3213" y="247"/>
                  <a:pt x="3306" y="247"/>
                </a:cubicBezTo>
                <a:cubicBezTo>
                  <a:pt x="3406" y="247"/>
                  <a:pt x="3492" y="277"/>
                  <a:pt x="3492" y="426"/>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013" dirty="0"/>
          </a:p>
        </p:txBody>
      </p:sp>
      <p:sp>
        <p:nvSpPr>
          <p:cNvPr id="12" name="LS_Worldline  (JU-Free) ">
            <a:extLst>
              <a:ext uri="{FF2B5EF4-FFF2-40B4-BE49-F238E27FC236}">
                <a16:creationId xmlns:a16="http://schemas.microsoft.com/office/drawing/2014/main" xmlns="" id="{76A11627-ABCE-4479-A08F-8C88AFD74008}"/>
              </a:ext>
            </a:extLst>
          </p:cNvPr>
          <p:cNvSpPr txBox="1">
            <a:spLocks noChangeAspect="1"/>
          </p:cNvSpPr>
          <p:nvPr userDrawn="1">
            <p:custDataLst>
              <p:custData r:id="rId1"/>
            </p:custDataLst>
          </p:nvPr>
        </p:nvSpPr>
        <p:spPr bwMode="auto">
          <a:xfrm>
            <a:off x="7640637" y="4704024"/>
            <a:ext cx="1285879" cy="224670"/>
          </a:xfrm>
          <a:custGeom>
            <a:avLst/>
            <a:gdLst>
              <a:gd name="T0" fmla="*/ 3107 w 5382"/>
              <a:gd name="T1" fmla="*/ 302 h 939"/>
              <a:gd name="T2" fmla="*/ 2692 w 5382"/>
              <a:gd name="T3" fmla="*/ 799 h 939"/>
              <a:gd name="T4" fmla="*/ 2544 w 5382"/>
              <a:gd name="T5" fmla="*/ 553 h 939"/>
              <a:gd name="T6" fmla="*/ 2471 w 5382"/>
              <a:gd name="T7" fmla="*/ 47 h 939"/>
              <a:gd name="T8" fmla="*/ 2371 w 5382"/>
              <a:gd name="T9" fmla="*/ 725 h 939"/>
              <a:gd name="T10" fmla="*/ 2749 w 5382"/>
              <a:gd name="T11" fmla="*/ 872 h 939"/>
              <a:gd name="T12" fmla="*/ 3164 w 5382"/>
              <a:gd name="T13" fmla="*/ 923 h 939"/>
              <a:gd name="T14" fmla="*/ 3208 w 5382"/>
              <a:gd name="T15" fmla="*/ 47 h 939"/>
              <a:gd name="T16" fmla="*/ 2837 w 5382"/>
              <a:gd name="T17" fmla="*/ 592 h 939"/>
              <a:gd name="T18" fmla="*/ 3107 w 5382"/>
              <a:gd name="T19" fmla="*/ 744 h 939"/>
              <a:gd name="T20" fmla="*/ 2313 w 5382"/>
              <a:gd name="T21" fmla="*/ 403 h 939"/>
              <a:gd name="T22" fmla="*/ 2090 w 5382"/>
              <a:gd name="T23" fmla="*/ 923 h 939"/>
              <a:gd name="T24" fmla="*/ 2031 w 5382"/>
              <a:gd name="T25" fmla="*/ 262 h 939"/>
              <a:gd name="T26" fmla="*/ 1657 w 5382"/>
              <a:gd name="T27" fmla="*/ 274 h 939"/>
              <a:gd name="T28" fmla="*/ 1420 w 5382"/>
              <a:gd name="T29" fmla="*/ 453 h 939"/>
              <a:gd name="T30" fmla="*/ 1323 w 5382"/>
              <a:gd name="T31" fmla="*/ 593 h 939"/>
              <a:gd name="T32" fmla="*/ 1176 w 5382"/>
              <a:gd name="T33" fmla="*/ 593 h 939"/>
              <a:gd name="T34" fmla="*/ 1657 w 5382"/>
              <a:gd name="T35" fmla="*/ 274 h 939"/>
              <a:gd name="T36" fmla="*/ 1576 w 5382"/>
              <a:gd name="T37" fmla="*/ 388 h 939"/>
              <a:gd name="T38" fmla="*/ 3714 w 5382"/>
              <a:gd name="T39" fmla="*/ 127 h 939"/>
              <a:gd name="T40" fmla="*/ 3815 w 5382"/>
              <a:gd name="T41" fmla="*/ 225 h 939"/>
              <a:gd name="T42" fmla="*/ 5083 w 5382"/>
              <a:gd name="T43" fmla="*/ 249 h 939"/>
              <a:gd name="T44" fmla="*/ 4736 w 5382"/>
              <a:gd name="T45" fmla="*/ 811 h 939"/>
              <a:gd name="T46" fmla="*/ 4474 w 5382"/>
              <a:gd name="T47" fmla="*/ 244 h 939"/>
              <a:gd name="T48" fmla="*/ 4071 w 5382"/>
              <a:gd name="T49" fmla="*/ 262 h 939"/>
              <a:gd name="T50" fmla="*/ 3904 w 5382"/>
              <a:gd name="T51" fmla="*/ 708 h 939"/>
              <a:gd name="T52" fmla="*/ 3732 w 5382"/>
              <a:gd name="T53" fmla="*/ 262 h 939"/>
              <a:gd name="T54" fmla="*/ 3732 w 5382"/>
              <a:gd name="T55" fmla="*/ 730 h 939"/>
              <a:gd name="T56" fmla="*/ 3562 w 5382"/>
              <a:gd name="T57" fmla="*/ 726 h 939"/>
              <a:gd name="T58" fmla="*/ 3390 w 5382"/>
              <a:gd name="T59" fmla="*/ 47 h 939"/>
              <a:gd name="T60" fmla="*/ 3390 w 5382"/>
              <a:gd name="T61" fmla="*/ 748 h 939"/>
              <a:gd name="T62" fmla="*/ 3900 w 5382"/>
              <a:gd name="T63" fmla="*/ 914 h 939"/>
              <a:gd name="T64" fmla="*/ 4246 w 5382"/>
              <a:gd name="T65" fmla="*/ 923 h 939"/>
              <a:gd name="T66" fmla="*/ 4479 w 5382"/>
              <a:gd name="T67" fmla="*/ 479 h 939"/>
              <a:gd name="T68" fmla="*/ 4479 w 5382"/>
              <a:gd name="T69" fmla="*/ 748 h 939"/>
              <a:gd name="T70" fmla="*/ 5096 w 5382"/>
              <a:gd name="T71" fmla="*/ 934 h 939"/>
              <a:gd name="T72" fmla="*/ 5300 w 5382"/>
              <a:gd name="T73" fmla="*/ 747 h 939"/>
              <a:gd name="T74" fmla="*/ 5380 w 5382"/>
              <a:gd name="T75" fmla="*/ 633 h 939"/>
              <a:gd name="T76" fmla="*/ 5083 w 5382"/>
              <a:gd name="T77" fmla="*/ 366 h 939"/>
              <a:gd name="T78" fmla="*/ 1197 w 5382"/>
              <a:gd name="T79" fmla="*/ 156 h 939"/>
              <a:gd name="T80" fmla="*/ 629 w 5382"/>
              <a:gd name="T81" fmla="*/ 354 h 939"/>
              <a:gd name="T82" fmla="*/ 255 w 5382"/>
              <a:gd name="T83" fmla="*/ 922 h 939"/>
              <a:gd name="T84" fmla="*/ 0 w 5382"/>
              <a:gd name="T85" fmla="*/ 115 h 939"/>
              <a:gd name="T86" fmla="*/ 376 w 5382"/>
              <a:gd name="T87" fmla="*/ 115 h 939"/>
              <a:gd name="T88" fmla="*/ 399 w 5382"/>
              <a:gd name="T89" fmla="*/ 693 h 939"/>
              <a:gd name="T90" fmla="*/ 901 w 5382"/>
              <a:gd name="T91" fmla="*/ 693 h 939"/>
              <a:gd name="T92" fmla="*/ 976 w 5382"/>
              <a:gd name="T93" fmla="*/ 115 h 939"/>
              <a:gd name="T94" fmla="*/ 1267 w 5382"/>
              <a:gd name="T95" fmla="*/ 0 h 939"/>
              <a:gd name="T96" fmla="*/ 1197 w 5382"/>
              <a:gd name="T97" fmla="*/ 15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2" h="939">
                <a:moveTo>
                  <a:pt x="3208" y="47"/>
                </a:moveTo>
                <a:cubicBezTo>
                  <a:pt x="3107" y="47"/>
                  <a:pt x="3107" y="47"/>
                  <a:pt x="3107" y="47"/>
                </a:cubicBezTo>
                <a:cubicBezTo>
                  <a:pt x="3107" y="302"/>
                  <a:pt x="3107" y="302"/>
                  <a:pt x="3107" y="302"/>
                </a:cubicBezTo>
                <a:cubicBezTo>
                  <a:pt x="3066" y="267"/>
                  <a:pt x="3018" y="245"/>
                  <a:pt x="2933" y="245"/>
                </a:cubicBezTo>
                <a:cubicBezTo>
                  <a:pt x="2791" y="245"/>
                  <a:pt x="2649" y="339"/>
                  <a:pt x="2649" y="601"/>
                </a:cubicBezTo>
                <a:cubicBezTo>
                  <a:pt x="2649" y="681"/>
                  <a:pt x="2664" y="747"/>
                  <a:pt x="2692" y="799"/>
                </a:cubicBezTo>
                <a:cubicBezTo>
                  <a:pt x="2672" y="804"/>
                  <a:pt x="2650" y="808"/>
                  <a:pt x="2628" y="808"/>
                </a:cubicBezTo>
                <a:cubicBezTo>
                  <a:pt x="2571" y="808"/>
                  <a:pt x="2544" y="790"/>
                  <a:pt x="2544" y="724"/>
                </a:cubicBezTo>
                <a:cubicBezTo>
                  <a:pt x="2544" y="553"/>
                  <a:pt x="2544" y="553"/>
                  <a:pt x="2544" y="553"/>
                </a:cubicBezTo>
                <a:cubicBezTo>
                  <a:pt x="2543" y="553"/>
                  <a:pt x="2543" y="553"/>
                  <a:pt x="2543" y="553"/>
                </a:cubicBezTo>
                <a:cubicBezTo>
                  <a:pt x="2543" y="151"/>
                  <a:pt x="2543" y="151"/>
                  <a:pt x="2543" y="151"/>
                </a:cubicBezTo>
                <a:cubicBezTo>
                  <a:pt x="2543" y="62"/>
                  <a:pt x="2533" y="47"/>
                  <a:pt x="2471" y="47"/>
                </a:cubicBezTo>
                <a:cubicBezTo>
                  <a:pt x="2371" y="47"/>
                  <a:pt x="2371" y="47"/>
                  <a:pt x="2371" y="47"/>
                </a:cubicBezTo>
                <a:cubicBezTo>
                  <a:pt x="2371" y="553"/>
                  <a:pt x="2371" y="553"/>
                  <a:pt x="2371" y="553"/>
                </a:cubicBezTo>
                <a:cubicBezTo>
                  <a:pt x="2371" y="725"/>
                  <a:pt x="2371" y="725"/>
                  <a:pt x="2371" y="725"/>
                </a:cubicBezTo>
                <a:cubicBezTo>
                  <a:pt x="2371" y="746"/>
                  <a:pt x="2371" y="746"/>
                  <a:pt x="2371" y="746"/>
                </a:cubicBezTo>
                <a:cubicBezTo>
                  <a:pt x="2371" y="895"/>
                  <a:pt x="2443" y="932"/>
                  <a:pt x="2539" y="932"/>
                </a:cubicBezTo>
                <a:cubicBezTo>
                  <a:pt x="2614" y="932"/>
                  <a:pt x="2690" y="907"/>
                  <a:pt x="2749" y="872"/>
                </a:cubicBezTo>
                <a:cubicBezTo>
                  <a:pt x="2794" y="912"/>
                  <a:pt x="2852" y="932"/>
                  <a:pt x="2916" y="932"/>
                </a:cubicBezTo>
                <a:cubicBezTo>
                  <a:pt x="3003" y="932"/>
                  <a:pt x="3067" y="895"/>
                  <a:pt x="3111" y="847"/>
                </a:cubicBezTo>
                <a:cubicBezTo>
                  <a:pt x="3118" y="909"/>
                  <a:pt x="3135" y="923"/>
                  <a:pt x="3164" y="923"/>
                </a:cubicBezTo>
                <a:cubicBezTo>
                  <a:pt x="3280" y="923"/>
                  <a:pt x="3280" y="923"/>
                  <a:pt x="3280" y="923"/>
                </a:cubicBezTo>
                <a:cubicBezTo>
                  <a:pt x="3280" y="151"/>
                  <a:pt x="3280" y="151"/>
                  <a:pt x="3280" y="151"/>
                </a:cubicBezTo>
                <a:cubicBezTo>
                  <a:pt x="3280" y="63"/>
                  <a:pt x="3270" y="47"/>
                  <a:pt x="3208" y="47"/>
                </a:cubicBezTo>
                <a:close/>
                <a:moveTo>
                  <a:pt x="3107" y="744"/>
                </a:moveTo>
                <a:cubicBezTo>
                  <a:pt x="3060" y="783"/>
                  <a:pt x="3023" y="803"/>
                  <a:pt x="2968" y="803"/>
                </a:cubicBezTo>
                <a:cubicBezTo>
                  <a:pt x="2880" y="803"/>
                  <a:pt x="2837" y="744"/>
                  <a:pt x="2837" y="592"/>
                </a:cubicBezTo>
                <a:cubicBezTo>
                  <a:pt x="2837" y="426"/>
                  <a:pt x="2914" y="388"/>
                  <a:pt x="2990" y="388"/>
                </a:cubicBezTo>
                <a:cubicBezTo>
                  <a:pt x="3041" y="388"/>
                  <a:pt x="3078" y="399"/>
                  <a:pt x="3107" y="421"/>
                </a:cubicBezTo>
                <a:lnTo>
                  <a:pt x="3107" y="744"/>
                </a:lnTo>
                <a:close/>
                <a:moveTo>
                  <a:pt x="2273" y="250"/>
                </a:moveTo>
                <a:cubicBezTo>
                  <a:pt x="2287" y="250"/>
                  <a:pt x="2301" y="253"/>
                  <a:pt x="2313" y="257"/>
                </a:cubicBezTo>
                <a:cubicBezTo>
                  <a:pt x="2313" y="403"/>
                  <a:pt x="2313" y="403"/>
                  <a:pt x="2313" y="403"/>
                </a:cubicBezTo>
                <a:cubicBezTo>
                  <a:pt x="2282" y="403"/>
                  <a:pt x="2282" y="403"/>
                  <a:pt x="2282" y="403"/>
                </a:cubicBezTo>
                <a:cubicBezTo>
                  <a:pt x="2190" y="403"/>
                  <a:pt x="2126" y="423"/>
                  <a:pt x="2090" y="442"/>
                </a:cubicBezTo>
                <a:cubicBezTo>
                  <a:pt x="2090" y="923"/>
                  <a:pt x="2090" y="923"/>
                  <a:pt x="2090" y="923"/>
                </a:cubicBezTo>
                <a:cubicBezTo>
                  <a:pt x="1915" y="923"/>
                  <a:pt x="1915" y="923"/>
                  <a:pt x="1915" y="923"/>
                </a:cubicBezTo>
                <a:cubicBezTo>
                  <a:pt x="1915" y="262"/>
                  <a:pt x="1915" y="262"/>
                  <a:pt x="1915" y="262"/>
                </a:cubicBezTo>
                <a:cubicBezTo>
                  <a:pt x="2031" y="262"/>
                  <a:pt x="2031" y="262"/>
                  <a:pt x="2031" y="262"/>
                </a:cubicBezTo>
                <a:cubicBezTo>
                  <a:pt x="2062" y="262"/>
                  <a:pt x="2081" y="271"/>
                  <a:pt x="2088" y="337"/>
                </a:cubicBezTo>
                <a:cubicBezTo>
                  <a:pt x="2130" y="292"/>
                  <a:pt x="2190" y="250"/>
                  <a:pt x="2273" y="250"/>
                </a:cubicBezTo>
                <a:close/>
                <a:moveTo>
                  <a:pt x="1657" y="274"/>
                </a:moveTo>
                <a:cubicBezTo>
                  <a:pt x="1616" y="256"/>
                  <a:pt x="1570" y="246"/>
                  <a:pt x="1523" y="246"/>
                </a:cubicBezTo>
                <a:cubicBezTo>
                  <a:pt x="1511" y="246"/>
                  <a:pt x="1498" y="247"/>
                  <a:pt x="1487" y="248"/>
                </a:cubicBezTo>
                <a:cubicBezTo>
                  <a:pt x="1444" y="306"/>
                  <a:pt x="1420" y="376"/>
                  <a:pt x="1420" y="453"/>
                </a:cubicBezTo>
                <a:cubicBezTo>
                  <a:pt x="1420" y="596"/>
                  <a:pt x="1507" y="719"/>
                  <a:pt x="1631" y="772"/>
                </a:cubicBezTo>
                <a:cubicBezTo>
                  <a:pt x="1600" y="794"/>
                  <a:pt x="1563" y="807"/>
                  <a:pt x="1523" y="807"/>
                </a:cubicBezTo>
                <a:cubicBezTo>
                  <a:pt x="1412" y="807"/>
                  <a:pt x="1323" y="711"/>
                  <a:pt x="1323" y="593"/>
                </a:cubicBezTo>
                <a:cubicBezTo>
                  <a:pt x="1323" y="542"/>
                  <a:pt x="1340" y="495"/>
                  <a:pt x="1367" y="459"/>
                </a:cubicBezTo>
                <a:cubicBezTo>
                  <a:pt x="1367" y="405"/>
                  <a:pt x="1386" y="306"/>
                  <a:pt x="1415" y="264"/>
                </a:cubicBezTo>
                <a:cubicBezTo>
                  <a:pt x="1275" y="309"/>
                  <a:pt x="1176" y="441"/>
                  <a:pt x="1176" y="593"/>
                </a:cubicBezTo>
                <a:cubicBezTo>
                  <a:pt x="1176" y="785"/>
                  <a:pt x="1334" y="939"/>
                  <a:pt x="1523" y="939"/>
                </a:cubicBezTo>
                <a:cubicBezTo>
                  <a:pt x="1712" y="939"/>
                  <a:pt x="1869" y="785"/>
                  <a:pt x="1869" y="593"/>
                </a:cubicBezTo>
                <a:cubicBezTo>
                  <a:pt x="1869" y="450"/>
                  <a:pt x="1782" y="326"/>
                  <a:pt x="1657" y="274"/>
                </a:cubicBezTo>
                <a:close/>
                <a:moveTo>
                  <a:pt x="1713" y="658"/>
                </a:moveTo>
                <a:cubicBezTo>
                  <a:pt x="1628" y="633"/>
                  <a:pt x="1566" y="551"/>
                  <a:pt x="1566" y="453"/>
                </a:cubicBezTo>
                <a:cubicBezTo>
                  <a:pt x="1566" y="430"/>
                  <a:pt x="1570" y="408"/>
                  <a:pt x="1576" y="388"/>
                </a:cubicBezTo>
                <a:cubicBezTo>
                  <a:pt x="1661" y="412"/>
                  <a:pt x="1723" y="495"/>
                  <a:pt x="1723" y="593"/>
                </a:cubicBezTo>
                <a:cubicBezTo>
                  <a:pt x="1723" y="616"/>
                  <a:pt x="1719" y="638"/>
                  <a:pt x="1713" y="658"/>
                </a:cubicBezTo>
                <a:close/>
                <a:moveTo>
                  <a:pt x="3714" y="127"/>
                </a:moveTo>
                <a:cubicBezTo>
                  <a:pt x="3714" y="73"/>
                  <a:pt x="3759" y="28"/>
                  <a:pt x="3815" y="28"/>
                </a:cubicBezTo>
                <a:cubicBezTo>
                  <a:pt x="3871" y="28"/>
                  <a:pt x="3916" y="73"/>
                  <a:pt x="3916" y="127"/>
                </a:cubicBezTo>
                <a:cubicBezTo>
                  <a:pt x="3916" y="182"/>
                  <a:pt x="3871" y="225"/>
                  <a:pt x="3815" y="225"/>
                </a:cubicBezTo>
                <a:cubicBezTo>
                  <a:pt x="3759" y="225"/>
                  <a:pt x="3714" y="182"/>
                  <a:pt x="3714" y="127"/>
                </a:cubicBezTo>
                <a:close/>
                <a:moveTo>
                  <a:pt x="5382" y="576"/>
                </a:moveTo>
                <a:cubicBezTo>
                  <a:pt x="5382" y="357"/>
                  <a:pt x="5278" y="249"/>
                  <a:pt x="5083" y="249"/>
                </a:cubicBezTo>
                <a:cubicBezTo>
                  <a:pt x="4898" y="249"/>
                  <a:pt x="4758" y="381"/>
                  <a:pt x="4758" y="595"/>
                </a:cubicBezTo>
                <a:cubicBezTo>
                  <a:pt x="4758" y="676"/>
                  <a:pt x="4776" y="744"/>
                  <a:pt x="4810" y="798"/>
                </a:cubicBezTo>
                <a:cubicBezTo>
                  <a:pt x="4786" y="805"/>
                  <a:pt x="4761" y="811"/>
                  <a:pt x="4736" y="811"/>
                </a:cubicBezTo>
                <a:cubicBezTo>
                  <a:pt x="4686" y="811"/>
                  <a:pt x="4659" y="796"/>
                  <a:pt x="4653" y="749"/>
                </a:cubicBezTo>
                <a:cubicBezTo>
                  <a:pt x="4653" y="430"/>
                  <a:pt x="4653" y="430"/>
                  <a:pt x="4653" y="430"/>
                </a:cubicBezTo>
                <a:cubicBezTo>
                  <a:pt x="4653" y="281"/>
                  <a:pt x="4571" y="244"/>
                  <a:pt x="4474" y="244"/>
                </a:cubicBezTo>
                <a:cubicBezTo>
                  <a:pt x="4385" y="244"/>
                  <a:pt x="4305" y="281"/>
                  <a:pt x="4243" y="327"/>
                </a:cubicBezTo>
                <a:cubicBezTo>
                  <a:pt x="4236" y="270"/>
                  <a:pt x="4218" y="262"/>
                  <a:pt x="4187" y="262"/>
                </a:cubicBezTo>
                <a:cubicBezTo>
                  <a:pt x="4071" y="262"/>
                  <a:pt x="4071" y="262"/>
                  <a:pt x="4071" y="262"/>
                </a:cubicBezTo>
                <a:cubicBezTo>
                  <a:pt x="4071" y="775"/>
                  <a:pt x="4071" y="775"/>
                  <a:pt x="4071" y="775"/>
                </a:cubicBezTo>
                <a:cubicBezTo>
                  <a:pt x="4045" y="783"/>
                  <a:pt x="4018" y="790"/>
                  <a:pt x="3988" y="790"/>
                </a:cubicBezTo>
                <a:cubicBezTo>
                  <a:pt x="3932" y="790"/>
                  <a:pt x="3905" y="772"/>
                  <a:pt x="3904" y="708"/>
                </a:cubicBezTo>
                <a:cubicBezTo>
                  <a:pt x="3904" y="384"/>
                  <a:pt x="3904" y="384"/>
                  <a:pt x="3904" y="384"/>
                </a:cubicBezTo>
                <a:cubicBezTo>
                  <a:pt x="3904" y="283"/>
                  <a:pt x="3895" y="262"/>
                  <a:pt x="3835" y="262"/>
                </a:cubicBezTo>
                <a:cubicBezTo>
                  <a:pt x="3732" y="262"/>
                  <a:pt x="3732" y="262"/>
                  <a:pt x="3732" y="262"/>
                </a:cubicBezTo>
                <a:cubicBezTo>
                  <a:pt x="3732" y="535"/>
                  <a:pt x="3732" y="535"/>
                  <a:pt x="3732" y="535"/>
                </a:cubicBezTo>
                <a:cubicBezTo>
                  <a:pt x="3732" y="728"/>
                  <a:pt x="3732" y="728"/>
                  <a:pt x="3732" y="728"/>
                </a:cubicBezTo>
                <a:cubicBezTo>
                  <a:pt x="3732" y="730"/>
                  <a:pt x="3732" y="730"/>
                  <a:pt x="3732" y="730"/>
                </a:cubicBezTo>
                <a:cubicBezTo>
                  <a:pt x="3732" y="794"/>
                  <a:pt x="3732" y="794"/>
                  <a:pt x="3732" y="794"/>
                </a:cubicBezTo>
                <a:cubicBezTo>
                  <a:pt x="3705" y="803"/>
                  <a:pt x="3676" y="811"/>
                  <a:pt x="3646" y="811"/>
                </a:cubicBezTo>
                <a:cubicBezTo>
                  <a:pt x="3589" y="811"/>
                  <a:pt x="3562" y="792"/>
                  <a:pt x="3562" y="726"/>
                </a:cubicBezTo>
                <a:cubicBezTo>
                  <a:pt x="3562" y="151"/>
                  <a:pt x="3562" y="151"/>
                  <a:pt x="3562" y="151"/>
                </a:cubicBezTo>
                <a:cubicBezTo>
                  <a:pt x="3562" y="62"/>
                  <a:pt x="3551" y="47"/>
                  <a:pt x="3489" y="47"/>
                </a:cubicBezTo>
                <a:cubicBezTo>
                  <a:pt x="3390" y="47"/>
                  <a:pt x="3390" y="47"/>
                  <a:pt x="3390" y="47"/>
                </a:cubicBezTo>
                <a:cubicBezTo>
                  <a:pt x="3390" y="556"/>
                  <a:pt x="3390" y="556"/>
                  <a:pt x="3390" y="556"/>
                </a:cubicBezTo>
                <a:cubicBezTo>
                  <a:pt x="3390" y="725"/>
                  <a:pt x="3390" y="725"/>
                  <a:pt x="3390" y="725"/>
                </a:cubicBezTo>
                <a:cubicBezTo>
                  <a:pt x="3390" y="748"/>
                  <a:pt x="3390" y="748"/>
                  <a:pt x="3390" y="748"/>
                </a:cubicBezTo>
                <a:cubicBezTo>
                  <a:pt x="3390" y="897"/>
                  <a:pt x="3461" y="934"/>
                  <a:pt x="3558" y="934"/>
                </a:cubicBezTo>
                <a:cubicBezTo>
                  <a:pt x="3635" y="934"/>
                  <a:pt x="3714" y="907"/>
                  <a:pt x="3774" y="871"/>
                </a:cubicBezTo>
                <a:cubicBezTo>
                  <a:pt x="3804" y="903"/>
                  <a:pt x="3848" y="914"/>
                  <a:pt x="3900" y="914"/>
                </a:cubicBezTo>
                <a:cubicBezTo>
                  <a:pt x="3959" y="914"/>
                  <a:pt x="4019" y="898"/>
                  <a:pt x="4071" y="874"/>
                </a:cubicBezTo>
                <a:cubicBezTo>
                  <a:pt x="4071" y="923"/>
                  <a:pt x="4071" y="923"/>
                  <a:pt x="4071" y="923"/>
                </a:cubicBezTo>
                <a:cubicBezTo>
                  <a:pt x="4246" y="923"/>
                  <a:pt x="4246" y="923"/>
                  <a:pt x="4246" y="923"/>
                </a:cubicBezTo>
                <a:cubicBezTo>
                  <a:pt x="4246" y="425"/>
                  <a:pt x="4246" y="425"/>
                  <a:pt x="4246" y="425"/>
                </a:cubicBezTo>
                <a:cubicBezTo>
                  <a:pt x="4288" y="409"/>
                  <a:pt x="4340" y="394"/>
                  <a:pt x="4397" y="394"/>
                </a:cubicBezTo>
                <a:cubicBezTo>
                  <a:pt x="4454" y="394"/>
                  <a:pt x="4479" y="414"/>
                  <a:pt x="4479" y="479"/>
                </a:cubicBezTo>
                <a:cubicBezTo>
                  <a:pt x="4479" y="556"/>
                  <a:pt x="4479" y="556"/>
                  <a:pt x="4479" y="556"/>
                </a:cubicBezTo>
                <a:cubicBezTo>
                  <a:pt x="4479" y="556"/>
                  <a:pt x="4479" y="556"/>
                  <a:pt x="4479" y="556"/>
                </a:cubicBezTo>
                <a:cubicBezTo>
                  <a:pt x="4479" y="748"/>
                  <a:pt x="4479" y="748"/>
                  <a:pt x="4479" y="748"/>
                </a:cubicBezTo>
                <a:cubicBezTo>
                  <a:pt x="4479" y="897"/>
                  <a:pt x="4551" y="934"/>
                  <a:pt x="4647" y="934"/>
                </a:cubicBezTo>
                <a:cubicBezTo>
                  <a:pt x="4727" y="934"/>
                  <a:pt x="4809" y="905"/>
                  <a:pt x="4870" y="866"/>
                </a:cubicBezTo>
                <a:cubicBezTo>
                  <a:pt x="4926" y="910"/>
                  <a:pt x="5002" y="934"/>
                  <a:pt x="5096" y="934"/>
                </a:cubicBezTo>
                <a:cubicBezTo>
                  <a:pt x="5229" y="934"/>
                  <a:pt x="5304" y="900"/>
                  <a:pt x="5357" y="869"/>
                </a:cubicBezTo>
                <a:cubicBezTo>
                  <a:pt x="5357" y="747"/>
                  <a:pt x="5357" y="747"/>
                  <a:pt x="5357" y="747"/>
                </a:cubicBezTo>
                <a:cubicBezTo>
                  <a:pt x="5300" y="747"/>
                  <a:pt x="5300" y="747"/>
                  <a:pt x="5300" y="747"/>
                </a:cubicBezTo>
                <a:cubicBezTo>
                  <a:pt x="5257" y="779"/>
                  <a:pt x="5199" y="803"/>
                  <a:pt x="5123" y="803"/>
                </a:cubicBezTo>
                <a:cubicBezTo>
                  <a:pt x="5021" y="803"/>
                  <a:pt x="4957" y="766"/>
                  <a:pt x="4949" y="633"/>
                </a:cubicBezTo>
                <a:cubicBezTo>
                  <a:pt x="5380" y="633"/>
                  <a:pt x="5380" y="633"/>
                  <a:pt x="5380" y="633"/>
                </a:cubicBezTo>
                <a:cubicBezTo>
                  <a:pt x="5380" y="627"/>
                  <a:pt x="5382" y="599"/>
                  <a:pt x="5382" y="576"/>
                </a:cubicBezTo>
                <a:close/>
                <a:moveTo>
                  <a:pt x="4951" y="522"/>
                </a:moveTo>
                <a:cubicBezTo>
                  <a:pt x="4965" y="398"/>
                  <a:pt x="5018" y="366"/>
                  <a:pt x="5083" y="366"/>
                </a:cubicBezTo>
                <a:cubicBezTo>
                  <a:pt x="5155" y="366"/>
                  <a:pt x="5196" y="404"/>
                  <a:pt x="5200" y="522"/>
                </a:cubicBezTo>
                <a:lnTo>
                  <a:pt x="4951" y="522"/>
                </a:lnTo>
                <a:close/>
                <a:moveTo>
                  <a:pt x="1197" y="156"/>
                </a:moveTo>
                <a:cubicBezTo>
                  <a:pt x="999" y="922"/>
                  <a:pt x="999" y="922"/>
                  <a:pt x="999" y="922"/>
                </a:cubicBezTo>
                <a:cubicBezTo>
                  <a:pt x="770" y="922"/>
                  <a:pt x="770" y="922"/>
                  <a:pt x="770" y="922"/>
                </a:cubicBezTo>
                <a:cubicBezTo>
                  <a:pt x="629" y="354"/>
                  <a:pt x="629" y="354"/>
                  <a:pt x="629" y="354"/>
                </a:cubicBezTo>
                <a:cubicBezTo>
                  <a:pt x="626" y="354"/>
                  <a:pt x="626" y="354"/>
                  <a:pt x="626" y="354"/>
                </a:cubicBezTo>
                <a:cubicBezTo>
                  <a:pt x="483" y="922"/>
                  <a:pt x="483" y="922"/>
                  <a:pt x="483" y="922"/>
                </a:cubicBezTo>
                <a:cubicBezTo>
                  <a:pt x="255" y="922"/>
                  <a:pt x="255" y="922"/>
                  <a:pt x="255" y="922"/>
                </a:cubicBezTo>
                <a:cubicBezTo>
                  <a:pt x="65" y="151"/>
                  <a:pt x="65" y="151"/>
                  <a:pt x="65" y="151"/>
                </a:cubicBezTo>
                <a:cubicBezTo>
                  <a:pt x="57" y="131"/>
                  <a:pt x="41" y="115"/>
                  <a:pt x="21" y="115"/>
                </a:cubicBezTo>
                <a:cubicBezTo>
                  <a:pt x="0" y="115"/>
                  <a:pt x="0" y="115"/>
                  <a:pt x="0" y="115"/>
                </a:cubicBezTo>
                <a:cubicBezTo>
                  <a:pt x="0" y="0"/>
                  <a:pt x="0" y="0"/>
                  <a:pt x="0" y="0"/>
                </a:cubicBezTo>
                <a:cubicBezTo>
                  <a:pt x="376" y="0"/>
                  <a:pt x="376" y="0"/>
                  <a:pt x="376" y="0"/>
                </a:cubicBezTo>
                <a:cubicBezTo>
                  <a:pt x="376" y="115"/>
                  <a:pt x="376" y="115"/>
                  <a:pt x="376" y="115"/>
                </a:cubicBezTo>
                <a:cubicBezTo>
                  <a:pt x="266" y="115"/>
                  <a:pt x="266" y="115"/>
                  <a:pt x="266" y="115"/>
                </a:cubicBezTo>
                <a:cubicBezTo>
                  <a:pt x="396" y="693"/>
                  <a:pt x="396" y="693"/>
                  <a:pt x="396" y="693"/>
                </a:cubicBezTo>
                <a:cubicBezTo>
                  <a:pt x="399" y="693"/>
                  <a:pt x="399" y="693"/>
                  <a:pt x="399" y="693"/>
                </a:cubicBezTo>
                <a:cubicBezTo>
                  <a:pt x="572" y="0"/>
                  <a:pt x="572" y="0"/>
                  <a:pt x="572" y="0"/>
                </a:cubicBezTo>
                <a:cubicBezTo>
                  <a:pt x="730" y="0"/>
                  <a:pt x="730" y="0"/>
                  <a:pt x="730" y="0"/>
                </a:cubicBezTo>
                <a:cubicBezTo>
                  <a:pt x="901" y="693"/>
                  <a:pt x="901" y="693"/>
                  <a:pt x="901" y="693"/>
                </a:cubicBezTo>
                <a:cubicBezTo>
                  <a:pt x="904" y="693"/>
                  <a:pt x="904" y="693"/>
                  <a:pt x="904" y="693"/>
                </a:cubicBezTo>
                <a:cubicBezTo>
                  <a:pt x="1021" y="205"/>
                  <a:pt x="1021" y="205"/>
                  <a:pt x="1021" y="205"/>
                </a:cubicBezTo>
                <a:cubicBezTo>
                  <a:pt x="1041" y="147"/>
                  <a:pt x="1027" y="115"/>
                  <a:pt x="976" y="115"/>
                </a:cubicBezTo>
                <a:cubicBezTo>
                  <a:pt x="926" y="115"/>
                  <a:pt x="926" y="115"/>
                  <a:pt x="926" y="115"/>
                </a:cubicBezTo>
                <a:cubicBezTo>
                  <a:pt x="926" y="0"/>
                  <a:pt x="926" y="0"/>
                  <a:pt x="926" y="0"/>
                </a:cubicBezTo>
                <a:cubicBezTo>
                  <a:pt x="1267" y="0"/>
                  <a:pt x="1267" y="0"/>
                  <a:pt x="1267" y="0"/>
                </a:cubicBezTo>
                <a:cubicBezTo>
                  <a:pt x="1267" y="115"/>
                  <a:pt x="1267" y="115"/>
                  <a:pt x="1267" y="115"/>
                </a:cubicBezTo>
                <a:cubicBezTo>
                  <a:pt x="1248" y="115"/>
                  <a:pt x="1248" y="115"/>
                  <a:pt x="1248" y="115"/>
                </a:cubicBezTo>
                <a:cubicBezTo>
                  <a:pt x="1225" y="115"/>
                  <a:pt x="1205" y="132"/>
                  <a:pt x="1197" y="15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70000" indent="-270000" algn="l" defTabSz="914400" rtl="0" eaLnBrk="1" latinLnBrk="0" hangingPunct="1">
              <a:spcBef>
                <a:spcPts val="0"/>
              </a:spcBef>
              <a:buFont typeface="Arial" pitchFamily="34" charset="0"/>
              <a:buChar char="•"/>
              <a:defRPr sz="2000" b="0" kern="1200">
                <a:solidFill>
                  <a:schemeClr val="tx1"/>
                </a:solidFill>
                <a:latin typeface="+mn-lt"/>
                <a:ea typeface="+mn-ea"/>
                <a:cs typeface="+mn-cs"/>
              </a:defRPr>
            </a:lvl1pPr>
            <a:lvl2pPr marL="540000" indent="-270000" algn="l" defTabSz="914400" rtl="0" eaLnBrk="1" latinLnBrk="0" hangingPunct="1">
              <a:spcBef>
                <a:spcPts val="0"/>
              </a:spcBef>
              <a:buFont typeface="Arial" pitchFamily="34" charset="0"/>
              <a:buChar char="•"/>
              <a:defRPr sz="1800" b="0" kern="1200">
                <a:solidFill>
                  <a:schemeClr val="tx1"/>
                </a:solidFill>
                <a:latin typeface="+mn-lt"/>
                <a:ea typeface="+mn-ea"/>
                <a:cs typeface="+mn-cs"/>
              </a:defRPr>
            </a:lvl2pPr>
            <a:lvl3pPr marL="810000" indent="-270000" algn="l" defTabSz="914400" rtl="0" eaLnBrk="1" latinLnBrk="0" hangingPunct="1">
              <a:spcBef>
                <a:spcPts val="0"/>
              </a:spcBef>
              <a:buFont typeface="Arial" pitchFamily="34" charset="0"/>
              <a:buChar char="•"/>
              <a:defRPr sz="1600" b="0" kern="1200" baseline="0">
                <a:solidFill>
                  <a:schemeClr val="tx1"/>
                </a:solidFill>
                <a:latin typeface="+mn-lt"/>
                <a:ea typeface="+mn-ea"/>
                <a:cs typeface="+mn-cs"/>
              </a:defRPr>
            </a:lvl3pPr>
            <a:lvl4pPr marL="0" indent="0" algn="l" defTabSz="914400" rtl="0" eaLnBrk="1" latinLnBrk="0" hangingPunct="1">
              <a:spcBef>
                <a:spcPts val="0"/>
              </a:spcBef>
              <a:buFont typeface="Aria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70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540000" indent="0" algn="l" defTabSz="914400" rtl="0" eaLnBrk="1" latinLnBrk="0" hangingPunct="1">
              <a:spcBef>
                <a:spcPts val="0"/>
              </a:spcBef>
              <a:buFont typeface="Arial" pitchFamily="34" charset="0"/>
              <a:buNone/>
              <a:defRPr sz="1800" kern="1200" baseline="0">
                <a:solidFill>
                  <a:schemeClr val="tx1"/>
                </a:solidFill>
                <a:latin typeface="+mn-lt"/>
                <a:ea typeface="+mn-ea"/>
                <a:cs typeface="+mn-cs"/>
              </a:defRPr>
            </a:lvl7pPr>
            <a:lvl8pPr marL="810000" indent="0" algn="l" defTabSz="914400" rtl="0" eaLnBrk="1" latinLnBrk="0" hangingPunct="1">
              <a:spcBef>
                <a:spcPts val="0"/>
              </a:spcBef>
              <a:buFont typeface="Arial" pitchFamily="34" charset="0"/>
              <a:buNone/>
              <a:defRPr sz="1600" kern="1200" baseline="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a:lstStyle>
          <a:p>
            <a:pPr marL="0" lvl="0" indent="0">
              <a:buFontTx/>
              <a:buNone/>
            </a:pPr>
            <a:r>
              <a:rPr lang="en-GB"/>
              <a:t> </a:t>
            </a:r>
            <a:endParaRPr lang="en-GB" dirty="0"/>
          </a:p>
        </p:txBody>
      </p:sp>
      <p:sp>
        <p:nvSpPr>
          <p:cNvPr id="14" name="LS_Santeos  (JU-Free) " hidden="1">
            <a:extLst>
              <a:ext uri="{FF2B5EF4-FFF2-40B4-BE49-F238E27FC236}">
                <a16:creationId xmlns:a16="http://schemas.microsoft.com/office/drawing/2014/main" xmlns="" id="{EC839657-B70C-438E-8091-ED4EBBF0AD48}"/>
              </a:ext>
            </a:extLst>
          </p:cNvPr>
          <p:cNvSpPr>
            <a:spLocks noChangeAspect="1"/>
          </p:cNvSpPr>
          <p:nvPr userDrawn="1"/>
        </p:nvSpPr>
        <p:spPr bwMode="auto">
          <a:xfrm>
            <a:off x="7857464" y="4722302"/>
            <a:ext cx="1071034" cy="288000"/>
          </a:xfrm>
          <a:custGeom>
            <a:avLst/>
            <a:gdLst>
              <a:gd name="T0" fmla="*/ 2049 w 4630"/>
              <a:gd name="T1" fmla="*/ 1233 h 1246"/>
              <a:gd name="T2" fmla="*/ 2105 w 4630"/>
              <a:gd name="T3" fmla="*/ 1209 h 1246"/>
              <a:gd name="T4" fmla="*/ 2051 w 4630"/>
              <a:gd name="T5" fmla="*/ 1121 h 1246"/>
              <a:gd name="T6" fmla="*/ 2387 w 4630"/>
              <a:gd name="T7" fmla="*/ 1051 h 1246"/>
              <a:gd name="T8" fmla="*/ 2329 w 4630"/>
              <a:gd name="T9" fmla="*/ 1073 h 1246"/>
              <a:gd name="T10" fmla="*/ 2256 w 4630"/>
              <a:gd name="T11" fmla="*/ 1139 h 1246"/>
              <a:gd name="T12" fmla="*/ 2365 w 4630"/>
              <a:gd name="T13" fmla="*/ 1214 h 1246"/>
              <a:gd name="T14" fmla="*/ 2359 w 4630"/>
              <a:gd name="T15" fmla="*/ 1190 h 1246"/>
              <a:gd name="T16" fmla="*/ 2331 w 4630"/>
              <a:gd name="T17" fmla="*/ 1154 h 1246"/>
              <a:gd name="T18" fmla="*/ 1909 w 4630"/>
              <a:gd name="T19" fmla="*/ 1242 h 1246"/>
              <a:gd name="T20" fmla="*/ 1772 w 4630"/>
              <a:gd name="T21" fmla="*/ 1242 h 1246"/>
              <a:gd name="T22" fmla="*/ 1950 w 4630"/>
              <a:gd name="T23" fmla="*/ 1071 h 1246"/>
              <a:gd name="T24" fmla="*/ 2082 w 4630"/>
              <a:gd name="T25" fmla="*/ 722 h 1246"/>
              <a:gd name="T26" fmla="*/ 1791 w 4630"/>
              <a:gd name="T27" fmla="*/ 319 h 1246"/>
              <a:gd name="T28" fmla="*/ 1439 w 4630"/>
              <a:gd name="T29" fmla="*/ 722 h 1246"/>
              <a:gd name="T30" fmla="*/ 4322 w 4630"/>
              <a:gd name="T31" fmla="*/ 869 h 1246"/>
              <a:gd name="T32" fmla="*/ 4362 w 4630"/>
              <a:gd name="T33" fmla="*/ 174 h 1246"/>
              <a:gd name="T34" fmla="*/ 4322 w 4630"/>
              <a:gd name="T35" fmla="*/ 869 h 1246"/>
              <a:gd name="T36" fmla="*/ 232 w 4630"/>
              <a:gd name="T37" fmla="*/ 591 h 1246"/>
              <a:gd name="T38" fmla="*/ 323 w 4630"/>
              <a:gd name="T39" fmla="*/ 442 h 1246"/>
              <a:gd name="T40" fmla="*/ 1362 w 4630"/>
              <a:gd name="T41" fmla="*/ 1197 h 1246"/>
              <a:gd name="T42" fmla="*/ 1474 w 4630"/>
              <a:gd name="T43" fmla="*/ 1206 h 1246"/>
              <a:gd name="T44" fmla="*/ 1519 w 4630"/>
              <a:gd name="T45" fmla="*/ 1061 h 1246"/>
              <a:gd name="T46" fmla="*/ 1400 w 4630"/>
              <a:gd name="T47" fmla="*/ 1121 h 1246"/>
              <a:gd name="T48" fmla="*/ 1065 w 4630"/>
              <a:gd name="T49" fmla="*/ 402 h 1246"/>
              <a:gd name="T50" fmla="*/ 1333 w 4630"/>
              <a:gd name="T51" fmla="*/ 754 h 1246"/>
              <a:gd name="T52" fmla="*/ 1065 w 4630"/>
              <a:gd name="T53" fmla="*/ 710 h 1246"/>
              <a:gd name="T54" fmla="*/ 2226 w 4630"/>
              <a:gd name="T55" fmla="*/ 0 h 1246"/>
              <a:gd name="T56" fmla="*/ 2572 w 4630"/>
              <a:gd name="T57" fmla="*/ 754 h 1246"/>
              <a:gd name="T58" fmla="*/ 3890 w 4630"/>
              <a:gd name="T59" fmla="*/ 965 h 1246"/>
              <a:gd name="T60" fmla="*/ 3664 w 4630"/>
              <a:gd name="T61" fmla="*/ 171 h 1246"/>
              <a:gd name="T62" fmla="*/ 3837 w 4630"/>
              <a:gd name="T63" fmla="*/ 526 h 1246"/>
              <a:gd name="T64" fmla="*/ 3746 w 4630"/>
              <a:gd name="T65" fmla="*/ 1190 h 1246"/>
              <a:gd name="T66" fmla="*/ 4035 w 4630"/>
              <a:gd name="T67" fmla="*/ 1105 h 1246"/>
              <a:gd name="T68" fmla="*/ 4170 w 4630"/>
              <a:gd name="T69" fmla="*/ 1173 h 1246"/>
              <a:gd name="T70" fmla="*/ 4025 w 4630"/>
              <a:gd name="T71" fmla="*/ 1049 h 1246"/>
              <a:gd name="T72" fmla="*/ 4053 w 4630"/>
              <a:gd name="T73" fmla="*/ 1083 h 1246"/>
              <a:gd name="T74" fmla="*/ 4215 w 4630"/>
              <a:gd name="T75" fmla="*/ 1197 h 1246"/>
              <a:gd name="T76" fmla="*/ 4326 w 4630"/>
              <a:gd name="T77" fmla="*/ 1206 h 1246"/>
              <a:gd name="T78" fmla="*/ 4371 w 4630"/>
              <a:gd name="T79" fmla="*/ 1061 h 1246"/>
              <a:gd name="T80" fmla="*/ 4252 w 4630"/>
              <a:gd name="T81" fmla="*/ 1121 h 1246"/>
              <a:gd name="T82" fmla="*/ 4482 w 4630"/>
              <a:gd name="T83" fmla="*/ 1182 h 1246"/>
              <a:gd name="T84" fmla="*/ 4453 w 4630"/>
              <a:gd name="T85" fmla="*/ 1135 h 1246"/>
              <a:gd name="T86" fmla="*/ 4558 w 4630"/>
              <a:gd name="T87" fmla="*/ 1085 h 1246"/>
              <a:gd name="T88" fmla="*/ 4600 w 4630"/>
              <a:gd name="T89" fmla="*/ 1146 h 1246"/>
              <a:gd name="T90" fmla="*/ 3550 w 4630"/>
              <a:gd name="T91" fmla="*/ 1123 h 1246"/>
              <a:gd name="T92" fmla="*/ 3603 w 4630"/>
              <a:gd name="T93" fmla="*/ 1036 h 1246"/>
              <a:gd name="T94" fmla="*/ 3045 w 4630"/>
              <a:gd name="T95" fmla="*/ 1187 h 1246"/>
              <a:gd name="T96" fmla="*/ 3111 w 4630"/>
              <a:gd name="T97" fmla="*/ 1155 h 1246"/>
              <a:gd name="T98" fmla="*/ 3177 w 4630"/>
              <a:gd name="T99" fmla="*/ 1097 h 1246"/>
              <a:gd name="T100" fmla="*/ 3167 w 4630"/>
              <a:gd name="T101" fmla="*/ 1126 h 1246"/>
              <a:gd name="T102" fmla="*/ 2581 w 4630"/>
              <a:gd name="T103" fmla="*/ 1189 h 1246"/>
              <a:gd name="T104" fmla="*/ 2673 w 4630"/>
              <a:gd name="T105" fmla="*/ 1039 h 1246"/>
              <a:gd name="T106" fmla="*/ 2668 w 4630"/>
              <a:gd name="T107" fmla="*/ 1203 h 1246"/>
              <a:gd name="T108" fmla="*/ 2792 w 4630"/>
              <a:gd name="T109" fmla="*/ 1082 h 1246"/>
              <a:gd name="T110" fmla="*/ 2771 w 4630"/>
              <a:gd name="T111" fmla="*/ 1073 h 1246"/>
              <a:gd name="T112" fmla="*/ 3307 w 4630"/>
              <a:gd name="T113" fmla="*/ 1049 h 1246"/>
              <a:gd name="T114" fmla="*/ 3455 w 4630"/>
              <a:gd name="T115" fmla="*/ 1188 h 1246"/>
              <a:gd name="T116" fmla="*/ 3457 w 4630"/>
              <a:gd name="T117" fmla="*/ 1154 h 1246"/>
              <a:gd name="T118" fmla="*/ 3386 w 4630"/>
              <a:gd name="T119" fmla="*/ 1080 h 1246"/>
              <a:gd name="T120" fmla="*/ 2945 w 4630"/>
              <a:gd name="T121" fmla="*/ 171 h 1246"/>
              <a:gd name="T122" fmla="*/ 3071 w 4630"/>
              <a:gd name="T123" fmla="*/ 45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30" h="1246">
                <a:moveTo>
                  <a:pt x="2170" y="1061"/>
                </a:moveTo>
                <a:cubicBezTo>
                  <a:pt x="2161" y="1052"/>
                  <a:pt x="2151" y="1046"/>
                  <a:pt x="2139" y="1042"/>
                </a:cubicBezTo>
                <a:cubicBezTo>
                  <a:pt x="2127" y="1038"/>
                  <a:pt x="2115" y="1036"/>
                  <a:pt x="2102" y="1036"/>
                </a:cubicBezTo>
                <a:cubicBezTo>
                  <a:pt x="2081" y="1036"/>
                  <a:pt x="2064" y="1040"/>
                  <a:pt x="2049" y="1049"/>
                </a:cubicBezTo>
                <a:cubicBezTo>
                  <a:pt x="2034" y="1058"/>
                  <a:pt x="2022" y="1071"/>
                  <a:pt x="2014" y="1086"/>
                </a:cubicBezTo>
                <a:cubicBezTo>
                  <a:pt x="2005" y="1102"/>
                  <a:pt x="2001" y="1121"/>
                  <a:pt x="2001" y="1142"/>
                </a:cubicBezTo>
                <a:cubicBezTo>
                  <a:pt x="2001" y="1163"/>
                  <a:pt x="2005" y="1181"/>
                  <a:pt x="2014" y="1197"/>
                </a:cubicBezTo>
                <a:cubicBezTo>
                  <a:pt x="2022" y="1213"/>
                  <a:pt x="2034" y="1225"/>
                  <a:pt x="2049" y="1233"/>
                </a:cubicBezTo>
                <a:cubicBezTo>
                  <a:pt x="2065" y="1242"/>
                  <a:pt x="2083" y="1246"/>
                  <a:pt x="2104" y="1246"/>
                </a:cubicBezTo>
                <a:cubicBezTo>
                  <a:pt x="2121" y="1246"/>
                  <a:pt x="2136" y="1244"/>
                  <a:pt x="2148" y="1239"/>
                </a:cubicBezTo>
                <a:cubicBezTo>
                  <a:pt x="2161" y="1234"/>
                  <a:pt x="2172" y="1227"/>
                  <a:pt x="2180" y="1219"/>
                </a:cubicBezTo>
                <a:cubicBezTo>
                  <a:pt x="2188" y="1210"/>
                  <a:pt x="2194" y="1199"/>
                  <a:pt x="2197" y="1188"/>
                </a:cubicBezTo>
                <a:cubicBezTo>
                  <a:pt x="2150" y="1183"/>
                  <a:pt x="2150" y="1183"/>
                  <a:pt x="2150" y="1183"/>
                </a:cubicBezTo>
                <a:cubicBezTo>
                  <a:pt x="2140" y="1197"/>
                  <a:pt x="2140" y="1197"/>
                  <a:pt x="2140" y="1197"/>
                </a:cubicBezTo>
                <a:cubicBezTo>
                  <a:pt x="2125" y="1206"/>
                  <a:pt x="2125" y="1206"/>
                  <a:pt x="2125" y="1206"/>
                </a:cubicBezTo>
                <a:cubicBezTo>
                  <a:pt x="2119" y="1208"/>
                  <a:pt x="2112" y="1209"/>
                  <a:pt x="2105" y="1209"/>
                </a:cubicBezTo>
                <a:cubicBezTo>
                  <a:pt x="2094" y="1209"/>
                  <a:pt x="2085" y="1207"/>
                  <a:pt x="2077" y="1202"/>
                </a:cubicBezTo>
                <a:cubicBezTo>
                  <a:pt x="2068" y="1198"/>
                  <a:pt x="2062" y="1191"/>
                  <a:pt x="2058" y="1183"/>
                </a:cubicBezTo>
                <a:cubicBezTo>
                  <a:pt x="2053" y="1175"/>
                  <a:pt x="2051" y="1165"/>
                  <a:pt x="2051" y="1154"/>
                </a:cubicBezTo>
                <a:cubicBezTo>
                  <a:pt x="2199" y="1154"/>
                  <a:pt x="2199" y="1154"/>
                  <a:pt x="2199" y="1154"/>
                </a:cubicBezTo>
                <a:cubicBezTo>
                  <a:pt x="2199" y="1139"/>
                  <a:pt x="2199" y="1139"/>
                  <a:pt x="2199" y="1139"/>
                </a:cubicBezTo>
                <a:cubicBezTo>
                  <a:pt x="2199" y="1121"/>
                  <a:pt x="2196" y="1106"/>
                  <a:pt x="2191" y="1093"/>
                </a:cubicBezTo>
                <a:cubicBezTo>
                  <a:pt x="2186" y="1080"/>
                  <a:pt x="2179" y="1069"/>
                  <a:pt x="2170" y="1061"/>
                </a:cubicBezTo>
                <a:close/>
                <a:moveTo>
                  <a:pt x="2051" y="1121"/>
                </a:moveTo>
                <a:cubicBezTo>
                  <a:pt x="2052" y="1113"/>
                  <a:pt x="2054" y="1106"/>
                  <a:pt x="2057" y="1099"/>
                </a:cubicBezTo>
                <a:cubicBezTo>
                  <a:pt x="2062" y="1091"/>
                  <a:pt x="2068" y="1085"/>
                  <a:pt x="2076" y="1080"/>
                </a:cubicBezTo>
                <a:cubicBezTo>
                  <a:pt x="2083" y="1076"/>
                  <a:pt x="2092" y="1073"/>
                  <a:pt x="2102" y="1073"/>
                </a:cubicBezTo>
                <a:cubicBezTo>
                  <a:pt x="2112" y="1073"/>
                  <a:pt x="2120" y="1075"/>
                  <a:pt x="2128" y="1080"/>
                </a:cubicBezTo>
                <a:cubicBezTo>
                  <a:pt x="2135" y="1084"/>
                  <a:pt x="2141" y="1089"/>
                  <a:pt x="2145" y="1097"/>
                </a:cubicBezTo>
                <a:cubicBezTo>
                  <a:pt x="2149" y="1104"/>
                  <a:pt x="2151" y="1112"/>
                  <a:pt x="2151" y="1121"/>
                </a:cubicBezTo>
                <a:lnTo>
                  <a:pt x="2051" y="1121"/>
                </a:lnTo>
                <a:close/>
                <a:moveTo>
                  <a:pt x="2387" y="1051"/>
                </a:moveTo>
                <a:cubicBezTo>
                  <a:pt x="2378" y="1045"/>
                  <a:pt x="2369" y="1042"/>
                  <a:pt x="2359" y="1039"/>
                </a:cubicBezTo>
                <a:cubicBezTo>
                  <a:pt x="2349" y="1037"/>
                  <a:pt x="2339" y="1036"/>
                  <a:pt x="2328" y="1036"/>
                </a:cubicBezTo>
                <a:cubicBezTo>
                  <a:pt x="2313" y="1036"/>
                  <a:pt x="2300" y="1038"/>
                  <a:pt x="2288" y="1042"/>
                </a:cubicBezTo>
                <a:cubicBezTo>
                  <a:pt x="2275" y="1046"/>
                  <a:pt x="2265" y="1053"/>
                  <a:pt x="2257" y="1061"/>
                </a:cubicBezTo>
                <a:cubicBezTo>
                  <a:pt x="2248" y="1069"/>
                  <a:pt x="2242" y="1080"/>
                  <a:pt x="2238" y="1092"/>
                </a:cubicBezTo>
                <a:cubicBezTo>
                  <a:pt x="2285" y="1099"/>
                  <a:pt x="2285" y="1099"/>
                  <a:pt x="2285" y="1099"/>
                </a:cubicBezTo>
                <a:cubicBezTo>
                  <a:pt x="2288" y="1092"/>
                  <a:pt x="2292" y="1085"/>
                  <a:pt x="2299" y="1080"/>
                </a:cubicBezTo>
                <a:cubicBezTo>
                  <a:pt x="2307" y="1075"/>
                  <a:pt x="2316" y="1073"/>
                  <a:pt x="2329" y="1073"/>
                </a:cubicBezTo>
                <a:cubicBezTo>
                  <a:pt x="2340" y="1073"/>
                  <a:pt x="2349" y="1075"/>
                  <a:pt x="2355" y="1081"/>
                </a:cubicBezTo>
                <a:cubicBezTo>
                  <a:pt x="2361" y="1086"/>
                  <a:pt x="2365" y="1094"/>
                  <a:pt x="2365" y="1104"/>
                </a:cubicBezTo>
                <a:cubicBezTo>
                  <a:pt x="2365" y="1105"/>
                  <a:pt x="2365" y="1105"/>
                  <a:pt x="2365" y="1105"/>
                </a:cubicBezTo>
                <a:cubicBezTo>
                  <a:pt x="2359" y="1115"/>
                  <a:pt x="2359" y="1115"/>
                  <a:pt x="2359" y="1115"/>
                </a:cubicBezTo>
                <a:cubicBezTo>
                  <a:pt x="2356" y="1117"/>
                  <a:pt x="2350" y="1119"/>
                  <a:pt x="2342" y="1120"/>
                </a:cubicBezTo>
                <a:cubicBezTo>
                  <a:pt x="2335" y="1121"/>
                  <a:pt x="2324" y="1122"/>
                  <a:pt x="2312" y="1123"/>
                </a:cubicBezTo>
                <a:cubicBezTo>
                  <a:pt x="2302" y="1124"/>
                  <a:pt x="2292" y="1126"/>
                  <a:pt x="2282" y="1128"/>
                </a:cubicBezTo>
                <a:cubicBezTo>
                  <a:pt x="2272" y="1131"/>
                  <a:pt x="2264" y="1134"/>
                  <a:pt x="2256" y="1139"/>
                </a:cubicBezTo>
                <a:cubicBezTo>
                  <a:pt x="2248" y="1143"/>
                  <a:pt x="2242" y="1149"/>
                  <a:pt x="2238" y="1157"/>
                </a:cubicBezTo>
                <a:cubicBezTo>
                  <a:pt x="2234" y="1164"/>
                  <a:pt x="2231" y="1174"/>
                  <a:pt x="2231" y="1185"/>
                </a:cubicBezTo>
                <a:cubicBezTo>
                  <a:pt x="2231" y="1198"/>
                  <a:pt x="2234" y="1210"/>
                  <a:pt x="2241" y="1219"/>
                </a:cubicBezTo>
                <a:cubicBezTo>
                  <a:pt x="2247" y="1228"/>
                  <a:pt x="2255" y="1235"/>
                  <a:pt x="2266" y="1239"/>
                </a:cubicBezTo>
                <a:cubicBezTo>
                  <a:pt x="2277" y="1244"/>
                  <a:pt x="2289" y="1246"/>
                  <a:pt x="2302" y="1246"/>
                </a:cubicBezTo>
                <a:cubicBezTo>
                  <a:pt x="2314" y="1246"/>
                  <a:pt x="2323" y="1245"/>
                  <a:pt x="2331" y="1242"/>
                </a:cubicBezTo>
                <a:cubicBezTo>
                  <a:pt x="2340" y="1239"/>
                  <a:pt x="2347" y="1235"/>
                  <a:pt x="2352" y="1230"/>
                </a:cubicBezTo>
                <a:cubicBezTo>
                  <a:pt x="2365" y="1214"/>
                  <a:pt x="2365" y="1214"/>
                  <a:pt x="2365" y="1214"/>
                </a:cubicBezTo>
                <a:cubicBezTo>
                  <a:pt x="2366" y="1214"/>
                  <a:pt x="2366" y="1214"/>
                  <a:pt x="2366" y="1214"/>
                </a:cubicBezTo>
                <a:cubicBezTo>
                  <a:pt x="2366" y="1242"/>
                  <a:pt x="2366" y="1242"/>
                  <a:pt x="2366" y="1242"/>
                </a:cubicBezTo>
                <a:cubicBezTo>
                  <a:pt x="2415" y="1242"/>
                  <a:pt x="2415" y="1242"/>
                  <a:pt x="2415" y="1242"/>
                </a:cubicBezTo>
                <a:cubicBezTo>
                  <a:pt x="2415" y="1106"/>
                  <a:pt x="2415" y="1106"/>
                  <a:pt x="2415" y="1106"/>
                </a:cubicBezTo>
                <a:cubicBezTo>
                  <a:pt x="2415" y="1092"/>
                  <a:pt x="2412" y="1081"/>
                  <a:pt x="2407" y="1072"/>
                </a:cubicBezTo>
                <a:cubicBezTo>
                  <a:pt x="2402" y="1063"/>
                  <a:pt x="2395" y="1056"/>
                  <a:pt x="2387" y="1051"/>
                </a:cubicBezTo>
                <a:close/>
                <a:moveTo>
                  <a:pt x="2365" y="1169"/>
                </a:moveTo>
                <a:cubicBezTo>
                  <a:pt x="2365" y="1177"/>
                  <a:pt x="2363" y="1184"/>
                  <a:pt x="2359" y="1190"/>
                </a:cubicBezTo>
                <a:cubicBezTo>
                  <a:pt x="2355" y="1196"/>
                  <a:pt x="2349" y="1201"/>
                  <a:pt x="2342" y="1205"/>
                </a:cubicBezTo>
                <a:cubicBezTo>
                  <a:pt x="2334" y="1209"/>
                  <a:pt x="2326" y="1211"/>
                  <a:pt x="2315" y="1211"/>
                </a:cubicBezTo>
                <a:cubicBezTo>
                  <a:pt x="2305" y="1211"/>
                  <a:pt x="2296" y="1209"/>
                  <a:pt x="2290" y="1204"/>
                </a:cubicBezTo>
                <a:cubicBezTo>
                  <a:pt x="2283" y="1200"/>
                  <a:pt x="2280" y="1193"/>
                  <a:pt x="2280" y="1184"/>
                </a:cubicBezTo>
                <a:cubicBezTo>
                  <a:pt x="2285" y="1169"/>
                  <a:pt x="2285" y="1169"/>
                  <a:pt x="2285" y="1169"/>
                </a:cubicBezTo>
                <a:cubicBezTo>
                  <a:pt x="2299" y="1160"/>
                  <a:pt x="2299" y="1160"/>
                  <a:pt x="2299" y="1160"/>
                </a:cubicBezTo>
                <a:cubicBezTo>
                  <a:pt x="2305" y="1158"/>
                  <a:pt x="2311" y="1156"/>
                  <a:pt x="2319" y="1155"/>
                </a:cubicBezTo>
                <a:cubicBezTo>
                  <a:pt x="2331" y="1154"/>
                  <a:pt x="2331" y="1154"/>
                  <a:pt x="2331" y="1154"/>
                </a:cubicBezTo>
                <a:cubicBezTo>
                  <a:pt x="2344" y="1151"/>
                  <a:pt x="2344" y="1151"/>
                  <a:pt x="2344" y="1151"/>
                </a:cubicBezTo>
                <a:cubicBezTo>
                  <a:pt x="2357" y="1149"/>
                  <a:pt x="2357" y="1149"/>
                  <a:pt x="2357" y="1149"/>
                </a:cubicBezTo>
                <a:cubicBezTo>
                  <a:pt x="2365" y="1145"/>
                  <a:pt x="2365" y="1145"/>
                  <a:pt x="2365" y="1145"/>
                </a:cubicBezTo>
                <a:lnTo>
                  <a:pt x="2365" y="1169"/>
                </a:lnTo>
                <a:close/>
                <a:moveTo>
                  <a:pt x="1950" y="1071"/>
                </a:moveTo>
                <a:cubicBezTo>
                  <a:pt x="1956" y="1082"/>
                  <a:pt x="1959" y="1096"/>
                  <a:pt x="1959" y="1113"/>
                </a:cubicBezTo>
                <a:cubicBezTo>
                  <a:pt x="1959" y="1242"/>
                  <a:pt x="1959" y="1242"/>
                  <a:pt x="1959" y="1242"/>
                </a:cubicBezTo>
                <a:cubicBezTo>
                  <a:pt x="1909" y="1242"/>
                  <a:pt x="1909" y="1242"/>
                  <a:pt x="1909" y="1242"/>
                </a:cubicBezTo>
                <a:cubicBezTo>
                  <a:pt x="1909" y="1120"/>
                  <a:pt x="1909" y="1120"/>
                  <a:pt x="1909" y="1120"/>
                </a:cubicBezTo>
                <a:cubicBezTo>
                  <a:pt x="1909" y="1106"/>
                  <a:pt x="1906" y="1096"/>
                  <a:pt x="1898" y="1088"/>
                </a:cubicBezTo>
                <a:cubicBezTo>
                  <a:pt x="1891" y="1080"/>
                  <a:pt x="1881" y="1077"/>
                  <a:pt x="1868" y="1077"/>
                </a:cubicBezTo>
                <a:cubicBezTo>
                  <a:pt x="1859" y="1077"/>
                  <a:pt x="1851" y="1078"/>
                  <a:pt x="1844" y="1082"/>
                </a:cubicBezTo>
                <a:cubicBezTo>
                  <a:pt x="1837" y="1086"/>
                  <a:pt x="1831" y="1091"/>
                  <a:pt x="1828" y="1098"/>
                </a:cubicBezTo>
                <a:cubicBezTo>
                  <a:pt x="1824" y="1105"/>
                  <a:pt x="1822" y="1113"/>
                  <a:pt x="1822" y="1123"/>
                </a:cubicBezTo>
                <a:cubicBezTo>
                  <a:pt x="1822" y="1242"/>
                  <a:pt x="1822" y="1242"/>
                  <a:pt x="1822" y="1242"/>
                </a:cubicBezTo>
                <a:cubicBezTo>
                  <a:pt x="1772" y="1242"/>
                  <a:pt x="1772" y="1242"/>
                  <a:pt x="1772" y="1242"/>
                </a:cubicBezTo>
                <a:cubicBezTo>
                  <a:pt x="1772" y="971"/>
                  <a:pt x="1772" y="971"/>
                  <a:pt x="1772" y="971"/>
                </a:cubicBezTo>
                <a:cubicBezTo>
                  <a:pt x="1821" y="971"/>
                  <a:pt x="1821" y="971"/>
                  <a:pt x="1821" y="971"/>
                </a:cubicBezTo>
                <a:cubicBezTo>
                  <a:pt x="1821" y="1073"/>
                  <a:pt x="1821" y="1073"/>
                  <a:pt x="1821" y="1073"/>
                </a:cubicBezTo>
                <a:cubicBezTo>
                  <a:pt x="1823" y="1073"/>
                  <a:pt x="1823" y="1073"/>
                  <a:pt x="1823" y="1073"/>
                </a:cubicBezTo>
                <a:cubicBezTo>
                  <a:pt x="1828" y="1062"/>
                  <a:pt x="1836" y="1053"/>
                  <a:pt x="1846" y="1046"/>
                </a:cubicBezTo>
                <a:cubicBezTo>
                  <a:pt x="1857" y="1039"/>
                  <a:pt x="1870" y="1036"/>
                  <a:pt x="1886" y="1036"/>
                </a:cubicBezTo>
                <a:cubicBezTo>
                  <a:pt x="1901" y="1036"/>
                  <a:pt x="1914" y="1039"/>
                  <a:pt x="1925" y="1045"/>
                </a:cubicBezTo>
                <a:cubicBezTo>
                  <a:pt x="1936" y="1051"/>
                  <a:pt x="1944" y="1059"/>
                  <a:pt x="1950" y="1071"/>
                </a:cubicBezTo>
                <a:close/>
                <a:moveTo>
                  <a:pt x="1405" y="296"/>
                </a:moveTo>
                <a:cubicBezTo>
                  <a:pt x="1352" y="296"/>
                  <a:pt x="1352" y="296"/>
                  <a:pt x="1352" y="296"/>
                </a:cubicBezTo>
                <a:cubicBezTo>
                  <a:pt x="1352" y="182"/>
                  <a:pt x="1352" y="182"/>
                  <a:pt x="1352" y="182"/>
                </a:cubicBezTo>
                <a:cubicBezTo>
                  <a:pt x="1594" y="182"/>
                  <a:pt x="1594" y="182"/>
                  <a:pt x="1594" y="182"/>
                </a:cubicBezTo>
                <a:cubicBezTo>
                  <a:pt x="1617" y="182"/>
                  <a:pt x="1631" y="200"/>
                  <a:pt x="1635" y="270"/>
                </a:cubicBezTo>
                <a:cubicBezTo>
                  <a:pt x="1701" y="210"/>
                  <a:pt x="1791" y="171"/>
                  <a:pt x="1898" y="171"/>
                </a:cubicBezTo>
                <a:cubicBezTo>
                  <a:pt x="1997" y="171"/>
                  <a:pt x="2082" y="209"/>
                  <a:pt x="2082" y="341"/>
                </a:cubicBezTo>
                <a:cubicBezTo>
                  <a:pt x="2082" y="722"/>
                  <a:pt x="2082" y="722"/>
                  <a:pt x="2082" y="722"/>
                </a:cubicBezTo>
                <a:cubicBezTo>
                  <a:pt x="2082" y="737"/>
                  <a:pt x="2099" y="754"/>
                  <a:pt x="2116" y="754"/>
                </a:cubicBezTo>
                <a:cubicBezTo>
                  <a:pt x="2154" y="754"/>
                  <a:pt x="2154" y="754"/>
                  <a:pt x="2154" y="754"/>
                </a:cubicBezTo>
                <a:cubicBezTo>
                  <a:pt x="2154" y="862"/>
                  <a:pt x="2154" y="862"/>
                  <a:pt x="2154" y="862"/>
                </a:cubicBezTo>
                <a:cubicBezTo>
                  <a:pt x="1804" y="862"/>
                  <a:pt x="1804" y="862"/>
                  <a:pt x="1804" y="862"/>
                </a:cubicBezTo>
                <a:cubicBezTo>
                  <a:pt x="1804" y="754"/>
                  <a:pt x="1804" y="754"/>
                  <a:pt x="1804" y="754"/>
                </a:cubicBezTo>
                <a:cubicBezTo>
                  <a:pt x="1885" y="754"/>
                  <a:pt x="1885" y="754"/>
                  <a:pt x="1885" y="754"/>
                </a:cubicBezTo>
                <a:cubicBezTo>
                  <a:pt x="1885" y="406"/>
                  <a:pt x="1885" y="406"/>
                  <a:pt x="1885" y="406"/>
                </a:cubicBezTo>
                <a:cubicBezTo>
                  <a:pt x="1885" y="338"/>
                  <a:pt x="1858" y="319"/>
                  <a:pt x="1791" y="319"/>
                </a:cubicBezTo>
                <a:cubicBezTo>
                  <a:pt x="1735" y="319"/>
                  <a:pt x="1682" y="331"/>
                  <a:pt x="1636" y="345"/>
                </a:cubicBezTo>
                <a:cubicBezTo>
                  <a:pt x="1636" y="754"/>
                  <a:pt x="1636" y="754"/>
                  <a:pt x="1636" y="754"/>
                </a:cubicBezTo>
                <a:cubicBezTo>
                  <a:pt x="1719" y="754"/>
                  <a:pt x="1719" y="754"/>
                  <a:pt x="1719" y="754"/>
                </a:cubicBezTo>
                <a:cubicBezTo>
                  <a:pt x="1719" y="862"/>
                  <a:pt x="1719" y="862"/>
                  <a:pt x="1719" y="862"/>
                </a:cubicBezTo>
                <a:cubicBezTo>
                  <a:pt x="1358" y="862"/>
                  <a:pt x="1358" y="862"/>
                  <a:pt x="1358" y="862"/>
                </a:cubicBezTo>
                <a:cubicBezTo>
                  <a:pt x="1358" y="754"/>
                  <a:pt x="1358" y="754"/>
                  <a:pt x="1358" y="754"/>
                </a:cubicBezTo>
                <a:cubicBezTo>
                  <a:pt x="1405" y="754"/>
                  <a:pt x="1405" y="754"/>
                  <a:pt x="1405" y="754"/>
                </a:cubicBezTo>
                <a:cubicBezTo>
                  <a:pt x="1421" y="754"/>
                  <a:pt x="1439" y="736"/>
                  <a:pt x="1439" y="722"/>
                </a:cubicBezTo>
                <a:cubicBezTo>
                  <a:pt x="1439" y="331"/>
                  <a:pt x="1439" y="331"/>
                  <a:pt x="1439" y="331"/>
                </a:cubicBezTo>
                <a:cubicBezTo>
                  <a:pt x="1439" y="316"/>
                  <a:pt x="1421" y="296"/>
                  <a:pt x="1405" y="296"/>
                </a:cubicBezTo>
                <a:close/>
                <a:moveTo>
                  <a:pt x="1591" y="1109"/>
                </a:moveTo>
                <a:cubicBezTo>
                  <a:pt x="1719" y="1109"/>
                  <a:pt x="1719" y="1109"/>
                  <a:pt x="1719" y="1109"/>
                </a:cubicBezTo>
                <a:cubicBezTo>
                  <a:pt x="1719" y="1149"/>
                  <a:pt x="1719" y="1149"/>
                  <a:pt x="1719" y="1149"/>
                </a:cubicBezTo>
                <a:cubicBezTo>
                  <a:pt x="1591" y="1149"/>
                  <a:pt x="1591" y="1149"/>
                  <a:pt x="1591" y="1149"/>
                </a:cubicBezTo>
                <a:lnTo>
                  <a:pt x="1591" y="1109"/>
                </a:lnTo>
                <a:close/>
                <a:moveTo>
                  <a:pt x="4322" y="869"/>
                </a:moveTo>
                <a:cubicBezTo>
                  <a:pt x="4193" y="869"/>
                  <a:pt x="4123" y="851"/>
                  <a:pt x="4065" y="833"/>
                </a:cubicBezTo>
                <a:cubicBezTo>
                  <a:pt x="4065" y="680"/>
                  <a:pt x="4065" y="680"/>
                  <a:pt x="4065" y="680"/>
                </a:cubicBezTo>
                <a:cubicBezTo>
                  <a:pt x="4179" y="680"/>
                  <a:pt x="4179" y="680"/>
                  <a:pt x="4179" y="680"/>
                </a:cubicBezTo>
                <a:cubicBezTo>
                  <a:pt x="4195" y="728"/>
                  <a:pt x="4258" y="758"/>
                  <a:pt x="4320" y="758"/>
                </a:cubicBezTo>
                <a:cubicBezTo>
                  <a:pt x="4396" y="758"/>
                  <a:pt x="4442" y="727"/>
                  <a:pt x="4442" y="678"/>
                </a:cubicBezTo>
                <a:cubicBezTo>
                  <a:pt x="4442" y="627"/>
                  <a:pt x="4411" y="607"/>
                  <a:pt x="4297" y="591"/>
                </a:cubicBezTo>
                <a:cubicBezTo>
                  <a:pt x="4145" y="570"/>
                  <a:pt x="4073" y="520"/>
                  <a:pt x="4073" y="386"/>
                </a:cubicBezTo>
                <a:cubicBezTo>
                  <a:pt x="4073" y="252"/>
                  <a:pt x="4181" y="174"/>
                  <a:pt x="4362" y="174"/>
                </a:cubicBezTo>
                <a:cubicBezTo>
                  <a:pt x="4473" y="174"/>
                  <a:pt x="4549" y="186"/>
                  <a:pt x="4605" y="204"/>
                </a:cubicBezTo>
                <a:cubicBezTo>
                  <a:pt x="4605" y="354"/>
                  <a:pt x="4605" y="354"/>
                  <a:pt x="4605" y="354"/>
                </a:cubicBezTo>
                <a:cubicBezTo>
                  <a:pt x="4496" y="354"/>
                  <a:pt x="4496" y="354"/>
                  <a:pt x="4496" y="354"/>
                </a:cubicBezTo>
                <a:cubicBezTo>
                  <a:pt x="4473" y="314"/>
                  <a:pt x="4430" y="288"/>
                  <a:pt x="4356" y="288"/>
                </a:cubicBezTo>
                <a:cubicBezTo>
                  <a:pt x="4283" y="288"/>
                  <a:pt x="4242" y="316"/>
                  <a:pt x="4242" y="359"/>
                </a:cubicBezTo>
                <a:cubicBezTo>
                  <a:pt x="4242" y="401"/>
                  <a:pt x="4268" y="425"/>
                  <a:pt x="4388" y="442"/>
                </a:cubicBezTo>
                <a:cubicBezTo>
                  <a:pt x="4559" y="467"/>
                  <a:pt x="4630" y="512"/>
                  <a:pt x="4630" y="649"/>
                </a:cubicBezTo>
                <a:cubicBezTo>
                  <a:pt x="4630" y="783"/>
                  <a:pt x="4536" y="869"/>
                  <a:pt x="4322" y="869"/>
                </a:cubicBezTo>
                <a:close/>
                <a:moveTo>
                  <a:pt x="565" y="649"/>
                </a:moveTo>
                <a:cubicBezTo>
                  <a:pt x="565" y="783"/>
                  <a:pt x="472" y="869"/>
                  <a:pt x="257" y="869"/>
                </a:cubicBezTo>
                <a:cubicBezTo>
                  <a:pt x="128" y="869"/>
                  <a:pt x="58" y="851"/>
                  <a:pt x="0" y="833"/>
                </a:cubicBezTo>
                <a:cubicBezTo>
                  <a:pt x="0" y="680"/>
                  <a:pt x="0" y="680"/>
                  <a:pt x="0" y="680"/>
                </a:cubicBezTo>
                <a:cubicBezTo>
                  <a:pt x="114" y="680"/>
                  <a:pt x="114" y="680"/>
                  <a:pt x="114" y="680"/>
                </a:cubicBezTo>
                <a:cubicBezTo>
                  <a:pt x="130" y="728"/>
                  <a:pt x="193" y="758"/>
                  <a:pt x="255" y="758"/>
                </a:cubicBezTo>
                <a:cubicBezTo>
                  <a:pt x="331" y="758"/>
                  <a:pt x="377" y="727"/>
                  <a:pt x="377" y="678"/>
                </a:cubicBezTo>
                <a:cubicBezTo>
                  <a:pt x="377" y="627"/>
                  <a:pt x="346" y="607"/>
                  <a:pt x="232" y="591"/>
                </a:cubicBezTo>
                <a:cubicBezTo>
                  <a:pt x="80" y="570"/>
                  <a:pt x="8" y="520"/>
                  <a:pt x="8" y="386"/>
                </a:cubicBezTo>
                <a:cubicBezTo>
                  <a:pt x="8" y="252"/>
                  <a:pt x="116" y="174"/>
                  <a:pt x="297" y="174"/>
                </a:cubicBezTo>
                <a:cubicBezTo>
                  <a:pt x="408" y="174"/>
                  <a:pt x="484" y="186"/>
                  <a:pt x="540" y="204"/>
                </a:cubicBezTo>
                <a:cubicBezTo>
                  <a:pt x="540" y="354"/>
                  <a:pt x="540" y="354"/>
                  <a:pt x="540" y="354"/>
                </a:cubicBezTo>
                <a:cubicBezTo>
                  <a:pt x="431" y="354"/>
                  <a:pt x="431" y="354"/>
                  <a:pt x="431" y="354"/>
                </a:cubicBezTo>
                <a:cubicBezTo>
                  <a:pt x="408" y="314"/>
                  <a:pt x="365" y="288"/>
                  <a:pt x="291" y="288"/>
                </a:cubicBezTo>
                <a:cubicBezTo>
                  <a:pt x="218" y="288"/>
                  <a:pt x="177" y="316"/>
                  <a:pt x="177" y="359"/>
                </a:cubicBezTo>
                <a:cubicBezTo>
                  <a:pt x="177" y="401"/>
                  <a:pt x="203" y="425"/>
                  <a:pt x="323" y="442"/>
                </a:cubicBezTo>
                <a:cubicBezTo>
                  <a:pt x="494" y="467"/>
                  <a:pt x="565" y="512"/>
                  <a:pt x="565" y="649"/>
                </a:cubicBezTo>
                <a:close/>
                <a:moveTo>
                  <a:pt x="1519" y="1061"/>
                </a:moveTo>
                <a:cubicBezTo>
                  <a:pt x="1510" y="1052"/>
                  <a:pt x="1499" y="1046"/>
                  <a:pt x="1488" y="1042"/>
                </a:cubicBezTo>
                <a:cubicBezTo>
                  <a:pt x="1476" y="1038"/>
                  <a:pt x="1464" y="1036"/>
                  <a:pt x="1451" y="1036"/>
                </a:cubicBezTo>
                <a:cubicBezTo>
                  <a:pt x="1430" y="1036"/>
                  <a:pt x="1413" y="1040"/>
                  <a:pt x="1398" y="1049"/>
                </a:cubicBezTo>
                <a:cubicBezTo>
                  <a:pt x="1383" y="1058"/>
                  <a:pt x="1371" y="1071"/>
                  <a:pt x="1363" y="1086"/>
                </a:cubicBezTo>
                <a:cubicBezTo>
                  <a:pt x="1354" y="1102"/>
                  <a:pt x="1350" y="1121"/>
                  <a:pt x="1350" y="1142"/>
                </a:cubicBezTo>
                <a:cubicBezTo>
                  <a:pt x="1350" y="1163"/>
                  <a:pt x="1354" y="1181"/>
                  <a:pt x="1362" y="1197"/>
                </a:cubicBezTo>
                <a:cubicBezTo>
                  <a:pt x="1371" y="1213"/>
                  <a:pt x="1383" y="1225"/>
                  <a:pt x="1398" y="1233"/>
                </a:cubicBezTo>
                <a:cubicBezTo>
                  <a:pt x="1414" y="1242"/>
                  <a:pt x="1432" y="1246"/>
                  <a:pt x="1453" y="1246"/>
                </a:cubicBezTo>
                <a:cubicBezTo>
                  <a:pt x="1470" y="1246"/>
                  <a:pt x="1484" y="1244"/>
                  <a:pt x="1497" y="1239"/>
                </a:cubicBezTo>
                <a:cubicBezTo>
                  <a:pt x="1510" y="1234"/>
                  <a:pt x="1521" y="1227"/>
                  <a:pt x="1529" y="1219"/>
                </a:cubicBezTo>
                <a:cubicBezTo>
                  <a:pt x="1537" y="1210"/>
                  <a:pt x="1543" y="1199"/>
                  <a:pt x="1546" y="1188"/>
                </a:cubicBezTo>
                <a:cubicBezTo>
                  <a:pt x="1499" y="1183"/>
                  <a:pt x="1499" y="1183"/>
                  <a:pt x="1499" y="1183"/>
                </a:cubicBezTo>
                <a:cubicBezTo>
                  <a:pt x="1489" y="1197"/>
                  <a:pt x="1489" y="1197"/>
                  <a:pt x="1489" y="1197"/>
                </a:cubicBezTo>
                <a:cubicBezTo>
                  <a:pt x="1474" y="1206"/>
                  <a:pt x="1474" y="1206"/>
                  <a:pt x="1474" y="1206"/>
                </a:cubicBezTo>
                <a:cubicBezTo>
                  <a:pt x="1468" y="1208"/>
                  <a:pt x="1461" y="1209"/>
                  <a:pt x="1454" y="1209"/>
                </a:cubicBezTo>
                <a:cubicBezTo>
                  <a:pt x="1443" y="1209"/>
                  <a:pt x="1434" y="1207"/>
                  <a:pt x="1425" y="1202"/>
                </a:cubicBezTo>
                <a:cubicBezTo>
                  <a:pt x="1417" y="1198"/>
                  <a:pt x="1411" y="1191"/>
                  <a:pt x="1406" y="1183"/>
                </a:cubicBezTo>
                <a:cubicBezTo>
                  <a:pt x="1402" y="1175"/>
                  <a:pt x="1400" y="1165"/>
                  <a:pt x="1400" y="1154"/>
                </a:cubicBezTo>
                <a:cubicBezTo>
                  <a:pt x="1548" y="1154"/>
                  <a:pt x="1548" y="1154"/>
                  <a:pt x="1548" y="1154"/>
                </a:cubicBezTo>
                <a:cubicBezTo>
                  <a:pt x="1548" y="1139"/>
                  <a:pt x="1548" y="1139"/>
                  <a:pt x="1548" y="1139"/>
                </a:cubicBezTo>
                <a:cubicBezTo>
                  <a:pt x="1548" y="1121"/>
                  <a:pt x="1545" y="1106"/>
                  <a:pt x="1540" y="1093"/>
                </a:cubicBezTo>
                <a:cubicBezTo>
                  <a:pt x="1535" y="1080"/>
                  <a:pt x="1528" y="1069"/>
                  <a:pt x="1519" y="1061"/>
                </a:cubicBezTo>
                <a:close/>
                <a:moveTo>
                  <a:pt x="1400" y="1121"/>
                </a:moveTo>
                <a:cubicBezTo>
                  <a:pt x="1401" y="1113"/>
                  <a:pt x="1402" y="1106"/>
                  <a:pt x="1406" y="1099"/>
                </a:cubicBezTo>
                <a:cubicBezTo>
                  <a:pt x="1411" y="1091"/>
                  <a:pt x="1417" y="1085"/>
                  <a:pt x="1424" y="1080"/>
                </a:cubicBezTo>
                <a:cubicBezTo>
                  <a:pt x="1432" y="1076"/>
                  <a:pt x="1441" y="1073"/>
                  <a:pt x="1451" y="1073"/>
                </a:cubicBezTo>
                <a:cubicBezTo>
                  <a:pt x="1461" y="1073"/>
                  <a:pt x="1469" y="1075"/>
                  <a:pt x="1477" y="1080"/>
                </a:cubicBezTo>
                <a:cubicBezTo>
                  <a:pt x="1484" y="1084"/>
                  <a:pt x="1489" y="1089"/>
                  <a:pt x="1493" y="1097"/>
                </a:cubicBezTo>
                <a:cubicBezTo>
                  <a:pt x="1498" y="1104"/>
                  <a:pt x="1500" y="1112"/>
                  <a:pt x="1500" y="1121"/>
                </a:cubicBezTo>
                <a:lnTo>
                  <a:pt x="1400" y="1121"/>
                </a:lnTo>
                <a:close/>
                <a:moveTo>
                  <a:pt x="1262" y="722"/>
                </a:moveTo>
                <a:cubicBezTo>
                  <a:pt x="1262" y="384"/>
                  <a:pt x="1262" y="384"/>
                  <a:pt x="1262" y="384"/>
                </a:cubicBezTo>
                <a:cubicBezTo>
                  <a:pt x="1262" y="228"/>
                  <a:pt x="1165" y="171"/>
                  <a:pt x="981" y="171"/>
                </a:cubicBezTo>
                <a:cubicBezTo>
                  <a:pt x="843" y="171"/>
                  <a:pt x="754" y="195"/>
                  <a:pt x="688" y="223"/>
                </a:cubicBezTo>
                <a:cubicBezTo>
                  <a:pt x="688" y="362"/>
                  <a:pt x="688" y="362"/>
                  <a:pt x="688" y="362"/>
                </a:cubicBezTo>
                <a:cubicBezTo>
                  <a:pt x="778" y="362"/>
                  <a:pt x="778" y="362"/>
                  <a:pt x="778" y="362"/>
                </a:cubicBezTo>
                <a:cubicBezTo>
                  <a:pt x="813" y="332"/>
                  <a:pt x="857" y="301"/>
                  <a:pt x="942" y="301"/>
                </a:cubicBezTo>
                <a:cubicBezTo>
                  <a:pt x="1025" y="301"/>
                  <a:pt x="1065" y="333"/>
                  <a:pt x="1065" y="402"/>
                </a:cubicBezTo>
                <a:cubicBezTo>
                  <a:pt x="1065" y="473"/>
                  <a:pt x="1065" y="473"/>
                  <a:pt x="1065" y="473"/>
                </a:cubicBezTo>
                <a:cubicBezTo>
                  <a:pt x="1020" y="463"/>
                  <a:pt x="979" y="458"/>
                  <a:pt x="920" y="458"/>
                </a:cubicBezTo>
                <a:cubicBezTo>
                  <a:pt x="757" y="458"/>
                  <a:pt x="640" y="522"/>
                  <a:pt x="640" y="665"/>
                </a:cubicBezTo>
                <a:cubicBezTo>
                  <a:pt x="640" y="800"/>
                  <a:pt x="735" y="869"/>
                  <a:pt x="867" y="869"/>
                </a:cubicBezTo>
                <a:cubicBezTo>
                  <a:pt x="954" y="869"/>
                  <a:pt x="1020" y="847"/>
                  <a:pt x="1073" y="785"/>
                </a:cubicBezTo>
                <a:cubicBezTo>
                  <a:pt x="1090" y="840"/>
                  <a:pt x="1132" y="871"/>
                  <a:pt x="1215" y="871"/>
                </a:cubicBezTo>
                <a:cubicBezTo>
                  <a:pt x="1266" y="871"/>
                  <a:pt x="1306" y="860"/>
                  <a:pt x="1333" y="845"/>
                </a:cubicBezTo>
                <a:cubicBezTo>
                  <a:pt x="1333" y="754"/>
                  <a:pt x="1333" y="754"/>
                  <a:pt x="1333" y="754"/>
                </a:cubicBezTo>
                <a:cubicBezTo>
                  <a:pt x="1296" y="754"/>
                  <a:pt x="1296" y="754"/>
                  <a:pt x="1296" y="754"/>
                </a:cubicBezTo>
                <a:cubicBezTo>
                  <a:pt x="1279" y="754"/>
                  <a:pt x="1262" y="737"/>
                  <a:pt x="1262" y="722"/>
                </a:cubicBezTo>
                <a:close/>
                <a:moveTo>
                  <a:pt x="1065" y="710"/>
                </a:moveTo>
                <a:cubicBezTo>
                  <a:pt x="1031" y="740"/>
                  <a:pt x="990" y="758"/>
                  <a:pt x="940" y="758"/>
                </a:cubicBezTo>
                <a:cubicBezTo>
                  <a:pt x="874" y="758"/>
                  <a:pt x="832" y="726"/>
                  <a:pt x="832" y="657"/>
                </a:cubicBezTo>
                <a:cubicBezTo>
                  <a:pt x="832" y="588"/>
                  <a:pt x="881" y="557"/>
                  <a:pt x="961" y="557"/>
                </a:cubicBezTo>
                <a:cubicBezTo>
                  <a:pt x="998" y="557"/>
                  <a:pt x="1034" y="560"/>
                  <a:pt x="1065" y="565"/>
                </a:cubicBezTo>
                <a:lnTo>
                  <a:pt x="1065" y="710"/>
                </a:lnTo>
                <a:close/>
                <a:moveTo>
                  <a:pt x="2572" y="855"/>
                </a:moveTo>
                <a:cubicBezTo>
                  <a:pt x="2543" y="864"/>
                  <a:pt x="2501" y="872"/>
                  <a:pt x="2445" y="872"/>
                </a:cubicBezTo>
                <a:cubicBezTo>
                  <a:pt x="2309" y="872"/>
                  <a:pt x="2226" y="831"/>
                  <a:pt x="2226" y="689"/>
                </a:cubicBezTo>
                <a:cubicBezTo>
                  <a:pt x="2226" y="296"/>
                  <a:pt x="2226" y="296"/>
                  <a:pt x="2226" y="296"/>
                </a:cubicBezTo>
                <a:cubicBezTo>
                  <a:pt x="2143" y="296"/>
                  <a:pt x="2143" y="296"/>
                  <a:pt x="2143" y="296"/>
                </a:cubicBezTo>
                <a:cubicBezTo>
                  <a:pt x="2143" y="182"/>
                  <a:pt x="2143" y="182"/>
                  <a:pt x="2143" y="182"/>
                </a:cubicBezTo>
                <a:cubicBezTo>
                  <a:pt x="2226" y="182"/>
                  <a:pt x="2226" y="182"/>
                  <a:pt x="2226" y="182"/>
                </a:cubicBezTo>
                <a:cubicBezTo>
                  <a:pt x="2226" y="0"/>
                  <a:pt x="2226" y="0"/>
                  <a:pt x="2226" y="0"/>
                </a:cubicBezTo>
                <a:cubicBezTo>
                  <a:pt x="2424" y="0"/>
                  <a:pt x="2424" y="0"/>
                  <a:pt x="2424" y="0"/>
                </a:cubicBezTo>
                <a:cubicBezTo>
                  <a:pt x="2424" y="182"/>
                  <a:pt x="2424" y="182"/>
                  <a:pt x="2424" y="182"/>
                </a:cubicBezTo>
                <a:cubicBezTo>
                  <a:pt x="2567" y="182"/>
                  <a:pt x="2567" y="182"/>
                  <a:pt x="2567" y="182"/>
                </a:cubicBezTo>
                <a:cubicBezTo>
                  <a:pt x="2567" y="296"/>
                  <a:pt x="2567" y="296"/>
                  <a:pt x="2567" y="296"/>
                </a:cubicBezTo>
                <a:cubicBezTo>
                  <a:pt x="2424" y="296"/>
                  <a:pt x="2424" y="296"/>
                  <a:pt x="2424" y="296"/>
                </a:cubicBezTo>
                <a:cubicBezTo>
                  <a:pt x="2424" y="669"/>
                  <a:pt x="2424" y="669"/>
                  <a:pt x="2424" y="669"/>
                </a:cubicBezTo>
                <a:cubicBezTo>
                  <a:pt x="2424" y="741"/>
                  <a:pt x="2451" y="754"/>
                  <a:pt x="2524" y="754"/>
                </a:cubicBezTo>
                <a:cubicBezTo>
                  <a:pt x="2572" y="754"/>
                  <a:pt x="2572" y="754"/>
                  <a:pt x="2572" y="754"/>
                </a:cubicBezTo>
                <a:lnTo>
                  <a:pt x="2572" y="855"/>
                </a:lnTo>
                <a:close/>
                <a:moveTo>
                  <a:pt x="3931" y="965"/>
                </a:moveTo>
                <a:cubicBezTo>
                  <a:pt x="3936" y="970"/>
                  <a:pt x="3939" y="977"/>
                  <a:pt x="3939" y="984"/>
                </a:cubicBezTo>
                <a:cubicBezTo>
                  <a:pt x="3939" y="991"/>
                  <a:pt x="3936" y="997"/>
                  <a:pt x="3931" y="1002"/>
                </a:cubicBezTo>
                <a:cubicBezTo>
                  <a:pt x="3925" y="1007"/>
                  <a:pt x="3918" y="1010"/>
                  <a:pt x="3910" y="1010"/>
                </a:cubicBezTo>
                <a:cubicBezTo>
                  <a:pt x="3902" y="1010"/>
                  <a:pt x="3895" y="1007"/>
                  <a:pt x="3890" y="1002"/>
                </a:cubicBezTo>
                <a:cubicBezTo>
                  <a:pt x="3884" y="997"/>
                  <a:pt x="3881" y="991"/>
                  <a:pt x="3881" y="984"/>
                </a:cubicBezTo>
                <a:cubicBezTo>
                  <a:pt x="3881" y="976"/>
                  <a:pt x="3884" y="970"/>
                  <a:pt x="3890" y="965"/>
                </a:cubicBezTo>
                <a:cubicBezTo>
                  <a:pt x="3895" y="960"/>
                  <a:pt x="3902" y="958"/>
                  <a:pt x="3910" y="958"/>
                </a:cubicBezTo>
                <a:cubicBezTo>
                  <a:pt x="3918" y="958"/>
                  <a:pt x="3925" y="960"/>
                  <a:pt x="3931" y="965"/>
                </a:cubicBezTo>
                <a:close/>
                <a:moveTo>
                  <a:pt x="3885" y="1039"/>
                </a:moveTo>
                <a:cubicBezTo>
                  <a:pt x="3935" y="1039"/>
                  <a:pt x="3935" y="1039"/>
                  <a:pt x="3935" y="1039"/>
                </a:cubicBezTo>
                <a:cubicBezTo>
                  <a:pt x="3935" y="1242"/>
                  <a:pt x="3935" y="1242"/>
                  <a:pt x="3935" y="1242"/>
                </a:cubicBezTo>
                <a:cubicBezTo>
                  <a:pt x="3885" y="1242"/>
                  <a:pt x="3885" y="1242"/>
                  <a:pt x="3885" y="1242"/>
                </a:cubicBezTo>
                <a:lnTo>
                  <a:pt x="3885" y="1039"/>
                </a:lnTo>
                <a:close/>
                <a:moveTo>
                  <a:pt x="3664" y="171"/>
                </a:moveTo>
                <a:cubicBezTo>
                  <a:pt x="3457" y="171"/>
                  <a:pt x="3291" y="306"/>
                  <a:pt x="3291" y="525"/>
                </a:cubicBezTo>
                <a:cubicBezTo>
                  <a:pt x="3291" y="743"/>
                  <a:pt x="3457" y="871"/>
                  <a:pt x="3664" y="871"/>
                </a:cubicBezTo>
                <a:cubicBezTo>
                  <a:pt x="3871" y="871"/>
                  <a:pt x="4037" y="743"/>
                  <a:pt x="4037" y="525"/>
                </a:cubicBezTo>
                <a:cubicBezTo>
                  <a:pt x="4037" y="306"/>
                  <a:pt x="3871" y="171"/>
                  <a:pt x="3664" y="171"/>
                </a:cubicBezTo>
                <a:close/>
                <a:moveTo>
                  <a:pt x="3664" y="752"/>
                </a:moveTo>
                <a:cubicBezTo>
                  <a:pt x="3565" y="752"/>
                  <a:pt x="3491" y="679"/>
                  <a:pt x="3491" y="526"/>
                </a:cubicBezTo>
                <a:cubicBezTo>
                  <a:pt x="3491" y="372"/>
                  <a:pt x="3565" y="296"/>
                  <a:pt x="3664" y="296"/>
                </a:cubicBezTo>
                <a:cubicBezTo>
                  <a:pt x="3762" y="296"/>
                  <a:pt x="3837" y="372"/>
                  <a:pt x="3837" y="526"/>
                </a:cubicBezTo>
                <a:cubicBezTo>
                  <a:pt x="3837" y="679"/>
                  <a:pt x="3762" y="752"/>
                  <a:pt x="3664" y="752"/>
                </a:cubicBezTo>
                <a:close/>
                <a:moveTo>
                  <a:pt x="3797" y="1039"/>
                </a:moveTo>
                <a:cubicBezTo>
                  <a:pt x="3850" y="1039"/>
                  <a:pt x="3850" y="1039"/>
                  <a:pt x="3850" y="1039"/>
                </a:cubicBezTo>
                <a:cubicBezTo>
                  <a:pt x="3775" y="1242"/>
                  <a:pt x="3775" y="1242"/>
                  <a:pt x="3775" y="1242"/>
                </a:cubicBezTo>
                <a:cubicBezTo>
                  <a:pt x="3719" y="1242"/>
                  <a:pt x="3719" y="1242"/>
                  <a:pt x="3719" y="1242"/>
                </a:cubicBezTo>
                <a:cubicBezTo>
                  <a:pt x="3644" y="1039"/>
                  <a:pt x="3644" y="1039"/>
                  <a:pt x="3644" y="1039"/>
                </a:cubicBezTo>
                <a:cubicBezTo>
                  <a:pt x="3697" y="1039"/>
                  <a:pt x="3697" y="1039"/>
                  <a:pt x="3697" y="1039"/>
                </a:cubicBezTo>
                <a:cubicBezTo>
                  <a:pt x="3746" y="1190"/>
                  <a:pt x="3746" y="1190"/>
                  <a:pt x="3746" y="1190"/>
                </a:cubicBezTo>
                <a:cubicBezTo>
                  <a:pt x="3748" y="1190"/>
                  <a:pt x="3748" y="1190"/>
                  <a:pt x="3748" y="1190"/>
                </a:cubicBezTo>
                <a:lnTo>
                  <a:pt x="3797" y="1039"/>
                </a:lnTo>
                <a:close/>
                <a:moveTo>
                  <a:pt x="2465" y="971"/>
                </a:moveTo>
                <a:cubicBezTo>
                  <a:pt x="2515" y="971"/>
                  <a:pt x="2515" y="971"/>
                  <a:pt x="2515" y="971"/>
                </a:cubicBezTo>
                <a:cubicBezTo>
                  <a:pt x="2515" y="1242"/>
                  <a:pt x="2515" y="1242"/>
                  <a:pt x="2515" y="1242"/>
                </a:cubicBezTo>
                <a:cubicBezTo>
                  <a:pt x="2465" y="1242"/>
                  <a:pt x="2465" y="1242"/>
                  <a:pt x="2465" y="1242"/>
                </a:cubicBezTo>
                <a:lnTo>
                  <a:pt x="2465" y="971"/>
                </a:lnTo>
                <a:close/>
                <a:moveTo>
                  <a:pt x="4035" y="1105"/>
                </a:moveTo>
                <a:cubicBezTo>
                  <a:pt x="4030" y="1115"/>
                  <a:pt x="4028" y="1127"/>
                  <a:pt x="4028" y="1140"/>
                </a:cubicBezTo>
                <a:cubicBezTo>
                  <a:pt x="4028" y="1154"/>
                  <a:pt x="4030" y="1166"/>
                  <a:pt x="4035" y="1176"/>
                </a:cubicBezTo>
                <a:cubicBezTo>
                  <a:pt x="4039" y="1186"/>
                  <a:pt x="4045" y="1194"/>
                  <a:pt x="4052" y="1199"/>
                </a:cubicBezTo>
                <a:cubicBezTo>
                  <a:pt x="4060" y="1204"/>
                  <a:pt x="4069" y="1207"/>
                  <a:pt x="4080" y="1207"/>
                </a:cubicBezTo>
                <a:cubicBezTo>
                  <a:pt x="4087" y="1207"/>
                  <a:pt x="4094" y="1206"/>
                  <a:pt x="4100" y="1203"/>
                </a:cubicBezTo>
                <a:cubicBezTo>
                  <a:pt x="4114" y="1191"/>
                  <a:pt x="4114" y="1191"/>
                  <a:pt x="4114" y="1191"/>
                </a:cubicBezTo>
                <a:cubicBezTo>
                  <a:pt x="4118" y="1186"/>
                  <a:pt x="4121" y="1180"/>
                  <a:pt x="4122" y="1173"/>
                </a:cubicBezTo>
                <a:cubicBezTo>
                  <a:pt x="4170" y="1173"/>
                  <a:pt x="4170" y="1173"/>
                  <a:pt x="4170" y="1173"/>
                </a:cubicBezTo>
                <a:cubicBezTo>
                  <a:pt x="4169" y="1187"/>
                  <a:pt x="4165" y="1200"/>
                  <a:pt x="4157" y="1211"/>
                </a:cubicBezTo>
                <a:cubicBezTo>
                  <a:pt x="4149" y="1222"/>
                  <a:pt x="4139" y="1231"/>
                  <a:pt x="4126" y="1237"/>
                </a:cubicBezTo>
                <a:cubicBezTo>
                  <a:pt x="4113" y="1243"/>
                  <a:pt x="4097" y="1246"/>
                  <a:pt x="4079" y="1246"/>
                </a:cubicBezTo>
                <a:cubicBezTo>
                  <a:pt x="4058" y="1246"/>
                  <a:pt x="4040" y="1242"/>
                  <a:pt x="4025" y="1233"/>
                </a:cubicBezTo>
                <a:cubicBezTo>
                  <a:pt x="4010" y="1224"/>
                  <a:pt x="3998" y="1212"/>
                  <a:pt x="3990" y="1196"/>
                </a:cubicBezTo>
                <a:cubicBezTo>
                  <a:pt x="3982" y="1180"/>
                  <a:pt x="3977" y="1162"/>
                  <a:pt x="3977" y="1141"/>
                </a:cubicBezTo>
                <a:cubicBezTo>
                  <a:pt x="3977" y="1121"/>
                  <a:pt x="3982" y="1102"/>
                  <a:pt x="3990" y="1086"/>
                </a:cubicBezTo>
                <a:cubicBezTo>
                  <a:pt x="3998" y="1071"/>
                  <a:pt x="4010" y="1058"/>
                  <a:pt x="4025" y="1049"/>
                </a:cubicBezTo>
                <a:cubicBezTo>
                  <a:pt x="4040" y="1040"/>
                  <a:pt x="4058" y="1036"/>
                  <a:pt x="4079" y="1036"/>
                </a:cubicBezTo>
                <a:cubicBezTo>
                  <a:pt x="4096" y="1036"/>
                  <a:pt x="4112" y="1039"/>
                  <a:pt x="4125" y="1045"/>
                </a:cubicBezTo>
                <a:cubicBezTo>
                  <a:pt x="4138" y="1051"/>
                  <a:pt x="4149" y="1060"/>
                  <a:pt x="4157" y="1071"/>
                </a:cubicBezTo>
                <a:cubicBezTo>
                  <a:pt x="4165" y="1082"/>
                  <a:pt x="4169" y="1094"/>
                  <a:pt x="4170" y="1109"/>
                </a:cubicBezTo>
                <a:cubicBezTo>
                  <a:pt x="4122" y="1109"/>
                  <a:pt x="4122" y="1109"/>
                  <a:pt x="4122" y="1109"/>
                </a:cubicBezTo>
                <a:cubicBezTo>
                  <a:pt x="4120" y="1099"/>
                  <a:pt x="4116" y="1091"/>
                  <a:pt x="4109" y="1085"/>
                </a:cubicBezTo>
                <a:cubicBezTo>
                  <a:pt x="4101" y="1078"/>
                  <a:pt x="4092" y="1075"/>
                  <a:pt x="4080" y="1075"/>
                </a:cubicBezTo>
                <a:cubicBezTo>
                  <a:pt x="4069" y="1075"/>
                  <a:pt x="4060" y="1077"/>
                  <a:pt x="4053" y="1083"/>
                </a:cubicBezTo>
                <a:cubicBezTo>
                  <a:pt x="4045" y="1088"/>
                  <a:pt x="4039" y="1095"/>
                  <a:pt x="4035" y="1105"/>
                </a:cubicBezTo>
                <a:close/>
                <a:moveTo>
                  <a:pt x="4371" y="1061"/>
                </a:moveTo>
                <a:cubicBezTo>
                  <a:pt x="4362" y="1052"/>
                  <a:pt x="4352" y="1046"/>
                  <a:pt x="4340" y="1042"/>
                </a:cubicBezTo>
                <a:cubicBezTo>
                  <a:pt x="4328" y="1038"/>
                  <a:pt x="4316" y="1036"/>
                  <a:pt x="4303" y="1036"/>
                </a:cubicBezTo>
                <a:cubicBezTo>
                  <a:pt x="4282" y="1036"/>
                  <a:pt x="4265" y="1040"/>
                  <a:pt x="4250" y="1049"/>
                </a:cubicBezTo>
                <a:cubicBezTo>
                  <a:pt x="4235" y="1058"/>
                  <a:pt x="4223" y="1071"/>
                  <a:pt x="4215" y="1086"/>
                </a:cubicBezTo>
                <a:cubicBezTo>
                  <a:pt x="4206" y="1102"/>
                  <a:pt x="4202" y="1121"/>
                  <a:pt x="4202" y="1142"/>
                </a:cubicBezTo>
                <a:cubicBezTo>
                  <a:pt x="4202" y="1163"/>
                  <a:pt x="4206" y="1181"/>
                  <a:pt x="4215" y="1197"/>
                </a:cubicBezTo>
                <a:cubicBezTo>
                  <a:pt x="4223" y="1213"/>
                  <a:pt x="4235" y="1225"/>
                  <a:pt x="4250" y="1233"/>
                </a:cubicBezTo>
                <a:cubicBezTo>
                  <a:pt x="4266" y="1242"/>
                  <a:pt x="4284" y="1246"/>
                  <a:pt x="4305" y="1246"/>
                </a:cubicBezTo>
                <a:cubicBezTo>
                  <a:pt x="4322" y="1246"/>
                  <a:pt x="4337" y="1244"/>
                  <a:pt x="4349" y="1239"/>
                </a:cubicBezTo>
                <a:cubicBezTo>
                  <a:pt x="4362" y="1234"/>
                  <a:pt x="4373" y="1227"/>
                  <a:pt x="4381" y="1219"/>
                </a:cubicBezTo>
                <a:cubicBezTo>
                  <a:pt x="4389" y="1210"/>
                  <a:pt x="4395" y="1199"/>
                  <a:pt x="4398" y="1188"/>
                </a:cubicBezTo>
                <a:cubicBezTo>
                  <a:pt x="4351" y="1183"/>
                  <a:pt x="4351" y="1183"/>
                  <a:pt x="4351" y="1183"/>
                </a:cubicBezTo>
                <a:cubicBezTo>
                  <a:pt x="4341" y="1197"/>
                  <a:pt x="4341" y="1197"/>
                  <a:pt x="4341" y="1197"/>
                </a:cubicBezTo>
                <a:cubicBezTo>
                  <a:pt x="4326" y="1206"/>
                  <a:pt x="4326" y="1206"/>
                  <a:pt x="4326" y="1206"/>
                </a:cubicBezTo>
                <a:cubicBezTo>
                  <a:pt x="4320" y="1208"/>
                  <a:pt x="4313" y="1209"/>
                  <a:pt x="4306" y="1209"/>
                </a:cubicBezTo>
                <a:cubicBezTo>
                  <a:pt x="4295" y="1209"/>
                  <a:pt x="4286" y="1207"/>
                  <a:pt x="4278" y="1202"/>
                </a:cubicBezTo>
                <a:cubicBezTo>
                  <a:pt x="4269" y="1198"/>
                  <a:pt x="4263" y="1191"/>
                  <a:pt x="4259" y="1183"/>
                </a:cubicBezTo>
                <a:cubicBezTo>
                  <a:pt x="4254" y="1175"/>
                  <a:pt x="4252" y="1165"/>
                  <a:pt x="4252" y="1154"/>
                </a:cubicBezTo>
                <a:cubicBezTo>
                  <a:pt x="4400" y="1154"/>
                  <a:pt x="4400" y="1154"/>
                  <a:pt x="4400" y="1154"/>
                </a:cubicBezTo>
                <a:cubicBezTo>
                  <a:pt x="4400" y="1139"/>
                  <a:pt x="4400" y="1139"/>
                  <a:pt x="4400" y="1139"/>
                </a:cubicBezTo>
                <a:cubicBezTo>
                  <a:pt x="4400" y="1121"/>
                  <a:pt x="4397" y="1106"/>
                  <a:pt x="4392" y="1093"/>
                </a:cubicBezTo>
                <a:cubicBezTo>
                  <a:pt x="4387" y="1080"/>
                  <a:pt x="4380" y="1069"/>
                  <a:pt x="4371" y="1061"/>
                </a:cubicBezTo>
                <a:close/>
                <a:moveTo>
                  <a:pt x="4252" y="1121"/>
                </a:moveTo>
                <a:cubicBezTo>
                  <a:pt x="4253" y="1113"/>
                  <a:pt x="4255" y="1106"/>
                  <a:pt x="4258" y="1099"/>
                </a:cubicBezTo>
                <a:cubicBezTo>
                  <a:pt x="4263" y="1091"/>
                  <a:pt x="4269" y="1085"/>
                  <a:pt x="4276" y="1080"/>
                </a:cubicBezTo>
                <a:cubicBezTo>
                  <a:pt x="4284" y="1076"/>
                  <a:pt x="4293" y="1073"/>
                  <a:pt x="4303" y="1073"/>
                </a:cubicBezTo>
                <a:cubicBezTo>
                  <a:pt x="4313" y="1073"/>
                  <a:pt x="4321" y="1075"/>
                  <a:pt x="4329" y="1080"/>
                </a:cubicBezTo>
                <a:cubicBezTo>
                  <a:pt x="4336" y="1084"/>
                  <a:pt x="4342" y="1089"/>
                  <a:pt x="4346" y="1097"/>
                </a:cubicBezTo>
                <a:cubicBezTo>
                  <a:pt x="4350" y="1104"/>
                  <a:pt x="4352" y="1112"/>
                  <a:pt x="4352" y="1121"/>
                </a:cubicBezTo>
                <a:lnTo>
                  <a:pt x="4252" y="1121"/>
                </a:lnTo>
                <a:close/>
                <a:moveTo>
                  <a:pt x="4600" y="1146"/>
                </a:moveTo>
                <a:cubicBezTo>
                  <a:pt x="4610" y="1155"/>
                  <a:pt x="4615" y="1167"/>
                  <a:pt x="4615" y="1181"/>
                </a:cubicBezTo>
                <a:cubicBezTo>
                  <a:pt x="4615" y="1194"/>
                  <a:pt x="4611" y="1205"/>
                  <a:pt x="4603" y="1215"/>
                </a:cubicBezTo>
                <a:cubicBezTo>
                  <a:pt x="4595" y="1225"/>
                  <a:pt x="4585" y="1233"/>
                  <a:pt x="4571" y="1238"/>
                </a:cubicBezTo>
                <a:cubicBezTo>
                  <a:pt x="4557" y="1243"/>
                  <a:pt x="4542" y="1246"/>
                  <a:pt x="4524" y="1246"/>
                </a:cubicBezTo>
                <a:cubicBezTo>
                  <a:pt x="4498" y="1246"/>
                  <a:pt x="4477" y="1241"/>
                  <a:pt x="4461" y="1231"/>
                </a:cubicBezTo>
                <a:cubicBezTo>
                  <a:pt x="4445" y="1220"/>
                  <a:pt x="4436" y="1205"/>
                  <a:pt x="4433" y="1187"/>
                </a:cubicBezTo>
                <a:cubicBezTo>
                  <a:pt x="4482" y="1182"/>
                  <a:pt x="4482" y="1182"/>
                  <a:pt x="4482" y="1182"/>
                </a:cubicBezTo>
                <a:cubicBezTo>
                  <a:pt x="4484" y="1191"/>
                  <a:pt x="4489" y="1198"/>
                  <a:pt x="4496" y="1203"/>
                </a:cubicBezTo>
                <a:cubicBezTo>
                  <a:pt x="4503" y="1208"/>
                  <a:pt x="4512" y="1210"/>
                  <a:pt x="4524" y="1210"/>
                </a:cubicBezTo>
                <a:cubicBezTo>
                  <a:pt x="4536" y="1210"/>
                  <a:pt x="4545" y="1208"/>
                  <a:pt x="4553" y="1203"/>
                </a:cubicBezTo>
                <a:cubicBezTo>
                  <a:pt x="4560" y="1198"/>
                  <a:pt x="4563" y="1193"/>
                  <a:pt x="4563" y="1186"/>
                </a:cubicBezTo>
                <a:cubicBezTo>
                  <a:pt x="4556" y="1171"/>
                  <a:pt x="4556" y="1171"/>
                  <a:pt x="4556" y="1171"/>
                </a:cubicBezTo>
                <a:cubicBezTo>
                  <a:pt x="4552" y="1167"/>
                  <a:pt x="4545" y="1164"/>
                  <a:pt x="4535" y="1162"/>
                </a:cubicBezTo>
                <a:cubicBezTo>
                  <a:pt x="4499" y="1155"/>
                  <a:pt x="4499" y="1155"/>
                  <a:pt x="4499" y="1155"/>
                </a:cubicBezTo>
                <a:cubicBezTo>
                  <a:pt x="4478" y="1151"/>
                  <a:pt x="4463" y="1144"/>
                  <a:pt x="4453" y="1135"/>
                </a:cubicBezTo>
                <a:cubicBezTo>
                  <a:pt x="4444" y="1125"/>
                  <a:pt x="4439" y="1113"/>
                  <a:pt x="4439" y="1098"/>
                </a:cubicBezTo>
                <a:cubicBezTo>
                  <a:pt x="4439" y="1085"/>
                  <a:pt x="4442" y="1074"/>
                  <a:pt x="4450" y="1065"/>
                </a:cubicBezTo>
                <a:cubicBezTo>
                  <a:pt x="4457" y="1056"/>
                  <a:pt x="4467" y="1049"/>
                  <a:pt x="4480" y="1044"/>
                </a:cubicBezTo>
                <a:cubicBezTo>
                  <a:pt x="4493" y="1038"/>
                  <a:pt x="4508" y="1036"/>
                  <a:pt x="4525" y="1036"/>
                </a:cubicBezTo>
                <a:cubicBezTo>
                  <a:pt x="4550" y="1036"/>
                  <a:pt x="4569" y="1041"/>
                  <a:pt x="4584" y="1051"/>
                </a:cubicBezTo>
                <a:cubicBezTo>
                  <a:pt x="4598" y="1061"/>
                  <a:pt x="4607" y="1075"/>
                  <a:pt x="4610" y="1092"/>
                </a:cubicBezTo>
                <a:cubicBezTo>
                  <a:pt x="4565" y="1097"/>
                  <a:pt x="4565" y="1097"/>
                  <a:pt x="4565" y="1097"/>
                </a:cubicBezTo>
                <a:cubicBezTo>
                  <a:pt x="4558" y="1085"/>
                  <a:pt x="4558" y="1085"/>
                  <a:pt x="4558" y="1085"/>
                </a:cubicBezTo>
                <a:cubicBezTo>
                  <a:pt x="4545" y="1075"/>
                  <a:pt x="4545" y="1075"/>
                  <a:pt x="4545" y="1075"/>
                </a:cubicBezTo>
                <a:cubicBezTo>
                  <a:pt x="4540" y="1073"/>
                  <a:pt x="4533" y="1072"/>
                  <a:pt x="4525" y="1072"/>
                </a:cubicBezTo>
                <a:cubicBezTo>
                  <a:pt x="4515" y="1072"/>
                  <a:pt x="4506" y="1074"/>
                  <a:pt x="4499" y="1078"/>
                </a:cubicBezTo>
                <a:cubicBezTo>
                  <a:pt x="4492" y="1083"/>
                  <a:pt x="4489" y="1088"/>
                  <a:pt x="4489" y="1095"/>
                </a:cubicBezTo>
                <a:cubicBezTo>
                  <a:pt x="4496" y="1110"/>
                  <a:pt x="4496" y="1110"/>
                  <a:pt x="4496" y="1110"/>
                </a:cubicBezTo>
                <a:cubicBezTo>
                  <a:pt x="4500" y="1113"/>
                  <a:pt x="4508" y="1116"/>
                  <a:pt x="4519" y="1119"/>
                </a:cubicBezTo>
                <a:cubicBezTo>
                  <a:pt x="4555" y="1126"/>
                  <a:pt x="4555" y="1126"/>
                  <a:pt x="4555" y="1126"/>
                </a:cubicBezTo>
                <a:cubicBezTo>
                  <a:pt x="4575" y="1130"/>
                  <a:pt x="4590" y="1137"/>
                  <a:pt x="4600" y="1146"/>
                </a:cubicBezTo>
                <a:close/>
                <a:moveTo>
                  <a:pt x="3612" y="1036"/>
                </a:moveTo>
                <a:cubicBezTo>
                  <a:pt x="3621" y="1037"/>
                  <a:pt x="3621" y="1037"/>
                  <a:pt x="3621" y="1037"/>
                </a:cubicBezTo>
                <a:cubicBezTo>
                  <a:pt x="3621" y="1081"/>
                  <a:pt x="3621" y="1081"/>
                  <a:pt x="3621" y="1081"/>
                </a:cubicBezTo>
                <a:cubicBezTo>
                  <a:pt x="3611" y="1079"/>
                  <a:pt x="3611" y="1079"/>
                  <a:pt x="3611" y="1079"/>
                </a:cubicBezTo>
                <a:cubicBezTo>
                  <a:pt x="3597" y="1078"/>
                  <a:pt x="3597" y="1078"/>
                  <a:pt x="3597" y="1078"/>
                </a:cubicBezTo>
                <a:cubicBezTo>
                  <a:pt x="3588" y="1078"/>
                  <a:pt x="3580" y="1080"/>
                  <a:pt x="3573" y="1084"/>
                </a:cubicBezTo>
                <a:cubicBezTo>
                  <a:pt x="3566" y="1088"/>
                  <a:pt x="3560" y="1093"/>
                  <a:pt x="3556" y="1100"/>
                </a:cubicBezTo>
                <a:cubicBezTo>
                  <a:pt x="3552" y="1106"/>
                  <a:pt x="3550" y="1114"/>
                  <a:pt x="3550" y="1123"/>
                </a:cubicBezTo>
                <a:cubicBezTo>
                  <a:pt x="3550" y="1242"/>
                  <a:pt x="3550" y="1242"/>
                  <a:pt x="3550" y="1242"/>
                </a:cubicBezTo>
                <a:cubicBezTo>
                  <a:pt x="3499" y="1242"/>
                  <a:pt x="3499" y="1242"/>
                  <a:pt x="3499" y="1242"/>
                </a:cubicBezTo>
                <a:cubicBezTo>
                  <a:pt x="3499" y="1039"/>
                  <a:pt x="3499" y="1039"/>
                  <a:pt x="3499" y="1039"/>
                </a:cubicBezTo>
                <a:cubicBezTo>
                  <a:pt x="3548" y="1039"/>
                  <a:pt x="3548" y="1039"/>
                  <a:pt x="3548" y="1039"/>
                </a:cubicBezTo>
                <a:cubicBezTo>
                  <a:pt x="3548" y="1073"/>
                  <a:pt x="3548" y="1073"/>
                  <a:pt x="3548" y="1073"/>
                </a:cubicBezTo>
                <a:cubicBezTo>
                  <a:pt x="3550" y="1073"/>
                  <a:pt x="3550" y="1073"/>
                  <a:pt x="3550" y="1073"/>
                </a:cubicBezTo>
                <a:cubicBezTo>
                  <a:pt x="3554" y="1061"/>
                  <a:pt x="3561" y="1052"/>
                  <a:pt x="3570" y="1045"/>
                </a:cubicBezTo>
                <a:cubicBezTo>
                  <a:pt x="3580" y="1039"/>
                  <a:pt x="3590" y="1036"/>
                  <a:pt x="3603" y="1036"/>
                </a:cubicBezTo>
                <a:lnTo>
                  <a:pt x="3612" y="1036"/>
                </a:lnTo>
                <a:close/>
                <a:moveTo>
                  <a:pt x="3212" y="1146"/>
                </a:moveTo>
                <a:cubicBezTo>
                  <a:pt x="3222" y="1155"/>
                  <a:pt x="3227" y="1167"/>
                  <a:pt x="3227" y="1181"/>
                </a:cubicBezTo>
                <a:cubicBezTo>
                  <a:pt x="3227" y="1194"/>
                  <a:pt x="3223" y="1205"/>
                  <a:pt x="3215" y="1215"/>
                </a:cubicBezTo>
                <a:cubicBezTo>
                  <a:pt x="3208" y="1225"/>
                  <a:pt x="3197" y="1233"/>
                  <a:pt x="3183" y="1238"/>
                </a:cubicBezTo>
                <a:cubicBezTo>
                  <a:pt x="3170" y="1243"/>
                  <a:pt x="3154" y="1246"/>
                  <a:pt x="3136" y="1246"/>
                </a:cubicBezTo>
                <a:cubicBezTo>
                  <a:pt x="3110" y="1246"/>
                  <a:pt x="3089" y="1241"/>
                  <a:pt x="3074" y="1231"/>
                </a:cubicBezTo>
                <a:cubicBezTo>
                  <a:pt x="3058" y="1220"/>
                  <a:pt x="3048" y="1205"/>
                  <a:pt x="3045" y="1187"/>
                </a:cubicBezTo>
                <a:cubicBezTo>
                  <a:pt x="3094" y="1182"/>
                  <a:pt x="3094" y="1182"/>
                  <a:pt x="3094" y="1182"/>
                </a:cubicBezTo>
                <a:cubicBezTo>
                  <a:pt x="3096" y="1191"/>
                  <a:pt x="3101" y="1198"/>
                  <a:pt x="3108" y="1203"/>
                </a:cubicBezTo>
                <a:cubicBezTo>
                  <a:pt x="3115" y="1208"/>
                  <a:pt x="3125" y="1210"/>
                  <a:pt x="3136" y="1210"/>
                </a:cubicBezTo>
                <a:cubicBezTo>
                  <a:pt x="3148" y="1210"/>
                  <a:pt x="3158" y="1208"/>
                  <a:pt x="3165" y="1203"/>
                </a:cubicBezTo>
                <a:cubicBezTo>
                  <a:pt x="3172" y="1198"/>
                  <a:pt x="3176" y="1193"/>
                  <a:pt x="3176" y="1186"/>
                </a:cubicBezTo>
                <a:cubicBezTo>
                  <a:pt x="3169" y="1171"/>
                  <a:pt x="3169" y="1171"/>
                  <a:pt x="3169" y="1171"/>
                </a:cubicBezTo>
                <a:cubicBezTo>
                  <a:pt x="3164" y="1167"/>
                  <a:pt x="3157" y="1164"/>
                  <a:pt x="3147" y="1162"/>
                </a:cubicBezTo>
                <a:cubicBezTo>
                  <a:pt x="3111" y="1155"/>
                  <a:pt x="3111" y="1155"/>
                  <a:pt x="3111" y="1155"/>
                </a:cubicBezTo>
                <a:cubicBezTo>
                  <a:pt x="3091" y="1151"/>
                  <a:pt x="3076" y="1144"/>
                  <a:pt x="3066" y="1135"/>
                </a:cubicBezTo>
                <a:cubicBezTo>
                  <a:pt x="3056" y="1125"/>
                  <a:pt x="3051" y="1113"/>
                  <a:pt x="3051" y="1098"/>
                </a:cubicBezTo>
                <a:cubicBezTo>
                  <a:pt x="3051" y="1085"/>
                  <a:pt x="3055" y="1074"/>
                  <a:pt x="3062" y="1065"/>
                </a:cubicBezTo>
                <a:cubicBezTo>
                  <a:pt x="3069" y="1056"/>
                  <a:pt x="3079" y="1049"/>
                  <a:pt x="3092" y="1044"/>
                </a:cubicBezTo>
                <a:cubicBezTo>
                  <a:pt x="3105" y="1038"/>
                  <a:pt x="3120" y="1036"/>
                  <a:pt x="3137" y="1036"/>
                </a:cubicBezTo>
                <a:cubicBezTo>
                  <a:pt x="3162" y="1036"/>
                  <a:pt x="3182" y="1041"/>
                  <a:pt x="3196" y="1051"/>
                </a:cubicBezTo>
                <a:cubicBezTo>
                  <a:pt x="3210" y="1061"/>
                  <a:pt x="3219" y="1075"/>
                  <a:pt x="3223" y="1092"/>
                </a:cubicBezTo>
                <a:cubicBezTo>
                  <a:pt x="3177" y="1097"/>
                  <a:pt x="3177" y="1097"/>
                  <a:pt x="3177" y="1097"/>
                </a:cubicBezTo>
                <a:cubicBezTo>
                  <a:pt x="3170" y="1085"/>
                  <a:pt x="3170" y="1085"/>
                  <a:pt x="3170" y="1085"/>
                </a:cubicBezTo>
                <a:cubicBezTo>
                  <a:pt x="3157" y="1075"/>
                  <a:pt x="3157" y="1075"/>
                  <a:pt x="3157" y="1075"/>
                </a:cubicBezTo>
                <a:cubicBezTo>
                  <a:pt x="3152" y="1073"/>
                  <a:pt x="3146" y="1072"/>
                  <a:pt x="3138" y="1072"/>
                </a:cubicBezTo>
                <a:cubicBezTo>
                  <a:pt x="3127" y="1072"/>
                  <a:pt x="3119" y="1074"/>
                  <a:pt x="3112" y="1078"/>
                </a:cubicBezTo>
                <a:cubicBezTo>
                  <a:pt x="3105" y="1083"/>
                  <a:pt x="3101" y="1088"/>
                  <a:pt x="3101" y="1095"/>
                </a:cubicBezTo>
                <a:cubicBezTo>
                  <a:pt x="3108" y="1110"/>
                  <a:pt x="3108" y="1110"/>
                  <a:pt x="3108" y="1110"/>
                </a:cubicBezTo>
                <a:cubicBezTo>
                  <a:pt x="3113" y="1113"/>
                  <a:pt x="3120" y="1116"/>
                  <a:pt x="3131" y="1119"/>
                </a:cubicBezTo>
                <a:cubicBezTo>
                  <a:pt x="3167" y="1126"/>
                  <a:pt x="3167" y="1126"/>
                  <a:pt x="3167" y="1126"/>
                </a:cubicBezTo>
                <a:cubicBezTo>
                  <a:pt x="3188" y="1130"/>
                  <a:pt x="3202" y="1137"/>
                  <a:pt x="3212" y="1146"/>
                </a:cubicBezTo>
                <a:close/>
                <a:moveTo>
                  <a:pt x="2668" y="1203"/>
                </a:moveTo>
                <a:cubicBezTo>
                  <a:pt x="2677" y="1240"/>
                  <a:pt x="2677" y="1240"/>
                  <a:pt x="2677" y="1240"/>
                </a:cubicBezTo>
                <a:cubicBezTo>
                  <a:pt x="2665" y="1243"/>
                  <a:pt x="2665" y="1243"/>
                  <a:pt x="2665" y="1243"/>
                </a:cubicBezTo>
                <a:cubicBezTo>
                  <a:pt x="2661" y="1244"/>
                  <a:pt x="2655" y="1245"/>
                  <a:pt x="2647" y="1245"/>
                </a:cubicBezTo>
                <a:cubicBezTo>
                  <a:pt x="2635" y="1245"/>
                  <a:pt x="2624" y="1244"/>
                  <a:pt x="2614" y="1240"/>
                </a:cubicBezTo>
                <a:cubicBezTo>
                  <a:pt x="2603" y="1236"/>
                  <a:pt x="2596" y="1229"/>
                  <a:pt x="2590" y="1221"/>
                </a:cubicBezTo>
                <a:cubicBezTo>
                  <a:pt x="2584" y="1212"/>
                  <a:pt x="2581" y="1202"/>
                  <a:pt x="2581" y="1189"/>
                </a:cubicBezTo>
                <a:cubicBezTo>
                  <a:pt x="2581" y="1076"/>
                  <a:pt x="2581" y="1076"/>
                  <a:pt x="2581" y="1076"/>
                </a:cubicBezTo>
                <a:cubicBezTo>
                  <a:pt x="2551" y="1076"/>
                  <a:pt x="2551" y="1076"/>
                  <a:pt x="2551" y="1076"/>
                </a:cubicBezTo>
                <a:cubicBezTo>
                  <a:pt x="2551" y="1039"/>
                  <a:pt x="2551" y="1039"/>
                  <a:pt x="2551" y="1039"/>
                </a:cubicBezTo>
                <a:cubicBezTo>
                  <a:pt x="2581" y="1039"/>
                  <a:pt x="2581" y="1039"/>
                  <a:pt x="2581" y="1039"/>
                </a:cubicBezTo>
                <a:cubicBezTo>
                  <a:pt x="2581" y="990"/>
                  <a:pt x="2581" y="990"/>
                  <a:pt x="2581" y="990"/>
                </a:cubicBezTo>
                <a:cubicBezTo>
                  <a:pt x="2631" y="990"/>
                  <a:pt x="2631" y="990"/>
                  <a:pt x="2631" y="990"/>
                </a:cubicBezTo>
                <a:cubicBezTo>
                  <a:pt x="2631" y="1039"/>
                  <a:pt x="2631" y="1039"/>
                  <a:pt x="2631" y="1039"/>
                </a:cubicBezTo>
                <a:cubicBezTo>
                  <a:pt x="2673" y="1039"/>
                  <a:pt x="2673" y="1039"/>
                  <a:pt x="2673" y="1039"/>
                </a:cubicBezTo>
                <a:cubicBezTo>
                  <a:pt x="2673" y="1076"/>
                  <a:pt x="2673" y="1076"/>
                  <a:pt x="2673" y="1076"/>
                </a:cubicBezTo>
                <a:cubicBezTo>
                  <a:pt x="2631" y="1076"/>
                  <a:pt x="2631" y="1076"/>
                  <a:pt x="2631" y="1076"/>
                </a:cubicBezTo>
                <a:cubicBezTo>
                  <a:pt x="2631" y="1181"/>
                  <a:pt x="2631" y="1181"/>
                  <a:pt x="2631" y="1181"/>
                </a:cubicBezTo>
                <a:cubicBezTo>
                  <a:pt x="2634" y="1196"/>
                  <a:pt x="2634" y="1196"/>
                  <a:pt x="2634" y="1196"/>
                </a:cubicBezTo>
                <a:cubicBezTo>
                  <a:pt x="2642" y="1203"/>
                  <a:pt x="2642" y="1203"/>
                  <a:pt x="2642" y="1203"/>
                </a:cubicBezTo>
                <a:cubicBezTo>
                  <a:pt x="2654" y="1205"/>
                  <a:pt x="2654" y="1205"/>
                  <a:pt x="2654" y="1205"/>
                </a:cubicBezTo>
                <a:cubicBezTo>
                  <a:pt x="2662" y="1204"/>
                  <a:pt x="2662" y="1204"/>
                  <a:pt x="2662" y="1204"/>
                </a:cubicBezTo>
                <a:lnTo>
                  <a:pt x="2668" y="1203"/>
                </a:lnTo>
                <a:close/>
                <a:moveTo>
                  <a:pt x="2898" y="1071"/>
                </a:moveTo>
                <a:cubicBezTo>
                  <a:pt x="2904" y="1082"/>
                  <a:pt x="2907" y="1096"/>
                  <a:pt x="2907" y="1113"/>
                </a:cubicBezTo>
                <a:cubicBezTo>
                  <a:pt x="2907" y="1242"/>
                  <a:pt x="2907" y="1242"/>
                  <a:pt x="2907" y="1242"/>
                </a:cubicBezTo>
                <a:cubicBezTo>
                  <a:pt x="2857" y="1242"/>
                  <a:pt x="2857" y="1242"/>
                  <a:pt x="2857" y="1242"/>
                </a:cubicBezTo>
                <a:cubicBezTo>
                  <a:pt x="2857" y="1120"/>
                  <a:pt x="2857" y="1120"/>
                  <a:pt x="2857" y="1120"/>
                </a:cubicBezTo>
                <a:cubicBezTo>
                  <a:pt x="2857" y="1106"/>
                  <a:pt x="2853" y="1096"/>
                  <a:pt x="2846" y="1088"/>
                </a:cubicBezTo>
                <a:cubicBezTo>
                  <a:pt x="2839" y="1080"/>
                  <a:pt x="2829" y="1077"/>
                  <a:pt x="2815" y="1077"/>
                </a:cubicBezTo>
                <a:cubicBezTo>
                  <a:pt x="2806" y="1077"/>
                  <a:pt x="2799" y="1078"/>
                  <a:pt x="2792" y="1082"/>
                </a:cubicBezTo>
                <a:cubicBezTo>
                  <a:pt x="2785" y="1086"/>
                  <a:pt x="2779" y="1091"/>
                  <a:pt x="2775" y="1098"/>
                </a:cubicBezTo>
                <a:cubicBezTo>
                  <a:pt x="2771" y="1105"/>
                  <a:pt x="2769" y="1113"/>
                  <a:pt x="2769" y="1123"/>
                </a:cubicBezTo>
                <a:cubicBezTo>
                  <a:pt x="2769" y="1242"/>
                  <a:pt x="2769" y="1242"/>
                  <a:pt x="2769" y="1242"/>
                </a:cubicBezTo>
                <a:cubicBezTo>
                  <a:pt x="2719" y="1242"/>
                  <a:pt x="2719" y="1242"/>
                  <a:pt x="2719" y="1242"/>
                </a:cubicBezTo>
                <a:cubicBezTo>
                  <a:pt x="2719" y="971"/>
                  <a:pt x="2719" y="971"/>
                  <a:pt x="2719" y="971"/>
                </a:cubicBezTo>
                <a:cubicBezTo>
                  <a:pt x="2768" y="971"/>
                  <a:pt x="2768" y="971"/>
                  <a:pt x="2768" y="971"/>
                </a:cubicBezTo>
                <a:cubicBezTo>
                  <a:pt x="2768" y="1073"/>
                  <a:pt x="2768" y="1073"/>
                  <a:pt x="2768" y="1073"/>
                </a:cubicBezTo>
                <a:cubicBezTo>
                  <a:pt x="2771" y="1073"/>
                  <a:pt x="2771" y="1073"/>
                  <a:pt x="2771" y="1073"/>
                </a:cubicBezTo>
                <a:cubicBezTo>
                  <a:pt x="2776" y="1062"/>
                  <a:pt x="2783" y="1053"/>
                  <a:pt x="2794" y="1046"/>
                </a:cubicBezTo>
                <a:cubicBezTo>
                  <a:pt x="2804" y="1039"/>
                  <a:pt x="2818" y="1036"/>
                  <a:pt x="2834" y="1036"/>
                </a:cubicBezTo>
                <a:cubicBezTo>
                  <a:pt x="2849" y="1036"/>
                  <a:pt x="2862" y="1039"/>
                  <a:pt x="2873" y="1045"/>
                </a:cubicBezTo>
                <a:cubicBezTo>
                  <a:pt x="2884" y="1051"/>
                  <a:pt x="2892" y="1059"/>
                  <a:pt x="2898" y="1071"/>
                </a:cubicBezTo>
                <a:close/>
                <a:moveTo>
                  <a:pt x="3428" y="1061"/>
                </a:moveTo>
                <a:cubicBezTo>
                  <a:pt x="3419" y="1052"/>
                  <a:pt x="3409" y="1046"/>
                  <a:pt x="3397" y="1042"/>
                </a:cubicBezTo>
                <a:cubicBezTo>
                  <a:pt x="3385" y="1038"/>
                  <a:pt x="3373" y="1036"/>
                  <a:pt x="3360" y="1036"/>
                </a:cubicBezTo>
                <a:cubicBezTo>
                  <a:pt x="3340" y="1036"/>
                  <a:pt x="3322" y="1040"/>
                  <a:pt x="3307" y="1049"/>
                </a:cubicBezTo>
                <a:cubicBezTo>
                  <a:pt x="3292" y="1058"/>
                  <a:pt x="3280" y="1071"/>
                  <a:pt x="3272" y="1086"/>
                </a:cubicBezTo>
                <a:cubicBezTo>
                  <a:pt x="3264" y="1102"/>
                  <a:pt x="3259" y="1121"/>
                  <a:pt x="3259" y="1142"/>
                </a:cubicBezTo>
                <a:cubicBezTo>
                  <a:pt x="3259" y="1163"/>
                  <a:pt x="3264" y="1181"/>
                  <a:pt x="3272" y="1197"/>
                </a:cubicBezTo>
                <a:cubicBezTo>
                  <a:pt x="3280" y="1213"/>
                  <a:pt x="3292" y="1225"/>
                  <a:pt x="3307" y="1233"/>
                </a:cubicBezTo>
                <a:cubicBezTo>
                  <a:pt x="3323" y="1242"/>
                  <a:pt x="3341" y="1246"/>
                  <a:pt x="3363" y="1246"/>
                </a:cubicBezTo>
                <a:cubicBezTo>
                  <a:pt x="3379" y="1246"/>
                  <a:pt x="3394" y="1244"/>
                  <a:pt x="3407" y="1239"/>
                </a:cubicBezTo>
                <a:cubicBezTo>
                  <a:pt x="3419" y="1234"/>
                  <a:pt x="3430" y="1227"/>
                  <a:pt x="3438" y="1219"/>
                </a:cubicBezTo>
                <a:cubicBezTo>
                  <a:pt x="3446" y="1210"/>
                  <a:pt x="3452" y="1199"/>
                  <a:pt x="3455" y="1188"/>
                </a:cubicBezTo>
                <a:cubicBezTo>
                  <a:pt x="3408" y="1183"/>
                  <a:pt x="3408" y="1183"/>
                  <a:pt x="3408" y="1183"/>
                </a:cubicBezTo>
                <a:cubicBezTo>
                  <a:pt x="3398" y="1197"/>
                  <a:pt x="3398" y="1197"/>
                  <a:pt x="3398" y="1197"/>
                </a:cubicBezTo>
                <a:cubicBezTo>
                  <a:pt x="3383" y="1206"/>
                  <a:pt x="3383" y="1206"/>
                  <a:pt x="3383" y="1206"/>
                </a:cubicBezTo>
                <a:cubicBezTo>
                  <a:pt x="3377" y="1208"/>
                  <a:pt x="3371" y="1209"/>
                  <a:pt x="3363" y="1209"/>
                </a:cubicBezTo>
                <a:cubicBezTo>
                  <a:pt x="3352" y="1209"/>
                  <a:pt x="3343" y="1207"/>
                  <a:pt x="3335" y="1202"/>
                </a:cubicBezTo>
                <a:cubicBezTo>
                  <a:pt x="3327" y="1198"/>
                  <a:pt x="3320" y="1191"/>
                  <a:pt x="3316" y="1183"/>
                </a:cubicBezTo>
                <a:cubicBezTo>
                  <a:pt x="3311" y="1175"/>
                  <a:pt x="3309" y="1165"/>
                  <a:pt x="3309" y="1154"/>
                </a:cubicBezTo>
                <a:cubicBezTo>
                  <a:pt x="3457" y="1154"/>
                  <a:pt x="3457" y="1154"/>
                  <a:pt x="3457" y="1154"/>
                </a:cubicBezTo>
                <a:cubicBezTo>
                  <a:pt x="3457" y="1139"/>
                  <a:pt x="3457" y="1139"/>
                  <a:pt x="3457" y="1139"/>
                </a:cubicBezTo>
                <a:cubicBezTo>
                  <a:pt x="3457" y="1121"/>
                  <a:pt x="3454" y="1106"/>
                  <a:pt x="3449" y="1093"/>
                </a:cubicBezTo>
                <a:cubicBezTo>
                  <a:pt x="3444" y="1080"/>
                  <a:pt x="3437" y="1069"/>
                  <a:pt x="3428" y="1061"/>
                </a:cubicBezTo>
                <a:close/>
                <a:moveTo>
                  <a:pt x="3309" y="1121"/>
                </a:moveTo>
                <a:cubicBezTo>
                  <a:pt x="3310" y="1113"/>
                  <a:pt x="3312" y="1106"/>
                  <a:pt x="3316" y="1099"/>
                </a:cubicBezTo>
                <a:cubicBezTo>
                  <a:pt x="3320" y="1091"/>
                  <a:pt x="3326" y="1085"/>
                  <a:pt x="3334" y="1080"/>
                </a:cubicBezTo>
                <a:cubicBezTo>
                  <a:pt x="3341" y="1076"/>
                  <a:pt x="3350" y="1073"/>
                  <a:pt x="3361" y="1073"/>
                </a:cubicBezTo>
                <a:cubicBezTo>
                  <a:pt x="3370" y="1073"/>
                  <a:pt x="3379" y="1075"/>
                  <a:pt x="3386" y="1080"/>
                </a:cubicBezTo>
                <a:cubicBezTo>
                  <a:pt x="3393" y="1084"/>
                  <a:pt x="3399" y="1089"/>
                  <a:pt x="3403" y="1097"/>
                </a:cubicBezTo>
                <a:cubicBezTo>
                  <a:pt x="3407" y="1104"/>
                  <a:pt x="3409" y="1112"/>
                  <a:pt x="3409" y="1121"/>
                </a:cubicBezTo>
                <a:lnTo>
                  <a:pt x="3309" y="1121"/>
                </a:lnTo>
                <a:close/>
                <a:moveTo>
                  <a:pt x="2975" y="754"/>
                </a:moveTo>
                <a:cubicBezTo>
                  <a:pt x="2861" y="754"/>
                  <a:pt x="2799" y="692"/>
                  <a:pt x="2791" y="557"/>
                </a:cubicBezTo>
                <a:cubicBezTo>
                  <a:pt x="3265" y="557"/>
                  <a:pt x="3265" y="557"/>
                  <a:pt x="3265" y="557"/>
                </a:cubicBezTo>
                <a:cubicBezTo>
                  <a:pt x="3265" y="551"/>
                  <a:pt x="3268" y="529"/>
                  <a:pt x="3268" y="506"/>
                </a:cubicBezTo>
                <a:cubicBezTo>
                  <a:pt x="3268" y="275"/>
                  <a:pt x="3157" y="171"/>
                  <a:pt x="2945" y="171"/>
                </a:cubicBezTo>
                <a:cubicBezTo>
                  <a:pt x="2732" y="171"/>
                  <a:pt x="2590" y="306"/>
                  <a:pt x="2590" y="525"/>
                </a:cubicBezTo>
                <a:cubicBezTo>
                  <a:pt x="2590" y="739"/>
                  <a:pt x="2713" y="871"/>
                  <a:pt x="2959" y="871"/>
                </a:cubicBezTo>
                <a:cubicBezTo>
                  <a:pt x="3107" y="871"/>
                  <a:pt x="3184" y="838"/>
                  <a:pt x="3242" y="805"/>
                </a:cubicBezTo>
                <a:cubicBezTo>
                  <a:pt x="3242" y="680"/>
                  <a:pt x="3242" y="680"/>
                  <a:pt x="3242" y="680"/>
                </a:cubicBezTo>
                <a:cubicBezTo>
                  <a:pt x="3130" y="680"/>
                  <a:pt x="3130" y="680"/>
                  <a:pt x="3130" y="680"/>
                </a:cubicBezTo>
                <a:cubicBezTo>
                  <a:pt x="3094" y="724"/>
                  <a:pt x="3063" y="754"/>
                  <a:pt x="2975" y="754"/>
                </a:cubicBezTo>
                <a:close/>
                <a:moveTo>
                  <a:pt x="2945" y="284"/>
                </a:moveTo>
                <a:cubicBezTo>
                  <a:pt x="3026" y="284"/>
                  <a:pt x="3064" y="331"/>
                  <a:pt x="3071" y="450"/>
                </a:cubicBezTo>
                <a:cubicBezTo>
                  <a:pt x="2794" y="450"/>
                  <a:pt x="2794" y="450"/>
                  <a:pt x="2794" y="450"/>
                </a:cubicBezTo>
                <a:cubicBezTo>
                  <a:pt x="2809" y="333"/>
                  <a:pt x="2863" y="284"/>
                  <a:pt x="2945" y="28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79478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and object">
    <p:spTree>
      <p:nvGrpSpPr>
        <p:cNvPr id="1" name=""/>
        <p:cNvGrpSpPr/>
        <p:nvPr/>
      </p:nvGrpSpPr>
      <p:grpSpPr>
        <a:xfrm>
          <a:off x="0" y="0"/>
          <a:ext cx="0" cy="0"/>
          <a:chOff x="0" y="0"/>
          <a:chExt cx="0" cy="0"/>
        </a:xfrm>
      </p:grpSpPr>
      <p:sp>
        <p:nvSpPr>
          <p:cNvPr id="3" name="Frame content 2  "/>
          <p:cNvSpPr>
            <a:spLocks noGrp="1"/>
          </p:cNvSpPr>
          <p:nvPr>
            <p:ph idx="1" hasCustomPrompt="1"/>
          </p:nvPr>
        </p:nvSpPr>
        <p:spPr bwMode="gray">
          <a:xfrm>
            <a:off x="217080" y="2571751"/>
            <a:ext cx="8702279" cy="1986803"/>
          </a:xfrm>
        </p:spPr>
        <p:txBody>
          <a:bodyPr/>
          <a:lstStyle>
            <a:lvl1pPr>
              <a:defRPr/>
            </a:lvl1pPr>
          </a:lstStyle>
          <a:p>
            <a:pPr lvl="0"/>
            <a:r>
              <a:rPr lang="en-GB" noProof="1"/>
              <a:t>[Type agenda items]</a:t>
            </a:r>
          </a:p>
        </p:txBody>
      </p:sp>
      <p:sp>
        <p:nvSpPr>
          <p:cNvPr id="13" name="Title 12  ">
            <a:extLst>
              <a:ext uri="{FF2B5EF4-FFF2-40B4-BE49-F238E27FC236}">
                <a16:creationId xmlns:a16="http://schemas.microsoft.com/office/drawing/2014/main" xmlns="" id="{D2791732-873F-42FD-9E93-74E09E261538}"/>
              </a:ext>
            </a:extLst>
          </p:cNvPr>
          <p:cNvSpPr>
            <a:spLocks noGrp="1"/>
          </p:cNvSpPr>
          <p:nvPr>
            <p:ph type="title" hasCustomPrompt="1"/>
          </p:nvPr>
        </p:nvSpPr>
        <p:spPr>
          <a:xfrm>
            <a:off x="213030" y="211456"/>
            <a:ext cx="1938447" cy="545337"/>
          </a:xfrm>
        </p:spPr>
        <p:txBody>
          <a:bodyPr wrap="none" lIns="115200" rIns="90000"/>
          <a:lstStyle>
            <a:lvl1pPr>
              <a:defRPr/>
            </a:lvl1pPr>
          </a:lstStyle>
          <a:p>
            <a:r>
              <a:rPr lang="en-GB" dirty="0"/>
              <a:t>[Title]</a:t>
            </a:r>
          </a:p>
        </p:txBody>
      </p:sp>
      <p:sp>
        <p:nvSpPr>
          <p:cNvPr id="4" name="Frame text 3  ">
            <a:extLst>
              <a:ext uri="{FF2B5EF4-FFF2-40B4-BE49-F238E27FC236}">
                <a16:creationId xmlns:a16="http://schemas.microsoft.com/office/drawing/2014/main" xmlns="" id="{E258A4BF-C2E4-4456-85A3-FD8CFBFA7299}"/>
              </a:ext>
            </a:extLst>
          </p:cNvPr>
          <p:cNvSpPr>
            <a:spLocks noGrp="1"/>
          </p:cNvSpPr>
          <p:nvPr>
            <p:ph type="body" sz="quarter" idx="15" hasCustomPrompt="1"/>
          </p:nvPr>
        </p:nvSpPr>
        <p:spPr>
          <a:xfrm>
            <a:off x="217080" y="1446660"/>
            <a:ext cx="8702370" cy="1023887"/>
          </a:xfrm>
        </p:spPr>
        <p:txBody>
          <a:bodyPr/>
          <a:lstStyle>
            <a:lvl1pPr marL="27000" indent="0">
              <a:buFontTx/>
              <a:buNone/>
              <a:defRPr sz="1800">
                <a:latin typeface="+mn-lt"/>
              </a:defRPr>
            </a:lvl1pPr>
            <a:lvl2pPr marL="27000" indent="0">
              <a:buFontTx/>
              <a:buNone/>
              <a:defRPr sz="1800"/>
            </a:lvl2pPr>
            <a:lvl3pPr marL="27000" indent="0">
              <a:buFontTx/>
              <a:buNone/>
              <a:defRPr sz="1800"/>
            </a:lvl3pPr>
            <a:lvl4pPr marL="27000">
              <a:buFontTx/>
              <a:buNone/>
              <a:defRPr sz="1800"/>
            </a:lvl4pPr>
            <a:lvl5pPr marL="27000">
              <a:buFontTx/>
              <a:buNone/>
              <a:defRPr sz="1800"/>
            </a:lvl5pPr>
            <a:lvl6pPr marL="27000">
              <a:buFontTx/>
              <a:buNone/>
              <a:defRPr sz="1800"/>
            </a:lvl6pPr>
            <a:lvl7pPr marL="27000">
              <a:buFontTx/>
              <a:buNone/>
              <a:defRPr sz="1800"/>
            </a:lvl7pPr>
            <a:lvl8pPr marL="27000">
              <a:buFontTx/>
              <a:buNone/>
              <a:defRPr sz="1800"/>
            </a:lvl8pPr>
            <a:lvl9pPr marL="27000">
              <a:buFontTx/>
              <a:buNone/>
              <a:defRPr sz="1800"/>
            </a:lvl9pPr>
          </a:lstStyle>
          <a:p>
            <a:pPr lvl="0"/>
            <a:r>
              <a:rPr lang="en-GB" dirty="0"/>
              <a:t>[Introduction to the agenda]</a:t>
            </a:r>
          </a:p>
        </p:txBody>
      </p:sp>
      <p:sp>
        <p:nvSpPr>
          <p:cNvPr id="6" name="Subtitle  ">
            <a:extLst>
              <a:ext uri="{FF2B5EF4-FFF2-40B4-BE49-F238E27FC236}">
                <a16:creationId xmlns:a16="http://schemas.microsoft.com/office/drawing/2014/main" xmlns="" id="{EEF23CA2-FA51-4974-8FFF-8F669FEF6A80}"/>
              </a:ext>
            </a:extLst>
          </p:cNvPr>
          <p:cNvSpPr>
            <a:spLocks noGrp="1"/>
          </p:cNvSpPr>
          <p:nvPr>
            <p:ph type="body" sz="quarter" idx="13" hasCustomPrompt="1"/>
          </p:nvPr>
        </p:nvSpPr>
        <p:spPr>
          <a:xfrm>
            <a:off x="297000" y="766259"/>
            <a:ext cx="8631100" cy="286940"/>
          </a:xfrm>
        </p:spPr>
        <p:txBody>
          <a:bodyPr/>
          <a:lstStyle>
            <a:lvl1pPr marL="0" indent="0">
              <a:lnSpc>
                <a:spcPct val="100000"/>
              </a:lnSpc>
              <a:buNone/>
              <a:defRPr sz="1575" b="0" cap="all" baseline="0">
                <a:latin typeface="+mj-lt"/>
              </a:defRPr>
            </a:lvl1pPr>
            <a:lvl2pPr marL="0" indent="0">
              <a:lnSpc>
                <a:spcPct val="100000"/>
              </a:lnSpc>
              <a:buNone/>
              <a:defRPr sz="1575" b="0"/>
            </a:lvl2pPr>
            <a:lvl3pPr marL="0" indent="0">
              <a:lnSpc>
                <a:spcPct val="100000"/>
              </a:lnSpc>
              <a:buNone/>
              <a:defRPr sz="1575" b="0"/>
            </a:lvl3pPr>
            <a:lvl4pPr marL="0" indent="0">
              <a:lnSpc>
                <a:spcPct val="100000"/>
              </a:lnSpc>
              <a:buFont typeface="Arial" panose="020B0604020202020204" pitchFamily="34" charset="0"/>
              <a:buNone/>
              <a:defRPr sz="1575" b="0"/>
            </a:lvl4pPr>
            <a:lvl5pPr marL="0" indent="0">
              <a:lnSpc>
                <a:spcPct val="100000"/>
              </a:lnSpc>
              <a:buFont typeface="Arial" panose="020B0604020202020204" pitchFamily="34" charset="0"/>
              <a:buNone/>
              <a:defRPr sz="1575" b="0"/>
            </a:lvl5pPr>
            <a:lvl6pPr marL="0" indent="0">
              <a:lnSpc>
                <a:spcPct val="100000"/>
              </a:lnSpc>
              <a:buFont typeface="Arial" panose="020B0604020202020204" pitchFamily="34" charset="0"/>
              <a:buNone/>
              <a:defRPr sz="1575" b="0"/>
            </a:lvl6pPr>
            <a:lvl7pPr marL="0" indent="0">
              <a:lnSpc>
                <a:spcPct val="100000"/>
              </a:lnSpc>
              <a:buFont typeface="Arial" panose="020B0604020202020204" pitchFamily="34" charset="0"/>
              <a:buNone/>
              <a:defRPr sz="1575" b="0"/>
            </a:lvl7pPr>
            <a:lvl8pPr marL="0" indent="0">
              <a:lnSpc>
                <a:spcPct val="100000"/>
              </a:lnSpc>
              <a:buFont typeface="Arial" panose="020B0604020202020204" pitchFamily="34" charset="0"/>
              <a:buNone/>
              <a:defRPr sz="1575" b="0"/>
            </a:lvl8pPr>
            <a:lvl9pPr marL="0" indent="0">
              <a:lnSpc>
                <a:spcPct val="100000"/>
              </a:lnSpc>
              <a:buFont typeface="Arial" panose="020B0604020202020204" pitchFamily="34" charset="0"/>
              <a:buNone/>
              <a:defRPr sz="1575" b="0"/>
            </a:lvl9pPr>
          </a:lstStyle>
          <a:p>
            <a:pPr lvl="0"/>
            <a:r>
              <a:rPr lang="en-GB" dirty="0"/>
              <a:t>[subtitle]</a:t>
            </a:r>
          </a:p>
        </p:txBody>
      </p:sp>
      <p:sp>
        <p:nvSpPr>
          <p:cNvPr id="8" name="Frame date 7  ">
            <a:extLst>
              <a:ext uri="{FF2B5EF4-FFF2-40B4-BE49-F238E27FC236}">
                <a16:creationId xmlns:a16="http://schemas.microsoft.com/office/drawing/2014/main" xmlns="" id="{A547629D-AB25-470F-ADB2-0F8C48FF6559}"/>
              </a:ext>
            </a:extLst>
          </p:cNvPr>
          <p:cNvSpPr>
            <a:spLocks noGrp="1"/>
          </p:cNvSpPr>
          <p:nvPr>
            <p:ph type="dt" sz="half" idx="16"/>
          </p:nvPr>
        </p:nvSpPr>
        <p:spPr/>
        <p:txBody>
          <a:bodyPr/>
          <a:lstStyle/>
          <a:p>
            <a:fld id="{E1C6D4A5-724D-461F-BAB4-4C793485974A}" type="datetime1">
              <a:rPr lang="en-GB" noProof="1" smtClean="0"/>
              <a:t>23/04/2020</a:t>
            </a:fld>
            <a:endParaRPr lang="en-GB" noProof="1"/>
          </a:p>
        </p:txBody>
      </p:sp>
      <p:sp>
        <p:nvSpPr>
          <p:cNvPr id="9" name="Frame footer 8  ">
            <a:extLst>
              <a:ext uri="{FF2B5EF4-FFF2-40B4-BE49-F238E27FC236}">
                <a16:creationId xmlns:a16="http://schemas.microsoft.com/office/drawing/2014/main" xmlns="" id="{8E90699D-A142-45F8-95E2-8A886F4521F7}"/>
              </a:ext>
            </a:extLst>
          </p:cNvPr>
          <p:cNvSpPr>
            <a:spLocks noGrp="1"/>
          </p:cNvSpPr>
          <p:nvPr>
            <p:ph type="ftr" sz="quarter" idx="17"/>
          </p:nvPr>
        </p:nvSpPr>
        <p:spPr/>
        <p:txBody>
          <a:bodyPr/>
          <a:lstStyle/>
          <a:p>
            <a:r>
              <a:rPr lang="en-GB" noProof="1"/>
              <a:t>Author | GBU | Division | Department | Confidentiality | © Worldline</a:t>
            </a:r>
          </a:p>
        </p:txBody>
      </p:sp>
      <p:sp>
        <p:nvSpPr>
          <p:cNvPr id="10" name="Frame slide number 9  ">
            <a:extLst>
              <a:ext uri="{FF2B5EF4-FFF2-40B4-BE49-F238E27FC236}">
                <a16:creationId xmlns:a16="http://schemas.microsoft.com/office/drawing/2014/main" xmlns="" id="{40035B9A-04A8-46D8-9841-06D2FC3E454E}"/>
              </a:ext>
            </a:extLst>
          </p:cNvPr>
          <p:cNvSpPr>
            <a:spLocks noGrp="1"/>
          </p:cNvSpPr>
          <p:nvPr>
            <p:ph type="sldNum" sz="quarter" idx="18"/>
          </p:nvPr>
        </p:nvSpPr>
        <p:spPr/>
        <p:txBody>
          <a:bodyPr/>
          <a:lstStyle/>
          <a:p>
            <a:fld id="{1336C48C-F87C-4E4B-81EF-5027B17D1F61}" type="slidenum">
              <a:rPr lang="en-GB" noProof="1" smtClean="0"/>
              <a:pPr/>
              <a:t>‹N°›</a:t>
            </a:fld>
            <a:endParaRPr lang="en-GB" noProof="1"/>
          </a:p>
        </p:txBody>
      </p:sp>
    </p:spTree>
    <p:extLst>
      <p:ext uri="{BB962C8B-B14F-4D97-AF65-F5344CB8AC3E}">
        <p14:creationId xmlns:p14="http://schemas.microsoft.com/office/powerpoint/2010/main" val="2791409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wo lines, text and object">
    <p:spTree>
      <p:nvGrpSpPr>
        <p:cNvPr id="1" name=""/>
        <p:cNvGrpSpPr/>
        <p:nvPr/>
      </p:nvGrpSpPr>
      <p:grpSpPr>
        <a:xfrm>
          <a:off x="0" y="0"/>
          <a:ext cx="0" cy="0"/>
          <a:chOff x="0" y="0"/>
          <a:chExt cx="0" cy="0"/>
        </a:xfrm>
      </p:grpSpPr>
      <p:sp>
        <p:nvSpPr>
          <p:cNvPr id="13" name="Title 12  ">
            <a:extLst>
              <a:ext uri="{FF2B5EF4-FFF2-40B4-BE49-F238E27FC236}">
                <a16:creationId xmlns:a16="http://schemas.microsoft.com/office/drawing/2014/main" xmlns="" id="{D2791732-873F-42FD-9E93-74E09E261538}"/>
              </a:ext>
            </a:extLst>
          </p:cNvPr>
          <p:cNvSpPr>
            <a:spLocks noGrp="1"/>
          </p:cNvSpPr>
          <p:nvPr>
            <p:ph type="title" hasCustomPrompt="1"/>
          </p:nvPr>
        </p:nvSpPr>
        <p:spPr>
          <a:xfrm>
            <a:off x="213030" y="211456"/>
            <a:ext cx="1938447" cy="545337"/>
          </a:xfrm>
        </p:spPr>
        <p:txBody>
          <a:bodyPr wrap="none" lIns="115200" rIns="90000"/>
          <a:lstStyle>
            <a:lvl1pPr>
              <a:defRPr/>
            </a:lvl1pPr>
          </a:lstStyle>
          <a:p>
            <a:r>
              <a:rPr lang="en-GB" dirty="0"/>
              <a:t>[Title]</a:t>
            </a:r>
          </a:p>
        </p:txBody>
      </p:sp>
      <p:sp>
        <p:nvSpPr>
          <p:cNvPr id="4" name="Frame text 3  ">
            <a:extLst>
              <a:ext uri="{FF2B5EF4-FFF2-40B4-BE49-F238E27FC236}">
                <a16:creationId xmlns:a16="http://schemas.microsoft.com/office/drawing/2014/main" xmlns="" id="{E258A4BF-C2E4-4456-85A3-FD8CFBFA7299}"/>
              </a:ext>
            </a:extLst>
          </p:cNvPr>
          <p:cNvSpPr>
            <a:spLocks noGrp="1"/>
          </p:cNvSpPr>
          <p:nvPr>
            <p:ph type="body" sz="quarter" idx="15" hasCustomPrompt="1"/>
          </p:nvPr>
        </p:nvSpPr>
        <p:spPr>
          <a:xfrm>
            <a:off x="217080" y="1446660"/>
            <a:ext cx="8702370" cy="1023887"/>
          </a:xfrm>
        </p:spPr>
        <p:txBody>
          <a:bodyPr/>
          <a:lstStyle>
            <a:lvl1pPr marL="27000" indent="0">
              <a:buFontTx/>
              <a:buNone/>
              <a:defRPr sz="1800">
                <a:latin typeface="+mn-lt"/>
              </a:defRPr>
            </a:lvl1pPr>
            <a:lvl2pPr marL="27000" indent="0">
              <a:buFontTx/>
              <a:buNone/>
              <a:defRPr sz="1800"/>
            </a:lvl2pPr>
            <a:lvl3pPr marL="27000" indent="0">
              <a:buFontTx/>
              <a:buNone/>
              <a:defRPr sz="1800"/>
            </a:lvl3pPr>
            <a:lvl4pPr marL="27000">
              <a:buFontTx/>
              <a:buNone/>
              <a:defRPr sz="1800"/>
            </a:lvl4pPr>
            <a:lvl5pPr marL="27000">
              <a:buFontTx/>
              <a:buNone/>
              <a:defRPr sz="1800"/>
            </a:lvl5pPr>
            <a:lvl6pPr marL="27000">
              <a:buFontTx/>
              <a:buNone/>
              <a:defRPr sz="1800"/>
            </a:lvl6pPr>
            <a:lvl7pPr marL="27000">
              <a:buFontTx/>
              <a:buNone/>
              <a:defRPr sz="1800"/>
            </a:lvl7pPr>
            <a:lvl8pPr marL="27000">
              <a:buFontTx/>
              <a:buNone/>
              <a:defRPr sz="1800"/>
            </a:lvl8pPr>
            <a:lvl9pPr marL="27000">
              <a:buFontTx/>
              <a:buNone/>
              <a:defRPr sz="1800"/>
            </a:lvl9pPr>
          </a:lstStyle>
          <a:p>
            <a:pPr lvl="0"/>
            <a:r>
              <a:rPr lang="en-GB" dirty="0"/>
              <a:t>[Introduction to the agenda]</a:t>
            </a:r>
          </a:p>
        </p:txBody>
      </p:sp>
      <p:sp>
        <p:nvSpPr>
          <p:cNvPr id="6" name="Frame text 12  ">
            <a:extLst>
              <a:ext uri="{FF2B5EF4-FFF2-40B4-BE49-F238E27FC236}">
                <a16:creationId xmlns:a16="http://schemas.microsoft.com/office/drawing/2014/main" xmlns="" id="{A90C3C83-9CDF-43FA-A3A2-247A5AFABD31}"/>
              </a:ext>
            </a:extLst>
          </p:cNvPr>
          <p:cNvSpPr>
            <a:spLocks noGrp="1"/>
          </p:cNvSpPr>
          <p:nvPr>
            <p:ph type="body" sz="quarter" idx="11" hasCustomPrompt="1"/>
          </p:nvPr>
        </p:nvSpPr>
        <p:spPr>
          <a:xfrm>
            <a:off x="213030" y="747704"/>
            <a:ext cx="3181416" cy="545337"/>
          </a:xfrm>
          <a:solidFill>
            <a:schemeClr val="accent1"/>
          </a:solidFill>
        </p:spPr>
        <p:txBody>
          <a:bodyPr wrap="none" lIns="115200" tIns="36000" rIns="90000" anchor="ctr" anchorCtr="0">
            <a:spAutoFit/>
          </a:bodyPr>
          <a:lstStyle>
            <a:lvl1pPr marL="0" indent="0">
              <a:lnSpc>
                <a:spcPct val="98000"/>
              </a:lnSpc>
              <a:buFontTx/>
              <a:buNone/>
              <a:defRPr sz="3375" cap="all" baseline="0">
                <a:solidFill>
                  <a:schemeClr val="bg1"/>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a:t>[Two title]</a:t>
            </a:r>
            <a:endParaRPr lang="en-GB" dirty="0"/>
          </a:p>
        </p:txBody>
      </p:sp>
      <p:sp>
        <p:nvSpPr>
          <p:cNvPr id="7" name="Frame content 2  "/>
          <p:cNvSpPr>
            <a:spLocks noGrp="1"/>
          </p:cNvSpPr>
          <p:nvPr>
            <p:ph idx="1" hasCustomPrompt="1"/>
          </p:nvPr>
        </p:nvSpPr>
        <p:spPr bwMode="gray">
          <a:xfrm>
            <a:off x="217080" y="2571751"/>
            <a:ext cx="8702279" cy="1986803"/>
          </a:xfrm>
        </p:spPr>
        <p:txBody>
          <a:bodyPr/>
          <a:lstStyle>
            <a:lvl1pPr>
              <a:defRPr/>
            </a:lvl1pPr>
          </a:lstStyle>
          <a:p>
            <a:pPr lvl="0"/>
            <a:r>
              <a:rPr lang="en-GB" noProof="1"/>
              <a:t>[Type agenda items]</a:t>
            </a:r>
          </a:p>
        </p:txBody>
      </p:sp>
      <p:sp>
        <p:nvSpPr>
          <p:cNvPr id="11" name="Frame date 10  ">
            <a:extLst>
              <a:ext uri="{FF2B5EF4-FFF2-40B4-BE49-F238E27FC236}">
                <a16:creationId xmlns:a16="http://schemas.microsoft.com/office/drawing/2014/main" xmlns="" id="{7DCBBBC6-2D7E-4098-B17A-CE99AC9BFC75}"/>
              </a:ext>
            </a:extLst>
          </p:cNvPr>
          <p:cNvSpPr>
            <a:spLocks noGrp="1"/>
          </p:cNvSpPr>
          <p:nvPr>
            <p:ph type="dt" sz="half" idx="16"/>
          </p:nvPr>
        </p:nvSpPr>
        <p:spPr/>
        <p:txBody>
          <a:bodyPr/>
          <a:lstStyle/>
          <a:p>
            <a:fld id="{0D7E0E02-8525-441F-9106-AE30D8C87F9A}" type="datetime1">
              <a:rPr lang="en-GB" noProof="1" smtClean="0"/>
              <a:t>23/04/2020</a:t>
            </a:fld>
            <a:endParaRPr lang="en-GB" noProof="1"/>
          </a:p>
        </p:txBody>
      </p:sp>
      <p:sp>
        <p:nvSpPr>
          <p:cNvPr id="12" name="Frame footer 11  ">
            <a:extLst>
              <a:ext uri="{FF2B5EF4-FFF2-40B4-BE49-F238E27FC236}">
                <a16:creationId xmlns:a16="http://schemas.microsoft.com/office/drawing/2014/main" xmlns="" id="{660EB638-493E-4443-A9A9-28BD5061DB7D}"/>
              </a:ext>
            </a:extLst>
          </p:cNvPr>
          <p:cNvSpPr>
            <a:spLocks noGrp="1"/>
          </p:cNvSpPr>
          <p:nvPr>
            <p:ph type="ftr" sz="quarter" idx="17"/>
          </p:nvPr>
        </p:nvSpPr>
        <p:spPr/>
        <p:txBody>
          <a:bodyPr/>
          <a:lstStyle/>
          <a:p>
            <a:r>
              <a:rPr lang="en-GB" noProof="1"/>
              <a:t>Author | GBU | Division | Department | Confidentiality | © Worldline</a:t>
            </a:r>
          </a:p>
        </p:txBody>
      </p:sp>
      <p:sp>
        <p:nvSpPr>
          <p:cNvPr id="14" name="Frame slide number 13  ">
            <a:extLst>
              <a:ext uri="{FF2B5EF4-FFF2-40B4-BE49-F238E27FC236}">
                <a16:creationId xmlns:a16="http://schemas.microsoft.com/office/drawing/2014/main" xmlns="" id="{150DBC18-9595-45D6-ADC4-80459A961027}"/>
              </a:ext>
            </a:extLst>
          </p:cNvPr>
          <p:cNvSpPr>
            <a:spLocks noGrp="1"/>
          </p:cNvSpPr>
          <p:nvPr>
            <p:ph type="sldNum" sz="quarter" idx="18"/>
          </p:nvPr>
        </p:nvSpPr>
        <p:spPr/>
        <p:txBody>
          <a:bodyPr/>
          <a:lstStyle/>
          <a:p>
            <a:fld id="{1336C48C-F87C-4E4B-81EF-5027B17D1F61}" type="slidenum">
              <a:rPr lang="en-GB" noProof="1" smtClean="0"/>
              <a:pPr/>
              <a:t>‹N°›</a:t>
            </a:fld>
            <a:endParaRPr lang="en-GB" noProof="1"/>
          </a:p>
        </p:txBody>
      </p:sp>
    </p:spTree>
    <p:extLst>
      <p:ext uri="{BB962C8B-B14F-4D97-AF65-F5344CB8AC3E}">
        <p14:creationId xmlns:p14="http://schemas.microsoft.com/office/powerpoint/2010/main" val="3640177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Frame content 8  "/>
          <p:cNvSpPr>
            <a:spLocks noGrp="1"/>
          </p:cNvSpPr>
          <p:nvPr>
            <p:ph sz="quarter" idx="13" hasCustomPrompt="1"/>
          </p:nvPr>
        </p:nvSpPr>
        <p:spPr bwMode="gray">
          <a:xfrm>
            <a:off x="217080" y="2571749"/>
            <a:ext cx="4246560" cy="1986930"/>
          </a:xfrm>
        </p:spPr>
        <p:txBody>
          <a:bodyPr/>
          <a:lstStyle>
            <a:lvl1pPr>
              <a:defRPr/>
            </a:lvl1pPr>
          </a:lstStyle>
          <a:p>
            <a:pPr lvl="0"/>
            <a:r>
              <a:rPr lang="en-GB" noProof="1"/>
              <a:t>[Type agenda items]</a:t>
            </a:r>
          </a:p>
        </p:txBody>
      </p:sp>
      <p:sp>
        <p:nvSpPr>
          <p:cNvPr id="11" name="Frame content 10  "/>
          <p:cNvSpPr>
            <a:spLocks noGrp="1"/>
          </p:cNvSpPr>
          <p:nvPr>
            <p:ph sz="quarter" idx="14" hasCustomPrompt="1"/>
          </p:nvPr>
        </p:nvSpPr>
        <p:spPr bwMode="gray">
          <a:xfrm>
            <a:off x="4679156" y="2571750"/>
            <a:ext cx="4246560" cy="1986930"/>
          </a:xfrm>
        </p:spPr>
        <p:txBody>
          <a:bodyPr/>
          <a:lstStyle>
            <a:lvl1pPr>
              <a:defRPr/>
            </a:lvl1pPr>
          </a:lstStyle>
          <a:p>
            <a:pPr lvl="0"/>
            <a:r>
              <a:rPr lang="en-GB" noProof="1"/>
              <a:t>[Type agenda items]</a:t>
            </a:r>
          </a:p>
        </p:txBody>
      </p:sp>
      <p:sp>
        <p:nvSpPr>
          <p:cNvPr id="10" name="Title 9  ">
            <a:extLst>
              <a:ext uri="{FF2B5EF4-FFF2-40B4-BE49-F238E27FC236}">
                <a16:creationId xmlns:a16="http://schemas.microsoft.com/office/drawing/2014/main" xmlns="" id="{09432B4E-2635-4E89-BA43-59EB435D0320}"/>
              </a:ext>
            </a:extLst>
          </p:cNvPr>
          <p:cNvSpPr>
            <a:spLocks noGrp="1"/>
          </p:cNvSpPr>
          <p:nvPr>
            <p:ph type="title" hasCustomPrompt="1"/>
          </p:nvPr>
        </p:nvSpPr>
        <p:spPr>
          <a:xfrm>
            <a:off x="213030" y="211456"/>
            <a:ext cx="1938447" cy="545337"/>
          </a:xfrm>
        </p:spPr>
        <p:txBody>
          <a:bodyPr wrap="none" lIns="115200" rIns="90000"/>
          <a:lstStyle>
            <a:lvl1pPr>
              <a:defRPr/>
            </a:lvl1pPr>
          </a:lstStyle>
          <a:p>
            <a:r>
              <a:rPr lang="en-GB" dirty="0"/>
              <a:t>[title]</a:t>
            </a:r>
          </a:p>
        </p:txBody>
      </p:sp>
      <p:sp>
        <p:nvSpPr>
          <p:cNvPr id="7" name="Frame text 3  ">
            <a:extLst>
              <a:ext uri="{FF2B5EF4-FFF2-40B4-BE49-F238E27FC236}">
                <a16:creationId xmlns:a16="http://schemas.microsoft.com/office/drawing/2014/main" xmlns="" id="{8B29CD38-7A84-4139-A027-0F8CF4B5760D}"/>
              </a:ext>
            </a:extLst>
          </p:cNvPr>
          <p:cNvSpPr>
            <a:spLocks noGrp="1"/>
          </p:cNvSpPr>
          <p:nvPr>
            <p:ph type="body" sz="quarter" idx="17" hasCustomPrompt="1"/>
          </p:nvPr>
        </p:nvSpPr>
        <p:spPr>
          <a:xfrm>
            <a:off x="217080" y="1446660"/>
            <a:ext cx="8702370" cy="1023887"/>
          </a:xfrm>
        </p:spPr>
        <p:txBody>
          <a:bodyPr/>
          <a:lstStyle>
            <a:lvl1pPr marL="27000" indent="0">
              <a:buFontTx/>
              <a:buNone/>
              <a:defRPr sz="1800">
                <a:latin typeface="+mn-lt"/>
              </a:defRPr>
            </a:lvl1pPr>
            <a:lvl2pPr marL="27000" indent="0">
              <a:buFontTx/>
              <a:buNone/>
              <a:defRPr sz="1800"/>
            </a:lvl2pPr>
            <a:lvl3pPr marL="27000" indent="0">
              <a:buFontTx/>
              <a:buNone/>
              <a:defRPr sz="1800"/>
            </a:lvl3pPr>
            <a:lvl4pPr marL="27000">
              <a:buFontTx/>
              <a:buNone/>
              <a:defRPr sz="1800"/>
            </a:lvl4pPr>
            <a:lvl5pPr marL="27000">
              <a:buFontTx/>
              <a:buNone/>
              <a:defRPr sz="1800"/>
            </a:lvl5pPr>
            <a:lvl6pPr marL="27000">
              <a:buFontTx/>
              <a:buNone/>
              <a:defRPr sz="1800"/>
            </a:lvl6pPr>
            <a:lvl7pPr marL="27000">
              <a:buFontTx/>
              <a:buNone/>
              <a:defRPr sz="1800"/>
            </a:lvl7pPr>
            <a:lvl8pPr marL="27000">
              <a:buFontTx/>
              <a:buNone/>
              <a:defRPr sz="1800"/>
            </a:lvl8pPr>
            <a:lvl9pPr marL="27000">
              <a:buFontTx/>
              <a:buNone/>
              <a:defRPr sz="1800"/>
            </a:lvl9pPr>
          </a:lstStyle>
          <a:p>
            <a:pPr lvl="0"/>
            <a:r>
              <a:rPr lang="en-GB" dirty="0"/>
              <a:t>[Introduction to the agenda]</a:t>
            </a:r>
          </a:p>
        </p:txBody>
      </p:sp>
      <p:sp>
        <p:nvSpPr>
          <p:cNvPr id="8" name="Subtitle  ">
            <a:extLst>
              <a:ext uri="{FF2B5EF4-FFF2-40B4-BE49-F238E27FC236}">
                <a16:creationId xmlns:a16="http://schemas.microsoft.com/office/drawing/2014/main" xmlns="" id="{228FC4D0-D6E5-492F-9806-DA86203BEA93}"/>
              </a:ext>
            </a:extLst>
          </p:cNvPr>
          <p:cNvSpPr>
            <a:spLocks noGrp="1"/>
          </p:cNvSpPr>
          <p:nvPr>
            <p:ph type="body" sz="quarter" idx="18" hasCustomPrompt="1"/>
          </p:nvPr>
        </p:nvSpPr>
        <p:spPr>
          <a:xfrm>
            <a:off x="297000" y="766259"/>
            <a:ext cx="8628716" cy="264330"/>
          </a:xfrm>
        </p:spPr>
        <p:txBody>
          <a:bodyPr/>
          <a:lstStyle>
            <a:lvl1pPr marL="0" indent="0">
              <a:lnSpc>
                <a:spcPct val="100000"/>
              </a:lnSpc>
              <a:buNone/>
              <a:defRPr sz="1575" b="0" cap="all" baseline="0">
                <a:latin typeface="+mj-lt"/>
              </a:defRPr>
            </a:lvl1pPr>
            <a:lvl2pPr marL="0" indent="0">
              <a:lnSpc>
                <a:spcPct val="100000"/>
              </a:lnSpc>
              <a:buNone/>
              <a:defRPr sz="1575" b="0"/>
            </a:lvl2pPr>
            <a:lvl3pPr marL="0" indent="0">
              <a:lnSpc>
                <a:spcPct val="100000"/>
              </a:lnSpc>
              <a:buNone/>
              <a:defRPr sz="1575" b="0"/>
            </a:lvl3pPr>
            <a:lvl4pPr marL="0" indent="0">
              <a:lnSpc>
                <a:spcPct val="100000"/>
              </a:lnSpc>
              <a:buFont typeface="Arial" panose="020B0604020202020204" pitchFamily="34" charset="0"/>
              <a:buNone/>
              <a:defRPr sz="1575" b="0"/>
            </a:lvl4pPr>
            <a:lvl5pPr marL="0" indent="0">
              <a:lnSpc>
                <a:spcPct val="100000"/>
              </a:lnSpc>
              <a:buFont typeface="Arial" panose="020B0604020202020204" pitchFamily="34" charset="0"/>
              <a:buNone/>
              <a:defRPr sz="1575" b="0"/>
            </a:lvl5pPr>
            <a:lvl6pPr marL="0" indent="0">
              <a:lnSpc>
                <a:spcPct val="100000"/>
              </a:lnSpc>
              <a:buFont typeface="Arial" panose="020B0604020202020204" pitchFamily="34" charset="0"/>
              <a:buNone/>
              <a:defRPr sz="1575" b="0"/>
            </a:lvl6pPr>
            <a:lvl7pPr marL="0" indent="0">
              <a:lnSpc>
                <a:spcPct val="100000"/>
              </a:lnSpc>
              <a:buFont typeface="Arial" panose="020B0604020202020204" pitchFamily="34" charset="0"/>
              <a:buNone/>
              <a:defRPr sz="1575" b="0"/>
            </a:lvl7pPr>
            <a:lvl8pPr marL="0" indent="0">
              <a:lnSpc>
                <a:spcPct val="100000"/>
              </a:lnSpc>
              <a:buFont typeface="Arial" panose="020B0604020202020204" pitchFamily="34" charset="0"/>
              <a:buNone/>
              <a:defRPr sz="1575" b="0"/>
            </a:lvl8pPr>
            <a:lvl9pPr marL="0" indent="0">
              <a:lnSpc>
                <a:spcPct val="100000"/>
              </a:lnSpc>
              <a:buFont typeface="Arial" panose="020B0604020202020204" pitchFamily="34" charset="0"/>
              <a:buNone/>
              <a:defRPr sz="1575" b="0"/>
            </a:lvl9pPr>
          </a:lstStyle>
          <a:p>
            <a:pPr lvl="0"/>
            <a:r>
              <a:rPr lang="en-GB" dirty="0"/>
              <a:t>[subtitle]</a:t>
            </a:r>
          </a:p>
        </p:txBody>
      </p:sp>
      <p:sp>
        <p:nvSpPr>
          <p:cNvPr id="13" name="Frame date 12  ">
            <a:extLst>
              <a:ext uri="{FF2B5EF4-FFF2-40B4-BE49-F238E27FC236}">
                <a16:creationId xmlns:a16="http://schemas.microsoft.com/office/drawing/2014/main" xmlns="" id="{D16A6426-6F0A-4116-AED5-94783AA1EC31}"/>
              </a:ext>
            </a:extLst>
          </p:cNvPr>
          <p:cNvSpPr>
            <a:spLocks noGrp="1"/>
          </p:cNvSpPr>
          <p:nvPr>
            <p:ph type="dt" sz="half" idx="19"/>
          </p:nvPr>
        </p:nvSpPr>
        <p:spPr/>
        <p:txBody>
          <a:bodyPr/>
          <a:lstStyle/>
          <a:p>
            <a:fld id="{2AEA6EE3-9180-431C-8EE1-9223E990EA89}" type="datetime1">
              <a:rPr lang="en-GB" noProof="1" smtClean="0"/>
              <a:t>23/04/2020</a:t>
            </a:fld>
            <a:endParaRPr lang="en-GB" noProof="1"/>
          </a:p>
        </p:txBody>
      </p:sp>
      <p:sp>
        <p:nvSpPr>
          <p:cNvPr id="14" name="Frame footer 13  ">
            <a:extLst>
              <a:ext uri="{FF2B5EF4-FFF2-40B4-BE49-F238E27FC236}">
                <a16:creationId xmlns:a16="http://schemas.microsoft.com/office/drawing/2014/main" xmlns="" id="{DACA9BE4-3096-44FA-B47D-6C041CCB0F3F}"/>
              </a:ext>
            </a:extLst>
          </p:cNvPr>
          <p:cNvSpPr>
            <a:spLocks noGrp="1"/>
          </p:cNvSpPr>
          <p:nvPr>
            <p:ph type="ftr" sz="quarter" idx="20"/>
          </p:nvPr>
        </p:nvSpPr>
        <p:spPr/>
        <p:txBody>
          <a:bodyPr/>
          <a:lstStyle/>
          <a:p>
            <a:r>
              <a:rPr lang="en-GB" noProof="1"/>
              <a:t>Author | GBU | Division | Department | Confidentiality | © Worldline</a:t>
            </a:r>
          </a:p>
        </p:txBody>
      </p:sp>
      <p:sp>
        <p:nvSpPr>
          <p:cNvPr id="15" name="Frame slide number 14  ">
            <a:extLst>
              <a:ext uri="{FF2B5EF4-FFF2-40B4-BE49-F238E27FC236}">
                <a16:creationId xmlns:a16="http://schemas.microsoft.com/office/drawing/2014/main" xmlns="" id="{17DBB310-9DFC-4880-8D74-F7DC0C6996B1}"/>
              </a:ext>
            </a:extLst>
          </p:cNvPr>
          <p:cNvSpPr>
            <a:spLocks noGrp="1"/>
          </p:cNvSpPr>
          <p:nvPr>
            <p:ph type="sldNum" sz="quarter" idx="21"/>
          </p:nvPr>
        </p:nvSpPr>
        <p:spPr/>
        <p:txBody>
          <a:bodyPr/>
          <a:lstStyle/>
          <a:p>
            <a:fld id="{1336C48C-F87C-4E4B-81EF-5027B17D1F61}" type="slidenum">
              <a:rPr lang="en-GB" noProof="1" smtClean="0"/>
              <a:pPr/>
              <a:t>‹N°›</a:t>
            </a:fld>
            <a:endParaRPr lang="en-GB" noProof="1"/>
          </a:p>
        </p:txBody>
      </p:sp>
    </p:spTree>
    <p:extLst>
      <p:ext uri="{BB962C8B-B14F-4D97-AF65-F5344CB8AC3E}">
        <p14:creationId xmlns:p14="http://schemas.microsoft.com/office/powerpoint/2010/main" val="652318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wo lines, Two content">
    <p:spTree>
      <p:nvGrpSpPr>
        <p:cNvPr id="1" name=""/>
        <p:cNvGrpSpPr/>
        <p:nvPr/>
      </p:nvGrpSpPr>
      <p:grpSpPr>
        <a:xfrm>
          <a:off x="0" y="0"/>
          <a:ext cx="0" cy="0"/>
          <a:chOff x="0" y="0"/>
          <a:chExt cx="0" cy="0"/>
        </a:xfrm>
      </p:grpSpPr>
      <p:sp>
        <p:nvSpPr>
          <p:cNvPr id="9" name="Frame content 8  "/>
          <p:cNvSpPr>
            <a:spLocks noGrp="1"/>
          </p:cNvSpPr>
          <p:nvPr>
            <p:ph sz="quarter" idx="13" hasCustomPrompt="1"/>
          </p:nvPr>
        </p:nvSpPr>
        <p:spPr bwMode="gray">
          <a:xfrm>
            <a:off x="217080" y="2571749"/>
            <a:ext cx="4246560" cy="1986930"/>
          </a:xfrm>
        </p:spPr>
        <p:txBody>
          <a:bodyPr/>
          <a:lstStyle>
            <a:lvl1pPr>
              <a:defRPr/>
            </a:lvl1pPr>
          </a:lstStyle>
          <a:p>
            <a:pPr lvl="0"/>
            <a:r>
              <a:rPr lang="en-GB" noProof="1"/>
              <a:t>[Type agenda items]</a:t>
            </a:r>
          </a:p>
        </p:txBody>
      </p:sp>
      <p:sp>
        <p:nvSpPr>
          <p:cNvPr id="11" name="Frame content 10  "/>
          <p:cNvSpPr>
            <a:spLocks noGrp="1"/>
          </p:cNvSpPr>
          <p:nvPr>
            <p:ph sz="quarter" idx="14" hasCustomPrompt="1"/>
          </p:nvPr>
        </p:nvSpPr>
        <p:spPr bwMode="gray">
          <a:xfrm>
            <a:off x="4679156" y="2571750"/>
            <a:ext cx="4246560" cy="1986930"/>
          </a:xfrm>
        </p:spPr>
        <p:txBody>
          <a:bodyPr/>
          <a:lstStyle>
            <a:lvl1pPr>
              <a:defRPr/>
            </a:lvl1pPr>
          </a:lstStyle>
          <a:p>
            <a:pPr lvl="0"/>
            <a:r>
              <a:rPr lang="en-GB" noProof="1"/>
              <a:t>[Type agenda items]</a:t>
            </a:r>
          </a:p>
        </p:txBody>
      </p:sp>
      <p:sp>
        <p:nvSpPr>
          <p:cNvPr id="10" name="Title 9  ">
            <a:extLst>
              <a:ext uri="{FF2B5EF4-FFF2-40B4-BE49-F238E27FC236}">
                <a16:creationId xmlns:a16="http://schemas.microsoft.com/office/drawing/2014/main" xmlns="" id="{09432B4E-2635-4E89-BA43-59EB435D0320}"/>
              </a:ext>
            </a:extLst>
          </p:cNvPr>
          <p:cNvSpPr>
            <a:spLocks noGrp="1"/>
          </p:cNvSpPr>
          <p:nvPr>
            <p:ph type="title" hasCustomPrompt="1"/>
          </p:nvPr>
        </p:nvSpPr>
        <p:spPr>
          <a:xfrm>
            <a:off x="213030" y="211456"/>
            <a:ext cx="1938447" cy="545337"/>
          </a:xfrm>
        </p:spPr>
        <p:txBody>
          <a:bodyPr wrap="none" lIns="115200" rIns="90000"/>
          <a:lstStyle>
            <a:lvl1pPr>
              <a:defRPr/>
            </a:lvl1pPr>
          </a:lstStyle>
          <a:p>
            <a:r>
              <a:rPr lang="en-GB" dirty="0"/>
              <a:t>[title]</a:t>
            </a:r>
          </a:p>
        </p:txBody>
      </p:sp>
      <p:sp>
        <p:nvSpPr>
          <p:cNvPr id="7" name="Frame text 3  ">
            <a:extLst>
              <a:ext uri="{FF2B5EF4-FFF2-40B4-BE49-F238E27FC236}">
                <a16:creationId xmlns:a16="http://schemas.microsoft.com/office/drawing/2014/main" xmlns="" id="{8B29CD38-7A84-4139-A027-0F8CF4B5760D}"/>
              </a:ext>
            </a:extLst>
          </p:cNvPr>
          <p:cNvSpPr>
            <a:spLocks noGrp="1"/>
          </p:cNvSpPr>
          <p:nvPr>
            <p:ph type="body" sz="quarter" idx="17" hasCustomPrompt="1"/>
          </p:nvPr>
        </p:nvSpPr>
        <p:spPr>
          <a:xfrm>
            <a:off x="217080" y="1446660"/>
            <a:ext cx="8702370" cy="1023887"/>
          </a:xfrm>
        </p:spPr>
        <p:txBody>
          <a:bodyPr/>
          <a:lstStyle>
            <a:lvl1pPr marL="27000" indent="0">
              <a:buFontTx/>
              <a:buNone/>
              <a:defRPr sz="1800">
                <a:latin typeface="+mn-lt"/>
              </a:defRPr>
            </a:lvl1pPr>
            <a:lvl2pPr marL="27000" indent="0">
              <a:buFontTx/>
              <a:buNone/>
              <a:defRPr sz="1800"/>
            </a:lvl2pPr>
            <a:lvl3pPr marL="27000" indent="0">
              <a:buFontTx/>
              <a:buNone/>
              <a:defRPr sz="1800"/>
            </a:lvl3pPr>
            <a:lvl4pPr marL="27000">
              <a:buFontTx/>
              <a:buNone/>
              <a:defRPr sz="1800"/>
            </a:lvl4pPr>
            <a:lvl5pPr marL="27000">
              <a:buFontTx/>
              <a:buNone/>
              <a:defRPr sz="1800"/>
            </a:lvl5pPr>
            <a:lvl6pPr marL="27000">
              <a:buFontTx/>
              <a:buNone/>
              <a:defRPr sz="1800"/>
            </a:lvl6pPr>
            <a:lvl7pPr marL="27000">
              <a:buFontTx/>
              <a:buNone/>
              <a:defRPr sz="1800"/>
            </a:lvl7pPr>
            <a:lvl8pPr marL="27000">
              <a:buFontTx/>
              <a:buNone/>
              <a:defRPr sz="1800"/>
            </a:lvl8pPr>
            <a:lvl9pPr marL="27000">
              <a:buFontTx/>
              <a:buNone/>
              <a:defRPr sz="1800"/>
            </a:lvl9pPr>
          </a:lstStyle>
          <a:p>
            <a:pPr lvl="0"/>
            <a:r>
              <a:rPr lang="en-GB" dirty="0"/>
              <a:t>[Introduction to the agenda]</a:t>
            </a:r>
          </a:p>
        </p:txBody>
      </p:sp>
      <p:sp>
        <p:nvSpPr>
          <p:cNvPr id="12" name="Frame text 12  ">
            <a:extLst>
              <a:ext uri="{FF2B5EF4-FFF2-40B4-BE49-F238E27FC236}">
                <a16:creationId xmlns:a16="http://schemas.microsoft.com/office/drawing/2014/main" xmlns="" id="{380A7666-67E3-4856-8D23-55A91430A410}"/>
              </a:ext>
            </a:extLst>
          </p:cNvPr>
          <p:cNvSpPr>
            <a:spLocks noGrp="1"/>
          </p:cNvSpPr>
          <p:nvPr>
            <p:ph type="body" sz="quarter" idx="11" hasCustomPrompt="1"/>
          </p:nvPr>
        </p:nvSpPr>
        <p:spPr>
          <a:xfrm>
            <a:off x="213030" y="747704"/>
            <a:ext cx="3181416" cy="545337"/>
          </a:xfrm>
          <a:solidFill>
            <a:schemeClr val="accent1"/>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a:t>[Two title]</a:t>
            </a:r>
            <a:endParaRPr lang="en-GB" dirty="0"/>
          </a:p>
        </p:txBody>
      </p:sp>
      <p:sp>
        <p:nvSpPr>
          <p:cNvPr id="2" name="Frame date 1  ">
            <a:extLst>
              <a:ext uri="{FF2B5EF4-FFF2-40B4-BE49-F238E27FC236}">
                <a16:creationId xmlns:a16="http://schemas.microsoft.com/office/drawing/2014/main" xmlns="" id="{D55A6A62-7647-4944-BC35-A81099F4C8C3}"/>
              </a:ext>
            </a:extLst>
          </p:cNvPr>
          <p:cNvSpPr>
            <a:spLocks noGrp="1"/>
          </p:cNvSpPr>
          <p:nvPr>
            <p:ph type="dt" sz="half" idx="18"/>
          </p:nvPr>
        </p:nvSpPr>
        <p:spPr/>
        <p:txBody>
          <a:bodyPr/>
          <a:lstStyle/>
          <a:p>
            <a:fld id="{5AFD6A0E-4D95-4745-8DE8-CA0CC291AA48}" type="datetime1">
              <a:rPr lang="en-GB" noProof="1" smtClean="0"/>
              <a:t>23/04/2020</a:t>
            </a:fld>
            <a:endParaRPr lang="en-GB" noProof="1"/>
          </a:p>
        </p:txBody>
      </p:sp>
      <p:sp>
        <p:nvSpPr>
          <p:cNvPr id="3" name="Frame footer 2  ">
            <a:extLst>
              <a:ext uri="{FF2B5EF4-FFF2-40B4-BE49-F238E27FC236}">
                <a16:creationId xmlns:a16="http://schemas.microsoft.com/office/drawing/2014/main" xmlns="" id="{4B3AE8AC-CF2B-411F-8F25-1FECC4E6CCDD}"/>
              </a:ext>
            </a:extLst>
          </p:cNvPr>
          <p:cNvSpPr>
            <a:spLocks noGrp="1"/>
          </p:cNvSpPr>
          <p:nvPr>
            <p:ph type="ftr" sz="quarter" idx="19"/>
          </p:nvPr>
        </p:nvSpPr>
        <p:spPr/>
        <p:txBody>
          <a:bodyPr/>
          <a:lstStyle/>
          <a:p>
            <a:r>
              <a:rPr lang="en-GB" noProof="1"/>
              <a:t>Author | GBU | Division | Department | Confidentiality | © Worldline</a:t>
            </a:r>
          </a:p>
        </p:txBody>
      </p:sp>
      <p:sp>
        <p:nvSpPr>
          <p:cNvPr id="8" name="Frame slide number 7  ">
            <a:extLst>
              <a:ext uri="{FF2B5EF4-FFF2-40B4-BE49-F238E27FC236}">
                <a16:creationId xmlns:a16="http://schemas.microsoft.com/office/drawing/2014/main" xmlns="" id="{C92F91B3-7B93-4842-8EEF-A14C3027FAF8}"/>
              </a:ext>
            </a:extLst>
          </p:cNvPr>
          <p:cNvSpPr>
            <a:spLocks noGrp="1"/>
          </p:cNvSpPr>
          <p:nvPr>
            <p:ph type="sldNum" sz="quarter" idx="20"/>
          </p:nvPr>
        </p:nvSpPr>
        <p:spPr/>
        <p:txBody>
          <a:bodyPr/>
          <a:lstStyle/>
          <a:p>
            <a:fld id="{1336C48C-F87C-4E4B-81EF-5027B17D1F61}" type="slidenum">
              <a:rPr lang="en-GB" noProof="1" smtClean="0"/>
              <a:pPr/>
              <a:t>‹N°›</a:t>
            </a:fld>
            <a:endParaRPr lang="en-GB" noProof="1"/>
          </a:p>
        </p:txBody>
      </p:sp>
    </p:spTree>
    <p:extLst>
      <p:ext uri="{BB962C8B-B14F-4D97-AF65-F5344CB8AC3E}">
        <p14:creationId xmlns:p14="http://schemas.microsoft.com/office/powerpoint/2010/main" val="2189375200"/>
      </p:ext>
    </p:extLst>
  </p:cSld>
  <p:clrMapOvr>
    <a:masterClrMapping/>
  </p:clrMapOvr>
  <p:extLst>
    <p:ext uri="{DCECCB84-F9BA-43D5-87BE-67443E8EF086}">
      <p15:sldGuideLst xmlns:p15="http://schemas.microsoft.com/office/powerpoint/2012/main" xmlns=""/>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text and picture">
    <p:spTree>
      <p:nvGrpSpPr>
        <p:cNvPr id="1" name=""/>
        <p:cNvGrpSpPr/>
        <p:nvPr/>
      </p:nvGrpSpPr>
      <p:grpSpPr>
        <a:xfrm>
          <a:off x="0" y="0"/>
          <a:ext cx="0" cy="0"/>
          <a:chOff x="0" y="0"/>
          <a:chExt cx="0" cy="0"/>
        </a:xfrm>
      </p:grpSpPr>
      <p:sp>
        <p:nvSpPr>
          <p:cNvPr id="7" name="Frame picture 2  ">
            <a:extLst>
              <a:ext uri="{FF2B5EF4-FFF2-40B4-BE49-F238E27FC236}">
                <a16:creationId xmlns:a16="http://schemas.microsoft.com/office/drawing/2014/main" xmlns="" id="{9F54C3BA-556C-4724-A2B0-684F681115AF}"/>
              </a:ext>
            </a:extLst>
          </p:cNvPr>
          <p:cNvSpPr>
            <a:spLocks noGrp="1"/>
          </p:cNvSpPr>
          <p:nvPr>
            <p:ph type="pic" sz="quarter" idx="16" hasCustomPrompt="1"/>
          </p:nvPr>
        </p:nvSpPr>
        <p:spPr>
          <a:xfrm>
            <a:off x="4679157" y="0"/>
            <a:ext cx="4464844" cy="5143500"/>
          </a:xfrm>
        </p:spPr>
        <p:txBody>
          <a:bodyPr/>
          <a:lstStyle>
            <a:lvl1pPr marL="0" indent="0" algn="ctr">
              <a:lnSpc>
                <a:spcPts val="24150"/>
              </a:lnSpc>
              <a:buNone/>
              <a:defRPr baseline="0"/>
            </a:lvl1pPr>
          </a:lstStyle>
          <a:p>
            <a:r>
              <a:rPr lang="en-GB" dirty="0"/>
              <a:t>[Insert Picture]</a:t>
            </a:r>
          </a:p>
        </p:txBody>
      </p:sp>
      <p:sp>
        <p:nvSpPr>
          <p:cNvPr id="9" name="Frame content 8  "/>
          <p:cNvSpPr>
            <a:spLocks noGrp="1"/>
          </p:cNvSpPr>
          <p:nvPr>
            <p:ph sz="quarter" idx="13" hasCustomPrompt="1"/>
          </p:nvPr>
        </p:nvSpPr>
        <p:spPr bwMode="gray">
          <a:xfrm>
            <a:off x="217080" y="1446660"/>
            <a:ext cx="4246574" cy="3111053"/>
          </a:xfrm>
        </p:spPr>
        <p:txBody>
          <a:bodyPr/>
          <a:lstStyle>
            <a:lvl1pPr>
              <a:defRPr/>
            </a:lvl1pPr>
          </a:lstStyle>
          <a:p>
            <a:pPr lvl="0"/>
            <a:r>
              <a:rPr lang="en-GB" noProof="1"/>
              <a:t>[Type agenda items]</a:t>
            </a:r>
          </a:p>
        </p:txBody>
      </p:sp>
      <p:sp>
        <p:nvSpPr>
          <p:cNvPr id="10" name="Title 9  ">
            <a:extLst>
              <a:ext uri="{FF2B5EF4-FFF2-40B4-BE49-F238E27FC236}">
                <a16:creationId xmlns:a16="http://schemas.microsoft.com/office/drawing/2014/main" xmlns="" id="{09432B4E-2635-4E89-BA43-59EB435D0320}"/>
              </a:ext>
            </a:extLst>
          </p:cNvPr>
          <p:cNvSpPr>
            <a:spLocks noGrp="1"/>
          </p:cNvSpPr>
          <p:nvPr>
            <p:ph type="title" hasCustomPrompt="1"/>
          </p:nvPr>
        </p:nvSpPr>
        <p:spPr>
          <a:xfrm>
            <a:off x="213030" y="211456"/>
            <a:ext cx="1938447" cy="545337"/>
          </a:xfrm>
        </p:spPr>
        <p:txBody>
          <a:bodyPr wrap="none" lIns="115200" rIns="90000"/>
          <a:lstStyle>
            <a:lvl1pPr>
              <a:defRPr/>
            </a:lvl1pPr>
          </a:lstStyle>
          <a:p>
            <a:r>
              <a:rPr lang="en-GB" dirty="0"/>
              <a:t>[title]</a:t>
            </a:r>
          </a:p>
        </p:txBody>
      </p:sp>
      <p:sp>
        <p:nvSpPr>
          <p:cNvPr id="8" name="Subtitle  ">
            <a:extLst>
              <a:ext uri="{FF2B5EF4-FFF2-40B4-BE49-F238E27FC236}">
                <a16:creationId xmlns:a16="http://schemas.microsoft.com/office/drawing/2014/main" xmlns="" id="{4C4D1296-1D42-463D-A430-30468D656B7B}"/>
              </a:ext>
            </a:extLst>
          </p:cNvPr>
          <p:cNvSpPr>
            <a:spLocks noGrp="1"/>
          </p:cNvSpPr>
          <p:nvPr>
            <p:ph type="body" sz="quarter" idx="1001" hasCustomPrompt="1"/>
          </p:nvPr>
        </p:nvSpPr>
        <p:spPr>
          <a:xfrm>
            <a:off x="297000" y="766259"/>
            <a:ext cx="4166654" cy="264330"/>
          </a:xfrm>
        </p:spPr>
        <p:txBody>
          <a:bodyPr/>
          <a:lstStyle>
            <a:lvl1pPr marL="0" indent="0">
              <a:lnSpc>
                <a:spcPct val="100000"/>
              </a:lnSpc>
              <a:buNone/>
              <a:defRPr sz="1575" b="0" cap="all" baseline="0">
                <a:latin typeface="+mj-lt"/>
              </a:defRPr>
            </a:lvl1pPr>
            <a:lvl2pPr marL="0" indent="0">
              <a:lnSpc>
                <a:spcPct val="100000"/>
              </a:lnSpc>
              <a:buNone/>
              <a:defRPr sz="1575" b="0"/>
            </a:lvl2pPr>
            <a:lvl3pPr marL="0" indent="0">
              <a:lnSpc>
                <a:spcPct val="100000"/>
              </a:lnSpc>
              <a:buNone/>
              <a:defRPr sz="1575" b="0"/>
            </a:lvl3pPr>
            <a:lvl4pPr marL="0" indent="0">
              <a:lnSpc>
                <a:spcPct val="100000"/>
              </a:lnSpc>
              <a:buFont typeface="Arial" panose="020B0604020202020204" pitchFamily="34" charset="0"/>
              <a:buNone/>
              <a:defRPr sz="1575" b="0"/>
            </a:lvl4pPr>
            <a:lvl5pPr marL="0" indent="0">
              <a:lnSpc>
                <a:spcPct val="100000"/>
              </a:lnSpc>
              <a:buFont typeface="Arial" panose="020B0604020202020204" pitchFamily="34" charset="0"/>
              <a:buNone/>
              <a:defRPr sz="1575" b="0"/>
            </a:lvl5pPr>
            <a:lvl6pPr marL="0" indent="0">
              <a:lnSpc>
                <a:spcPct val="100000"/>
              </a:lnSpc>
              <a:buFont typeface="Arial" panose="020B0604020202020204" pitchFamily="34" charset="0"/>
              <a:buNone/>
              <a:defRPr sz="1575" b="0"/>
            </a:lvl6pPr>
            <a:lvl7pPr marL="0" indent="0">
              <a:lnSpc>
                <a:spcPct val="100000"/>
              </a:lnSpc>
              <a:buFont typeface="Arial" panose="020B0604020202020204" pitchFamily="34" charset="0"/>
              <a:buNone/>
              <a:defRPr sz="1575" b="0"/>
            </a:lvl7pPr>
            <a:lvl8pPr marL="0" indent="0">
              <a:lnSpc>
                <a:spcPct val="100000"/>
              </a:lnSpc>
              <a:buFont typeface="Arial" panose="020B0604020202020204" pitchFamily="34" charset="0"/>
              <a:buNone/>
              <a:defRPr sz="1575" b="0"/>
            </a:lvl8pPr>
            <a:lvl9pPr marL="0" indent="0">
              <a:lnSpc>
                <a:spcPct val="100000"/>
              </a:lnSpc>
              <a:buFont typeface="Arial" panose="020B0604020202020204" pitchFamily="34" charset="0"/>
              <a:buNone/>
              <a:defRPr sz="1575" b="0"/>
            </a:lvl9pPr>
          </a:lstStyle>
          <a:p>
            <a:pPr lvl="0"/>
            <a:r>
              <a:rPr lang="en-GB" dirty="0"/>
              <a:t>[subtitle]</a:t>
            </a:r>
          </a:p>
        </p:txBody>
      </p:sp>
      <p:sp>
        <p:nvSpPr>
          <p:cNvPr id="16" name="Frame textbox 15  ">
            <a:extLst>
              <a:ext uri="{FF2B5EF4-FFF2-40B4-BE49-F238E27FC236}">
                <a16:creationId xmlns:a16="http://schemas.microsoft.com/office/drawing/2014/main" xmlns="" id="{8A444F11-7740-498F-9C5A-BD761707BD75}"/>
              </a:ext>
            </a:extLst>
          </p:cNvPr>
          <p:cNvSpPr txBox="1">
            <a:spLocks/>
          </p:cNvSpPr>
          <p:nvPr userDrawn="1"/>
        </p:nvSpPr>
        <p:spPr>
          <a:xfrm>
            <a:off x="450093" y="4830636"/>
            <a:ext cx="65676" cy="123111"/>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latin typeface="Arial" panose="020B0604020202020204" pitchFamily="34" charset="0"/>
              </a:rPr>
              <a:t>|</a:t>
            </a:r>
            <a:endParaRPr lang="nl-NL" sz="800" b="1" i="0" baseline="0" dirty="0">
              <a:latin typeface="Arial" panose="020B0604020202020204" pitchFamily="34" charset="0"/>
            </a:endParaRPr>
          </a:p>
        </p:txBody>
      </p:sp>
      <p:sp>
        <p:nvSpPr>
          <p:cNvPr id="17" name="Frame textbox 16  ">
            <a:extLst>
              <a:ext uri="{FF2B5EF4-FFF2-40B4-BE49-F238E27FC236}">
                <a16:creationId xmlns:a16="http://schemas.microsoft.com/office/drawing/2014/main" xmlns="" id="{4C88CDF8-DF8D-447B-B651-61DAA63AB94D}"/>
              </a:ext>
            </a:extLst>
          </p:cNvPr>
          <p:cNvSpPr txBox="1">
            <a:spLocks/>
          </p:cNvSpPr>
          <p:nvPr userDrawn="1"/>
        </p:nvSpPr>
        <p:spPr>
          <a:xfrm>
            <a:off x="1057730" y="4830479"/>
            <a:ext cx="65520" cy="123120"/>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latin typeface="Arial" panose="020B0604020202020204" pitchFamily="34" charset="0"/>
              </a:rPr>
              <a:t>|</a:t>
            </a:r>
            <a:endParaRPr lang="nl-NL" sz="800" b="1" i="0" baseline="0" dirty="0">
              <a:latin typeface="Arial" panose="020B0604020202020204" pitchFamily="34" charset="0"/>
            </a:endParaRPr>
          </a:p>
        </p:txBody>
      </p:sp>
      <p:sp>
        <p:nvSpPr>
          <p:cNvPr id="2" name="Frame date 1  ">
            <a:extLst>
              <a:ext uri="{FF2B5EF4-FFF2-40B4-BE49-F238E27FC236}">
                <a16:creationId xmlns:a16="http://schemas.microsoft.com/office/drawing/2014/main" xmlns="" id="{7D4B26A1-D3FA-430F-8238-6209F5DC8568}"/>
              </a:ext>
            </a:extLst>
          </p:cNvPr>
          <p:cNvSpPr>
            <a:spLocks noGrp="1"/>
          </p:cNvSpPr>
          <p:nvPr>
            <p:ph type="dt" sz="half" idx="1002"/>
          </p:nvPr>
        </p:nvSpPr>
        <p:spPr>
          <a:xfrm>
            <a:off x="533865" y="4854960"/>
            <a:ext cx="551034" cy="162360"/>
          </a:xfrm>
        </p:spPr>
        <p:txBody>
          <a:bodyPr/>
          <a:lstStyle/>
          <a:p>
            <a:fld id="{FC805AA0-778A-42DD-BD97-10E0A96AD30F}" type="datetime1">
              <a:rPr lang="en-GB" noProof="1" smtClean="0"/>
              <a:t>23/04/2020</a:t>
            </a:fld>
            <a:endParaRPr lang="en-GB" noProof="1"/>
          </a:p>
        </p:txBody>
      </p:sp>
      <p:sp>
        <p:nvSpPr>
          <p:cNvPr id="3" name="Frame footer 2  ">
            <a:extLst>
              <a:ext uri="{FF2B5EF4-FFF2-40B4-BE49-F238E27FC236}">
                <a16:creationId xmlns:a16="http://schemas.microsoft.com/office/drawing/2014/main" xmlns="" id="{72A7DFEB-A000-47F7-BB7C-EC46677B034C}"/>
              </a:ext>
            </a:extLst>
          </p:cNvPr>
          <p:cNvSpPr>
            <a:spLocks noGrp="1"/>
          </p:cNvSpPr>
          <p:nvPr>
            <p:ph type="ftr" sz="quarter" idx="1003"/>
          </p:nvPr>
        </p:nvSpPr>
        <p:spPr>
          <a:xfrm>
            <a:off x="1142143" y="4854960"/>
            <a:ext cx="3259118" cy="223181"/>
          </a:xfrm>
        </p:spPr>
        <p:txBody>
          <a:bodyPr/>
          <a:lstStyle/>
          <a:p>
            <a:r>
              <a:rPr lang="en-GB" noProof="1"/>
              <a:t>Author | GBU | Division | Department | Confidentiality | © Worldline</a:t>
            </a:r>
          </a:p>
        </p:txBody>
      </p:sp>
      <p:sp>
        <p:nvSpPr>
          <p:cNvPr id="4" name="Frame slide number 3  ">
            <a:extLst>
              <a:ext uri="{FF2B5EF4-FFF2-40B4-BE49-F238E27FC236}">
                <a16:creationId xmlns:a16="http://schemas.microsoft.com/office/drawing/2014/main" xmlns="" id="{340A6FEB-24E1-45C3-BACF-E585D1A19F4B}"/>
              </a:ext>
            </a:extLst>
          </p:cNvPr>
          <p:cNvSpPr>
            <a:spLocks noGrp="1"/>
          </p:cNvSpPr>
          <p:nvPr>
            <p:ph type="sldNum" sz="quarter" idx="1004"/>
          </p:nvPr>
        </p:nvSpPr>
        <p:spPr>
          <a:xfrm>
            <a:off x="322200" y="4854960"/>
            <a:ext cx="214920" cy="162360"/>
          </a:xfrm>
        </p:spPr>
        <p:txBody>
          <a:bodyPr/>
          <a:lstStyle/>
          <a:p>
            <a:fld id="{1336C48C-F87C-4E4B-81EF-5027B17D1F61}" type="slidenum">
              <a:rPr lang="en-GB" noProof="1" smtClean="0"/>
              <a:pPr/>
              <a:t>‹N°›</a:t>
            </a:fld>
            <a:endParaRPr lang="en-GB" noProof="1"/>
          </a:p>
        </p:txBody>
      </p:sp>
      <p:sp>
        <p:nvSpPr>
          <p:cNvPr id="14" name="LS_equensWorldline_PH (move it under the slide if not needed)  (JU-Free) " hidden="1">
            <a:extLst>
              <a:ext uri="{FF2B5EF4-FFF2-40B4-BE49-F238E27FC236}">
                <a16:creationId xmlns:a16="http://schemas.microsoft.com/office/drawing/2014/main" xmlns="" id="{2D8916C8-60EC-439D-BFA8-7F82B20AF8E0}"/>
              </a:ext>
            </a:extLst>
          </p:cNvPr>
          <p:cNvSpPr>
            <a:spLocks noGrp="1"/>
          </p:cNvSpPr>
          <p:nvPr>
            <p:ph type="body" idx="1000" hasCustomPrompt="1"/>
            <p:custDataLst>
              <p:custData r:id="rId1"/>
            </p:custDataLst>
          </p:nvPr>
        </p:nvSpPr>
        <p:spPr bwMode="auto">
          <a:xfrm>
            <a:off x="6631920" y="5466840"/>
            <a:ext cx="2296800" cy="267840"/>
          </a:xfrm>
          <a:custGeom>
            <a:avLst/>
            <a:gdLst>
              <a:gd name="T0" fmla="*/ 625 w 9643"/>
              <a:gd name="T1" fmla="*/ 744 h 1128"/>
              <a:gd name="T2" fmla="*/ 652 w 9643"/>
              <a:gd name="T3" fmla="*/ 572 h 1128"/>
              <a:gd name="T4" fmla="*/ 201 w 9643"/>
              <a:gd name="T5" fmla="*/ 518 h 1128"/>
              <a:gd name="T6" fmla="*/ 989 w 9643"/>
              <a:gd name="T7" fmla="*/ 244 h 1128"/>
              <a:gd name="T8" fmla="*/ 1091 w 9643"/>
              <a:gd name="T9" fmla="*/ 1028 h 1128"/>
              <a:gd name="T10" fmla="*/ 1374 w 9643"/>
              <a:gd name="T11" fmla="*/ 997 h 1128"/>
              <a:gd name="T12" fmla="*/ 1180 w 9643"/>
              <a:gd name="T13" fmla="*/ 396 h 1128"/>
              <a:gd name="T14" fmla="*/ 9047 w 9643"/>
              <a:gd name="T15" fmla="*/ 794 h 1128"/>
              <a:gd name="T16" fmla="*/ 8458 w 9643"/>
              <a:gd name="T17" fmla="*/ 324 h 1128"/>
              <a:gd name="T18" fmla="*/ 8162 w 9643"/>
              <a:gd name="T19" fmla="*/ 804 h 1128"/>
              <a:gd name="T20" fmla="*/ 7927 w 9643"/>
              <a:gd name="T21" fmla="*/ 532 h 1128"/>
              <a:gd name="T22" fmla="*/ 7750 w 9643"/>
              <a:gd name="T23" fmla="*/ 722 h 1128"/>
              <a:gd name="T24" fmla="*/ 7570 w 9643"/>
              <a:gd name="T25" fmla="*/ 721 h 1128"/>
              <a:gd name="T26" fmla="*/ 8062 w 9643"/>
              <a:gd name="T27" fmla="*/ 927 h 1128"/>
              <a:gd name="T28" fmla="*/ 8101 w 9643"/>
              <a:gd name="T29" fmla="*/ 929 h 1128"/>
              <a:gd name="T30" fmla="*/ 8461 w 9643"/>
              <a:gd name="T31" fmla="*/ 421 h 1128"/>
              <a:gd name="T32" fmla="*/ 8703 w 9643"/>
              <a:gd name="T33" fmla="*/ 744 h 1128"/>
              <a:gd name="T34" fmla="*/ 9616 w 9643"/>
              <a:gd name="T35" fmla="*/ 743 h 1128"/>
              <a:gd name="T36" fmla="*/ 9643 w 9643"/>
              <a:gd name="T37" fmla="*/ 573 h 1128"/>
              <a:gd name="T38" fmla="*/ 6409 w 9643"/>
              <a:gd name="T39" fmla="*/ 248 h 1128"/>
              <a:gd name="T40" fmla="*/ 6219 w 9643"/>
              <a:gd name="T41" fmla="*/ 913 h 1128"/>
              <a:gd name="T42" fmla="*/ 6409 w 9643"/>
              <a:gd name="T43" fmla="*/ 248 h 1128"/>
              <a:gd name="T44" fmla="*/ 7908 w 9643"/>
              <a:gd name="T45" fmla="*/ 125 h 1128"/>
              <a:gd name="T46" fmla="*/ 5741 w 9643"/>
              <a:gd name="T47" fmla="*/ 766 h 1128"/>
              <a:gd name="T48" fmla="*/ 5273 w 9643"/>
              <a:gd name="T49" fmla="*/ 589 h 1128"/>
              <a:gd name="T50" fmla="*/ 5674 w 9643"/>
              <a:gd name="T51" fmla="*/ 451 h 1128"/>
              <a:gd name="T52" fmla="*/ 3803 w 9643"/>
              <a:gd name="T53" fmla="*/ 929 h 1128"/>
              <a:gd name="T54" fmla="*/ 3921 w 9643"/>
              <a:gd name="T55" fmla="*/ 741 h 1128"/>
              <a:gd name="T56" fmla="*/ 4081 w 9643"/>
              <a:gd name="T57" fmla="*/ 424 h 1128"/>
              <a:gd name="T58" fmla="*/ 4105 w 9643"/>
              <a:gd name="T59" fmla="*/ 713 h 1128"/>
              <a:gd name="T60" fmla="*/ 4696 w 9643"/>
              <a:gd name="T61" fmla="*/ 353 h 1128"/>
              <a:gd name="T62" fmla="*/ 4045 w 9643"/>
              <a:gd name="T63" fmla="*/ 114 h 1128"/>
              <a:gd name="T64" fmla="*/ 4457 w 9643"/>
              <a:gd name="T65" fmla="*/ 690 h 1128"/>
              <a:gd name="T66" fmla="*/ 4985 w 9643"/>
              <a:gd name="T67" fmla="*/ 690 h 1128"/>
              <a:gd name="T68" fmla="*/ 5363 w 9643"/>
              <a:gd name="T69" fmla="*/ 0 h 1128"/>
              <a:gd name="T70" fmla="*/ 2172 w 9643"/>
              <a:gd name="T71" fmla="*/ 592 h 1128"/>
              <a:gd name="T72" fmla="*/ 2062 w 9643"/>
              <a:gd name="T73" fmla="*/ 264 h 1128"/>
              <a:gd name="T74" fmla="*/ 1638 w 9643"/>
              <a:gd name="T75" fmla="*/ 627 h 1128"/>
              <a:gd name="T76" fmla="*/ 1643 w 9643"/>
              <a:gd name="T77" fmla="*/ 931 h 1128"/>
              <a:gd name="T78" fmla="*/ 2056 w 9643"/>
              <a:gd name="T79" fmla="*/ 930 h 1128"/>
              <a:gd name="T80" fmla="*/ 2735 w 9643"/>
              <a:gd name="T81" fmla="*/ 743 h 1128"/>
              <a:gd name="T82" fmla="*/ 2509 w 9643"/>
              <a:gd name="T83" fmla="*/ 247 h 1128"/>
              <a:gd name="T84" fmla="*/ 7385 w 9643"/>
              <a:gd name="T85" fmla="*/ 45 h 1128"/>
              <a:gd name="T86" fmla="*/ 6846 w 9643"/>
              <a:gd name="T87" fmla="*/ 797 h 1128"/>
              <a:gd name="T88" fmla="*/ 6691 w 9643"/>
              <a:gd name="T89" fmla="*/ 149 h 1128"/>
              <a:gd name="T90" fmla="*/ 6511 w 9643"/>
              <a:gd name="T91" fmla="*/ 744 h 1128"/>
              <a:gd name="T92" fmla="*/ 7339 w 9643"/>
              <a:gd name="T93" fmla="*/ 913 h 1128"/>
              <a:gd name="T94" fmla="*/ 7135 w 9643"/>
              <a:gd name="T95" fmla="*/ 801 h 1128"/>
              <a:gd name="T96" fmla="*/ 3492 w 9643"/>
              <a:gd name="T97" fmla="*/ 426 h 1128"/>
              <a:gd name="T98" fmla="*/ 3069 w 9643"/>
              <a:gd name="T99" fmla="*/ 420 h 1128"/>
              <a:gd name="T100" fmla="*/ 3066 w 9643"/>
              <a:gd name="T101" fmla="*/ 323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43" h="1128">
                <a:moveTo>
                  <a:pt x="339" y="244"/>
                </a:moveTo>
                <a:cubicBezTo>
                  <a:pt x="146" y="244"/>
                  <a:pt x="0" y="377"/>
                  <a:pt x="0" y="591"/>
                </a:cubicBezTo>
                <a:cubicBezTo>
                  <a:pt x="0" y="801"/>
                  <a:pt x="125" y="931"/>
                  <a:pt x="352" y="931"/>
                </a:cubicBezTo>
                <a:cubicBezTo>
                  <a:pt x="492" y="931"/>
                  <a:pt x="570" y="896"/>
                  <a:pt x="625" y="866"/>
                </a:cubicBezTo>
                <a:cubicBezTo>
                  <a:pt x="625" y="744"/>
                  <a:pt x="625" y="744"/>
                  <a:pt x="625" y="744"/>
                </a:cubicBezTo>
                <a:cubicBezTo>
                  <a:pt x="566" y="744"/>
                  <a:pt x="566" y="744"/>
                  <a:pt x="566" y="744"/>
                </a:cubicBezTo>
                <a:cubicBezTo>
                  <a:pt x="521" y="776"/>
                  <a:pt x="460" y="800"/>
                  <a:pt x="382" y="800"/>
                </a:cubicBezTo>
                <a:cubicBezTo>
                  <a:pt x="274" y="800"/>
                  <a:pt x="208" y="763"/>
                  <a:pt x="199" y="629"/>
                </a:cubicBezTo>
                <a:cubicBezTo>
                  <a:pt x="649" y="629"/>
                  <a:pt x="649" y="629"/>
                  <a:pt x="649" y="629"/>
                </a:cubicBezTo>
                <a:cubicBezTo>
                  <a:pt x="649" y="623"/>
                  <a:pt x="652" y="595"/>
                  <a:pt x="652" y="572"/>
                </a:cubicBezTo>
                <a:cubicBezTo>
                  <a:pt x="652" y="352"/>
                  <a:pt x="543" y="244"/>
                  <a:pt x="339" y="244"/>
                </a:cubicBezTo>
                <a:close/>
                <a:moveTo>
                  <a:pt x="201" y="518"/>
                </a:moveTo>
                <a:cubicBezTo>
                  <a:pt x="216" y="393"/>
                  <a:pt x="272" y="361"/>
                  <a:pt x="339" y="361"/>
                </a:cubicBezTo>
                <a:cubicBezTo>
                  <a:pt x="415" y="361"/>
                  <a:pt x="457" y="399"/>
                  <a:pt x="461" y="518"/>
                </a:cubicBezTo>
                <a:lnTo>
                  <a:pt x="201" y="518"/>
                </a:lnTo>
                <a:close/>
                <a:moveTo>
                  <a:pt x="1374" y="997"/>
                </a:moveTo>
                <a:cubicBezTo>
                  <a:pt x="1374" y="264"/>
                  <a:pt x="1374" y="264"/>
                  <a:pt x="1374" y="264"/>
                </a:cubicBezTo>
                <a:cubicBezTo>
                  <a:pt x="1257" y="264"/>
                  <a:pt x="1257" y="264"/>
                  <a:pt x="1257" y="264"/>
                </a:cubicBezTo>
                <a:cubicBezTo>
                  <a:pt x="1237" y="264"/>
                  <a:pt x="1205" y="270"/>
                  <a:pt x="1189" y="327"/>
                </a:cubicBezTo>
                <a:cubicBezTo>
                  <a:pt x="1143" y="276"/>
                  <a:pt x="1083" y="244"/>
                  <a:pt x="989" y="244"/>
                </a:cubicBezTo>
                <a:cubicBezTo>
                  <a:pt x="854" y="244"/>
                  <a:pt x="695" y="364"/>
                  <a:pt x="695" y="610"/>
                </a:cubicBezTo>
                <a:cubicBezTo>
                  <a:pt x="695" y="861"/>
                  <a:pt x="845" y="929"/>
                  <a:pt x="984" y="929"/>
                </a:cubicBezTo>
                <a:cubicBezTo>
                  <a:pt x="1071" y="929"/>
                  <a:pt x="1135" y="901"/>
                  <a:pt x="1180" y="863"/>
                </a:cubicBezTo>
                <a:cubicBezTo>
                  <a:pt x="1180" y="1028"/>
                  <a:pt x="1180" y="1028"/>
                  <a:pt x="1180" y="1028"/>
                </a:cubicBezTo>
                <a:cubicBezTo>
                  <a:pt x="1091" y="1028"/>
                  <a:pt x="1091" y="1028"/>
                  <a:pt x="1091" y="1028"/>
                </a:cubicBezTo>
                <a:cubicBezTo>
                  <a:pt x="1091" y="1128"/>
                  <a:pt x="1091" y="1128"/>
                  <a:pt x="1091" y="1128"/>
                </a:cubicBezTo>
                <a:cubicBezTo>
                  <a:pt x="1457" y="1128"/>
                  <a:pt x="1457" y="1128"/>
                  <a:pt x="1457" y="1128"/>
                </a:cubicBezTo>
                <a:cubicBezTo>
                  <a:pt x="1457" y="1028"/>
                  <a:pt x="1457" y="1028"/>
                  <a:pt x="1457" y="1028"/>
                </a:cubicBezTo>
                <a:cubicBezTo>
                  <a:pt x="1407" y="1028"/>
                  <a:pt x="1407" y="1028"/>
                  <a:pt x="1407" y="1028"/>
                </a:cubicBezTo>
                <a:cubicBezTo>
                  <a:pt x="1391" y="1028"/>
                  <a:pt x="1374" y="1012"/>
                  <a:pt x="1374" y="997"/>
                </a:cubicBezTo>
                <a:close/>
                <a:moveTo>
                  <a:pt x="1180" y="785"/>
                </a:moveTo>
                <a:cubicBezTo>
                  <a:pt x="1146" y="806"/>
                  <a:pt x="1102" y="819"/>
                  <a:pt x="1049" y="819"/>
                </a:cubicBezTo>
                <a:cubicBezTo>
                  <a:pt x="969" y="819"/>
                  <a:pt x="891" y="786"/>
                  <a:pt x="891" y="607"/>
                </a:cubicBezTo>
                <a:cubicBezTo>
                  <a:pt x="891" y="441"/>
                  <a:pt x="973" y="373"/>
                  <a:pt x="1065" y="373"/>
                </a:cubicBezTo>
                <a:cubicBezTo>
                  <a:pt x="1105" y="373"/>
                  <a:pt x="1147" y="384"/>
                  <a:pt x="1180" y="396"/>
                </a:cubicBezTo>
                <a:lnTo>
                  <a:pt x="1180" y="785"/>
                </a:lnTo>
                <a:close/>
                <a:moveTo>
                  <a:pt x="9643" y="573"/>
                </a:moveTo>
                <a:cubicBezTo>
                  <a:pt x="9643" y="354"/>
                  <a:pt x="9535" y="247"/>
                  <a:pt x="9331" y="247"/>
                </a:cubicBezTo>
                <a:cubicBezTo>
                  <a:pt x="9139" y="247"/>
                  <a:pt x="8994" y="378"/>
                  <a:pt x="8994" y="591"/>
                </a:cubicBezTo>
                <a:cubicBezTo>
                  <a:pt x="8994" y="672"/>
                  <a:pt x="9012" y="740"/>
                  <a:pt x="9047" y="794"/>
                </a:cubicBezTo>
                <a:cubicBezTo>
                  <a:pt x="9023" y="801"/>
                  <a:pt x="8997" y="806"/>
                  <a:pt x="8970" y="806"/>
                </a:cubicBezTo>
                <a:cubicBezTo>
                  <a:pt x="8919" y="806"/>
                  <a:pt x="8891" y="792"/>
                  <a:pt x="8884" y="745"/>
                </a:cubicBezTo>
                <a:cubicBezTo>
                  <a:pt x="8884" y="427"/>
                  <a:pt x="8884" y="427"/>
                  <a:pt x="8884" y="427"/>
                </a:cubicBezTo>
                <a:cubicBezTo>
                  <a:pt x="8884" y="278"/>
                  <a:pt x="8799" y="248"/>
                  <a:pt x="8698" y="248"/>
                </a:cubicBezTo>
                <a:cubicBezTo>
                  <a:pt x="8606" y="248"/>
                  <a:pt x="8523" y="278"/>
                  <a:pt x="8458" y="324"/>
                </a:cubicBezTo>
                <a:cubicBezTo>
                  <a:pt x="8451" y="267"/>
                  <a:pt x="8432" y="264"/>
                  <a:pt x="8399" y="264"/>
                </a:cubicBezTo>
                <a:cubicBezTo>
                  <a:pt x="8279" y="264"/>
                  <a:pt x="8279" y="264"/>
                  <a:pt x="8279" y="264"/>
                </a:cubicBezTo>
                <a:cubicBezTo>
                  <a:pt x="8279" y="790"/>
                  <a:pt x="8279" y="790"/>
                  <a:pt x="8279" y="790"/>
                </a:cubicBezTo>
                <a:cubicBezTo>
                  <a:pt x="8252" y="799"/>
                  <a:pt x="8222" y="806"/>
                  <a:pt x="8191" y="806"/>
                </a:cubicBezTo>
                <a:cubicBezTo>
                  <a:pt x="8180" y="806"/>
                  <a:pt x="8171" y="806"/>
                  <a:pt x="8162" y="804"/>
                </a:cubicBezTo>
                <a:cubicBezTo>
                  <a:pt x="8125" y="798"/>
                  <a:pt x="8106" y="776"/>
                  <a:pt x="8106" y="724"/>
                </a:cubicBezTo>
                <a:cubicBezTo>
                  <a:pt x="8106" y="381"/>
                  <a:pt x="8106" y="381"/>
                  <a:pt x="8106" y="381"/>
                </a:cubicBezTo>
                <a:cubicBezTo>
                  <a:pt x="8106" y="279"/>
                  <a:pt x="8097" y="264"/>
                  <a:pt x="8033" y="264"/>
                </a:cubicBezTo>
                <a:cubicBezTo>
                  <a:pt x="7927" y="264"/>
                  <a:pt x="7927" y="264"/>
                  <a:pt x="7927" y="264"/>
                </a:cubicBezTo>
                <a:cubicBezTo>
                  <a:pt x="7927" y="532"/>
                  <a:pt x="7927" y="532"/>
                  <a:pt x="7927" y="532"/>
                </a:cubicBezTo>
                <a:cubicBezTo>
                  <a:pt x="7927" y="723"/>
                  <a:pt x="7927" y="723"/>
                  <a:pt x="7927" y="723"/>
                </a:cubicBezTo>
                <a:cubicBezTo>
                  <a:pt x="7927" y="726"/>
                  <a:pt x="7927" y="726"/>
                  <a:pt x="7927" y="726"/>
                </a:cubicBezTo>
                <a:cubicBezTo>
                  <a:pt x="7927" y="790"/>
                  <a:pt x="7927" y="790"/>
                  <a:pt x="7927" y="790"/>
                </a:cubicBezTo>
                <a:cubicBezTo>
                  <a:pt x="7899" y="799"/>
                  <a:pt x="7869" y="806"/>
                  <a:pt x="7837" y="806"/>
                </a:cubicBezTo>
                <a:cubicBezTo>
                  <a:pt x="7778" y="806"/>
                  <a:pt x="7750" y="788"/>
                  <a:pt x="7750" y="722"/>
                </a:cubicBezTo>
                <a:cubicBezTo>
                  <a:pt x="7749" y="148"/>
                  <a:pt x="7749" y="148"/>
                  <a:pt x="7749" y="148"/>
                </a:cubicBezTo>
                <a:cubicBezTo>
                  <a:pt x="7749" y="60"/>
                  <a:pt x="7739" y="45"/>
                  <a:pt x="7674" y="45"/>
                </a:cubicBezTo>
                <a:cubicBezTo>
                  <a:pt x="7570" y="45"/>
                  <a:pt x="7570" y="45"/>
                  <a:pt x="7570" y="45"/>
                </a:cubicBezTo>
                <a:cubicBezTo>
                  <a:pt x="7570" y="552"/>
                  <a:pt x="7570" y="552"/>
                  <a:pt x="7570" y="552"/>
                </a:cubicBezTo>
                <a:cubicBezTo>
                  <a:pt x="7570" y="721"/>
                  <a:pt x="7570" y="721"/>
                  <a:pt x="7570" y="721"/>
                </a:cubicBezTo>
                <a:cubicBezTo>
                  <a:pt x="7570" y="744"/>
                  <a:pt x="7570" y="744"/>
                  <a:pt x="7570" y="744"/>
                </a:cubicBezTo>
                <a:cubicBezTo>
                  <a:pt x="7570" y="893"/>
                  <a:pt x="7645" y="929"/>
                  <a:pt x="7745" y="929"/>
                </a:cubicBezTo>
                <a:cubicBezTo>
                  <a:pt x="7825" y="929"/>
                  <a:pt x="7907" y="903"/>
                  <a:pt x="7970" y="866"/>
                </a:cubicBezTo>
                <a:cubicBezTo>
                  <a:pt x="7996" y="893"/>
                  <a:pt x="8007" y="919"/>
                  <a:pt x="8062" y="927"/>
                </a:cubicBezTo>
                <a:cubicBezTo>
                  <a:pt x="8062" y="927"/>
                  <a:pt x="8062" y="927"/>
                  <a:pt x="8062" y="927"/>
                </a:cubicBezTo>
                <a:cubicBezTo>
                  <a:pt x="8070" y="928"/>
                  <a:pt x="8078" y="929"/>
                  <a:pt x="8087" y="929"/>
                </a:cubicBezTo>
                <a:cubicBezTo>
                  <a:pt x="8097" y="929"/>
                  <a:pt x="8097" y="929"/>
                  <a:pt x="8097" y="929"/>
                </a:cubicBezTo>
                <a:cubicBezTo>
                  <a:pt x="8099" y="929"/>
                  <a:pt x="8099" y="929"/>
                  <a:pt x="8099" y="929"/>
                </a:cubicBezTo>
                <a:cubicBezTo>
                  <a:pt x="8099" y="929"/>
                  <a:pt x="8099" y="929"/>
                  <a:pt x="8099" y="929"/>
                </a:cubicBezTo>
                <a:cubicBezTo>
                  <a:pt x="8101" y="929"/>
                  <a:pt x="8101" y="929"/>
                  <a:pt x="8101" y="929"/>
                </a:cubicBezTo>
                <a:cubicBezTo>
                  <a:pt x="8106" y="929"/>
                  <a:pt x="8106" y="929"/>
                  <a:pt x="8106" y="929"/>
                </a:cubicBezTo>
                <a:cubicBezTo>
                  <a:pt x="8166" y="928"/>
                  <a:pt x="8227" y="912"/>
                  <a:pt x="8279" y="888"/>
                </a:cubicBezTo>
                <a:cubicBezTo>
                  <a:pt x="8279" y="913"/>
                  <a:pt x="8279" y="913"/>
                  <a:pt x="8279" y="913"/>
                </a:cubicBezTo>
                <a:cubicBezTo>
                  <a:pt x="8461" y="913"/>
                  <a:pt x="8461" y="913"/>
                  <a:pt x="8461" y="913"/>
                </a:cubicBezTo>
                <a:cubicBezTo>
                  <a:pt x="8461" y="421"/>
                  <a:pt x="8461" y="421"/>
                  <a:pt x="8461" y="421"/>
                </a:cubicBezTo>
                <a:cubicBezTo>
                  <a:pt x="8505" y="406"/>
                  <a:pt x="8559" y="391"/>
                  <a:pt x="8618" y="391"/>
                </a:cubicBezTo>
                <a:cubicBezTo>
                  <a:pt x="8678" y="391"/>
                  <a:pt x="8704" y="410"/>
                  <a:pt x="8704" y="476"/>
                </a:cubicBezTo>
                <a:cubicBezTo>
                  <a:pt x="8704" y="552"/>
                  <a:pt x="8704" y="552"/>
                  <a:pt x="8704" y="552"/>
                </a:cubicBezTo>
                <a:cubicBezTo>
                  <a:pt x="8703" y="552"/>
                  <a:pt x="8703" y="552"/>
                  <a:pt x="8703" y="552"/>
                </a:cubicBezTo>
                <a:cubicBezTo>
                  <a:pt x="8703" y="744"/>
                  <a:pt x="8703" y="744"/>
                  <a:pt x="8703" y="744"/>
                </a:cubicBezTo>
                <a:cubicBezTo>
                  <a:pt x="8703" y="893"/>
                  <a:pt x="8778" y="929"/>
                  <a:pt x="8878" y="929"/>
                </a:cubicBezTo>
                <a:cubicBezTo>
                  <a:pt x="8962" y="929"/>
                  <a:pt x="9047" y="901"/>
                  <a:pt x="9110" y="861"/>
                </a:cubicBezTo>
                <a:cubicBezTo>
                  <a:pt x="9168" y="905"/>
                  <a:pt x="9247" y="929"/>
                  <a:pt x="9345" y="929"/>
                </a:cubicBezTo>
                <a:cubicBezTo>
                  <a:pt x="9483" y="929"/>
                  <a:pt x="9561" y="895"/>
                  <a:pt x="9616" y="865"/>
                </a:cubicBezTo>
                <a:cubicBezTo>
                  <a:pt x="9616" y="743"/>
                  <a:pt x="9616" y="743"/>
                  <a:pt x="9616" y="743"/>
                </a:cubicBezTo>
                <a:cubicBezTo>
                  <a:pt x="9557" y="743"/>
                  <a:pt x="9557" y="743"/>
                  <a:pt x="9557" y="743"/>
                </a:cubicBezTo>
                <a:cubicBezTo>
                  <a:pt x="9512" y="775"/>
                  <a:pt x="9452" y="799"/>
                  <a:pt x="9374" y="799"/>
                </a:cubicBezTo>
                <a:cubicBezTo>
                  <a:pt x="9267" y="799"/>
                  <a:pt x="9201" y="762"/>
                  <a:pt x="9192" y="630"/>
                </a:cubicBezTo>
                <a:cubicBezTo>
                  <a:pt x="9640" y="630"/>
                  <a:pt x="9640" y="630"/>
                  <a:pt x="9640" y="630"/>
                </a:cubicBezTo>
                <a:cubicBezTo>
                  <a:pt x="9640" y="623"/>
                  <a:pt x="9643" y="595"/>
                  <a:pt x="9643" y="573"/>
                </a:cubicBezTo>
                <a:close/>
                <a:moveTo>
                  <a:pt x="9194" y="518"/>
                </a:moveTo>
                <a:cubicBezTo>
                  <a:pt x="9209" y="395"/>
                  <a:pt x="9264" y="363"/>
                  <a:pt x="9331" y="363"/>
                </a:cubicBezTo>
                <a:cubicBezTo>
                  <a:pt x="9407" y="363"/>
                  <a:pt x="9449" y="401"/>
                  <a:pt x="9453" y="518"/>
                </a:cubicBezTo>
                <a:lnTo>
                  <a:pt x="9194" y="518"/>
                </a:lnTo>
                <a:close/>
                <a:moveTo>
                  <a:pt x="6409" y="248"/>
                </a:moveTo>
                <a:cubicBezTo>
                  <a:pt x="6423" y="248"/>
                  <a:pt x="6438" y="250"/>
                  <a:pt x="6451" y="254"/>
                </a:cubicBezTo>
                <a:cubicBezTo>
                  <a:pt x="6451" y="400"/>
                  <a:pt x="6451" y="400"/>
                  <a:pt x="6451" y="400"/>
                </a:cubicBezTo>
                <a:cubicBezTo>
                  <a:pt x="6418" y="400"/>
                  <a:pt x="6418" y="400"/>
                  <a:pt x="6418" y="400"/>
                </a:cubicBezTo>
                <a:cubicBezTo>
                  <a:pt x="6323" y="400"/>
                  <a:pt x="6256" y="420"/>
                  <a:pt x="6219" y="439"/>
                </a:cubicBezTo>
                <a:cubicBezTo>
                  <a:pt x="6219" y="913"/>
                  <a:pt x="6219" y="913"/>
                  <a:pt x="6219" y="913"/>
                </a:cubicBezTo>
                <a:cubicBezTo>
                  <a:pt x="6037" y="913"/>
                  <a:pt x="6037" y="913"/>
                  <a:pt x="6037" y="913"/>
                </a:cubicBezTo>
                <a:cubicBezTo>
                  <a:pt x="6037" y="264"/>
                  <a:pt x="6037" y="264"/>
                  <a:pt x="6037" y="264"/>
                </a:cubicBezTo>
                <a:cubicBezTo>
                  <a:pt x="6157" y="264"/>
                  <a:pt x="6157" y="264"/>
                  <a:pt x="6157" y="264"/>
                </a:cubicBezTo>
                <a:cubicBezTo>
                  <a:pt x="6190" y="264"/>
                  <a:pt x="6210" y="265"/>
                  <a:pt x="6216" y="331"/>
                </a:cubicBezTo>
                <a:cubicBezTo>
                  <a:pt x="6260" y="287"/>
                  <a:pt x="6323" y="248"/>
                  <a:pt x="6409" y="248"/>
                </a:cubicBezTo>
                <a:close/>
                <a:moveTo>
                  <a:pt x="7908" y="125"/>
                </a:moveTo>
                <a:cubicBezTo>
                  <a:pt x="7908" y="70"/>
                  <a:pt x="7955" y="26"/>
                  <a:pt x="8013" y="26"/>
                </a:cubicBezTo>
                <a:cubicBezTo>
                  <a:pt x="8071" y="26"/>
                  <a:pt x="8118" y="70"/>
                  <a:pt x="8118" y="125"/>
                </a:cubicBezTo>
                <a:cubicBezTo>
                  <a:pt x="8118" y="179"/>
                  <a:pt x="8071" y="222"/>
                  <a:pt x="8013" y="222"/>
                </a:cubicBezTo>
                <a:cubicBezTo>
                  <a:pt x="7955" y="222"/>
                  <a:pt x="7908" y="179"/>
                  <a:pt x="7908" y="125"/>
                </a:cubicBezTo>
                <a:close/>
                <a:moveTo>
                  <a:pt x="5768" y="274"/>
                </a:moveTo>
                <a:cubicBezTo>
                  <a:pt x="5725" y="257"/>
                  <a:pt x="5678" y="247"/>
                  <a:pt x="5629" y="247"/>
                </a:cubicBezTo>
                <a:cubicBezTo>
                  <a:pt x="5616" y="247"/>
                  <a:pt x="5604" y="248"/>
                  <a:pt x="5592" y="249"/>
                </a:cubicBezTo>
                <a:cubicBezTo>
                  <a:pt x="5548" y="306"/>
                  <a:pt x="5523" y="375"/>
                  <a:pt x="5523" y="451"/>
                </a:cubicBezTo>
                <a:cubicBezTo>
                  <a:pt x="5523" y="592"/>
                  <a:pt x="5613" y="714"/>
                  <a:pt x="5741" y="766"/>
                </a:cubicBezTo>
                <a:cubicBezTo>
                  <a:pt x="5709" y="787"/>
                  <a:pt x="5670" y="800"/>
                  <a:pt x="5629" y="800"/>
                </a:cubicBezTo>
                <a:cubicBezTo>
                  <a:pt x="5515" y="800"/>
                  <a:pt x="5423" y="705"/>
                  <a:pt x="5423" y="589"/>
                </a:cubicBezTo>
                <a:cubicBezTo>
                  <a:pt x="5423" y="539"/>
                  <a:pt x="5440" y="493"/>
                  <a:pt x="5469" y="457"/>
                </a:cubicBezTo>
                <a:cubicBezTo>
                  <a:pt x="5469" y="403"/>
                  <a:pt x="5489" y="306"/>
                  <a:pt x="5519" y="264"/>
                </a:cubicBezTo>
                <a:cubicBezTo>
                  <a:pt x="5374" y="309"/>
                  <a:pt x="5273" y="440"/>
                  <a:pt x="5273" y="589"/>
                </a:cubicBezTo>
                <a:cubicBezTo>
                  <a:pt x="5273" y="779"/>
                  <a:pt x="5435" y="931"/>
                  <a:pt x="5629" y="931"/>
                </a:cubicBezTo>
                <a:cubicBezTo>
                  <a:pt x="5823" y="931"/>
                  <a:pt x="5986" y="779"/>
                  <a:pt x="5986" y="589"/>
                </a:cubicBezTo>
                <a:cubicBezTo>
                  <a:pt x="5986" y="448"/>
                  <a:pt x="5896" y="326"/>
                  <a:pt x="5768" y="274"/>
                </a:cubicBezTo>
                <a:close/>
                <a:moveTo>
                  <a:pt x="5825" y="654"/>
                </a:moveTo>
                <a:cubicBezTo>
                  <a:pt x="5738" y="629"/>
                  <a:pt x="5674" y="548"/>
                  <a:pt x="5674" y="451"/>
                </a:cubicBezTo>
                <a:cubicBezTo>
                  <a:pt x="5674" y="429"/>
                  <a:pt x="5677" y="407"/>
                  <a:pt x="5684" y="387"/>
                </a:cubicBezTo>
                <a:cubicBezTo>
                  <a:pt x="5771" y="411"/>
                  <a:pt x="5835" y="492"/>
                  <a:pt x="5835" y="589"/>
                </a:cubicBezTo>
                <a:cubicBezTo>
                  <a:pt x="5835" y="612"/>
                  <a:pt x="5831" y="633"/>
                  <a:pt x="5825" y="654"/>
                </a:cubicBezTo>
                <a:close/>
                <a:moveTo>
                  <a:pt x="4105" y="713"/>
                </a:moveTo>
                <a:cubicBezTo>
                  <a:pt x="4105" y="844"/>
                  <a:pt x="4014" y="929"/>
                  <a:pt x="3803" y="929"/>
                </a:cubicBezTo>
                <a:cubicBezTo>
                  <a:pt x="3677" y="929"/>
                  <a:pt x="3608" y="911"/>
                  <a:pt x="3551" y="894"/>
                </a:cubicBezTo>
                <a:cubicBezTo>
                  <a:pt x="3551" y="744"/>
                  <a:pt x="3551" y="744"/>
                  <a:pt x="3551" y="744"/>
                </a:cubicBezTo>
                <a:cubicBezTo>
                  <a:pt x="3663" y="744"/>
                  <a:pt x="3663" y="744"/>
                  <a:pt x="3663" y="744"/>
                </a:cubicBezTo>
                <a:cubicBezTo>
                  <a:pt x="3678" y="791"/>
                  <a:pt x="3741" y="820"/>
                  <a:pt x="3802" y="820"/>
                </a:cubicBezTo>
                <a:cubicBezTo>
                  <a:pt x="3876" y="820"/>
                  <a:pt x="3921" y="790"/>
                  <a:pt x="3921" y="741"/>
                </a:cubicBezTo>
                <a:cubicBezTo>
                  <a:pt x="3921" y="692"/>
                  <a:pt x="3891" y="671"/>
                  <a:pt x="3779" y="656"/>
                </a:cubicBezTo>
                <a:cubicBezTo>
                  <a:pt x="3629" y="636"/>
                  <a:pt x="3559" y="586"/>
                  <a:pt x="3559" y="455"/>
                </a:cubicBezTo>
                <a:cubicBezTo>
                  <a:pt x="3559" y="323"/>
                  <a:pt x="3665" y="247"/>
                  <a:pt x="3843" y="247"/>
                </a:cubicBezTo>
                <a:cubicBezTo>
                  <a:pt x="3952" y="247"/>
                  <a:pt x="4026" y="258"/>
                  <a:pt x="4081" y="276"/>
                </a:cubicBezTo>
                <a:cubicBezTo>
                  <a:pt x="4081" y="424"/>
                  <a:pt x="4081" y="424"/>
                  <a:pt x="4081" y="424"/>
                </a:cubicBezTo>
                <a:cubicBezTo>
                  <a:pt x="3974" y="424"/>
                  <a:pt x="3974" y="424"/>
                  <a:pt x="3974" y="424"/>
                </a:cubicBezTo>
                <a:cubicBezTo>
                  <a:pt x="3952" y="384"/>
                  <a:pt x="3909" y="359"/>
                  <a:pt x="3836" y="359"/>
                </a:cubicBezTo>
                <a:cubicBezTo>
                  <a:pt x="3765" y="359"/>
                  <a:pt x="3725" y="387"/>
                  <a:pt x="3725" y="429"/>
                </a:cubicBezTo>
                <a:cubicBezTo>
                  <a:pt x="3725" y="469"/>
                  <a:pt x="3750" y="493"/>
                  <a:pt x="3868" y="510"/>
                </a:cubicBezTo>
                <a:cubicBezTo>
                  <a:pt x="4036" y="534"/>
                  <a:pt x="4105" y="579"/>
                  <a:pt x="4105" y="713"/>
                </a:cubicBezTo>
                <a:close/>
                <a:moveTo>
                  <a:pt x="5291" y="155"/>
                </a:moveTo>
                <a:cubicBezTo>
                  <a:pt x="5082" y="930"/>
                  <a:pt x="5082" y="930"/>
                  <a:pt x="5082" y="930"/>
                </a:cubicBezTo>
                <a:cubicBezTo>
                  <a:pt x="4848" y="930"/>
                  <a:pt x="4848" y="930"/>
                  <a:pt x="4848" y="930"/>
                </a:cubicBezTo>
                <a:cubicBezTo>
                  <a:pt x="4699" y="353"/>
                  <a:pt x="4699" y="353"/>
                  <a:pt x="4699" y="353"/>
                </a:cubicBezTo>
                <a:cubicBezTo>
                  <a:pt x="4696" y="353"/>
                  <a:pt x="4696" y="353"/>
                  <a:pt x="4696" y="353"/>
                </a:cubicBezTo>
                <a:cubicBezTo>
                  <a:pt x="4546" y="930"/>
                  <a:pt x="4546" y="930"/>
                  <a:pt x="4546" y="930"/>
                </a:cubicBezTo>
                <a:cubicBezTo>
                  <a:pt x="4312" y="930"/>
                  <a:pt x="4312" y="930"/>
                  <a:pt x="4312" y="930"/>
                </a:cubicBezTo>
                <a:cubicBezTo>
                  <a:pt x="4113" y="150"/>
                  <a:pt x="4113" y="150"/>
                  <a:pt x="4113" y="150"/>
                </a:cubicBezTo>
                <a:cubicBezTo>
                  <a:pt x="4105" y="130"/>
                  <a:pt x="4088" y="114"/>
                  <a:pt x="4068" y="114"/>
                </a:cubicBezTo>
                <a:cubicBezTo>
                  <a:pt x="4045" y="114"/>
                  <a:pt x="4045" y="114"/>
                  <a:pt x="4045" y="114"/>
                </a:cubicBezTo>
                <a:cubicBezTo>
                  <a:pt x="4045" y="0"/>
                  <a:pt x="4045" y="0"/>
                  <a:pt x="4045" y="0"/>
                </a:cubicBezTo>
                <a:cubicBezTo>
                  <a:pt x="4437" y="0"/>
                  <a:pt x="4437" y="0"/>
                  <a:pt x="4437" y="0"/>
                </a:cubicBezTo>
                <a:cubicBezTo>
                  <a:pt x="4437" y="114"/>
                  <a:pt x="4437" y="114"/>
                  <a:pt x="4437" y="114"/>
                </a:cubicBezTo>
                <a:cubicBezTo>
                  <a:pt x="4322" y="114"/>
                  <a:pt x="4322" y="114"/>
                  <a:pt x="4322" y="114"/>
                </a:cubicBezTo>
                <a:cubicBezTo>
                  <a:pt x="4457" y="690"/>
                  <a:pt x="4457" y="690"/>
                  <a:pt x="4457" y="690"/>
                </a:cubicBezTo>
                <a:cubicBezTo>
                  <a:pt x="4460" y="690"/>
                  <a:pt x="4460" y="690"/>
                  <a:pt x="4460" y="690"/>
                </a:cubicBezTo>
                <a:cubicBezTo>
                  <a:pt x="4640" y="0"/>
                  <a:pt x="4640" y="0"/>
                  <a:pt x="4640" y="0"/>
                </a:cubicBezTo>
                <a:cubicBezTo>
                  <a:pt x="4804" y="0"/>
                  <a:pt x="4804" y="0"/>
                  <a:pt x="4804" y="0"/>
                </a:cubicBezTo>
                <a:cubicBezTo>
                  <a:pt x="4982" y="690"/>
                  <a:pt x="4982" y="690"/>
                  <a:pt x="4982" y="690"/>
                </a:cubicBezTo>
                <a:cubicBezTo>
                  <a:pt x="4985" y="690"/>
                  <a:pt x="4985" y="690"/>
                  <a:pt x="4985" y="690"/>
                </a:cubicBezTo>
                <a:cubicBezTo>
                  <a:pt x="5107" y="204"/>
                  <a:pt x="5107" y="204"/>
                  <a:pt x="5107" y="204"/>
                </a:cubicBezTo>
                <a:cubicBezTo>
                  <a:pt x="5128" y="146"/>
                  <a:pt x="5114" y="114"/>
                  <a:pt x="5060" y="114"/>
                </a:cubicBezTo>
                <a:cubicBezTo>
                  <a:pt x="5009" y="114"/>
                  <a:pt x="5009" y="114"/>
                  <a:pt x="5009" y="114"/>
                </a:cubicBezTo>
                <a:cubicBezTo>
                  <a:pt x="5009" y="0"/>
                  <a:pt x="5009" y="0"/>
                  <a:pt x="5009" y="0"/>
                </a:cubicBezTo>
                <a:cubicBezTo>
                  <a:pt x="5363" y="0"/>
                  <a:pt x="5363" y="0"/>
                  <a:pt x="5363" y="0"/>
                </a:cubicBezTo>
                <a:cubicBezTo>
                  <a:pt x="5363" y="114"/>
                  <a:pt x="5363" y="114"/>
                  <a:pt x="5363" y="114"/>
                </a:cubicBezTo>
                <a:cubicBezTo>
                  <a:pt x="5343" y="114"/>
                  <a:pt x="5343" y="114"/>
                  <a:pt x="5343" y="114"/>
                </a:cubicBezTo>
                <a:cubicBezTo>
                  <a:pt x="5320" y="114"/>
                  <a:pt x="5299" y="131"/>
                  <a:pt x="5291" y="155"/>
                </a:cubicBezTo>
                <a:close/>
                <a:moveTo>
                  <a:pt x="2509" y="247"/>
                </a:moveTo>
                <a:cubicBezTo>
                  <a:pt x="2317" y="247"/>
                  <a:pt x="2172" y="378"/>
                  <a:pt x="2172" y="592"/>
                </a:cubicBezTo>
                <a:cubicBezTo>
                  <a:pt x="2172" y="672"/>
                  <a:pt x="2190" y="740"/>
                  <a:pt x="2225" y="794"/>
                </a:cubicBezTo>
                <a:cubicBezTo>
                  <a:pt x="2201" y="801"/>
                  <a:pt x="2175" y="806"/>
                  <a:pt x="2148" y="806"/>
                </a:cubicBezTo>
                <a:cubicBezTo>
                  <a:pt x="2097" y="806"/>
                  <a:pt x="2068" y="792"/>
                  <a:pt x="2062" y="745"/>
                </a:cubicBezTo>
                <a:cubicBezTo>
                  <a:pt x="2062" y="702"/>
                  <a:pt x="2062" y="702"/>
                  <a:pt x="2062" y="702"/>
                </a:cubicBezTo>
                <a:cubicBezTo>
                  <a:pt x="2062" y="264"/>
                  <a:pt x="2062" y="264"/>
                  <a:pt x="2062" y="264"/>
                </a:cubicBezTo>
                <a:cubicBezTo>
                  <a:pt x="1880" y="264"/>
                  <a:pt x="1880" y="264"/>
                  <a:pt x="1880" y="264"/>
                </a:cubicBezTo>
                <a:cubicBezTo>
                  <a:pt x="1880" y="757"/>
                  <a:pt x="1880" y="757"/>
                  <a:pt x="1880" y="757"/>
                </a:cubicBezTo>
                <a:cubicBezTo>
                  <a:pt x="1837" y="773"/>
                  <a:pt x="1783" y="788"/>
                  <a:pt x="1723" y="788"/>
                </a:cubicBezTo>
                <a:cubicBezTo>
                  <a:pt x="1664" y="788"/>
                  <a:pt x="1638" y="768"/>
                  <a:pt x="1638" y="703"/>
                </a:cubicBezTo>
                <a:cubicBezTo>
                  <a:pt x="1638" y="627"/>
                  <a:pt x="1638" y="627"/>
                  <a:pt x="1638" y="627"/>
                </a:cubicBezTo>
                <a:cubicBezTo>
                  <a:pt x="1638" y="627"/>
                  <a:pt x="1638" y="627"/>
                  <a:pt x="1638" y="627"/>
                </a:cubicBezTo>
                <a:cubicBezTo>
                  <a:pt x="1638" y="264"/>
                  <a:pt x="1638" y="264"/>
                  <a:pt x="1638" y="264"/>
                </a:cubicBezTo>
                <a:cubicBezTo>
                  <a:pt x="1457" y="264"/>
                  <a:pt x="1457" y="264"/>
                  <a:pt x="1457" y="264"/>
                </a:cubicBezTo>
                <a:cubicBezTo>
                  <a:pt x="1457" y="752"/>
                  <a:pt x="1457" y="752"/>
                  <a:pt x="1457" y="752"/>
                </a:cubicBezTo>
                <a:cubicBezTo>
                  <a:pt x="1457" y="901"/>
                  <a:pt x="1543" y="931"/>
                  <a:pt x="1643" y="931"/>
                </a:cubicBezTo>
                <a:cubicBezTo>
                  <a:pt x="1724" y="931"/>
                  <a:pt x="1797" y="907"/>
                  <a:pt x="1857" y="871"/>
                </a:cubicBezTo>
                <a:cubicBezTo>
                  <a:pt x="1857" y="871"/>
                  <a:pt x="1857" y="871"/>
                  <a:pt x="1857" y="871"/>
                </a:cubicBezTo>
                <a:cubicBezTo>
                  <a:pt x="1857" y="871"/>
                  <a:pt x="1867" y="865"/>
                  <a:pt x="1898" y="845"/>
                </a:cubicBezTo>
                <a:cubicBezTo>
                  <a:pt x="1898" y="845"/>
                  <a:pt x="1898" y="845"/>
                  <a:pt x="1898" y="845"/>
                </a:cubicBezTo>
                <a:cubicBezTo>
                  <a:pt x="1926" y="910"/>
                  <a:pt x="1984" y="930"/>
                  <a:pt x="2056" y="930"/>
                </a:cubicBezTo>
                <a:cubicBezTo>
                  <a:pt x="2139" y="930"/>
                  <a:pt x="2225" y="901"/>
                  <a:pt x="2288" y="861"/>
                </a:cubicBezTo>
                <a:cubicBezTo>
                  <a:pt x="2346" y="906"/>
                  <a:pt x="2425" y="930"/>
                  <a:pt x="2523" y="930"/>
                </a:cubicBezTo>
                <a:cubicBezTo>
                  <a:pt x="2661" y="930"/>
                  <a:pt x="2739" y="895"/>
                  <a:pt x="2794" y="865"/>
                </a:cubicBezTo>
                <a:cubicBezTo>
                  <a:pt x="2794" y="743"/>
                  <a:pt x="2794" y="743"/>
                  <a:pt x="2794" y="743"/>
                </a:cubicBezTo>
                <a:cubicBezTo>
                  <a:pt x="2735" y="743"/>
                  <a:pt x="2735" y="743"/>
                  <a:pt x="2735" y="743"/>
                </a:cubicBezTo>
                <a:cubicBezTo>
                  <a:pt x="2690" y="775"/>
                  <a:pt x="2630" y="799"/>
                  <a:pt x="2551" y="799"/>
                </a:cubicBezTo>
                <a:cubicBezTo>
                  <a:pt x="2445" y="799"/>
                  <a:pt x="2379" y="762"/>
                  <a:pt x="2369" y="630"/>
                </a:cubicBezTo>
                <a:cubicBezTo>
                  <a:pt x="2818" y="630"/>
                  <a:pt x="2818" y="630"/>
                  <a:pt x="2818" y="630"/>
                </a:cubicBezTo>
                <a:cubicBezTo>
                  <a:pt x="2818" y="624"/>
                  <a:pt x="2821" y="596"/>
                  <a:pt x="2821" y="573"/>
                </a:cubicBezTo>
                <a:cubicBezTo>
                  <a:pt x="2821" y="354"/>
                  <a:pt x="2712" y="247"/>
                  <a:pt x="2509" y="247"/>
                </a:cubicBezTo>
                <a:close/>
                <a:moveTo>
                  <a:pt x="2372" y="518"/>
                </a:moveTo>
                <a:cubicBezTo>
                  <a:pt x="2387" y="395"/>
                  <a:pt x="2442" y="363"/>
                  <a:pt x="2509" y="363"/>
                </a:cubicBezTo>
                <a:cubicBezTo>
                  <a:pt x="2584" y="363"/>
                  <a:pt x="2627" y="401"/>
                  <a:pt x="2631" y="518"/>
                </a:cubicBezTo>
                <a:lnTo>
                  <a:pt x="2372" y="518"/>
                </a:lnTo>
                <a:close/>
                <a:moveTo>
                  <a:pt x="7385" y="45"/>
                </a:moveTo>
                <a:cubicBezTo>
                  <a:pt x="7280" y="45"/>
                  <a:pt x="7280" y="45"/>
                  <a:pt x="7280" y="45"/>
                </a:cubicBezTo>
                <a:cubicBezTo>
                  <a:pt x="7280" y="301"/>
                  <a:pt x="7280" y="301"/>
                  <a:pt x="7280" y="301"/>
                </a:cubicBezTo>
                <a:cubicBezTo>
                  <a:pt x="7237" y="265"/>
                  <a:pt x="7187" y="248"/>
                  <a:pt x="7098" y="248"/>
                </a:cubicBezTo>
                <a:cubicBezTo>
                  <a:pt x="6950" y="248"/>
                  <a:pt x="6801" y="338"/>
                  <a:pt x="6801" y="599"/>
                </a:cubicBezTo>
                <a:cubicBezTo>
                  <a:pt x="6801" y="680"/>
                  <a:pt x="6818" y="746"/>
                  <a:pt x="6846" y="797"/>
                </a:cubicBezTo>
                <a:cubicBezTo>
                  <a:pt x="6825" y="803"/>
                  <a:pt x="6803" y="807"/>
                  <a:pt x="6780" y="807"/>
                </a:cubicBezTo>
                <a:cubicBezTo>
                  <a:pt x="6720" y="807"/>
                  <a:pt x="6691" y="788"/>
                  <a:pt x="6691" y="722"/>
                </a:cubicBezTo>
                <a:cubicBezTo>
                  <a:pt x="6691" y="552"/>
                  <a:pt x="6691" y="552"/>
                  <a:pt x="6691" y="552"/>
                </a:cubicBezTo>
                <a:cubicBezTo>
                  <a:pt x="6691" y="552"/>
                  <a:pt x="6691" y="552"/>
                  <a:pt x="6691" y="552"/>
                </a:cubicBezTo>
                <a:cubicBezTo>
                  <a:pt x="6691" y="149"/>
                  <a:pt x="6691" y="149"/>
                  <a:pt x="6691" y="149"/>
                </a:cubicBezTo>
                <a:cubicBezTo>
                  <a:pt x="6691" y="60"/>
                  <a:pt x="6680" y="45"/>
                  <a:pt x="6616" y="45"/>
                </a:cubicBezTo>
                <a:cubicBezTo>
                  <a:pt x="6511" y="45"/>
                  <a:pt x="6511" y="45"/>
                  <a:pt x="6511" y="45"/>
                </a:cubicBezTo>
                <a:cubicBezTo>
                  <a:pt x="6511" y="552"/>
                  <a:pt x="6511" y="552"/>
                  <a:pt x="6511" y="552"/>
                </a:cubicBezTo>
                <a:cubicBezTo>
                  <a:pt x="6511" y="724"/>
                  <a:pt x="6511" y="724"/>
                  <a:pt x="6511" y="724"/>
                </a:cubicBezTo>
                <a:cubicBezTo>
                  <a:pt x="6511" y="744"/>
                  <a:pt x="6511" y="744"/>
                  <a:pt x="6511" y="744"/>
                </a:cubicBezTo>
                <a:cubicBezTo>
                  <a:pt x="6511" y="894"/>
                  <a:pt x="6586" y="931"/>
                  <a:pt x="6687" y="931"/>
                </a:cubicBezTo>
                <a:cubicBezTo>
                  <a:pt x="6765" y="931"/>
                  <a:pt x="6844" y="906"/>
                  <a:pt x="6906" y="871"/>
                </a:cubicBezTo>
                <a:cubicBezTo>
                  <a:pt x="6953" y="911"/>
                  <a:pt x="7013" y="931"/>
                  <a:pt x="7080" y="931"/>
                </a:cubicBezTo>
                <a:cubicBezTo>
                  <a:pt x="7171" y="931"/>
                  <a:pt x="7238" y="894"/>
                  <a:pt x="7284" y="846"/>
                </a:cubicBezTo>
                <a:cubicBezTo>
                  <a:pt x="7292" y="908"/>
                  <a:pt x="7309" y="913"/>
                  <a:pt x="7339" y="913"/>
                </a:cubicBezTo>
                <a:cubicBezTo>
                  <a:pt x="7461" y="913"/>
                  <a:pt x="7461" y="913"/>
                  <a:pt x="7461" y="913"/>
                </a:cubicBezTo>
                <a:cubicBezTo>
                  <a:pt x="7461" y="149"/>
                  <a:pt x="7461" y="149"/>
                  <a:pt x="7461" y="149"/>
                </a:cubicBezTo>
                <a:cubicBezTo>
                  <a:pt x="7461" y="61"/>
                  <a:pt x="7450" y="45"/>
                  <a:pt x="7385" y="45"/>
                </a:cubicBezTo>
                <a:close/>
                <a:moveTo>
                  <a:pt x="7280" y="743"/>
                </a:moveTo>
                <a:cubicBezTo>
                  <a:pt x="7231" y="782"/>
                  <a:pt x="7192" y="801"/>
                  <a:pt x="7135" y="801"/>
                </a:cubicBezTo>
                <a:cubicBezTo>
                  <a:pt x="7042" y="801"/>
                  <a:pt x="6997" y="743"/>
                  <a:pt x="6997" y="590"/>
                </a:cubicBezTo>
                <a:cubicBezTo>
                  <a:pt x="6997" y="424"/>
                  <a:pt x="7078" y="386"/>
                  <a:pt x="7158" y="386"/>
                </a:cubicBezTo>
                <a:cubicBezTo>
                  <a:pt x="7211" y="386"/>
                  <a:pt x="7249" y="397"/>
                  <a:pt x="7280" y="419"/>
                </a:cubicBezTo>
                <a:lnTo>
                  <a:pt x="7280" y="743"/>
                </a:lnTo>
                <a:close/>
                <a:moveTo>
                  <a:pt x="3492" y="426"/>
                </a:moveTo>
                <a:cubicBezTo>
                  <a:pt x="3492" y="913"/>
                  <a:pt x="3492" y="913"/>
                  <a:pt x="3492" y="913"/>
                </a:cubicBezTo>
                <a:cubicBezTo>
                  <a:pt x="3311" y="913"/>
                  <a:pt x="3311" y="913"/>
                  <a:pt x="3311" y="913"/>
                </a:cubicBezTo>
                <a:cubicBezTo>
                  <a:pt x="3311" y="475"/>
                  <a:pt x="3311" y="475"/>
                  <a:pt x="3311" y="475"/>
                </a:cubicBezTo>
                <a:cubicBezTo>
                  <a:pt x="3311" y="409"/>
                  <a:pt x="3285" y="390"/>
                  <a:pt x="3226" y="390"/>
                </a:cubicBezTo>
                <a:cubicBezTo>
                  <a:pt x="3166" y="390"/>
                  <a:pt x="3112" y="405"/>
                  <a:pt x="3069" y="420"/>
                </a:cubicBezTo>
                <a:cubicBezTo>
                  <a:pt x="3069" y="913"/>
                  <a:pt x="3069" y="913"/>
                  <a:pt x="3069" y="913"/>
                </a:cubicBezTo>
                <a:cubicBezTo>
                  <a:pt x="2887" y="913"/>
                  <a:pt x="2887" y="913"/>
                  <a:pt x="2887" y="913"/>
                </a:cubicBezTo>
                <a:cubicBezTo>
                  <a:pt x="2887" y="263"/>
                  <a:pt x="2887" y="263"/>
                  <a:pt x="2887" y="263"/>
                </a:cubicBezTo>
                <a:cubicBezTo>
                  <a:pt x="3007" y="263"/>
                  <a:pt x="3007" y="263"/>
                  <a:pt x="3007" y="263"/>
                </a:cubicBezTo>
                <a:cubicBezTo>
                  <a:pt x="3040" y="263"/>
                  <a:pt x="3058" y="266"/>
                  <a:pt x="3066" y="323"/>
                </a:cubicBezTo>
                <a:cubicBezTo>
                  <a:pt x="3131" y="278"/>
                  <a:pt x="3213" y="247"/>
                  <a:pt x="3306" y="247"/>
                </a:cubicBezTo>
                <a:cubicBezTo>
                  <a:pt x="3406" y="247"/>
                  <a:pt x="3492" y="277"/>
                  <a:pt x="3492" y="426"/>
                </a:cubicBezTo>
                <a:close/>
              </a:path>
            </a:pathLst>
          </a:custGeom>
          <a:solidFill>
            <a:srgbClr val="006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0" indent="0" algn="l" defTabSz="685800" rtl="0" eaLnBrk="1" latinLnBrk="0" hangingPunct="1">
              <a:lnSpc>
                <a:spcPct val="98000"/>
              </a:lnSpc>
              <a:spcBef>
                <a:spcPts val="0"/>
              </a:spcBef>
              <a:buFont typeface="Wingdings" panose="05000000000000000000" pitchFamily="2" charset="2"/>
              <a:buNone/>
              <a:defRPr/>
            </a:lvl1pPr>
          </a:lstStyle>
          <a:p>
            <a:r>
              <a:rPr lang="en-GB" dirty="0"/>
              <a:t> </a:t>
            </a:r>
          </a:p>
        </p:txBody>
      </p:sp>
      <p:sp>
        <p:nvSpPr>
          <p:cNvPr id="15" name="LS_Santeos_PH (move it under the slide if not needed)  (JU-Free) " hidden="1">
            <a:extLst>
              <a:ext uri="{FF2B5EF4-FFF2-40B4-BE49-F238E27FC236}">
                <a16:creationId xmlns:a16="http://schemas.microsoft.com/office/drawing/2014/main" xmlns="" id="{0CB81737-4CB1-438E-A449-DDEA48E3A0D8}"/>
              </a:ext>
            </a:extLst>
          </p:cNvPr>
          <p:cNvSpPr>
            <a:spLocks noGrp="1" noChangeAspect="1"/>
          </p:cNvSpPr>
          <p:nvPr>
            <p:ph type="body" idx="1005" hasCustomPrompt="1"/>
            <p:custDataLst>
              <p:custData r:id="rId2"/>
            </p:custDataLst>
          </p:nvPr>
        </p:nvSpPr>
        <p:spPr bwMode="auto">
          <a:xfrm>
            <a:off x="7857360" y="5484481"/>
            <a:ext cx="1071000" cy="287991"/>
          </a:xfrm>
          <a:custGeom>
            <a:avLst/>
            <a:gdLst>
              <a:gd name="T0" fmla="*/ 2049 w 4630"/>
              <a:gd name="T1" fmla="*/ 1233 h 1246"/>
              <a:gd name="T2" fmla="*/ 2105 w 4630"/>
              <a:gd name="T3" fmla="*/ 1209 h 1246"/>
              <a:gd name="T4" fmla="*/ 2051 w 4630"/>
              <a:gd name="T5" fmla="*/ 1121 h 1246"/>
              <a:gd name="T6" fmla="*/ 2387 w 4630"/>
              <a:gd name="T7" fmla="*/ 1051 h 1246"/>
              <a:gd name="T8" fmla="*/ 2329 w 4630"/>
              <a:gd name="T9" fmla="*/ 1073 h 1246"/>
              <a:gd name="T10" fmla="*/ 2256 w 4630"/>
              <a:gd name="T11" fmla="*/ 1139 h 1246"/>
              <a:gd name="T12" fmla="*/ 2365 w 4630"/>
              <a:gd name="T13" fmla="*/ 1214 h 1246"/>
              <a:gd name="T14" fmla="*/ 2359 w 4630"/>
              <a:gd name="T15" fmla="*/ 1190 h 1246"/>
              <a:gd name="T16" fmla="*/ 2331 w 4630"/>
              <a:gd name="T17" fmla="*/ 1154 h 1246"/>
              <a:gd name="T18" fmla="*/ 1909 w 4630"/>
              <a:gd name="T19" fmla="*/ 1242 h 1246"/>
              <a:gd name="T20" fmla="*/ 1772 w 4630"/>
              <a:gd name="T21" fmla="*/ 1242 h 1246"/>
              <a:gd name="T22" fmla="*/ 1950 w 4630"/>
              <a:gd name="T23" fmla="*/ 1071 h 1246"/>
              <a:gd name="T24" fmla="*/ 2082 w 4630"/>
              <a:gd name="T25" fmla="*/ 722 h 1246"/>
              <a:gd name="T26" fmla="*/ 1791 w 4630"/>
              <a:gd name="T27" fmla="*/ 319 h 1246"/>
              <a:gd name="T28" fmla="*/ 1439 w 4630"/>
              <a:gd name="T29" fmla="*/ 722 h 1246"/>
              <a:gd name="T30" fmla="*/ 4322 w 4630"/>
              <a:gd name="T31" fmla="*/ 869 h 1246"/>
              <a:gd name="T32" fmla="*/ 4362 w 4630"/>
              <a:gd name="T33" fmla="*/ 174 h 1246"/>
              <a:gd name="T34" fmla="*/ 4322 w 4630"/>
              <a:gd name="T35" fmla="*/ 869 h 1246"/>
              <a:gd name="T36" fmla="*/ 232 w 4630"/>
              <a:gd name="T37" fmla="*/ 591 h 1246"/>
              <a:gd name="T38" fmla="*/ 323 w 4630"/>
              <a:gd name="T39" fmla="*/ 442 h 1246"/>
              <a:gd name="T40" fmla="*/ 1362 w 4630"/>
              <a:gd name="T41" fmla="*/ 1197 h 1246"/>
              <a:gd name="T42" fmla="*/ 1474 w 4630"/>
              <a:gd name="T43" fmla="*/ 1206 h 1246"/>
              <a:gd name="T44" fmla="*/ 1519 w 4630"/>
              <a:gd name="T45" fmla="*/ 1061 h 1246"/>
              <a:gd name="T46" fmla="*/ 1400 w 4630"/>
              <a:gd name="T47" fmla="*/ 1121 h 1246"/>
              <a:gd name="T48" fmla="*/ 1065 w 4630"/>
              <a:gd name="T49" fmla="*/ 402 h 1246"/>
              <a:gd name="T50" fmla="*/ 1333 w 4630"/>
              <a:gd name="T51" fmla="*/ 754 h 1246"/>
              <a:gd name="T52" fmla="*/ 1065 w 4630"/>
              <a:gd name="T53" fmla="*/ 710 h 1246"/>
              <a:gd name="T54" fmla="*/ 2226 w 4630"/>
              <a:gd name="T55" fmla="*/ 0 h 1246"/>
              <a:gd name="T56" fmla="*/ 2572 w 4630"/>
              <a:gd name="T57" fmla="*/ 754 h 1246"/>
              <a:gd name="T58" fmla="*/ 3890 w 4630"/>
              <a:gd name="T59" fmla="*/ 965 h 1246"/>
              <a:gd name="T60" fmla="*/ 3664 w 4630"/>
              <a:gd name="T61" fmla="*/ 171 h 1246"/>
              <a:gd name="T62" fmla="*/ 3837 w 4630"/>
              <a:gd name="T63" fmla="*/ 526 h 1246"/>
              <a:gd name="T64" fmla="*/ 3746 w 4630"/>
              <a:gd name="T65" fmla="*/ 1190 h 1246"/>
              <a:gd name="T66" fmla="*/ 4035 w 4630"/>
              <a:gd name="T67" fmla="*/ 1105 h 1246"/>
              <a:gd name="T68" fmla="*/ 4170 w 4630"/>
              <a:gd name="T69" fmla="*/ 1173 h 1246"/>
              <a:gd name="T70" fmla="*/ 4025 w 4630"/>
              <a:gd name="T71" fmla="*/ 1049 h 1246"/>
              <a:gd name="T72" fmla="*/ 4053 w 4630"/>
              <a:gd name="T73" fmla="*/ 1083 h 1246"/>
              <a:gd name="T74" fmla="*/ 4215 w 4630"/>
              <a:gd name="T75" fmla="*/ 1197 h 1246"/>
              <a:gd name="T76" fmla="*/ 4326 w 4630"/>
              <a:gd name="T77" fmla="*/ 1206 h 1246"/>
              <a:gd name="T78" fmla="*/ 4371 w 4630"/>
              <a:gd name="T79" fmla="*/ 1061 h 1246"/>
              <a:gd name="T80" fmla="*/ 4252 w 4630"/>
              <a:gd name="T81" fmla="*/ 1121 h 1246"/>
              <a:gd name="T82" fmla="*/ 4482 w 4630"/>
              <a:gd name="T83" fmla="*/ 1182 h 1246"/>
              <a:gd name="T84" fmla="*/ 4453 w 4630"/>
              <a:gd name="T85" fmla="*/ 1135 h 1246"/>
              <a:gd name="T86" fmla="*/ 4558 w 4630"/>
              <a:gd name="T87" fmla="*/ 1085 h 1246"/>
              <a:gd name="T88" fmla="*/ 4600 w 4630"/>
              <a:gd name="T89" fmla="*/ 1146 h 1246"/>
              <a:gd name="T90" fmla="*/ 3550 w 4630"/>
              <a:gd name="T91" fmla="*/ 1123 h 1246"/>
              <a:gd name="T92" fmla="*/ 3603 w 4630"/>
              <a:gd name="T93" fmla="*/ 1036 h 1246"/>
              <a:gd name="T94" fmla="*/ 3045 w 4630"/>
              <a:gd name="T95" fmla="*/ 1187 h 1246"/>
              <a:gd name="T96" fmla="*/ 3111 w 4630"/>
              <a:gd name="T97" fmla="*/ 1155 h 1246"/>
              <a:gd name="T98" fmla="*/ 3177 w 4630"/>
              <a:gd name="T99" fmla="*/ 1097 h 1246"/>
              <a:gd name="T100" fmla="*/ 3167 w 4630"/>
              <a:gd name="T101" fmla="*/ 1126 h 1246"/>
              <a:gd name="T102" fmla="*/ 2581 w 4630"/>
              <a:gd name="T103" fmla="*/ 1189 h 1246"/>
              <a:gd name="T104" fmla="*/ 2673 w 4630"/>
              <a:gd name="T105" fmla="*/ 1039 h 1246"/>
              <a:gd name="T106" fmla="*/ 2668 w 4630"/>
              <a:gd name="T107" fmla="*/ 1203 h 1246"/>
              <a:gd name="T108" fmla="*/ 2792 w 4630"/>
              <a:gd name="T109" fmla="*/ 1082 h 1246"/>
              <a:gd name="T110" fmla="*/ 2771 w 4630"/>
              <a:gd name="T111" fmla="*/ 1073 h 1246"/>
              <a:gd name="T112" fmla="*/ 3307 w 4630"/>
              <a:gd name="T113" fmla="*/ 1049 h 1246"/>
              <a:gd name="T114" fmla="*/ 3455 w 4630"/>
              <a:gd name="T115" fmla="*/ 1188 h 1246"/>
              <a:gd name="T116" fmla="*/ 3457 w 4630"/>
              <a:gd name="T117" fmla="*/ 1154 h 1246"/>
              <a:gd name="T118" fmla="*/ 3386 w 4630"/>
              <a:gd name="T119" fmla="*/ 1080 h 1246"/>
              <a:gd name="T120" fmla="*/ 2945 w 4630"/>
              <a:gd name="T121" fmla="*/ 171 h 1246"/>
              <a:gd name="T122" fmla="*/ 3071 w 4630"/>
              <a:gd name="T123" fmla="*/ 45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30" h="1246">
                <a:moveTo>
                  <a:pt x="2170" y="1061"/>
                </a:moveTo>
                <a:cubicBezTo>
                  <a:pt x="2161" y="1052"/>
                  <a:pt x="2151" y="1046"/>
                  <a:pt x="2139" y="1042"/>
                </a:cubicBezTo>
                <a:cubicBezTo>
                  <a:pt x="2127" y="1038"/>
                  <a:pt x="2115" y="1036"/>
                  <a:pt x="2102" y="1036"/>
                </a:cubicBezTo>
                <a:cubicBezTo>
                  <a:pt x="2081" y="1036"/>
                  <a:pt x="2064" y="1040"/>
                  <a:pt x="2049" y="1049"/>
                </a:cubicBezTo>
                <a:cubicBezTo>
                  <a:pt x="2034" y="1058"/>
                  <a:pt x="2022" y="1071"/>
                  <a:pt x="2014" y="1086"/>
                </a:cubicBezTo>
                <a:cubicBezTo>
                  <a:pt x="2005" y="1102"/>
                  <a:pt x="2001" y="1121"/>
                  <a:pt x="2001" y="1142"/>
                </a:cubicBezTo>
                <a:cubicBezTo>
                  <a:pt x="2001" y="1163"/>
                  <a:pt x="2005" y="1181"/>
                  <a:pt x="2014" y="1197"/>
                </a:cubicBezTo>
                <a:cubicBezTo>
                  <a:pt x="2022" y="1213"/>
                  <a:pt x="2034" y="1225"/>
                  <a:pt x="2049" y="1233"/>
                </a:cubicBezTo>
                <a:cubicBezTo>
                  <a:pt x="2065" y="1242"/>
                  <a:pt x="2083" y="1246"/>
                  <a:pt x="2104" y="1246"/>
                </a:cubicBezTo>
                <a:cubicBezTo>
                  <a:pt x="2121" y="1246"/>
                  <a:pt x="2136" y="1244"/>
                  <a:pt x="2148" y="1239"/>
                </a:cubicBezTo>
                <a:cubicBezTo>
                  <a:pt x="2161" y="1234"/>
                  <a:pt x="2172" y="1227"/>
                  <a:pt x="2180" y="1219"/>
                </a:cubicBezTo>
                <a:cubicBezTo>
                  <a:pt x="2188" y="1210"/>
                  <a:pt x="2194" y="1199"/>
                  <a:pt x="2197" y="1188"/>
                </a:cubicBezTo>
                <a:cubicBezTo>
                  <a:pt x="2150" y="1183"/>
                  <a:pt x="2150" y="1183"/>
                  <a:pt x="2150" y="1183"/>
                </a:cubicBezTo>
                <a:cubicBezTo>
                  <a:pt x="2140" y="1197"/>
                  <a:pt x="2140" y="1197"/>
                  <a:pt x="2140" y="1197"/>
                </a:cubicBezTo>
                <a:cubicBezTo>
                  <a:pt x="2125" y="1206"/>
                  <a:pt x="2125" y="1206"/>
                  <a:pt x="2125" y="1206"/>
                </a:cubicBezTo>
                <a:cubicBezTo>
                  <a:pt x="2119" y="1208"/>
                  <a:pt x="2112" y="1209"/>
                  <a:pt x="2105" y="1209"/>
                </a:cubicBezTo>
                <a:cubicBezTo>
                  <a:pt x="2094" y="1209"/>
                  <a:pt x="2085" y="1207"/>
                  <a:pt x="2077" y="1202"/>
                </a:cubicBezTo>
                <a:cubicBezTo>
                  <a:pt x="2068" y="1198"/>
                  <a:pt x="2062" y="1191"/>
                  <a:pt x="2058" y="1183"/>
                </a:cubicBezTo>
                <a:cubicBezTo>
                  <a:pt x="2053" y="1175"/>
                  <a:pt x="2051" y="1165"/>
                  <a:pt x="2051" y="1154"/>
                </a:cubicBezTo>
                <a:cubicBezTo>
                  <a:pt x="2199" y="1154"/>
                  <a:pt x="2199" y="1154"/>
                  <a:pt x="2199" y="1154"/>
                </a:cubicBezTo>
                <a:cubicBezTo>
                  <a:pt x="2199" y="1139"/>
                  <a:pt x="2199" y="1139"/>
                  <a:pt x="2199" y="1139"/>
                </a:cubicBezTo>
                <a:cubicBezTo>
                  <a:pt x="2199" y="1121"/>
                  <a:pt x="2196" y="1106"/>
                  <a:pt x="2191" y="1093"/>
                </a:cubicBezTo>
                <a:cubicBezTo>
                  <a:pt x="2186" y="1080"/>
                  <a:pt x="2179" y="1069"/>
                  <a:pt x="2170" y="1061"/>
                </a:cubicBezTo>
                <a:close/>
                <a:moveTo>
                  <a:pt x="2051" y="1121"/>
                </a:moveTo>
                <a:cubicBezTo>
                  <a:pt x="2052" y="1113"/>
                  <a:pt x="2054" y="1106"/>
                  <a:pt x="2057" y="1099"/>
                </a:cubicBezTo>
                <a:cubicBezTo>
                  <a:pt x="2062" y="1091"/>
                  <a:pt x="2068" y="1085"/>
                  <a:pt x="2076" y="1080"/>
                </a:cubicBezTo>
                <a:cubicBezTo>
                  <a:pt x="2083" y="1076"/>
                  <a:pt x="2092" y="1073"/>
                  <a:pt x="2102" y="1073"/>
                </a:cubicBezTo>
                <a:cubicBezTo>
                  <a:pt x="2112" y="1073"/>
                  <a:pt x="2120" y="1075"/>
                  <a:pt x="2128" y="1080"/>
                </a:cubicBezTo>
                <a:cubicBezTo>
                  <a:pt x="2135" y="1084"/>
                  <a:pt x="2141" y="1089"/>
                  <a:pt x="2145" y="1097"/>
                </a:cubicBezTo>
                <a:cubicBezTo>
                  <a:pt x="2149" y="1104"/>
                  <a:pt x="2151" y="1112"/>
                  <a:pt x="2151" y="1121"/>
                </a:cubicBezTo>
                <a:lnTo>
                  <a:pt x="2051" y="1121"/>
                </a:lnTo>
                <a:close/>
                <a:moveTo>
                  <a:pt x="2387" y="1051"/>
                </a:moveTo>
                <a:cubicBezTo>
                  <a:pt x="2378" y="1045"/>
                  <a:pt x="2369" y="1042"/>
                  <a:pt x="2359" y="1039"/>
                </a:cubicBezTo>
                <a:cubicBezTo>
                  <a:pt x="2349" y="1037"/>
                  <a:pt x="2339" y="1036"/>
                  <a:pt x="2328" y="1036"/>
                </a:cubicBezTo>
                <a:cubicBezTo>
                  <a:pt x="2313" y="1036"/>
                  <a:pt x="2300" y="1038"/>
                  <a:pt x="2288" y="1042"/>
                </a:cubicBezTo>
                <a:cubicBezTo>
                  <a:pt x="2275" y="1046"/>
                  <a:pt x="2265" y="1053"/>
                  <a:pt x="2257" y="1061"/>
                </a:cubicBezTo>
                <a:cubicBezTo>
                  <a:pt x="2248" y="1069"/>
                  <a:pt x="2242" y="1080"/>
                  <a:pt x="2238" y="1092"/>
                </a:cubicBezTo>
                <a:cubicBezTo>
                  <a:pt x="2285" y="1099"/>
                  <a:pt x="2285" y="1099"/>
                  <a:pt x="2285" y="1099"/>
                </a:cubicBezTo>
                <a:cubicBezTo>
                  <a:pt x="2288" y="1092"/>
                  <a:pt x="2292" y="1085"/>
                  <a:pt x="2299" y="1080"/>
                </a:cubicBezTo>
                <a:cubicBezTo>
                  <a:pt x="2307" y="1075"/>
                  <a:pt x="2316" y="1073"/>
                  <a:pt x="2329" y="1073"/>
                </a:cubicBezTo>
                <a:cubicBezTo>
                  <a:pt x="2340" y="1073"/>
                  <a:pt x="2349" y="1075"/>
                  <a:pt x="2355" y="1081"/>
                </a:cubicBezTo>
                <a:cubicBezTo>
                  <a:pt x="2361" y="1086"/>
                  <a:pt x="2365" y="1094"/>
                  <a:pt x="2365" y="1104"/>
                </a:cubicBezTo>
                <a:cubicBezTo>
                  <a:pt x="2365" y="1105"/>
                  <a:pt x="2365" y="1105"/>
                  <a:pt x="2365" y="1105"/>
                </a:cubicBezTo>
                <a:cubicBezTo>
                  <a:pt x="2359" y="1115"/>
                  <a:pt x="2359" y="1115"/>
                  <a:pt x="2359" y="1115"/>
                </a:cubicBezTo>
                <a:cubicBezTo>
                  <a:pt x="2356" y="1117"/>
                  <a:pt x="2350" y="1119"/>
                  <a:pt x="2342" y="1120"/>
                </a:cubicBezTo>
                <a:cubicBezTo>
                  <a:pt x="2335" y="1121"/>
                  <a:pt x="2324" y="1122"/>
                  <a:pt x="2312" y="1123"/>
                </a:cubicBezTo>
                <a:cubicBezTo>
                  <a:pt x="2302" y="1124"/>
                  <a:pt x="2292" y="1126"/>
                  <a:pt x="2282" y="1128"/>
                </a:cubicBezTo>
                <a:cubicBezTo>
                  <a:pt x="2272" y="1131"/>
                  <a:pt x="2264" y="1134"/>
                  <a:pt x="2256" y="1139"/>
                </a:cubicBezTo>
                <a:cubicBezTo>
                  <a:pt x="2248" y="1143"/>
                  <a:pt x="2242" y="1149"/>
                  <a:pt x="2238" y="1157"/>
                </a:cubicBezTo>
                <a:cubicBezTo>
                  <a:pt x="2234" y="1164"/>
                  <a:pt x="2231" y="1174"/>
                  <a:pt x="2231" y="1185"/>
                </a:cubicBezTo>
                <a:cubicBezTo>
                  <a:pt x="2231" y="1198"/>
                  <a:pt x="2234" y="1210"/>
                  <a:pt x="2241" y="1219"/>
                </a:cubicBezTo>
                <a:cubicBezTo>
                  <a:pt x="2247" y="1228"/>
                  <a:pt x="2255" y="1235"/>
                  <a:pt x="2266" y="1239"/>
                </a:cubicBezTo>
                <a:cubicBezTo>
                  <a:pt x="2277" y="1244"/>
                  <a:pt x="2289" y="1246"/>
                  <a:pt x="2302" y="1246"/>
                </a:cubicBezTo>
                <a:cubicBezTo>
                  <a:pt x="2314" y="1246"/>
                  <a:pt x="2323" y="1245"/>
                  <a:pt x="2331" y="1242"/>
                </a:cubicBezTo>
                <a:cubicBezTo>
                  <a:pt x="2340" y="1239"/>
                  <a:pt x="2347" y="1235"/>
                  <a:pt x="2352" y="1230"/>
                </a:cubicBezTo>
                <a:cubicBezTo>
                  <a:pt x="2365" y="1214"/>
                  <a:pt x="2365" y="1214"/>
                  <a:pt x="2365" y="1214"/>
                </a:cubicBezTo>
                <a:cubicBezTo>
                  <a:pt x="2366" y="1214"/>
                  <a:pt x="2366" y="1214"/>
                  <a:pt x="2366" y="1214"/>
                </a:cubicBezTo>
                <a:cubicBezTo>
                  <a:pt x="2366" y="1242"/>
                  <a:pt x="2366" y="1242"/>
                  <a:pt x="2366" y="1242"/>
                </a:cubicBezTo>
                <a:cubicBezTo>
                  <a:pt x="2415" y="1242"/>
                  <a:pt x="2415" y="1242"/>
                  <a:pt x="2415" y="1242"/>
                </a:cubicBezTo>
                <a:cubicBezTo>
                  <a:pt x="2415" y="1106"/>
                  <a:pt x="2415" y="1106"/>
                  <a:pt x="2415" y="1106"/>
                </a:cubicBezTo>
                <a:cubicBezTo>
                  <a:pt x="2415" y="1092"/>
                  <a:pt x="2412" y="1081"/>
                  <a:pt x="2407" y="1072"/>
                </a:cubicBezTo>
                <a:cubicBezTo>
                  <a:pt x="2402" y="1063"/>
                  <a:pt x="2395" y="1056"/>
                  <a:pt x="2387" y="1051"/>
                </a:cubicBezTo>
                <a:close/>
                <a:moveTo>
                  <a:pt x="2365" y="1169"/>
                </a:moveTo>
                <a:cubicBezTo>
                  <a:pt x="2365" y="1177"/>
                  <a:pt x="2363" y="1184"/>
                  <a:pt x="2359" y="1190"/>
                </a:cubicBezTo>
                <a:cubicBezTo>
                  <a:pt x="2355" y="1196"/>
                  <a:pt x="2349" y="1201"/>
                  <a:pt x="2342" y="1205"/>
                </a:cubicBezTo>
                <a:cubicBezTo>
                  <a:pt x="2334" y="1209"/>
                  <a:pt x="2326" y="1211"/>
                  <a:pt x="2315" y="1211"/>
                </a:cubicBezTo>
                <a:cubicBezTo>
                  <a:pt x="2305" y="1211"/>
                  <a:pt x="2296" y="1209"/>
                  <a:pt x="2290" y="1204"/>
                </a:cubicBezTo>
                <a:cubicBezTo>
                  <a:pt x="2283" y="1200"/>
                  <a:pt x="2280" y="1193"/>
                  <a:pt x="2280" y="1184"/>
                </a:cubicBezTo>
                <a:cubicBezTo>
                  <a:pt x="2285" y="1169"/>
                  <a:pt x="2285" y="1169"/>
                  <a:pt x="2285" y="1169"/>
                </a:cubicBezTo>
                <a:cubicBezTo>
                  <a:pt x="2299" y="1160"/>
                  <a:pt x="2299" y="1160"/>
                  <a:pt x="2299" y="1160"/>
                </a:cubicBezTo>
                <a:cubicBezTo>
                  <a:pt x="2305" y="1158"/>
                  <a:pt x="2311" y="1156"/>
                  <a:pt x="2319" y="1155"/>
                </a:cubicBezTo>
                <a:cubicBezTo>
                  <a:pt x="2331" y="1154"/>
                  <a:pt x="2331" y="1154"/>
                  <a:pt x="2331" y="1154"/>
                </a:cubicBezTo>
                <a:cubicBezTo>
                  <a:pt x="2344" y="1151"/>
                  <a:pt x="2344" y="1151"/>
                  <a:pt x="2344" y="1151"/>
                </a:cubicBezTo>
                <a:cubicBezTo>
                  <a:pt x="2357" y="1149"/>
                  <a:pt x="2357" y="1149"/>
                  <a:pt x="2357" y="1149"/>
                </a:cubicBezTo>
                <a:cubicBezTo>
                  <a:pt x="2365" y="1145"/>
                  <a:pt x="2365" y="1145"/>
                  <a:pt x="2365" y="1145"/>
                </a:cubicBezTo>
                <a:lnTo>
                  <a:pt x="2365" y="1169"/>
                </a:lnTo>
                <a:close/>
                <a:moveTo>
                  <a:pt x="1950" y="1071"/>
                </a:moveTo>
                <a:cubicBezTo>
                  <a:pt x="1956" y="1082"/>
                  <a:pt x="1959" y="1096"/>
                  <a:pt x="1959" y="1113"/>
                </a:cubicBezTo>
                <a:cubicBezTo>
                  <a:pt x="1959" y="1242"/>
                  <a:pt x="1959" y="1242"/>
                  <a:pt x="1959" y="1242"/>
                </a:cubicBezTo>
                <a:cubicBezTo>
                  <a:pt x="1909" y="1242"/>
                  <a:pt x="1909" y="1242"/>
                  <a:pt x="1909" y="1242"/>
                </a:cubicBezTo>
                <a:cubicBezTo>
                  <a:pt x="1909" y="1120"/>
                  <a:pt x="1909" y="1120"/>
                  <a:pt x="1909" y="1120"/>
                </a:cubicBezTo>
                <a:cubicBezTo>
                  <a:pt x="1909" y="1106"/>
                  <a:pt x="1906" y="1096"/>
                  <a:pt x="1898" y="1088"/>
                </a:cubicBezTo>
                <a:cubicBezTo>
                  <a:pt x="1891" y="1080"/>
                  <a:pt x="1881" y="1077"/>
                  <a:pt x="1868" y="1077"/>
                </a:cubicBezTo>
                <a:cubicBezTo>
                  <a:pt x="1859" y="1077"/>
                  <a:pt x="1851" y="1078"/>
                  <a:pt x="1844" y="1082"/>
                </a:cubicBezTo>
                <a:cubicBezTo>
                  <a:pt x="1837" y="1086"/>
                  <a:pt x="1831" y="1091"/>
                  <a:pt x="1828" y="1098"/>
                </a:cubicBezTo>
                <a:cubicBezTo>
                  <a:pt x="1824" y="1105"/>
                  <a:pt x="1822" y="1113"/>
                  <a:pt x="1822" y="1123"/>
                </a:cubicBezTo>
                <a:cubicBezTo>
                  <a:pt x="1822" y="1242"/>
                  <a:pt x="1822" y="1242"/>
                  <a:pt x="1822" y="1242"/>
                </a:cubicBezTo>
                <a:cubicBezTo>
                  <a:pt x="1772" y="1242"/>
                  <a:pt x="1772" y="1242"/>
                  <a:pt x="1772" y="1242"/>
                </a:cubicBezTo>
                <a:cubicBezTo>
                  <a:pt x="1772" y="971"/>
                  <a:pt x="1772" y="971"/>
                  <a:pt x="1772" y="971"/>
                </a:cubicBezTo>
                <a:cubicBezTo>
                  <a:pt x="1821" y="971"/>
                  <a:pt x="1821" y="971"/>
                  <a:pt x="1821" y="971"/>
                </a:cubicBezTo>
                <a:cubicBezTo>
                  <a:pt x="1821" y="1073"/>
                  <a:pt x="1821" y="1073"/>
                  <a:pt x="1821" y="1073"/>
                </a:cubicBezTo>
                <a:cubicBezTo>
                  <a:pt x="1823" y="1073"/>
                  <a:pt x="1823" y="1073"/>
                  <a:pt x="1823" y="1073"/>
                </a:cubicBezTo>
                <a:cubicBezTo>
                  <a:pt x="1828" y="1062"/>
                  <a:pt x="1836" y="1053"/>
                  <a:pt x="1846" y="1046"/>
                </a:cubicBezTo>
                <a:cubicBezTo>
                  <a:pt x="1857" y="1039"/>
                  <a:pt x="1870" y="1036"/>
                  <a:pt x="1886" y="1036"/>
                </a:cubicBezTo>
                <a:cubicBezTo>
                  <a:pt x="1901" y="1036"/>
                  <a:pt x="1914" y="1039"/>
                  <a:pt x="1925" y="1045"/>
                </a:cubicBezTo>
                <a:cubicBezTo>
                  <a:pt x="1936" y="1051"/>
                  <a:pt x="1944" y="1059"/>
                  <a:pt x="1950" y="1071"/>
                </a:cubicBezTo>
                <a:close/>
                <a:moveTo>
                  <a:pt x="1405" y="296"/>
                </a:moveTo>
                <a:cubicBezTo>
                  <a:pt x="1352" y="296"/>
                  <a:pt x="1352" y="296"/>
                  <a:pt x="1352" y="296"/>
                </a:cubicBezTo>
                <a:cubicBezTo>
                  <a:pt x="1352" y="182"/>
                  <a:pt x="1352" y="182"/>
                  <a:pt x="1352" y="182"/>
                </a:cubicBezTo>
                <a:cubicBezTo>
                  <a:pt x="1594" y="182"/>
                  <a:pt x="1594" y="182"/>
                  <a:pt x="1594" y="182"/>
                </a:cubicBezTo>
                <a:cubicBezTo>
                  <a:pt x="1617" y="182"/>
                  <a:pt x="1631" y="200"/>
                  <a:pt x="1635" y="270"/>
                </a:cubicBezTo>
                <a:cubicBezTo>
                  <a:pt x="1701" y="210"/>
                  <a:pt x="1791" y="171"/>
                  <a:pt x="1898" y="171"/>
                </a:cubicBezTo>
                <a:cubicBezTo>
                  <a:pt x="1997" y="171"/>
                  <a:pt x="2082" y="209"/>
                  <a:pt x="2082" y="341"/>
                </a:cubicBezTo>
                <a:cubicBezTo>
                  <a:pt x="2082" y="722"/>
                  <a:pt x="2082" y="722"/>
                  <a:pt x="2082" y="722"/>
                </a:cubicBezTo>
                <a:cubicBezTo>
                  <a:pt x="2082" y="737"/>
                  <a:pt x="2099" y="754"/>
                  <a:pt x="2116" y="754"/>
                </a:cubicBezTo>
                <a:cubicBezTo>
                  <a:pt x="2154" y="754"/>
                  <a:pt x="2154" y="754"/>
                  <a:pt x="2154" y="754"/>
                </a:cubicBezTo>
                <a:cubicBezTo>
                  <a:pt x="2154" y="862"/>
                  <a:pt x="2154" y="862"/>
                  <a:pt x="2154" y="862"/>
                </a:cubicBezTo>
                <a:cubicBezTo>
                  <a:pt x="1804" y="862"/>
                  <a:pt x="1804" y="862"/>
                  <a:pt x="1804" y="862"/>
                </a:cubicBezTo>
                <a:cubicBezTo>
                  <a:pt x="1804" y="754"/>
                  <a:pt x="1804" y="754"/>
                  <a:pt x="1804" y="754"/>
                </a:cubicBezTo>
                <a:cubicBezTo>
                  <a:pt x="1885" y="754"/>
                  <a:pt x="1885" y="754"/>
                  <a:pt x="1885" y="754"/>
                </a:cubicBezTo>
                <a:cubicBezTo>
                  <a:pt x="1885" y="406"/>
                  <a:pt x="1885" y="406"/>
                  <a:pt x="1885" y="406"/>
                </a:cubicBezTo>
                <a:cubicBezTo>
                  <a:pt x="1885" y="338"/>
                  <a:pt x="1858" y="319"/>
                  <a:pt x="1791" y="319"/>
                </a:cubicBezTo>
                <a:cubicBezTo>
                  <a:pt x="1735" y="319"/>
                  <a:pt x="1682" y="331"/>
                  <a:pt x="1636" y="345"/>
                </a:cubicBezTo>
                <a:cubicBezTo>
                  <a:pt x="1636" y="754"/>
                  <a:pt x="1636" y="754"/>
                  <a:pt x="1636" y="754"/>
                </a:cubicBezTo>
                <a:cubicBezTo>
                  <a:pt x="1719" y="754"/>
                  <a:pt x="1719" y="754"/>
                  <a:pt x="1719" y="754"/>
                </a:cubicBezTo>
                <a:cubicBezTo>
                  <a:pt x="1719" y="862"/>
                  <a:pt x="1719" y="862"/>
                  <a:pt x="1719" y="862"/>
                </a:cubicBezTo>
                <a:cubicBezTo>
                  <a:pt x="1358" y="862"/>
                  <a:pt x="1358" y="862"/>
                  <a:pt x="1358" y="862"/>
                </a:cubicBezTo>
                <a:cubicBezTo>
                  <a:pt x="1358" y="754"/>
                  <a:pt x="1358" y="754"/>
                  <a:pt x="1358" y="754"/>
                </a:cubicBezTo>
                <a:cubicBezTo>
                  <a:pt x="1405" y="754"/>
                  <a:pt x="1405" y="754"/>
                  <a:pt x="1405" y="754"/>
                </a:cubicBezTo>
                <a:cubicBezTo>
                  <a:pt x="1421" y="754"/>
                  <a:pt x="1439" y="736"/>
                  <a:pt x="1439" y="722"/>
                </a:cubicBezTo>
                <a:cubicBezTo>
                  <a:pt x="1439" y="331"/>
                  <a:pt x="1439" y="331"/>
                  <a:pt x="1439" y="331"/>
                </a:cubicBezTo>
                <a:cubicBezTo>
                  <a:pt x="1439" y="316"/>
                  <a:pt x="1421" y="296"/>
                  <a:pt x="1405" y="296"/>
                </a:cubicBezTo>
                <a:close/>
                <a:moveTo>
                  <a:pt x="1591" y="1109"/>
                </a:moveTo>
                <a:cubicBezTo>
                  <a:pt x="1719" y="1109"/>
                  <a:pt x="1719" y="1109"/>
                  <a:pt x="1719" y="1109"/>
                </a:cubicBezTo>
                <a:cubicBezTo>
                  <a:pt x="1719" y="1149"/>
                  <a:pt x="1719" y="1149"/>
                  <a:pt x="1719" y="1149"/>
                </a:cubicBezTo>
                <a:cubicBezTo>
                  <a:pt x="1591" y="1149"/>
                  <a:pt x="1591" y="1149"/>
                  <a:pt x="1591" y="1149"/>
                </a:cubicBezTo>
                <a:lnTo>
                  <a:pt x="1591" y="1109"/>
                </a:lnTo>
                <a:close/>
                <a:moveTo>
                  <a:pt x="4322" y="869"/>
                </a:moveTo>
                <a:cubicBezTo>
                  <a:pt x="4193" y="869"/>
                  <a:pt x="4123" y="851"/>
                  <a:pt x="4065" y="833"/>
                </a:cubicBezTo>
                <a:cubicBezTo>
                  <a:pt x="4065" y="680"/>
                  <a:pt x="4065" y="680"/>
                  <a:pt x="4065" y="680"/>
                </a:cubicBezTo>
                <a:cubicBezTo>
                  <a:pt x="4179" y="680"/>
                  <a:pt x="4179" y="680"/>
                  <a:pt x="4179" y="680"/>
                </a:cubicBezTo>
                <a:cubicBezTo>
                  <a:pt x="4195" y="728"/>
                  <a:pt x="4258" y="758"/>
                  <a:pt x="4320" y="758"/>
                </a:cubicBezTo>
                <a:cubicBezTo>
                  <a:pt x="4396" y="758"/>
                  <a:pt x="4442" y="727"/>
                  <a:pt x="4442" y="678"/>
                </a:cubicBezTo>
                <a:cubicBezTo>
                  <a:pt x="4442" y="627"/>
                  <a:pt x="4411" y="607"/>
                  <a:pt x="4297" y="591"/>
                </a:cubicBezTo>
                <a:cubicBezTo>
                  <a:pt x="4145" y="570"/>
                  <a:pt x="4073" y="520"/>
                  <a:pt x="4073" y="386"/>
                </a:cubicBezTo>
                <a:cubicBezTo>
                  <a:pt x="4073" y="252"/>
                  <a:pt x="4181" y="174"/>
                  <a:pt x="4362" y="174"/>
                </a:cubicBezTo>
                <a:cubicBezTo>
                  <a:pt x="4473" y="174"/>
                  <a:pt x="4549" y="186"/>
                  <a:pt x="4605" y="204"/>
                </a:cubicBezTo>
                <a:cubicBezTo>
                  <a:pt x="4605" y="354"/>
                  <a:pt x="4605" y="354"/>
                  <a:pt x="4605" y="354"/>
                </a:cubicBezTo>
                <a:cubicBezTo>
                  <a:pt x="4496" y="354"/>
                  <a:pt x="4496" y="354"/>
                  <a:pt x="4496" y="354"/>
                </a:cubicBezTo>
                <a:cubicBezTo>
                  <a:pt x="4473" y="314"/>
                  <a:pt x="4430" y="288"/>
                  <a:pt x="4356" y="288"/>
                </a:cubicBezTo>
                <a:cubicBezTo>
                  <a:pt x="4283" y="288"/>
                  <a:pt x="4242" y="316"/>
                  <a:pt x="4242" y="359"/>
                </a:cubicBezTo>
                <a:cubicBezTo>
                  <a:pt x="4242" y="401"/>
                  <a:pt x="4268" y="425"/>
                  <a:pt x="4388" y="442"/>
                </a:cubicBezTo>
                <a:cubicBezTo>
                  <a:pt x="4559" y="467"/>
                  <a:pt x="4630" y="512"/>
                  <a:pt x="4630" y="649"/>
                </a:cubicBezTo>
                <a:cubicBezTo>
                  <a:pt x="4630" y="783"/>
                  <a:pt x="4536" y="869"/>
                  <a:pt x="4322" y="869"/>
                </a:cubicBezTo>
                <a:close/>
                <a:moveTo>
                  <a:pt x="565" y="649"/>
                </a:moveTo>
                <a:cubicBezTo>
                  <a:pt x="565" y="783"/>
                  <a:pt x="472" y="869"/>
                  <a:pt x="257" y="869"/>
                </a:cubicBezTo>
                <a:cubicBezTo>
                  <a:pt x="128" y="869"/>
                  <a:pt x="58" y="851"/>
                  <a:pt x="0" y="833"/>
                </a:cubicBezTo>
                <a:cubicBezTo>
                  <a:pt x="0" y="680"/>
                  <a:pt x="0" y="680"/>
                  <a:pt x="0" y="680"/>
                </a:cubicBezTo>
                <a:cubicBezTo>
                  <a:pt x="114" y="680"/>
                  <a:pt x="114" y="680"/>
                  <a:pt x="114" y="680"/>
                </a:cubicBezTo>
                <a:cubicBezTo>
                  <a:pt x="130" y="728"/>
                  <a:pt x="193" y="758"/>
                  <a:pt x="255" y="758"/>
                </a:cubicBezTo>
                <a:cubicBezTo>
                  <a:pt x="331" y="758"/>
                  <a:pt x="377" y="727"/>
                  <a:pt x="377" y="678"/>
                </a:cubicBezTo>
                <a:cubicBezTo>
                  <a:pt x="377" y="627"/>
                  <a:pt x="346" y="607"/>
                  <a:pt x="232" y="591"/>
                </a:cubicBezTo>
                <a:cubicBezTo>
                  <a:pt x="80" y="570"/>
                  <a:pt x="8" y="520"/>
                  <a:pt x="8" y="386"/>
                </a:cubicBezTo>
                <a:cubicBezTo>
                  <a:pt x="8" y="252"/>
                  <a:pt x="116" y="174"/>
                  <a:pt x="297" y="174"/>
                </a:cubicBezTo>
                <a:cubicBezTo>
                  <a:pt x="408" y="174"/>
                  <a:pt x="484" y="186"/>
                  <a:pt x="540" y="204"/>
                </a:cubicBezTo>
                <a:cubicBezTo>
                  <a:pt x="540" y="354"/>
                  <a:pt x="540" y="354"/>
                  <a:pt x="540" y="354"/>
                </a:cubicBezTo>
                <a:cubicBezTo>
                  <a:pt x="431" y="354"/>
                  <a:pt x="431" y="354"/>
                  <a:pt x="431" y="354"/>
                </a:cubicBezTo>
                <a:cubicBezTo>
                  <a:pt x="408" y="314"/>
                  <a:pt x="365" y="288"/>
                  <a:pt x="291" y="288"/>
                </a:cubicBezTo>
                <a:cubicBezTo>
                  <a:pt x="218" y="288"/>
                  <a:pt x="177" y="316"/>
                  <a:pt x="177" y="359"/>
                </a:cubicBezTo>
                <a:cubicBezTo>
                  <a:pt x="177" y="401"/>
                  <a:pt x="203" y="425"/>
                  <a:pt x="323" y="442"/>
                </a:cubicBezTo>
                <a:cubicBezTo>
                  <a:pt x="494" y="467"/>
                  <a:pt x="565" y="512"/>
                  <a:pt x="565" y="649"/>
                </a:cubicBezTo>
                <a:close/>
                <a:moveTo>
                  <a:pt x="1519" y="1061"/>
                </a:moveTo>
                <a:cubicBezTo>
                  <a:pt x="1510" y="1052"/>
                  <a:pt x="1499" y="1046"/>
                  <a:pt x="1488" y="1042"/>
                </a:cubicBezTo>
                <a:cubicBezTo>
                  <a:pt x="1476" y="1038"/>
                  <a:pt x="1464" y="1036"/>
                  <a:pt x="1451" y="1036"/>
                </a:cubicBezTo>
                <a:cubicBezTo>
                  <a:pt x="1430" y="1036"/>
                  <a:pt x="1413" y="1040"/>
                  <a:pt x="1398" y="1049"/>
                </a:cubicBezTo>
                <a:cubicBezTo>
                  <a:pt x="1383" y="1058"/>
                  <a:pt x="1371" y="1071"/>
                  <a:pt x="1363" y="1086"/>
                </a:cubicBezTo>
                <a:cubicBezTo>
                  <a:pt x="1354" y="1102"/>
                  <a:pt x="1350" y="1121"/>
                  <a:pt x="1350" y="1142"/>
                </a:cubicBezTo>
                <a:cubicBezTo>
                  <a:pt x="1350" y="1163"/>
                  <a:pt x="1354" y="1181"/>
                  <a:pt x="1362" y="1197"/>
                </a:cubicBezTo>
                <a:cubicBezTo>
                  <a:pt x="1371" y="1213"/>
                  <a:pt x="1383" y="1225"/>
                  <a:pt x="1398" y="1233"/>
                </a:cubicBezTo>
                <a:cubicBezTo>
                  <a:pt x="1414" y="1242"/>
                  <a:pt x="1432" y="1246"/>
                  <a:pt x="1453" y="1246"/>
                </a:cubicBezTo>
                <a:cubicBezTo>
                  <a:pt x="1470" y="1246"/>
                  <a:pt x="1484" y="1244"/>
                  <a:pt x="1497" y="1239"/>
                </a:cubicBezTo>
                <a:cubicBezTo>
                  <a:pt x="1510" y="1234"/>
                  <a:pt x="1521" y="1227"/>
                  <a:pt x="1529" y="1219"/>
                </a:cubicBezTo>
                <a:cubicBezTo>
                  <a:pt x="1537" y="1210"/>
                  <a:pt x="1543" y="1199"/>
                  <a:pt x="1546" y="1188"/>
                </a:cubicBezTo>
                <a:cubicBezTo>
                  <a:pt x="1499" y="1183"/>
                  <a:pt x="1499" y="1183"/>
                  <a:pt x="1499" y="1183"/>
                </a:cubicBezTo>
                <a:cubicBezTo>
                  <a:pt x="1489" y="1197"/>
                  <a:pt x="1489" y="1197"/>
                  <a:pt x="1489" y="1197"/>
                </a:cubicBezTo>
                <a:cubicBezTo>
                  <a:pt x="1474" y="1206"/>
                  <a:pt x="1474" y="1206"/>
                  <a:pt x="1474" y="1206"/>
                </a:cubicBezTo>
                <a:cubicBezTo>
                  <a:pt x="1468" y="1208"/>
                  <a:pt x="1461" y="1209"/>
                  <a:pt x="1454" y="1209"/>
                </a:cubicBezTo>
                <a:cubicBezTo>
                  <a:pt x="1443" y="1209"/>
                  <a:pt x="1434" y="1207"/>
                  <a:pt x="1425" y="1202"/>
                </a:cubicBezTo>
                <a:cubicBezTo>
                  <a:pt x="1417" y="1198"/>
                  <a:pt x="1411" y="1191"/>
                  <a:pt x="1406" y="1183"/>
                </a:cubicBezTo>
                <a:cubicBezTo>
                  <a:pt x="1402" y="1175"/>
                  <a:pt x="1400" y="1165"/>
                  <a:pt x="1400" y="1154"/>
                </a:cubicBezTo>
                <a:cubicBezTo>
                  <a:pt x="1548" y="1154"/>
                  <a:pt x="1548" y="1154"/>
                  <a:pt x="1548" y="1154"/>
                </a:cubicBezTo>
                <a:cubicBezTo>
                  <a:pt x="1548" y="1139"/>
                  <a:pt x="1548" y="1139"/>
                  <a:pt x="1548" y="1139"/>
                </a:cubicBezTo>
                <a:cubicBezTo>
                  <a:pt x="1548" y="1121"/>
                  <a:pt x="1545" y="1106"/>
                  <a:pt x="1540" y="1093"/>
                </a:cubicBezTo>
                <a:cubicBezTo>
                  <a:pt x="1535" y="1080"/>
                  <a:pt x="1528" y="1069"/>
                  <a:pt x="1519" y="1061"/>
                </a:cubicBezTo>
                <a:close/>
                <a:moveTo>
                  <a:pt x="1400" y="1121"/>
                </a:moveTo>
                <a:cubicBezTo>
                  <a:pt x="1401" y="1113"/>
                  <a:pt x="1402" y="1106"/>
                  <a:pt x="1406" y="1099"/>
                </a:cubicBezTo>
                <a:cubicBezTo>
                  <a:pt x="1411" y="1091"/>
                  <a:pt x="1417" y="1085"/>
                  <a:pt x="1424" y="1080"/>
                </a:cubicBezTo>
                <a:cubicBezTo>
                  <a:pt x="1432" y="1076"/>
                  <a:pt x="1441" y="1073"/>
                  <a:pt x="1451" y="1073"/>
                </a:cubicBezTo>
                <a:cubicBezTo>
                  <a:pt x="1461" y="1073"/>
                  <a:pt x="1469" y="1075"/>
                  <a:pt x="1477" y="1080"/>
                </a:cubicBezTo>
                <a:cubicBezTo>
                  <a:pt x="1484" y="1084"/>
                  <a:pt x="1489" y="1089"/>
                  <a:pt x="1493" y="1097"/>
                </a:cubicBezTo>
                <a:cubicBezTo>
                  <a:pt x="1498" y="1104"/>
                  <a:pt x="1500" y="1112"/>
                  <a:pt x="1500" y="1121"/>
                </a:cubicBezTo>
                <a:lnTo>
                  <a:pt x="1400" y="1121"/>
                </a:lnTo>
                <a:close/>
                <a:moveTo>
                  <a:pt x="1262" y="722"/>
                </a:moveTo>
                <a:cubicBezTo>
                  <a:pt x="1262" y="384"/>
                  <a:pt x="1262" y="384"/>
                  <a:pt x="1262" y="384"/>
                </a:cubicBezTo>
                <a:cubicBezTo>
                  <a:pt x="1262" y="228"/>
                  <a:pt x="1165" y="171"/>
                  <a:pt x="981" y="171"/>
                </a:cubicBezTo>
                <a:cubicBezTo>
                  <a:pt x="843" y="171"/>
                  <a:pt x="754" y="195"/>
                  <a:pt x="688" y="223"/>
                </a:cubicBezTo>
                <a:cubicBezTo>
                  <a:pt x="688" y="362"/>
                  <a:pt x="688" y="362"/>
                  <a:pt x="688" y="362"/>
                </a:cubicBezTo>
                <a:cubicBezTo>
                  <a:pt x="778" y="362"/>
                  <a:pt x="778" y="362"/>
                  <a:pt x="778" y="362"/>
                </a:cubicBezTo>
                <a:cubicBezTo>
                  <a:pt x="813" y="332"/>
                  <a:pt x="857" y="301"/>
                  <a:pt x="942" y="301"/>
                </a:cubicBezTo>
                <a:cubicBezTo>
                  <a:pt x="1025" y="301"/>
                  <a:pt x="1065" y="333"/>
                  <a:pt x="1065" y="402"/>
                </a:cubicBezTo>
                <a:cubicBezTo>
                  <a:pt x="1065" y="473"/>
                  <a:pt x="1065" y="473"/>
                  <a:pt x="1065" y="473"/>
                </a:cubicBezTo>
                <a:cubicBezTo>
                  <a:pt x="1020" y="463"/>
                  <a:pt x="979" y="458"/>
                  <a:pt x="920" y="458"/>
                </a:cubicBezTo>
                <a:cubicBezTo>
                  <a:pt x="757" y="458"/>
                  <a:pt x="640" y="522"/>
                  <a:pt x="640" y="665"/>
                </a:cubicBezTo>
                <a:cubicBezTo>
                  <a:pt x="640" y="800"/>
                  <a:pt x="735" y="869"/>
                  <a:pt x="867" y="869"/>
                </a:cubicBezTo>
                <a:cubicBezTo>
                  <a:pt x="954" y="869"/>
                  <a:pt x="1020" y="847"/>
                  <a:pt x="1073" y="785"/>
                </a:cubicBezTo>
                <a:cubicBezTo>
                  <a:pt x="1090" y="840"/>
                  <a:pt x="1132" y="871"/>
                  <a:pt x="1215" y="871"/>
                </a:cubicBezTo>
                <a:cubicBezTo>
                  <a:pt x="1266" y="871"/>
                  <a:pt x="1306" y="860"/>
                  <a:pt x="1333" y="845"/>
                </a:cubicBezTo>
                <a:cubicBezTo>
                  <a:pt x="1333" y="754"/>
                  <a:pt x="1333" y="754"/>
                  <a:pt x="1333" y="754"/>
                </a:cubicBezTo>
                <a:cubicBezTo>
                  <a:pt x="1296" y="754"/>
                  <a:pt x="1296" y="754"/>
                  <a:pt x="1296" y="754"/>
                </a:cubicBezTo>
                <a:cubicBezTo>
                  <a:pt x="1279" y="754"/>
                  <a:pt x="1262" y="737"/>
                  <a:pt x="1262" y="722"/>
                </a:cubicBezTo>
                <a:close/>
                <a:moveTo>
                  <a:pt x="1065" y="710"/>
                </a:moveTo>
                <a:cubicBezTo>
                  <a:pt x="1031" y="740"/>
                  <a:pt x="990" y="758"/>
                  <a:pt x="940" y="758"/>
                </a:cubicBezTo>
                <a:cubicBezTo>
                  <a:pt x="874" y="758"/>
                  <a:pt x="832" y="726"/>
                  <a:pt x="832" y="657"/>
                </a:cubicBezTo>
                <a:cubicBezTo>
                  <a:pt x="832" y="588"/>
                  <a:pt x="881" y="557"/>
                  <a:pt x="961" y="557"/>
                </a:cubicBezTo>
                <a:cubicBezTo>
                  <a:pt x="998" y="557"/>
                  <a:pt x="1034" y="560"/>
                  <a:pt x="1065" y="565"/>
                </a:cubicBezTo>
                <a:lnTo>
                  <a:pt x="1065" y="710"/>
                </a:lnTo>
                <a:close/>
                <a:moveTo>
                  <a:pt x="2572" y="855"/>
                </a:moveTo>
                <a:cubicBezTo>
                  <a:pt x="2543" y="864"/>
                  <a:pt x="2501" y="872"/>
                  <a:pt x="2445" y="872"/>
                </a:cubicBezTo>
                <a:cubicBezTo>
                  <a:pt x="2309" y="872"/>
                  <a:pt x="2226" y="831"/>
                  <a:pt x="2226" y="689"/>
                </a:cubicBezTo>
                <a:cubicBezTo>
                  <a:pt x="2226" y="296"/>
                  <a:pt x="2226" y="296"/>
                  <a:pt x="2226" y="296"/>
                </a:cubicBezTo>
                <a:cubicBezTo>
                  <a:pt x="2143" y="296"/>
                  <a:pt x="2143" y="296"/>
                  <a:pt x="2143" y="296"/>
                </a:cubicBezTo>
                <a:cubicBezTo>
                  <a:pt x="2143" y="182"/>
                  <a:pt x="2143" y="182"/>
                  <a:pt x="2143" y="182"/>
                </a:cubicBezTo>
                <a:cubicBezTo>
                  <a:pt x="2226" y="182"/>
                  <a:pt x="2226" y="182"/>
                  <a:pt x="2226" y="182"/>
                </a:cubicBezTo>
                <a:cubicBezTo>
                  <a:pt x="2226" y="0"/>
                  <a:pt x="2226" y="0"/>
                  <a:pt x="2226" y="0"/>
                </a:cubicBezTo>
                <a:cubicBezTo>
                  <a:pt x="2424" y="0"/>
                  <a:pt x="2424" y="0"/>
                  <a:pt x="2424" y="0"/>
                </a:cubicBezTo>
                <a:cubicBezTo>
                  <a:pt x="2424" y="182"/>
                  <a:pt x="2424" y="182"/>
                  <a:pt x="2424" y="182"/>
                </a:cubicBezTo>
                <a:cubicBezTo>
                  <a:pt x="2567" y="182"/>
                  <a:pt x="2567" y="182"/>
                  <a:pt x="2567" y="182"/>
                </a:cubicBezTo>
                <a:cubicBezTo>
                  <a:pt x="2567" y="296"/>
                  <a:pt x="2567" y="296"/>
                  <a:pt x="2567" y="296"/>
                </a:cubicBezTo>
                <a:cubicBezTo>
                  <a:pt x="2424" y="296"/>
                  <a:pt x="2424" y="296"/>
                  <a:pt x="2424" y="296"/>
                </a:cubicBezTo>
                <a:cubicBezTo>
                  <a:pt x="2424" y="669"/>
                  <a:pt x="2424" y="669"/>
                  <a:pt x="2424" y="669"/>
                </a:cubicBezTo>
                <a:cubicBezTo>
                  <a:pt x="2424" y="741"/>
                  <a:pt x="2451" y="754"/>
                  <a:pt x="2524" y="754"/>
                </a:cubicBezTo>
                <a:cubicBezTo>
                  <a:pt x="2572" y="754"/>
                  <a:pt x="2572" y="754"/>
                  <a:pt x="2572" y="754"/>
                </a:cubicBezTo>
                <a:lnTo>
                  <a:pt x="2572" y="855"/>
                </a:lnTo>
                <a:close/>
                <a:moveTo>
                  <a:pt x="3931" y="965"/>
                </a:moveTo>
                <a:cubicBezTo>
                  <a:pt x="3936" y="970"/>
                  <a:pt x="3939" y="977"/>
                  <a:pt x="3939" y="984"/>
                </a:cubicBezTo>
                <a:cubicBezTo>
                  <a:pt x="3939" y="991"/>
                  <a:pt x="3936" y="997"/>
                  <a:pt x="3931" y="1002"/>
                </a:cubicBezTo>
                <a:cubicBezTo>
                  <a:pt x="3925" y="1007"/>
                  <a:pt x="3918" y="1010"/>
                  <a:pt x="3910" y="1010"/>
                </a:cubicBezTo>
                <a:cubicBezTo>
                  <a:pt x="3902" y="1010"/>
                  <a:pt x="3895" y="1007"/>
                  <a:pt x="3890" y="1002"/>
                </a:cubicBezTo>
                <a:cubicBezTo>
                  <a:pt x="3884" y="997"/>
                  <a:pt x="3881" y="991"/>
                  <a:pt x="3881" y="984"/>
                </a:cubicBezTo>
                <a:cubicBezTo>
                  <a:pt x="3881" y="976"/>
                  <a:pt x="3884" y="970"/>
                  <a:pt x="3890" y="965"/>
                </a:cubicBezTo>
                <a:cubicBezTo>
                  <a:pt x="3895" y="960"/>
                  <a:pt x="3902" y="958"/>
                  <a:pt x="3910" y="958"/>
                </a:cubicBezTo>
                <a:cubicBezTo>
                  <a:pt x="3918" y="958"/>
                  <a:pt x="3925" y="960"/>
                  <a:pt x="3931" y="965"/>
                </a:cubicBezTo>
                <a:close/>
                <a:moveTo>
                  <a:pt x="3885" y="1039"/>
                </a:moveTo>
                <a:cubicBezTo>
                  <a:pt x="3935" y="1039"/>
                  <a:pt x="3935" y="1039"/>
                  <a:pt x="3935" y="1039"/>
                </a:cubicBezTo>
                <a:cubicBezTo>
                  <a:pt x="3935" y="1242"/>
                  <a:pt x="3935" y="1242"/>
                  <a:pt x="3935" y="1242"/>
                </a:cubicBezTo>
                <a:cubicBezTo>
                  <a:pt x="3885" y="1242"/>
                  <a:pt x="3885" y="1242"/>
                  <a:pt x="3885" y="1242"/>
                </a:cubicBezTo>
                <a:lnTo>
                  <a:pt x="3885" y="1039"/>
                </a:lnTo>
                <a:close/>
                <a:moveTo>
                  <a:pt x="3664" y="171"/>
                </a:moveTo>
                <a:cubicBezTo>
                  <a:pt x="3457" y="171"/>
                  <a:pt x="3291" y="306"/>
                  <a:pt x="3291" y="525"/>
                </a:cubicBezTo>
                <a:cubicBezTo>
                  <a:pt x="3291" y="743"/>
                  <a:pt x="3457" y="871"/>
                  <a:pt x="3664" y="871"/>
                </a:cubicBezTo>
                <a:cubicBezTo>
                  <a:pt x="3871" y="871"/>
                  <a:pt x="4037" y="743"/>
                  <a:pt x="4037" y="525"/>
                </a:cubicBezTo>
                <a:cubicBezTo>
                  <a:pt x="4037" y="306"/>
                  <a:pt x="3871" y="171"/>
                  <a:pt x="3664" y="171"/>
                </a:cubicBezTo>
                <a:close/>
                <a:moveTo>
                  <a:pt x="3664" y="752"/>
                </a:moveTo>
                <a:cubicBezTo>
                  <a:pt x="3565" y="752"/>
                  <a:pt x="3491" y="679"/>
                  <a:pt x="3491" y="526"/>
                </a:cubicBezTo>
                <a:cubicBezTo>
                  <a:pt x="3491" y="372"/>
                  <a:pt x="3565" y="296"/>
                  <a:pt x="3664" y="296"/>
                </a:cubicBezTo>
                <a:cubicBezTo>
                  <a:pt x="3762" y="296"/>
                  <a:pt x="3837" y="372"/>
                  <a:pt x="3837" y="526"/>
                </a:cubicBezTo>
                <a:cubicBezTo>
                  <a:pt x="3837" y="679"/>
                  <a:pt x="3762" y="752"/>
                  <a:pt x="3664" y="752"/>
                </a:cubicBezTo>
                <a:close/>
                <a:moveTo>
                  <a:pt x="3797" y="1039"/>
                </a:moveTo>
                <a:cubicBezTo>
                  <a:pt x="3850" y="1039"/>
                  <a:pt x="3850" y="1039"/>
                  <a:pt x="3850" y="1039"/>
                </a:cubicBezTo>
                <a:cubicBezTo>
                  <a:pt x="3775" y="1242"/>
                  <a:pt x="3775" y="1242"/>
                  <a:pt x="3775" y="1242"/>
                </a:cubicBezTo>
                <a:cubicBezTo>
                  <a:pt x="3719" y="1242"/>
                  <a:pt x="3719" y="1242"/>
                  <a:pt x="3719" y="1242"/>
                </a:cubicBezTo>
                <a:cubicBezTo>
                  <a:pt x="3644" y="1039"/>
                  <a:pt x="3644" y="1039"/>
                  <a:pt x="3644" y="1039"/>
                </a:cubicBezTo>
                <a:cubicBezTo>
                  <a:pt x="3697" y="1039"/>
                  <a:pt x="3697" y="1039"/>
                  <a:pt x="3697" y="1039"/>
                </a:cubicBezTo>
                <a:cubicBezTo>
                  <a:pt x="3746" y="1190"/>
                  <a:pt x="3746" y="1190"/>
                  <a:pt x="3746" y="1190"/>
                </a:cubicBezTo>
                <a:cubicBezTo>
                  <a:pt x="3748" y="1190"/>
                  <a:pt x="3748" y="1190"/>
                  <a:pt x="3748" y="1190"/>
                </a:cubicBezTo>
                <a:lnTo>
                  <a:pt x="3797" y="1039"/>
                </a:lnTo>
                <a:close/>
                <a:moveTo>
                  <a:pt x="2465" y="971"/>
                </a:moveTo>
                <a:cubicBezTo>
                  <a:pt x="2515" y="971"/>
                  <a:pt x="2515" y="971"/>
                  <a:pt x="2515" y="971"/>
                </a:cubicBezTo>
                <a:cubicBezTo>
                  <a:pt x="2515" y="1242"/>
                  <a:pt x="2515" y="1242"/>
                  <a:pt x="2515" y="1242"/>
                </a:cubicBezTo>
                <a:cubicBezTo>
                  <a:pt x="2465" y="1242"/>
                  <a:pt x="2465" y="1242"/>
                  <a:pt x="2465" y="1242"/>
                </a:cubicBezTo>
                <a:lnTo>
                  <a:pt x="2465" y="971"/>
                </a:lnTo>
                <a:close/>
                <a:moveTo>
                  <a:pt x="4035" y="1105"/>
                </a:moveTo>
                <a:cubicBezTo>
                  <a:pt x="4030" y="1115"/>
                  <a:pt x="4028" y="1127"/>
                  <a:pt x="4028" y="1140"/>
                </a:cubicBezTo>
                <a:cubicBezTo>
                  <a:pt x="4028" y="1154"/>
                  <a:pt x="4030" y="1166"/>
                  <a:pt x="4035" y="1176"/>
                </a:cubicBezTo>
                <a:cubicBezTo>
                  <a:pt x="4039" y="1186"/>
                  <a:pt x="4045" y="1194"/>
                  <a:pt x="4052" y="1199"/>
                </a:cubicBezTo>
                <a:cubicBezTo>
                  <a:pt x="4060" y="1204"/>
                  <a:pt x="4069" y="1207"/>
                  <a:pt x="4080" y="1207"/>
                </a:cubicBezTo>
                <a:cubicBezTo>
                  <a:pt x="4087" y="1207"/>
                  <a:pt x="4094" y="1206"/>
                  <a:pt x="4100" y="1203"/>
                </a:cubicBezTo>
                <a:cubicBezTo>
                  <a:pt x="4114" y="1191"/>
                  <a:pt x="4114" y="1191"/>
                  <a:pt x="4114" y="1191"/>
                </a:cubicBezTo>
                <a:cubicBezTo>
                  <a:pt x="4118" y="1186"/>
                  <a:pt x="4121" y="1180"/>
                  <a:pt x="4122" y="1173"/>
                </a:cubicBezTo>
                <a:cubicBezTo>
                  <a:pt x="4170" y="1173"/>
                  <a:pt x="4170" y="1173"/>
                  <a:pt x="4170" y="1173"/>
                </a:cubicBezTo>
                <a:cubicBezTo>
                  <a:pt x="4169" y="1187"/>
                  <a:pt x="4165" y="1200"/>
                  <a:pt x="4157" y="1211"/>
                </a:cubicBezTo>
                <a:cubicBezTo>
                  <a:pt x="4149" y="1222"/>
                  <a:pt x="4139" y="1231"/>
                  <a:pt x="4126" y="1237"/>
                </a:cubicBezTo>
                <a:cubicBezTo>
                  <a:pt x="4113" y="1243"/>
                  <a:pt x="4097" y="1246"/>
                  <a:pt x="4079" y="1246"/>
                </a:cubicBezTo>
                <a:cubicBezTo>
                  <a:pt x="4058" y="1246"/>
                  <a:pt x="4040" y="1242"/>
                  <a:pt x="4025" y="1233"/>
                </a:cubicBezTo>
                <a:cubicBezTo>
                  <a:pt x="4010" y="1224"/>
                  <a:pt x="3998" y="1212"/>
                  <a:pt x="3990" y="1196"/>
                </a:cubicBezTo>
                <a:cubicBezTo>
                  <a:pt x="3982" y="1180"/>
                  <a:pt x="3977" y="1162"/>
                  <a:pt x="3977" y="1141"/>
                </a:cubicBezTo>
                <a:cubicBezTo>
                  <a:pt x="3977" y="1121"/>
                  <a:pt x="3982" y="1102"/>
                  <a:pt x="3990" y="1086"/>
                </a:cubicBezTo>
                <a:cubicBezTo>
                  <a:pt x="3998" y="1071"/>
                  <a:pt x="4010" y="1058"/>
                  <a:pt x="4025" y="1049"/>
                </a:cubicBezTo>
                <a:cubicBezTo>
                  <a:pt x="4040" y="1040"/>
                  <a:pt x="4058" y="1036"/>
                  <a:pt x="4079" y="1036"/>
                </a:cubicBezTo>
                <a:cubicBezTo>
                  <a:pt x="4096" y="1036"/>
                  <a:pt x="4112" y="1039"/>
                  <a:pt x="4125" y="1045"/>
                </a:cubicBezTo>
                <a:cubicBezTo>
                  <a:pt x="4138" y="1051"/>
                  <a:pt x="4149" y="1060"/>
                  <a:pt x="4157" y="1071"/>
                </a:cubicBezTo>
                <a:cubicBezTo>
                  <a:pt x="4165" y="1082"/>
                  <a:pt x="4169" y="1094"/>
                  <a:pt x="4170" y="1109"/>
                </a:cubicBezTo>
                <a:cubicBezTo>
                  <a:pt x="4122" y="1109"/>
                  <a:pt x="4122" y="1109"/>
                  <a:pt x="4122" y="1109"/>
                </a:cubicBezTo>
                <a:cubicBezTo>
                  <a:pt x="4120" y="1099"/>
                  <a:pt x="4116" y="1091"/>
                  <a:pt x="4109" y="1085"/>
                </a:cubicBezTo>
                <a:cubicBezTo>
                  <a:pt x="4101" y="1078"/>
                  <a:pt x="4092" y="1075"/>
                  <a:pt x="4080" y="1075"/>
                </a:cubicBezTo>
                <a:cubicBezTo>
                  <a:pt x="4069" y="1075"/>
                  <a:pt x="4060" y="1077"/>
                  <a:pt x="4053" y="1083"/>
                </a:cubicBezTo>
                <a:cubicBezTo>
                  <a:pt x="4045" y="1088"/>
                  <a:pt x="4039" y="1095"/>
                  <a:pt x="4035" y="1105"/>
                </a:cubicBezTo>
                <a:close/>
                <a:moveTo>
                  <a:pt x="4371" y="1061"/>
                </a:moveTo>
                <a:cubicBezTo>
                  <a:pt x="4362" y="1052"/>
                  <a:pt x="4352" y="1046"/>
                  <a:pt x="4340" y="1042"/>
                </a:cubicBezTo>
                <a:cubicBezTo>
                  <a:pt x="4328" y="1038"/>
                  <a:pt x="4316" y="1036"/>
                  <a:pt x="4303" y="1036"/>
                </a:cubicBezTo>
                <a:cubicBezTo>
                  <a:pt x="4282" y="1036"/>
                  <a:pt x="4265" y="1040"/>
                  <a:pt x="4250" y="1049"/>
                </a:cubicBezTo>
                <a:cubicBezTo>
                  <a:pt x="4235" y="1058"/>
                  <a:pt x="4223" y="1071"/>
                  <a:pt x="4215" y="1086"/>
                </a:cubicBezTo>
                <a:cubicBezTo>
                  <a:pt x="4206" y="1102"/>
                  <a:pt x="4202" y="1121"/>
                  <a:pt x="4202" y="1142"/>
                </a:cubicBezTo>
                <a:cubicBezTo>
                  <a:pt x="4202" y="1163"/>
                  <a:pt x="4206" y="1181"/>
                  <a:pt x="4215" y="1197"/>
                </a:cubicBezTo>
                <a:cubicBezTo>
                  <a:pt x="4223" y="1213"/>
                  <a:pt x="4235" y="1225"/>
                  <a:pt x="4250" y="1233"/>
                </a:cubicBezTo>
                <a:cubicBezTo>
                  <a:pt x="4266" y="1242"/>
                  <a:pt x="4284" y="1246"/>
                  <a:pt x="4305" y="1246"/>
                </a:cubicBezTo>
                <a:cubicBezTo>
                  <a:pt x="4322" y="1246"/>
                  <a:pt x="4337" y="1244"/>
                  <a:pt x="4349" y="1239"/>
                </a:cubicBezTo>
                <a:cubicBezTo>
                  <a:pt x="4362" y="1234"/>
                  <a:pt x="4373" y="1227"/>
                  <a:pt x="4381" y="1219"/>
                </a:cubicBezTo>
                <a:cubicBezTo>
                  <a:pt x="4389" y="1210"/>
                  <a:pt x="4395" y="1199"/>
                  <a:pt x="4398" y="1188"/>
                </a:cubicBezTo>
                <a:cubicBezTo>
                  <a:pt x="4351" y="1183"/>
                  <a:pt x="4351" y="1183"/>
                  <a:pt x="4351" y="1183"/>
                </a:cubicBezTo>
                <a:cubicBezTo>
                  <a:pt x="4341" y="1197"/>
                  <a:pt x="4341" y="1197"/>
                  <a:pt x="4341" y="1197"/>
                </a:cubicBezTo>
                <a:cubicBezTo>
                  <a:pt x="4326" y="1206"/>
                  <a:pt x="4326" y="1206"/>
                  <a:pt x="4326" y="1206"/>
                </a:cubicBezTo>
                <a:cubicBezTo>
                  <a:pt x="4320" y="1208"/>
                  <a:pt x="4313" y="1209"/>
                  <a:pt x="4306" y="1209"/>
                </a:cubicBezTo>
                <a:cubicBezTo>
                  <a:pt x="4295" y="1209"/>
                  <a:pt x="4286" y="1207"/>
                  <a:pt x="4278" y="1202"/>
                </a:cubicBezTo>
                <a:cubicBezTo>
                  <a:pt x="4269" y="1198"/>
                  <a:pt x="4263" y="1191"/>
                  <a:pt x="4259" y="1183"/>
                </a:cubicBezTo>
                <a:cubicBezTo>
                  <a:pt x="4254" y="1175"/>
                  <a:pt x="4252" y="1165"/>
                  <a:pt x="4252" y="1154"/>
                </a:cubicBezTo>
                <a:cubicBezTo>
                  <a:pt x="4400" y="1154"/>
                  <a:pt x="4400" y="1154"/>
                  <a:pt x="4400" y="1154"/>
                </a:cubicBezTo>
                <a:cubicBezTo>
                  <a:pt x="4400" y="1139"/>
                  <a:pt x="4400" y="1139"/>
                  <a:pt x="4400" y="1139"/>
                </a:cubicBezTo>
                <a:cubicBezTo>
                  <a:pt x="4400" y="1121"/>
                  <a:pt x="4397" y="1106"/>
                  <a:pt x="4392" y="1093"/>
                </a:cubicBezTo>
                <a:cubicBezTo>
                  <a:pt x="4387" y="1080"/>
                  <a:pt x="4380" y="1069"/>
                  <a:pt x="4371" y="1061"/>
                </a:cubicBezTo>
                <a:close/>
                <a:moveTo>
                  <a:pt x="4252" y="1121"/>
                </a:moveTo>
                <a:cubicBezTo>
                  <a:pt x="4253" y="1113"/>
                  <a:pt x="4255" y="1106"/>
                  <a:pt x="4258" y="1099"/>
                </a:cubicBezTo>
                <a:cubicBezTo>
                  <a:pt x="4263" y="1091"/>
                  <a:pt x="4269" y="1085"/>
                  <a:pt x="4276" y="1080"/>
                </a:cubicBezTo>
                <a:cubicBezTo>
                  <a:pt x="4284" y="1076"/>
                  <a:pt x="4293" y="1073"/>
                  <a:pt x="4303" y="1073"/>
                </a:cubicBezTo>
                <a:cubicBezTo>
                  <a:pt x="4313" y="1073"/>
                  <a:pt x="4321" y="1075"/>
                  <a:pt x="4329" y="1080"/>
                </a:cubicBezTo>
                <a:cubicBezTo>
                  <a:pt x="4336" y="1084"/>
                  <a:pt x="4342" y="1089"/>
                  <a:pt x="4346" y="1097"/>
                </a:cubicBezTo>
                <a:cubicBezTo>
                  <a:pt x="4350" y="1104"/>
                  <a:pt x="4352" y="1112"/>
                  <a:pt x="4352" y="1121"/>
                </a:cubicBezTo>
                <a:lnTo>
                  <a:pt x="4252" y="1121"/>
                </a:lnTo>
                <a:close/>
                <a:moveTo>
                  <a:pt x="4600" y="1146"/>
                </a:moveTo>
                <a:cubicBezTo>
                  <a:pt x="4610" y="1155"/>
                  <a:pt x="4615" y="1167"/>
                  <a:pt x="4615" y="1181"/>
                </a:cubicBezTo>
                <a:cubicBezTo>
                  <a:pt x="4615" y="1194"/>
                  <a:pt x="4611" y="1205"/>
                  <a:pt x="4603" y="1215"/>
                </a:cubicBezTo>
                <a:cubicBezTo>
                  <a:pt x="4595" y="1225"/>
                  <a:pt x="4585" y="1233"/>
                  <a:pt x="4571" y="1238"/>
                </a:cubicBezTo>
                <a:cubicBezTo>
                  <a:pt x="4557" y="1243"/>
                  <a:pt x="4542" y="1246"/>
                  <a:pt x="4524" y="1246"/>
                </a:cubicBezTo>
                <a:cubicBezTo>
                  <a:pt x="4498" y="1246"/>
                  <a:pt x="4477" y="1241"/>
                  <a:pt x="4461" y="1231"/>
                </a:cubicBezTo>
                <a:cubicBezTo>
                  <a:pt x="4445" y="1220"/>
                  <a:pt x="4436" y="1205"/>
                  <a:pt x="4433" y="1187"/>
                </a:cubicBezTo>
                <a:cubicBezTo>
                  <a:pt x="4482" y="1182"/>
                  <a:pt x="4482" y="1182"/>
                  <a:pt x="4482" y="1182"/>
                </a:cubicBezTo>
                <a:cubicBezTo>
                  <a:pt x="4484" y="1191"/>
                  <a:pt x="4489" y="1198"/>
                  <a:pt x="4496" y="1203"/>
                </a:cubicBezTo>
                <a:cubicBezTo>
                  <a:pt x="4503" y="1208"/>
                  <a:pt x="4512" y="1210"/>
                  <a:pt x="4524" y="1210"/>
                </a:cubicBezTo>
                <a:cubicBezTo>
                  <a:pt x="4536" y="1210"/>
                  <a:pt x="4545" y="1208"/>
                  <a:pt x="4553" y="1203"/>
                </a:cubicBezTo>
                <a:cubicBezTo>
                  <a:pt x="4560" y="1198"/>
                  <a:pt x="4563" y="1193"/>
                  <a:pt x="4563" y="1186"/>
                </a:cubicBezTo>
                <a:cubicBezTo>
                  <a:pt x="4556" y="1171"/>
                  <a:pt x="4556" y="1171"/>
                  <a:pt x="4556" y="1171"/>
                </a:cubicBezTo>
                <a:cubicBezTo>
                  <a:pt x="4552" y="1167"/>
                  <a:pt x="4545" y="1164"/>
                  <a:pt x="4535" y="1162"/>
                </a:cubicBezTo>
                <a:cubicBezTo>
                  <a:pt x="4499" y="1155"/>
                  <a:pt x="4499" y="1155"/>
                  <a:pt x="4499" y="1155"/>
                </a:cubicBezTo>
                <a:cubicBezTo>
                  <a:pt x="4478" y="1151"/>
                  <a:pt x="4463" y="1144"/>
                  <a:pt x="4453" y="1135"/>
                </a:cubicBezTo>
                <a:cubicBezTo>
                  <a:pt x="4444" y="1125"/>
                  <a:pt x="4439" y="1113"/>
                  <a:pt x="4439" y="1098"/>
                </a:cubicBezTo>
                <a:cubicBezTo>
                  <a:pt x="4439" y="1085"/>
                  <a:pt x="4442" y="1074"/>
                  <a:pt x="4450" y="1065"/>
                </a:cubicBezTo>
                <a:cubicBezTo>
                  <a:pt x="4457" y="1056"/>
                  <a:pt x="4467" y="1049"/>
                  <a:pt x="4480" y="1044"/>
                </a:cubicBezTo>
                <a:cubicBezTo>
                  <a:pt x="4493" y="1038"/>
                  <a:pt x="4508" y="1036"/>
                  <a:pt x="4525" y="1036"/>
                </a:cubicBezTo>
                <a:cubicBezTo>
                  <a:pt x="4550" y="1036"/>
                  <a:pt x="4569" y="1041"/>
                  <a:pt x="4584" y="1051"/>
                </a:cubicBezTo>
                <a:cubicBezTo>
                  <a:pt x="4598" y="1061"/>
                  <a:pt x="4607" y="1075"/>
                  <a:pt x="4610" y="1092"/>
                </a:cubicBezTo>
                <a:cubicBezTo>
                  <a:pt x="4565" y="1097"/>
                  <a:pt x="4565" y="1097"/>
                  <a:pt x="4565" y="1097"/>
                </a:cubicBezTo>
                <a:cubicBezTo>
                  <a:pt x="4558" y="1085"/>
                  <a:pt x="4558" y="1085"/>
                  <a:pt x="4558" y="1085"/>
                </a:cubicBezTo>
                <a:cubicBezTo>
                  <a:pt x="4545" y="1075"/>
                  <a:pt x="4545" y="1075"/>
                  <a:pt x="4545" y="1075"/>
                </a:cubicBezTo>
                <a:cubicBezTo>
                  <a:pt x="4540" y="1073"/>
                  <a:pt x="4533" y="1072"/>
                  <a:pt x="4525" y="1072"/>
                </a:cubicBezTo>
                <a:cubicBezTo>
                  <a:pt x="4515" y="1072"/>
                  <a:pt x="4506" y="1074"/>
                  <a:pt x="4499" y="1078"/>
                </a:cubicBezTo>
                <a:cubicBezTo>
                  <a:pt x="4492" y="1083"/>
                  <a:pt x="4489" y="1088"/>
                  <a:pt x="4489" y="1095"/>
                </a:cubicBezTo>
                <a:cubicBezTo>
                  <a:pt x="4496" y="1110"/>
                  <a:pt x="4496" y="1110"/>
                  <a:pt x="4496" y="1110"/>
                </a:cubicBezTo>
                <a:cubicBezTo>
                  <a:pt x="4500" y="1113"/>
                  <a:pt x="4508" y="1116"/>
                  <a:pt x="4519" y="1119"/>
                </a:cubicBezTo>
                <a:cubicBezTo>
                  <a:pt x="4555" y="1126"/>
                  <a:pt x="4555" y="1126"/>
                  <a:pt x="4555" y="1126"/>
                </a:cubicBezTo>
                <a:cubicBezTo>
                  <a:pt x="4575" y="1130"/>
                  <a:pt x="4590" y="1137"/>
                  <a:pt x="4600" y="1146"/>
                </a:cubicBezTo>
                <a:close/>
                <a:moveTo>
                  <a:pt x="3612" y="1036"/>
                </a:moveTo>
                <a:cubicBezTo>
                  <a:pt x="3621" y="1037"/>
                  <a:pt x="3621" y="1037"/>
                  <a:pt x="3621" y="1037"/>
                </a:cubicBezTo>
                <a:cubicBezTo>
                  <a:pt x="3621" y="1081"/>
                  <a:pt x="3621" y="1081"/>
                  <a:pt x="3621" y="1081"/>
                </a:cubicBezTo>
                <a:cubicBezTo>
                  <a:pt x="3611" y="1079"/>
                  <a:pt x="3611" y="1079"/>
                  <a:pt x="3611" y="1079"/>
                </a:cubicBezTo>
                <a:cubicBezTo>
                  <a:pt x="3597" y="1078"/>
                  <a:pt x="3597" y="1078"/>
                  <a:pt x="3597" y="1078"/>
                </a:cubicBezTo>
                <a:cubicBezTo>
                  <a:pt x="3588" y="1078"/>
                  <a:pt x="3580" y="1080"/>
                  <a:pt x="3573" y="1084"/>
                </a:cubicBezTo>
                <a:cubicBezTo>
                  <a:pt x="3566" y="1088"/>
                  <a:pt x="3560" y="1093"/>
                  <a:pt x="3556" y="1100"/>
                </a:cubicBezTo>
                <a:cubicBezTo>
                  <a:pt x="3552" y="1106"/>
                  <a:pt x="3550" y="1114"/>
                  <a:pt x="3550" y="1123"/>
                </a:cubicBezTo>
                <a:cubicBezTo>
                  <a:pt x="3550" y="1242"/>
                  <a:pt x="3550" y="1242"/>
                  <a:pt x="3550" y="1242"/>
                </a:cubicBezTo>
                <a:cubicBezTo>
                  <a:pt x="3499" y="1242"/>
                  <a:pt x="3499" y="1242"/>
                  <a:pt x="3499" y="1242"/>
                </a:cubicBezTo>
                <a:cubicBezTo>
                  <a:pt x="3499" y="1039"/>
                  <a:pt x="3499" y="1039"/>
                  <a:pt x="3499" y="1039"/>
                </a:cubicBezTo>
                <a:cubicBezTo>
                  <a:pt x="3548" y="1039"/>
                  <a:pt x="3548" y="1039"/>
                  <a:pt x="3548" y="1039"/>
                </a:cubicBezTo>
                <a:cubicBezTo>
                  <a:pt x="3548" y="1073"/>
                  <a:pt x="3548" y="1073"/>
                  <a:pt x="3548" y="1073"/>
                </a:cubicBezTo>
                <a:cubicBezTo>
                  <a:pt x="3550" y="1073"/>
                  <a:pt x="3550" y="1073"/>
                  <a:pt x="3550" y="1073"/>
                </a:cubicBezTo>
                <a:cubicBezTo>
                  <a:pt x="3554" y="1061"/>
                  <a:pt x="3561" y="1052"/>
                  <a:pt x="3570" y="1045"/>
                </a:cubicBezTo>
                <a:cubicBezTo>
                  <a:pt x="3580" y="1039"/>
                  <a:pt x="3590" y="1036"/>
                  <a:pt x="3603" y="1036"/>
                </a:cubicBezTo>
                <a:lnTo>
                  <a:pt x="3612" y="1036"/>
                </a:lnTo>
                <a:close/>
                <a:moveTo>
                  <a:pt x="3212" y="1146"/>
                </a:moveTo>
                <a:cubicBezTo>
                  <a:pt x="3222" y="1155"/>
                  <a:pt x="3227" y="1167"/>
                  <a:pt x="3227" y="1181"/>
                </a:cubicBezTo>
                <a:cubicBezTo>
                  <a:pt x="3227" y="1194"/>
                  <a:pt x="3223" y="1205"/>
                  <a:pt x="3215" y="1215"/>
                </a:cubicBezTo>
                <a:cubicBezTo>
                  <a:pt x="3208" y="1225"/>
                  <a:pt x="3197" y="1233"/>
                  <a:pt x="3183" y="1238"/>
                </a:cubicBezTo>
                <a:cubicBezTo>
                  <a:pt x="3170" y="1243"/>
                  <a:pt x="3154" y="1246"/>
                  <a:pt x="3136" y="1246"/>
                </a:cubicBezTo>
                <a:cubicBezTo>
                  <a:pt x="3110" y="1246"/>
                  <a:pt x="3089" y="1241"/>
                  <a:pt x="3074" y="1231"/>
                </a:cubicBezTo>
                <a:cubicBezTo>
                  <a:pt x="3058" y="1220"/>
                  <a:pt x="3048" y="1205"/>
                  <a:pt x="3045" y="1187"/>
                </a:cubicBezTo>
                <a:cubicBezTo>
                  <a:pt x="3094" y="1182"/>
                  <a:pt x="3094" y="1182"/>
                  <a:pt x="3094" y="1182"/>
                </a:cubicBezTo>
                <a:cubicBezTo>
                  <a:pt x="3096" y="1191"/>
                  <a:pt x="3101" y="1198"/>
                  <a:pt x="3108" y="1203"/>
                </a:cubicBezTo>
                <a:cubicBezTo>
                  <a:pt x="3115" y="1208"/>
                  <a:pt x="3125" y="1210"/>
                  <a:pt x="3136" y="1210"/>
                </a:cubicBezTo>
                <a:cubicBezTo>
                  <a:pt x="3148" y="1210"/>
                  <a:pt x="3158" y="1208"/>
                  <a:pt x="3165" y="1203"/>
                </a:cubicBezTo>
                <a:cubicBezTo>
                  <a:pt x="3172" y="1198"/>
                  <a:pt x="3176" y="1193"/>
                  <a:pt x="3176" y="1186"/>
                </a:cubicBezTo>
                <a:cubicBezTo>
                  <a:pt x="3169" y="1171"/>
                  <a:pt x="3169" y="1171"/>
                  <a:pt x="3169" y="1171"/>
                </a:cubicBezTo>
                <a:cubicBezTo>
                  <a:pt x="3164" y="1167"/>
                  <a:pt x="3157" y="1164"/>
                  <a:pt x="3147" y="1162"/>
                </a:cubicBezTo>
                <a:cubicBezTo>
                  <a:pt x="3111" y="1155"/>
                  <a:pt x="3111" y="1155"/>
                  <a:pt x="3111" y="1155"/>
                </a:cubicBezTo>
                <a:cubicBezTo>
                  <a:pt x="3091" y="1151"/>
                  <a:pt x="3076" y="1144"/>
                  <a:pt x="3066" y="1135"/>
                </a:cubicBezTo>
                <a:cubicBezTo>
                  <a:pt x="3056" y="1125"/>
                  <a:pt x="3051" y="1113"/>
                  <a:pt x="3051" y="1098"/>
                </a:cubicBezTo>
                <a:cubicBezTo>
                  <a:pt x="3051" y="1085"/>
                  <a:pt x="3055" y="1074"/>
                  <a:pt x="3062" y="1065"/>
                </a:cubicBezTo>
                <a:cubicBezTo>
                  <a:pt x="3069" y="1056"/>
                  <a:pt x="3079" y="1049"/>
                  <a:pt x="3092" y="1044"/>
                </a:cubicBezTo>
                <a:cubicBezTo>
                  <a:pt x="3105" y="1038"/>
                  <a:pt x="3120" y="1036"/>
                  <a:pt x="3137" y="1036"/>
                </a:cubicBezTo>
                <a:cubicBezTo>
                  <a:pt x="3162" y="1036"/>
                  <a:pt x="3182" y="1041"/>
                  <a:pt x="3196" y="1051"/>
                </a:cubicBezTo>
                <a:cubicBezTo>
                  <a:pt x="3210" y="1061"/>
                  <a:pt x="3219" y="1075"/>
                  <a:pt x="3223" y="1092"/>
                </a:cubicBezTo>
                <a:cubicBezTo>
                  <a:pt x="3177" y="1097"/>
                  <a:pt x="3177" y="1097"/>
                  <a:pt x="3177" y="1097"/>
                </a:cubicBezTo>
                <a:cubicBezTo>
                  <a:pt x="3170" y="1085"/>
                  <a:pt x="3170" y="1085"/>
                  <a:pt x="3170" y="1085"/>
                </a:cubicBezTo>
                <a:cubicBezTo>
                  <a:pt x="3157" y="1075"/>
                  <a:pt x="3157" y="1075"/>
                  <a:pt x="3157" y="1075"/>
                </a:cubicBezTo>
                <a:cubicBezTo>
                  <a:pt x="3152" y="1073"/>
                  <a:pt x="3146" y="1072"/>
                  <a:pt x="3138" y="1072"/>
                </a:cubicBezTo>
                <a:cubicBezTo>
                  <a:pt x="3127" y="1072"/>
                  <a:pt x="3119" y="1074"/>
                  <a:pt x="3112" y="1078"/>
                </a:cubicBezTo>
                <a:cubicBezTo>
                  <a:pt x="3105" y="1083"/>
                  <a:pt x="3101" y="1088"/>
                  <a:pt x="3101" y="1095"/>
                </a:cubicBezTo>
                <a:cubicBezTo>
                  <a:pt x="3108" y="1110"/>
                  <a:pt x="3108" y="1110"/>
                  <a:pt x="3108" y="1110"/>
                </a:cubicBezTo>
                <a:cubicBezTo>
                  <a:pt x="3113" y="1113"/>
                  <a:pt x="3120" y="1116"/>
                  <a:pt x="3131" y="1119"/>
                </a:cubicBezTo>
                <a:cubicBezTo>
                  <a:pt x="3167" y="1126"/>
                  <a:pt x="3167" y="1126"/>
                  <a:pt x="3167" y="1126"/>
                </a:cubicBezTo>
                <a:cubicBezTo>
                  <a:pt x="3188" y="1130"/>
                  <a:pt x="3202" y="1137"/>
                  <a:pt x="3212" y="1146"/>
                </a:cubicBezTo>
                <a:close/>
                <a:moveTo>
                  <a:pt x="2668" y="1203"/>
                </a:moveTo>
                <a:cubicBezTo>
                  <a:pt x="2677" y="1240"/>
                  <a:pt x="2677" y="1240"/>
                  <a:pt x="2677" y="1240"/>
                </a:cubicBezTo>
                <a:cubicBezTo>
                  <a:pt x="2665" y="1243"/>
                  <a:pt x="2665" y="1243"/>
                  <a:pt x="2665" y="1243"/>
                </a:cubicBezTo>
                <a:cubicBezTo>
                  <a:pt x="2661" y="1244"/>
                  <a:pt x="2655" y="1245"/>
                  <a:pt x="2647" y="1245"/>
                </a:cubicBezTo>
                <a:cubicBezTo>
                  <a:pt x="2635" y="1245"/>
                  <a:pt x="2624" y="1244"/>
                  <a:pt x="2614" y="1240"/>
                </a:cubicBezTo>
                <a:cubicBezTo>
                  <a:pt x="2603" y="1236"/>
                  <a:pt x="2596" y="1229"/>
                  <a:pt x="2590" y="1221"/>
                </a:cubicBezTo>
                <a:cubicBezTo>
                  <a:pt x="2584" y="1212"/>
                  <a:pt x="2581" y="1202"/>
                  <a:pt x="2581" y="1189"/>
                </a:cubicBezTo>
                <a:cubicBezTo>
                  <a:pt x="2581" y="1076"/>
                  <a:pt x="2581" y="1076"/>
                  <a:pt x="2581" y="1076"/>
                </a:cubicBezTo>
                <a:cubicBezTo>
                  <a:pt x="2551" y="1076"/>
                  <a:pt x="2551" y="1076"/>
                  <a:pt x="2551" y="1076"/>
                </a:cubicBezTo>
                <a:cubicBezTo>
                  <a:pt x="2551" y="1039"/>
                  <a:pt x="2551" y="1039"/>
                  <a:pt x="2551" y="1039"/>
                </a:cubicBezTo>
                <a:cubicBezTo>
                  <a:pt x="2581" y="1039"/>
                  <a:pt x="2581" y="1039"/>
                  <a:pt x="2581" y="1039"/>
                </a:cubicBezTo>
                <a:cubicBezTo>
                  <a:pt x="2581" y="990"/>
                  <a:pt x="2581" y="990"/>
                  <a:pt x="2581" y="990"/>
                </a:cubicBezTo>
                <a:cubicBezTo>
                  <a:pt x="2631" y="990"/>
                  <a:pt x="2631" y="990"/>
                  <a:pt x="2631" y="990"/>
                </a:cubicBezTo>
                <a:cubicBezTo>
                  <a:pt x="2631" y="1039"/>
                  <a:pt x="2631" y="1039"/>
                  <a:pt x="2631" y="1039"/>
                </a:cubicBezTo>
                <a:cubicBezTo>
                  <a:pt x="2673" y="1039"/>
                  <a:pt x="2673" y="1039"/>
                  <a:pt x="2673" y="1039"/>
                </a:cubicBezTo>
                <a:cubicBezTo>
                  <a:pt x="2673" y="1076"/>
                  <a:pt x="2673" y="1076"/>
                  <a:pt x="2673" y="1076"/>
                </a:cubicBezTo>
                <a:cubicBezTo>
                  <a:pt x="2631" y="1076"/>
                  <a:pt x="2631" y="1076"/>
                  <a:pt x="2631" y="1076"/>
                </a:cubicBezTo>
                <a:cubicBezTo>
                  <a:pt x="2631" y="1181"/>
                  <a:pt x="2631" y="1181"/>
                  <a:pt x="2631" y="1181"/>
                </a:cubicBezTo>
                <a:cubicBezTo>
                  <a:pt x="2634" y="1196"/>
                  <a:pt x="2634" y="1196"/>
                  <a:pt x="2634" y="1196"/>
                </a:cubicBezTo>
                <a:cubicBezTo>
                  <a:pt x="2642" y="1203"/>
                  <a:pt x="2642" y="1203"/>
                  <a:pt x="2642" y="1203"/>
                </a:cubicBezTo>
                <a:cubicBezTo>
                  <a:pt x="2654" y="1205"/>
                  <a:pt x="2654" y="1205"/>
                  <a:pt x="2654" y="1205"/>
                </a:cubicBezTo>
                <a:cubicBezTo>
                  <a:pt x="2662" y="1204"/>
                  <a:pt x="2662" y="1204"/>
                  <a:pt x="2662" y="1204"/>
                </a:cubicBezTo>
                <a:lnTo>
                  <a:pt x="2668" y="1203"/>
                </a:lnTo>
                <a:close/>
                <a:moveTo>
                  <a:pt x="2898" y="1071"/>
                </a:moveTo>
                <a:cubicBezTo>
                  <a:pt x="2904" y="1082"/>
                  <a:pt x="2907" y="1096"/>
                  <a:pt x="2907" y="1113"/>
                </a:cubicBezTo>
                <a:cubicBezTo>
                  <a:pt x="2907" y="1242"/>
                  <a:pt x="2907" y="1242"/>
                  <a:pt x="2907" y="1242"/>
                </a:cubicBezTo>
                <a:cubicBezTo>
                  <a:pt x="2857" y="1242"/>
                  <a:pt x="2857" y="1242"/>
                  <a:pt x="2857" y="1242"/>
                </a:cubicBezTo>
                <a:cubicBezTo>
                  <a:pt x="2857" y="1120"/>
                  <a:pt x="2857" y="1120"/>
                  <a:pt x="2857" y="1120"/>
                </a:cubicBezTo>
                <a:cubicBezTo>
                  <a:pt x="2857" y="1106"/>
                  <a:pt x="2853" y="1096"/>
                  <a:pt x="2846" y="1088"/>
                </a:cubicBezTo>
                <a:cubicBezTo>
                  <a:pt x="2839" y="1080"/>
                  <a:pt x="2829" y="1077"/>
                  <a:pt x="2815" y="1077"/>
                </a:cubicBezTo>
                <a:cubicBezTo>
                  <a:pt x="2806" y="1077"/>
                  <a:pt x="2799" y="1078"/>
                  <a:pt x="2792" y="1082"/>
                </a:cubicBezTo>
                <a:cubicBezTo>
                  <a:pt x="2785" y="1086"/>
                  <a:pt x="2779" y="1091"/>
                  <a:pt x="2775" y="1098"/>
                </a:cubicBezTo>
                <a:cubicBezTo>
                  <a:pt x="2771" y="1105"/>
                  <a:pt x="2769" y="1113"/>
                  <a:pt x="2769" y="1123"/>
                </a:cubicBezTo>
                <a:cubicBezTo>
                  <a:pt x="2769" y="1242"/>
                  <a:pt x="2769" y="1242"/>
                  <a:pt x="2769" y="1242"/>
                </a:cubicBezTo>
                <a:cubicBezTo>
                  <a:pt x="2719" y="1242"/>
                  <a:pt x="2719" y="1242"/>
                  <a:pt x="2719" y="1242"/>
                </a:cubicBezTo>
                <a:cubicBezTo>
                  <a:pt x="2719" y="971"/>
                  <a:pt x="2719" y="971"/>
                  <a:pt x="2719" y="971"/>
                </a:cubicBezTo>
                <a:cubicBezTo>
                  <a:pt x="2768" y="971"/>
                  <a:pt x="2768" y="971"/>
                  <a:pt x="2768" y="971"/>
                </a:cubicBezTo>
                <a:cubicBezTo>
                  <a:pt x="2768" y="1073"/>
                  <a:pt x="2768" y="1073"/>
                  <a:pt x="2768" y="1073"/>
                </a:cubicBezTo>
                <a:cubicBezTo>
                  <a:pt x="2771" y="1073"/>
                  <a:pt x="2771" y="1073"/>
                  <a:pt x="2771" y="1073"/>
                </a:cubicBezTo>
                <a:cubicBezTo>
                  <a:pt x="2776" y="1062"/>
                  <a:pt x="2783" y="1053"/>
                  <a:pt x="2794" y="1046"/>
                </a:cubicBezTo>
                <a:cubicBezTo>
                  <a:pt x="2804" y="1039"/>
                  <a:pt x="2818" y="1036"/>
                  <a:pt x="2834" y="1036"/>
                </a:cubicBezTo>
                <a:cubicBezTo>
                  <a:pt x="2849" y="1036"/>
                  <a:pt x="2862" y="1039"/>
                  <a:pt x="2873" y="1045"/>
                </a:cubicBezTo>
                <a:cubicBezTo>
                  <a:pt x="2884" y="1051"/>
                  <a:pt x="2892" y="1059"/>
                  <a:pt x="2898" y="1071"/>
                </a:cubicBezTo>
                <a:close/>
                <a:moveTo>
                  <a:pt x="3428" y="1061"/>
                </a:moveTo>
                <a:cubicBezTo>
                  <a:pt x="3419" y="1052"/>
                  <a:pt x="3409" y="1046"/>
                  <a:pt x="3397" y="1042"/>
                </a:cubicBezTo>
                <a:cubicBezTo>
                  <a:pt x="3385" y="1038"/>
                  <a:pt x="3373" y="1036"/>
                  <a:pt x="3360" y="1036"/>
                </a:cubicBezTo>
                <a:cubicBezTo>
                  <a:pt x="3340" y="1036"/>
                  <a:pt x="3322" y="1040"/>
                  <a:pt x="3307" y="1049"/>
                </a:cubicBezTo>
                <a:cubicBezTo>
                  <a:pt x="3292" y="1058"/>
                  <a:pt x="3280" y="1071"/>
                  <a:pt x="3272" y="1086"/>
                </a:cubicBezTo>
                <a:cubicBezTo>
                  <a:pt x="3264" y="1102"/>
                  <a:pt x="3259" y="1121"/>
                  <a:pt x="3259" y="1142"/>
                </a:cubicBezTo>
                <a:cubicBezTo>
                  <a:pt x="3259" y="1163"/>
                  <a:pt x="3264" y="1181"/>
                  <a:pt x="3272" y="1197"/>
                </a:cubicBezTo>
                <a:cubicBezTo>
                  <a:pt x="3280" y="1213"/>
                  <a:pt x="3292" y="1225"/>
                  <a:pt x="3307" y="1233"/>
                </a:cubicBezTo>
                <a:cubicBezTo>
                  <a:pt x="3323" y="1242"/>
                  <a:pt x="3341" y="1246"/>
                  <a:pt x="3363" y="1246"/>
                </a:cubicBezTo>
                <a:cubicBezTo>
                  <a:pt x="3379" y="1246"/>
                  <a:pt x="3394" y="1244"/>
                  <a:pt x="3407" y="1239"/>
                </a:cubicBezTo>
                <a:cubicBezTo>
                  <a:pt x="3419" y="1234"/>
                  <a:pt x="3430" y="1227"/>
                  <a:pt x="3438" y="1219"/>
                </a:cubicBezTo>
                <a:cubicBezTo>
                  <a:pt x="3446" y="1210"/>
                  <a:pt x="3452" y="1199"/>
                  <a:pt x="3455" y="1188"/>
                </a:cubicBezTo>
                <a:cubicBezTo>
                  <a:pt x="3408" y="1183"/>
                  <a:pt x="3408" y="1183"/>
                  <a:pt x="3408" y="1183"/>
                </a:cubicBezTo>
                <a:cubicBezTo>
                  <a:pt x="3398" y="1197"/>
                  <a:pt x="3398" y="1197"/>
                  <a:pt x="3398" y="1197"/>
                </a:cubicBezTo>
                <a:cubicBezTo>
                  <a:pt x="3383" y="1206"/>
                  <a:pt x="3383" y="1206"/>
                  <a:pt x="3383" y="1206"/>
                </a:cubicBezTo>
                <a:cubicBezTo>
                  <a:pt x="3377" y="1208"/>
                  <a:pt x="3371" y="1209"/>
                  <a:pt x="3363" y="1209"/>
                </a:cubicBezTo>
                <a:cubicBezTo>
                  <a:pt x="3352" y="1209"/>
                  <a:pt x="3343" y="1207"/>
                  <a:pt x="3335" y="1202"/>
                </a:cubicBezTo>
                <a:cubicBezTo>
                  <a:pt x="3327" y="1198"/>
                  <a:pt x="3320" y="1191"/>
                  <a:pt x="3316" y="1183"/>
                </a:cubicBezTo>
                <a:cubicBezTo>
                  <a:pt x="3311" y="1175"/>
                  <a:pt x="3309" y="1165"/>
                  <a:pt x="3309" y="1154"/>
                </a:cubicBezTo>
                <a:cubicBezTo>
                  <a:pt x="3457" y="1154"/>
                  <a:pt x="3457" y="1154"/>
                  <a:pt x="3457" y="1154"/>
                </a:cubicBezTo>
                <a:cubicBezTo>
                  <a:pt x="3457" y="1139"/>
                  <a:pt x="3457" y="1139"/>
                  <a:pt x="3457" y="1139"/>
                </a:cubicBezTo>
                <a:cubicBezTo>
                  <a:pt x="3457" y="1121"/>
                  <a:pt x="3454" y="1106"/>
                  <a:pt x="3449" y="1093"/>
                </a:cubicBezTo>
                <a:cubicBezTo>
                  <a:pt x="3444" y="1080"/>
                  <a:pt x="3437" y="1069"/>
                  <a:pt x="3428" y="1061"/>
                </a:cubicBezTo>
                <a:close/>
                <a:moveTo>
                  <a:pt x="3309" y="1121"/>
                </a:moveTo>
                <a:cubicBezTo>
                  <a:pt x="3310" y="1113"/>
                  <a:pt x="3312" y="1106"/>
                  <a:pt x="3316" y="1099"/>
                </a:cubicBezTo>
                <a:cubicBezTo>
                  <a:pt x="3320" y="1091"/>
                  <a:pt x="3326" y="1085"/>
                  <a:pt x="3334" y="1080"/>
                </a:cubicBezTo>
                <a:cubicBezTo>
                  <a:pt x="3341" y="1076"/>
                  <a:pt x="3350" y="1073"/>
                  <a:pt x="3361" y="1073"/>
                </a:cubicBezTo>
                <a:cubicBezTo>
                  <a:pt x="3370" y="1073"/>
                  <a:pt x="3379" y="1075"/>
                  <a:pt x="3386" y="1080"/>
                </a:cubicBezTo>
                <a:cubicBezTo>
                  <a:pt x="3393" y="1084"/>
                  <a:pt x="3399" y="1089"/>
                  <a:pt x="3403" y="1097"/>
                </a:cubicBezTo>
                <a:cubicBezTo>
                  <a:pt x="3407" y="1104"/>
                  <a:pt x="3409" y="1112"/>
                  <a:pt x="3409" y="1121"/>
                </a:cubicBezTo>
                <a:lnTo>
                  <a:pt x="3309" y="1121"/>
                </a:lnTo>
                <a:close/>
                <a:moveTo>
                  <a:pt x="2975" y="754"/>
                </a:moveTo>
                <a:cubicBezTo>
                  <a:pt x="2861" y="754"/>
                  <a:pt x="2799" y="692"/>
                  <a:pt x="2791" y="557"/>
                </a:cubicBezTo>
                <a:cubicBezTo>
                  <a:pt x="3265" y="557"/>
                  <a:pt x="3265" y="557"/>
                  <a:pt x="3265" y="557"/>
                </a:cubicBezTo>
                <a:cubicBezTo>
                  <a:pt x="3265" y="551"/>
                  <a:pt x="3268" y="529"/>
                  <a:pt x="3268" y="506"/>
                </a:cubicBezTo>
                <a:cubicBezTo>
                  <a:pt x="3268" y="275"/>
                  <a:pt x="3157" y="171"/>
                  <a:pt x="2945" y="171"/>
                </a:cubicBezTo>
                <a:cubicBezTo>
                  <a:pt x="2732" y="171"/>
                  <a:pt x="2590" y="306"/>
                  <a:pt x="2590" y="525"/>
                </a:cubicBezTo>
                <a:cubicBezTo>
                  <a:pt x="2590" y="739"/>
                  <a:pt x="2713" y="871"/>
                  <a:pt x="2959" y="871"/>
                </a:cubicBezTo>
                <a:cubicBezTo>
                  <a:pt x="3107" y="871"/>
                  <a:pt x="3184" y="838"/>
                  <a:pt x="3242" y="805"/>
                </a:cubicBezTo>
                <a:cubicBezTo>
                  <a:pt x="3242" y="680"/>
                  <a:pt x="3242" y="680"/>
                  <a:pt x="3242" y="680"/>
                </a:cubicBezTo>
                <a:cubicBezTo>
                  <a:pt x="3130" y="680"/>
                  <a:pt x="3130" y="680"/>
                  <a:pt x="3130" y="680"/>
                </a:cubicBezTo>
                <a:cubicBezTo>
                  <a:pt x="3094" y="724"/>
                  <a:pt x="3063" y="754"/>
                  <a:pt x="2975" y="754"/>
                </a:cubicBezTo>
                <a:close/>
                <a:moveTo>
                  <a:pt x="2945" y="284"/>
                </a:moveTo>
                <a:cubicBezTo>
                  <a:pt x="3026" y="284"/>
                  <a:pt x="3064" y="331"/>
                  <a:pt x="3071" y="450"/>
                </a:cubicBezTo>
                <a:cubicBezTo>
                  <a:pt x="2794" y="450"/>
                  <a:pt x="2794" y="450"/>
                  <a:pt x="2794" y="450"/>
                </a:cubicBezTo>
                <a:cubicBezTo>
                  <a:pt x="2809" y="333"/>
                  <a:pt x="2863" y="284"/>
                  <a:pt x="2945" y="284"/>
                </a:cubicBezTo>
                <a:close/>
              </a:path>
            </a:pathLst>
          </a:custGeom>
          <a:solidFill>
            <a:srgbClr val="0066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0" indent="0" algn="l" defTabSz="914400" rtl="0" eaLnBrk="1" latinLnBrk="0" hangingPunct="1">
              <a:lnSpc>
                <a:spcPct val="98000"/>
              </a:lnSpc>
              <a:spcBef>
                <a:spcPts val="0"/>
              </a:spcBef>
              <a:buFont typeface="Wingdings" panose="05000000000000000000" pitchFamily="2" charset="2"/>
              <a:buNone/>
              <a:defRPr/>
            </a:lvl1pPr>
          </a:lstStyle>
          <a:p>
            <a:r>
              <a:rPr lang="en-GB" dirty="0"/>
              <a:t>  </a:t>
            </a:r>
          </a:p>
        </p:txBody>
      </p:sp>
      <p:sp>
        <p:nvSpPr>
          <p:cNvPr id="18" name="LS_Worldline_PH (move it under the slide if not needed)  (JU-Free) ">
            <a:extLst>
              <a:ext uri="{FF2B5EF4-FFF2-40B4-BE49-F238E27FC236}">
                <a16:creationId xmlns:a16="http://schemas.microsoft.com/office/drawing/2014/main" xmlns="" id="{C7557811-B115-49ED-A559-3D72B3C8E87B}"/>
              </a:ext>
            </a:extLst>
          </p:cNvPr>
          <p:cNvSpPr txBox="1">
            <a:spLocks noGrp="1"/>
          </p:cNvSpPr>
          <p:nvPr>
            <p:ph type="body" idx="1006" hasCustomPrompt="1"/>
            <p:custDataLst>
              <p:custData r:id="rId3"/>
            </p:custDataLst>
          </p:nvPr>
        </p:nvSpPr>
        <p:spPr bwMode="auto">
          <a:xfrm>
            <a:off x="7640640" y="4704120"/>
            <a:ext cx="1285920" cy="224640"/>
          </a:xfrm>
          <a:custGeom>
            <a:avLst/>
            <a:gdLst>
              <a:gd name="T0" fmla="*/ 3107 w 5382"/>
              <a:gd name="T1" fmla="*/ 302 h 939"/>
              <a:gd name="T2" fmla="*/ 2692 w 5382"/>
              <a:gd name="T3" fmla="*/ 799 h 939"/>
              <a:gd name="T4" fmla="*/ 2544 w 5382"/>
              <a:gd name="T5" fmla="*/ 553 h 939"/>
              <a:gd name="T6" fmla="*/ 2471 w 5382"/>
              <a:gd name="T7" fmla="*/ 47 h 939"/>
              <a:gd name="T8" fmla="*/ 2371 w 5382"/>
              <a:gd name="T9" fmla="*/ 725 h 939"/>
              <a:gd name="T10" fmla="*/ 2749 w 5382"/>
              <a:gd name="T11" fmla="*/ 872 h 939"/>
              <a:gd name="T12" fmla="*/ 3164 w 5382"/>
              <a:gd name="T13" fmla="*/ 923 h 939"/>
              <a:gd name="T14" fmla="*/ 3208 w 5382"/>
              <a:gd name="T15" fmla="*/ 47 h 939"/>
              <a:gd name="T16" fmla="*/ 2837 w 5382"/>
              <a:gd name="T17" fmla="*/ 592 h 939"/>
              <a:gd name="T18" fmla="*/ 3107 w 5382"/>
              <a:gd name="T19" fmla="*/ 744 h 939"/>
              <a:gd name="T20" fmla="*/ 2313 w 5382"/>
              <a:gd name="T21" fmla="*/ 403 h 939"/>
              <a:gd name="T22" fmla="*/ 2090 w 5382"/>
              <a:gd name="T23" fmla="*/ 923 h 939"/>
              <a:gd name="T24" fmla="*/ 2031 w 5382"/>
              <a:gd name="T25" fmla="*/ 262 h 939"/>
              <a:gd name="T26" fmla="*/ 1657 w 5382"/>
              <a:gd name="T27" fmla="*/ 274 h 939"/>
              <a:gd name="T28" fmla="*/ 1420 w 5382"/>
              <a:gd name="T29" fmla="*/ 453 h 939"/>
              <a:gd name="T30" fmla="*/ 1323 w 5382"/>
              <a:gd name="T31" fmla="*/ 593 h 939"/>
              <a:gd name="T32" fmla="*/ 1176 w 5382"/>
              <a:gd name="T33" fmla="*/ 593 h 939"/>
              <a:gd name="T34" fmla="*/ 1657 w 5382"/>
              <a:gd name="T35" fmla="*/ 274 h 939"/>
              <a:gd name="T36" fmla="*/ 1576 w 5382"/>
              <a:gd name="T37" fmla="*/ 388 h 939"/>
              <a:gd name="T38" fmla="*/ 3714 w 5382"/>
              <a:gd name="T39" fmla="*/ 127 h 939"/>
              <a:gd name="T40" fmla="*/ 3815 w 5382"/>
              <a:gd name="T41" fmla="*/ 225 h 939"/>
              <a:gd name="T42" fmla="*/ 5083 w 5382"/>
              <a:gd name="T43" fmla="*/ 249 h 939"/>
              <a:gd name="T44" fmla="*/ 4736 w 5382"/>
              <a:gd name="T45" fmla="*/ 811 h 939"/>
              <a:gd name="T46" fmla="*/ 4474 w 5382"/>
              <a:gd name="T47" fmla="*/ 244 h 939"/>
              <a:gd name="T48" fmla="*/ 4071 w 5382"/>
              <a:gd name="T49" fmla="*/ 262 h 939"/>
              <a:gd name="T50" fmla="*/ 3904 w 5382"/>
              <a:gd name="T51" fmla="*/ 708 h 939"/>
              <a:gd name="T52" fmla="*/ 3732 w 5382"/>
              <a:gd name="T53" fmla="*/ 262 h 939"/>
              <a:gd name="T54" fmla="*/ 3732 w 5382"/>
              <a:gd name="T55" fmla="*/ 730 h 939"/>
              <a:gd name="T56" fmla="*/ 3562 w 5382"/>
              <a:gd name="T57" fmla="*/ 726 h 939"/>
              <a:gd name="T58" fmla="*/ 3390 w 5382"/>
              <a:gd name="T59" fmla="*/ 47 h 939"/>
              <a:gd name="T60" fmla="*/ 3390 w 5382"/>
              <a:gd name="T61" fmla="*/ 748 h 939"/>
              <a:gd name="T62" fmla="*/ 3900 w 5382"/>
              <a:gd name="T63" fmla="*/ 914 h 939"/>
              <a:gd name="T64" fmla="*/ 4246 w 5382"/>
              <a:gd name="T65" fmla="*/ 923 h 939"/>
              <a:gd name="T66" fmla="*/ 4479 w 5382"/>
              <a:gd name="T67" fmla="*/ 479 h 939"/>
              <a:gd name="T68" fmla="*/ 4479 w 5382"/>
              <a:gd name="T69" fmla="*/ 748 h 939"/>
              <a:gd name="T70" fmla="*/ 5096 w 5382"/>
              <a:gd name="T71" fmla="*/ 934 h 939"/>
              <a:gd name="T72" fmla="*/ 5300 w 5382"/>
              <a:gd name="T73" fmla="*/ 747 h 939"/>
              <a:gd name="T74" fmla="*/ 5380 w 5382"/>
              <a:gd name="T75" fmla="*/ 633 h 939"/>
              <a:gd name="T76" fmla="*/ 5083 w 5382"/>
              <a:gd name="T77" fmla="*/ 366 h 939"/>
              <a:gd name="T78" fmla="*/ 1197 w 5382"/>
              <a:gd name="T79" fmla="*/ 156 h 939"/>
              <a:gd name="T80" fmla="*/ 629 w 5382"/>
              <a:gd name="T81" fmla="*/ 354 h 939"/>
              <a:gd name="T82" fmla="*/ 255 w 5382"/>
              <a:gd name="T83" fmla="*/ 922 h 939"/>
              <a:gd name="T84" fmla="*/ 0 w 5382"/>
              <a:gd name="T85" fmla="*/ 115 h 939"/>
              <a:gd name="T86" fmla="*/ 376 w 5382"/>
              <a:gd name="T87" fmla="*/ 115 h 939"/>
              <a:gd name="T88" fmla="*/ 399 w 5382"/>
              <a:gd name="T89" fmla="*/ 693 h 939"/>
              <a:gd name="T90" fmla="*/ 901 w 5382"/>
              <a:gd name="T91" fmla="*/ 693 h 939"/>
              <a:gd name="T92" fmla="*/ 976 w 5382"/>
              <a:gd name="T93" fmla="*/ 115 h 939"/>
              <a:gd name="T94" fmla="*/ 1267 w 5382"/>
              <a:gd name="T95" fmla="*/ 0 h 939"/>
              <a:gd name="T96" fmla="*/ 1197 w 5382"/>
              <a:gd name="T97" fmla="*/ 15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2" h="939">
                <a:moveTo>
                  <a:pt x="3208" y="47"/>
                </a:moveTo>
                <a:cubicBezTo>
                  <a:pt x="3107" y="47"/>
                  <a:pt x="3107" y="47"/>
                  <a:pt x="3107" y="47"/>
                </a:cubicBezTo>
                <a:cubicBezTo>
                  <a:pt x="3107" y="302"/>
                  <a:pt x="3107" y="302"/>
                  <a:pt x="3107" y="302"/>
                </a:cubicBezTo>
                <a:cubicBezTo>
                  <a:pt x="3066" y="267"/>
                  <a:pt x="3018" y="245"/>
                  <a:pt x="2933" y="245"/>
                </a:cubicBezTo>
                <a:cubicBezTo>
                  <a:pt x="2791" y="245"/>
                  <a:pt x="2649" y="339"/>
                  <a:pt x="2649" y="601"/>
                </a:cubicBezTo>
                <a:cubicBezTo>
                  <a:pt x="2649" y="681"/>
                  <a:pt x="2664" y="747"/>
                  <a:pt x="2692" y="799"/>
                </a:cubicBezTo>
                <a:cubicBezTo>
                  <a:pt x="2672" y="804"/>
                  <a:pt x="2650" y="808"/>
                  <a:pt x="2628" y="808"/>
                </a:cubicBezTo>
                <a:cubicBezTo>
                  <a:pt x="2571" y="808"/>
                  <a:pt x="2544" y="790"/>
                  <a:pt x="2544" y="724"/>
                </a:cubicBezTo>
                <a:cubicBezTo>
                  <a:pt x="2544" y="553"/>
                  <a:pt x="2544" y="553"/>
                  <a:pt x="2544" y="553"/>
                </a:cubicBezTo>
                <a:cubicBezTo>
                  <a:pt x="2543" y="553"/>
                  <a:pt x="2543" y="553"/>
                  <a:pt x="2543" y="553"/>
                </a:cubicBezTo>
                <a:cubicBezTo>
                  <a:pt x="2543" y="151"/>
                  <a:pt x="2543" y="151"/>
                  <a:pt x="2543" y="151"/>
                </a:cubicBezTo>
                <a:cubicBezTo>
                  <a:pt x="2543" y="62"/>
                  <a:pt x="2533" y="47"/>
                  <a:pt x="2471" y="47"/>
                </a:cubicBezTo>
                <a:cubicBezTo>
                  <a:pt x="2371" y="47"/>
                  <a:pt x="2371" y="47"/>
                  <a:pt x="2371" y="47"/>
                </a:cubicBezTo>
                <a:cubicBezTo>
                  <a:pt x="2371" y="553"/>
                  <a:pt x="2371" y="553"/>
                  <a:pt x="2371" y="553"/>
                </a:cubicBezTo>
                <a:cubicBezTo>
                  <a:pt x="2371" y="725"/>
                  <a:pt x="2371" y="725"/>
                  <a:pt x="2371" y="725"/>
                </a:cubicBezTo>
                <a:cubicBezTo>
                  <a:pt x="2371" y="746"/>
                  <a:pt x="2371" y="746"/>
                  <a:pt x="2371" y="746"/>
                </a:cubicBezTo>
                <a:cubicBezTo>
                  <a:pt x="2371" y="895"/>
                  <a:pt x="2443" y="932"/>
                  <a:pt x="2539" y="932"/>
                </a:cubicBezTo>
                <a:cubicBezTo>
                  <a:pt x="2614" y="932"/>
                  <a:pt x="2690" y="907"/>
                  <a:pt x="2749" y="872"/>
                </a:cubicBezTo>
                <a:cubicBezTo>
                  <a:pt x="2794" y="912"/>
                  <a:pt x="2852" y="932"/>
                  <a:pt x="2916" y="932"/>
                </a:cubicBezTo>
                <a:cubicBezTo>
                  <a:pt x="3003" y="932"/>
                  <a:pt x="3067" y="895"/>
                  <a:pt x="3111" y="847"/>
                </a:cubicBezTo>
                <a:cubicBezTo>
                  <a:pt x="3118" y="909"/>
                  <a:pt x="3135" y="923"/>
                  <a:pt x="3164" y="923"/>
                </a:cubicBezTo>
                <a:cubicBezTo>
                  <a:pt x="3280" y="923"/>
                  <a:pt x="3280" y="923"/>
                  <a:pt x="3280" y="923"/>
                </a:cubicBezTo>
                <a:cubicBezTo>
                  <a:pt x="3280" y="151"/>
                  <a:pt x="3280" y="151"/>
                  <a:pt x="3280" y="151"/>
                </a:cubicBezTo>
                <a:cubicBezTo>
                  <a:pt x="3280" y="63"/>
                  <a:pt x="3270" y="47"/>
                  <a:pt x="3208" y="47"/>
                </a:cubicBezTo>
                <a:close/>
                <a:moveTo>
                  <a:pt x="3107" y="744"/>
                </a:moveTo>
                <a:cubicBezTo>
                  <a:pt x="3060" y="783"/>
                  <a:pt x="3023" y="803"/>
                  <a:pt x="2968" y="803"/>
                </a:cubicBezTo>
                <a:cubicBezTo>
                  <a:pt x="2880" y="803"/>
                  <a:pt x="2837" y="744"/>
                  <a:pt x="2837" y="592"/>
                </a:cubicBezTo>
                <a:cubicBezTo>
                  <a:pt x="2837" y="426"/>
                  <a:pt x="2914" y="388"/>
                  <a:pt x="2990" y="388"/>
                </a:cubicBezTo>
                <a:cubicBezTo>
                  <a:pt x="3041" y="388"/>
                  <a:pt x="3078" y="399"/>
                  <a:pt x="3107" y="421"/>
                </a:cubicBezTo>
                <a:lnTo>
                  <a:pt x="3107" y="744"/>
                </a:lnTo>
                <a:close/>
                <a:moveTo>
                  <a:pt x="2273" y="250"/>
                </a:moveTo>
                <a:cubicBezTo>
                  <a:pt x="2287" y="250"/>
                  <a:pt x="2301" y="253"/>
                  <a:pt x="2313" y="257"/>
                </a:cubicBezTo>
                <a:cubicBezTo>
                  <a:pt x="2313" y="403"/>
                  <a:pt x="2313" y="403"/>
                  <a:pt x="2313" y="403"/>
                </a:cubicBezTo>
                <a:cubicBezTo>
                  <a:pt x="2282" y="403"/>
                  <a:pt x="2282" y="403"/>
                  <a:pt x="2282" y="403"/>
                </a:cubicBezTo>
                <a:cubicBezTo>
                  <a:pt x="2190" y="403"/>
                  <a:pt x="2126" y="423"/>
                  <a:pt x="2090" y="442"/>
                </a:cubicBezTo>
                <a:cubicBezTo>
                  <a:pt x="2090" y="923"/>
                  <a:pt x="2090" y="923"/>
                  <a:pt x="2090" y="923"/>
                </a:cubicBezTo>
                <a:cubicBezTo>
                  <a:pt x="1915" y="923"/>
                  <a:pt x="1915" y="923"/>
                  <a:pt x="1915" y="923"/>
                </a:cubicBezTo>
                <a:cubicBezTo>
                  <a:pt x="1915" y="262"/>
                  <a:pt x="1915" y="262"/>
                  <a:pt x="1915" y="262"/>
                </a:cubicBezTo>
                <a:cubicBezTo>
                  <a:pt x="2031" y="262"/>
                  <a:pt x="2031" y="262"/>
                  <a:pt x="2031" y="262"/>
                </a:cubicBezTo>
                <a:cubicBezTo>
                  <a:pt x="2062" y="262"/>
                  <a:pt x="2081" y="271"/>
                  <a:pt x="2088" y="337"/>
                </a:cubicBezTo>
                <a:cubicBezTo>
                  <a:pt x="2130" y="292"/>
                  <a:pt x="2190" y="250"/>
                  <a:pt x="2273" y="250"/>
                </a:cubicBezTo>
                <a:close/>
                <a:moveTo>
                  <a:pt x="1657" y="274"/>
                </a:moveTo>
                <a:cubicBezTo>
                  <a:pt x="1616" y="256"/>
                  <a:pt x="1570" y="246"/>
                  <a:pt x="1523" y="246"/>
                </a:cubicBezTo>
                <a:cubicBezTo>
                  <a:pt x="1511" y="246"/>
                  <a:pt x="1498" y="247"/>
                  <a:pt x="1487" y="248"/>
                </a:cubicBezTo>
                <a:cubicBezTo>
                  <a:pt x="1444" y="306"/>
                  <a:pt x="1420" y="376"/>
                  <a:pt x="1420" y="453"/>
                </a:cubicBezTo>
                <a:cubicBezTo>
                  <a:pt x="1420" y="596"/>
                  <a:pt x="1507" y="719"/>
                  <a:pt x="1631" y="772"/>
                </a:cubicBezTo>
                <a:cubicBezTo>
                  <a:pt x="1600" y="794"/>
                  <a:pt x="1563" y="807"/>
                  <a:pt x="1523" y="807"/>
                </a:cubicBezTo>
                <a:cubicBezTo>
                  <a:pt x="1412" y="807"/>
                  <a:pt x="1323" y="711"/>
                  <a:pt x="1323" y="593"/>
                </a:cubicBezTo>
                <a:cubicBezTo>
                  <a:pt x="1323" y="542"/>
                  <a:pt x="1340" y="495"/>
                  <a:pt x="1367" y="459"/>
                </a:cubicBezTo>
                <a:cubicBezTo>
                  <a:pt x="1367" y="405"/>
                  <a:pt x="1386" y="306"/>
                  <a:pt x="1415" y="264"/>
                </a:cubicBezTo>
                <a:cubicBezTo>
                  <a:pt x="1275" y="309"/>
                  <a:pt x="1176" y="441"/>
                  <a:pt x="1176" y="593"/>
                </a:cubicBezTo>
                <a:cubicBezTo>
                  <a:pt x="1176" y="785"/>
                  <a:pt x="1334" y="939"/>
                  <a:pt x="1523" y="939"/>
                </a:cubicBezTo>
                <a:cubicBezTo>
                  <a:pt x="1712" y="939"/>
                  <a:pt x="1869" y="785"/>
                  <a:pt x="1869" y="593"/>
                </a:cubicBezTo>
                <a:cubicBezTo>
                  <a:pt x="1869" y="450"/>
                  <a:pt x="1782" y="326"/>
                  <a:pt x="1657" y="274"/>
                </a:cubicBezTo>
                <a:close/>
                <a:moveTo>
                  <a:pt x="1713" y="658"/>
                </a:moveTo>
                <a:cubicBezTo>
                  <a:pt x="1628" y="633"/>
                  <a:pt x="1566" y="551"/>
                  <a:pt x="1566" y="453"/>
                </a:cubicBezTo>
                <a:cubicBezTo>
                  <a:pt x="1566" y="430"/>
                  <a:pt x="1570" y="408"/>
                  <a:pt x="1576" y="388"/>
                </a:cubicBezTo>
                <a:cubicBezTo>
                  <a:pt x="1661" y="412"/>
                  <a:pt x="1723" y="495"/>
                  <a:pt x="1723" y="593"/>
                </a:cubicBezTo>
                <a:cubicBezTo>
                  <a:pt x="1723" y="616"/>
                  <a:pt x="1719" y="638"/>
                  <a:pt x="1713" y="658"/>
                </a:cubicBezTo>
                <a:close/>
                <a:moveTo>
                  <a:pt x="3714" y="127"/>
                </a:moveTo>
                <a:cubicBezTo>
                  <a:pt x="3714" y="73"/>
                  <a:pt x="3759" y="28"/>
                  <a:pt x="3815" y="28"/>
                </a:cubicBezTo>
                <a:cubicBezTo>
                  <a:pt x="3871" y="28"/>
                  <a:pt x="3916" y="73"/>
                  <a:pt x="3916" y="127"/>
                </a:cubicBezTo>
                <a:cubicBezTo>
                  <a:pt x="3916" y="182"/>
                  <a:pt x="3871" y="225"/>
                  <a:pt x="3815" y="225"/>
                </a:cubicBezTo>
                <a:cubicBezTo>
                  <a:pt x="3759" y="225"/>
                  <a:pt x="3714" y="182"/>
                  <a:pt x="3714" y="127"/>
                </a:cubicBezTo>
                <a:close/>
                <a:moveTo>
                  <a:pt x="5382" y="576"/>
                </a:moveTo>
                <a:cubicBezTo>
                  <a:pt x="5382" y="357"/>
                  <a:pt x="5278" y="249"/>
                  <a:pt x="5083" y="249"/>
                </a:cubicBezTo>
                <a:cubicBezTo>
                  <a:pt x="4898" y="249"/>
                  <a:pt x="4758" y="381"/>
                  <a:pt x="4758" y="595"/>
                </a:cubicBezTo>
                <a:cubicBezTo>
                  <a:pt x="4758" y="676"/>
                  <a:pt x="4776" y="744"/>
                  <a:pt x="4810" y="798"/>
                </a:cubicBezTo>
                <a:cubicBezTo>
                  <a:pt x="4786" y="805"/>
                  <a:pt x="4761" y="811"/>
                  <a:pt x="4736" y="811"/>
                </a:cubicBezTo>
                <a:cubicBezTo>
                  <a:pt x="4686" y="811"/>
                  <a:pt x="4659" y="796"/>
                  <a:pt x="4653" y="749"/>
                </a:cubicBezTo>
                <a:cubicBezTo>
                  <a:pt x="4653" y="430"/>
                  <a:pt x="4653" y="430"/>
                  <a:pt x="4653" y="430"/>
                </a:cubicBezTo>
                <a:cubicBezTo>
                  <a:pt x="4653" y="281"/>
                  <a:pt x="4571" y="244"/>
                  <a:pt x="4474" y="244"/>
                </a:cubicBezTo>
                <a:cubicBezTo>
                  <a:pt x="4385" y="244"/>
                  <a:pt x="4305" y="281"/>
                  <a:pt x="4243" y="327"/>
                </a:cubicBezTo>
                <a:cubicBezTo>
                  <a:pt x="4236" y="270"/>
                  <a:pt x="4218" y="262"/>
                  <a:pt x="4187" y="262"/>
                </a:cubicBezTo>
                <a:cubicBezTo>
                  <a:pt x="4071" y="262"/>
                  <a:pt x="4071" y="262"/>
                  <a:pt x="4071" y="262"/>
                </a:cubicBezTo>
                <a:cubicBezTo>
                  <a:pt x="4071" y="775"/>
                  <a:pt x="4071" y="775"/>
                  <a:pt x="4071" y="775"/>
                </a:cubicBezTo>
                <a:cubicBezTo>
                  <a:pt x="4045" y="783"/>
                  <a:pt x="4018" y="790"/>
                  <a:pt x="3988" y="790"/>
                </a:cubicBezTo>
                <a:cubicBezTo>
                  <a:pt x="3932" y="790"/>
                  <a:pt x="3905" y="772"/>
                  <a:pt x="3904" y="708"/>
                </a:cubicBezTo>
                <a:cubicBezTo>
                  <a:pt x="3904" y="384"/>
                  <a:pt x="3904" y="384"/>
                  <a:pt x="3904" y="384"/>
                </a:cubicBezTo>
                <a:cubicBezTo>
                  <a:pt x="3904" y="283"/>
                  <a:pt x="3895" y="262"/>
                  <a:pt x="3835" y="262"/>
                </a:cubicBezTo>
                <a:cubicBezTo>
                  <a:pt x="3732" y="262"/>
                  <a:pt x="3732" y="262"/>
                  <a:pt x="3732" y="262"/>
                </a:cubicBezTo>
                <a:cubicBezTo>
                  <a:pt x="3732" y="535"/>
                  <a:pt x="3732" y="535"/>
                  <a:pt x="3732" y="535"/>
                </a:cubicBezTo>
                <a:cubicBezTo>
                  <a:pt x="3732" y="728"/>
                  <a:pt x="3732" y="728"/>
                  <a:pt x="3732" y="728"/>
                </a:cubicBezTo>
                <a:cubicBezTo>
                  <a:pt x="3732" y="730"/>
                  <a:pt x="3732" y="730"/>
                  <a:pt x="3732" y="730"/>
                </a:cubicBezTo>
                <a:cubicBezTo>
                  <a:pt x="3732" y="794"/>
                  <a:pt x="3732" y="794"/>
                  <a:pt x="3732" y="794"/>
                </a:cubicBezTo>
                <a:cubicBezTo>
                  <a:pt x="3705" y="803"/>
                  <a:pt x="3676" y="811"/>
                  <a:pt x="3646" y="811"/>
                </a:cubicBezTo>
                <a:cubicBezTo>
                  <a:pt x="3589" y="811"/>
                  <a:pt x="3562" y="792"/>
                  <a:pt x="3562" y="726"/>
                </a:cubicBezTo>
                <a:cubicBezTo>
                  <a:pt x="3562" y="151"/>
                  <a:pt x="3562" y="151"/>
                  <a:pt x="3562" y="151"/>
                </a:cubicBezTo>
                <a:cubicBezTo>
                  <a:pt x="3562" y="62"/>
                  <a:pt x="3551" y="47"/>
                  <a:pt x="3489" y="47"/>
                </a:cubicBezTo>
                <a:cubicBezTo>
                  <a:pt x="3390" y="47"/>
                  <a:pt x="3390" y="47"/>
                  <a:pt x="3390" y="47"/>
                </a:cubicBezTo>
                <a:cubicBezTo>
                  <a:pt x="3390" y="556"/>
                  <a:pt x="3390" y="556"/>
                  <a:pt x="3390" y="556"/>
                </a:cubicBezTo>
                <a:cubicBezTo>
                  <a:pt x="3390" y="725"/>
                  <a:pt x="3390" y="725"/>
                  <a:pt x="3390" y="725"/>
                </a:cubicBezTo>
                <a:cubicBezTo>
                  <a:pt x="3390" y="748"/>
                  <a:pt x="3390" y="748"/>
                  <a:pt x="3390" y="748"/>
                </a:cubicBezTo>
                <a:cubicBezTo>
                  <a:pt x="3390" y="897"/>
                  <a:pt x="3461" y="934"/>
                  <a:pt x="3558" y="934"/>
                </a:cubicBezTo>
                <a:cubicBezTo>
                  <a:pt x="3635" y="934"/>
                  <a:pt x="3714" y="907"/>
                  <a:pt x="3774" y="871"/>
                </a:cubicBezTo>
                <a:cubicBezTo>
                  <a:pt x="3804" y="903"/>
                  <a:pt x="3848" y="914"/>
                  <a:pt x="3900" y="914"/>
                </a:cubicBezTo>
                <a:cubicBezTo>
                  <a:pt x="3959" y="914"/>
                  <a:pt x="4019" y="898"/>
                  <a:pt x="4071" y="874"/>
                </a:cubicBezTo>
                <a:cubicBezTo>
                  <a:pt x="4071" y="923"/>
                  <a:pt x="4071" y="923"/>
                  <a:pt x="4071" y="923"/>
                </a:cubicBezTo>
                <a:cubicBezTo>
                  <a:pt x="4246" y="923"/>
                  <a:pt x="4246" y="923"/>
                  <a:pt x="4246" y="923"/>
                </a:cubicBezTo>
                <a:cubicBezTo>
                  <a:pt x="4246" y="425"/>
                  <a:pt x="4246" y="425"/>
                  <a:pt x="4246" y="425"/>
                </a:cubicBezTo>
                <a:cubicBezTo>
                  <a:pt x="4288" y="409"/>
                  <a:pt x="4340" y="394"/>
                  <a:pt x="4397" y="394"/>
                </a:cubicBezTo>
                <a:cubicBezTo>
                  <a:pt x="4454" y="394"/>
                  <a:pt x="4479" y="414"/>
                  <a:pt x="4479" y="479"/>
                </a:cubicBezTo>
                <a:cubicBezTo>
                  <a:pt x="4479" y="556"/>
                  <a:pt x="4479" y="556"/>
                  <a:pt x="4479" y="556"/>
                </a:cubicBezTo>
                <a:cubicBezTo>
                  <a:pt x="4479" y="556"/>
                  <a:pt x="4479" y="556"/>
                  <a:pt x="4479" y="556"/>
                </a:cubicBezTo>
                <a:cubicBezTo>
                  <a:pt x="4479" y="748"/>
                  <a:pt x="4479" y="748"/>
                  <a:pt x="4479" y="748"/>
                </a:cubicBezTo>
                <a:cubicBezTo>
                  <a:pt x="4479" y="897"/>
                  <a:pt x="4551" y="934"/>
                  <a:pt x="4647" y="934"/>
                </a:cubicBezTo>
                <a:cubicBezTo>
                  <a:pt x="4727" y="934"/>
                  <a:pt x="4809" y="905"/>
                  <a:pt x="4870" y="866"/>
                </a:cubicBezTo>
                <a:cubicBezTo>
                  <a:pt x="4926" y="910"/>
                  <a:pt x="5002" y="934"/>
                  <a:pt x="5096" y="934"/>
                </a:cubicBezTo>
                <a:cubicBezTo>
                  <a:pt x="5229" y="934"/>
                  <a:pt x="5304" y="900"/>
                  <a:pt x="5357" y="869"/>
                </a:cubicBezTo>
                <a:cubicBezTo>
                  <a:pt x="5357" y="747"/>
                  <a:pt x="5357" y="747"/>
                  <a:pt x="5357" y="747"/>
                </a:cubicBezTo>
                <a:cubicBezTo>
                  <a:pt x="5300" y="747"/>
                  <a:pt x="5300" y="747"/>
                  <a:pt x="5300" y="747"/>
                </a:cubicBezTo>
                <a:cubicBezTo>
                  <a:pt x="5257" y="779"/>
                  <a:pt x="5199" y="803"/>
                  <a:pt x="5123" y="803"/>
                </a:cubicBezTo>
                <a:cubicBezTo>
                  <a:pt x="5021" y="803"/>
                  <a:pt x="4957" y="766"/>
                  <a:pt x="4949" y="633"/>
                </a:cubicBezTo>
                <a:cubicBezTo>
                  <a:pt x="5380" y="633"/>
                  <a:pt x="5380" y="633"/>
                  <a:pt x="5380" y="633"/>
                </a:cubicBezTo>
                <a:cubicBezTo>
                  <a:pt x="5380" y="627"/>
                  <a:pt x="5382" y="599"/>
                  <a:pt x="5382" y="576"/>
                </a:cubicBezTo>
                <a:close/>
                <a:moveTo>
                  <a:pt x="4951" y="522"/>
                </a:moveTo>
                <a:cubicBezTo>
                  <a:pt x="4965" y="398"/>
                  <a:pt x="5018" y="366"/>
                  <a:pt x="5083" y="366"/>
                </a:cubicBezTo>
                <a:cubicBezTo>
                  <a:pt x="5155" y="366"/>
                  <a:pt x="5196" y="404"/>
                  <a:pt x="5200" y="522"/>
                </a:cubicBezTo>
                <a:lnTo>
                  <a:pt x="4951" y="522"/>
                </a:lnTo>
                <a:close/>
                <a:moveTo>
                  <a:pt x="1197" y="156"/>
                </a:moveTo>
                <a:cubicBezTo>
                  <a:pt x="999" y="922"/>
                  <a:pt x="999" y="922"/>
                  <a:pt x="999" y="922"/>
                </a:cubicBezTo>
                <a:cubicBezTo>
                  <a:pt x="770" y="922"/>
                  <a:pt x="770" y="922"/>
                  <a:pt x="770" y="922"/>
                </a:cubicBezTo>
                <a:cubicBezTo>
                  <a:pt x="629" y="354"/>
                  <a:pt x="629" y="354"/>
                  <a:pt x="629" y="354"/>
                </a:cubicBezTo>
                <a:cubicBezTo>
                  <a:pt x="626" y="354"/>
                  <a:pt x="626" y="354"/>
                  <a:pt x="626" y="354"/>
                </a:cubicBezTo>
                <a:cubicBezTo>
                  <a:pt x="483" y="922"/>
                  <a:pt x="483" y="922"/>
                  <a:pt x="483" y="922"/>
                </a:cubicBezTo>
                <a:cubicBezTo>
                  <a:pt x="255" y="922"/>
                  <a:pt x="255" y="922"/>
                  <a:pt x="255" y="922"/>
                </a:cubicBezTo>
                <a:cubicBezTo>
                  <a:pt x="65" y="151"/>
                  <a:pt x="65" y="151"/>
                  <a:pt x="65" y="151"/>
                </a:cubicBezTo>
                <a:cubicBezTo>
                  <a:pt x="57" y="131"/>
                  <a:pt x="41" y="115"/>
                  <a:pt x="21" y="115"/>
                </a:cubicBezTo>
                <a:cubicBezTo>
                  <a:pt x="0" y="115"/>
                  <a:pt x="0" y="115"/>
                  <a:pt x="0" y="115"/>
                </a:cubicBezTo>
                <a:cubicBezTo>
                  <a:pt x="0" y="0"/>
                  <a:pt x="0" y="0"/>
                  <a:pt x="0" y="0"/>
                </a:cubicBezTo>
                <a:cubicBezTo>
                  <a:pt x="376" y="0"/>
                  <a:pt x="376" y="0"/>
                  <a:pt x="376" y="0"/>
                </a:cubicBezTo>
                <a:cubicBezTo>
                  <a:pt x="376" y="115"/>
                  <a:pt x="376" y="115"/>
                  <a:pt x="376" y="115"/>
                </a:cubicBezTo>
                <a:cubicBezTo>
                  <a:pt x="266" y="115"/>
                  <a:pt x="266" y="115"/>
                  <a:pt x="266" y="115"/>
                </a:cubicBezTo>
                <a:cubicBezTo>
                  <a:pt x="396" y="693"/>
                  <a:pt x="396" y="693"/>
                  <a:pt x="396" y="693"/>
                </a:cubicBezTo>
                <a:cubicBezTo>
                  <a:pt x="399" y="693"/>
                  <a:pt x="399" y="693"/>
                  <a:pt x="399" y="693"/>
                </a:cubicBezTo>
                <a:cubicBezTo>
                  <a:pt x="572" y="0"/>
                  <a:pt x="572" y="0"/>
                  <a:pt x="572" y="0"/>
                </a:cubicBezTo>
                <a:cubicBezTo>
                  <a:pt x="730" y="0"/>
                  <a:pt x="730" y="0"/>
                  <a:pt x="730" y="0"/>
                </a:cubicBezTo>
                <a:cubicBezTo>
                  <a:pt x="901" y="693"/>
                  <a:pt x="901" y="693"/>
                  <a:pt x="901" y="693"/>
                </a:cubicBezTo>
                <a:cubicBezTo>
                  <a:pt x="904" y="693"/>
                  <a:pt x="904" y="693"/>
                  <a:pt x="904" y="693"/>
                </a:cubicBezTo>
                <a:cubicBezTo>
                  <a:pt x="1021" y="205"/>
                  <a:pt x="1021" y="205"/>
                  <a:pt x="1021" y="205"/>
                </a:cubicBezTo>
                <a:cubicBezTo>
                  <a:pt x="1041" y="147"/>
                  <a:pt x="1027" y="115"/>
                  <a:pt x="976" y="115"/>
                </a:cubicBezTo>
                <a:cubicBezTo>
                  <a:pt x="926" y="115"/>
                  <a:pt x="926" y="115"/>
                  <a:pt x="926" y="115"/>
                </a:cubicBezTo>
                <a:cubicBezTo>
                  <a:pt x="926" y="0"/>
                  <a:pt x="926" y="0"/>
                  <a:pt x="926" y="0"/>
                </a:cubicBezTo>
                <a:cubicBezTo>
                  <a:pt x="1267" y="0"/>
                  <a:pt x="1267" y="0"/>
                  <a:pt x="1267" y="0"/>
                </a:cubicBezTo>
                <a:cubicBezTo>
                  <a:pt x="1267" y="115"/>
                  <a:pt x="1267" y="115"/>
                  <a:pt x="1267" y="115"/>
                </a:cubicBezTo>
                <a:cubicBezTo>
                  <a:pt x="1248" y="115"/>
                  <a:pt x="1248" y="115"/>
                  <a:pt x="1248" y="115"/>
                </a:cubicBezTo>
                <a:cubicBezTo>
                  <a:pt x="1225" y="115"/>
                  <a:pt x="1205" y="132"/>
                  <a:pt x="1197" y="156"/>
                </a:cubicBezTo>
                <a:close/>
              </a:path>
            </a:pathLst>
          </a:custGeom>
          <a:solidFill>
            <a:srgbClr val="006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70000" indent="-270000" algn="l" defTabSz="914400" rtl="0" eaLnBrk="1" latinLnBrk="0" hangingPunct="1">
              <a:spcBef>
                <a:spcPts val="0"/>
              </a:spcBef>
              <a:buFontTx/>
              <a:buNone/>
              <a:defRPr sz="2000" b="0" kern="1200">
                <a:solidFill>
                  <a:schemeClr val="tx1"/>
                </a:solidFill>
                <a:latin typeface="+mn-lt"/>
                <a:ea typeface="+mn-ea"/>
                <a:cs typeface="+mn-cs"/>
              </a:defRPr>
            </a:lvl1pPr>
            <a:lvl2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2pPr>
            <a:lvl3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3pPr>
            <a:lvl4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4pPr>
            <a:lvl5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5pPr>
            <a:lvl6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6pPr>
            <a:lvl7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7pPr>
            <a:lvl8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8pPr>
            <a:lvl9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9pPr>
          </a:lstStyle>
          <a:p>
            <a:pPr marL="0" lvl="0" indent="0" algn="l" defTabSz="914400" rtl="0" eaLnBrk="1" latinLnBrk="0" hangingPunct="1">
              <a:lnSpc>
                <a:spcPct val="98000"/>
              </a:lnSpc>
              <a:spcBef>
                <a:spcPts val="0"/>
              </a:spcBef>
            </a:pPr>
            <a:r>
              <a:rPr lang="en-GB" dirty="0"/>
              <a:t> </a:t>
            </a:r>
          </a:p>
        </p:txBody>
      </p:sp>
      <p:sp>
        <p:nvSpPr>
          <p:cNvPr id="19" name="Rectangle 4_for hiding placeholders not needed (PHJU)">
            <a:extLst>
              <a:ext uri="{FF2B5EF4-FFF2-40B4-BE49-F238E27FC236}">
                <a16:creationId xmlns:a16="http://schemas.microsoft.com/office/drawing/2014/main" xmlns="" id="{AEDF2C3C-1F06-47A3-AD8B-6481F2BCC018}"/>
              </a:ext>
            </a:extLst>
          </p:cNvPr>
          <p:cNvSpPr>
            <a:spLocks noGrp="1"/>
          </p:cNvSpPr>
          <p:nvPr>
            <p:ph type="body" idx="1007" hasCustomPrompt="1"/>
            <p:custDataLst>
              <p:custData r:id="rId4"/>
            </p:custDataLst>
          </p:nvPr>
        </p:nvSpPr>
        <p:spPr>
          <a:xfrm>
            <a:off x="0" y="5149042"/>
            <a:ext cx="9144000" cy="102283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defTabSz="685800" rtl="0" eaLnBrk="1" latinLnBrk="0" hangingPunct="1">
              <a:lnSpc>
                <a:spcPct val="98000"/>
              </a:lnSpc>
              <a:spcBef>
                <a:spcPts val="0"/>
              </a:spcBef>
              <a:buFont typeface="Wingdings" panose="05000000000000000000" pitchFamily="2" charset="2"/>
              <a:buNone/>
              <a:defRPr/>
            </a:lvl1pPr>
          </a:lstStyle>
          <a:p>
            <a:pPr algn="ctr"/>
            <a:r>
              <a:rPr lang="en-GB"/>
              <a:t> </a:t>
            </a:r>
            <a:endParaRPr lang="en-GB" dirty="0"/>
          </a:p>
        </p:txBody>
      </p:sp>
    </p:spTree>
    <p:extLst>
      <p:ext uri="{BB962C8B-B14F-4D97-AF65-F5344CB8AC3E}">
        <p14:creationId xmlns:p14="http://schemas.microsoft.com/office/powerpoint/2010/main" val="33404025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object">
    <p:spTree>
      <p:nvGrpSpPr>
        <p:cNvPr id="1" name=""/>
        <p:cNvGrpSpPr/>
        <p:nvPr/>
      </p:nvGrpSpPr>
      <p:grpSpPr>
        <a:xfrm>
          <a:off x="0" y="0"/>
          <a:ext cx="0" cy="0"/>
          <a:chOff x="0" y="0"/>
          <a:chExt cx="0" cy="0"/>
        </a:xfrm>
      </p:grpSpPr>
      <p:sp>
        <p:nvSpPr>
          <p:cNvPr id="3" name="Frame content 2  "/>
          <p:cNvSpPr>
            <a:spLocks noGrp="1"/>
          </p:cNvSpPr>
          <p:nvPr>
            <p:ph idx="1" hasCustomPrompt="1"/>
          </p:nvPr>
        </p:nvSpPr>
        <p:spPr bwMode="gray">
          <a:xfrm>
            <a:off x="217080" y="1446660"/>
            <a:ext cx="8710200" cy="3110940"/>
          </a:xfrm>
        </p:spPr>
        <p:txBody>
          <a:bodyPr/>
          <a:lstStyle>
            <a:lvl1pPr>
              <a:defRPr/>
            </a:lvl1pPr>
          </a:lstStyle>
          <a:p>
            <a:pPr lvl="0"/>
            <a:r>
              <a:rPr lang="en-GB" noProof="1"/>
              <a:t>[Type text or click on icon to insert an object]</a:t>
            </a:r>
          </a:p>
        </p:txBody>
      </p:sp>
      <p:sp>
        <p:nvSpPr>
          <p:cNvPr id="13" name="Title 12  ">
            <a:extLst>
              <a:ext uri="{FF2B5EF4-FFF2-40B4-BE49-F238E27FC236}">
                <a16:creationId xmlns:a16="http://schemas.microsoft.com/office/drawing/2014/main" xmlns="" id="{D2791732-873F-42FD-9E93-74E09E261538}"/>
              </a:ext>
            </a:extLst>
          </p:cNvPr>
          <p:cNvSpPr>
            <a:spLocks noGrp="1"/>
          </p:cNvSpPr>
          <p:nvPr>
            <p:ph type="title" hasCustomPrompt="1"/>
          </p:nvPr>
        </p:nvSpPr>
        <p:spPr>
          <a:xfrm>
            <a:off x="213030" y="211456"/>
            <a:ext cx="1938447" cy="545337"/>
          </a:xfrm>
        </p:spPr>
        <p:txBody>
          <a:bodyPr wrap="none" lIns="115200" rIns="90000"/>
          <a:lstStyle>
            <a:lvl1pPr>
              <a:defRPr/>
            </a:lvl1pPr>
          </a:lstStyle>
          <a:p>
            <a:r>
              <a:rPr lang="en-GB" dirty="0"/>
              <a:t>[Title]</a:t>
            </a:r>
          </a:p>
        </p:txBody>
      </p:sp>
      <p:sp>
        <p:nvSpPr>
          <p:cNvPr id="5" name="Subtitle  ">
            <a:extLst>
              <a:ext uri="{FF2B5EF4-FFF2-40B4-BE49-F238E27FC236}">
                <a16:creationId xmlns:a16="http://schemas.microsoft.com/office/drawing/2014/main" xmlns="" id="{1D5C75A2-D063-4A34-A583-F76FEB03257C}"/>
              </a:ext>
            </a:extLst>
          </p:cNvPr>
          <p:cNvSpPr>
            <a:spLocks noGrp="1"/>
          </p:cNvSpPr>
          <p:nvPr>
            <p:ph type="body" sz="quarter" idx="13" hasCustomPrompt="1"/>
          </p:nvPr>
        </p:nvSpPr>
        <p:spPr>
          <a:xfrm>
            <a:off x="297000" y="766259"/>
            <a:ext cx="8631100" cy="287894"/>
          </a:xfrm>
        </p:spPr>
        <p:txBody>
          <a:bodyPr/>
          <a:lstStyle>
            <a:lvl1pPr marL="0" indent="0">
              <a:lnSpc>
                <a:spcPct val="100000"/>
              </a:lnSpc>
              <a:buNone/>
              <a:defRPr sz="1575" b="0" cap="all" baseline="0">
                <a:latin typeface="+mj-lt"/>
              </a:defRPr>
            </a:lvl1pPr>
            <a:lvl2pPr marL="0" indent="0">
              <a:lnSpc>
                <a:spcPct val="100000"/>
              </a:lnSpc>
              <a:buNone/>
              <a:defRPr sz="1575" b="0"/>
            </a:lvl2pPr>
            <a:lvl3pPr marL="0" indent="0">
              <a:lnSpc>
                <a:spcPct val="100000"/>
              </a:lnSpc>
              <a:buNone/>
              <a:defRPr sz="1575" b="0"/>
            </a:lvl3pPr>
            <a:lvl4pPr marL="0" indent="0">
              <a:lnSpc>
                <a:spcPct val="100000"/>
              </a:lnSpc>
              <a:buFont typeface="Arial" panose="020B0604020202020204" pitchFamily="34" charset="0"/>
              <a:buNone/>
              <a:defRPr sz="1575" b="0"/>
            </a:lvl4pPr>
            <a:lvl5pPr marL="0" indent="0">
              <a:lnSpc>
                <a:spcPct val="100000"/>
              </a:lnSpc>
              <a:buFont typeface="Arial" panose="020B0604020202020204" pitchFamily="34" charset="0"/>
              <a:buNone/>
              <a:defRPr sz="1575" b="0"/>
            </a:lvl5pPr>
            <a:lvl6pPr marL="0" indent="0">
              <a:lnSpc>
                <a:spcPct val="100000"/>
              </a:lnSpc>
              <a:buFont typeface="Arial" panose="020B0604020202020204" pitchFamily="34" charset="0"/>
              <a:buNone/>
              <a:defRPr sz="1575" b="0"/>
            </a:lvl6pPr>
            <a:lvl7pPr marL="0" indent="0">
              <a:lnSpc>
                <a:spcPct val="100000"/>
              </a:lnSpc>
              <a:buFont typeface="Arial" panose="020B0604020202020204" pitchFamily="34" charset="0"/>
              <a:buNone/>
              <a:defRPr sz="1575" b="0"/>
            </a:lvl7pPr>
            <a:lvl8pPr marL="0" indent="0">
              <a:lnSpc>
                <a:spcPct val="100000"/>
              </a:lnSpc>
              <a:buFont typeface="Arial" panose="020B0604020202020204" pitchFamily="34" charset="0"/>
              <a:buNone/>
              <a:defRPr sz="1575" b="0"/>
            </a:lvl8pPr>
            <a:lvl9pPr marL="0" indent="0">
              <a:lnSpc>
                <a:spcPct val="100000"/>
              </a:lnSpc>
              <a:buFont typeface="Arial" panose="020B0604020202020204" pitchFamily="34" charset="0"/>
              <a:buNone/>
              <a:defRPr sz="1575" b="0"/>
            </a:lvl9pPr>
          </a:lstStyle>
          <a:p>
            <a:pPr lvl="0"/>
            <a:r>
              <a:rPr lang="en-GB" dirty="0"/>
              <a:t>[subtitle]</a:t>
            </a:r>
          </a:p>
        </p:txBody>
      </p:sp>
      <p:sp>
        <p:nvSpPr>
          <p:cNvPr id="10" name="Frame date 9  ">
            <a:extLst>
              <a:ext uri="{FF2B5EF4-FFF2-40B4-BE49-F238E27FC236}">
                <a16:creationId xmlns:a16="http://schemas.microsoft.com/office/drawing/2014/main" xmlns="" id="{EED60308-EAD4-4C7F-A126-C5207A3DAC82}"/>
              </a:ext>
            </a:extLst>
          </p:cNvPr>
          <p:cNvSpPr>
            <a:spLocks noGrp="1"/>
          </p:cNvSpPr>
          <p:nvPr>
            <p:ph type="dt" sz="half" idx="14"/>
          </p:nvPr>
        </p:nvSpPr>
        <p:spPr/>
        <p:txBody>
          <a:bodyPr/>
          <a:lstStyle/>
          <a:p>
            <a:fld id="{29C831D4-8E0F-410C-9F53-67FED7713C88}" type="datetime1">
              <a:rPr lang="en-GB" noProof="1" smtClean="0"/>
              <a:t>23/04/2020</a:t>
            </a:fld>
            <a:endParaRPr lang="en-GB" noProof="1"/>
          </a:p>
        </p:txBody>
      </p:sp>
      <p:sp>
        <p:nvSpPr>
          <p:cNvPr id="11" name="Frame footer 10  ">
            <a:extLst>
              <a:ext uri="{FF2B5EF4-FFF2-40B4-BE49-F238E27FC236}">
                <a16:creationId xmlns:a16="http://schemas.microsoft.com/office/drawing/2014/main" xmlns="" id="{3A759519-8EA3-4C8F-9630-53E69C5FB418}"/>
              </a:ext>
            </a:extLst>
          </p:cNvPr>
          <p:cNvSpPr>
            <a:spLocks noGrp="1"/>
          </p:cNvSpPr>
          <p:nvPr>
            <p:ph type="ftr" sz="quarter" idx="15"/>
          </p:nvPr>
        </p:nvSpPr>
        <p:spPr/>
        <p:txBody>
          <a:bodyPr/>
          <a:lstStyle/>
          <a:p>
            <a:r>
              <a:rPr lang="en-GB" noProof="1"/>
              <a:t>Author | GBU | Division | Department | Confidentiality | © Worldline</a:t>
            </a:r>
          </a:p>
        </p:txBody>
      </p:sp>
      <p:sp>
        <p:nvSpPr>
          <p:cNvPr id="12" name="Frame slide number 11  ">
            <a:extLst>
              <a:ext uri="{FF2B5EF4-FFF2-40B4-BE49-F238E27FC236}">
                <a16:creationId xmlns:a16="http://schemas.microsoft.com/office/drawing/2014/main" xmlns="" id="{76C97BAF-F9FA-4714-9BE7-109CA0B3ECC9}"/>
              </a:ext>
            </a:extLst>
          </p:cNvPr>
          <p:cNvSpPr>
            <a:spLocks noGrp="1"/>
          </p:cNvSpPr>
          <p:nvPr>
            <p:ph type="sldNum" sz="quarter" idx="16"/>
          </p:nvPr>
        </p:nvSpPr>
        <p:spPr/>
        <p:txBody>
          <a:bodyPr/>
          <a:lstStyle/>
          <a:p>
            <a:fld id="{1336C48C-F87C-4E4B-81EF-5027B17D1F61}" type="slidenum">
              <a:rPr lang="en-GB" noProof="1" smtClean="0"/>
              <a:pPr/>
              <a:t>‹N°›</a:t>
            </a:fld>
            <a:endParaRPr lang="en-GB" noProof="1"/>
          </a:p>
        </p:txBody>
      </p:sp>
    </p:spTree>
    <p:extLst>
      <p:ext uri="{BB962C8B-B14F-4D97-AF65-F5344CB8AC3E}">
        <p14:creationId xmlns:p14="http://schemas.microsoft.com/office/powerpoint/2010/main" val="3726669818"/>
      </p:ext>
    </p:extLst>
  </p:cSld>
  <p:clrMapOvr>
    <a:masterClrMapping/>
  </p:clrMapOvr>
  <p:extLst>
    <p:ext uri="{DCECCB84-F9BA-43D5-87BE-67443E8EF086}">
      <p15:sldGuideLst xmlns:p15="http://schemas.microsoft.com/office/powerpoint/2012/main" xmlns=""/>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two lines, text and object">
    <p:spTree>
      <p:nvGrpSpPr>
        <p:cNvPr id="1" name=""/>
        <p:cNvGrpSpPr/>
        <p:nvPr/>
      </p:nvGrpSpPr>
      <p:grpSpPr>
        <a:xfrm>
          <a:off x="0" y="0"/>
          <a:ext cx="0" cy="0"/>
          <a:chOff x="0" y="0"/>
          <a:chExt cx="0" cy="0"/>
        </a:xfrm>
      </p:grpSpPr>
      <p:sp>
        <p:nvSpPr>
          <p:cNvPr id="3" name="Frame content 2  "/>
          <p:cNvSpPr>
            <a:spLocks noGrp="1"/>
          </p:cNvSpPr>
          <p:nvPr>
            <p:ph idx="1" hasCustomPrompt="1"/>
          </p:nvPr>
        </p:nvSpPr>
        <p:spPr bwMode="gray">
          <a:xfrm>
            <a:off x="217080" y="1446660"/>
            <a:ext cx="8710200" cy="3110940"/>
          </a:xfrm>
        </p:spPr>
        <p:txBody>
          <a:bodyPr/>
          <a:lstStyle>
            <a:lvl1pPr>
              <a:defRPr/>
            </a:lvl1pPr>
          </a:lstStyle>
          <a:p>
            <a:pPr lvl="0"/>
            <a:r>
              <a:rPr lang="en-GB" noProof="1"/>
              <a:t>[Type text or click on icon to insert an object]</a:t>
            </a:r>
          </a:p>
        </p:txBody>
      </p:sp>
      <p:sp>
        <p:nvSpPr>
          <p:cNvPr id="13" name="Title 12  ">
            <a:extLst>
              <a:ext uri="{FF2B5EF4-FFF2-40B4-BE49-F238E27FC236}">
                <a16:creationId xmlns:a16="http://schemas.microsoft.com/office/drawing/2014/main" xmlns="" id="{D2791732-873F-42FD-9E93-74E09E261538}"/>
              </a:ext>
            </a:extLst>
          </p:cNvPr>
          <p:cNvSpPr>
            <a:spLocks noGrp="1"/>
          </p:cNvSpPr>
          <p:nvPr>
            <p:ph type="title" hasCustomPrompt="1"/>
          </p:nvPr>
        </p:nvSpPr>
        <p:spPr>
          <a:xfrm>
            <a:off x="213030" y="211456"/>
            <a:ext cx="1938447" cy="545337"/>
          </a:xfrm>
        </p:spPr>
        <p:txBody>
          <a:bodyPr wrap="none" lIns="115200" rIns="90000"/>
          <a:lstStyle>
            <a:lvl1pPr>
              <a:defRPr/>
            </a:lvl1pPr>
          </a:lstStyle>
          <a:p>
            <a:r>
              <a:rPr lang="en-GB" dirty="0"/>
              <a:t>[Title]</a:t>
            </a:r>
          </a:p>
        </p:txBody>
      </p:sp>
      <p:sp>
        <p:nvSpPr>
          <p:cNvPr id="6" name="Frame text 12  ">
            <a:extLst>
              <a:ext uri="{FF2B5EF4-FFF2-40B4-BE49-F238E27FC236}">
                <a16:creationId xmlns:a16="http://schemas.microsoft.com/office/drawing/2014/main" xmlns="" id="{8E9EFAE0-AF03-4A2D-BB3D-9BA5EF0F744D}"/>
              </a:ext>
            </a:extLst>
          </p:cNvPr>
          <p:cNvSpPr>
            <a:spLocks noGrp="1"/>
          </p:cNvSpPr>
          <p:nvPr>
            <p:ph type="body" sz="quarter" idx="11" hasCustomPrompt="1"/>
          </p:nvPr>
        </p:nvSpPr>
        <p:spPr>
          <a:xfrm>
            <a:off x="213030" y="747704"/>
            <a:ext cx="3181416" cy="545337"/>
          </a:xfrm>
          <a:solidFill>
            <a:schemeClr val="accent1"/>
          </a:solidFill>
        </p:spPr>
        <p:txBody>
          <a:bodyPr wrap="none" lIns="115200" tIns="36000" rIns="90000" anchor="ctr" anchorCtr="0">
            <a:spAutoFit/>
          </a:bodyPr>
          <a:lstStyle>
            <a:lvl1pPr marL="0" indent="0">
              <a:lnSpc>
                <a:spcPct val="98000"/>
              </a:lnSpc>
              <a:buFontTx/>
              <a:buNone/>
              <a:defRPr sz="3375" cap="all" baseline="0">
                <a:solidFill>
                  <a:schemeClr val="bg1"/>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a:t>[Two title]</a:t>
            </a:r>
            <a:endParaRPr lang="en-GB" dirty="0"/>
          </a:p>
        </p:txBody>
      </p:sp>
      <p:sp>
        <p:nvSpPr>
          <p:cNvPr id="10" name="Frame date 9  ">
            <a:extLst>
              <a:ext uri="{FF2B5EF4-FFF2-40B4-BE49-F238E27FC236}">
                <a16:creationId xmlns:a16="http://schemas.microsoft.com/office/drawing/2014/main" xmlns="" id="{81FE7D56-F22C-422E-9374-9F83AD7B5B21}"/>
              </a:ext>
            </a:extLst>
          </p:cNvPr>
          <p:cNvSpPr>
            <a:spLocks noGrp="1"/>
          </p:cNvSpPr>
          <p:nvPr>
            <p:ph type="dt" sz="half" idx="12"/>
          </p:nvPr>
        </p:nvSpPr>
        <p:spPr/>
        <p:txBody>
          <a:bodyPr/>
          <a:lstStyle/>
          <a:p>
            <a:fld id="{5EBB13FE-F1AE-46C7-92AD-BED5AFA96CD5}" type="datetime1">
              <a:rPr lang="en-GB" noProof="1" smtClean="0"/>
              <a:t>23/04/2020</a:t>
            </a:fld>
            <a:endParaRPr lang="en-GB" noProof="1"/>
          </a:p>
        </p:txBody>
      </p:sp>
      <p:sp>
        <p:nvSpPr>
          <p:cNvPr id="11" name="Frame footer 10  ">
            <a:extLst>
              <a:ext uri="{FF2B5EF4-FFF2-40B4-BE49-F238E27FC236}">
                <a16:creationId xmlns:a16="http://schemas.microsoft.com/office/drawing/2014/main" xmlns="" id="{9770490D-1E23-4FEA-8F57-BEA2D89F19E2}"/>
              </a:ext>
            </a:extLst>
          </p:cNvPr>
          <p:cNvSpPr>
            <a:spLocks noGrp="1"/>
          </p:cNvSpPr>
          <p:nvPr>
            <p:ph type="ftr" sz="quarter" idx="13"/>
          </p:nvPr>
        </p:nvSpPr>
        <p:spPr/>
        <p:txBody>
          <a:bodyPr/>
          <a:lstStyle/>
          <a:p>
            <a:r>
              <a:rPr lang="en-GB" noProof="1"/>
              <a:t>Author | GBU | Division | Department | Confidentiality | © Worldline</a:t>
            </a:r>
          </a:p>
        </p:txBody>
      </p:sp>
      <p:sp>
        <p:nvSpPr>
          <p:cNvPr id="12" name="Frame slide number 11  ">
            <a:extLst>
              <a:ext uri="{FF2B5EF4-FFF2-40B4-BE49-F238E27FC236}">
                <a16:creationId xmlns:a16="http://schemas.microsoft.com/office/drawing/2014/main" xmlns="" id="{845C2F9B-E19C-4422-AC8F-AD4B82DAC75F}"/>
              </a:ext>
            </a:extLst>
          </p:cNvPr>
          <p:cNvSpPr>
            <a:spLocks noGrp="1"/>
          </p:cNvSpPr>
          <p:nvPr>
            <p:ph type="sldNum" sz="quarter" idx="14"/>
          </p:nvPr>
        </p:nvSpPr>
        <p:spPr/>
        <p:txBody>
          <a:bodyPr/>
          <a:lstStyle/>
          <a:p>
            <a:fld id="{1336C48C-F87C-4E4B-81EF-5027B17D1F61}" type="slidenum">
              <a:rPr lang="en-GB" noProof="1" smtClean="0"/>
              <a:pPr/>
              <a:t>‹N°›</a:t>
            </a:fld>
            <a:endParaRPr lang="en-GB" noProof="1"/>
          </a:p>
        </p:txBody>
      </p:sp>
    </p:spTree>
    <p:extLst>
      <p:ext uri="{BB962C8B-B14F-4D97-AF65-F5344CB8AC3E}">
        <p14:creationId xmlns:p14="http://schemas.microsoft.com/office/powerpoint/2010/main" val="1587903826"/>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pening Slide 2L Picture">
    <p:spTree>
      <p:nvGrpSpPr>
        <p:cNvPr id="1" name=""/>
        <p:cNvGrpSpPr/>
        <p:nvPr/>
      </p:nvGrpSpPr>
      <p:grpSpPr>
        <a:xfrm>
          <a:off x="0" y="0"/>
          <a:ext cx="0" cy="0"/>
          <a:chOff x="0" y="0"/>
          <a:chExt cx="0" cy="0"/>
        </a:xfrm>
      </p:grpSpPr>
      <p:sp>
        <p:nvSpPr>
          <p:cNvPr id="10" name="Title 2  ">
            <a:extLst>
              <a:ext uri="{FF2B5EF4-FFF2-40B4-BE49-F238E27FC236}">
                <a16:creationId xmlns:a16="http://schemas.microsoft.com/office/drawing/2014/main" xmlns="" id="{192D5A58-AEE7-4306-9C91-9CAD3E461182}"/>
              </a:ext>
            </a:extLst>
          </p:cNvPr>
          <p:cNvSpPr>
            <a:spLocks noGrp="1"/>
          </p:cNvSpPr>
          <p:nvPr>
            <p:ph type="title" hasCustomPrompt="1"/>
          </p:nvPr>
        </p:nvSpPr>
        <p:spPr>
          <a:xfrm>
            <a:off x="213120" y="211320"/>
            <a:ext cx="1938600" cy="545400"/>
          </a:xfrm>
        </p:spPr>
        <p:txBody>
          <a:bodyPr wrap="none" lIns="115200" rIns="90000"/>
          <a:lstStyle>
            <a:lvl1pPr>
              <a:defRPr baseline="0"/>
            </a:lvl1pPr>
          </a:lstStyle>
          <a:p>
            <a:r>
              <a:rPr lang="en-GB" dirty="0"/>
              <a:t>[Title]</a:t>
            </a:r>
          </a:p>
        </p:txBody>
      </p:sp>
      <p:sp>
        <p:nvSpPr>
          <p:cNvPr id="6" name="Frame picture  3  ">
            <a:extLst>
              <a:ext uri="{FF2B5EF4-FFF2-40B4-BE49-F238E27FC236}">
                <a16:creationId xmlns:a16="http://schemas.microsoft.com/office/drawing/2014/main" xmlns="" id="{65E86301-1998-EF4F-B706-B9BC864A3BF7}"/>
              </a:ext>
            </a:extLst>
          </p:cNvPr>
          <p:cNvSpPr>
            <a:spLocks noGrp="1"/>
          </p:cNvSpPr>
          <p:nvPr>
            <p:ph type="pic" sz="quarter" idx="20" hasCustomPrompt="1"/>
          </p:nvPr>
        </p:nvSpPr>
        <p:spPr>
          <a:xfrm>
            <a:off x="0" y="0"/>
            <a:ext cx="9144000" cy="5143500"/>
          </a:xfrm>
          <a:prstGeom prst="rect">
            <a:avLst/>
          </a:prstGeom>
        </p:spPr>
        <p:txBody>
          <a:bodyPr lIns="0" tIns="2880000" rIns="0" bIns="0" anchor="t"/>
          <a:lstStyle>
            <a:lvl1pPr marL="0" indent="0" algn="ctr">
              <a:lnSpc>
                <a:spcPct val="100000"/>
              </a:lnSpc>
              <a:spcBef>
                <a:spcPts val="3750"/>
              </a:spcBef>
              <a:buNone/>
              <a:defRPr sz="900" cap="none" baseline="0">
                <a:latin typeface="+mn-lt"/>
              </a:defRPr>
            </a:lvl1pPr>
          </a:lstStyle>
          <a:p>
            <a:r>
              <a:rPr lang="en-GB" dirty="0"/>
              <a:t>[Insert Picture]</a:t>
            </a:r>
          </a:p>
        </p:txBody>
      </p:sp>
      <p:sp>
        <p:nvSpPr>
          <p:cNvPr id="15" name="Frame text 12  ">
            <a:extLst>
              <a:ext uri="{FF2B5EF4-FFF2-40B4-BE49-F238E27FC236}">
                <a16:creationId xmlns:a16="http://schemas.microsoft.com/office/drawing/2014/main" xmlns="" id="{40A951FA-DFE5-4B93-ACE6-44227BA530A7}"/>
              </a:ext>
            </a:extLst>
          </p:cNvPr>
          <p:cNvSpPr>
            <a:spLocks noGrp="1"/>
          </p:cNvSpPr>
          <p:nvPr>
            <p:ph type="body" sz="quarter" idx="12" hasCustomPrompt="1"/>
          </p:nvPr>
        </p:nvSpPr>
        <p:spPr>
          <a:xfrm>
            <a:off x="213031" y="1283953"/>
            <a:ext cx="2948339" cy="545337"/>
          </a:xfrm>
          <a:noFill/>
        </p:spPr>
        <p:txBody>
          <a:bodyPr wrap="none" lIns="115200" tIns="36000" rIns="90000" anchor="ctr" anchorCtr="0">
            <a:spAutoFit/>
          </a:bodyPr>
          <a:lstStyle>
            <a:lvl1pPr marL="0" indent="0">
              <a:lnSpc>
                <a:spcPct val="98000"/>
              </a:lnSpc>
              <a:buFontTx/>
              <a:buNone/>
              <a:defRPr sz="3375" cap="all" baseline="0">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[Subtitle]</a:t>
            </a:r>
          </a:p>
        </p:txBody>
      </p:sp>
      <p:sp>
        <p:nvSpPr>
          <p:cNvPr id="9" name="Frame text 12  ">
            <a:extLst>
              <a:ext uri="{FF2B5EF4-FFF2-40B4-BE49-F238E27FC236}">
                <a16:creationId xmlns:a16="http://schemas.microsoft.com/office/drawing/2014/main" xmlns="" id="{63C16955-3CEE-436B-BDC7-CFFC49469D07}"/>
              </a:ext>
            </a:extLst>
          </p:cNvPr>
          <p:cNvSpPr>
            <a:spLocks noGrp="1"/>
          </p:cNvSpPr>
          <p:nvPr>
            <p:ph type="body" sz="quarter" idx="11" hasCustomPrompt="1"/>
          </p:nvPr>
        </p:nvSpPr>
        <p:spPr>
          <a:xfrm>
            <a:off x="213120" y="747704"/>
            <a:ext cx="4938756" cy="545337"/>
          </a:xfrm>
          <a:solidFill>
            <a:srgbClr val="F5AF82"/>
          </a:solidFill>
        </p:spPr>
        <p:txBody>
          <a:bodyPr wrap="none" lIns="115200" tIns="36000" rIns="90000" anchor="ctr" anchorCtr="0">
            <a:spAutoFit/>
          </a:bodyPr>
          <a:lstStyle>
            <a:lvl1pPr marL="0" marR="0" indent="0" algn="l" defTabSz="685800" rtl="0" eaLnBrk="1" fontAlgn="auto" latinLnBrk="0" hangingPunct="1">
              <a:lnSpc>
                <a:spcPct val="98000"/>
              </a:lnSpc>
              <a:spcBef>
                <a:spcPts val="0"/>
              </a:spcBef>
              <a:spcAft>
                <a:spcPts val="0"/>
              </a:spcAft>
              <a:buClrTx/>
              <a:buSzTx/>
              <a:buFontTx/>
              <a:buNone/>
              <a:tabLst/>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marL="0" marR="0" lvl="0" indent="0" algn="l" defTabSz="685800" rtl="0" eaLnBrk="1" fontAlgn="auto" latinLnBrk="0" hangingPunct="1">
              <a:lnSpc>
                <a:spcPct val="98000"/>
              </a:lnSpc>
              <a:spcBef>
                <a:spcPts val="0"/>
              </a:spcBef>
              <a:spcAft>
                <a:spcPts val="0"/>
              </a:spcAft>
              <a:buClrTx/>
              <a:buSzTx/>
              <a:buFontTx/>
              <a:buNone/>
              <a:tabLst/>
              <a:defRPr/>
            </a:pPr>
            <a:r>
              <a:rPr lang="en-GB" dirty="0"/>
              <a:t>[Capital letters]</a:t>
            </a:r>
          </a:p>
        </p:txBody>
      </p:sp>
      <p:sp>
        <p:nvSpPr>
          <p:cNvPr id="79" name="Frame textbox 78  ">
            <a:extLst>
              <a:ext uri="{FF2B5EF4-FFF2-40B4-BE49-F238E27FC236}">
                <a16:creationId xmlns:a16="http://schemas.microsoft.com/office/drawing/2014/main" xmlns="" id="{F99A6926-744C-435A-8130-945DC33B1BB2}"/>
              </a:ext>
            </a:extLst>
          </p:cNvPr>
          <p:cNvSpPr txBox="1">
            <a:spLocks/>
          </p:cNvSpPr>
          <p:nvPr userDrawn="1"/>
        </p:nvSpPr>
        <p:spPr>
          <a:xfrm>
            <a:off x="450093" y="4830636"/>
            <a:ext cx="65676" cy="123111"/>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latin typeface="Arial" panose="020B0604020202020204" pitchFamily="34" charset="0"/>
              </a:rPr>
              <a:t>|</a:t>
            </a:r>
            <a:endParaRPr lang="nl-NL" sz="800" b="1" i="0" baseline="0" dirty="0">
              <a:latin typeface="Arial" panose="020B0604020202020204" pitchFamily="34" charset="0"/>
            </a:endParaRPr>
          </a:p>
        </p:txBody>
      </p:sp>
      <p:sp>
        <p:nvSpPr>
          <p:cNvPr id="7" name="Frame date 6  ">
            <a:extLst>
              <a:ext uri="{FF2B5EF4-FFF2-40B4-BE49-F238E27FC236}">
                <a16:creationId xmlns:a16="http://schemas.microsoft.com/office/drawing/2014/main" xmlns="" id="{1EC1EAAC-2B0E-422F-B3DC-F7DC55BCF437}"/>
              </a:ext>
            </a:extLst>
          </p:cNvPr>
          <p:cNvSpPr>
            <a:spLocks noGrp="1"/>
          </p:cNvSpPr>
          <p:nvPr>
            <p:ph type="dt" sz="half" idx="1001"/>
          </p:nvPr>
        </p:nvSpPr>
        <p:spPr>
          <a:xfrm>
            <a:off x="213120" y="1972440"/>
            <a:ext cx="1620000" cy="189000"/>
          </a:xfrm>
        </p:spPr>
        <p:txBody>
          <a:bodyPr/>
          <a:lstStyle/>
          <a:p>
            <a:fld id="{EC154077-7851-41B6-B63C-5C10A013ADC2}" type="datetime1">
              <a:rPr lang="en-GB" noProof="1" smtClean="0"/>
              <a:t>23/04/2020</a:t>
            </a:fld>
            <a:endParaRPr lang="en-GB" noProof="1"/>
          </a:p>
        </p:txBody>
      </p:sp>
      <p:sp>
        <p:nvSpPr>
          <p:cNvPr id="8" name="Frame footer 7  ">
            <a:extLst>
              <a:ext uri="{FF2B5EF4-FFF2-40B4-BE49-F238E27FC236}">
                <a16:creationId xmlns:a16="http://schemas.microsoft.com/office/drawing/2014/main" xmlns="" id="{844E8554-257F-4276-AD8F-5B6DCF95ECA5}"/>
              </a:ext>
            </a:extLst>
          </p:cNvPr>
          <p:cNvSpPr>
            <a:spLocks noGrp="1"/>
          </p:cNvSpPr>
          <p:nvPr>
            <p:ph type="ftr" sz="quarter" idx="1002"/>
          </p:nvPr>
        </p:nvSpPr>
        <p:spPr/>
        <p:txBody>
          <a:bodyPr/>
          <a:lstStyle/>
          <a:p>
            <a:r>
              <a:rPr lang="en-GB" noProof="1"/>
              <a:t>Author | GBU | Division | Department | Confidentiality | © Worldline</a:t>
            </a:r>
          </a:p>
        </p:txBody>
      </p:sp>
      <p:sp>
        <p:nvSpPr>
          <p:cNvPr id="12" name="Frame slide number 11  ">
            <a:extLst>
              <a:ext uri="{FF2B5EF4-FFF2-40B4-BE49-F238E27FC236}">
                <a16:creationId xmlns:a16="http://schemas.microsoft.com/office/drawing/2014/main" xmlns="" id="{BCA1205E-8C0D-4F11-B05E-D1486127BCAC}"/>
              </a:ext>
            </a:extLst>
          </p:cNvPr>
          <p:cNvSpPr>
            <a:spLocks noGrp="1"/>
          </p:cNvSpPr>
          <p:nvPr>
            <p:ph type="sldNum" sz="quarter" idx="1003"/>
          </p:nvPr>
        </p:nvSpPr>
        <p:spPr/>
        <p:txBody>
          <a:bodyPr/>
          <a:lstStyle/>
          <a:p>
            <a:fld id="{1336C48C-F87C-4E4B-81EF-5027B17D1F61}" type="slidenum">
              <a:rPr lang="en-GB" noProof="1" smtClean="0"/>
              <a:pPr/>
              <a:t>‹N°›</a:t>
            </a:fld>
            <a:endParaRPr lang="en-GB" noProof="1"/>
          </a:p>
        </p:txBody>
      </p:sp>
      <p:sp>
        <p:nvSpPr>
          <p:cNvPr id="11" name="LS_equensWorldline_PH (move it under the slide if not needed)  (JU-Free) " hidden="1">
            <a:extLst>
              <a:ext uri="{FF2B5EF4-FFF2-40B4-BE49-F238E27FC236}">
                <a16:creationId xmlns:a16="http://schemas.microsoft.com/office/drawing/2014/main" xmlns="" id="{03FF964A-AA60-470E-8365-03DED4E8B11E}"/>
              </a:ext>
            </a:extLst>
          </p:cNvPr>
          <p:cNvSpPr>
            <a:spLocks noGrp="1"/>
          </p:cNvSpPr>
          <p:nvPr userDrawn="1">
            <p:ph type="body" idx="1000" hasCustomPrompt="1"/>
            <p:custDataLst>
              <p:custData r:id="rId1"/>
            </p:custDataLst>
          </p:nvPr>
        </p:nvSpPr>
        <p:spPr bwMode="auto">
          <a:xfrm>
            <a:off x="6631920" y="5466840"/>
            <a:ext cx="2296800" cy="267840"/>
          </a:xfrm>
          <a:custGeom>
            <a:avLst/>
            <a:gdLst>
              <a:gd name="T0" fmla="*/ 625 w 9643"/>
              <a:gd name="T1" fmla="*/ 744 h 1128"/>
              <a:gd name="T2" fmla="*/ 652 w 9643"/>
              <a:gd name="T3" fmla="*/ 572 h 1128"/>
              <a:gd name="T4" fmla="*/ 201 w 9643"/>
              <a:gd name="T5" fmla="*/ 518 h 1128"/>
              <a:gd name="T6" fmla="*/ 989 w 9643"/>
              <a:gd name="T7" fmla="*/ 244 h 1128"/>
              <a:gd name="T8" fmla="*/ 1091 w 9643"/>
              <a:gd name="T9" fmla="*/ 1028 h 1128"/>
              <a:gd name="T10" fmla="*/ 1374 w 9643"/>
              <a:gd name="T11" fmla="*/ 997 h 1128"/>
              <a:gd name="T12" fmla="*/ 1180 w 9643"/>
              <a:gd name="T13" fmla="*/ 396 h 1128"/>
              <a:gd name="T14" fmla="*/ 9047 w 9643"/>
              <a:gd name="T15" fmla="*/ 794 h 1128"/>
              <a:gd name="T16" fmla="*/ 8458 w 9643"/>
              <a:gd name="T17" fmla="*/ 324 h 1128"/>
              <a:gd name="T18" fmla="*/ 8162 w 9643"/>
              <a:gd name="T19" fmla="*/ 804 h 1128"/>
              <a:gd name="T20" fmla="*/ 7927 w 9643"/>
              <a:gd name="T21" fmla="*/ 532 h 1128"/>
              <a:gd name="T22" fmla="*/ 7750 w 9643"/>
              <a:gd name="T23" fmla="*/ 722 h 1128"/>
              <a:gd name="T24" fmla="*/ 7570 w 9643"/>
              <a:gd name="T25" fmla="*/ 721 h 1128"/>
              <a:gd name="T26" fmla="*/ 8062 w 9643"/>
              <a:gd name="T27" fmla="*/ 927 h 1128"/>
              <a:gd name="T28" fmla="*/ 8101 w 9643"/>
              <a:gd name="T29" fmla="*/ 929 h 1128"/>
              <a:gd name="T30" fmla="*/ 8461 w 9643"/>
              <a:gd name="T31" fmla="*/ 421 h 1128"/>
              <a:gd name="T32" fmla="*/ 8703 w 9643"/>
              <a:gd name="T33" fmla="*/ 744 h 1128"/>
              <a:gd name="T34" fmla="*/ 9616 w 9643"/>
              <a:gd name="T35" fmla="*/ 743 h 1128"/>
              <a:gd name="T36" fmla="*/ 9643 w 9643"/>
              <a:gd name="T37" fmla="*/ 573 h 1128"/>
              <a:gd name="T38" fmla="*/ 6409 w 9643"/>
              <a:gd name="T39" fmla="*/ 248 h 1128"/>
              <a:gd name="T40" fmla="*/ 6219 w 9643"/>
              <a:gd name="T41" fmla="*/ 913 h 1128"/>
              <a:gd name="T42" fmla="*/ 6409 w 9643"/>
              <a:gd name="T43" fmla="*/ 248 h 1128"/>
              <a:gd name="T44" fmla="*/ 7908 w 9643"/>
              <a:gd name="T45" fmla="*/ 125 h 1128"/>
              <a:gd name="T46" fmla="*/ 5741 w 9643"/>
              <a:gd name="T47" fmla="*/ 766 h 1128"/>
              <a:gd name="T48" fmla="*/ 5273 w 9643"/>
              <a:gd name="T49" fmla="*/ 589 h 1128"/>
              <a:gd name="T50" fmla="*/ 5674 w 9643"/>
              <a:gd name="T51" fmla="*/ 451 h 1128"/>
              <a:gd name="T52" fmla="*/ 3803 w 9643"/>
              <a:gd name="T53" fmla="*/ 929 h 1128"/>
              <a:gd name="T54" fmla="*/ 3921 w 9643"/>
              <a:gd name="T55" fmla="*/ 741 h 1128"/>
              <a:gd name="T56" fmla="*/ 4081 w 9643"/>
              <a:gd name="T57" fmla="*/ 424 h 1128"/>
              <a:gd name="T58" fmla="*/ 4105 w 9643"/>
              <a:gd name="T59" fmla="*/ 713 h 1128"/>
              <a:gd name="T60" fmla="*/ 4696 w 9643"/>
              <a:gd name="T61" fmla="*/ 353 h 1128"/>
              <a:gd name="T62" fmla="*/ 4045 w 9643"/>
              <a:gd name="T63" fmla="*/ 114 h 1128"/>
              <a:gd name="T64" fmla="*/ 4457 w 9643"/>
              <a:gd name="T65" fmla="*/ 690 h 1128"/>
              <a:gd name="T66" fmla="*/ 4985 w 9643"/>
              <a:gd name="T67" fmla="*/ 690 h 1128"/>
              <a:gd name="T68" fmla="*/ 5363 w 9643"/>
              <a:gd name="T69" fmla="*/ 0 h 1128"/>
              <a:gd name="T70" fmla="*/ 2172 w 9643"/>
              <a:gd name="T71" fmla="*/ 592 h 1128"/>
              <a:gd name="T72" fmla="*/ 2062 w 9643"/>
              <a:gd name="T73" fmla="*/ 264 h 1128"/>
              <a:gd name="T74" fmla="*/ 1638 w 9643"/>
              <a:gd name="T75" fmla="*/ 627 h 1128"/>
              <a:gd name="T76" fmla="*/ 1643 w 9643"/>
              <a:gd name="T77" fmla="*/ 931 h 1128"/>
              <a:gd name="T78" fmla="*/ 2056 w 9643"/>
              <a:gd name="T79" fmla="*/ 930 h 1128"/>
              <a:gd name="T80" fmla="*/ 2735 w 9643"/>
              <a:gd name="T81" fmla="*/ 743 h 1128"/>
              <a:gd name="T82" fmla="*/ 2509 w 9643"/>
              <a:gd name="T83" fmla="*/ 247 h 1128"/>
              <a:gd name="T84" fmla="*/ 7385 w 9643"/>
              <a:gd name="T85" fmla="*/ 45 h 1128"/>
              <a:gd name="T86" fmla="*/ 6846 w 9643"/>
              <a:gd name="T87" fmla="*/ 797 h 1128"/>
              <a:gd name="T88" fmla="*/ 6691 w 9643"/>
              <a:gd name="T89" fmla="*/ 149 h 1128"/>
              <a:gd name="T90" fmla="*/ 6511 w 9643"/>
              <a:gd name="T91" fmla="*/ 744 h 1128"/>
              <a:gd name="T92" fmla="*/ 7339 w 9643"/>
              <a:gd name="T93" fmla="*/ 913 h 1128"/>
              <a:gd name="T94" fmla="*/ 7135 w 9643"/>
              <a:gd name="T95" fmla="*/ 801 h 1128"/>
              <a:gd name="T96" fmla="*/ 3492 w 9643"/>
              <a:gd name="T97" fmla="*/ 426 h 1128"/>
              <a:gd name="T98" fmla="*/ 3069 w 9643"/>
              <a:gd name="T99" fmla="*/ 420 h 1128"/>
              <a:gd name="T100" fmla="*/ 3066 w 9643"/>
              <a:gd name="T101" fmla="*/ 323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43" h="1128">
                <a:moveTo>
                  <a:pt x="339" y="244"/>
                </a:moveTo>
                <a:cubicBezTo>
                  <a:pt x="146" y="244"/>
                  <a:pt x="0" y="377"/>
                  <a:pt x="0" y="591"/>
                </a:cubicBezTo>
                <a:cubicBezTo>
                  <a:pt x="0" y="801"/>
                  <a:pt x="125" y="931"/>
                  <a:pt x="352" y="931"/>
                </a:cubicBezTo>
                <a:cubicBezTo>
                  <a:pt x="492" y="931"/>
                  <a:pt x="570" y="896"/>
                  <a:pt x="625" y="866"/>
                </a:cubicBezTo>
                <a:cubicBezTo>
                  <a:pt x="625" y="744"/>
                  <a:pt x="625" y="744"/>
                  <a:pt x="625" y="744"/>
                </a:cubicBezTo>
                <a:cubicBezTo>
                  <a:pt x="566" y="744"/>
                  <a:pt x="566" y="744"/>
                  <a:pt x="566" y="744"/>
                </a:cubicBezTo>
                <a:cubicBezTo>
                  <a:pt x="521" y="776"/>
                  <a:pt x="460" y="800"/>
                  <a:pt x="382" y="800"/>
                </a:cubicBezTo>
                <a:cubicBezTo>
                  <a:pt x="274" y="800"/>
                  <a:pt x="208" y="763"/>
                  <a:pt x="199" y="629"/>
                </a:cubicBezTo>
                <a:cubicBezTo>
                  <a:pt x="649" y="629"/>
                  <a:pt x="649" y="629"/>
                  <a:pt x="649" y="629"/>
                </a:cubicBezTo>
                <a:cubicBezTo>
                  <a:pt x="649" y="623"/>
                  <a:pt x="652" y="595"/>
                  <a:pt x="652" y="572"/>
                </a:cubicBezTo>
                <a:cubicBezTo>
                  <a:pt x="652" y="352"/>
                  <a:pt x="543" y="244"/>
                  <a:pt x="339" y="244"/>
                </a:cubicBezTo>
                <a:close/>
                <a:moveTo>
                  <a:pt x="201" y="518"/>
                </a:moveTo>
                <a:cubicBezTo>
                  <a:pt x="216" y="393"/>
                  <a:pt x="272" y="361"/>
                  <a:pt x="339" y="361"/>
                </a:cubicBezTo>
                <a:cubicBezTo>
                  <a:pt x="415" y="361"/>
                  <a:pt x="457" y="399"/>
                  <a:pt x="461" y="518"/>
                </a:cubicBezTo>
                <a:lnTo>
                  <a:pt x="201" y="518"/>
                </a:lnTo>
                <a:close/>
                <a:moveTo>
                  <a:pt x="1374" y="997"/>
                </a:moveTo>
                <a:cubicBezTo>
                  <a:pt x="1374" y="264"/>
                  <a:pt x="1374" y="264"/>
                  <a:pt x="1374" y="264"/>
                </a:cubicBezTo>
                <a:cubicBezTo>
                  <a:pt x="1257" y="264"/>
                  <a:pt x="1257" y="264"/>
                  <a:pt x="1257" y="264"/>
                </a:cubicBezTo>
                <a:cubicBezTo>
                  <a:pt x="1237" y="264"/>
                  <a:pt x="1205" y="270"/>
                  <a:pt x="1189" y="327"/>
                </a:cubicBezTo>
                <a:cubicBezTo>
                  <a:pt x="1143" y="276"/>
                  <a:pt x="1083" y="244"/>
                  <a:pt x="989" y="244"/>
                </a:cubicBezTo>
                <a:cubicBezTo>
                  <a:pt x="854" y="244"/>
                  <a:pt x="695" y="364"/>
                  <a:pt x="695" y="610"/>
                </a:cubicBezTo>
                <a:cubicBezTo>
                  <a:pt x="695" y="861"/>
                  <a:pt x="845" y="929"/>
                  <a:pt x="984" y="929"/>
                </a:cubicBezTo>
                <a:cubicBezTo>
                  <a:pt x="1071" y="929"/>
                  <a:pt x="1135" y="901"/>
                  <a:pt x="1180" y="863"/>
                </a:cubicBezTo>
                <a:cubicBezTo>
                  <a:pt x="1180" y="1028"/>
                  <a:pt x="1180" y="1028"/>
                  <a:pt x="1180" y="1028"/>
                </a:cubicBezTo>
                <a:cubicBezTo>
                  <a:pt x="1091" y="1028"/>
                  <a:pt x="1091" y="1028"/>
                  <a:pt x="1091" y="1028"/>
                </a:cubicBezTo>
                <a:cubicBezTo>
                  <a:pt x="1091" y="1128"/>
                  <a:pt x="1091" y="1128"/>
                  <a:pt x="1091" y="1128"/>
                </a:cubicBezTo>
                <a:cubicBezTo>
                  <a:pt x="1457" y="1128"/>
                  <a:pt x="1457" y="1128"/>
                  <a:pt x="1457" y="1128"/>
                </a:cubicBezTo>
                <a:cubicBezTo>
                  <a:pt x="1457" y="1028"/>
                  <a:pt x="1457" y="1028"/>
                  <a:pt x="1457" y="1028"/>
                </a:cubicBezTo>
                <a:cubicBezTo>
                  <a:pt x="1407" y="1028"/>
                  <a:pt x="1407" y="1028"/>
                  <a:pt x="1407" y="1028"/>
                </a:cubicBezTo>
                <a:cubicBezTo>
                  <a:pt x="1391" y="1028"/>
                  <a:pt x="1374" y="1012"/>
                  <a:pt x="1374" y="997"/>
                </a:cubicBezTo>
                <a:close/>
                <a:moveTo>
                  <a:pt x="1180" y="785"/>
                </a:moveTo>
                <a:cubicBezTo>
                  <a:pt x="1146" y="806"/>
                  <a:pt x="1102" y="819"/>
                  <a:pt x="1049" y="819"/>
                </a:cubicBezTo>
                <a:cubicBezTo>
                  <a:pt x="969" y="819"/>
                  <a:pt x="891" y="786"/>
                  <a:pt x="891" y="607"/>
                </a:cubicBezTo>
                <a:cubicBezTo>
                  <a:pt x="891" y="441"/>
                  <a:pt x="973" y="373"/>
                  <a:pt x="1065" y="373"/>
                </a:cubicBezTo>
                <a:cubicBezTo>
                  <a:pt x="1105" y="373"/>
                  <a:pt x="1147" y="384"/>
                  <a:pt x="1180" y="396"/>
                </a:cubicBezTo>
                <a:lnTo>
                  <a:pt x="1180" y="785"/>
                </a:lnTo>
                <a:close/>
                <a:moveTo>
                  <a:pt x="9643" y="573"/>
                </a:moveTo>
                <a:cubicBezTo>
                  <a:pt x="9643" y="354"/>
                  <a:pt x="9535" y="247"/>
                  <a:pt x="9331" y="247"/>
                </a:cubicBezTo>
                <a:cubicBezTo>
                  <a:pt x="9139" y="247"/>
                  <a:pt x="8994" y="378"/>
                  <a:pt x="8994" y="591"/>
                </a:cubicBezTo>
                <a:cubicBezTo>
                  <a:pt x="8994" y="672"/>
                  <a:pt x="9012" y="740"/>
                  <a:pt x="9047" y="794"/>
                </a:cubicBezTo>
                <a:cubicBezTo>
                  <a:pt x="9023" y="801"/>
                  <a:pt x="8997" y="806"/>
                  <a:pt x="8970" y="806"/>
                </a:cubicBezTo>
                <a:cubicBezTo>
                  <a:pt x="8919" y="806"/>
                  <a:pt x="8891" y="792"/>
                  <a:pt x="8884" y="745"/>
                </a:cubicBezTo>
                <a:cubicBezTo>
                  <a:pt x="8884" y="427"/>
                  <a:pt x="8884" y="427"/>
                  <a:pt x="8884" y="427"/>
                </a:cubicBezTo>
                <a:cubicBezTo>
                  <a:pt x="8884" y="278"/>
                  <a:pt x="8799" y="248"/>
                  <a:pt x="8698" y="248"/>
                </a:cubicBezTo>
                <a:cubicBezTo>
                  <a:pt x="8606" y="248"/>
                  <a:pt x="8523" y="278"/>
                  <a:pt x="8458" y="324"/>
                </a:cubicBezTo>
                <a:cubicBezTo>
                  <a:pt x="8451" y="267"/>
                  <a:pt x="8432" y="264"/>
                  <a:pt x="8399" y="264"/>
                </a:cubicBezTo>
                <a:cubicBezTo>
                  <a:pt x="8279" y="264"/>
                  <a:pt x="8279" y="264"/>
                  <a:pt x="8279" y="264"/>
                </a:cubicBezTo>
                <a:cubicBezTo>
                  <a:pt x="8279" y="790"/>
                  <a:pt x="8279" y="790"/>
                  <a:pt x="8279" y="790"/>
                </a:cubicBezTo>
                <a:cubicBezTo>
                  <a:pt x="8252" y="799"/>
                  <a:pt x="8222" y="806"/>
                  <a:pt x="8191" y="806"/>
                </a:cubicBezTo>
                <a:cubicBezTo>
                  <a:pt x="8180" y="806"/>
                  <a:pt x="8171" y="806"/>
                  <a:pt x="8162" y="804"/>
                </a:cubicBezTo>
                <a:cubicBezTo>
                  <a:pt x="8125" y="798"/>
                  <a:pt x="8106" y="776"/>
                  <a:pt x="8106" y="724"/>
                </a:cubicBezTo>
                <a:cubicBezTo>
                  <a:pt x="8106" y="381"/>
                  <a:pt x="8106" y="381"/>
                  <a:pt x="8106" y="381"/>
                </a:cubicBezTo>
                <a:cubicBezTo>
                  <a:pt x="8106" y="279"/>
                  <a:pt x="8097" y="264"/>
                  <a:pt x="8033" y="264"/>
                </a:cubicBezTo>
                <a:cubicBezTo>
                  <a:pt x="7927" y="264"/>
                  <a:pt x="7927" y="264"/>
                  <a:pt x="7927" y="264"/>
                </a:cubicBezTo>
                <a:cubicBezTo>
                  <a:pt x="7927" y="532"/>
                  <a:pt x="7927" y="532"/>
                  <a:pt x="7927" y="532"/>
                </a:cubicBezTo>
                <a:cubicBezTo>
                  <a:pt x="7927" y="723"/>
                  <a:pt x="7927" y="723"/>
                  <a:pt x="7927" y="723"/>
                </a:cubicBezTo>
                <a:cubicBezTo>
                  <a:pt x="7927" y="726"/>
                  <a:pt x="7927" y="726"/>
                  <a:pt x="7927" y="726"/>
                </a:cubicBezTo>
                <a:cubicBezTo>
                  <a:pt x="7927" y="790"/>
                  <a:pt x="7927" y="790"/>
                  <a:pt x="7927" y="790"/>
                </a:cubicBezTo>
                <a:cubicBezTo>
                  <a:pt x="7899" y="799"/>
                  <a:pt x="7869" y="806"/>
                  <a:pt x="7837" y="806"/>
                </a:cubicBezTo>
                <a:cubicBezTo>
                  <a:pt x="7778" y="806"/>
                  <a:pt x="7750" y="788"/>
                  <a:pt x="7750" y="722"/>
                </a:cubicBezTo>
                <a:cubicBezTo>
                  <a:pt x="7749" y="148"/>
                  <a:pt x="7749" y="148"/>
                  <a:pt x="7749" y="148"/>
                </a:cubicBezTo>
                <a:cubicBezTo>
                  <a:pt x="7749" y="60"/>
                  <a:pt x="7739" y="45"/>
                  <a:pt x="7674" y="45"/>
                </a:cubicBezTo>
                <a:cubicBezTo>
                  <a:pt x="7570" y="45"/>
                  <a:pt x="7570" y="45"/>
                  <a:pt x="7570" y="45"/>
                </a:cubicBezTo>
                <a:cubicBezTo>
                  <a:pt x="7570" y="552"/>
                  <a:pt x="7570" y="552"/>
                  <a:pt x="7570" y="552"/>
                </a:cubicBezTo>
                <a:cubicBezTo>
                  <a:pt x="7570" y="721"/>
                  <a:pt x="7570" y="721"/>
                  <a:pt x="7570" y="721"/>
                </a:cubicBezTo>
                <a:cubicBezTo>
                  <a:pt x="7570" y="744"/>
                  <a:pt x="7570" y="744"/>
                  <a:pt x="7570" y="744"/>
                </a:cubicBezTo>
                <a:cubicBezTo>
                  <a:pt x="7570" y="893"/>
                  <a:pt x="7645" y="929"/>
                  <a:pt x="7745" y="929"/>
                </a:cubicBezTo>
                <a:cubicBezTo>
                  <a:pt x="7825" y="929"/>
                  <a:pt x="7907" y="903"/>
                  <a:pt x="7970" y="866"/>
                </a:cubicBezTo>
                <a:cubicBezTo>
                  <a:pt x="7996" y="893"/>
                  <a:pt x="8007" y="919"/>
                  <a:pt x="8062" y="927"/>
                </a:cubicBezTo>
                <a:cubicBezTo>
                  <a:pt x="8062" y="927"/>
                  <a:pt x="8062" y="927"/>
                  <a:pt x="8062" y="927"/>
                </a:cubicBezTo>
                <a:cubicBezTo>
                  <a:pt x="8070" y="928"/>
                  <a:pt x="8078" y="929"/>
                  <a:pt x="8087" y="929"/>
                </a:cubicBezTo>
                <a:cubicBezTo>
                  <a:pt x="8097" y="929"/>
                  <a:pt x="8097" y="929"/>
                  <a:pt x="8097" y="929"/>
                </a:cubicBezTo>
                <a:cubicBezTo>
                  <a:pt x="8099" y="929"/>
                  <a:pt x="8099" y="929"/>
                  <a:pt x="8099" y="929"/>
                </a:cubicBezTo>
                <a:cubicBezTo>
                  <a:pt x="8099" y="929"/>
                  <a:pt x="8099" y="929"/>
                  <a:pt x="8099" y="929"/>
                </a:cubicBezTo>
                <a:cubicBezTo>
                  <a:pt x="8101" y="929"/>
                  <a:pt x="8101" y="929"/>
                  <a:pt x="8101" y="929"/>
                </a:cubicBezTo>
                <a:cubicBezTo>
                  <a:pt x="8106" y="929"/>
                  <a:pt x="8106" y="929"/>
                  <a:pt x="8106" y="929"/>
                </a:cubicBezTo>
                <a:cubicBezTo>
                  <a:pt x="8166" y="928"/>
                  <a:pt x="8227" y="912"/>
                  <a:pt x="8279" y="888"/>
                </a:cubicBezTo>
                <a:cubicBezTo>
                  <a:pt x="8279" y="913"/>
                  <a:pt x="8279" y="913"/>
                  <a:pt x="8279" y="913"/>
                </a:cubicBezTo>
                <a:cubicBezTo>
                  <a:pt x="8461" y="913"/>
                  <a:pt x="8461" y="913"/>
                  <a:pt x="8461" y="913"/>
                </a:cubicBezTo>
                <a:cubicBezTo>
                  <a:pt x="8461" y="421"/>
                  <a:pt x="8461" y="421"/>
                  <a:pt x="8461" y="421"/>
                </a:cubicBezTo>
                <a:cubicBezTo>
                  <a:pt x="8505" y="406"/>
                  <a:pt x="8559" y="391"/>
                  <a:pt x="8618" y="391"/>
                </a:cubicBezTo>
                <a:cubicBezTo>
                  <a:pt x="8678" y="391"/>
                  <a:pt x="8704" y="410"/>
                  <a:pt x="8704" y="476"/>
                </a:cubicBezTo>
                <a:cubicBezTo>
                  <a:pt x="8704" y="552"/>
                  <a:pt x="8704" y="552"/>
                  <a:pt x="8704" y="552"/>
                </a:cubicBezTo>
                <a:cubicBezTo>
                  <a:pt x="8703" y="552"/>
                  <a:pt x="8703" y="552"/>
                  <a:pt x="8703" y="552"/>
                </a:cubicBezTo>
                <a:cubicBezTo>
                  <a:pt x="8703" y="744"/>
                  <a:pt x="8703" y="744"/>
                  <a:pt x="8703" y="744"/>
                </a:cubicBezTo>
                <a:cubicBezTo>
                  <a:pt x="8703" y="893"/>
                  <a:pt x="8778" y="929"/>
                  <a:pt x="8878" y="929"/>
                </a:cubicBezTo>
                <a:cubicBezTo>
                  <a:pt x="8962" y="929"/>
                  <a:pt x="9047" y="901"/>
                  <a:pt x="9110" y="861"/>
                </a:cubicBezTo>
                <a:cubicBezTo>
                  <a:pt x="9168" y="905"/>
                  <a:pt x="9247" y="929"/>
                  <a:pt x="9345" y="929"/>
                </a:cubicBezTo>
                <a:cubicBezTo>
                  <a:pt x="9483" y="929"/>
                  <a:pt x="9561" y="895"/>
                  <a:pt x="9616" y="865"/>
                </a:cubicBezTo>
                <a:cubicBezTo>
                  <a:pt x="9616" y="743"/>
                  <a:pt x="9616" y="743"/>
                  <a:pt x="9616" y="743"/>
                </a:cubicBezTo>
                <a:cubicBezTo>
                  <a:pt x="9557" y="743"/>
                  <a:pt x="9557" y="743"/>
                  <a:pt x="9557" y="743"/>
                </a:cubicBezTo>
                <a:cubicBezTo>
                  <a:pt x="9512" y="775"/>
                  <a:pt x="9452" y="799"/>
                  <a:pt x="9374" y="799"/>
                </a:cubicBezTo>
                <a:cubicBezTo>
                  <a:pt x="9267" y="799"/>
                  <a:pt x="9201" y="762"/>
                  <a:pt x="9192" y="630"/>
                </a:cubicBezTo>
                <a:cubicBezTo>
                  <a:pt x="9640" y="630"/>
                  <a:pt x="9640" y="630"/>
                  <a:pt x="9640" y="630"/>
                </a:cubicBezTo>
                <a:cubicBezTo>
                  <a:pt x="9640" y="623"/>
                  <a:pt x="9643" y="595"/>
                  <a:pt x="9643" y="573"/>
                </a:cubicBezTo>
                <a:close/>
                <a:moveTo>
                  <a:pt x="9194" y="518"/>
                </a:moveTo>
                <a:cubicBezTo>
                  <a:pt x="9209" y="395"/>
                  <a:pt x="9264" y="363"/>
                  <a:pt x="9331" y="363"/>
                </a:cubicBezTo>
                <a:cubicBezTo>
                  <a:pt x="9407" y="363"/>
                  <a:pt x="9449" y="401"/>
                  <a:pt x="9453" y="518"/>
                </a:cubicBezTo>
                <a:lnTo>
                  <a:pt x="9194" y="518"/>
                </a:lnTo>
                <a:close/>
                <a:moveTo>
                  <a:pt x="6409" y="248"/>
                </a:moveTo>
                <a:cubicBezTo>
                  <a:pt x="6423" y="248"/>
                  <a:pt x="6438" y="250"/>
                  <a:pt x="6451" y="254"/>
                </a:cubicBezTo>
                <a:cubicBezTo>
                  <a:pt x="6451" y="400"/>
                  <a:pt x="6451" y="400"/>
                  <a:pt x="6451" y="400"/>
                </a:cubicBezTo>
                <a:cubicBezTo>
                  <a:pt x="6418" y="400"/>
                  <a:pt x="6418" y="400"/>
                  <a:pt x="6418" y="400"/>
                </a:cubicBezTo>
                <a:cubicBezTo>
                  <a:pt x="6323" y="400"/>
                  <a:pt x="6256" y="420"/>
                  <a:pt x="6219" y="439"/>
                </a:cubicBezTo>
                <a:cubicBezTo>
                  <a:pt x="6219" y="913"/>
                  <a:pt x="6219" y="913"/>
                  <a:pt x="6219" y="913"/>
                </a:cubicBezTo>
                <a:cubicBezTo>
                  <a:pt x="6037" y="913"/>
                  <a:pt x="6037" y="913"/>
                  <a:pt x="6037" y="913"/>
                </a:cubicBezTo>
                <a:cubicBezTo>
                  <a:pt x="6037" y="264"/>
                  <a:pt x="6037" y="264"/>
                  <a:pt x="6037" y="264"/>
                </a:cubicBezTo>
                <a:cubicBezTo>
                  <a:pt x="6157" y="264"/>
                  <a:pt x="6157" y="264"/>
                  <a:pt x="6157" y="264"/>
                </a:cubicBezTo>
                <a:cubicBezTo>
                  <a:pt x="6190" y="264"/>
                  <a:pt x="6210" y="265"/>
                  <a:pt x="6216" y="331"/>
                </a:cubicBezTo>
                <a:cubicBezTo>
                  <a:pt x="6260" y="287"/>
                  <a:pt x="6323" y="248"/>
                  <a:pt x="6409" y="248"/>
                </a:cubicBezTo>
                <a:close/>
                <a:moveTo>
                  <a:pt x="7908" y="125"/>
                </a:moveTo>
                <a:cubicBezTo>
                  <a:pt x="7908" y="70"/>
                  <a:pt x="7955" y="26"/>
                  <a:pt x="8013" y="26"/>
                </a:cubicBezTo>
                <a:cubicBezTo>
                  <a:pt x="8071" y="26"/>
                  <a:pt x="8118" y="70"/>
                  <a:pt x="8118" y="125"/>
                </a:cubicBezTo>
                <a:cubicBezTo>
                  <a:pt x="8118" y="179"/>
                  <a:pt x="8071" y="222"/>
                  <a:pt x="8013" y="222"/>
                </a:cubicBezTo>
                <a:cubicBezTo>
                  <a:pt x="7955" y="222"/>
                  <a:pt x="7908" y="179"/>
                  <a:pt x="7908" y="125"/>
                </a:cubicBezTo>
                <a:close/>
                <a:moveTo>
                  <a:pt x="5768" y="274"/>
                </a:moveTo>
                <a:cubicBezTo>
                  <a:pt x="5725" y="257"/>
                  <a:pt x="5678" y="247"/>
                  <a:pt x="5629" y="247"/>
                </a:cubicBezTo>
                <a:cubicBezTo>
                  <a:pt x="5616" y="247"/>
                  <a:pt x="5604" y="248"/>
                  <a:pt x="5592" y="249"/>
                </a:cubicBezTo>
                <a:cubicBezTo>
                  <a:pt x="5548" y="306"/>
                  <a:pt x="5523" y="375"/>
                  <a:pt x="5523" y="451"/>
                </a:cubicBezTo>
                <a:cubicBezTo>
                  <a:pt x="5523" y="592"/>
                  <a:pt x="5613" y="714"/>
                  <a:pt x="5741" y="766"/>
                </a:cubicBezTo>
                <a:cubicBezTo>
                  <a:pt x="5709" y="787"/>
                  <a:pt x="5670" y="800"/>
                  <a:pt x="5629" y="800"/>
                </a:cubicBezTo>
                <a:cubicBezTo>
                  <a:pt x="5515" y="800"/>
                  <a:pt x="5423" y="705"/>
                  <a:pt x="5423" y="589"/>
                </a:cubicBezTo>
                <a:cubicBezTo>
                  <a:pt x="5423" y="539"/>
                  <a:pt x="5440" y="493"/>
                  <a:pt x="5469" y="457"/>
                </a:cubicBezTo>
                <a:cubicBezTo>
                  <a:pt x="5469" y="403"/>
                  <a:pt x="5489" y="306"/>
                  <a:pt x="5519" y="264"/>
                </a:cubicBezTo>
                <a:cubicBezTo>
                  <a:pt x="5374" y="309"/>
                  <a:pt x="5273" y="440"/>
                  <a:pt x="5273" y="589"/>
                </a:cubicBezTo>
                <a:cubicBezTo>
                  <a:pt x="5273" y="779"/>
                  <a:pt x="5435" y="931"/>
                  <a:pt x="5629" y="931"/>
                </a:cubicBezTo>
                <a:cubicBezTo>
                  <a:pt x="5823" y="931"/>
                  <a:pt x="5986" y="779"/>
                  <a:pt x="5986" y="589"/>
                </a:cubicBezTo>
                <a:cubicBezTo>
                  <a:pt x="5986" y="448"/>
                  <a:pt x="5896" y="326"/>
                  <a:pt x="5768" y="274"/>
                </a:cubicBezTo>
                <a:close/>
                <a:moveTo>
                  <a:pt x="5825" y="654"/>
                </a:moveTo>
                <a:cubicBezTo>
                  <a:pt x="5738" y="629"/>
                  <a:pt x="5674" y="548"/>
                  <a:pt x="5674" y="451"/>
                </a:cubicBezTo>
                <a:cubicBezTo>
                  <a:pt x="5674" y="429"/>
                  <a:pt x="5677" y="407"/>
                  <a:pt x="5684" y="387"/>
                </a:cubicBezTo>
                <a:cubicBezTo>
                  <a:pt x="5771" y="411"/>
                  <a:pt x="5835" y="492"/>
                  <a:pt x="5835" y="589"/>
                </a:cubicBezTo>
                <a:cubicBezTo>
                  <a:pt x="5835" y="612"/>
                  <a:pt x="5831" y="633"/>
                  <a:pt x="5825" y="654"/>
                </a:cubicBezTo>
                <a:close/>
                <a:moveTo>
                  <a:pt x="4105" y="713"/>
                </a:moveTo>
                <a:cubicBezTo>
                  <a:pt x="4105" y="844"/>
                  <a:pt x="4014" y="929"/>
                  <a:pt x="3803" y="929"/>
                </a:cubicBezTo>
                <a:cubicBezTo>
                  <a:pt x="3677" y="929"/>
                  <a:pt x="3608" y="911"/>
                  <a:pt x="3551" y="894"/>
                </a:cubicBezTo>
                <a:cubicBezTo>
                  <a:pt x="3551" y="744"/>
                  <a:pt x="3551" y="744"/>
                  <a:pt x="3551" y="744"/>
                </a:cubicBezTo>
                <a:cubicBezTo>
                  <a:pt x="3663" y="744"/>
                  <a:pt x="3663" y="744"/>
                  <a:pt x="3663" y="744"/>
                </a:cubicBezTo>
                <a:cubicBezTo>
                  <a:pt x="3678" y="791"/>
                  <a:pt x="3741" y="820"/>
                  <a:pt x="3802" y="820"/>
                </a:cubicBezTo>
                <a:cubicBezTo>
                  <a:pt x="3876" y="820"/>
                  <a:pt x="3921" y="790"/>
                  <a:pt x="3921" y="741"/>
                </a:cubicBezTo>
                <a:cubicBezTo>
                  <a:pt x="3921" y="692"/>
                  <a:pt x="3891" y="671"/>
                  <a:pt x="3779" y="656"/>
                </a:cubicBezTo>
                <a:cubicBezTo>
                  <a:pt x="3629" y="636"/>
                  <a:pt x="3559" y="586"/>
                  <a:pt x="3559" y="455"/>
                </a:cubicBezTo>
                <a:cubicBezTo>
                  <a:pt x="3559" y="323"/>
                  <a:pt x="3665" y="247"/>
                  <a:pt x="3843" y="247"/>
                </a:cubicBezTo>
                <a:cubicBezTo>
                  <a:pt x="3952" y="247"/>
                  <a:pt x="4026" y="258"/>
                  <a:pt x="4081" y="276"/>
                </a:cubicBezTo>
                <a:cubicBezTo>
                  <a:pt x="4081" y="424"/>
                  <a:pt x="4081" y="424"/>
                  <a:pt x="4081" y="424"/>
                </a:cubicBezTo>
                <a:cubicBezTo>
                  <a:pt x="3974" y="424"/>
                  <a:pt x="3974" y="424"/>
                  <a:pt x="3974" y="424"/>
                </a:cubicBezTo>
                <a:cubicBezTo>
                  <a:pt x="3952" y="384"/>
                  <a:pt x="3909" y="359"/>
                  <a:pt x="3836" y="359"/>
                </a:cubicBezTo>
                <a:cubicBezTo>
                  <a:pt x="3765" y="359"/>
                  <a:pt x="3725" y="387"/>
                  <a:pt x="3725" y="429"/>
                </a:cubicBezTo>
                <a:cubicBezTo>
                  <a:pt x="3725" y="469"/>
                  <a:pt x="3750" y="493"/>
                  <a:pt x="3868" y="510"/>
                </a:cubicBezTo>
                <a:cubicBezTo>
                  <a:pt x="4036" y="534"/>
                  <a:pt x="4105" y="579"/>
                  <a:pt x="4105" y="713"/>
                </a:cubicBezTo>
                <a:close/>
                <a:moveTo>
                  <a:pt x="5291" y="155"/>
                </a:moveTo>
                <a:cubicBezTo>
                  <a:pt x="5082" y="930"/>
                  <a:pt x="5082" y="930"/>
                  <a:pt x="5082" y="930"/>
                </a:cubicBezTo>
                <a:cubicBezTo>
                  <a:pt x="4848" y="930"/>
                  <a:pt x="4848" y="930"/>
                  <a:pt x="4848" y="930"/>
                </a:cubicBezTo>
                <a:cubicBezTo>
                  <a:pt x="4699" y="353"/>
                  <a:pt x="4699" y="353"/>
                  <a:pt x="4699" y="353"/>
                </a:cubicBezTo>
                <a:cubicBezTo>
                  <a:pt x="4696" y="353"/>
                  <a:pt x="4696" y="353"/>
                  <a:pt x="4696" y="353"/>
                </a:cubicBezTo>
                <a:cubicBezTo>
                  <a:pt x="4546" y="930"/>
                  <a:pt x="4546" y="930"/>
                  <a:pt x="4546" y="930"/>
                </a:cubicBezTo>
                <a:cubicBezTo>
                  <a:pt x="4312" y="930"/>
                  <a:pt x="4312" y="930"/>
                  <a:pt x="4312" y="930"/>
                </a:cubicBezTo>
                <a:cubicBezTo>
                  <a:pt x="4113" y="150"/>
                  <a:pt x="4113" y="150"/>
                  <a:pt x="4113" y="150"/>
                </a:cubicBezTo>
                <a:cubicBezTo>
                  <a:pt x="4105" y="130"/>
                  <a:pt x="4088" y="114"/>
                  <a:pt x="4068" y="114"/>
                </a:cubicBezTo>
                <a:cubicBezTo>
                  <a:pt x="4045" y="114"/>
                  <a:pt x="4045" y="114"/>
                  <a:pt x="4045" y="114"/>
                </a:cubicBezTo>
                <a:cubicBezTo>
                  <a:pt x="4045" y="0"/>
                  <a:pt x="4045" y="0"/>
                  <a:pt x="4045" y="0"/>
                </a:cubicBezTo>
                <a:cubicBezTo>
                  <a:pt x="4437" y="0"/>
                  <a:pt x="4437" y="0"/>
                  <a:pt x="4437" y="0"/>
                </a:cubicBezTo>
                <a:cubicBezTo>
                  <a:pt x="4437" y="114"/>
                  <a:pt x="4437" y="114"/>
                  <a:pt x="4437" y="114"/>
                </a:cubicBezTo>
                <a:cubicBezTo>
                  <a:pt x="4322" y="114"/>
                  <a:pt x="4322" y="114"/>
                  <a:pt x="4322" y="114"/>
                </a:cubicBezTo>
                <a:cubicBezTo>
                  <a:pt x="4457" y="690"/>
                  <a:pt x="4457" y="690"/>
                  <a:pt x="4457" y="690"/>
                </a:cubicBezTo>
                <a:cubicBezTo>
                  <a:pt x="4460" y="690"/>
                  <a:pt x="4460" y="690"/>
                  <a:pt x="4460" y="690"/>
                </a:cubicBezTo>
                <a:cubicBezTo>
                  <a:pt x="4640" y="0"/>
                  <a:pt x="4640" y="0"/>
                  <a:pt x="4640" y="0"/>
                </a:cubicBezTo>
                <a:cubicBezTo>
                  <a:pt x="4804" y="0"/>
                  <a:pt x="4804" y="0"/>
                  <a:pt x="4804" y="0"/>
                </a:cubicBezTo>
                <a:cubicBezTo>
                  <a:pt x="4982" y="690"/>
                  <a:pt x="4982" y="690"/>
                  <a:pt x="4982" y="690"/>
                </a:cubicBezTo>
                <a:cubicBezTo>
                  <a:pt x="4985" y="690"/>
                  <a:pt x="4985" y="690"/>
                  <a:pt x="4985" y="690"/>
                </a:cubicBezTo>
                <a:cubicBezTo>
                  <a:pt x="5107" y="204"/>
                  <a:pt x="5107" y="204"/>
                  <a:pt x="5107" y="204"/>
                </a:cubicBezTo>
                <a:cubicBezTo>
                  <a:pt x="5128" y="146"/>
                  <a:pt x="5114" y="114"/>
                  <a:pt x="5060" y="114"/>
                </a:cubicBezTo>
                <a:cubicBezTo>
                  <a:pt x="5009" y="114"/>
                  <a:pt x="5009" y="114"/>
                  <a:pt x="5009" y="114"/>
                </a:cubicBezTo>
                <a:cubicBezTo>
                  <a:pt x="5009" y="0"/>
                  <a:pt x="5009" y="0"/>
                  <a:pt x="5009" y="0"/>
                </a:cubicBezTo>
                <a:cubicBezTo>
                  <a:pt x="5363" y="0"/>
                  <a:pt x="5363" y="0"/>
                  <a:pt x="5363" y="0"/>
                </a:cubicBezTo>
                <a:cubicBezTo>
                  <a:pt x="5363" y="114"/>
                  <a:pt x="5363" y="114"/>
                  <a:pt x="5363" y="114"/>
                </a:cubicBezTo>
                <a:cubicBezTo>
                  <a:pt x="5343" y="114"/>
                  <a:pt x="5343" y="114"/>
                  <a:pt x="5343" y="114"/>
                </a:cubicBezTo>
                <a:cubicBezTo>
                  <a:pt x="5320" y="114"/>
                  <a:pt x="5299" y="131"/>
                  <a:pt x="5291" y="155"/>
                </a:cubicBezTo>
                <a:close/>
                <a:moveTo>
                  <a:pt x="2509" y="247"/>
                </a:moveTo>
                <a:cubicBezTo>
                  <a:pt x="2317" y="247"/>
                  <a:pt x="2172" y="378"/>
                  <a:pt x="2172" y="592"/>
                </a:cubicBezTo>
                <a:cubicBezTo>
                  <a:pt x="2172" y="672"/>
                  <a:pt x="2190" y="740"/>
                  <a:pt x="2225" y="794"/>
                </a:cubicBezTo>
                <a:cubicBezTo>
                  <a:pt x="2201" y="801"/>
                  <a:pt x="2175" y="806"/>
                  <a:pt x="2148" y="806"/>
                </a:cubicBezTo>
                <a:cubicBezTo>
                  <a:pt x="2097" y="806"/>
                  <a:pt x="2068" y="792"/>
                  <a:pt x="2062" y="745"/>
                </a:cubicBezTo>
                <a:cubicBezTo>
                  <a:pt x="2062" y="702"/>
                  <a:pt x="2062" y="702"/>
                  <a:pt x="2062" y="702"/>
                </a:cubicBezTo>
                <a:cubicBezTo>
                  <a:pt x="2062" y="264"/>
                  <a:pt x="2062" y="264"/>
                  <a:pt x="2062" y="264"/>
                </a:cubicBezTo>
                <a:cubicBezTo>
                  <a:pt x="1880" y="264"/>
                  <a:pt x="1880" y="264"/>
                  <a:pt x="1880" y="264"/>
                </a:cubicBezTo>
                <a:cubicBezTo>
                  <a:pt x="1880" y="757"/>
                  <a:pt x="1880" y="757"/>
                  <a:pt x="1880" y="757"/>
                </a:cubicBezTo>
                <a:cubicBezTo>
                  <a:pt x="1837" y="773"/>
                  <a:pt x="1783" y="788"/>
                  <a:pt x="1723" y="788"/>
                </a:cubicBezTo>
                <a:cubicBezTo>
                  <a:pt x="1664" y="788"/>
                  <a:pt x="1638" y="768"/>
                  <a:pt x="1638" y="703"/>
                </a:cubicBezTo>
                <a:cubicBezTo>
                  <a:pt x="1638" y="627"/>
                  <a:pt x="1638" y="627"/>
                  <a:pt x="1638" y="627"/>
                </a:cubicBezTo>
                <a:cubicBezTo>
                  <a:pt x="1638" y="627"/>
                  <a:pt x="1638" y="627"/>
                  <a:pt x="1638" y="627"/>
                </a:cubicBezTo>
                <a:cubicBezTo>
                  <a:pt x="1638" y="264"/>
                  <a:pt x="1638" y="264"/>
                  <a:pt x="1638" y="264"/>
                </a:cubicBezTo>
                <a:cubicBezTo>
                  <a:pt x="1457" y="264"/>
                  <a:pt x="1457" y="264"/>
                  <a:pt x="1457" y="264"/>
                </a:cubicBezTo>
                <a:cubicBezTo>
                  <a:pt x="1457" y="752"/>
                  <a:pt x="1457" y="752"/>
                  <a:pt x="1457" y="752"/>
                </a:cubicBezTo>
                <a:cubicBezTo>
                  <a:pt x="1457" y="901"/>
                  <a:pt x="1543" y="931"/>
                  <a:pt x="1643" y="931"/>
                </a:cubicBezTo>
                <a:cubicBezTo>
                  <a:pt x="1724" y="931"/>
                  <a:pt x="1797" y="907"/>
                  <a:pt x="1857" y="871"/>
                </a:cubicBezTo>
                <a:cubicBezTo>
                  <a:pt x="1857" y="871"/>
                  <a:pt x="1857" y="871"/>
                  <a:pt x="1857" y="871"/>
                </a:cubicBezTo>
                <a:cubicBezTo>
                  <a:pt x="1857" y="871"/>
                  <a:pt x="1867" y="865"/>
                  <a:pt x="1898" y="845"/>
                </a:cubicBezTo>
                <a:cubicBezTo>
                  <a:pt x="1898" y="845"/>
                  <a:pt x="1898" y="845"/>
                  <a:pt x="1898" y="845"/>
                </a:cubicBezTo>
                <a:cubicBezTo>
                  <a:pt x="1926" y="910"/>
                  <a:pt x="1984" y="930"/>
                  <a:pt x="2056" y="930"/>
                </a:cubicBezTo>
                <a:cubicBezTo>
                  <a:pt x="2139" y="930"/>
                  <a:pt x="2225" y="901"/>
                  <a:pt x="2288" y="861"/>
                </a:cubicBezTo>
                <a:cubicBezTo>
                  <a:pt x="2346" y="906"/>
                  <a:pt x="2425" y="930"/>
                  <a:pt x="2523" y="930"/>
                </a:cubicBezTo>
                <a:cubicBezTo>
                  <a:pt x="2661" y="930"/>
                  <a:pt x="2739" y="895"/>
                  <a:pt x="2794" y="865"/>
                </a:cubicBezTo>
                <a:cubicBezTo>
                  <a:pt x="2794" y="743"/>
                  <a:pt x="2794" y="743"/>
                  <a:pt x="2794" y="743"/>
                </a:cubicBezTo>
                <a:cubicBezTo>
                  <a:pt x="2735" y="743"/>
                  <a:pt x="2735" y="743"/>
                  <a:pt x="2735" y="743"/>
                </a:cubicBezTo>
                <a:cubicBezTo>
                  <a:pt x="2690" y="775"/>
                  <a:pt x="2630" y="799"/>
                  <a:pt x="2551" y="799"/>
                </a:cubicBezTo>
                <a:cubicBezTo>
                  <a:pt x="2445" y="799"/>
                  <a:pt x="2379" y="762"/>
                  <a:pt x="2369" y="630"/>
                </a:cubicBezTo>
                <a:cubicBezTo>
                  <a:pt x="2818" y="630"/>
                  <a:pt x="2818" y="630"/>
                  <a:pt x="2818" y="630"/>
                </a:cubicBezTo>
                <a:cubicBezTo>
                  <a:pt x="2818" y="624"/>
                  <a:pt x="2821" y="596"/>
                  <a:pt x="2821" y="573"/>
                </a:cubicBezTo>
                <a:cubicBezTo>
                  <a:pt x="2821" y="354"/>
                  <a:pt x="2712" y="247"/>
                  <a:pt x="2509" y="247"/>
                </a:cubicBezTo>
                <a:close/>
                <a:moveTo>
                  <a:pt x="2372" y="518"/>
                </a:moveTo>
                <a:cubicBezTo>
                  <a:pt x="2387" y="395"/>
                  <a:pt x="2442" y="363"/>
                  <a:pt x="2509" y="363"/>
                </a:cubicBezTo>
                <a:cubicBezTo>
                  <a:pt x="2584" y="363"/>
                  <a:pt x="2627" y="401"/>
                  <a:pt x="2631" y="518"/>
                </a:cubicBezTo>
                <a:lnTo>
                  <a:pt x="2372" y="518"/>
                </a:lnTo>
                <a:close/>
                <a:moveTo>
                  <a:pt x="7385" y="45"/>
                </a:moveTo>
                <a:cubicBezTo>
                  <a:pt x="7280" y="45"/>
                  <a:pt x="7280" y="45"/>
                  <a:pt x="7280" y="45"/>
                </a:cubicBezTo>
                <a:cubicBezTo>
                  <a:pt x="7280" y="301"/>
                  <a:pt x="7280" y="301"/>
                  <a:pt x="7280" y="301"/>
                </a:cubicBezTo>
                <a:cubicBezTo>
                  <a:pt x="7237" y="265"/>
                  <a:pt x="7187" y="248"/>
                  <a:pt x="7098" y="248"/>
                </a:cubicBezTo>
                <a:cubicBezTo>
                  <a:pt x="6950" y="248"/>
                  <a:pt x="6801" y="338"/>
                  <a:pt x="6801" y="599"/>
                </a:cubicBezTo>
                <a:cubicBezTo>
                  <a:pt x="6801" y="680"/>
                  <a:pt x="6818" y="746"/>
                  <a:pt x="6846" y="797"/>
                </a:cubicBezTo>
                <a:cubicBezTo>
                  <a:pt x="6825" y="803"/>
                  <a:pt x="6803" y="807"/>
                  <a:pt x="6780" y="807"/>
                </a:cubicBezTo>
                <a:cubicBezTo>
                  <a:pt x="6720" y="807"/>
                  <a:pt x="6691" y="788"/>
                  <a:pt x="6691" y="722"/>
                </a:cubicBezTo>
                <a:cubicBezTo>
                  <a:pt x="6691" y="552"/>
                  <a:pt x="6691" y="552"/>
                  <a:pt x="6691" y="552"/>
                </a:cubicBezTo>
                <a:cubicBezTo>
                  <a:pt x="6691" y="552"/>
                  <a:pt x="6691" y="552"/>
                  <a:pt x="6691" y="552"/>
                </a:cubicBezTo>
                <a:cubicBezTo>
                  <a:pt x="6691" y="149"/>
                  <a:pt x="6691" y="149"/>
                  <a:pt x="6691" y="149"/>
                </a:cubicBezTo>
                <a:cubicBezTo>
                  <a:pt x="6691" y="60"/>
                  <a:pt x="6680" y="45"/>
                  <a:pt x="6616" y="45"/>
                </a:cubicBezTo>
                <a:cubicBezTo>
                  <a:pt x="6511" y="45"/>
                  <a:pt x="6511" y="45"/>
                  <a:pt x="6511" y="45"/>
                </a:cubicBezTo>
                <a:cubicBezTo>
                  <a:pt x="6511" y="552"/>
                  <a:pt x="6511" y="552"/>
                  <a:pt x="6511" y="552"/>
                </a:cubicBezTo>
                <a:cubicBezTo>
                  <a:pt x="6511" y="724"/>
                  <a:pt x="6511" y="724"/>
                  <a:pt x="6511" y="724"/>
                </a:cubicBezTo>
                <a:cubicBezTo>
                  <a:pt x="6511" y="744"/>
                  <a:pt x="6511" y="744"/>
                  <a:pt x="6511" y="744"/>
                </a:cubicBezTo>
                <a:cubicBezTo>
                  <a:pt x="6511" y="894"/>
                  <a:pt x="6586" y="931"/>
                  <a:pt x="6687" y="931"/>
                </a:cubicBezTo>
                <a:cubicBezTo>
                  <a:pt x="6765" y="931"/>
                  <a:pt x="6844" y="906"/>
                  <a:pt x="6906" y="871"/>
                </a:cubicBezTo>
                <a:cubicBezTo>
                  <a:pt x="6953" y="911"/>
                  <a:pt x="7013" y="931"/>
                  <a:pt x="7080" y="931"/>
                </a:cubicBezTo>
                <a:cubicBezTo>
                  <a:pt x="7171" y="931"/>
                  <a:pt x="7238" y="894"/>
                  <a:pt x="7284" y="846"/>
                </a:cubicBezTo>
                <a:cubicBezTo>
                  <a:pt x="7292" y="908"/>
                  <a:pt x="7309" y="913"/>
                  <a:pt x="7339" y="913"/>
                </a:cubicBezTo>
                <a:cubicBezTo>
                  <a:pt x="7461" y="913"/>
                  <a:pt x="7461" y="913"/>
                  <a:pt x="7461" y="913"/>
                </a:cubicBezTo>
                <a:cubicBezTo>
                  <a:pt x="7461" y="149"/>
                  <a:pt x="7461" y="149"/>
                  <a:pt x="7461" y="149"/>
                </a:cubicBezTo>
                <a:cubicBezTo>
                  <a:pt x="7461" y="61"/>
                  <a:pt x="7450" y="45"/>
                  <a:pt x="7385" y="45"/>
                </a:cubicBezTo>
                <a:close/>
                <a:moveTo>
                  <a:pt x="7280" y="743"/>
                </a:moveTo>
                <a:cubicBezTo>
                  <a:pt x="7231" y="782"/>
                  <a:pt x="7192" y="801"/>
                  <a:pt x="7135" y="801"/>
                </a:cubicBezTo>
                <a:cubicBezTo>
                  <a:pt x="7042" y="801"/>
                  <a:pt x="6997" y="743"/>
                  <a:pt x="6997" y="590"/>
                </a:cubicBezTo>
                <a:cubicBezTo>
                  <a:pt x="6997" y="424"/>
                  <a:pt x="7078" y="386"/>
                  <a:pt x="7158" y="386"/>
                </a:cubicBezTo>
                <a:cubicBezTo>
                  <a:pt x="7211" y="386"/>
                  <a:pt x="7249" y="397"/>
                  <a:pt x="7280" y="419"/>
                </a:cubicBezTo>
                <a:lnTo>
                  <a:pt x="7280" y="743"/>
                </a:lnTo>
                <a:close/>
                <a:moveTo>
                  <a:pt x="3492" y="426"/>
                </a:moveTo>
                <a:cubicBezTo>
                  <a:pt x="3492" y="913"/>
                  <a:pt x="3492" y="913"/>
                  <a:pt x="3492" y="913"/>
                </a:cubicBezTo>
                <a:cubicBezTo>
                  <a:pt x="3311" y="913"/>
                  <a:pt x="3311" y="913"/>
                  <a:pt x="3311" y="913"/>
                </a:cubicBezTo>
                <a:cubicBezTo>
                  <a:pt x="3311" y="475"/>
                  <a:pt x="3311" y="475"/>
                  <a:pt x="3311" y="475"/>
                </a:cubicBezTo>
                <a:cubicBezTo>
                  <a:pt x="3311" y="409"/>
                  <a:pt x="3285" y="390"/>
                  <a:pt x="3226" y="390"/>
                </a:cubicBezTo>
                <a:cubicBezTo>
                  <a:pt x="3166" y="390"/>
                  <a:pt x="3112" y="405"/>
                  <a:pt x="3069" y="420"/>
                </a:cubicBezTo>
                <a:cubicBezTo>
                  <a:pt x="3069" y="913"/>
                  <a:pt x="3069" y="913"/>
                  <a:pt x="3069" y="913"/>
                </a:cubicBezTo>
                <a:cubicBezTo>
                  <a:pt x="2887" y="913"/>
                  <a:pt x="2887" y="913"/>
                  <a:pt x="2887" y="913"/>
                </a:cubicBezTo>
                <a:cubicBezTo>
                  <a:pt x="2887" y="263"/>
                  <a:pt x="2887" y="263"/>
                  <a:pt x="2887" y="263"/>
                </a:cubicBezTo>
                <a:cubicBezTo>
                  <a:pt x="3007" y="263"/>
                  <a:pt x="3007" y="263"/>
                  <a:pt x="3007" y="263"/>
                </a:cubicBezTo>
                <a:cubicBezTo>
                  <a:pt x="3040" y="263"/>
                  <a:pt x="3058" y="266"/>
                  <a:pt x="3066" y="323"/>
                </a:cubicBezTo>
                <a:cubicBezTo>
                  <a:pt x="3131" y="278"/>
                  <a:pt x="3213" y="247"/>
                  <a:pt x="3306" y="247"/>
                </a:cubicBezTo>
                <a:cubicBezTo>
                  <a:pt x="3406" y="247"/>
                  <a:pt x="3492" y="277"/>
                  <a:pt x="3492" y="426"/>
                </a:cubicBezTo>
                <a:close/>
              </a:path>
            </a:pathLst>
          </a:custGeom>
          <a:solidFill>
            <a:srgbClr val="006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0" indent="0" algn="l" defTabSz="685800" rtl="0" eaLnBrk="1" latinLnBrk="0" hangingPunct="1">
              <a:lnSpc>
                <a:spcPct val="98000"/>
              </a:lnSpc>
              <a:spcBef>
                <a:spcPts val="0"/>
              </a:spcBef>
              <a:buFont typeface="Wingdings" panose="05000000000000000000" pitchFamily="2" charset="2"/>
              <a:buNone/>
              <a:defRPr/>
            </a:lvl1pPr>
          </a:lstStyle>
          <a:p>
            <a:r>
              <a:rPr lang="en-GB" dirty="0"/>
              <a:t> </a:t>
            </a:r>
          </a:p>
        </p:txBody>
      </p:sp>
      <p:sp>
        <p:nvSpPr>
          <p:cNvPr id="14" name="LS_Santeos_PH (move it under the slide if not needed)  (JU-Free) " hidden="1">
            <a:extLst>
              <a:ext uri="{FF2B5EF4-FFF2-40B4-BE49-F238E27FC236}">
                <a16:creationId xmlns:a16="http://schemas.microsoft.com/office/drawing/2014/main" xmlns="" id="{B861D839-B094-4825-8374-FD04CA40861A}"/>
              </a:ext>
            </a:extLst>
          </p:cNvPr>
          <p:cNvSpPr>
            <a:spLocks noGrp="1" noChangeAspect="1"/>
          </p:cNvSpPr>
          <p:nvPr>
            <p:ph type="body" idx="1004" hasCustomPrompt="1"/>
            <p:custDataLst>
              <p:custData r:id="rId2"/>
            </p:custDataLst>
          </p:nvPr>
        </p:nvSpPr>
        <p:spPr bwMode="auto">
          <a:xfrm>
            <a:off x="7857360" y="5484481"/>
            <a:ext cx="1071000" cy="287991"/>
          </a:xfrm>
          <a:custGeom>
            <a:avLst/>
            <a:gdLst>
              <a:gd name="T0" fmla="*/ 2049 w 4630"/>
              <a:gd name="T1" fmla="*/ 1233 h 1246"/>
              <a:gd name="T2" fmla="*/ 2105 w 4630"/>
              <a:gd name="T3" fmla="*/ 1209 h 1246"/>
              <a:gd name="T4" fmla="*/ 2051 w 4630"/>
              <a:gd name="T5" fmla="*/ 1121 h 1246"/>
              <a:gd name="T6" fmla="*/ 2387 w 4630"/>
              <a:gd name="T7" fmla="*/ 1051 h 1246"/>
              <a:gd name="T8" fmla="*/ 2329 w 4630"/>
              <a:gd name="T9" fmla="*/ 1073 h 1246"/>
              <a:gd name="T10" fmla="*/ 2256 w 4630"/>
              <a:gd name="T11" fmla="*/ 1139 h 1246"/>
              <a:gd name="T12" fmla="*/ 2365 w 4630"/>
              <a:gd name="T13" fmla="*/ 1214 h 1246"/>
              <a:gd name="T14" fmla="*/ 2359 w 4630"/>
              <a:gd name="T15" fmla="*/ 1190 h 1246"/>
              <a:gd name="T16" fmla="*/ 2331 w 4630"/>
              <a:gd name="T17" fmla="*/ 1154 h 1246"/>
              <a:gd name="T18" fmla="*/ 1909 w 4630"/>
              <a:gd name="T19" fmla="*/ 1242 h 1246"/>
              <a:gd name="T20" fmla="*/ 1772 w 4630"/>
              <a:gd name="T21" fmla="*/ 1242 h 1246"/>
              <a:gd name="T22" fmla="*/ 1950 w 4630"/>
              <a:gd name="T23" fmla="*/ 1071 h 1246"/>
              <a:gd name="T24" fmla="*/ 2082 w 4630"/>
              <a:gd name="T25" fmla="*/ 722 h 1246"/>
              <a:gd name="T26" fmla="*/ 1791 w 4630"/>
              <a:gd name="T27" fmla="*/ 319 h 1246"/>
              <a:gd name="T28" fmla="*/ 1439 w 4630"/>
              <a:gd name="T29" fmla="*/ 722 h 1246"/>
              <a:gd name="T30" fmla="*/ 4322 w 4630"/>
              <a:gd name="T31" fmla="*/ 869 h 1246"/>
              <a:gd name="T32" fmla="*/ 4362 w 4630"/>
              <a:gd name="T33" fmla="*/ 174 h 1246"/>
              <a:gd name="T34" fmla="*/ 4322 w 4630"/>
              <a:gd name="T35" fmla="*/ 869 h 1246"/>
              <a:gd name="T36" fmla="*/ 232 w 4630"/>
              <a:gd name="T37" fmla="*/ 591 h 1246"/>
              <a:gd name="T38" fmla="*/ 323 w 4630"/>
              <a:gd name="T39" fmla="*/ 442 h 1246"/>
              <a:gd name="T40" fmla="*/ 1362 w 4630"/>
              <a:gd name="T41" fmla="*/ 1197 h 1246"/>
              <a:gd name="T42" fmla="*/ 1474 w 4630"/>
              <a:gd name="T43" fmla="*/ 1206 h 1246"/>
              <a:gd name="T44" fmla="*/ 1519 w 4630"/>
              <a:gd name="T45" fmla="*/ 1061 h 1246"/>
              <a:gd name="T46" fmla="*/ 1400 w 4630"/>
              <a:gd name="T47" fmla="*/ 1121 h 1246"/>
              <a:gd name="T48" fmla="*/ 1065 w 4630"/>
              <a:gd name="T49" fmla="*/ 402 h 1246"/>
              <a:gd name="T50" fmla="*/ 1333 w 4630"/>
              <a:gd name="T51" fmla="*/ 754 h 1246"/>
              <a:gd name="T52" fmla="*/ 1065 w 4630"/>
              <a:gd name="T53" fmla="*/ 710 h 1246"/>
              <a:gd name="T54" fmla="*/ 2226 w 4630"/>
              <a:gd name="T55" fmla="*/ 0 h 1246"/>
              <a:gd name="T56" fmla="*/ 2572 w 4630"/>
              <a:gd name="T57" fmla="*/ 754 h 1246"/>
              <a:gd name="T58" fmla="*/ 3890 w 4630"/>
              <a:gd name="T59" fmla="*/ 965 h 1246"/>
              <a:gd name="T60" fmla="*/ 3664 w 4630"/>
              <a:gd name="T61" fmla="*/ 171 h 1246"/>
              <a:gd name="T62" fmla="*/ 3837 w 4630"/>
              <a:gd name="T63" fmla="*/ 526 h 1246"/>
              <a:gd name="T64" fmla="*/ 3746 w 4630"/>
              <a:gd name="T65" fmla="*/ 1190 h 1246"/>
              <a:gd name="T66" fmla="*/ 4035 w 4630"/>
              <a:gd name="T67" fmla="*/ 1105 h 1246"/>
              <a:gd name="T68" fmla="*/ 4170 w 4630"/>
              <a:gd name="T69" fmla="*/ 1173 h 1246"/>
              <a:gd name="T70" fmla="*/ 4025 w 4630"/>
              <a:gd name="T71" fmla="*/ 1049 h 1246"/>
              <a:gd name="T72" fmla="*/ 4053 w 4630"/>
              <a:gd name="T73" fmla="*/ 1083 h 1246"/>
              <a:gd name="T74" fmla="*/ 4215 w 4630"/>
              <a:gd name="T75" fmla="*/ 1197 h 1246"/>
              <a:gd name="T76" fmla="*/ 4326 w 4630"/>
              <a:gd name="T77" fmla="*/ 1206 h 1246"/>
              <a:gd name="T78" fmla="*/ 4371 w 4630"/>
              <a:gd name="T79" fmla="*/ 1061 h 1246"/>
              <a:gd name="T80" fmla="*/ 4252 w 4630"/>
              <a:gd name="T81" fmla="*/ 1121 h 1246"/>
              <a:gd name="T82" fmla="*/ 4482 w 4630"/>
              <a:gd name="T83" fmla="*/ 1182 h 1246"/>
              <a:gd name="T84" fmla="*/ 4453 w 4630"/>
              <a:gd name="T85" fmla="*/ 1135 h 1246"/>
              <a:gd name="T86" fmla="*/ 4558 w 4630"/>
              <a:gd name="T87" fmla="*/ 1085 h 1246"/>
              <a:gd name="T88" fmla="*/ 4600 w 4630"/>
              <a:gd name="T89" fmla="*/ 1146 h 1246"/>
              <a:gd name="T90" fmla="*/ 3550 w 4630"/>
              <a:gd name="T91" fmla="*/ 1123 h 1246"/>
              <a:gd name="T92" fmla="*/ 3603 w 4630"/>
              <a:gd name="T93" fmla="*/ 1036 h 1246"/>
              <a:gd name="T94" fmla="*/ 3045 w 4630"/>
              <a:gd name="T95" fmla="*/ 1187 h 1246"/>
              <a:gd name="T96" fmla="*/ 3111 w 4630"/>
              <a:gd name="T97" fmla="*/ 1155 h 1246"/>
              <a:gd name="T98" fmla="*/ 3177 w 4630"/>
              <a:gd name="T99" fmla="*/ 1097 h 1246"/>
              <a:gd name="T100" fmla="*/ 3167 w 4630"/>
              <a:gd name="T101" fmla="*/ 1126 h 1246"/>
              <a:gd name="T102" fmla="*/ 2581 w 4630"/>
              <a:gd name="T103" fmla="*/ 1189 h 1246"/>
              <a:gd name="T104" fmla="*/ 2673 w 4630"/>
              <a:gd name="T105" fmla="*/ 1039 h 1246"/>
              <a:gd name="T106" fmla="*/ 2668 w 4630"/>
              <a:gd name="T107" fmla="*/ 1203 h 1246"/>
              <a:gd name="T108" fmla="*/ 2792 w 4630"/>
              <a:gd name="T109" fmla="*/ 1082 h 1246"/>
              <a:gd name="T110" fmla="*/ 2771 w 4630"/>
              <a:gd name="T111" fmla="*/ 1073 h 1246"/>
              <a:gd name="T112" fmla="*/ 3307 w 4630"/>
              <a:gd name="T113" fmla="*/ 1049 h 1246"/>
              <a:gd name="T114" fmla="*/ 3455 w 4630"/>
              <a:gd name="T115" fmla="*/ 1188 h 1246"/>
              <a:gd name="T116" fmla="*/ 3457 w 4630"/>
              <a:gd name="T117" fmla="*/ 1154 h 1246"/>
              <a:gd name="T118" fmla="*/ 3386 w 4630"/>
              <a:gd name="T119" fmla="*/ 1080 h 1246"/>
              <a:gd name="T120" fmla="*/ 2945 w 4630"/>
              <a:gd name="T121" fmla="*/ 171 h 1246"/>
              <a:gd name="T122" fmla="*/ 3071 w 4630"/>
              <a:gd name="T123" fmla="*/ 45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30" h="1246">
                <a:moveTo>
                  <a:pt x="2170" y="1061"/>
                </a:moveTo>
                <a:cubicBezTo>
                  <a:pt x="2161" y="1052"/>
                  <a:pt x="2151" y="1046"/>
                  <a:pt x="2139" y="1042"/>
                </a:cubicBezTo>
                <a:cubicBezTo>
                  <a:pt x="2127" y="1038"/>
                  <a:pt x="2115" y="1036"/>
                  <a:pt x="2102" y="1036"/>
                </a:cubicBezTo>
                <a:cubicBezTo>
                  <a:pt x="2081" y="1036"/>
                  <a:pt x="2064" y="1040"/>
                  <a:pt x="2049" y="1049"/>
                </a:cubicBezTo>
                <a:cubicBezTo>
                  <a:pt x="2034" y="1058"/>
                  <a:pt x="2022" y="1071"/>
                  <a:pt x="2014" y="1086"/>
                </a:cubicBezTo>
                <a:cubicBezTo>
                  <a:pt x="2005" y="1102"/>
                  <a:pt x="2001" y="1121"/>
                  <a:pt x="2001" y="1142"/>
                </a:cubicBezTo>
                <a:cubicBezTo>
                  <a:pt x="2001" y="1163"/>
                  <a:pt x="2005" y="1181"/>
                  <a:pt x="2014" y="1197"/>
                </a:cubicBezTo>
                <a:cubicBezTo>
                  <a:pt x="2022" y="1213"/>
                  <a:pt x="2034" y="1225"/>
                  <a:pt x="2049" y="1233"/>
                </a:cubicBezTo>
                <a:cubicBezTo>
                  <a:pt x="2065" y="1242"/>
                  <a:pt x="2083" y="1246"/>
                  <a:pt x="2104" y="1246"/>
                </a:cubicBezTo>
                <a:cubicBezTo>
                  <a:pt x="2121" y="1246"/>
                  <a:pt x="2136" y="1244"/>
                  <a:pt x="2148" y="1239"/>
                </a:cubicBezTo>
                <a:cubicBezTo>
                  <a:pt x="2161" y="1234"/>
                  <a:pt x="2172" y="1227"/>
                  <a:pt x="2180" y="1219"/>
                </a:cubicBezTo>
                <a:cubicBezTo>
                  <a:pt x="2188" y="1210"/>
                  <a:pt x="2194" y="1199"/>
                  <a:pt x="2197" y="1188"/>
                </a:cubicBezTo>
                <a:cubicBezTo>
                  <a:pt x="2150" y="1183"/>
                  <a:pt x="2150" y="1183"/>
                  <a:pt x="2150" y="1183"/>
                </a:cubicBezTo>
                <a:cubicBezTo>
                  <a:pt x="2140" y="1197"/>
                  <a:pt x="2140" y="1197"/>
                  <a:pt x="2140" y="1197"/>
                </a:cubicBezTo>
                <a:cubicBezTo>
                  <a:pt x="2125" y="1206"/>
                  <a:pt x="2125" y="1206"/>
                  <a:pt x="2125" y="1206"/>
                </a:cubicBezTo>
                <a:cubicBezTo>
                  <a:pt x="2119" y="1208"/>
                  <a:pt x="2112" y="1209"/>
                  <a:pt x="2105" y="1209"/>
                </a:cubicBezTo>
                <a:cubicBezTo>
                  <a:pt x="2094" y="1209"/>
                  <a:pt x="2085" y="1207"/>
                  <a:pt x="2077" y="1202"/>
                </a:cubicBezTo>
                <a:cubicBezTo>
                  <a:pt x="2068" y="1198"/>
                  <a:pt x="2062" y="1191"/>
                  <a:pt x="2058" y="1183"/>
                </a:cubicBezTo>
                <a:cubicBezTo>
                  <a:pt x="2053" y="1175"/>
                  <a:pt x="2051" y="1165"/>
                  <a:pt x="2051" y="1154"/>
                </a:cubicBezTo>
                <a:cubicBezTo>
                  <a:pt x="2199" y="1154"/>
                  <a:pt x="2199" y="1154"/>
                  <a:pt x="2199" y="1154"/>
                </a:cubicBezTo>
                <a:cubicBezTo>
                  <a:pt x="2199" y="1139"/>
                  <a:pt x="2199" y="1139"/>
                  <a:pt x="2199" y="1139"/>
                </a:cubicBezTo>
                <a:cubicBezTo>
                  <a:pt x="2199" y="1121"/>
                  <a:pt x="2196" y="1106"/>
                  <a:pt x="2191" y="1093"/>
                </a:cubicBezTo>
                <a:cubicBezTo>
                  <a:pt x="2186" y="1080"/>
                  <a:pt x="2179" y="1069"/>
                  <a:pt x="2170" y="1061"/>
                </a:cubicBezTo>
                <a:close/>
                <a:moveTo>
                  <a:pt x="2051" y="1121"/>
                </a:moveTo>
                <a:cubicBezTo>
                  <a:pt x="2052" y="1113"/>
                  <a:pt x="2054" y="1106"/>
                  <a:pt x="2057" y="1099"/>
                </a:cubicBezTo>
                <a:cubicBezTo>
                  <a:pt x="2062" y="1091"/>
                  <a:pt x="2068" y="1085"/>
                  <a:pt x="2076" y="1080"/>
                </a:cubicBezTo>
                <a:cubicBezTo>
                  <a:pt x="2083" y="1076"/>
                  <a:pt x="2092" y="1073"/>
                  <a:pt x="2102" y="1073"/>
                </a:cubicBezTo>
                <a:cubicBezTo>
                  <a:pt x="2112" y="1073"/>
                  <a:pt x="2120" y="1075"/>
                  <a:pt x="2128" y="1080"/>
                </a:cubicBezTo>
                <a:cubicBezTo>
                  <a:pt x="2135" y="1084"/>
                  <a:pt x="2141" y="1089"/>
                  <a:pt x="2145" y="1097"/>
                </a:cubicBezTo>
                <a:cubicBezTo>
                  <a:pt x="2149" y="1104"/>
                  <a:pt x="2151" y="1112"/>
                  <a:pt x="2151" y="1121"/>
                </a:cubicBezTo>
                <a:lnTo>
                  <a:pt x="2051" y="1121"/>
                </a:lnTo>
                <a:close/>
                <a:moveTo>
                  <a:pt x="2387" y="1051"/>
                </a:moveTo>
                <a:cubicBezTo>
                  <a:pt x="2378" y="1045"/>
                  <a:pt x="2369" y="1042"/>
                  <a:pt x="2359" y="1039"/>
                </a:cubicBezTo>
                <a:cubicBezTo>
                  <a:pt x="2349" y="1037"/>
                  <a:pt x="2339" y="1036"/>
                  <a:pt x="2328" y="1036"/>
                </a:cubicBezTo>
                <a:cubicBezTo>
                  <a:pt x="2313" y="1036"/>
                  <a:pt x="2300" y="1038"/>
                  <a:pt x="2288" y="1042"/>
                </a:cubicBezTo>
                <a:cubicBezTo>
                  <a:pt x="2275" y="1046"/>
                  <a:pt x="2265" y="1053"/>
                  <a:pt x="2257" y="1061"/>
                </a:cubicBezTo>
                <a:cubicBezTo>
                  <a:pt x="2248" y="1069"/>
                  <a:pt x="2242" y="1080"/>
                  <a:pt x="2238" y="1092"/>
                </a:cubicBezTo>
                <a:cubicBezTo>
                  <a:pt x="2285" y="1099"/>
                  <a:pt x="2285" y="1099"/>
                  <a:pt x="2285" y="1099"/>
                </a:cubicBezTo>
                <a:cubicBezTo>
                  <a:pt x="2288" y="1092"/>
                  <a:pt x="2292" y="1085"/>
                  <a:pt x="2299" y="1080"/>
                </a:cubicBezTo>
                <a:cubicBezTo>
                  <a:pt x="2307" y="1075"/>
                  <a:pt x="2316" y="1073"/>
                  <a:pt x="2329" y="1073"/>
                </a:cubicBezTo>
                <a:cubicBezTo>
                  <a:pt x="2340" y="1073"/>
                  <a:pt x="2349" y="1075"/>
                  <a:pt x="2355" y="1081"/>
                </a:cubicBezTo>
                <a:cubicBezTo>
                  <a:pt x="2361" y="1086"/>
                  <a:pt x="2365" y="1094"/>
                  <a:pt x="2365" y="1104"/>
                </a:cubicBezTo>
                <a:cubicBezTo>
                  <a:pt x="2365" y="1105"/>
                  <a:pt x="2365" y="1105"/>
                  <a:pt x="2365" y="1105"/>
                </a:cubicBezTo>
                <a:cubicBezTo>
                  <a:pt x="2359" y="1115"/>
                  <a:pt x="2359" y="1115"/>
                  <a:pt x="2359" y="1115"/>
                </a:cubicBezTo>
                <a:cubicBezTo>
                  <a:pt x="2356" y="1117"/>
                  <a:pt x="2350" y="1119"/>
                  <a:pt x="2342" y="1120"/>
                </a:cubicBezTo>
                <a:cubicBezTo>
                  <a:pt x="2335" y="1121"/>
                  <a:pt x="2324" y="1122"/>
                  <a:pt x="2312" y="1123"/>
                </a:cubicBezTo>
                <a:cubicBezTo>
                  <a:pt x="2302" y="1124"/>
                  <a:pt x="2292" y="1126"/>
                  <a:pt x="2282" y="1128"/>
                </a:cubicBezTo>
                <a:cubicBezTo>
                  <a:pt x="2272" y="1131"/>
                  <a:pt x="2264" y="1134"/>
                  <a:pt x="2256" y="1139"/>
                </a:cubicBezTo>
                <a:cubicBezTo>
                  <a:pt x="2248" y="1143"/>
                  <a:pt x="2242" y="1149"/>
                  <a:pt x="2238" y="1157"/>
                </a:cubicBezTo>
                <a:cubicBezTo>
                  <a:pt x="2234" y="1164"/>
                  <a:pt x="2231" y="1174"/>
                  <a:pt x="2231" y="1185"/>
                </a:cubicBezTo>
                <a:cubicBezTo>
                  <a:pt x="2231" y="1198"/>
                  <a:pt x="2234" y="1210"/>
                  <a:pt x="2241" y="1219"/>
                </a:cubicBezTo>
                <a:cubicBezTo>
                  <a:pt x="2247" y="1228"/>
                  <a:pt x="2255" y="1235"/>
                  <a:pt x="2266" y="1239"/>
                </a:cubicBezTo>
                <a:cubicBezTo>
                  <a:pt x="2277" y="1244"/>
                  <a:pt x="2289" y="1246"/>
                  <a:pt x="2302" y="1246"/>
                </a:cubicBezTo>
                <a:cubicBezTo>
                  <a:pt x="2314" y="1246"/>
                  <a:pt x="2323" y="1245"/>
                  <a:pt x="2331" y="1242"/>
                </a:cubicBezTo>
                <a:cubicBezTo>
                  <a:pt x="2340" y="1239"/>
                  <a:pt x="2347" y="1235"/>
                  <a:pt x="2352" y="1230"/>
                </a:cubicBezTo>
                <a:cubicBezTo>
                  <a:pt x="2365" y="1214"/>
                  <a:pt x="2365" y="1214"/>
                  <a:pt x="2365" y="1214"/>
                </a:cubicBezTo>
                <a:cubicBezTo>
                  <a:pt x="2366" y="1214"/>
                  <a:pt x="2366" y="1214"/>
                  <a:pt x="2366" y="1214"/>
                </a:cubicBezTo>
                <a:cubicBezTo>
                  <a:pt x="2366" y="1242"/>
                  <a:pt x="2366" y="1242"/>
                  <a:pt x="2366" y="1242"/>
                </a:cubicBezTo>
                <a:cubicBezTo>
                  <a:pt x="2415" y="1242"/>
                  <a:pt x="2415" y="1242"/>
                  <a:pt x="2415" y="1242"/>
                </a:cubicBezTo>
                <a:cubicBezTo>
                  <a:pt x="2415" y="1106"/>
                  <a:pt x="2415" y="1106"/>
                  <a:pt x="2415" y="1106"/>
                </a:cubicBezTo>
                <a:cubicBezTo>
                  <a:pt x="2415" y="1092"/>
                  <a:pt x="2412" y="1081"/>
                  <a:pt x="2407" y="1072"/>
                </a:cubicBezTo>
                <a:cubicBezTo>
                  <a:pt x="2402" y="1063"/>
                  <a:pt x="2395" y="1056"/>
                  <a:pt x="2387" y="1051"/>
                </a:cubicBezTo>
                <a:close/>
                <a:moveTo>
                  <a:pt x="2365" y="1169"/>
                </a:moveTo>
                <a:cubicBezTo>
                  <a:pt x="2365" y="1177"/>
                  <a:pt x="2363" y="1184"/>
                  <a:pt x="2359" y="1190"/>
                </a:cubicBezTo>
                <a:cubicBezTo>
                  <a:pt x="2355" y="1196"/>
                  <a:pt x="2349" y="1201"/>
                  <a:pt x="2342" y="1205"/>
                </a:cubicBezTo>
                <a:cubicBezTo>
                  <a:pt x="2334" y="1209"/>
                  <a:pt x="2326" y="1211"/>
                  <a:pt x="2315" y="1211"/>
                </a:cubicBezTo>
                <a:cubicBezTo>
                  <a:pt x="2305" y="1211"/>
                  <a:pt x="2296" y="1209"/>
                  <a:pt x="2290" y="1204"/>
                </a:cubicBezTo>
                <a:cubicBezTo>
                  <a:pt x="2283" y="1200"/>
                  <a:pt x="2280" y="1193"/>
                  <a:pt x="2280" y="1184"/>
                </a:cubicBezTo>
                <a:cubicBezTo>
                  <a:pt x="2285" y="1169"/>
                  <a:pt x="2285" y="1169"/>
                  <a:pt x="2285" y="1169"/>
                </a:cubicBezTo>
                <a:cubicBezTo>
                  <a:pt x="2299" y="1160"/>
                  <a:pt x="2299" y="1160"/>
                  <a:pt x="2299" y="1160"/>
                </a:cubicBezTo>
                <a:cubicBezTo>
                  <a:pt x="2305" y="1158"/>
                  <a:pt x="2311" y="1156"/>
                  <a:pt x="2319" y="1155"/>
                </a:cubicBezTo>
                <a:cubicBezTo>
                  <a:pt x="2331" y="1154"/>
                  <a:pt x="2331" y="1154"/>
                  <a:pt x="2331" y="1154"/>
                </a:cubicBezTo>
                <a:cubicBezTo>
                  <a:pt x="2344" y="1151"/>
                  <a:pt x="2344" y="1151"/>
                  <a:pt x="2344" y="1151"/>
                </a:cubicBezTo>
                <a:cubicBezTo>
                  <a:pt x="2357" y="1149"/>
                  <a:pt x="2357" y="1149"/>
                  <a:pt x="2357" y="1149"/>
                </a:cubicBezTo>
                <a:cubicBezTo>
                  <a:pt x="2365" y="1145"/>
                  <a:pt x="2365" y="1145"/>
                  <a:pt x="2365" y="1145"/>
                </a:cubicBezTo>
                <a:lnTo>
                  <a:pt x="2365" y="1169"/>
                </a:lnTo>
                <a:close/>
                <a:moveTo>
                  <a:pt x="1950" y="1071"/>
                </a:moveTo>
                <a:cubicBezTo>
                  <a:pt x="1956" y="1082"/>
                  <a:pt x="1959" y="1096"/>
                  <a:pt x="1959" y="1113"/>
                </a:cubicBezTo>
                <a:cubicBezTo>
                  <a:pt x="1959" y="1242"/>
                  <a:pt x="1959" y="1242"/>
                  <a:pt x="1959" y="1242"/>
                </a:cubicBezTo>
                <a:cubicBezTo>
                  <a:pt x="1909" y="1242"/>
                  <a:pt x="1909" y="1242"/>
                  <a:pt x="1909" y="1242"/>
                </a:cubicBezTo>
                <a:cubicBezTo>
                  <a:pt x="1909" y="1120"/>
                  <a:pt x="1909" y="1120"/>
                  <a:pt x="1909" y="1120"/>
                </a:cubicBezTo>
                <a:cubicBezTo>
                  <a:pt x="1909" y="1106"/>
                  <a:pt x="1906" y="1096"/>
                  <a:pt x="1898" y="1088"/>
                </a:cubicBezTo>
                <a:cubicBezTo>
                  <a:pt x="1891" y="1080"/>
                  <a:pt x="1881" y="1077"/>
                  <a:pt x="1868" y="1077"/>
                </a:cubicBezTo>
                <a:cubicBezTo>
                  <a:pt x="1859" y="1077"/>
                  <a:pt x="1851" y="1078"/>
                  <a:pt x="1844" y="1082"/>
                </a:cubicBezTo>
                <a:cubicBezTo>
                  <a:pt x="1837" y="1086"/>
                  <a:pt x="1831" y="1091"/>
                  <a:pt x="1828" y="1098"/>
                </a:cubicBezTo>
                <a:cubicBezTo>
                  <a:pt x="1824" y="1105"/>
                  <a:pt x="1822" y="1113"/>
                  <a:pt x="1822" y="1123"/>
                </a:cubicBezTo>
                <a:cubicBezTo>
                  <a:pt x="1822" y="1242"/>
                  <a:pt x="1822" y="1242"/>
                  <a:pt x="1822" y="1242"/>
                </a:cubicBezTo>
                <a:cubicBezTo>
                  <a:pt x="1772" y="1242"/>
                  <a:pt x="1772" y="1242"/>
                  <a:pt x="1772" y="1242"/>
                </a:cubicBezTo>
                <a:cubicBezTo>
                  <a:pt x="1772" y="971"/>
                  <a:pt x="1772" y="971"/>
                  <a:pt x="1772" y="971"/>
                </a:cubicBezTo>
                <a:cubicBezTo>
                  <a:pt x="1821" y="971"/>
                  <a:pt x="1821" y="971"/>
                  <a:pt x="1821" y="971"/>
                </a:cubicBezTo>
                <a:cubicBezTo>
                  <a:pt x="1821" y="1073"/>
                  <a:pt x="1821" y="1073"/>
                  <a:pt x="1821" y="1073"/>
                </a:cubicBezTo>
                <a:cubicBezTo>
                  <a:pt x="1823" y="1073"/>
                  <a:pt x="1823" y="1073"/>
                  <a:pt x="1823" y="1073"/>
                </a:cubicBezTo>
                <a:cubicBezTo>
                  <a:pt x="1828" y="1062"/>
                  <a:pt x="1836" y="1053"/>
                  <a:pt x="1846" y="1046"/>
                </a:cubicBezTo>
                <a:cubicBezTo>
                  <a:pt x="1857" y="1039"/>
                  <a:pt x="1870" y="1036"/>
                  <a:pt x="1886" y="1036"/>
                </a:cubicBezTo>
                <a:cubicBezTo>
                  <a:pt x="1901" y="1036"/>
                  <a:pt x="1914" y="1039"/>
                  <a:pt x="1925" y="1045"/>
                </a:cubicBezTo>
                <a:cubicBezTo>
                  <a:pt x="1936" y="1051"/>
                  <a:pt x="1944" y="1059"/>
                  <a:pt x="1950" y="1071"/>
                </a:cubicBezTo>
                <a:close/>
                <a:moveTo>
                  <a:pt x="1405" y="296"/>
                </a:moveTo>
                <a:cubicBezTo>
                  <a:pt x="1352" y="296"/>
                  <a:pt x="1352" y="296"/>
                  <a:pt x="1352" y="296"/>
                </a:cubicBezTo>
                <a:cubicBezTo>
                  <a:pt x="1352" y="182"/>
                  <a:pt x="1352" y="182"/>
                  <a:pt x="1352" y="182"/>
                </a:cubicBezTo>
                <a:cubicBezTo>
                  <a:pt x="1594" y="182"/>
                  <a:pt x="1594" y="182"/>
                  <a:pt x="1594" y="182"/>
                </a:cubicBezTo>
                <a:cubicBezTo>
                  <a:pt x="1617" y="182"/>
                  <a:pt x="1631" y="200"/>
                  <a:pt x="1635" y="270"/>
                </a:cubicBezTo>
                <a:cubicBezTo>
                  <a:pt x="1701" y="210"/>
                  <a:pt x="1791" y="171"/>
                  <a:pt x="1898" y="171"/>
                </a:cubicBezTo>
                <a:cubicBezTo>
                  <a:pt x="1997" y="171"/>
                  <a:pt x="2082" y="209"/>
                  <a:pt x="2082" y="341"/>
                </a:cubicBezTo>
                <a:cubicBezTo>
                  <a:pt x="2082" y="722"/>
                  <a:pt x="2082" y="722"/>
                  <a:pt x="2082" y="722"/>
                </a:cubicBezTo>
                <a:cubicBezTo>
                  <a:pt x="2082" y="737"/>
                  <a:pt x="2099" y="754"/>
                  <a:pt x="2116" y="754"/>
                </a:cubicBezTo>
                <a:cubicBezTo>
                  <a:pt x="2154" y="754"/>
                  <a:pt x="2154" y="754"/>
                  <a:pt x="2154" y="754"/>
                </a:cubicBezTo>
                <a:cubicBezTo>
                  <a:pt x="2154" y="862"/>
                  <a:pt x="2154" y="862"/>
                  <a:pt x="2154" y="862"/>
                </a:cubicBezTo>
                <a:cubicBezTo>
                  <a:pt x="1804" y="862"/>
                  <a:pt x="1804" y="862"/>
                  <a:pt x="1804" y="862"/>
                </a:cubicBezTo>
                <a:cubicBezTo>
                  <a:pt x="1804" y="754"/>
                  <a:pt x="1804" y="754"/>
                  <a:pt x="1804" y="754"/>
                </a:cubicBezTo>
                <a:cubicBezTo>
                  <a:pt x="1885" y="754"/>
                  <a:pt x="1885" y="754"/>
                  <a:pt x="1885" y="754"/>
                </a:cubicBezTo>
                <a:cubicBezTo>
                  <a:pt x="1885" y="406"/>
                  <a:pt x="1885" y="406"/>
                  <a:pt x="1885" y="406"/>
                </a:cubicBezTo>
                <a:cubicBezTo>
                  <a:pt x="1885" y="338"/>
                  <a:pt x="1858" y="319"/>
                  <a:pt x="1791" y="319"/>
                </a:cubicBezTo>
                <a:cubicBezTo>
                  <a:pt x="1735" y="319"/>
                  <a:pt x="1682" y="331"/>
                  <a:pt x="1636" y="345"/>
                </a:cubicBezTo>
                <a:cubicBezTo>
                  <a:pt x="1636" y="754"/>
                  <a:pt x="1636" y="754"/>
                  <a:pt x="1636" y="754"/>
                </a:cubicBezTo>
                <a:cubicBezTo>
                  <a:pt x="1719" y="754"/>
                  <a:pt x="1719" y="754"/>
                  <a:pt x="1719" y="754"/>
                </a:cubicBezTo>
                <a:cubicBezTo>
                  <a:pt x="1719" y="862"/>
                  <a:pt x="1719" y="862"/>
                  <a:pt x="1719" y="862"/>
                </a:cubicBezTo>
                <a:cubicBezTo>
                  <a:pt x="1358" y="862"/>
                  <a:pt x="1358" y="862"/>
                  <a:pt x="1358" y="862"/>
                </a:cubicBezTo>
                <a:cubicBezTo>
                  <a:pt x="1358" y="754"/>
                  <a:pt x="1358" y="754"/>
                  <a:pt x="1358" y="754"/>
                </a:cubicBezTo>
                <a:cubicBezTo>
                  <a:pt x="1405" y="754"/>
                  <a:pt x="1405" y="754"/>
                  <a:pt x="1405" y="754"/>
                </a:cubicBezTo>
                <a:cubicBezTo>
                  <a:pt x="1421" y="754"/>
                  <a:pt x="1439" y="736"/>
                  <a:pt x="1439" y="722"/>
                </a:cubicBezTo>
                <a:cubicBezTo>
                  <a:pt x="1439" y="331"/>
                  <a:pt x="1439" y="331"/>
                  <a:pt x="1439" y="331"/>
                </a:cubicBezTo>
                <a:cubicBezTo>
                  <a:pt x="1439" y="316"/>
                  <a:pt x="1421" y="296"/>
                  <a:pt x="1405" y="296"/>
                </a:cubicBezTo>
                <a:close/>
                <a:moveTo>
                  <a:pt x="1591" y="1109"/>
                </a:moveTo>
                <a:cubicBezTo>
                  <a:pt x="1719" y="1109"/>
                  <a:pt x="1719" y="1109"/>
                  <a:pt x="1719" y="1109"/>
                </a:cubicBezTo>
                <a:cubicBezTo>
                  <a:pt x="1719" y="1149"/>
                  <a:pt x="1719" y="1149"/>
                  <a:pt x="1719" y="1149"/>
                </a:cubicBezTo>
                <a:cubicBezTo>
                  <a:pt x="1591" y="1149"/>
                  <a:pt x="1591" y="1149"/>
                  <a:pt x="1591" y="1149"/>
                </a:cubicBezTo>
                <a:lnTo>
                  <a:pt x="1591" y="1109"/>
                </a:lnTo>
                <a:close/>
                <a:moveTo>
                  <a:pt x="4322" y="869"/>
                </a:moveTo>
                <a:cubicBezTo>
                  <a:pt x="4193" y="869"/>
                  <a:pt x="4123" y="851"/>
                  <a:pt x="4065" y="833"/>
                </a:cubicBezTo>
                <a:cubicBezTo>
                  <a:pt x="4065" y="680"/>
                  <a:pt x="4065" y="680"/>
                  <a:pt x="4065" y="680"/>
                </a:cubicBezTo>
                <a:cubicBezTo>
                  <a:pt x="4179" y="680"/>
                  <a:pt x="4179" y="680"/>
                  <a:pt x="4179" y="680"/>
                </a:cubicBezTo>
                <a:cubicBezTo>
                  <a:pt x="4195" y="728"/>
                  <a:pt x="4258" y="758"/>
                  <a:pt x="4320" y="758"/>
                </a:cubicBezTo>
                <a:cubicBezTo>
                  <a:pt x="4396" y="758"/>
                  <a:pt x="4442" y="727"/>
                  <a:pt x="4442" y="678"/>
                </a:cubicBezTo>
                <a:cubicBezTo>
                  <a:pt x="4442" y="627"/>
                  <a:pt x="4411" y="607"/>
                  <a:pt x="4297" y="591"/>
                </a:cubicBezTo>
                <a:cubicBezTo>
                  <a:pt x="4145" y="570"/>
                  <a:pt x="4073" y="520"/>
                  <a:pt x="4073" y="386"/>
                </a:cubicBezTo>
                <a:cubicBezTo>
                  <a:pt x="4073" y="252"/>
                  <a:pt x="4181" y="174"/>
                  <a:pt x="4362" y="174"/>
                </a:cubicBezTo>
                <a:cubicBezTo>
                  <a:pt x="4473" y="174"/>
                  <a:pt x="4549" y="186"/>
                  <a:pt x="4605" y="204"/>
                </a:cubicBezTo>
                <a:cubicBezTo>
                  <a:pt x="4605" y="354"/>
                  <a:pt x="4605" y="354"/>
                  <a:pt x="4605" y="354"/>
                </a:cubicBezTo>
                <a:cubicBezTo>
                  <a:pt x="4496" y="354"/>
                  <a:pt x="4496" y="354"/>
                  <a:pt x="4496" y="354"/>
                </a:cubicBezTo>
                <a:cubicBezTo>
                  <a:pt x="4473" y="314"/>
                  <a:pt x="4430" y="288"/>
                  <a:pt x="4356" y="288"/>
                </a:cubicBezTo>
                <a:cubicBezTo>
                  <a:pt x="4283" y="288"/>
                  <a:pt x="4242" y="316"/>
                  <a:pt x="4242" y="359"/>
                </a:cubicBezTo>
                <a:cubicBezTo>
                  <a:pt x="4242" y="401"/>
                  <a:pt x="4268" y="425"/>
                  <a:pt x="4388" y="442"/>
                </a:cubicBezTo>
                <a:cubicBezTo>
                  <a:pt x="4559" y="467"/>
                  <a:pt x="4630" y="512"/>
                  <a:pt x="4630" y="649"/>
                </a:cubicBezTo>
                <a:cubicBezTo>
                  <a:pt x="4630" y="783"/>
                  <a:pt x="4536" y="869"/>
                  <a:pt x="4322" y="869"/>
                </a:cubicBezTo>
                <a:close/>
                <a:moveTo>
                  <a:pt x="565" y="649"/>
                </a:moveTo>
                <a:cubicBezTo>
                  <a:pt x="565" y="783"/>
                  <a:pt x="472" y="869"/>
                  <a:pt x="257" y="869"/>
                </a:cubicBezTo>
                <a:cubicBezTo>
                  <a:pt x="128" y="869"/>
                  <a:pt x="58" y="851"/>
                  <a:pt x="0" y="833"/>
                </a:cubicBezTo>
                <a:cubicBezTo>
                  <a:pt x="0" y="680"/>
                  <a:pt x="0" y="680"/>
                  <a:pt x="0" y="680"/>
                </a:cubicBezTo>
                <a:cubicBezTo>
                  <a:pt x="114" y="680"/>
                  <a:pt x="114" y="680"/>
                  <a:pt x="114" y="680"/>
                </a:cubicBezTo>
                <a:cubicBezTo>
                  <a:pt x="130" y="728"/>
                  <a:pt x="193" y="758"/>
                  <a:pt x="255" y="758"/>
                </a:cubicBezTo>
                <a:cubicBezTo>
                  <a:pt x="331" y="758"/>
                  <a:pt x="377" y="727"/>
                  <a:pt x="377" y="678"/>
                </a:cubicBezTo>
                <a:cubicBezTo>
                  <a:pt x="377" y="627"/>
                  <a:pt x="346" y="607"/>
                  <a:pt x="232" y="591"/>
                </a:cubicBezTo>
                <a:cubicBezTo>
                  <a:pt x="80" y="570"/>
                  <a:pt x="8" y="520"/>
                  <a:pt x="8" y="386"/>
                </a:cubicBezTo>
                <a:cubicBezTo>
                  <a:pt x="8" y="252"/>
                  <a:pt x="116" y="174"/>
                  <a:pt x="297" y="174"/>
                </a:cubicBezTo>
                <a:cubicBezTo>
                  <a:pt x="408" y="174"/>
                  <a:pt x="484" y="186"/>
                  <a:pt x="540" y="204"/>
                </a:cubicBezTo>
                <a:cubicBezTo>
                  <a:pt x="540" y="354"/>
                  <a:pt x="540" y="354"/>
                  <a:pt x="540" y="354"/>
                </a:cubicBezTo>
                <a:cubicBezTo>
                  <a:pt x="431" y="354"/>
                  <a:pt x="431" y="354"/>
                  <a:pt x="431" y="354"/>
                </a:cubicBezTo>
                <a:cubicBezTo>
                  <a:pt x="408" y="314"/>
                  <a:pt x="365" y="288"/>
                  <a:pt x="291" y="288"/>
                </a:cubicBezTo>
                <a:cubicBezTo>
                  <a:pt x="218" y="288"/>
                  <a:pt x="177" y="316"/>
                  <a:pt x="177" y="359"/>
                </a:cubicBezTo>
                <a:cubicBezTo>
                  <a:pt x="177" y="401"/>
                  <a:pt x="203" y="425"/>
                  <a:pt x="323" y="442"/>
                </a:cubicBezTo>
                <a:cubicBezTo>
                  <a:pt x="494" y="467"/>
                  <a:pt x="565" y="512"/>
                  <a:pt x="565" y="649"/>
                </a:cubicBezTo>
                <a:close/>
                <a:moveTo>
                  <a:pt x="1519" y="1061"/>
                </a:moveTo>
                <a:cubicBezTo>
                  <a:pt x="1510" y="1052"/>
                  <a:pt x="1499" y="1046"/>
                  <a:pt x="1488" y="1042"/>
                </a:cubicBezTo>
                <a:cubicBezTo>
                  <a:pt x="1476" y="1038"/>
                  <a:pt x="1464" y="1036"/>
                  <a:pt x="1451" y="1036"/>
                </a:cubicBezTo>
                <a:cubicBezTo>
                  <a:pt x="1430" y="1036"/>
                  <a:pt x="1413" y="1040"/>
                  <a:pt x="1398" y="1049"/>
                </a:cubicBezTo>
                <a:cubicBezTo>
                  <a:pt x="1383" y="1058"/>
                  <a:pt x="1371" y="1071"/>
                  <a:pt x="1363" y="1086"/>
                </a:cubicBezTo>
                <a:cubicBezTo>
                  <a:pt x="1354" y="1102"/>
                  <a:pt x="1350" y="1121"/>
                  <a:pt x="1350" y="1142"/>
                </a:cubicBezTo>
                <a:cubicBezTo>
                  <a:pt x="1350" y="1163"/>
                  <a:pt x="1354" y="1181"/>
                  <a:pt x="1362" y="1197"/>
                </a:cubicBezTo>
                <a:cubicBezTo>
                  <a:pt x="1371" y="1213"/>
                  <a:pt x="1383" y="1225"/>
                  <a:pt x="1398" y="1233"/>
                </a:cubicBezTo>
                <a:cubicBezTo>
                  <a:pt x="1414" y="1242"/>
                  <a:pt x="1432" y="1246"/>
                  <a:pt x="1453" y="1246"/>
                </a:cubicBezTo>
                <a:cubicBezTo>
                  <a:pt x="1470" y="1246"/>
                  <a:pt x="1484" y="1244"/>
                  <a:pt x="1497" y="1239"/>
                </a:cubicBezTo>
                <a:cubicBezTo>
                  <a:pt x="1510" y="1234"/>
                  <a:pt x="1521" y="1227"/>
                  <a:pt x="1529" y="1219"/>
                </a:cubicBezTo>
                <a:cubicBezTo>
                  <a:pt x="1537" y="1210"/>
                  <a:pt x="1543" y="1199"/>
                  <a:pt x="1546" y="1188"/>
                </a:cubicBezTo>
                <a:cubicBezTo>
                  <a:pt x="1499" y="1183"/>
                  <a:pt x="1499" y="1183"/>
                  <a:pt x="1499" y="1183"/>
                </a:cubicBezTo>
                <a:cubicBezTo>
                  <a:pt x="1489" y="1197"/>
                  <a:pt x="1489" y="1197"/>
                  <a:pt x="1489" y="1197"/>
                </a:cubicBezTo>
                <a:cubicBezTo>
                  <a:pt x="1474" y="1206"/>
                  <a:pt x="1474" y="1206"/>
                  <a:pt x="1474" y="1206"/>
                </a:cubicBezTo>
                <a:cubicBezTo>
                  <a:pt x="1468" y="1208"/>
                  <a:pt x="1461" y="1209"/>
                  <a:pt x="1454" y="1209"/>
                </a:cubicBezTo>
                <a:cubicBezTo>
                  <a:pt x="1443" y="1209"/>
                  <a:pt x="1434" y="1207"/>
                  <a:pt x="1425" y="1202"/>
                </a:cubicBezTo>
                <a:cubicBezTo>
                  <a:pt x="1417" y="1198"/>
                  <a:pt x="1411" y="1191"/>
                  <a:pt x="1406" y="1183"/>
                </a:cubicBezTo>
                <a:cubicBezTo>
                  <a:pt x="1402" y="1175"/>
                  <a:pt x="1400" y="1165"/>
                  <a:pt x="1400" y="1154"/>
                </a:cubicBezTo>
                <a:cubicBezTo>
                  <a:pt x="1548" y="1154"/>
                  <a:pt x="1548" y="1154"/>
                  <a:pt x="1548" y="1154"/>
                </a:cubicBezTo>
                <a:cubicBezTo>
                  <a:pt x="1548" y="1139"/>
                  <a:pt x="1548" y="1139"/>
                  <a:pt x="1548" y="1139"/>
                </a:cubicBezTo>
                <a:cubicBezTo>
                  <a:pt x="1548" y="1121"/>
                  <a:pt x="1545" y="1106"/>
                  <a:pt x="1540" y="1093"/>
                </a:cubicBezTo>
                <a:cubicBezTo>
                  <a:pt x="1535" y="1080"/>
                  <a:pt x="1528" y="1069"/>
                  <a:pt x="1519" y="1061"/>
                </a:cubicBezTo>
                <a:close/>
                <a:moveTo>
                  <a:pt x="1400" y="1121"/>
                </a:moveTo>
                <a:cubicBezTo>
                  <a:pt x="1401" y="1113"/>
                  <a:pt x="1402" y="1106"/>
                  <a:pt x="1406" y="1099"/>
                </a:cubicBezTo>
                <a:cubicBezTo>
                  <a:pt x="1411" y="1091"/>
                  <a:pt x="1417" y="1085"/>
                  <a:pt x="1424" y="1080"/>
                </a:cubicBezTo>
                <a:cubicBezTo>
                  <a:pt x="1432" y="1076"/>
                  <a:pt x="1441" y="1073"/>
                  <a:pt x="1451" y="1073"/>
                </a:cubicBezTo>
                <a:cubicBezTo>
                  <a:pt x="1461" y="1073"/>
                  <a:pt x="1469" y="1075"/>
                  <a:pt x="1477" y="1080"/>
                </a:cubicBezTo>
                <a:cubicBezTo>
                  <a:pt x="1484" y="1084"/>
                  <a:pt x="1489" y="1089"/>
                  <a:pt x="1493" y="1097"/>
                </a:cubicBezTo>
                <a:cubicBezTo>
                  <a:pt x="1498" y="1104"/>
                  <a:pt x="1500" y="1112"/>
                  <a:pt x="1500" y="1121"/>
                </a:cubicBezTo>
                <a:lnTo>
                  <a:pt x="1400" y="1121"/>
                </a:lnTo>
                <a:close/>
                <a:moveTo>
                  <a:pt x="1262" y="722"/>
                </a:moveTo>
                <a:cubicBezTo>
                  <a:pt x="1262" y="384"/>
                  <a:pt x="1262" y="384"/>
                  <a:pt x="1262" y="384"/>
                </a:cubicBezTo>
                <a:cubicBezTo>
                  <a:pt x="1262" y="228"/>
                  <a:pt x="1165" y="171"/>
                  <a:pt x="981" y="171"/>
                </a:cubicBezTo>
                <a:cubicBezTo>
                  <a:pt x="843" y="171"/>
                  <a:pt x="754" y="195"/>
                  <a:pt x="688" y="223"/>
                </a:cubicBezTo>
                <a:cubicBezTo>
                  <a:pt x="688" y="362"/>
                  <a:pt x="688" y="362"/>
                  <a:pt x="688" y="362"/>
                </a:cubicBezTo>
                <a:cubicBezTo>
                  <a:pt x="778" y="362"/>
                  <a:pt x="778" y="362"/>
                  <a:pt x="778" y="362"/>
                </a:cubicBezTo>
                <a:cubicBezTo>
                  <a:pt x="813" y="332"/>
                  <a:pt x="857" y="301"/>
                  <a:pt x="942" y="301"/>
                </a:cubicBezTo>
                <a:cubicBezTo>
                  <a:pt x="1025" y="301"/>
                  <a:pt x="1065" y="333"/>
                  <a:pt x="1065" y="402"/>
                </a:cubicBezTo>
                <a:cubicBezTo>
                  <a:pt x="1065" y="473"/>
                  <a:pt x="1065" y="473"/>
                  <a:pt x="1065" y="473"/>
                </a:cubicBezTo>
                <a:cubicBezTo>
                  <a:pt x="1020" y="463"/>
                  <a:pt x="979" y="458"/>
                  <a:pt x="920" y="458"/>
                </a:cubicBezTo>
                <a:cubicBezTo>
                  <a:pt x="757" y="458"/>
                  <a:pt x="640" y="522"/>
                  <a:pt x="640" y="665"/>
                </a:cubicBezTo>
                <a:cubicBezTo>
                  <a:pt x="640" y="800"/>
                  <a:pt x="735" y="869"/>
                  <a:pt x="867" y="869"/>
                </a:cubicBezTo>
                <a:cubicBezTo>
                  <a:pt x="954" y="869"/>
                  <a:pt x="1020" y="847"/>
                  <a:pt x="1073" y="785"/>
                </a:cubicBezTo>
                <a:cubicBezTo>
                  <a:pt x="1090" y="840"/>
                  <a:pt x="1132" y="871"/>
                  <a:pt x="1215" y="871"/>
                </a:cubicBezTo>
                <a:cubicBezTo>
                  <a:pt x="1266" y="871"/>
                  <a:pt x="1306" y="860"/>
                  <a:pt x="1333" y="845"/>
                </a:cubicBezTo>
                <a:cubicBezTo>
                  <a:pt x="1333" y="754"/>
                  <a:pt x="1333" y="754"/>
                  <a:pt x="1333" y="754"/>
                </a:cubicBezTo>
                <a:cubicBezTo>
                  <a:pt x="1296" y="754"/>
                  <a:pt x="1296" y="754"/>
                  <a:pt x="1296" y="754"/>
                </a:cubicBezTo>
                <a:cubicBezTo>
                  <a:pt x="1279" y="754"/>
                  <a:pt x="1262" y="737"/>
                  <a:pt x="1262" y="722"/>
                </a:cubicBezTo>
                <a:close/>
                <a:moveTo>
                  <a:pt x="1065" y="710"/>
                </a:moveTo>
                <a:cubicBezTo>
                  <a:pt x="1031" y="740"/>
                  <a:pt x="990" y="758"/>
                  <a:pt x="940" y="758"/>
                </a:cubicBezTo>
                <a:cubicBezTo>
                  <a:pt x="874" y="758"/>
                  <a:pt x="832" y="726"/>
                  <a:pt x="832" y="657"/>
                </a:cubicBezTo>
                <a:cubicBezTo>
                  <a:pt x="832" y="588"/>
                  <a:pt x="881" y="557"/>
                  <a:pt x="961" y="557"/>
                </a:cubicBezTo>
                <a:cubicBezTo>
                  <a:pt x="998" y="557"/>
                  <a:pt x="1034" y="560"/>
                  <a:pt x="1065" y="565"/>
                </a:cubicBezTo>
                <a:lnTo>
                  <a:pt x="1065" y="710"/>
                </a:lnTo>
                <a:close/>
                <a:moveTo>
                  <a:pt x="2572" y="855"/>
                </a:moveTo>
                <a:cubicBezTo>
                  <a:pt x="2543" y="864"/>
                  <a:pt x="2501" y="872"/>
                  <a:pt x="2445" y="872"/>
                </a:cubicBezTo>
                <a:cubicBezTo>
                  <a:pt x="2309" y="872"/>
                  <a:pt x="2226" y="831"/>
                  <a:pt x="2226" y="689"/>
                </a:cubicBezTo>
                <a:cubicBezTo>
                  <a:pt x="2226" y="296"/>
                  <a:pt x="2226" y="296"/>
                  <a:pt x="2226" y="296"/>
                </a:cubicBezTo>
                <a:cubicBezTo>
                  <a:pt x="2143" y="296"/>
                  <a:pt x="2143" y="296"/>
                  <a:pt x="2143" y="296"/>
                </a:cubicBezTo>
                <a:cubicBezTo>
                  <a:pt x="2143" y="182"/>
                  <a:pt x="2143" y="182"/>
                  <a:pt x="2143" y="182"/>
                </a:cubicBezTo>
                <a:cubicBezTo>
                  <a:pt x="2226" y="182"/>
                  <a:pt x="2226" y="182"/>
                  <a:pt x="2226" y="182"/>
                </a:cubicBezTo>
                <a:cubicBezTo>
                  <a:pt x="2226" y="0"/>
                  <a:pt x="2226" y="0"/>
                  <a:pt x="2226" y="0"/>
                </a:cubicBezTo>
                <a:cubicBezTo>
                  <a:pt x="2424" y="0"/>
                  <a:pt x="2424" y="0"/>
                  <a:pt x="2424" y="0"/>
                </a:cubicBezTo>
                <a:cubicBezTo>
                  <a:pt x="2424" y="182"/>
                  <a:pt x="2424" y="182"/>
                  <a:pt x="2424" y="182"/>
                </a:cubicBezTo>
                <a:cubicBezTo>
                  <a:pt x="2567" y="182"/>
                  <a:pt x="2567" y="182"/>
                  <a:pt x="2567" y="182"/>
                </a:cubicBezTo>
                <a:cubicBezTo>
                  <a:pt x="2567" y="296"/>
                  <a:pt x="2567" y="296"/>
                  <a:pt x="2567" y="296"/>
                </a:cubicBezTo>
                <a:cubicBezTo>
                  <a:pt x="2424" y="296"/>
                  <a:pt x="2424" y="296"/>
                  <a:pt x="2424" y="296"/>
                </a:cubicBezTo>
                <a:cubicBezTo>
                  <a:pt x="2424" y="669"/>
                  <a:pt x="2424" y="669"/>
                  <a:pt x="2424" y="669"/>
                </a:cubicBezTo>
                <a:cubicBezTo>
                  <a:pt x="2424" y="741"/>
                  <a:pt x="2451" y="754"/>
                  <a:pt x="2524" y="754"/>
                </a:cubicBezTo>
                <a:cubicBezTo>
                  <a:pt x="2572" y="754"/>
                  <a:pt x="2572" y="754"/>
                  <a:pt x="2572" y="754"/>
                </a:cubicBezTo>
                <a:lnTo>
                  <a:pt x="2572" y="855"/>
                </a:lnTo>
                <a:close/>
                <a:moveTo>
                  <a:pt x="3931" y="965"/>
                </a:moveTo>
                <a:cubicBezTo>
                  <a:pt x="3936" y="970"/>
                  <a:pt x="3939" y="977"/>
                  <a:pt x="3939" y="984"/>
                </a:cubicBezTo>
                <a:cubicBezTo>
                  <a:pt x="3939" y="991"/>
                  <a:pt x="3936" y="997"/>
                  <a:pt x="3931" y="1002"/>
                </a:cubicBezTo>
                <a:cubicBezTo>
                  <a:pt x="3925" y="1007"/>
                  <a:pt x="3918" y="1010"/>
                  <a:pt x="3910" y="1010"/>
                </a:cubicBezTo>
                <a:cubicBezTo>
                  <a:pt x="3902" y="1010"/>
                  <a:pt x="3895" y="1007"/>
                  <a:pt x="3890" y="1002"/>
                </a:cubicBezTo>
                <a:cubicBezTo>
                  <a:pt x="3884" y="997"/>
                  <a:pt x="3881" y="991"/>
                  <a:pt x="3881" y="984"/>
                </a:cubicBezTo>
                <a:cubicBezTo>
                  <a:pt x="3881" y="976"/>
                  <a:pt x="3884" y="970"/>
                  <a:pt x="3890" y="965"/>
                </a:cubicBezTo>
                <a:cubicBezTo>
                  <a:pt x="3895" y="960"/>
                  <a:pt x="3902" y="958"/>
                  <a:pt x="3910" y="958"/>
                </a:cubicBezTo>
                <a:cubicBezTo>
                  <a:pt x="3918" y="958"/>
                  <a:pt x="3925" y="960"/>
                  <a:pt x="3931" y="965"/>
                </a:cubicBezTo>
                <a:close/>
                <a:moveTo>
                  <a:pt x="3885" y="1039"/>
                </a:moveTo>
                <a:cubicBezTo>
                  <a:pt x="3935" y="1039"/>
                  <a:pt x="3935" y="1039"/>
                  <a:pt x="3935" y="1039"/>
                </a:cubicBezTo>
                <a:cubicBezTo>
                  <a:pt x="3935" y="1242"/>
                  <a:pt x="3935" y="1242"/>
                  <a:pt x="3935" y="1242"/>
                </a:cubicBezTo>
                <a:cubicBezTo>
                  <a:pt x="3885" y="1242"/>
                  <a:pt x="3885" y="1242"/>
                  <a:pt x="3885" y="1242"/>
                </a:cubicBezTo>
                <a:lnTo>
                  <a:pt x="3885" y="1039"/>
                </a:lnTo>
                <a:close/>
                <a:moveTo>
                  <a:pt x="3664" y="171"/>
                </a:moveTo>
                <a:cubicBezTo>
                  <a:pt x="3457" y="171"/>
                  <a:pt x="3291" y="306"/>
                  <a:pt x="3291" y="525"/>
                </a:cubicBezTo>
                <a:cubicBezTo>
                  <a:pt x="3291" y="743"/>
                  <a:pt x="3457" y="871"/>
                  <a:pt x="3664" y="871"/>
                </a:cubicBezTo>
                <a:cubicBezTo>
                  <a:pt x="3871" y="871"/>
                  <a:pt x="4037" y="743"/>
                  <a:pt x="4037" y="525"/>
                </a:cubicBezTo>
                <a:cubicBezTo>
                  <a:pt x="4037" y="306"/>
                  <a:pt x="3871" y="171"/>
                  <a:pt x="3664" y="171"/>
                </a:cubicBezTo>
                <a:close/>
                <a:moveTo>
                  <a:pt x="3664" y="752"/>
                </a:moveTo>
                <a:cubicBezTo>
                  <a:pt x="3565" y="752"/>
                  <a:pt x="3491" y="679"/>
                  <a:pt x="3491" y="526"/>
                </a:cubicBezTo>
                <a:cubicBezTo>
                  <a:pt x="3491" y="372"/>
                  <a:pt x="3565" y="296"/>
                  <a:pt x="3664" y="296"/>
                </a:cubicBezTo>
                <a:cubicBezTo>
                  <a:pt x="3762" y="296"/>
                  <a:pt x="3837" y="372"/>
                  <a:pt x="3837" y="526"/>
                </a:cubicBezTo>
                <a:cubicBezTo>
                  <a:pt x="3837" y="679"/>
                  <a:pt x="3762" y="752"/>
                  <a:pt x="3664" y="752"/>
                </a:cubicBezTo>
                <a:close/>
                <a:moveTo>
                  <a:pt x="3797" y="1039"/>
                </a:moveTo>
                <a:cubicBezTo>
                  <a:pt x="3850" y="1039"/>
                  <a:pt x="3850" y="1039"/>
                  <a:pt x="3850" y="1039"/>
                </a:cubicBezTo>
                <a:cubicBezTo>
                  <a:pt x="3775" y="1242"/>
                  <a:pt x="3775" y="1242"/>
                  <a:pt x="3775" y="1242"/>
                </a:cubicBezTo>
                <a:cubicBezTo>
                  <a:pt x="3719" y="1242"/>
                  <a:pt x="3719" y="1242"/>
                  <a:pt x="3719" y="1242"/>
                </a:cubicBezTo>
                <a:cubicBezTo>
                  <a:pt x="3644" y="1039"/>
                  <a:pt x="3644" y="1039"/>
                  <a:pt x="3644" y="1039"/>
                </a:cubicBezTo>
                <a:cubicBezTo>
                  <a:pt x="3697" y="1039"/>
                  <a:pt x="3697" y="1039"/>
                  <a:pt x="3697" y="1039"/>
                </a:cubicBezTo>
                <a:cubicBezTo>
                  <a:pt x="3746" y="1190"/>
                  <a:pt x="3746" y="1190"/>
                  <a:pt x="3746" y="1190"/>
                </a:cubicBezTo>
                <a:cubicBezTo>
                  <a:pt x="3748" y="1190"/>
                  <a:pt x="3748" y="1190"/>
                  <a:pt x="3748" y="1190"/>
                </a:cubicBezTo>
                <a:lnTo>
                  <a:pt x="3797" y="1039"/>
                </a:lnTo>
                <a:close/>
                <a:moveTo>
                  <a:pt x="2465" y="971"/>
                </a:moveTo>
                <a:cubicBezTo>
                  <a:pt x="2515" y="971"/>
                  <a:pt x="2515" y="971"/>
                  <a:pt x="2515" y="971"/>
                </a:cubicBezTo>
                <a:cubicBezTo>
                  <a:pt x="2515" y="1242"/>
                  <a:pt x="2515" y="1242"/>
                  <a:pt x="2515" y="1242"/>
                </a:cubicBezTo>
                <a:cubicBezTo>
                  <a:pt x="2465" y="1242"/>
                  <a:pt x="2465" y="1242"/>
                  <a:pt x="2465" y="1242"/>
                </a:cubicBezTo>
                <a:lnTo>
                  <a:pt x="2465" y="971"/>
                </a:lnTo>
                <a:close/>
                <a:moveTo>
                  <a:pt x="4035" y="1105"/>
                </a:moveTo>
                <a:cubicBezTo>
                  <a:pt x="4030" y="1115"/>
                  <a:pt x="4028" y="1127"/>
                  <a:pt x="4028" y="1140"/>
                </a:cubicBezTo>
                <a:cubicBezTo>
                  <a:pt x="4028" y="1154"/>
                  <a:pt x="4030" y="1166"/>
                  <a:pt x="4035" y="1176"/>
                </a:cubicBezTo>
                <a:cubicBezTo>
                  <a:pt x="4039" y="1186"/>
                  <a:pt x="4045" y="1194"/>
                  <a:pt x="4052" y="1199"/>
                </a:cubicBezTo>
                <a:cubicBezTo>
                  <a:pt x="4060" y="1204"/>
                  <a:pt x="4069" y="1207"/>
                  <a:pt x="4080" y="1207"/>
                </a:cubicBezTo>
                <a:cubicBezTo>
                  <a:pt x="4087" y="1207"/>
                  <a:pt x="4094" y="1206"/>
                  <a:pt x="4100" y="1203"/>
                </a:cubicBezTo>
                <a:cubicBezTo>
                  <a:pt x="4114" y="1191"/>
                  <a:pt x="4114" y="1191"/>
                  <a:pt x="4114" y="1191"/>
                </a:cubicBezTo>
                <a:cubicBezTo>
                  <a:pt x="4118" y="1186"/>
                  <a:pt x="4121" y="1180"/>
                  <a:pt x="4122" y="1173"/>
                </a:cubicBezTo>
                <a:cubicBezTo>
                  <a:pt x="4170" y="1173"/>
                  <a:pt x="4170" y="1173"/>
                  <a:pt x="4170" y="1173"/>
                </a:cubicBezTo>
                <a:cubicBezTo>
                  <a:pt x="4169" y="1187"/>
                  <a:pt x="4165" y="1200"/>
                  <a:pt x="4157" y="1211"/>
                </a:cubicBezTo>
                <a:cubicBezTo>
                  <a:pt x="4149" y="1222"/>
                  <a:pt x="4139" y="1231"/>
                  <a:pt x="4126" y="1237"/>
                </a:cubicBezTo>
                <a:cubicBezTo>
                  <a:pt x="4113" y="1243"/>
                  <a:pt x="4097" y="1246"/>
                  <a:pt x="4079" y="1246"/>
                </a:cubicBezTo>
                <a:cubicBezTo>
                  <a:pt x="4058" y="1246"/>
                  <a:pt x="4040" y="1242"/>
                  <a:pt x="4025" y="1233"/>
                </a:cubicBezTo>
                <a:cubicBezTo>
                  <a:pt x="4010" y="1224"/>
                  <a:pt x="3998" y="1212"/>
                  <a:pt x="3990" y="1196"/>
                </a:cubicBezTo>
                <a:cubicBezTo>
                  <a:pt x="3982" y="1180"/>
                  <a:pt x="3977" y="1162"/>
                  <a:pt x="3977" y="1141"/>
                </a:cubicBezTo>
                <a:cubicBezTo>
                  <a:pt x="3977" y="1121"/>
                  <a:pt x="3982" y="1102"/>
                  <a:pt x="3990" y="1086"/>
                </a:cubicBezTo>
                <a:cubicBezTo>
                  <a:pt x="3998" y="1071"/>
                  <a:pt x="4010" y="1058"/>
                  <a:pt x="4025" y="1049"/>
                </a:cubicBezTo>
                <a:cubicBezTo>
                  <a:pt x="4040" y="1040"/>
                  <a:pt x="4058" y="1036"/>
                  <a:pt x="4079" y="1036"/>
                </a:cubicBezTo>
                <a:cubicBezTo>
                  <a:pt x="4096" y="1036"/>
                  <a:pt x="4112" y="1039"/>
                  <a:pt x="4125" y="1045"/>
                </a:cubicBezTo>
                <a:cubicBezTo>
                  <a:pt x="4138" y="1051"/>
                  <a:pt x="4149" y="1060"/>
                  <a:pt x="4157" y="1071"/>
                </a:cubicBezTo>
                <a:cubicBezTo>
                  <a:pt x="4165" y="1082"/>
                  <a:pt x="4169" y="1094"/>
                  <a:pt x="4170" y="1109"/>
                </a:cubicBezTo>
                <a:cubicBezTo>
                  <a:pt x="4122" y="1109"/>
                  <a:pt x="4122" y="1109"/>
                  <a:pt x="4122" y="1109"/>
                </a:cubicBezTo>
                <a:cubicBezTo>
                  <a:pt x="4120" y="1099"/>
                  <a:pt x="4116" y="1091"/>
                  <a:pt x="4109" y="1085"/>
                </a:cubicBezTo>
                <a:cubicBezTo>
                  <a:pt x="4101" y="1078"/>
                  <a:pt x="4092" y="1075"/>
                  <a:pt x="4080" y="1075"/>
                </a:cubicBezTo>
                <a:cubicBezTo>
                  <a:pt x="4069" y="1075"/>
                  <a:pt x="4060" y="1077"/>
                  <a:pt x="4053" y="1083"/>
                </a:cubicBezTo>
                <a:cubicBezTo>
                  <a:pt x="4045" y="1088"/>
                  <a:pt x="4039" y="1095"/>
                  <a:pt x="4035" y="1105"/>
                </a:cubicBezTo>
                <a:close/>
                <a:moveTo>
                  <a:pt x="4371" y="1061"/>
                </a:moveTo>
                <a:cubicBezTo>
                  <a:pt x="4362" y="1052"/>
                  <a:pt x="4352" y="1046"/>
                  <a:pt x="4340" y="1042"/>
                </a:cubicBezTo>
                <a:cubicBezTo>
                  <a:pt x="4328" y="1038"/>
                  <a:pt x="4316" y="1036"/>
                  <a:pt x="4303" y="1036"/>
                </a:cubicBezTo>
                <a:cubicBezTo>
                  <a:pt x="4282" y="1036"/>
                  <a:pt x="4265" y="1040"/>
                  <a:pt x="4250" y="1049"/>
                </a:cubicBezTo>
                <a:cubicBezTo>
                  <a:pt x="4235" y="1058"/>
                  <a:pt x="4223" y="1071"/>
                  <a:pt x="4215" y="1086"/>
                </a:cubicBezTo>
                <a:cubicBezTo>
                  <a:pt x="4206" y="1102"/>
                  <a:pt x="4202" y="1121"/>
                  <a:pt x="4202" y="1142"/>
                </a:cubicBezTo>
                <a:cubicBezTo>
                  <a:pt x="4202" y="1163"/>
                  <a:pt x="4206" y="1181"/>
                  <a:pt x="4215" y="1197"/>
                </a:cubicBezTo>
                <a:cubicBezTo>
                  <a:pt x="4223" y="1213"/>
                  <a:pt x="4235" y="1225"/>
                  <a:pt x="4250" y="1233"/>
                </a:cubicBezTo>
                <a:cubicBezTo>
                  <a:pt x="4266" y="1242"/>
                  <a:pt x="4284" y="1246"/>
                  <a:pt x="4305" y="1246"/>
                </a:cubicBezTo>
                <a:cubicBezTo>
                  <a:pt x="4322" y="1246"/>
                  <a:pt x="4337" y="1244"/>
                  <a:pt x="4349" y="1239"/>
                </a:cubicBezTo>
                <a:cubicBezTo>
                  <a:pt x="4362" y="1234"/>
                  <a:pt x="4373" y="1227"/>
                  <a:pt x="4381" y="1219"/>
                </a:cubicBezTo>
                <a:cubicBezTo>
                  <a:pt x="4389" y="1210"/>
                  <a:pt x="4395" y="1199"/>
                  <a:pt x="4398" y="1188"/>
                </a:cubicBezTo>
                <a:cubicBezTo>
                  <a:pt x="4351" y="1183"/>
                  <a:pt x="4351" y="1183"/>
                  <a:pt x="4351" y="1183"/>
                </a:cubicBezTo>
                <a:cubicBezTo>
                  <a:pt x="4341" y="1197"/>
                  <a:pt x="4341" y="1197"/>
                  <a:pt x="4341" y="1197"/>
                </a:cubicBezTo>
                <a:cubicBezTo>
                  <a:pt x="4326" y="1206"/>
                  <a:pt x="4326" y="1206"/>
                  <a:pt x="4326" y="1206"/>
                </a:cubicBezTo>
                <a:cubicBezTo>
                  <a:pt x="4320" y="1208"/>
                  <a:pt x="4313" y="1209"/>
                  <a:pt x="4306" y="1209"/>
                </a:cubicBezTo>
                <a:cubicBezTo>
                  <a:pt x="4295" y="1209"/>
                  <a:pt x="4286" y="1207"/>
                  <a:pt x="4278" y="1202"/>
                </a:cubicBezTo>
                <a:cubicBezTo>
                  <a:pt x="4269" y="1198"/>
                  <a:pt x="4263" y="1191"/>
                  <a:pt x="4259" y="1183"/>
                </a:cubicBezTo>
                <a:cubicBezTo>
                  <a:pt x="4254" y="1175"/>
                  <a:pt x="4252" y="1165"/>
                  <a:pt x="4252" y="1154"/>
                </a:cubicBezTo>
                <a:cubicBezTo>
                  <a:pt x="4400" y="1154"/>
                  <a:pt x="4400" y="1154"/>
                  <a:pt x="4400" y="1154"/>
                </a:cubicBezTo>
                <a:cubicBezTo>
                  <a:pt x="4400" y="1139"/>
                  <a:pt x="4400" y="1139"/>
                  <a:pt x="4400" y="1139"/>
                </a:cubicBezTo>
                <a:cubicBezTo>
                  <a:pt x="4400" y="1121"/>
                  <a:pt x="4397" y="1106"/>
                  <a:pt x="4392" y="1093"/>
                </a:cubicBezTo>
                <a:cubicBezTo>
                  <a:pt x="4387" y="1080"/>
                  <a:pt x="4380" y="1069"/>
                  <a:pt x="4371" y="1061"/>
                </a:cubicBezTo>
                <a:close/>
                <a:moveTo>
                  <a:pt x="4252" y="1121"/>
                </a:moveTo>
                <a:cubicBezTo>
                  <a:pt x="4253" y="1113"/>
                  <a:pt x="4255" y="1106"/>
                  <a:pt x="4258" y="1099"/>
                </a:cubicBezTo>
                <a:cubicBezTo>
                  <a:pt x="4263" y="1091"/>
                  <a:pt x="4269" y="1085"/>
                  <a:pt x="4276" y="1080"/>
                </a:cubicBezTo>
                <a:cubicBezTo>
                  <a:pt x="4284" y="1076"/>
                  <a:pt x="4293" y="1073"/>
                  <a:pt x="4303" y="1073"/>
                </a:cubicBezTo>
                <a:cubicBezTo>
                  <a:pt x="4313" y="1073"/>
                  <a:pt x="4321" y="1075"/>
                  <a:pt x="4329" y="1080"/>
                </a:cubicBezTo>
                <a:cubicBezTo>
                  <a:pt x="4336" y="1084"/>
                  <a:pt x="4342" y="1089"/>
                  <a:pt x="4346" y="1097"/>
                </a:cubicBezTo>
                <a:cubicBezTo>
                  <a:pt x="4350" y="1104"/>
                  <a:pt x="4352" y="1112"/>
                  <a:pt x="4352" y="1121"/>
                </a:cubicBezTo>
                <a:lnTo>
                  <a:pt x="4252" y="1121"/>
                </a:lnTo>
                <a:close/>
                <a:moveTo>
                  <a:pt x="4600" y="1146"/>
                </a:moveTo>
                <a:cubicBezTo>
                  <a:pt x="4610" y="1155"/>
                  <a:pt x="4615" y="1167"/>
                  <a:pt x="4615" y="1181"/>
                </a:cubicBezTo>
                <a:cubicBezTo>
                  <a:pt x="4615" y="1194"/>
                  <a:pt x="4611" y="1205"/>
                  <a:pt x="4603" y="1215"/>
                </a:cubicBezTo>
                <a:cubicBezTo>
                  <a:pt x="4595" y="1225"/>
                  <a:pt x="4585" y="1233"/>
                  <a:pt x="4571" y="1238"/>
                </a:cubicBezTo>
                <a:cubicBezTo>
                  <a:pt x="4557" y="1243"/>
                  <a:pt x="4542" y="1246"/>
                  <a:pt x="4524" y="1246"/>
                </a:cubicBezTo>
                <a:cubicBezTo>
                  <a:pt x="4498" y="1246"/>
                  <a:pt x="4477" y="1241"/>
                  <a:pt x="4461" y="1231"/>
                </a:cubicBezTo>
                <a:cubicBezTo>
                  <a:pt x="4445" y="1220"/>
                  <a:pt x="4436" y="1205"/>
                  <a:pt x="4433" y="1187"/>
                </a:cubicBezTo>
                <a:cubicBezTo>
                  <a:pt x="4482" y="1182"/>
                  <a:pt x="4482" y="1182"/>
                  <a:pt x="4482" y="1182"/>
                </a:cubicBezTo>
                <a:cubicBezTo>
                  <a:pt x="4484" y="1191"/>
                  <a:pt x="4489" y="1198"/>
                  <a:pt x="4496" y="1203"/>
                </a:cubicBezTo>
                <a:cubicBezTo>
                  <a:pt x="4503" y="1208"/>
                  <a:pt x="4512" y="1210"/>
                  <a:pt x="4524" y="1210"/>
                </a:cubicBezTo>
                <a:cubicBezTo>
                  <a:pt x="4536" y="1210"/>
                  <a:pt x="4545" y="1208"/>
                  <a:pt x="4553" y="1203"/>
                </a:cubicBezTo>
                <a:cubicBezTo>
                  <a:pt x="4560" y="1198"/>
                  <a:pt x="4563" y="1193"/>
                  <a:pt x="4563" y="1186"/>
                </a:cubicBezTo>
                <a:cubicBezTo>
                  <a:pt x="4556" y="1171"/>
                  <a:pt x="4556" y="1171"/>
                  <a:pt x="4556" y="1171"/>
                </a:cubicBezTo>
                <a:cubicBezTo>
                  <a:pt x="4552" y="1167"/>
                  <a:pt x="4545" y="1164"/>
                  <a:pt x="4535" y="1162"/>
                </a:cubicBezTo>
                <a:cubicBezTo>
                  <a:pt x="4499" y="1155"/>
                  <a:pt x="4499" y="1155"/>
                  <a:pt x="4499" y="1155"/>
                </a:cubicBezTo>
                <a:cubicBezTo>
                  <a:pt x="4478" y="1151"/>
                  <a:pt x="4463" y="1144"/>
                  <a:pt x="4453" y="1135"/>
                </a:cubicBezTo>
                <a:cubicBezTo>
                  <a:pt x="4444" y="1125"/>
                  <a:pt x="4439" y="1113"/>
                  <a:pt x="4439" y="1098"/>
                </a:cubicBezTo>
                <a:cubicBezTo>
                  <a:pt x="4439" y="1085"/>
                  <a:pt x="4442" y="1074"/>
                  <a:pt x="4450" y="1065"/>
                </a:cubicBezTo>
                <a:cubicBezTo>
                  <a:pt x="4457" y="1056"/>
                  <a:pt x="4467" y="1049"/>
                  <a:pt x="4480" y="1044"/>
                </a:cubicBezTo>
                <a:cubicBezTo>
                  <a:pt x="4493" y="1038"/>
                  <a:pt x="4508" y="1036"/>
                  <a:pt x="4525" y="1036"/>
                </a:cubicBezTo>
                <a:cubicBezTo>
                  <a:pt x="4550" y="1036"/>
                  <a:pt x="4569" y="1041"/>
                  <a:pt x="4584" y="1051"/>
                </a:cubicBezTo>
                <a:cubicBezTo>
                  <a:pt x="4598" y="1061"/>
                  <a:pt x="4607" y="1075"/>
                  <a:pt x="4610" y="1092"/>
                </a:cubicBezTo>
                <a:cubicBezTo>
                  <a:pt x="4565" y="1097"/>
                  <a:pt x="4565" y="1097"/>
                  <a:pt x="4565" y="1097"/>
                </a:cubicBezTo>
                <a:cubicBezTo>
                  <a:pt x="4558" y="1085"/>
                  <a:pt x="4558" y="1085"/>
                  <a:pt x="4558" y="1085"/>
                </a:cubicBezTo>
                <a:cubicBezTo>
                  <a:pt x="4545" y="1075"/>
                  <a:pt x="4545" y="1075"/>
                  <a:pt x="4545" y="1075"/>
                </a:cubicBezTo>
                <a:cubicBezTo>
                  <a:pt x="4540" y="1073"/>
                  <a:pt x="4533" y="1072"/>
                  <a:pt x="4525" y="1072"/>
                </a:cubicBezTo>
                <a:cubicBezTo>
                  <a:pt x="4515" y="1072"/>
                  <a:pt x="4506" y="1074"/>
                  <a:pt x="4499" y="1078"/>
                </a:cubicBezTo>
                <a:cubicBezTo>
                  <a:pt x="4492" y="1083"/>
                  <a:pt x="4489" y="1088"/>
                  <a:pt x="4489" y="1095"/>
                </a:cubicBezTo>
                <a:cubicBezTo>
                  <a:pt x="4496" y="1110"/>
                  <a:pt x="4496" y="1110"/>
                  <a:pt x="4496" y="1110"/>
                </a:cubicBezTo>
                <a:cubicBezTo>
                  <a:pt x="4500" y="1113"/>
                  <a:pt x="4508" y="1116"/>
                  <a:pt x="4519" y="1119"/>
                </a:cubicBezTo>
                <a:cubicBezTo>
                  <a:pt x="4555" y="1126"/>
                  <a:pt x="4555" y="1126"/>
                  <a:pt x="4555" y="1126"/>
                </a:cubicBezTo>
                <a:cubicBezTo>
                  <a:pt x="4575" y="1130"/>
                  <a:pt x="4590" y="1137"/>
                  <a:pt x="4600" y="1146"/>
                </a:cubicBezTo>
                <a:close/>
                <a:moveTo>
                  <a:pt x="3612" y="1036"/>
                </a:moveTo>
                <a:cubicBezTo>
                  <a:pt x="3621" y="1037"/>
                  <a:pt x="3621" y="1037"/>
                  <a:pt x="3621" y="1037"/>
                </a:cubicBezTo>
                <a:cubicBezTo>
                  <a:pt x="3621" y="1081"/>
                  <a:pt x="3621" y="1081"/>
                  <a:pt x="3621" y="1081"/>
                </a:cubicBezTo>
                <a:cubicBezTo>
                  <a:pt x="3611" y="1079"/>
                  <a:pt x="3611" y="1079"/>
                  <a:pt x="3611" y="1079"/>
                </a:cubicBezTo>
                <a:cubicBezTo>
                  <a:pt x="3597" y="1078"/>
                  <a:pt x="3597" y="1078"/>
                  <a:pt x="3597" y="1078"/>
                </a:cubicBezTo>
                <a:cubicBezTo>
                  <a:pt x="3588" y="1078"/>
                  <a:pt x="3580" y="1080"/>
                  <a:pt x="3573" y="1084"/>
                </a:cubicBezTo>
                <a:cubicBezTo>
                  <a:pt x="3566" y="1088"/>
                  <a:pt x="3560" y="1093"/>
                  <a:pt x="3556" y="1100"/>
                </a:cubicBezTo>
                <a:cubicBezTo>
                  <a:pt x="3552" y="1106"/>
                  <a:pt x="3550" y="1114"/>
                  <a:pt x="3550" y="1123"/>
                </a:cubicBezTo>
                <a:cubicBezTo>
                  <a:pt x="3550" y="1242"/>
                  <a:pt x="3550" y="1242"/>
                  <a:pt x="3550" y="1242"/>
                </a:cubicBezTo>
                <a:cubicBezTo>
                  <a:pt x="3499" y="1242"/>
                  <a:pt x="3499" y="1242"/>
                  <a:pt x="3499" y="1242"/>
                </a:cubicBezTo>
                <a:cubicBezTo>
                  <a:pt x="3499" y="1039"/>
                  <a:pt x="3499" y="1039"/>
                  <a:pt x="3499" y="1039"/>
                </a:cubicBezTo>
                <a:cubicBezTo>
                  <a:pt x="3548" y="1039"/>
                  <a:pt x="3548" y="1039"/>
                  <a:pt x="3548" y="1039"/>
                </a:cubicBezTo>
                <a:cubicBezTo>
                  <a:pt x="3548" y="1073"/>
                  <a:pt x="3548" y="1073"/>
                  <a:pt x="3548" y="1073"/>
                </a:cubicBezTo>
                <a:cubicBezTo>
                  <a:pt x="3550" y="1073"/>
                  <a:pt x="3550" y="1073"/>
                  <a:pt x="3550" y="1073"/>
                </a:cubicBezTo>
                <a:cubicBezTo>
                  <a:pt x="3554" y="1061"/>
                  <a:pt x="3561" y="1052"/>
                  <a:pt x="3570" y="1045"/>
                </a:cubicBezTo>
                <a:cubicBezTo>
                  <a:pt x="3580" y="1039"/>
                  <a:pt x="3590" y="1036"/>
                  <a:pt x="3603" y="1036"/>
                </a:cubicBezTo>
                <a:lnTo>
                  <a:pt x="3612" y="1036"/>
                </a:lnTo>
                <a:close/>
                <a:moveTo>
                  <a:pt x="3212" y="1146"/>
                </a:moveTo>
                <a:cubicBezTo>
                  <a:pt x="3222" y="1155"/>
                  <a:pt x="3227" y="1167"/>
                  <a:pt x="3227" y="1181"/>
                </a:cubicBezTo>
                <a:cubicBezTo>
                  <a:pt x="3227" y="1194"/>
                  <a:pt x="3223" y="1205"/>
                  <a:pt x="3215" y="1215"/>
                </a:cubicBezTo>
                <a:cubicBezTo>
                  <a:pt x="3208" y="1225"/>
                  <a:pt x="3197" y="1233"/>
                  <a:pt x="3183" y="1238"/>
                </a:cubicBezTo>
                <a:cubicBezTo>
                  <a:pt x="3170" y="1243"/>
                  <a:pt x="3154" y="1246"/>
                  <a:pt x="3136" y="1246"/>
                </a:cubicBezTo>
                <a:cubicBezTo>
                  <a:pt x="3110" y="1246"/>
                  <a:pt x="3089" y="1241"/>
                  <a:pt x="3074" y="1231"/>
                </a:cubicBezTo>
                <a:cubicBezTo>
                  <a:pt x="3058" y="1220"/>
                  <a:pt x="3048" y="1205"/>
                  <a:pt x="3045" y="1187"/>
                </a:cubicBezTo>
                <a:cubicBezTo>
                  <a:pt x="3094" y="1182"/>
                  <a:pt x="3094" y="1182"/>
                  <a:pt x="3094" y="1182"/>
                </a:cubicBezTo>
                <a:cubicBezTo>
                  <a:pt x="3096" y="1191"/>
                  <a:pt x="3101" y="1198"/>
                  <a:pt x="3108" y="1203"/>
                </a:cubicBezTo>
                <a:cubicBezTo>
                  <a:pt x="3115" y="1208"/>
                  <a:pt x="3125" y="1210"/>
                  <a:pt x="3136" y="1210"/>
                </a:cubicBezTo>
                <a:cubicBezTo>
                  <a:pt x="3148" y="1210"/>
                  <a:pt x="3158" y="1208"/>
                  <a:pt x="3165" y="1203"/>
                </a:cubicBezTo>
                <a:cubicBezTo>
                  <a:pt x="3172" y="1198"/>
                  <a:pt x="3176" y="1193"/>
                  <a:pt x="3176" y="1186"/>
                </a:cubicBezTo>
                <a:cubicBezTo>
                  <a:pt x="3169" y="1171"/>
                  <a:pt x="3169" y="1171"/>
                  <a:pt x="3169" y="1171"/>
                </a:cubicBezTo>
                <a:cubicBezTo>
                  <a:pt x="3164" y="1167"/>
                  <a:pt x="3157" y="1164"/>
                  <a:pt x="3147" y="1162"/>
                </a:cubicBezTo>
                <a:cubicBezTo>
                  <a:pt x="3111" y="1155"/>
                  <a:pt x="3111" y="1155"/>
                  <a:pt x="3111" y="1155"/>
                </a:cubicBezTo>
                <a:cubicBezTo>
                  <a:pt x="3091" y="1151"/>
                  <a:pt x="3076" y="1144"/>
                  <a:pt x="3066" y="1135"/>
                </a:cubicBezTo>
                <a:cubicBezTo>
                  <a:pt x="3056" y="1125"/>
                  <a:pt x="3051" y="1113"/>
                  <a:pt x="3051" y="1098"/>
                </a:cubicBezTo>
                <a:cubicBezTo>
                  <a:pt x="3051" y="1085"/>
                  <a:pt x="3055" y="1074"/>
                  <a:pt x="3062" y="1065"/>
                </a:cubicBezTo>
                <a:cubicBezTo>
                  <a:pt x="3069" y="1056"/>
                  <a:pt x="3079" y="1049"/>
                  <a:pt x="3092" y="1044"/>
                </a:cubicBezTo>
                <a:cubicBezTo>
                  <a:pt x="3105" y="1038"/>
                  <a:pt x="3120" y="1036"/>
                  <a:pt x="3137" y="1036"/>
                </a:cubicBezTo>
                <a:cubicBezTo>
                  <a:pt x="3162" y="1036"/>
                  <a:pt x="3182" y="1041"/>
                  <a:pt x="3196" y="1051"/>
                </a:cubicBezTo>
                <a:cubicBezTo>
                  <a:pt x="3210" y="1061"/>
                  <a:pt x="3219" y="1075"/>
                  <a:pt x="3223" y="1092"/>
                </a:cubicBezTo>
                <a:cubicBezTo>
                  <a:pt x="3177" y="1097"/>
                  <a:pt x="3177" y="1097"/>
                  <a:pt x="3177" y="1097"/>
                </a:cubicBezTo>
                <a:cubicBezTo>
                  <a:pt x="3170" y="1085"/>
                  <a:pt x="3170" y="1085"/>
                  <a:pt x="3170" y="1085"/>
                </a:cubicBezTo>
                <a:cubicBezTo>
                  <a:pt x="3157" y="1075"/>
                  <a:pt x="3157" y="1075"/>
                  <a:pt x="3157" y="1075"/>
                </a:cubicBezTo>
                <a:cubicBezTo>
                  <a:pt x="3152" y="1073"/>
                  <a:pt x="3146" y="1072"/>
                  <a:pt x="3138" y="1072"/>
                </a:cubicBezTo>
                <a:cubicBezTo>
                  <a:pt x="3127" y="1072"/>
                  <a:pt x="3119" y="1074"/>
                  <a:pt x="3112" y="1078"/>
                </a:cubicBezTo>
                <a:cubicBezTo>
                  <a:pt x="3105" y="1083"/>
                  <a:pt x="3101" y="1088"/>
                  <a:pt x="3101" y="1095"/>
                </a:cubicBezTo>
                <a:cubicBezTo>
                  <a:pt x="3108" y="1110"/>
                  <a:pt x="3108" y="1110"/>
                  <a:pt x="3108" y="1110"/>
                </a:cubicBezTo>
                <a:cubicBezTo>
                  <a:pt x="3113" y="1113"/>
                  <a:pt x="3120" y="1116"/>
                  <a:pt x="3131" y="1119"/>
                </a:cubicBezTo>
                <a:cubicBezTo>
                  <a:pt x="3167" y="1126"/>
                  <a:pt x="3167" y="1126"/>
                  <a:pt x="3167" y="1126"/>
                </a:cubicBezTo>
                <a:cubicBezTo>
                  <a:pt x="3188" y="1130"/>
                  <a:pt x="3202" y="1137"/>
                  <a:pt x="3212" y="1146"/>
                </a:cubicBezTo>
                <a:close/>
                <a:moveTo>
                  <a:pt x="2668" y="1203"/>
                </a:moveTo>
                <a:cubicBezTo>
                  <a:pt x="2677" y="1240"/>
                  <a:pt x="2677" y="1240"/>
                  <a:pt x="2677" y="1240"/>
                </a:cubicBezTo>
                <a:cubicBezTo>
                  <a:pt x="2665" y="1243"/>
                  <a:pt x="2665" y="1243"/>
                  <a:pt x="2665" y="1243"/>
                </a:cubicBezTo>
                <a:cubicBezTo>
                  <a:pt x="2661" y="1244"/>
                  <a:pt x="2655" y="1245"/>
                  <a:pt x="2647" y="1245"/>
                </a:cubicBezTo>
                <a:cubicBezTo>
                  <a:pt x="2635" y="1245"/>
                  <a:pt x="2624" y="1244"/>
                  <a:pt x="2614" y="1240"/>
                </a:cubicBezTo>
                <a:cubicBezTo>
                  <a:pt x="2603" y="1236"/>
                  <a:pt x="2596" y="1229"/>
                  <a:pt x="2590" y="1221"/>
                </a:cubicBezTo>
                <a:cubicBezTo>
                  <a:pt x="2584" y="1212"/>
                  <a:pt x="2581" y="1202"/>
                  <a:pt x="2581" y="1189"/>
                </a:cubicBezTo>
                <a:cubicBezTo>
                  <a:pt x="2581" y="1076"/>
                  <a:pt x="2581" y="1076"/>
                  <a:pt x="2581" y="1076"/>
                </a:cubicBezTo>
                <a:cubicBezTo>
                  <a:pt x="2551" y="1076"/>
                  <a:pt x="2551" y="1076"/>
                  <a:pt x="2551" y="1076"/>
                </a:cubicBezTo>
                <a:cubicBezTo>
                  <a:pt x="2551" y="1039"/>
                  <a:pt x="2551" y="1039"/>
                  <a:pt x="2551" y="1039"/>
                </a:cubicBezTo>
                <a:cubicBezTo>
                  <a:pt x="2581" y="1039"/>
                  <a:pt x="2581" y="1039"/>
                  <a:pt x="2581" y="1039"/>
                </a:cubicBezTo>
                <a:cubicBezTo>
                  <a:pt x="2581" y="990"/>
                  <a:pt x="2581" y="990"/>
                  <a:pt x="2581" y="990"/>
                </a:cubicBezTo>
                <a:cubicBezTo>
                  <a:pt x="2631" y="990"/>
                  <a:pt x="2631" y="990"/>
                  <a:pt x="2631" y="990"/>
                </a:cubicBezTo>
                <a:cubicBezTo>
                  <a:pt x="2631" y="1039"/>
                  <a:pt x="2631" y="1039"/>
                  <a:pt x="2631" y="1039"/>
                </a:cubicBezTo>
                <a:cubicBezTo>
                  <a:pt x="2673" y="1039"/>
                  <a:pt x="2673" y="1039"/>
                  <a:pt x="2673" y="1039"/>
                </a:cubicBezTo>
                <a:cubicBezTo>
                  <a:pt x="2673" y="1076"/>
                  <a:pt x="2673" y="1076"/>
                  <a:pt x="2673" y="1076"/>
                </a:cubicBezTo>
                <a:cubicBezTo>
                  <a:pt x="2631" y="1076"/>
                  <a:pt x="2631" y="1076"/>
                  <a:pt x="2631" y="1076"/>
                </a:cubicBezTo>
                <a:cubicBezTo>
                  <a:pt x="2631" y="1181"/>
                  <a:pt x="2631" y="1181"/>
                  <a:pt x="2631" y="1181"/>
                </a:cubicBezTo>
                <a:cubicBezTo>
                  <a:pt x="2634" y="1196"/>
                  <a:pt x="2634" y="1196"/>
                  <a:pt x="2634" y="1196"/>
                </a:cubicBezTo>
                <a:cubicBezTo>
                  <a:pt x="2642" y="1203"/>
                  <a:pt x="2642" y="1203"/>
                  <a:pt x="2642" y="1203"/>
                </a:cubicBezTo>
                <a:cubicBezTo>
                  <a:pt x="2654" y="1205"/>
                  <a:pt x="2654" y="1205"/>
                  <a:pt x="2654" y="1205"/>
                </a:cubicBezTo>
                <a:cubicBezTo>
                  <a:pt x="2662" y="1204"/>
                  <a:pt x="2662" y="1204"/>
                  <a:pt x="2662" y="1204"/>
                </a:cubicBezTo>
                <a:lnTo>
                  <a:pt x="2668" y="1203"/>
                </a:lnTo>
                <a:close/>
                <a:moveTo>
                  <a:pt x="2898" y="1071"/>
                </a:moveTo>
                <a:cubicBezTo>
                  <a:pt x="2904" y="1082"/>
                  <a:pt x="2907" y="1096"/>
                  <a:pt x="2907" y="1113"/>
                </a:cubicBezTo>
                <a:cubicBezTo>
                  <a:pt x="2907" y="1242"/>
                  <a:pt x="2907" y="1242"/>
                  <a:pt x="2907" y="1242"/>
                </a:cubicBezTo>
                <a:cubicBezTo>
                  <a:pt x="2857" y="1242"/>
                  <a:pt x="2857" y="1242"/>
                  <a:pt x="2857" y="1242"/>
                </a:cubicBezTo>
                <a:cubicBezTo>
                  <a:pt x="2857" y="1120"/>
                  <a:pt x="2857" y="1120"/>
                  <a:pt x="2857" y="1120"/>
                </a:cubicBezTo>
                <a:cubicBezTo>
                  <a:pt x="2857" y="1106"/>
                  <a:pt x="2853" y="1096"/>
                  <a:pt x="2846" y="1088"/>
                </a:cubicBezTo>
                <a:cubicBezTo>
                  <a:pt x="2839" y="1080"/>
                  <a:pt x="2829" y="1077"/>
                  <a:pt x="2815" y="1077"/>
                </a:cubicBezTo>
                <a:cubicBezTo>
                  <a:pt x="2806" y="1077"/>
                  <a:pt x="2799" y="1078"/>
                  <a:pt x="2792" y="1082"/>
                </a:cubicBezTo>
                <a:cubicBezTo>
                  <a:pt x="2785" y="1086"/>
                  <a:pt x="2779" y="1091"/>
                  <a:pt x="2775" y="1098"/>
                </a:cubicBezTo>
                <a:cubicBezTo>
                  <a:pt x="2771" y="1105"/>
                  <a:pt x="2769" y="1113"/>
                  <a:pt x="2769" y="1123"/>
                </a:cubicBezTo>
                <a:cubicBezTo>
                  <a:pt x="2769" y="1242"/>
                  <a:pt x="2769" y="1242"/>
                  <a:pt x="2769" y="1242"/>
                </a:cubicBezTo>
                <a:cubicBezTo>
                  <a:pt x="2719" y="1242"/>
                  <a:pt x="2719" y="1242"/>
                  <a:pt x="2719" y="1242"/>
                </a:cubicBezTo>
                <a:cubicBezTo>
                  <a:pt x="2719" y="971"/>
                  <a:pt x="2719" y="971"/>
                  <a:pt x="2719" y="971"/>
                </a:cubicBezTo>
                <a:cubicBezTo>
                  <a:pt x="2768" y="971"/>
                  <a:pt x="2768" y="971"/>
                  <a:pt x="2768" y="971"/>
                </a:cubicBezTo>
                <a:cubicBezTo>
                  <a:pt x="2768" y="1073"/>
                  <a:pt x="2768" y="1073"/>
                  <a:pt x="2768" y="1073"/>
                </a:cubicBezTo>
                <a:cubicBezTo>
                  <a:pt x="2771" y="1073"/>
                  <a:pt x="2771" y="1073"/>
                  <a:pt x="2771" y="1073"/>
                </a:cubicBezTo>
                <a:cubicBezTo>
                  <a:pt x="2776" y="1062"/>
                  <a:pt x="2783" y="1053"/>
                  <a:pt x="2794" y="1046"/>
                </a:cubicBezTo>
                <a:cubicBezTo>
                  <a:pt x="2804" y="1039"/>
                  <a:pt x="2818" y="1036"/>
                  <a:pt x="2834" y="1036"/>
                </a:cubicBezTo>
                <a:cubicBezTo>
                  <a:pt x="2849" y="1036"/>
                  <a:pt x="2862" y="1039"/>
                  <a:pt x="2873" y="1045"/>
                </a:cubicBezTo>
                <a:cubicBezTo>
                  <a:pt x="2884" y="1051"/>
                  <a:pt x="2892" y="1059"/>
                  <a:pt x="2898" y="1071"/>
                </a:cubicBezTo>
                <a:close/>
                <a:moveTo>
                  <a:pt x="3428" y="1061"/>
                </a:moveTo>
                <a:cubicBezTo>
                  <a:pt x="3419" y="1052"/>
                  <a:pt x="3409" y="1046"/>
                  <a:pt x="3397" y="1042"/>
                </a:cubicBezTo>
                <a:cubicBezTo>
                  <a:pt x="3385" y="1038"/>
                  <a:pt x="3373" y="1036"/>
                  <a:pt x="3360" y="1036"/>
                </a:cubicBezTo>
                <a:cubicBezTo>
                  <a:pt x="3340" y="1036"/>
                  <a:pt x="3322" y="1040"/>
                  <a:pt x="3307" y="1049"/>
                </a:cubicBezTo>
                <a:cubicBezTo>
                  <a:pt x="3292" y="1058"/>
                  <a:pt x="3280" y="1071"/>
                  <a:pt x="3272" y="1086"/>
                </a:cubicBezTo>
                <a:cubicBezTo>
                  <a:pt x="3264" y="1102"/>
                  <a:pt x="3259" y="1121"/>
                  <a:pt x="3259" y="1142"/>
                </a:cubicBezTo>
                <a:cubicBezTo>
                  <a:pt x="3259" y="1163"/>
                  <a:pt x="3264" y="1181"/>
                  <a:pt x="3272" y="1197"/>
                </a:cubicBezTo>
                <a:cubicBezTo>
                  <a:pt x="3280" y="1213"/>
                  <a:pt x="3292" y="1225"/>
                  <a:pt x="3307" y="1233"/>
                </a:cubicBezTo>
                <a:cubicBezTo>
                  <a:pt x="3323" y="1242"/>
                  <a:pt x="3341" y="1246"/>
                  <a:pt x="3363" y="1246"/>
                </a:cubicBezTo>
                <a:cubicBezTo>
                  <a:pt x="3379" y="1246"/>
                  <a:pt x="3394" y="1244"/>
                  <a:pt x="3407" y="1239"/>
                </a:cubicBezTo>
                <a:cubicBezTo>
                  <a:pt x="3419" y="1234"/>
                  <a:pt x="3430" y="1227"/>
                  <a:pt x="3438" y="1219"/>
                </a:cubicBezTo>
                <a:cubicBezTo>
                  <a:pt x="3446" y="1210"/>
                  <a:pt x="3452" y="1199"/>
                  <a:pt x="3455" y="1188"/>
                </a:cubicBezTo>
                <a:cubicBezTo>
                  <a:pt x="3408" y="1183"/>
                  <a:pt x="3408" y="1183"/>
                  <a:pt x="3408" y="1183"/>
                </a:cubicBezTo>
                <a:cubicBezTo>
                  <a:pt x="3398" y="1197"/>
                  <a:pt x="3398" y="1197"/>
                  <a:pt x="3398" y="1197"/>
                </a:cubicBezTo>
                <a:cubicBezTo>
                  <a:pt x="3383" y="1206"/>
                  <a:pt x="3383" y="1206"/>
                  <a:pt x="3383" y="1206"/>
                </a:cubicBezTo>
                <a:cubicBezTo>
                  <a:pt x="3377" y="1208"/>
                  <a:pt x="3371" y="1209"/>
                  <a:pt x="3363" y="1209"/>
                </a:cubicBezTo>
                <a:cubicBezTo>
                  <a:pt x="3352" y="1209"/>
                  <a:pt x="3343" y="1207"/>
                  <a:pt x="3335" y="1202"/>
                </a:cubicBezTo>
                <a:cubicBezTo>
                  <a:pt x="3327" y="1198"/>
                  <a:pt x="3320" y="1191"/>
                  <a:pt x="3316" y="1183"/>
                </a:cubicBezTo>
                <a:cubicBezTo>
                  <a:pt x="3311" y="1175"/>
                  <a:pt x="3309" y="1165"/>
                  <a:pt x="3309" y="1154"/>
                </a:cubicBezTo>
                <a:cubicBezTo>
                  <a:pt x="3457" y="1154"/>
                  <a:pt x="3457" y="1154"/>
                  <a:pt x="3457" y="1154"/>
                </a:cubicBezTo>
                <a:cubicBezTo>
                  <a:pt x="3457" y="1139"/>
                  <a:pt x="3457" y="1139"/>
                  <a:pt x="3457" y="1139"/>
                </a:cubicBezTo>
                <a:cubicBezTo>
                  <a:pt x="3457" y="1121"/>
                  <a:pt x="3454" y="1106"/>
                  <a:pt x="3449" y="1093"/>
                </a:cubicBezTo>
                <a:cubicBezTo>
                  <a:pt x="3444" y="1080"/>
                  <a:pt x="3437" y="1069"/>
                  <a:pt x="3428" y="1061"/>
                </a:cubicBezTo>
                <a:close/>
                <a:moveTo>
                  <a:pt x="3309" y="1121"/>
                </a:moveTo>
                <a:cubicBezTo>
                  <a:pt x="3310" y="1113"/>
                  <a:pt x="3312" y="1106"/>
                  <a:pt x="3316" y="1099"/>
                </a:cubicBezTo>
                <a:cubicBezTo>
                  <a:pt x="3320" y="1091"/>
                  <a:pt x="3326" y="1085"/>
                  <a:pt x="3334" y="1080"/>
                </a:cubicBezTo>
                <a:cubicBezTo>
                  <a:pt x="3341" y="1076"/>
                  <a:pt x="3350" y="1073"/>
                  <a:pt x="3361" y="1073"/>
                </a:cubicBezTo>
                <a:cubicBezTo>
                  <a:pt x="3370" y="1073"/>
                  <a:pt x="3379" y="1075"/>
                  <a:pt x="3386" y="1080"/>
                </a:cubicBezTo>
                <a:cubicBezTo>
                  <a:pt x="3393" y="1084"/>
                  <a:pt x="3399" y="1089"/>
                  <a:pt x="3403" y="1097"/>
                </a:cubicBezTo>
                <a:cubicBezTo>
                  <a:pt x="3407" y="1104"/>
                  <a:pt x="3409" y="1112"/>
                  <a:pt x="3409" y="1121"/>
                </a:cubicBezTo>
                <a:lnTo>
                  <a:pt x="3309" y="1121"/>
                </a:lnTo>
                <a:close/>
                <a:moveTo>
                  <a:pt x="2975" y="754"/>
                </a:moveTo>
                <a:cubicBezTo>
                  <a:pt x="2861" y="754"/>
                  <a:pt x="2799" y="692"/>
                  <a:pt x="2791" y="557"/>
                </a:cubicBezTo>
                <a:cubicBezTo>
                  <a:pt x="3265" y="557"/>
                  <a:pt x="3265" y="557"/>
                  <a:pt x="3265" y="557"/>
                </a:cubicBezTo>
                <a:cubicBezTo>
                  <a:pt x="3265" y="551"/>
                  <a:pt x="3268" y="529"/>
                  <a:pt x="3268" y="506"/>
                </a:cubicBezTo>
                <a:cubicBezTo>
                  <a:pt x="3268" y="275"/>
                  <a:pt x="3157" y="171"/>
                  <a:pt x="2945" y="171"/>
                </a:cubicBezTo>
                <a:cubicBezTo>
                  <a:pt x="2732" y="171"/>
                  <a:pt x="2590" y="306"/>
                  <a:pt x="2590" y="525"/>
                </a:cubicBezTo>
                <a:cubicBezTo>
                  <a:pt x="2590" y="739"/>
                  <a:pt x="2713" y="871"/>
                  <a:pt x="2959" y="871"/>
                </a:cubicBezTo>
                <a:cubicBezTo>
                  <a:pt x="3107" y="871"/>
                  <a:pt x="3184" y="838"/>
                  <a:pt x="3242" y="805"/>
                </a:cubicBezTo>
                <a:cubicBezTo>
                  <a:pt x="3242" y="680"/>
                  <a:pt x="3242" y="680"/>
                  <a:pt x="3242" y="680"/>
                </a:cubicBezTo>
                <a:cubicBezTo>
                  <a:pt x="3130" y="680"/>
                  <a:pt x="3130" y="680"/>
                  <a:pt x="3130" y="680"/>
                </a:cubicBezTo>
                <a:cubicBezTo>
                  <a:pt x="3094" y="724"/>
                  <a:pt x="3063" y="754"/>
                  <a:pt x="2975" y="754"/>
                </a:cubicBezTo>
                <a:close/>
                <a:moveTo>
                  <a:pt x="2945" y="284"/>
                </a:moveTo>
                <a:cubicBezTo>
                  <a:pt x="3026" y="284"/>
                  <a:pt x="3064" y="331"/>
                  <a:pt x="3071" y="450"/>
                </a:cubicBezTo>
                <a:cubicBezTo>
                  <a:pt x="2794" y="450"/>
                  <a:pt x="2794" y="450"/>
                  <a:pt x="2794" y="450"/>
                </a:cubicBezTo>
                <a:cubicBezTo>
                  <a:pt x="2809" y="333"/>
                  <a:pt x="2863" y="284"/>
                  <a:pt x="2945" y="284"/>
                </a:cubicBezTo>
                <a:close/>
              </a:path>
            </a:pathLst>
          </a:custGeom>
          <a:solidFill>
            <a:srgbClr val="0066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0" indent="0" algn="l" defTabSz="914400" rtl="0" eaLnBrk="1" latinLnBrk="0" hangingPunct="1">
              <a:lnSpc>
                <a:spcPct val="98000"/>
              </a:lnSpc>
              <a:spcBef>
                <a:spcPts val="0"/>
              </a:spcBef>
              <a:buFont typeface="Wingdings" panose="05000000000000000000" pitchFamily="2" charset="2"/>
              <a:buNone/>
              <a:defRPr/>
            </a:lvl1pPr>
          </a:lstStyle>
          <a:p>
            <a:r>
              <a:rPr lang="en-GB" dirty="0"/>
              <a:t>  </a:t>
            </a:r>
          </a:p>
        </p:txBody>
      </p:sp>
      <p:sp>
        <p:nvSpPr>
          <p:cNvPr id="16" name="LS_Worldline_PH (move it under the slide if not needed)  (JU-Free) ">
            <a:extLst>
              <a:ext uri="{FF2B5EF4-FFF2-40B4-BE49-F238E27FC236}">
                <a16:creationId xmlns:a16="http://schemas.microsoft.com/office/drawing/2014/main" xmlns="" id="{53B3EE1E-37DF-40A1-8233-6D3FBBA99958}"/>
              </a:ext>
            </a:extLst>
          </p:cNvPr>
          <p:cNvSpPr txBox="1">
            <a:spLocks noGrp="1"/>
          </p:cNvSpPr>
          <p:nvPr>
            <p:ph type="body" idx="1006" hasCustomPrompt="1"/>
            <p:custDataLst>
              <p:custData r:id="rId3"/>
            </p:custDataLst>
          </p:nvPr>
        </p:nvSpPr>
        <p:spPr bwMode="auto">
          <a:xfrm>
            <a:off x="7640640" y="4704120"/>
            <a:ext cx="1285920" cy="224640"/>
          </a:xfrm>
          <a:custGeom>
            <a:avLst/>
            <a:gdLst>
              <a:gd name="T0" fmla="*/ 3107 w 5382"/>
              <a:gd name="T1" fmla="*/ 302 h 939"/>
              <a:gd name="T2" fmla="*/ 2692 w 5382"/>
              <a:gd name="T3" fmla="*/ 799 h 939"/>
              <a:gd name="T4" fmla="*/ 2544 w 5382"/>
              <a:gd name="T5" fmla="*/ 553 h 939"/>
              <a:gd name="T6" fmla="*/ 2471 w 5382"/>
              <a:gd name="T7" fmla="*/ 47 h 939"/>
              <a:gd name="T8" fmla="*/ 2371 w 5382"/>
              <a:gd name="T9" fmla="*/ 725 h 939"/>
              <a:gd name="T10" fmla="*/ 2749 w 5382"/>
              <a:gd name="T11" fmla="*/ 872 h 939"/>
              <a:gd name="T12" fmla="*/ 3164 w 5382"/>
              <a:gd name="T13" fmla="*/ 923 h 939"/>
              <a:gd name="T14" fmla="*/ 3208 w 5382"/>
              <a:gd name="T15" fmla="*/ 47 h 939"/>
              <a:gd name="T16" fmla="*/ 2837 w 5382"/>
              <a:gd name="T17" fmla="*/ 592 h 939"/>
              <a:gd name="T18" fmla="*/ 3107 w 5382"/>
              <a:gd name="T19" fmla="*/ 744 h 939"/>
              <a:gd name="T20" fmla="*/ 2313 w 5382"/>
              <a:gd name="T21" fmla="*/ 403 h 939"/>
              <a:gd name="T22" fmla="*/ 2090 w 5382"/>
              <a:gd name="T23" fmla="*/ 923 h 939"/>
              <a:gd name="T24" fmla="*/ 2031 w 5382"/>
              <a:gd name="T25" fmla="*/ 262 h 939"/>
              <a:gd name="T26" fmla="*/ 1657 w 5382"/>
              <a:gd name="T27" fmla="*/ 274 h 939"/>
              <a:gd name="T28" fmla="*/ 1420 w 5382"/>
              <a:gd name="T29" fmla="*/ 453 h 939"/>
              <a:gd name="T30" fmla="*/ 1323 w 5382"/>
              <a:gd name="T31" fmla="*/ 593 h 939"/>
              <a:gd name="T32" fmla="*/ 1176 w 5382"/>
              <a:gd name="T33" fmla="*/ 593 h 939"/>
              <a:gd name="T34" fmla="*/ 1657 w 5382"/>
              <a:gd name="T35" fmla="*/ 274 h 939"/>
              <a:gd name="T36" fmla="*/ 1576 w 5382"/>
              <a:gd name="T37" fmla="*/ 388 h 939"/>
              <a:gd name="T38" fmla="*/ 3714 w 5382"/>
              <a:gd name="T39" fmla="*/ 127 h 939"/>
              <a:gd name="T40" fmla="*/ 3815 w 5382"/>
              <a:gd name="T41" fmla="*/ 225 h 939"/>
              <a:gd name="T42" fmla="*/ 5083 w 5382"/>
              <a:gd name="T43" fmla="*/ 249 h 939"/>
              <a:gd name="T44" fmla="*/ 4736 w 5382"/>
              <a:gd name="T45" fmla="*/ 811 h 939"/>
              <a:gd name="T46" fmla="*/ 4474 w 5382"/>
              <a:gd name="T47" fmla="*/ 244 h 939"/>
              <a:gd name="T48" fmla="*/ 4071 w 5382"/>
              <a:gd name="T49" fmla="*/ 262 h 939"/>
              <a:gd name="T50" fmla="*/ 3904 w 5382"/>
              <a:gd name="T51" fmla="*/ 708 h 939"/>
              <a:gd name="T52" fmla="*/ 3732 w 5382"/>
              <a:gd name="T53" fmla="*/ 262 h 939"/>
              <a:gd name="T54" fmla="*/ 3732 w 5382"/>
              <a:gd name="T55" fmla="*/ 730 h 939"/>
              <a:gd name="T56" fmla="*/ 3562 w 5382"/>
              <a:gd name="T57" fmla="*/ 726 h 939"/>
              <a:gd name="T58" fmla="*/ 3390 w 5382"/>
              <a:gd name="T59" fmla="*/ 47 h 939"/>
              <a:gd name="T60" fmla="*/ 3390 w 5382"/>
              <a:gd name="T61" fmla="*/ 748 h 939"/>
              <a:gd name="T62" fmla="*/ 3900 w 5382"/>
              <a:gd name="T63" fmla="*/ 914 h 939"/>
              <a:gd name="T64" fmla="*/ 4246 w 5382"/>
              <a:gd name="T65" fmla="*/ 923 h 939"/>
              <a:gd name="T66" fmla="*/ 4479 w 5382"/>
              <a:gd name="T67" fmla="*/ 479 h 939"/>
              <a:gd name="T68" fmla="*/ 4479 w 5382"/>
              <a:gd name="T69" fmla="*/ 748 h 939"/>
              <a:gd name="T70" fmla="*/ 5096 w 5382"/>
              <a:gd name="T71" fmla="*/ 934 h 939"/>
              <a:gd name="T72" fmla="*/ 5300 w 5382"/>
              <a:gd name="T73" fmla="*/ 747 h 939"/>
              <a:gd name="T74" fmla="*/ 5380 w 5382"/>
              <a:gd name="T75" fmla="*/ 633 h 939"/>
              <a:gd name="T76" fmla="*/ 5083 w 5382"/>
              <a:gd name="T77" fmla="*/ 366 h 939"/>
              <a:gd name="T78" fmla="*/ 1197 w 5382"/>
              <a:gd name="T79" fmla="*/ 156 h 939"/>
              <a:gd name="T80" fmla="*/ 629 w 5382"/>
              <a:gd name="T81" fmla="*/ 354 h 939"/>
              <a:gd name="T82" fmla="*/ 255 w 5382"/>
              <a:gd name="T83" fmla="*/ 922 h 939"/>
              <a:gd name="T84" fmla="*/ 0 w 5382"/>
              <a:gd name="T85" fmla="*/ 115 h 939"/>
              <a:gd name="T86" fmla="*/ 376 w 5382"/>
              <a:gd name="T87" fmla="*/ 115 h 939"/>
              <a:gd name="T88" fmla="*/ 399 w 5382"/>
              <a:gd name="T89" fmla="*/ 693 h 939"/>
              <a:gd name="T90" fmla="*/ 901 w 5382"/>
              <a:gd name="T91" fmla="*/ 693 h 939"/>
              <a:gd name="T92" fmla="*/ 976 w 5382"/>
              <a:gd name="T93" fmla="*/ 115 h 939"/>
              <a:gd name="T94" fmla="*/ 1267 w 5382"/>
              <a:gd name="T95" fmla="*/ 0 h 939"/>
              <a:gd name="T96" fmla="*/ 1197 w 5382"/>
              <a:gd name="T97" fmla="*/ 15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2" h="939">
                <a:moveTo>
                  <a:pt x="3208" y="47"/>
                </a:moveTo>
                <a:cubicBezTo>
                  <a:pt x="3107" y="47"/>
                  <a:pt x="3107" y="47"/>
                  <a:pt x="3107" y="47"/>
                </a:cubicBezTo>
                <a:cubicBezTo>
                  <a:pt x="3107" y="302"/>
                  <a:pt x="3107" y="302"/>
                  <a:pt x="3107" y="302"/>
                </a:cubicBezTo>
                <a:cubicBezTo>
                  <a:pt x="3066" y="267"/>
                  <a:pt x="3018" y="245"/>
                  <a:pt x="2933" y="245"/>
                </a:cubicBezTo>
                <a:cubicBezTo>
                  <a:pt x="2791" y="245"/>
                  <a:pt x="2649" y="339"/>
                  <a:pt x="2649" y="601"/>
                </a:cubicBezTo>
                <a:cubicBezTo>
                  <a:pt x="2649" y="681"/>
                  <a:pt x="2664" y="747"/>
                  <a:pt x="2692" y="799"/>
                </a:cubicBezTo>
                <a:cubicBezTo>
                  <a:pt x="2672" y="804"/>
                  <a:pt x="2650" y="808"/>
                  <a:pt x="2628" y="808"/>
                </a:cubicBezTo>
                <a:cubicBezTo>
                  <a:pt x="2571" y="808"/>
                  <a:pt x="2544" y="790"/>
                  <a:pt x="2544" y="724"/>
                </a:cubicBezTo>
                <a:cubicBezTo>
                  <a:pt x="2544" y="553"/>
                  <a:pt x="2544" y="553"/>
                  <a:pt x="2544" y="553"/>
                </a:cubicBezTo>
                <a:cubicBezTo>
                  <a:pt x="2543" y="553"/>
                  <a:pt x="2543" y="553"/>
                  <a:pt x="2543" y="553"/>
                </a:cubicBezTo>
                <a:cubicBezTo>
                  <a:pt x="2543" y="151"/>
                  <a:pt x="2543" y="151"/>
                  <a:pt x="2543" y="151"/>
                </a:cubicBezTo>
                <a:cubicBezTo>
                  <a:pt x="2543" y="62"/>
                  <a:pt x="2533" y="47"/>
                  <a:pt x="2471" y="47"/>
                </a:cubicBezTo>
                <a:cubicBezTo>
                  <a:pt x="2371" y="47"/>
                  <a:pt x="2371" y="47"/>
                  <a:pt x="2371" y="47"/>
                </a:cubicBezTo>
                <a:cubicBezTo>
                  <a:pt x="2371" y="553"/>
                  <a:pt x="2371" y="553"/>
                  <a:pt x="2371" y="553"/>
                </a:cubicBezTo>
                <a:cubicBezTo>
                  <a:pt x="2371" y="725"/>
                  <a:pt x="2371" y="725"/>
                  <a:pt x="2371" y="725"/>
                </a:cubicBezTo>
                <a:cubicBezTo>
                  <a:pt x="2371" y="746"/>
                  <a:pt x="2371" y="746"/>
                  <a:pt x="2371" y="746"/>
                </a:cubicBezTo>
                <a:cubicBezTo>
                  <a:pt x="2371" y="895"/>
                  <a:pt x="2443" y="932"/>
                  <a:pt x="2539" y="932"/>
                </a:cubicBezTo>
                <a:cubicBezTo>
                  <a:pt x="2614" y="932"/>
                  <a:pt x="2690" y="907"/>
                  <a:pt x="2749" y="872"/>
                </a:cubicBezTo>
                <a:cubicBezTo>
                  <a:pt x="2794" y="912"/>
                  <a:pt x="2852" y="932"/>
                  <a:pt x="2916" y="932"/>
                </a:cubicBezTo>
                <a:cubicBezTo>
                  <a:pt x="3003" y="932"/>
                  <a:pt x="3067" y="895"/>
                  <a:pt x="3111" y="847"/>
                </a:cubicBezTo>
                <a:cubicBezTo>
                  <a:pt x="3118" y="909"/>
                  <a:pt x="3135" y="923"/>
                  <a:pt x="3164" y="923"/>
                </a:cubicBezTo>
                <a:cubicBezTo>
                  <a:pt x="3280" y="923"/>
                  <a:pt x="3280" y="923"/>
                  <a:pt x="3280" y="923"/>
                </a:cubicBezTo>
                <a:cubicBezTo>
                  <a:pt x="3280" y="151"/>
                  <a:pt x="3280" y="151"/>
                  <a:pt x="3280" y="151"/>
                </a:cubicBezTo>
                <a:cubicBezTo>
                  <a:pt x="3280" y="63"/>
                  <a:pt x="3270" y="47"/>
                  <a:pt x="3208" y="47"/>
                </a:cubicBezTo>
                <a:close/>
                <a:moveTo>
                  <a:pt x="3107" y="744"/>
                </a:moveTo>
                <a:cubicBezTo>
                  <a:pt x="3060" y="783"/>
                  <a:pt x="3023" y="803"/>
                  <a:pt x="2968" y="803"/>
                </a:cubicBezTo>
                <a:cubicBezTo>
                  <a:pt x="2880" y="803"/>
                  <a:pt x="2837" y="744"/>
                  <a:pt x="2837" y="592"/>
                </a:cubicBezTo>
                <a:cubicBezTo>
                  <a:pt x="2837" y="426"/>
                  <a:pt x="2914" y="388"/>
                  <a:pt x="2990" y="388"/>
                </a:cubicBezTo>
                <a:cubicBezTo>
                  <a:pt x="3041" y="388"/>
                  <a:pt x="3078" y="399"/>
                  <a:pt x="3107" y="421"/>
                </a:cubicBezTo>
                <a:lnTo>
                  <a:pt x="3107" y="744"/>
                </a:lnTo>
                <a:close/>
                <a:moveTo>
                  <a:pt x="2273" y="250"/>
                </a:moveTo>
                <a:cubicBezTo>
                  <a:pt x="2287" y="250"/>
                  <a:pt x="2301" y="253"/>
                  <a:pt x="2313" y="257"/>
                </a:cubicBezTo>
                <a:cubicBezTo>
                  <a:pt x="2313" y="403"/>
                  <a:pt x="2313" y="403"/>
                  <a:pt x="2313" y="403"/>
                </a:cubicBezTo>
                <a:cubicBezTo>
                  <a:pt x="2282" y="403"/>
                  <a:pt x="2282" y="403"/>
                  <a:pt x="2282" y="403"/>
                </a:cubicBezTo>
                <a:cubicBezTo>
                  <a:pt x="2190" y="403"/>
                  <a:pt x="2126" y="423"/>
                  <a:pt x="2090" y="442"/>
                </a:cubicBezTo>
                <a:cubicBezTo>
                  <a:pt x="2090" y="923"/>
                  <a:pt x="2090" y="923"/>
                  <a:pt x="2090" y="923"/>
                </a:cubicBezTo>
                <a:cubicBezTo>
                  <a:pt x="1915" y="923"/>
                  <a:pt x="1915" y="923"/>
                  <a:pt x="1915" y="923"/>
                </a:cubicBezTo>
                <a:cubicBezTo>
                  <a:pt x="1915" y="262"/>
                  <a:pt x="1915" y="262"/>
                  <a:pt x="1915" y="262"/>
                </a:cubicBezTo>
                <a:cubicBezTo>
                  <a:pt x="2031" y="262"/>
                  <a:pt x="2031" y="262"/>
                  <a:pt x="2031" y="262"/>
                </a:cubicBezTo>
                <a:cubicBezTo>
                  <a:pt x="2062" y="262"/>
                  <a:pt x="2081" y="271"/>
                  <a:pt x="2088" y="337"/>
                </a:cubicBezTo>
                <a:cubicBezTo>
                  <a:pt x="2130" y="292"/>
                  <a:pt x="2190" y="250"/>
                  <a:pt x="2273" y="250"/>
                </a:cubicBezTo>
                <a:close/>
                <a:moveTo>
                  <a:pt x="1657" y="274"/>
                </a:moveTo>
                <a:cubicBezTo>
                  <a:pt x="1616" y="256"/>
                  <a:pt x="1570" y="246"/>
                  <a:pt x="1523" y="246"/>
                </a:cubicBezTo>
                <a:cubicBezTo>
                  <a:pt x="1511" y="246"/>
                  <a:pt x="1498" y="247"/>
                  <a:pt x="1487" y="248"/>
                </a:cubicBezTo>
                <a:cubicBezTo>
                  <a:pt x="1444" y="306"/>
                  <a:pt x="1420" y="376"/>
                  <a:pt x="1420" y="453"/>
                </a:cubicBezTo>
                <a:cubicBezTo>
                  <a:pt x="1420" y="596"/>
                  <a:pt x="1507" y="719"/>
                  <a:pt x="1631" y="772"/>
                </a:cubicBezTo>
                <a:cubicBezTo>
                  <a:pt x="1600" y="794"/>
                  <a:pt x="1563" y="807"/>
                  <a:pt x="1523" y="807"/>
                </a:cubicBezTo>
                <a:cubicBezTo>
                  <a:pt x="1412" y="807"/>
                  <a:pt x="1323" y="711"/>
                  <a:pt x="1323" y="593"/>
                </a:cubicBezTo>
                <a:cubicBezTo>
                  <a:pt x="1323" y="542"/>
                  <a:pt x="1340" y="495"/>
                  <a:pt x="1367" y="459"/>
                </a:cubicBezTo>
                <a:cubicBezTo>
                  <a:pt x="1367" y="405"/>
                  <a:pt x="1386" y="306"/>
                  <a:pt x="1415" y="264"/>
                </a:cubicBezTo>
                <a:cubicBezTo>
                  <a:pt x="1275" y="309"/>
                  <a:pt x="1176" y="441"/>
                  <a:pt x="1176" y="593"/>
                </a:cubicBezTo>
                <a:cubicBezTo>
                  <a:pt x="1176" y="785"/>
                  <a:pt x="1334" y="939"/>
                  <a:pt x="1523" y="939"/>
                </a:cubicBezTo>
                <a:cubicBezTo>
                  <a:pt x="1712" y="939"/>
                  <a:pt x="1869" y="785"/>
                  <a:pt x="1869" y="593"/>
                </a:cubicBezTo>
                <a:cubicBezTo>
                  <a:pt x="1869" y="450"/>
                  <a:pt x="1782" y="326"/>
                  <a:pt x="1657" y="274"/>
                </a:cubicBezTo>
                <a:close/>
                <a:moveTo>
                  <a:pt x="1713" y="658"/>
                </a:moveTo>
                <a:cubicBezTo>
                  <a:pt x="1628" y="633"/>
                  <a:pt x="1566" y="551"/>
                  <a:pt x="1566" y="453"/>
                </a:cubicBezTo>
                <a:cubicBezTo>
                  <a:pt x="1566" y="430"/>
                  <a:pt x="1570" y="408"/>
                  <a:pt x="1576" y="388"/>
                </a:cubicBezTo>
                <a:cubicBezTo>
                  <a:pt x="1661" y="412"/>
                  <a:pt x="1723" y="495"/>
                  <a:pt x="1723" y="593"/>
                </a:cubicBezTo>
                <a:cubicBezTo>
                  <a:pt x="1723" y="616"/>
                  <a:pt x="1719" y="638"/>
                  <a:pt x="1713" y="658"/>
                </a:cubicBezTo>
                <a:close/>
                <a:moveTo>
                  <a:pt x="3714" y="127"/>
                </a:moveTo>
                <a:cubicBezTo>
                  <a:pt x="3714" y="73"/>
                  <a:pt x="3759" y="28"/>
                  <a:pt x="3815" y="28"/>
                </a:cubicBezTo>
                <a:cubicBezTo>
                  <a:pt x="3871" y="28"/>
                  <a:pt x="3916" y="73"/>
                  <a:pt x="3916" y="127"/>
                </a:cubicBezTo>
                <a:cubicBezTo>
                  <a:pt x="3916" y="182"/>
                  <a:pt x="3871" y="225"/>
                  <a:pt x="3815" y="225"/>
                </a:cubicBezTo>
                <a:cubicBezTo>
                  <a:pt x="3759" y="225"/>
                  <a:pt x="3714" y="182"/>
                  <a:pt x="3714" y="127"/>
                </a:cubicBezTo>
                <a:close/>
                <a:moveTo>
                  <a:pt x="5382" y="576"/>
                </a:moveTo>
                <a:cubicBezTo>
                  <a:pt x="5382" y="357"/>
                  <a:pt x="5278" y="249"/>
                  <a:pt x="5083" y="249"/>
                </a:cubicBezTo>
                <a:cubicBezTo>
                  <a:pt x="4898" y="249"/>
                  <a:pt x="4758" y="381"/>
                  <a:pt x="4758" y="595"/>
                </a:cubicBezTo>
                <a:cubicBezTo>
                  <a:pt x="4758" y="676"/>
                  <a:pt x="4776" y="744"/>
                  <a:pt x="4810" y="798"/>
                </a:cubicBezTo>
                <a:cubicBezTo>
                  <a:pt x="4786" y="805"/>
                  <a:pt x="4761" y="811"/>
                  <a:pt x="4736" y="811"/>
                </a:cubicBezTo>
                <a:cubicBezTo>
                  <a:pt x="4686" y="811"/>
                  <a:pt x="4659" y="796"/>
                  <a:pt x="4653" y="749"/>
                </a:cubicBezTo>
                <a:cubicBezTo>
                  <a:pt x="4653" y="430"/>
                  <a:pt x="4653" y="430"/>
                  <a:pt x="4653" y="430"/>
                </a:cubicBezTo>
                <a:cubicBezTo>
                  <a:pt x="4653" y="281"/>
                  <a:pt x="4571" y="244"/>
                  <a:pt x="4474" y="244"/>
                </a:cubicBezTo>
                <a:cubicBezTo>
                  <a:pt x="4385" y="244"/>
                  <a:pt x="4305" y="281"/>
                  <a:pt x="4243" y="327"/>
                </a:cubicBezTo>
                <a:cubicBezTo>
                  <a:pt x="4236" y="270"/>
                  <a:pt x="4218" y="262"/>
                  <a:pt x="4187" y="262"/>
                </a:cubicBezTo>
                <a:cubicBezTo>
                  <a:pt x="4071" y="262"/>
                  <a:pt x="4071" y="262"/>
                  <a:pt x="4071" y="262"/>
                </a:cubicBezTo>
                <a:cubicBezTo>
                  <a:pt x="4071" y="775"/>
                  <a:pt x="4071" y="775"/>
                  <a:pt x="4071" y="775"/>
                </a:cubicBezTo>
                <a:cubicBezTo>
                  <a:pt x="4045" y="783"/>
                  <a:pt x="4018" y="790"/>
                  <a:pt x="3988" y="790"/>
                </a:cubicBezTo>
                <a:cubicBezTo>
                  <a:pt x="3932" y="790"/>
                  <a:pt x="3905" y="772"/>
                  <a:pt x="3904" y="708"/>
                </a:cubicBezTo>
                <a:cubicBezTo>
                  <a:pt x="3904" y="384"/>
                  <a:pt x="3904" y="384"/>
                  <a:pt x="3904" y="384"/>
                </a:cubicBezTo>
                <a:cubicBezTo>
                  <a:pt x="3904" y="283"/>
                  <a:pt x="3895" y="262"/>
                  <a:pt x="3835" y="262"/>
                </a:cubicBezTo>
                <a:cubicBezTo>
                  <a:pt x="3732" y="262"/>
                  <a:pt x="3732" y="262"/>
                  <a:pt x="3732" y="262"/>
                </a:cubicBezTo>
                <a:cubicBezTo>
                  <a:pt x="3732" y="535"/>
                  <a:pt x="3732" y="535"/>
                  <a:pt x="3732" y="535"/>
                </a:cubicBezTo>
                <a:cubicBezTo>
                  <a:pt x="3732" y="728"/>
                  <a:pt x="3732" y="728"/>
                  <a:pt x="3732" y="728"/>
                </a:cubicBezTo>
                <a:cubicBezTo>
                  <a:pt x="3732" y="730"/>
                  <a:pt x="3732" y="730"/>
                  <a:pt x="3732" y="730"/>
                </a:cubicBezTo>
                <a:cubicBezTo>
                  <a:pt x="3732" y="794"/>
                  <a:pt x="3732" y="794"/>
                  <a:pt x="3732" y="794"/>
                </a:cubicBezTo>
                <a:cubicBezTo>
                  <a:pt x="3705" y="803"/>
                  <a:pt x="3676" y="811"/>
                  <a:pt x="3646" y="811"/>
                </a:cubicBezTo>
                <a:cubicBezTo>
                  <a:pt x="3589" y="811"/>
                  <a:pt x="3562" y="792"/>
                  <a:pt x="3562" y="726"/>
                </a:cubicBezTo>
                <a:cubicBezTo>
                  <a:pt x="3562" y="151"/>
                  <a:pt x="3562" y="151"/>
                  <a:pt x="3562" y="151"/>
                </a:cubicBezTo>
                <a:cubicBezTo>
                  <a:pt x="3562" y="62"/>
                  <a:pt x="3551" y="47"/>
                  <a:pt x="3489" y="47"/>
                </a:cubicBezTo>
                <a:cubicBezTo>
                  <a:pt x="3390" y="47"/>
                  <a:pt x="3390" y="47"/>
                  <a:pt x="3390" y="47"/>
                </a:cubicBezTo>
                <a:cubicBezTo>
                  <a:pt x="3390" y="556"/>
                  <a:pt x="3390" y="556"/>
                  <a:pt x="3390" y="556"/>
                </a:cubicBezTo>
                <a:cubicBezTo>
                  <a:pt x="3390" y="725"/>
                  <a:pt x="3390" y="725"/>
                  <a:pt x="3390" y="725"/>
                </a:cubicBezTo>
                <a:cubicBezTo>
                  <a:pt x="3390" y="748"/>
                  <a:pt x="3390" y="748"/>
                  <a:pt x="3390" y="748"/>
                </a:cubicBezTo>
                <a:cubicBezTo>
                  <a:pt x="3390" y="897"/>
                  <a:pt x="3461" y="934"/>
                  <a:pt x="3558" y="934"/>
                </a:cubicBezTo>
                <a:cubicBezTo>
                  <a:pt x="3635" y="934"/>
                  <a:pt x="3714" y="907"/>
                  <a:pt x="3774" y="871"/>
                </a:cubicBezTo>
                <a:cubicBezTo>
                  <a:pt x="3804" y="903"/>
                  <a:pt x="3848" y="914"/>
                  <a:pt x="3900" y="914"/>
                </a:cubicBezTo>
                <a:cubicBezTo>
                  <a:pt x="3959" y="914"/>
                  <a:pt x="4019" y="898"/>
                  <a:pt x="4071" y="874"/>
                </a:cubicBezTo>
                <a:cubicBezTo>
                  <a:pt x="4071" y="923"/>
                  <a:pt x="4071" y="923"/>
                  <a:pt x="4071" y="923"/>
                </a:cubicBezTo>
                <a:cubicBezTo>
                  <a:pt x="4246" y="923"/>
                  <a:pt x="4246" y="923"/>
                  <a:pt x="4246" y="923"/>
                </a:cubicBezTo>
                <a:cubicBezTo>
                  <a:pt x="4246" y="425"/>
                  <a:pt x="4246" y="425"/>
                  <a:pt x="4246" y="425"/>
                </a:cubicBezTo>
                <a:cubicBezTo>
                  <a:pt x="4288" y="409"/>
                  <a:pt x="4340" y="394"/>
                  <a:pt x="4397" y="394"/>
                </a:cubicBezTo>
                <a:cubicBezTo>
                  <a:pt x="4454" y="394"/>
                  <a:pt x="4479" y="414"/>
                  <a:pt x="4479" y="479"/>
                </a:cubicBezTo>
                <a:cubicBezTo>
                  <a:pt x="4479" y="556"/>
                  <a:pt x="4479" y="556"/>
                  <a:pt x="4479" y="556"/>
                </a:cubicBezTo>
                <a:cubicBezTo>
                  <a:pt x="4479" y="556"/>
                  <a:pt x="4479" y="556"/>
                  <a:pt x="4479" y="556"/>
                </a:cubicBezTo>
                <a:cubicBezTo>
                  <a:pt x="4479" y="748"/>
                  <a:pt x="4479" y="748"/>
                  <a:pt x="4479" y="748"/>
                </a:cubicBezTo>
                <a:cubicBezTo>
                  <a:pt x="4479" y="897"/>
                  <a:pt x="4551" y="934"/>
                  <a:pt x="4647" y="934"/>
                </a:cubicBezTo>
                <a:cubicBezTo>
                  <a:pt x="4727" y="934"/>
                  <a:pt x="4809" y="905"/>
                  <a:pt x="4870" y="866"/>
                </a:cubicBezTo>
                <a:cubicBezTo>
                  <a:pt x="4926" y="910"/>
                  <a:pt x="5002" y="934"/>
                  <a:pt x="5096" y="934"/>
                </a:cubicBezTo>
                <a:cubicBezTo>
                  <a:pt x="5229" y="934"/>
                  <a:pt x="5304" y="900"/>
                  <a:pt x="5357" y="869"/>
                </a:cubicBezTo>
                <a:cubicBezTo>
                  <a:pt x="5357" y="747"/>
                  <a:pt x="5357" y="747"/>
                  <a:pt x="5357" y="747"/>
                </a:cubicBezTo>
                <a:cubicBezTo>
                  <a:pt x="5300" y="747"/>
                  <a:pt x="5300" y="747"/>
                  <a:pt x="5300" y="747"/>
                </a:cubicBezTo>
                <a:cubicBezTo>
                  <a:pt x="5257" y="779"/>
                  <a:pt x="5199" y="803"/>
                  <a:pt x="5123" y="803"/>
                </a:cubicBezTo>
                <a:cubicBezTo>
                  <a:pt x="5021" y="803"/>
                  <a:pt x="4957" y="766"/>
                  <a:pt x="4949" y="633"/>
                </a:cubicBezTo>
                <a:cubicBezTo>
                  <a:pt x="5380" y="633"/>
                  <a:pt x="5380" y="633"/>
                  <a:pt x="5380" y="633"/>
                </a:cubicBezTo>
                <a:cubicBezTo>
                  <a:pt x="5380" y="627"/>
                  <a:pt x="5382" y="599"/>
                  <a:pt x="5382" y="576"/>
                </a:cubicBezTo>
                <a:close/>
                <a:moveTo>
                  <a:pt x="4951" y="522"/>
                </a:moveTo>
                <a:cubicBezTo>
                  <a:pt x="4965" y="398"/>
                  <a:pt x="5018" y="366"/>
                  <a:pt x="5083" y="366"/>
                </a:cubicBezTo>
                <a:cubicBezTo>
                  <a:pt x="5155" y="366"/>
                  <a:pt x="5196" y="404"/>
                  <a:pt x="5200" y="522"/>
                </a:cubicBezTo>
                <a:lnTo>
                  <a:pt x="4951" y="522"/>
                </a:lnTo>
                <a:close/>
                <a:moveTo>
                  <a:pt x="1197" y="156"/>
                </a:moveTo>
                <a:cubicBezTo>
                  <a:pt x="999" y="922"/>
                  <a:pt x="999" y="922"/>
                  <a:pt x="999" y="922"/>
                </a:cubicBezTo>
                <a:cubicBezTo>
                  <a:pt x="770" y="922"/>
                  <a:pt x="770" y="922"/>
                  <a:pt x="770" y="922"/>
                </a:cubicBezTo>
                <a:cubicBezTo>
                  <a:pt x="629" y="354"/>
                  <a:pt x="629" y="354"/>
                  <a:pt x="629" y="354"/>
                </a:cubicBezTo>
                <a:cubicBezTo>
                  <a:pt x="626" y="354"/>
                  <a:pt x="626" y="354"/>
                  <a:pt x="626" y="354"/>
                </a:cubicBezTo>
                <a:cubicBezTo>
                  <a:pt x="483" y="922"/>
                  <a:pt x="483" y="922"/>
                  <a:pt x="483" y="922"/>
                </a:cubicBezTo>
                <a:cubicBezTo>
                  <a:pt x="255" y="922"/>
                  <a:pt x="255" y="922"/>
                  <a:pt x="255" y="922"/>
                </a:cubicBezTo>
                <a:cubicBezTo>
                  <a:pt x="65" y="151"/>
                  <a:pt x="65" y="151"/>
                  <a:pt x="65" y="151"/>
                </a:cubicBezTo>
                <a:cubicBezTo>
                  <a:pt x="57" y="131"/>
                  <a:pt x="41" y="115"/>
                  <a:pt x="21" y="115"/>
                </a:cubicBezTo>
                <a:cubicBezTo>
                  <a:pt x="0" y="115"/>
                  <a:pt x="0" y="115"/>
                  <a:pt x="0" y="115"/>
                </a:cubicBezTo>
                <a:cubicBezTo>
                  <a:pt x="0" y="0"/>
                  <a:pt x="0" y="0"/>
                  <a:pt x="0" y="0"/>
                </a:cubicBezTo>
                <a:cubicBezTo>
                  <a:pt x="376" y="0"/>
                  <a:pt x="376" y="0"/>
                  <a:pt x="376" y="0"/>
                </a:cubicBezTo>
                <a:cubicBezTo>
                  <a:pt x="376" y="115"/>
                  <a:pt x="376" y="115"/>
                  <a:pt x="376" y="115"/>
                </a:cubicBezTo>
                <a:cubicBezTo>
                  <a:pt x="266" y="115"/>
                  <a:pt x="266" y="115"/>
                  <a:pt x="266" y="115"/>
                </a:cubicBezTo>
                <a:cubicBezTo>
                  <a:pt x="396" y="693"/>
                  <a:pt x="396" y="693"/>
                  <a:pt x="396" y="693"/>
                </a:cubicBezTo>
                <a:cubicBezTo>
                  <a:pt x="399" y="693"/>
                  <a:pt x="399" y="693"/>
                  <a:pt x="399" y="693"/>
                </a:cubicBezTo>
                <a:cubicBezTo>
                  <a:pt x="572" y="0"/>
                  <a:pt x="572" y="0"/>
                  <a:pt x="572" y="0"/>
                </a:cubicBezTo>
                <a:cubicBezTo>
                  <a:pt x="730" y="0"/>
                  <a:pt x="730" y="0"/>
                  <a:pt x="730" y="0"/>
                </a:cubicBezTo>
                <a:cubicBezTo>
                  <a:pt x="901" y="693"/>
                  <a:pt x="901" y="693"/>
                  <a:pt x="901" y="693"/>
                </a:cubicBezTo>
                <a:cubicBezTo>
                  <a:pt x="904" y="693"/>
                  <a:pt x="904" y="693"/>
                  <a:pt x="904" y="693"/>
                </a:cubicBezTo>
                <a:cubicBezTo>
                  <a:pt x="1021" y="205"/>
                  <a:pt x="1021" y="205"/>
                  <a:pt x="1021" y="205"/>
                </a:cubicBezTo>
                <a:cubicBezTo>
                  <a:pt x="1041" y="147"/>
                  <a:pt x="1027" y="115"/>
                  <a:pt x="976" y="115"/>
                </a:cubicBezTo>
                <a:cubicBezTo>
                  <a:pt x="926" y="115"/>
                  <a:pt x="926" y="115"/>
                  <a:pt x="926" y="115"/>
                </a:cubicBezTo>
                <a:cubicBezTo>
                  <a:pt x="926" y="0"/>
                  <a:pt x="926" y="0"/>
                  <a:pt x="926" y="0"/>
                </a:cubicBezTo>
                <a:cubicBezTo>
                  <a:pt x="1267" y="0"/>
                  <a:pt x="1267" y="0"/>
                  <a:pt x="1267" y="0"/>
                </a:cubicBezTo>
                <a:cubicBezTo>
                  <a:pt x="1267" y="115"/>
                  <a:pt x="1267" y="115"/>
                  <a:pt x="1267" y="115"/>
                </a:cubicBezTo>
                <a:cubicBezTo>
                  <a:pt x="1248" y="115"/>
                  <a:pt x="1248" y="115"/>
                  <a:pt x="1248" y="115"/>
                </a:cubicBezTo>
                <a:cubicBezTo>
                  <a:pt x="1225" y="115"/>
                  <a:pt x="1205" y="132"/>
                  <a:pt x="1197" y="156"/>
                </a:cubicBezTo>
                <a:close/>
              </a:path>
            </a:pathLst>
          </a:custGeom>
          <a:solidFill>
            <a:srgbClr val="006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70000" indent="-270000" algn="l" defTabSz="914400" rtl="0" eaLnBrk="1" latinLnBrk="0" hangingPunct="1">
              <a:spcBef>
                <a:spcPts val="0"/>
              </a:spcBef>
              <a:buFontTx/>
              <a:buNone/>
              <a:defRPr sz="2000" b="0" kern="1200">
                <a:solidFill>
                  <a:schemeClr val="tx1"/>
                </a:solidFill>
                <a:latin typeface="+mn-lt"/>
                <a:ea typeface="+mn-ea"/>
                <a:cs typeface="+mn-cs"/>
              </a:defRPr>
            </a:lvl1pPr>
            <a:lvl2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2pPr>
            <a:lvl3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3pPr>
            <a:lvl4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4pPr>
            <a:lvl5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5pPr>
            <a:lvl6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6pPr>
            <a:lvl7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7pPr>
            <a:lvl8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8pPr>
            <a:lvl9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9pPr>
          </a:lstStyle>
          <a:p>
            <a:pPr marL="0" lvl="0" indent="0" algn="l" defTabSz="914400" rtl="0" eaLnBrk="1" latinLnBrk="0" hangingPunct="1">
              <a:lnSpc>
                <a:spcPct val="98000"/>
              </a:lnSpc>
              <a:spcBef>
                <a:spcPts val="0"/>
              </a:spcBef>
            </a:pPr>
            <a:r>
              <a:rPr lang="en-GB" dirty="0"/>
              <a:t> </a:t>
            </a:r>
          </a:p>
        </p:txBody>
      </p:sp>
      <p:sp>
        <p:nvSpPr>
          <p:cNvPr id="13" name="Rectangle 4_for hiding placeholders not needed (PHJU)">
            <a:extLst>
              <a:ext uri="{FF2B5EF4-FFF2-40B4-BE49-F238E27FC236}">
                <a16:creationId xmlns:a16="http://schemas.microsoft.com/office/drawing/2014/main" xmlns="" id="{0252C49F-C1BA-4AEC-942F-E41947B40A5B}"/>
              </a:ext>
            </a:extLst>
          </p:cNvPr>
          <p:cNvSpPr>
            <a:spLocks noGrp="1"/>
          </p:cNvSpPr>
          <p:nvPr userDrawn="1">
            <p:ph type="body" idx="1005" hasCustomPrompt="1"/>
            <p:custDataLst>
              <p:custData r:id="rId4"/>
            </p:custDataLst>
          </p:nvPr>
        </p:nvSpPr>
        <p:spPr>
          <a:xfrm>
            <a:off x="0" y="5149042"/>
            <a:ext cx="9144000" cy="102283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defTabSz="685800" rtl="0" eaLnBrk="1" latinLnBrk="0" hangingPunct="1">
              <a:lnSpc>
                <a:spcPct val="98000"/>
              </a:lnSpc>
              <a:spcBef>
                <a:spcPts val="0"/>
              </a:spcBef>
              <a:buFont typeface="Wingdings" panose="05000000000000000000" pitchFamily="2" charset="2"/>
              <a:buNone/>
              <a:defRPr/>
            </a:lvl1pPr>
          </a:lstStyle>
          <a:p>
            <a:pPr algn="ctr"/>
            <a:r>
              <a:rPr lang="en-GB"/>
              <a:t> </a:t>
            </a:r>
            <a:endParaRPr lang="en-GB" dirty="0"/>
          </a:p>
        </p:txBody>
      </p:sp>
    </p:spTree>
    <p:extLst>
      <p:ext uri="{BB962C8B-B14F-4D97-AF65-F5344CB8AC3E}">
        <p14:creationId xmlns:p14="http://schemas.microsoft.com/office/powerpoint/2010/main" val="3898720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Frame content 8  "/>
          <p:cNvSpPr>
            <a:spLocks noGrp="1"/>
          </p:cNvSpPr>
          <p:nvPr>
            <p:ph sz="quarter" idx="13" hasCustomPrompt="1"/>
          </p:nvPr>
        </p:nvSpPr>
        <p:spPr bwMode="gray">
          <a:xfrm>
            <a:off x="217080" y="1446659"/>
            <a:ext cx="4246574" cy="3110940"/>
          </a:xfrm>
        </p:spPr>
        <p:txBody>
          <a:bodyPr/>
          <a:lstStyle>
            <a:lvl1pPr>
              <a:defRPr/>
            </a:lvl1pPr>
          </a:lstStyle>
          <a:p>
            <a:pPr lvl="0"/>
            <a:r>
              <a:rPr lang="en-GB" noProof="1"/>
              <a:t>[Type text or click on icon to insert an object]</a:t>
            </a:r>
          </a:p>
        </p:txBody>
      </p:sp>
      <p:sp>
        <p:nvSpPr>
          <p:cNvPr id="11" name="Frame content 10  "/>
          <p:cNvSpPr>
            <a:spLocks noGrp="1"/>
          </p:cNvSpPr>
          <p:nvPr>
            <p:ph sz="quarter" idx="14" hasCustomPrompt="1"/>
          </p:nvPr>
        </p:nvSpPr>
        <p:spPr bwMode="gray">
          <a:xfrm>
            <a:off x="4688177" y="1446659"/>
            <a:ext cx="4246560" cy="3110940"/>
          </a:xfrm>
        </p:spPr>
        <p:txBody>
          <a:bodyPr/>
          <a:lstStyle>
            <a:lvl1pPr>
              <a:defRPr/>
            </a:lvl1pPr>
          </a:lstStyle>
          <a:p>
            <a:pPr lvl="0"/>
            <a:r>
              <a:rPr lang="en-GB" noProof="1"/>
              <a:t>[Type text or click on icon to insert an object]</a:t>
            </a:r>
          </a:p>
        </p:txBody>
      </p:sp>
      <p:sp>
        <p:nvSpPr>
          <p:cNvPr id="10" name="Title 9  ">
            <a:extLst>
              <a:ext uri="{FF2B5EF4-FFF2-40B4-BE49-F238E27FC236}">
                <a16:creationId xmlns:a16="http://schemas.microsoft.com/office/drawing/2014/main" xmlns="" id="{09432B4E-2635-4E89-BA43-59EB435D0320}"/>
              </a:ext>
            </a:extLst>
          </p:cNvPr>
          <p:cNvSpPr>
            <a:spLocks noGrp="1"/>
          </p:cNvSpPr>
          <p:nvPr>
            <p:ph type="title" hasCustomPrompt="1"/>
          </p:nvPr>
        </p:nvSpPr>
        <p:spPr>
          <a:xfrm>
            <a:off x="213030" y="211456"/>
            <a:ext cx="1938447" cy="545337"/>
          </a:xfrm>
        </p:spPr>
        <p:txBody>
          <a:bodyPr wrap="none" lIns="115200" rIns="90000"/>
          <a:lstStyle>
            <a:lvl1pPr>
              <a:defRPr/>
            </a:lvl1pPr>
          </a:lstStyle>
          <a:p>
            <a:r>
              <a:rPr lang="en-GB" dirty="0"/>
              <a:t>[title]</a:t>
            </a:r>
          </a:p>
        </p:txBody>
      </p:sp>
      <p:sp>
        <p:nvSpPr>
          <p:cNvPr id="6" name="Subtitle  ">
            <a:extLst>
              <a:ext uri="{FF2B5EF4-FFF2-40B4-BE49-F238E27FC236}">
                <a16:creationId xmlns:a16="http://schemas.microsoft.com/office/drawing/2014/main" xmlns="" id="{7E754AEA-6BBA-436C-BCDD-32A85FAEAE9C}"/>
              </a:ext>
            </a:extLst>
          </p:cNvPr>
          <p:cNvSpPr>
            <a:spLocks noGrp="1"/>
          </p:cNvSpPr>
          <p:nvPr>
            <p:ph type="body" sz="quarter" idx="16" hasCustomPrompt="1"/>
          </p:nvPr>
        </p:nvSpPr>
        <p:spPr>
          <a:xfrm>
            <a:off x="297000" y="766259"/>
            <a:ext cx="8637737" cy="264330"/>
          </a:xfrm>
        </p:spPr>
        <p:txBody>
          <a:bodyPr/>
          <a:lstStyle>
            <a:lvl1pPr marL="0" indent="0">
              <a:lnSpc>
                <a:spcPct val="100000"/>
              </a:lnSpc>
              <a:buNone/>
              <a:defRPr sz="1575" b="0" cap="all" baseline="0">
                <a:latin typeface="+mj-lt"/>
              </a:defRPr>
            </a:lvl1pPr>
            <a:lvl2pPr marL="0" indent="0">
              <a:lnSpc>
                <a:spcPct val="100000"/>
              </a:lnSpc>
              <a:buNone/>
              <a:defRPr sz="1575" b="0"/>
            </a:lvl2pPr>
            <a:lvl3pPr marL="0" indent="0">
              <a:lnSpc>
                <a:spcPct val="100000"/>
              </a:lnSpc>
              <a:buNone/>
              <a:defRPr sz="1575" b="0"/>
            </a:lvl3pPr>
            <a:lvl4pPr marL="0" indent="0">
              <a:lnSpc>
                <a:spcPct val="100000"/>
              </a:lnSpc>
              <a:buFont typeface="Arial" panose="020B0604020202020204" pitchFamily="34" charset="0"/>
              <a:buNone/>
              <a:defRPr sz="1575" b="0"/>
            </a:lvl4pPr>
            <a:lvl5pPr marL="0" indent="0">
              <a:lnSpc>
                <a:spcPct val="100000"/>
              </a:lnSpc>
              <a:buFont typeface="Arial" panose="020B0604020202020204" pitchFamily="34" charset="0"/>
              <a:buNone/>
              <a:defRPr sz="1575" b="0"/>
            </a:lvl5pPr>
            <a:lvl6pPr marL="0" indent="0">
              <a:lnSpc>
                <a:spcPct val="100000"/>
              </a:lnSpc>
              <a:buFont typeface="Arial" panose="020B0604020202020204" pitchFamily="34" charset="0"/>
              <a:buNone/>
              <a:defRPr sz="1575" b="0"/>
            </a:lvl6pPr>
            <a:lvl7pPr marL="0" indent="0">
              <a:lnSpc>
                <a:spcPct val="100000"/>
              </a:lnSpc>
              <a:buFont typeface="Arial" panose="020B0604020202020204" pitchFamily="34" charset="0"/>
              <a:buNone/>
              <a:defRPr sz="1575" b="0"/>
            </a:lvl7pPr>
            <a:lvl8pPr marL="0" indent="0">
              <a:lnSpc>
                <a:spcPct val="100000"/>
              </a:lnSpc>
              <a:buFont typeface="Arial" panose="020B0604020202020204" pitchFamily="34" charset="0"/>
              <a:buNone/>
              <a:defRPr sz="1575" b="0"/>
            </a:lvl8pPr>
            <a:lvl9pPr marL="0" indent="0">
              <a:lnSpc>
                <a:spcPct val="100000"/>
              </a:lnSpc>
              <a:buFont typeface="Arial" panose="020B0604020202020204" pitchFamily="34" charset="0"/>
              <a:buNone/>
              <a:defRPr sz="1575" b="0"/>
            </a:lvl9pPr>
          </a:lstStyle>
          <a:p>
            <a:pPr lvl="0"/>
            <a:r>
              <a:rPr lang="en-GB" dirty="0"/>
              <a:t>[subtitle]</a:t>
            </a:r>
          </a:p>
        </p:txBody>
      </p:sp>
      <p:sp>
        <p:nvSpPr>
          <p:cNvPr id="12" name="Frame date 11  ">
            <a:extLst>
              <a:ext uri="{FF2B5EF4-FFF2-40B4-BE49-F238E27FC236}">
                <a16:creationId xmlns:a16="http://schemas.microsoft.com/office/drawing/2014/main" xmlns="" id="{F79D419A-4186-4C8C-BD6B-4E087B22AEF1}"/>
              </a:ext>
            </a:extLst>
          </p:cNvPr>
          <p:cNvSpPr>
            <a:spLocks noGrp="1"/>
          </p:cNvSpPr>
          <p:nvPr>
            <p:ph type="dt" sz="half" idx="17"/>
          </p:nvPr>
        </p:nvSpPr>
        <p:spPr/>
        <p:txBody>
          <a:bodyPr/>
          <a:lstStyle/>
          <a:p>
            <a:fld id="{B7088E7F-B4E8-409E-8AA0-6D611994DEAB}" type="datetime1">
              <a:rPr lang="en-GB" noProof="1" smtClean="0"/>
              <a:t>23/04/2020</a:t>
            </a:fld>
            <a:endParaRPr lang="en-GB" noProof="1"/>
          </a:p>
        </p:txBody>
      </p:sp>
      <p:sp>
        <p:nvSpPr>
          <p:cNvPr id="13" name="Frame footer 12  ">
            <a:extLst>
              <a:ext uri="{FF2B5EF4-FFF2-40B4-BE49-F238E27FC236}">
                <a16:creationId xmlns:a16="http://schemas.microsoft.com/office/drawing/2014/main" xmlns="" id="{A1AFFAE8-85FD-4702-BE75-E440E40E5FAD}"/>
              </a:ext>
            </a:extLst>
          </p:cNvPr>
          <p:cNvSpPr>
            <a:spLocks noGrp="1"/>
          </p:cNvSpPr>
          <p:nvPr>
            <p:ph type="ftr" sz="quarter" idx="18"/>
          </p:nvPr>
        </p:nvSpPr>
        <p:spPr/>
        <p:txBody>
          <a:bodyPr/>
          <a:lstStyle/>
          <a:p>
            <a:r>
              <a:rPr lang="en-GB" noProof="1"/>
              <a:t>Author | GBU | Division | Department | Confidentiality | © Worldline</a:t>
            </a:r>
          </a:p>
        </p:txBody>
      </p:sp>
      <p:sp>
        <p:nvSpPr>
          <p:cNvPr id="14" name="Frame slide number 13  ">
            <a:extLst>
              <a:ext uri="{FF2B5EF4-FFF2-40B4-BE49-F238E27FC236}">
                <a16:creationId xmlns:a16="http://schemas.microsoft.com/office/drawing/2014/main" xmlns="" id="{24653F76-1041-4991-AD15-DDA780E88061}"/>
              </a:ext>
            </a:extLst>
          </p:cNvPr>
          <p:cNvSpPr>
            <a:spLocks noGrp="1"/>
          </p:cNvSpPr>
          <p:nvPr>
            <p:ph type="sldNum" sz="quarter" idx="19"/>
          </p:nvPr>
        </p:nvSpPr>
        <p:spPr/>
        <p:txBody>
          <a:bodyPr/>
          <a:lstStyle/>
          <a:p>
            <a:fld id="{1336C48C-F87C-4E4B-81EF-5027B17D1F61}" type="slidenum">
              <a:rPr lang="en-GB" noProof="1" smtClean="0"/>
              <a:pPr/>
              <a:t>‹N°›</a:t>
            </a:fld>
            <a:endParaRPr lang="en-GB" noProof="1"/>
          </a:p>
        </p:txBody>
      </p:sp>
    </p:spTree>
    <p:extLst>
      <p:ext uri="{BB962C8B-B14F-4D97-AF65-F5344CB8AC3E}">
        <p14:creationId xmlns:p14="http://schemas.microsoft.com/office/powerpoint/2010/main" val="41087042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two lines, Two content">
    <p:spTree>
      <p:nvGrpSpPr>
        <p:cNvPr id="1" name=""/>
        <p:cNvGrpSpPr/>
        <p:nvPr/>
      </p:nvGrpSpPr>
      <p:grpSpPr>
        <a:xfrm>
          <a:off x="0" y="0"/>
          <a:ext cx="0" cy="0"/>
          <a:chOff x="0" y="0"/>
          <a:chExt cx="0" cy="0"/>
        </a:xfrm>
      </p:grpSpPr>
      <p:sp>
        <p:nvSpPr>
          <p:cNvPr id="9" name="Frame content 8  "/>
          <p:cNvSpPr>
            <a:spLocks noGrp="1"/>
          </p:cNvSpPr>
          <p:nvPr>
            <p:ph sz="quarter" idx="13" hasCustomPrompt="1"/>
          </p:nvPr>
        </p:nvSpPr>
        <p:spPr bwMode="gray">
          <a:xfrm>
            <a:off x="217080" y="1446659"/>
            <a:ext cx="4246574" cy="3110940"/>
          </a:xfrm>
        </p:spPr>
        <p:txBody>
          <a:bodyPr/>
          <a:lstStyle>
            <a:lvl1pPr>
              <a:defRPr/>
            </a:lvl1pPr>
          </a:lstStyle>
          <a:p>
            <a:pPr lvl="0"/>
            <a:r>
              <a:rPr lang="en-GB" noProof="1"/>
              <a:t>[Type text or click on icon to insert an object]</a:t>
            </a:r>
          </a:p>
        </p:txBody>
      </p:sp>
      <p:sp>
        <p:nvSpPr>
          <p:cNvPr id="11" name="Frame content 10  "/>
          <p:cNvSpPr>
            <a:spLocks noGrp="1"/>
          </p:cNvSpPr>
          <p:nvPr>
            <p:ph sz="quarter" idx="14" hasCustomPrompt="1"/>
          </p:nvPr>
        </p:nvSpPr>
        <p:spPr bwMode="gray">
          <a:xfrm>
            <a:off x="4688177" y="1446659"/>
            <a:ext cx="4246560" cy="3110940"/>
          </a:xfrm>
        </p:spPr>
        <p:txBody>
          <a:bodyPr/>
          <a:lstStyle>
            <a:lvl1pPr>
              <a:defRPr/>
            </a:lvl1pPr>
          </a:lstStyle>
          <a:p>
            <a:pPr lvl="0"/>
            <a:r>
              <a:rPr lang="en-GB" noProof="1"/>
              <a:t>[Type text or click on icon to insert an object]</a:t>
            </a:r>
          </a:p>
        </p:txBody>
      </p:sp>
      <p:sp>
        <p:nvSpPr>
          <p:cNvPr id="10" name="Title 9  ">
            <a:extLst>
              <a:ext uri="{FF2B5EF4-FFF2-40B4-BE49-F238E27FC236}">
                <a16:creationId xmlns:a16="http://schemas.microsoft.com/office/drawing/2014/main" xmlns="" id="{09432B4E-2635-4E89-BA43-59EB435D0320}"/>
              </a:ext>
            </a:extLst>
          </p:cNvPr>
          <p:cNvSpPr>
            <a:spLocks noGrp="1"/>
          </p:cNvSpPr>
          <p:nvPr>
            <p:ph type="title" hasCustomPrompt="1"/>
          </p:nvPr>
        </p:nvSpPr>
        <p:spPr>
          <a:xfrm>
            <a:off x="213030" y="211456"/>
            <a:ext cx="1938447" cy="545337"/>
          </a:xfrm>
        </p:spPr>
        <p:txBody>
          <a:bodyPr wrap="none" lIns="115200" rIns="90000"/>
          <a:lstStyle>
            <a:lvl1pPr>
              <a:defRPr/>
            </a:lvl1pPr>
          </a:lstStyle>
          <a:p>
            <a:r>
              <a:rPr lang="en-GB" dirty="0"/>
              <a:t>[title]</a:t>
            </a:r>
          </a:p>
        </p:txBody>
      </p:sp>
      <p:sp>
        <p:nvSpPr>
          <p:cNvPr id="8" name="Frame text 12  ">
            <a:extLst>
              <a:ext uri="{FF2B5EF4-FFF2-40B4-BE49-F238E27FC236}">
                <a16:creationId xmlns:a16="http://schemas.microsoft.com/office/drawing/2014/main" xmlns="" id="{16573CCC-EFF5-4534-A049-B93E229AF5AF}"/>
              </a:ext>
            </a:extLst>
          </p:cNvPr>
          <p:cNvSpPr>
            <a:spLocks noGrp="1"/>
          </p:cNvSpPr>
          <p:nvPr>
            <p:ph type="body" sz="quarter" idx="11" hasCustomPrompt="1"/>
          </p:nvPr>
        </p:nvSpPr>
        <p:spPr>
          <a:xfrm>
            <a:off x="213030" y="747704"/>
            <a:ext cx="3181416" cy="545337"/>
          </a:xfrm>
          <a:solidFill>
            <a:srgbClr val="41B4D2"/>
          </a:solidFill>
        </p:spPr>
        <p:txBody>
          <a:bodyPr wrap="none" lIns="115200" tIns="36000" rIns="90000" anchor="ctr" anchorCtr="0">
            <a:spAutoFit/>
          </a:bodyPr>
          <a:lstStyle>
            <a:lvl1pPr marL="0" indent="0">
              <a:lnSpc>
                <a:spcPct val="98000"/>
              </a:lnSpc>
              <a:buFontTx/>
              <a:buNone/>
              <a:defRPr sz="3375" cap="all" baseline="0">
                <a:solidFill>
                  <a:schemeClr val="bg1"/>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a:t>[Two title]</a:t>
            </a:r>
            <a:endParaRPr lang="en-GB" dirty="0"/>
          </a:p>
        </p:txBody>
      </p:sp>
      <p:sp>
        <p:nvSpPr>
          <p:cNvPr id="12" name="Frame date 11  ">
            <a:extLst>
              <a:ext uri="{FF2B5EF4-FFF2-40B4-BE49-F238E27FC236}">
                <a16:creationId xmlns:a16="http://schemas.microsoft.com/office/drawing/2014/main" xmlns="" id="{9FDEC803-EB72-4F94-AC83-FE18F7336393}"/>
              </a:ext>
            </a:extLst>
          </p:cNvPr>
          <p:cNvSpPr>
            <a:spLocks noGrp="1"/>
          </p:cNvSpPr>
          <p:nvPr>
            <p:ph type="dt" sz="half" idx="15"/>
          </p:nvPr>
        </p:nvSpPr>
        <p:spPr/>
        <p:txBody>
          <a:bodyPr/>
          <a:lstStyle/>
          <a:p>
            <a:fld id="{15F0F79B-6038-42C6-A85C-784D4C3B5F02}" type="datetime1">
              <a:rPr lang="en-GB" noProof="1" smtClean="0"/>
              <a:t>23/04/2020</a:t>
            </a:fld>
            <a:endParaRPr lang="en-GB" noProof="1"/>
          </a:p>
        </p:txBody>
      </p:sp>
      <p:sp>
        <p:nvSpPr>
          <p:cNvPr id="13" name="Frame footer 12  ">
            <a:extLst>
              <a:ext uri="{FF2B5EF4-FFF2-40B4-BE49-F238E27FC236}">
                <a16:creationId xmlns:a16="http://schemas.microsoft.com/office/drawing/2014/main" xmlns="" id="{7E2847E8-0B4F-4AE8-8DF5-EA8C530F582F}"/>
              </a:ext>
            </a:extLst>
          </p:cNvPr>
          <p:cNvSpPr>
            <a:spLocks noGrp="1"/>
          </p:cNvSpPr>
          <p:nvPr>
            <p:ph type="ftr" sz="quarter" idx="16"/>
          </p:nvPr>
        </p:nvSpPr>
        <p:spPr/>
        <p:txBody>
          <a:bodyPr/>
          <a:lstStyle/>
          <a:p>
            <a:r>
              <a:rPr lang="en-GB" noProof="1"/>
              <a:t>Author | GBU | Division | Department | Confidentiality | © Worldline</a:t>
            </a:r>
          </a:p>
        </p:txBody>
      </p:sp>
      <p:sp>
        <p:nvSpPr>
          <p:cNvPr id="14" name="Frame slide number 13  ">
            <a:extLst>
              <a:ext uri="{FF2B5EF4-FFF2-40B4-BE49-F238E27FC236}">
                <a16:creationId xmlns:a16="http://schemas.microsoft.com/office/drawing/2014/main" xmlns="" id="{C8D67A28-A2B6-4F73-AE89-BE64D6600891}"/>
              </a:ext>
            </a:extLst>
          </p:cNvPr>
          <p:cNvSpPr>
            <a:spLocks noGrp="1"/>
          </p:cNvSpPr>
          <p:nvPr>
            <p:ph type="sldNum" sz="quarter" idx="17"/>
          </p:nvPr>
        </p:nvSpPr>
        <p:spPr/>
        <p:txBody>
          <a:bodyPr/>
          <a:lstStyle/>
          <a:p>
            <a:fld id="{1336C48C-F87C-4E4B-81EF-5027B17D1F61}" type="slidenum">
              <a:rPr lang="en-GB" noProof="1" smtClean="0"/>
              <a:pPr/>
              <a:t>‹N°›</a:t>
            </a:fld>
            <a:endParaRPr lang="en-GB" noProof="1"/>
          </a:p>
        </p:txBody>
      </p:sp>
    </p:spTree>
    <p:extLst>
      <p:ext uri="{BB962C8B-B14F-4D97-AF65-F5344CB8AC3E}">
        <p14:creationId xmlns:p14="http://schemas.microsoft.com/office/powerpoint/2010/main" val="34795837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text and picture">
    <p:spTree>
      <p:nvGrpSpPr>
        <p:cNvPr id="1" name=""/>
        <p:cNvGrpSpPr/>
        <p:nvPr/>
      </p:nvGrpSpPr>
      <p:grpSpPr>
        <a:xfrm>
          <a:off x="0" y="0"/>
          <a:ext cx="0" cy="0"/>
          <a:chOff x="0" y="0"/>
          <a:chExt cx="0" cy="0"/>
        </a:xfrm>
      </p:grpSpPr>
      <p:sp>
        <p:nvSpPr>
          <p:cNvPr id="3" name="Frame picture 2  ">
            <a:extLst>
              <a:ext uri="{FF2B5EF4-FFF2-40B4-BE49-F238E27FC236}">
                <a16:creationId xmlns:a16="http://schemas.microsoft.com/office/drawing/2014/main" xmlns="" id="{9F54C3BA-556C-4724-A2B0-684F681115AF}"/>
              </a:ext>
            </a:extLst>
          </p:cNvPr>
          <p:cNvSpPr>
            <a:spLocks noGrp="1"/>
          </p:cNvSpPr>
          <p:nvPr>
            <p:ph type="pic" sz="quarter" idx="16" hasCustomPrompt="1"/>
          </p:nvPr>
        </p:nvSpPr>
        <p:spPr>
          <a:xfrm>
            <a:off x="4679157" y="0"/>
            <a:ext cx="4464844" cy="5143500"/>
          </a:xfrm>
        </p:spPr>
        <p:txBody>
          <a:bodyPr/>
          <a:lstStyle>
            <a:lvl1pPr marL="0" indent="0" algn="ctr">
              <a:lnSpc>
                <a:spcPts val="24150"/>
              </a:lnSpc>
              <a:buNone/>
              <a:defRPr baseline="0"/>
            </a:lvl1pPr>
          </a:lstStyle>
          <a:p>
            <a:r>
              <a:rPr lang="en-GB" dirty="0"/>
              <a:t>[Insert Picture]</a:t>
            </a:r>
          </a:p>
        </p:txBody>
      </p:sp>
      <p:sp>
        <p:nvSpPr>
          <p:cNvPr id="9" name="Frame content 8  "/>
          <p:cNvSpPr>
            <a:spLocks noGrp="1"/>
          </p:cNvSpPr>
          <p:nvPr>
            <p:ph sz="quarter" idx="13" hasCustomPrompt="1"/>
          </p:nvPr>
        </p:nvSpPr>
        <p:spPr bwMode="gray">
          <a:xfrm>
            <a:off x="217080" y="1446660"/>
            <a:ext cx="4246574" cy="3110940"/>
          </a:xfrm>
        </p:spPr>
        <p:txBody>
          <a:bodyPr/>
          <a:lstStyle>
            <a:lvl1pPr>
              <a:defRPr/>
            </a:lvl1pPr>
          </a:lstStyle>
          <a:p>
            <a:pPr lvl="0"/>
            <a:r>
              <a:rPr lang="en-GB" noProof="1"/>
              <a:t>[Type text or click on icon to insert an object]</a:t>
            </a:r>
          </a:p>
        </p:txBody>
      </p:sp>
      <p:sp>
        <p:nvSpPr>
          <p:cNvPr id="10" name="Title 9  ">
            <a:extLst>
              <a:ext uri="{FF2B5EF4-FFF2-40B4-BE49-F238E27FC236}">
                <a16:creationId xmlns:a16="http://schemas.microsoft.com/office/drawing/2014/main" xmlns="" id="{09432B4E-2635-4E89-BA43-59EB435D0320}"/>
              </a:ext>
            </a:extLst>
          </p:cNvPr>
          <p:cNvSpPr>
            <a:spLocks noGrp="1"/>
          </p:cNvSpPr>
          <p:nvPr>
            <p:ph type="title" hasCustomPrompt="1"/>
          </p:nvPr>
        </p:nvSpPr>
        <p:spPr>
          <a:xfrm>
            <a:off x="213030" y="211456"/>
            <a:ext cx="1938447" cy="545337"/>
          </a:xfrm>
        </p:spPr>
        <p:txBody>
          <a:bodyPr wrap="none" lIns="115200" rIns="90000"/>
          <a:lstStyle>
            <a:lvl1pPr>
              <a:defRPr/>
            </a:lvl1pPr>
          </a:lstStyle>
          <a:p>
            <a:r>
              <a:rPr lang="en-GB" dirty="0"/>
              <a:t>[title]</a:t>
            </a:r>
          </a:p>
        </p:txBody>
      </p:sp>
      <p:sp>
        <p:nvSpPr>
          <p:cNvPr id="7" name="Subtitle  ">
            <a:extLst>
              <a:ext uri="{FF2B5EF4-FFF2-40B4-BE49-F238E27FC236}">
                <a16:creationId xmlns:a16="http://schemas.microsoft.com/office/drawing/2014/main" xmlns="" id="{36820140-64CB-4680-9B9B-DD17BD34F55E}"/>
              </a:ext>
            </a:extLst>
          </p:cNvPr>
          <p:cNvSpPr>
            <a:spLocks noGrp="1"/>
          </p:cNvSpPr>
          <p:nvPr>
            <p:ph type="body" sz="quarter" idx="1001" hasCustomPrompt="1"/>
          </p:nvPr>
        </p:nvSpPr>
        <p:spPr>
          <a:xfrm>
            <a:off x="297000" y="766259"/>
            <a:ext cx="4166654" cy="264330"/>
          </a:xfrm>
        </p:spPr>
        <p:txBody>
          <a:bodyPr/>
          <a:lstStyle>
            <a:lvl1pPr marL="0" indent="0">
              <a:lnSpc>
                <a:spcPct val="100000"/>
              </a:lnSpc>
              <a:buNone/>
              <a:defRPr sz="1575" b="0" cap="all" baseline="0">
                <a:latin typeface="+mj-lt"/>
              </a:defRPr>
            </a:lvl1pPr>
            <a:lvl2pPr marL="0" indent="0">
              <a:lnSpc>
                <a:spcPct val="100000"/>
              </a:lnSpc>
              <a:buNone/>
              <a:defRPr sz="1575" b="0"/>
            </a:lvl2pPr>
            <a:lvl3pPr marL="0" indent="0">
              <a:lnSpc>
                <a:spcPct val="100000"/>
              </a:lnSpc>
              <a:buNone/>
              <a:defRPr sz="1575" b="0"/>
            </a:lvl3pPr>
            <a:lvl4pPr marL="0" indent="0">
              <a:lnSpc>
                <a:spcPct val="100000"/>
              </a:lnSpc>
              <a:buFont typeface="Arial" panose="020B0604020202020204" pitchFamily="34" charset="0"/>
              <a:buNone/>
              <a:defRPr sz="1575" b="0"/>
            </a:lvl4pPr>
            <a:lvl5pPr marL="0" indent="0">
              <a:lnSpc>
                <a:spcPct val="100000"/>
              </a:lnSpc>
              <a:buFont typeface="Arial" panose="020B0604020202020204" pitchFamily="34" charset="0"/>
              <a:buNone/>
              <a:defRPr sz="1575" b="0"/>
            </a:lvl5pPr>
            <a:lvl6pPr marL="0" indent="0">
              <a:lnSpc>
                <a:spcPct val="100000"/>
              </a:lnSpc>
              <a:buFont typeface="Arial" panose="020B0604020202020204" pitchFamily="34" charset="0"/>
              <a:buNone/>
              <a:defRPr sz="1575" b="0"/>
            </a:lvl6pPr>
            <a:lvl7pPr marL="0" indent="0">
              <a:lnSpc>
                <a:spcPct val="100000"/>
              </a:lnSpc>
              <a:buFont typeface="Arial" panose="020B0604020202020204" pitchFamily="34" charset="0"/>
              <a:buNone/>
              <a:defRPr sz="1575" b="0"/>
            </a:lvl7pPr>
            <a:lvl8pPr marL="0" indent="0">
              <a:lnSpc>
                <a:spcPct val="100000"/>
              </a:lnSpc>
              <a:buFont typeface="Arial" panose="020B0604020202020204" pitchFamily="34" charset="0"/>
              <a:buNone/>
              <a:defRPr sz="1575" b="0"/>
            </a:lvl8pPr>
            <a:lvl9pPr marL="0" indent="0">
              <a:lnSpc>
                <a:spcPct val="100000"/>
              </a:lnSpc>
              <a:buFont typeface="Arial" panose="020B0604020202020204" pitchFamily="34" charset="0"/>
              <a:buNone/>
              <a:defRPr sz="1575" b="0"/>
            </a:lvl9pPr>
          </a:lstStyle>
          <a:p>
            <a:pPr lvl="0"/>
            <a:r>
              <a:rPr lang="en-GB" dirty="0"/>
              <a:t>[subtitle]</a:t>
            </a:r>
          </a:p>
        </p:txBody>
      </p:sp>
      <p:sp>
        <p:nvSpPr>
          <p:cNvPr id="13" name="Frame textbox 12  ">
            <a:extLst>
              <a:ext uri="{FF2B5EF4-FFF2-40B4-BE49-F238E27FC236}">
                <a16:creationId xmlns:a16="http://schemas.microsoft.com/office/drawing/2014/main" xmlns="" id="{5A0A7A29-F446-4D72-B8C1-99368A6A8027}"/>
              </a:ext>
            </a:extLst>
          </p:cNvPr>
          <p:cNvSpPr txBox="1">
            <a:spLocks/>
          </p:cNvSpPr>
          <p:nvPr userDrawn="1"/>
        </p:nvSpPr>
        <p:spPr>
          <a:xfrm>
            <a:off x="450093" y="4830636"/>
            <a:ext cx="65676" cy="123111"/>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latin typeface="Arial" panose="020B0604020202020204" pitchFamily="34" charset="0"/>
              </a:rPr>
              <a:t>|</a:t>
            </a:r>
            <a:endParaRPr lang="nl-NL" sz="800" b="1" i="0" baseline="0" dirty="0">
              <a:latin typeface="Arial" panose="020B0604020202020204" pitchFamily="34" charset="0"/>
            </a:endParaRPr>
          </a:p>
        </p:txBody>
      </p:sp>
      <p:sp>
        <p:nvSpPr>
          <p:cNvPr id="14" name="Frame textbox 13  ">
            <a:extLst>
              <a:ext uri="{FF2B5EF4-FFF2-40B4-BE49-F238E27FC236}">
                <a16:creationId xmlns:a16="http://schemas.microsoft.com/office/drawing/2014/main" xmlns="" id="{8CFCE951-A080-485B-BCC0-0FD759875A28}"/>
              </a:ext>
            </a:extLst>
          </p:cNvPr>
          <p:cNvSpPr txBox="1">
            <a:spLocks/>
          </p:cNvSpPr>
          <p:nvPr userDrawn="1"/>
        </p:nvSpPr>
        <p:spPr>
          <a:xfrm>
            <a:off x="1057730" y="4830479"/>
            <a:ext cx="65520" cy="123120"/>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latin typeface="Arial" panose="020B0604020202020204" pitchFamily="34" charset="0"/>
              </a:rPr>
              <a:t>|</a:t>
            </a:r>
            <a:endParaRPr lang="nl-NL" sz="800" b="1" i="0" baseline="0" dirty="0">
              <a:latin typeface="Arial" panose="020B0604020202020204" pitchFamily="34" charset="0"/>
            </a:endParaRPr>
          </a:p>
        </p:txBody>
      </p:sp>
      <p:sp>
        <p:nvSpPr>
          <p:cNvPr id="15" name="Frame date 14  ">
            <a:extLst>
              <a:ext uri="{FF2B5EF4-FFF2-40B4-BE49-F238E27FC236}">
                <a16:creationId xmlns:a16="http://schemas.microsoft.com/office/drawing/2014/main" xmlns="" id="{25FBD705-2C95-44DC-8E1A-E03140A41E14}"/>
              </a:ext>
            </a:extLst>
          </p:cNvPr>
          <p:cNvSpPr>
            <a:spLocks noGrp="1"/>
          </p:cNvSpPr>
          <p:nvPr>
            <p:ph type="dt" sz="half" idx="1002"/>
          </p:nvPr>
        </p:nvSpPr>
        <p:spPr/>
        <p:txBody>
          <a:bodyPr/>
          <a:lstStyle/>
          <a:p>
            <a:fld id="{A6E4DD7E-227F-4024-AB54-A631E61E211C}" type="datetime1">
              <a:rPr lang="en-GB" noProof="1" smtClean="0"/>
              <a:t>23/04/2020</a:t>
            </a:fld>
            <a:endParaRPr lang="en-GB" noProof="1"/>
          </a:p>
        </p:txBody>
      </p:sp>
      <p:sp>
        <p:nvSpPr>
          <p:cNvPr id="16" name="Frame footer 15  ">
            <a:extLst>
              <a:ext uri="{FF2B5EF4-FFF2-40B4-BE49-F238E27FC236}">
                <a16:creationId xmlns:a16="http://schemas.microsoft.com/office/drawing/2014/main" xmlns="" id="{59CE9C65-DAD4-449B-B23E-DA70A48067BC}"/>
              </a:ext>
            </a:extLst>
          </p:cNvPr>
          <p:cNvSpPr>
            <a:spLocks noGrp="1"/>
          </p:cNvSpPr>
          <p:nvPr>
            <p:ph type="ftr" sz="quarter" idx="1003"/>
          </p:nvPr>
        </p:nvSpPr>
        <p:spPr>
          <a:xfrm>
            <a:off x="1140479" y="4854960"/>
            <a:ext cx="3323175" cy="162360"/>
          </a:xfrm>
        </p:spPr>
        <p:txBody>
          <a:bodyPr/>
          <a:lstStyle/>
          <a:p>
            <a:r>
              <a:rPr lang="en-GB" noProof="1"/>
              <a:t>Author | GBU | Division | Department | Confidentiality | © Worldline</a:t>
            </a:r>
          </a:p>
        </p:txBody>
      </p:sp>
      <p:sp>
        <p:nvSpPr>
          <p:cNvPr id="17" name="Frame slide number 16  ">
            <a:extLst>
              <a:ext uri="{FF2B5EF4-FFF2-40B4-BE49-F238E27FC236}">
                <a16:creationId xmlns:a16="http://schemas.microsoft.com/office/drawing/2014/main" xmlns="" id="{62E9F113-204D-4190-97B5-859ED031CBFA}"/>
              </a:ext>
            </a:extLst>
          </p:cNvPr>
          <p:cNvSpPr>
            <a:spLocks noGrp="1"/>
          </p:cNvSpPr>
          <p:nvPr>
            <p:ph type="sldNum" sz="quarter" idx="1004"/>
          </p:nvPr>
        </p:nvSpPr>
        <p:spPr/>
        <p:txBody>
          <a:bodyPr/>
          <a:lstStyle/>
          <a:p>
            <a:fld id="{1336C48C-F87C-4E4B-81EF-5027B17D1F61}" type="slidenum">
              <a:rPr lang="en-GB" noProof="1" smtClean="0"/>
              <a:pPr/>
              <a:t>‹N°›</a:t>
            </a:fld>
            <a:endParaRPr lang="en-GB" noProof="1"/>
          </a:p>
        </p:txBody>
      </p:sp>
      <p:sp>
        <p:nvSpPr>
          <p:cNvPr id="18" name="LS_equensWorldline_PH (move it under the slide if not needed)  (JU-Free) " hidden="1">
            <a:extLst>
              <a:ext uri="{FF2B5EF4-FFF2-40B4-BE49-F238E27FC236}">
                <a16:creationId xmlns:a16="http://schemas.microsoft.com/office/drawing/2014/main" xmlns="" id="{B847AE38-DA88-4619-B574-5DEE33048B71}"/>
              </a:ext>
            </a:extLst>
          </p:cNvPr>
          <p:cNvSpPr>
            <a:spLocks noGrp="1"/>
          </p:cNvSpPr>
          <p:nvPr>
            <p:ph type="body" idx="1000" hasCustomPrompt="1"/>
            <p:custDataLst>
              <p:custData r:id="rId1"/>
            </p:custDataLst>
          </p:nvPr>
        </p:nvSpPr>
        <p:spPr bwMode="auto">
          <a:xfrm>
            <a:off x="6631920" y="5466840"/>
            <a:ext cx="2296800" cy="267840"/>
          </a:xfrm>
          <a:custGeom>
            <a:avLst/>
            <a:gdLst>
              <a:gd name="T0" fmla="*/ 625 w 9643"/>
              <a:gd name="T1" fmla="*/ 744 h 1128"/>
              <a:gd name="T2" fmla="*/ 652 w 9643"/>
              <a:gd name="T3" fmla="*/ 572 h 1128"/>
              <a:gd name="T4" fmla="*/ 201 w 9643"/>
              <a:gd name="T5" fmla="*/ 518 h 1128"/>
              <a:gd name="T6" fmla="*/ 989 w 9643"/>
              <a:gd name="T7" fmla="*/ 244 h 1128"/>
              <a:gd name="T8" fmla="*/ 1091 w 9643"/>
              <a:gd name="T9" fmla="*/ 1028 h 1128"/>
              <a:gd name="T10" fmla="*/ 1374 w 9643"/>
              <a:gd name="T11" fmla="*/ 997 h 1128"/>
              <a:gd name="T12" fmla="*/ 1180 w 9643"/>
              <a:gd name="T13" fmla="*/ 396 h 1128"/>
              <a:gd name="T14" fmla="*/ 9047 w 9643"/>
              <a:gd name="T15" fmla="*/ 794 h 1128"/>
              <a:gd name="T16" fmla="*/ 8458 w 9643"/>
              <a:gd name="T17" fmla="*/ 324 h 1128"/>
              <a:gd name="T18" fmla="*/ 8162 w 9643"/>
              <a:gd name="T19" fmla="*/ 804 h 1128"/>
              <a:gd name="T20" fmla="*/ 7927 w 9643"/>
              <a:gd name="T21" fmla="*/ 532 h 1128"/>
              <a:gd name="T22" fmla="*/ 7750 w 9643"/>
              <a:gd name="T23" fmla="*/ 722 h 1128"/>
              <a:gd name="T24" fmla="*/ 7570 w 9643"/>
              <a:gd name="T25" fmla="*/ 721 h 1128"/>
              <a:gd name="T26" fmla="*/ 8062 w 9643"/>
              <a:gd name="T27" fmla="*/ 927 h 1128"/>
              <a:gd name="T28" fmla="*/ 8101 w 9643"/>
              <a:gd name="T29" fmla="*/ 929 h 1128"/>
              <a:gd name="T30" fmla="*/ 8461 w 9643"/>
              <a:gd name="T31" fmla="*/ 421 h 1128"/>
              <a:gd name="T32" fmla="*/ 8703 w 9643"/>
              <a:gd name="T33" fmla="*/ 744 h 1128"/>
              <a:gd name="T34" fmla="*/ 9616 w 9643"/>
              <a:gd name="T35" fmla="*/ 743 h 1128"/>
              <a:gd name="T36" fmla="*/ 9643 w 9643"/>
              <a:gd name="T37" fmla="*/ 573 h 1128"/>
              <a:gd name="T38" fmla="*/ 6409 w 9643"/>
              <a:gd name="T39" fmla="*/ 248 h 1128"/>
              <a:gd name="T40" fmla="*/ 6219 w 9643"/>
              <a:gd name="T41" fmla="*/ 913 h 1128"/>
              <a:gd name="T42" fmla="*/ 6409 w 9643"/>
              <a:gd name="T43" fmla="*/ 248 h 1128"/>
              <a:gd name="T44" fmla="*/ 7908 w 9643"/>
              <a:gd name="T45" fmla="*/ 125 h 1128"/>
              <a:gd name="T46" fmla="*/ 5741 w 9643"/>
              <a:gd name="T47" fmla="*/ 766 h 1128"/>
              <a:gd name="T48" fmla="*/ 5273 w 9643"/>
              <a:gd name="T49" fmla="*/ 589 h 1128"/>
              <a:gd name="T50" fmla="*/ 5674 w 9643"/>
              <a:gd name="T51" fmla="*/ 451 h 1128"/>
              <a:gd name="T52" fmla="*/ 3803 w 9643"/>
              <a:gd name="T53" fmla="*/ 929 h 1128"/>
              <a:gd name="T54" fmla="*/ 3921 w 9643"/>
              <a:gd name="T55" fmla="*/ 741 h 1128"/>
              <a:gd name="T56" fmla="*/ 4081 w 9643"/>
              <a:gd name="T57" fmla="*/ 424 h 1128"/>
              <a:gd name="T58" fmla="*/ 4105 w 9643"/>
              <a:gd name="T59" fmla="*/ 713 h 1128"/>
              <a:gd name="T60" fmla="*/ 4696 w 9643"/>
              <a:gd name="T61" fmla="*/ 353 h 1128"/>
              <a:gd name="T62" fmla="*/ 4045 w 9643"/>
              <a:gd name="T63" fmla="*/ 114 h 1128"/>
              <a:gd name="T64" fmla="*/ 4457 w 9643"/>
              <a:gd name="T65" fmla="*/ 690 h 1128"/>
              <a:gd name="T66" fmla="*/ 4985 w 9643"/>
              <a:gd name="T67" fmla="*/ 690 h 1128"/>
              <a:gd name="T68" fmla="*/ 5363 w 9643"/>
              <a:gd name="T69" fmla="*/ 0 h 1128"/>
              <a:gd name="T70" fmla="*/ 2172 w 9643"/>
              <a:gd name="T71" fmla="*/ 592 h 1128"/>
              <a:gd name="T72" fmla="*/ 2062 w 9643"/>
              <a:gd name="T73" fmla="*/ 264 h 1128"/>
              <a:gd name="T74" fmla="*/ 1638 w 9643"/>
              <a:gd name="T75" fmla="*/ 627 h 1128"/>
              <a:gd name="T76" fmla="*/ 1643 w 9643"/>
              <a:gd name="T77" fmla="*/ 931 h 1128"/>
              <a:gd name="T78" fmla="*/ 2056 w 9643"/>
              <a:gd name="T79" fmla="*/ 930 h 1128"/>
              <a:gd name="T80" fmla="*/ 2735 w 9643"/>
              <a:gd name="T81" fmla="*/ 743 h 1128"/>
              <a:gd name="T82" fmla="*/ 2509 w 9643"/>
              <a:gd name="T83" fmla="*/ 247 h 1128"/>
              <a:gd name="T84" fmla="*/ 7385 w 9643"/>
              <a:gd name="T85" fmla="*/ 45 h 1128"/>
              <a:gd name="T86" fmla="*/ 6846 w 9643"/>
              <a:gd name="T87" fmla="*/ 797 h 1128"/>
              <a:gd name="T88" fmla="*/ 6691 w 9643"/>
              <a:gd name="T89" fmla="*/ 149 h 1128"/>
              <a:gd name="T90" fmla="*/ 6511 w 9643"/>
              <a:gd name="T91" fmla="*/ 744 h 1128"/>
              <a:gd name="T92" fmla="*/ 7339 w 9643"/>
              <a:gd name="T93" fmla="*/ 913 h 1128"/>
              <a:gd name="T94" fmla="*/ 7135 w 9643"/>
              <a:gd name="T95" fmla="*/ 801 h 1128"/>
              <a:gd name="T96" fmla="*/ 3492 w 9643"/>
              <a:gd name="T97" fmla="*/ 426 h 1128"/>
              <a:gd name="T98" fmla="*/ 3069 w 9643"/>
              <a:gd name="T99" fmla="*/ 420 h 1128"/>
              <a:gd name="T100" fmla="*/ 3066 w 9643"/>
              <a:gd name="T101" fmla="*/ 323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43" h="1128">
                <a:moveTo>
                  <a:pt x="339" y="244"/>
                </a:moveTo>
                <a:cubicBezTo>
                  <a:pt x="146" y="244"/>
                  <a:pt x="0" y="377"/>
                  <a:pt x="0" y="591"/>
                </a:cubicBezTo>
                <a:cubicBezTo>
                  <a:pt x="0" y="801"/>
                  <a:pt x="125" y="931"/>
                  <a:pt x="352" y="931"/>
                </a:cubicBezTo>
                <a:cubicBezTo>
                  <a:pt x="492" y="931"/>
                  <a:pt x="570" y="896"/>
                  <a:pt x="625" y="866"/>
                </a:cubicBezTo>
                <a:cubicBezTo>
                  <a:pt x="625" y="744"/>
                  <a:pt x="625" y="744"/>
                  <a:pt x="625" y="744"/>
                </a:cubicBezTo>
                <a:cubicBezTo>
                  <a:pt x="566" y="744"/>
                  <a:pt x="566" y="744"/>
                  <a:pt x="566" y="744"/>
                </a:cubicBezTo>
                <a:cubicBezTo>
                  <a:pt x="521" y="776"/>
                  <a:pt x="460" y="800"/>
                  <a:pt x="382" y="800"/>
                </a:cubicBezTo>
                <a:cubicBezTo>
                  <a:pt x="274" y="800"/>
                  <a:pt x="208" y="763"/>
                  <a:pt x="199" y="629"/>
                </a:cubicBezTo>
                <a:cubicBezTo>
                  <a:pt x="649" y="629"/>
                  <a:pt x="649" y="629"/>
                  <a:pt x="649" y="629"/>
                </a:cubicBezTo>
                <a:cubicBezTo>
                  <a:pt x="649" y="623"/>
                  <a:pt x="652" y="595"/>
                  <a:pt x="652" y="572"/>
                </a:cubicBezTo>
                <a:cubicBezTo>
                  <a:pt x="652" y="352"/>
                  <a:pt x="543" y="244"/>
                  <a:pt x="339" y="244"/>
                </a:cubicBezTo>
                <a:close/>
                <a:moveTo>
                  <a:pt x="201" y="518"/>
                </a:moveTo>
                <a:cubicBezTo>
                  <a:pt x="216" y="393"/>
                  <a:pt x="272" y="361"/>
                  <a:pt x="339" y="361"/>
                </a:cubicBezTo>
                <a:cubicBezTo>
                  <a:pt x="415" y="361"/>
                  <a:pt x="457" y="399"/>
                  <a:pt x="461" y="518"/>
                </a:cubicBezTo>
                <a:lnTo>
                  <a:pt x="201" y="518"/>
                </a:lnTo>
                <a:close/>
                <a:moveTo>
                  <a:pt x="1374" y="997"/>
                </a:moveTo>
                <a:cubicBezTo>
                  <a:pt x="1374" y="264"/>
                  <a:pt x="1374" y="264"/>
                  <a:pt x="1374" y="264"/>
                </a:cubicBezTo>
                <a:cubicBezTo>
                  <a:pt x="1257" y="264"/>
                  <a:pt x="1257" y="264"/>
                  <a:pt x="1257" y="264"/>
                </a:cubicBezTo>
                <a:cubicBezTo>
                  <a:pt x="1237" y="264"/>
                  <a:pt x="1205" y="270"/>
                  <a:pt x="1189" y="327"/>
                </a:cubicBezTo>
                <a:cubicBezTo>
                  <a:pt x="1143" y="276"/>
                  <a:pt x="1083" y="244"/>
                  <a:pt x="989" y="244"/>
                </a:cubicBezTo>
                <a:cubicBezTo>
                  <a:pt x="854" y="244"/>
                  <a:pt x="695" y="364"/>
                  <a:pt x="695" y="610"/>
                </a:cubicBezTo>
                <a:cubicBezTo>
                  <a:pt x="695" y="861"/>
                  <a:pt x="845" y="929"/>
                  <a:pt x="984" y="929"/>
                </a:cubicBezTo>
                <a:cubicBezTo>
                  <a:pt x="1071" y="929"/>
                  <a:pt x="1135" y="901"/>
                  <a:pt x="1180" y="863"/>
                </a:cubicBezTo>
                <a:cubicBezTo>
                  <a:pt x="1180" y="1028"/>
                  <a:pt x="1180" y="1028"/>
                  <a:pt x="1180" y="1028"/>
                </a:cubicBezTo>
                <a:cubicBezTo>
                  <a:pt x="1091" y="1028"/>
                  <a:pt x="1091" y="1028"/>
                  <a:pt x="1091" y="1028"/>
                </a:cubicBezTo>
                <a:cubicBezTo>
                  <a:pt x="1091" y="1128"/>
                  <a:pt x="1091" y="1128"/>
                  <a:pt x="1091" y="1128"/>
                </a:cubicBezTo>
                <a:cubicBezTo>
                  <a:pt x="1457" y="1128"/>
                  <a:pt x="1457" y="1128"/>
                  <a:pt x="1457" y="1128"/>
                </a:cubicBezTo>
                <a:cubicBezTo>
                  <a:pt x="1457" y="1028"/>
                  <a:pt x="1457" y="1028"/>
                  <a:pt x="1457" y="1028"/>
                </a:cubicBezTo>
                <a:cubicBezTo>
                  <a:pt x="1407" y="1028"/>
                  <a:pt x="1407" y="1028"/>
                  <a:pt x="1407" y="1028"/>
                </a:cubicBezTo>
                <a:cubicBezTo>
                  <a:pt x="1391" y="1028"/>
                  <a:pt x="1374" y="1012"/>
                  <a:pt x="1374" y="997"/>
                </a:cubicBezTo>
                <a:close/>
                <a:moveTo>
                  <a:pt x="1180" y="785"/>
                </a:moveTo>
                <a:cubicBezTo>
                  <a:pt x="1146" y="806"/>
                  <a:pt x="1102" y="819"/>
                  <a:pt x="1049" y="819"/>
                </a:cubicBezTo>
                <a:cubicBezTo>
                  <a:pt x="969" y="819"/>
                  <a:pt x="891" y="786"/>
                  <a:pt x="891" y="607"/>
                </a:cubicBezTo>
                <a:cubicBezTo>
                  <a:pt x="891" y="441"/>
                  <a:pt x="973" y="373"/>
                  <a:pt x="1065" y="373"/>
                </a:cubicBezTo>
                <a:cubicBezTo>
                  <a:pt x="1105" y="373"/>
                  <a:pt x="1147" y="384"/>
                  <a:pt x="1180" y="396"/>
                </a:cubicBezTo>
                <a:lnTo>
                  <a:pt x="1180" y="785"/>
                </a:lnTo>
                <a:close/>
                <a:moveTo>
                  <a:pt x="9643" y="573"/>
                </a:moveTo>
                <a:cubicBezTo>
                  <a:pt x="9643" y="354"/>
                  <a:pt x="9535" y="247"/>
                  <a:pt x="9331" y="247"/>
                </a:cubicBezTo>
                <a:cubicBezTo>
                  <a:pt x="9139" y="247"/>
                  <a:pt x="8994" y="378"/>
                  <a:pt x="8994" y="591"/>
                </a:cubicBezTo>
                <a:cubicBezTo>
                  <a:pt x="8994" y="672"/>
                  <a:pt x="9012" y="740"/>
                  <a:pt x="9047" y="794"/>
                </a:cubicBezTo>
                <a:cubicBezTo>
                  <a:pt x="9023" y="801"/>
                  <a:pt x="8997" y="806"/>
                  <a:pt x="8970" y="806"/>
                </a:cubicBezTo>
                <a:cubicBezTo>
                  <a:pt x="8919" y="806"/>
                  <a:pt x="8891" y="792"/>
                  <a:pt x="8884" y="745"/>
                </a:cubicBezTo>
                <a:cubicBezTo>
                  <a:pt x="8884" y="427"/>
                  <a:pt x="8884" y="427"/>
                  <a:pt x="8884" y="427"/>
                </a:cubicBezTo>
                <a:cubicBezTo>
                  <a:pt x="8884" y="278"/>
                  <a:pt x="8799" y="248"/>
                  <a:pt x="8698" y="248"/>
                </a:cubicBezTo>
                <a:cubicBezTo>
                  <a:pt x="8606" y="248"/>
                  <a:pt x="8523" y="278"/>
                  <a:pt x="8458" y="324"/>
                </a:cubicBezTo>
                <a:cubicBezTo>
                  <a:pt x="8451" y="267"/>
                  <a:pt x="8432" y="264"/>
                  <a:pt x="8399" y="264"/>
                </a:cubicBezTo>
                <a:cubicBezTo>
                  <a:pt x="8279" y="264"/>
                  <a:pt x="8279" y="264"/>
                  <a:pt x="8279" y="264"/>
                </a:cubicBezTo>
                <a:cubicBezTo>
                  <a:pt x="8279" y="790"/>
                  <a:pt x="8279" y="790"/>
                  <a:pt x="8279" y="790"/>
                </a:cubicBezTo>
                <a:cubicBezTo>
                  <a:pt x="8252" y="799"/>
                  <a:pt x="8222" y="806"/>
                  <a:pt x="8191" y="806"/>
                </a:cubicBezTo>
                <a:cubicBezTo>
                  <a:pt x="8180" y="806"/>
                  <a:pt x="8171" y="806"/>
                  <a:pt x="8162" y="804"/>
                </a:cubicBezTo>
                <a:cubicBezTo>
                  <a:pt x="8125" y="798"/>
                  <a:pt x="8106" y="776"/>
                  <a:pt x="8106" y="724"/>
                </a:cubicBezTo>
                <a:cubicBezTo>
                  <a:pt x="8106" y="381"/>
                  <a:pt x="8106" y="381"/>
                  <a:pt x="8106" y="381"/>
                </a:cubicBezTo>
                <a:cubicBezTo>
                  <a:pt x="8106" y="279"/>
                  <a:pt x="8097" y="264"/>
                  <a:pt x="8033" y="264"/>
                </a:cubicBezTo>
                <a:cubicBezTo>
                  <a:pt x="7927" y="264"/>
                  <a:pt x="7927" y="264"/>
                  <a:pt x="7927" y="264"/>
                </a:cubicBezTo>
                <a:cubicBezTo>
                  <a:pt x="7927" y="532"/>
                  <a:pt x="7927" y="532"/>
                  <a:pt x="7927" y="532"/>
                </a:cubicBezTo>
                <a:cubicBezTo>
                  <a:pt x="7927" y="723"/>
                  <a:pt x="7927" y="723"/>
                  <a:pt x="7927" y="723"/>
                </a:cubicBezTo>
                <a:cubicBezTo>
                  <a:pt x="7927" y="726"/>
                  <a:pt x="7927" y="726"/>
                  <a:pt x="7927" y="726"/>
                </a:cubicBezTo>
                <a:cubicBezTo>
                  <a:pt x="7927" y="790"/>
                  <a:pt x="7927" y="790"/>
                  <a:pt x="7927" y="790"/>
                </a:cubicBezTo>
                <a:cubicBezTo>
                  <a:pt x="7899" y="799"/>
                  <a:pt x="7869" y="806"/>
                  <a:pt x="7837" y="806"/>
                </a:cubicBezTo>
                <a:cubicBezTo>
                  <a:pt x="7778" y="806"/>
                  <a:pt x="7750" y="788"/>
                  <a:pt x="7750" y="722"/>
                </a:cubicBezTo>
                <a:cubicBezTo>
                  <a:pt x="7749" y="148"/>
                  <a:pt x="7749" y="148"/>
                  <a:pt x="7749" y="148"/>
                </a:cubicBezTo>
                <a:cubicBezTo>
                  <a:pt x="7749" y="60"/>
                  <a:pt x="7739" y="45"/>
                  <a:pt x="7674" y="45"/>
                </a:cubicBezTo>
                <a:cubicBezTo>
                  <a:pt x="7570" y="45"/>
                  <a:pt x="7570" y="45"/>
                  <a:pt x="7570" y="45"/>
                </a:cubicBezTo>
                <a:cubicBezTo>
                  <a:pt x="7570" y="552"/>
                  <a:pt x="7570" y="552"/>
                  <a:pt x="7570" y="552"/>
                </a:cubicBezTo>
                <a:cubicBezTo>
                  <a:pt x="7570" y="721"/>
                  <a:pt x="7570" y="721"/>
                  <a:pt x="7570" y="721"/>
                </a:cubicBezTo>
                <a:cubicBezTo>
                  <a:pt x="7570" y="744"/>
                  <a:pt x="7570" y="744"/>
                  <a:pt x="7570" y="744"/>
                </a:cubicBezTo>
                <a:cubicBezTo>
                  <a:pt x="7570" y="893"/>
                  <a:pt x="7645" y="929"/>
                  <a:pt x="7745" y="929"/>
                </a:cubicBezTo>
                <a:cubicBezTo>
                  <a:pt x="7825" y="929"/>
                  <a:pt x="7907" y="903"/>
                  <a:pt x="7970" y="866"/>
                </a:cubicBezTo>
                <a:cubicBezTo>
                  <a:pt x="7996" y="893"/>
                  <a:pt x="8007" y="919"/>
                  <a:pt x="8062" y="927"/>
                </a:cubicBezTo>
                <a:cubicBezTo>
                  <a:pt x="8062" y="927"/>
                  <a:pt x="8062" y="927"/>
                  <a:pt x="8062" y="927"/>
                </a:cubicBezTo>
                <a:cubicBezTo>
                  <a:pt x="8070" y="928"/>
                  <a:pt x="8078" y="929"/>
                  <a:pt x="8087" y="929"/>
                </a:cubicBezTo>
                <a:cubicBezTo>
                  <a:pt x="8097" y="929"/>
                  <a:pt x="8097" y="929"/>
                  <a:pt x="8097" y="929"/>
                </a:cubicBezTo>
                <a:cubicBezTo>
                  <a:pt x="8099" y="929"/>
                  <a:pt x="8099" y="929"/>
                  <a:pt x="8099" y="929"/>
                </a:cubicBezTo>
                <a:cubicBezTo>
                  <a:pt x="8099" y="929"/>
                  <a:pt x="8099" y="929"/>
                  <a:pt x="8099" y="929"/>
                </a:cubicBezTo>
                <a:cubicBezTo>
                  <a:pt x="8101" y="929"/>
                  <a:pt x="8101" y="929"/>
                  <a:pt x="8101" y="929"/>
                </a:cubicBezTo>
                <a:cubicBezTo>
                  <a:pt x="8106" y="929"/>
                  <a:pt x="8106" y="929"/>
                  <a:pt x="8106" y="929"/>
                </a:cubicBezTo>
                <a:cubicBezTo>
                  <a:pt x="8166" y="928"/>
                  <a:pt x="8227" y="912"/>
                  <a:pt x="8279" y="888"/>
                </a:cubicBezTo>
                <a:cubicBezTo>
                  <a:pt x="8279" y="913"/>
                  <a:pt x="8279" y="913"/>
                  <a:pt x="8279" y="913"/>
                </a:cubicBezTo>
                <a:cubicBezTo>
                  <a:pt x="8461" y="913"/>
                  <a:pt x="8461" y="913"/>
                  <a:pt x="8461" y="913"/>
                </a:cubicBezTo>
                <a:cubicBezTo>
                  <a:pt x="8461" y="421"/>
                  <a:pt x="8461" y="421"/>
                  <a:pt x="8461" y="421"/>
                </a:cubicBezTo>
                <a:cubicBezTo>
                  <a:pt x="8505" y="406"/>
                  <a:pt x="8559" y="391"/>
                  <a:pt x="8618" y="391"/>
                </a:cubicBezTo>
                <a:cubicBezTo>
                  <a:pt x="8678" y="391"/>
                  <a:pt x="8704" y="410"/>
                  <a:pt x="8704" y="476"/>
                </a:cubicBezTo>
                <a:cubicBezTo>
                  <a:pt x="8704" y="552"/>
                  <a:pt x="8704" y="552"/>
                  <a:pt x="8704" y="552"/>
                </a:cubicBezTo>
                <a:cubicBezTo>
                  <a:pt x="8703" y="552"/>
                  <a:pt x="8703" y="552"/>
                  <a:pt x="8703" y="552"/>
                </a:cubicBezTo>
                <a:cubicBezTo>
                  <a:pt x="8703" y="744"/>
                  <a:pt x="8703" y="744"/>
                  <a:pt x="8703" y="744"/>
                </a:cubicBezTo>
                <a:cubicBezTo>
                  <a:pt x="8703" y="893"/>
                  <a:pt x="8778" y="929"/>
                  <a:pt x="8878" y="929"/>
                </a:cubicBezTo>
                <a:cubicBezTo>
                  <a:pt x="8962" y="929"/>
                  <a:pt x="9047" y="901"/>
                  <a:pt x="9110" y="861"/>
                </a:cubicBezTo>
                <a:cubicBezTo>
                  <a:pt x="9168" y="905"/>
                  <a:pt x="9247" y="929"/>
                  <a:pt x="9345" y="929"/>
                </a:cubicBezTo>
                <a:cubicBezTo>
                  <a:pt x="9483" y="929"/>
                  <a:pt x="9561" y="895"/>
                  <a:pt x="9616" y="865"/>
                </a:cubicBezTo>
                <a:cubicBezTo>
                  <a:pt x="9616" y="743"/>
                  <a:pt x="9616" y="743"/>
                  <a:pt x="9616" y="743"/>
                </a:cubicBezTo>
                <a:cubicBezTo>
                  <a:pt x="9557" y="743"/>
                  <a:pt x="9557" y="743"/>
                  <a:pt x="9557" y="743"/>
                </a:cubicBezTo>
                <a:cubicBezTo>
                  <a:pt x="9512" y="775"/>
                  <a:pt x="9452" y="799"/>
                  <a:pt x="9374" y="799"/>
                </a:cubicBezTo>
                <a:cubicBezTo>
                  <a:pt x="9267" y="799"/>
                  <a:pt x="9201" y="762"/>
                  <a:pt x="9192" y="630"/>
                </a:cubicBezTo>
                <a:cubicBezTo>
                  <a:pt x="9640" y="630"/>
                  <a:pt x="9640" y="630"/>
                  <a:pt x="9640" y="630"/>
                </a:cubicBezTo>
                <a:cubicBezTo>
                  <a:pt x="9640" y="623"/>
                  <a:pt x="9643" y="595"/>
                  <a:pt x="9643" y="573"/>
                </a:cubicBezTo>
                <a:close/>
                <a:moveTo>
                  <a:pt x="9194" y="518"/>
                </a:moveTo>
                <a:cubicBezTo>
                  <a:pt x="9209" y="395"/>
                  <a:pt x="9264" y="363"/>
                  <a:pt x="9331" y="363"/>
                </a:cubicBezTo>
                <a:cubicBezTo>
                  <a:pt x="9407" y="363"/>
                  <a:pt x="9449" y="401"/>
                  <a:pt x="9453" y="518"/>
                </a:cubicBezTo>
                <a:lnTo>
                  <a:pt x="9194" y="518"/>
                </a:lnTo>
                <a:close/>
                <a:moveTo>
                  <a:pt x="6409" y="248"/>
                </a:moveTo>
                <a:cubicBezTo>
                  <a:pt x="6423" y="248"/>
                  <a:pt x="6438" y="250"/>
                  <a:pt x="6451" y="254"/>
                </a:cubicBezTo>
                <a:cubicBezTo>
                  <a:pt x="6451" y="400"/>
                  <a:pt x="6451" y="400"/>
                  <a:pt x="6451" y="400"/>
                </a:cubicBezTo>
                <a:cubicBezTo>
                  <a:pt x="6418" y="400"/>
                  <a:pt x="6418" y="400"/>
                  <a:pt x="6418" y="400"/>
                </a:cubicBezTo>
                <a:cubicBezTo>
                  <a:pt x="6323" y="400"/>
                  <a:pt x="6256" y="420"/>
                  <a:pt x="6219" y="439"/>
                </a:cubicBezTo>
                <a:cubicBezTo>
                  <a:pt x="6219" y="913"/>
                  <a:pt x="6219" y="913"/>
                  <a:pt x="6219" y="913"/>
                </a:cubicBezTo>
                <a:cubicBezTo>
                  <a:pt x="6037" y="913"/>
                  <a:pt x="6037" y="913"/>
                  <a:pt x="6037" y="913"/>
                </a:cubicBezTo>
                <a:cubicBezTo>
                  <a:pt x="6037" y="264"/>
                  <a:pt x="6037" y="264"/>
                  <a:pt x="6037" y="264"/>
                </a:cubicBezTo>
                <a:cubicBezTo>
                  <a:pt x="6157" y="264"/>
                  <a:pt x="6157" y="264"/>
                  <a:pt x="6157" y="264"/>
                </a:cubicBezTo>
                <a:cubicBezTo>
                  <a:pt x="6190" y="264"/>
                  <a:pt x="6210" y="265"/>
                  <a:pt x="6216" y="331"/>
                </a:cubicBezTo>
                <a:cubicBezTo>
                  <a:pt x="6260" y="287"/>
                  <a:pt x="6323" y="248"/>
                  <a:pt x="6409" y="248"/>
                </a:cubicBezTo>
                <a:close/>
                <a:moveTo>
                  <a:pt x="7908" y="125"/>
                </a:moveTo>
                <a:cubicBezTo>
                  <a:pt x="7908" y="70"/>
                  <a:pt x="7955" y="26"/>
                  <a:pt x="8013" y="26"/>
                </a:cubicBezTo>
                <a:cubicBezTo>
                  <a:pt x="8071" y="26"/>
                  <a:pt x="8118" y="70"/>
                  <a:pt x="8118" y="125"/>
                </a:cubicBezTo>
                <a:cubicBezTo>
                  <a:pt x="8118" y="179"/>
                  <a:pt x="8071" y="222"/>
                  <a:pt x="8013" y="222"/>
                </a:cubicBezTo>
                <a:cubicBezTo>
                  <a:pt x="7955" y="222"/>
                  <a:pt x="7908" y="179"/>
                  <a:pt x="7908" y="125"/>
                </a:cubicBezTo>
                <a:close/>
                <a:moveTo>
                  <a:pt x="5768" y="274"/>
                </a:moveTo>
                <a:cubicBezTo>
                  <a:pt x="5725" y="257"/>
                  <a:pt x="5678" y="247"/>
                  <a:pt x="5629" y="247"/>
                </a:cubicBezTo>
                <a:cubicBezTo>
                  <a:pt x="5616" y="247"/>
                  <a:pt x="5604" y="248"/>
                  <a:pt x="5592" y="249"/>
                </a:cubicBezTo>
                <a:cubicBezTo>
                  <a:pt x="5548" y="306"/>
                  <a:pt x="5523" y="375"/>
                  <a:pt x="5523" y="451"/>
                </a:cubicBezTo>
                <a:cubicBezTo>
                  <a:pt x="5523" y="592"/>
                  <a:pt x="5613" y="714"/>
                  <a:pt x="5741" y="766"/>
                </a:cubicBezTo>
                <a:cubicBezTo>
                  <a:pt x="5709" y="787"/>
                  <a:pt x="5670" y="800"/>
                  <a:pt x="5629" y="800"/>
                </a:cubicBezTo>
                <a:cubicBezTo>
                  <a:pt x="5515" y="800"/>
                  <a:pt x="5423" y="705"/>
                  <a:pt x="5423" y="589"/>
                </a:cubicBezTo>
                <a:cubicBezTo>
                  <a:pt x="5423" y="539"/>
                  <a:pt x="5440" y="493"/>
                  <a:pt x="5469" y="457"/>
                </a:cubicBezTo>
                <a:cubicBezTo>
                  <a:pt x="5469" y="403"/>
                  <a:pt x="5489" y="306"/>
                  <a:pt x="5519" y="264"/>
                </a:cubicBezTo>
                <a:cubicBezTo>
                  <a:pt x="5374" y="309"/>
                  <a:pt x="5273" y="440"/>
                  <a:pt x="5273" y="589"/>
                </a:cubicBezTo>
                <a:cubicBezTo>
                  <a:pt x="5273" y="779"/>
                  <a:pt x="5435" y="931"/>
                  <a:pt x="5629" y="931"/>
                </a:cubicBezTo>
                <a:cubicBezTo>
                  <a:pt x="5823" y="931"/>
                  <a:pt x="5986" y="779"/>
                  <a:pt x="5986" y="589"/>
                </a:cubicBezTo>
                <a:cubicBezTo>
                  <a:pt x="5986" y="448"/>
                  <a:pt x="5896" y="326"/>
                  <a:pt x="5768" y="274"/>
                </a:cubicBezTo>
                <a:close/>
                <a:moveTo>
                  <a:pt x="5825" y="654"/>
                </a:moveTo>
                <a:cubicBezTo>
                  <a:pt x="5738" y="629"/>
                  <a:pt x="5674" y="548"/>
                  <a:pt x="5674" y="451"/>
                </a:cubicBezTo>
                <a:cubicBezTo>
                  <a:pt x="5674" y="429"/>
                  <a:pt x="5677" y="407"/>
                  <a:pt x="5684" y="387"/>
                </a:cubicBezTo>
                <a:cubicBezTo>
                  <a:pt x="5771" y="411"/>
                  <a:pt x="5835" y="492"/>
                  <a:pt x="5835" y="589"/>
                </a:cubicBezTo>
                <a:cubicBezTo>
                  <a:pt x="5835" y="612"/>
                  <a:pt x="5831" y="633"/>
                  <a:pt x="5825" y="654"/>
                </a:cubicBezTo>
                <a:close/>
                <a:moveTo>
                  <a:pt x="4105" y="713"/>
                </a:moveTo>
                <a:cubicBezTo>
                  <a:pt x="4105" y="844"/>
                  <a:pt x="4014" y="929"/>
                  <a:pt x="3803" y="929"/>
                </a:cubicBezTo>
                <a:cubicBezTo>
                  <a:pt x="3677" y="929"/>
                  <a:pt x="3608" y="911"/>
                  <a:pt x="3551" y="894"/>
                </a:cubicBezTo>
                <a:cubicBezTo>
                  <a:pt x="3551" y="744"/>
                  <a:pt x="3551" y="744"/>
                  <a:pt x="3551" y="744"/>
                </a:cubicBezTo>
                <a:cubicBezTo>
                  <a:pt x="3663" y="744"/>
                  <a:pt x="3663" y="744"/>
                  <a:pt x="3663" y="744"/>
                </a:cubicBezTo>
                <a:cubicBezTo>
                  <a:pt x="3678" y="791"/>
                  <a:pt x="3741" y="820"/>
                  <a:pt x="3802" y="820"/>
                </a:cubicBezTo>
                <a:cubicBezTo>
                  <a:pt x="3876" y="820"/>
                  <a:pt x="3921" y="790"/>
                  <a:pt x="3921" y="741"/>
                </a:cubicBezTo>
                <a:cubicBezTo>
                  <a:pt x="3921" y="692"/>
                  <a:pt x="3891" y="671"/>
                  <a:pt x="3779" y="656"/>
                </a:cubicBezTo>
                <a:cubicBezTo>
                  <a:pt x="3629" y="636"/>
                  <a:pt x="3559" y="586"/>
                  <a:pt x="3559" y="455"/>
                </a:cubicBezTo>
                <a:cubicBezTo>
                  <a:pt x="3559" y="323"/>
                  <a:pt x="3665" y="247"/>
                  <a:pt x="3843" y="247"/>
                </a:cubicBezTo>
                <a:cubicBezTo>
                  <a:pt x="3952" y="247"/>
                  <a:pt x="4026" y="258"/>
                  <a:pt x="4081" y="276"/>
                </a:cubicBezTo>
                <a:cubicBezTo>
                  <a:pt x="4081" y="424"/>
                  <a:pt x="4081" y="424"/>
                  <a:pt x="4081" y="424"/>
                </a:cubicBezTo>
                <a:cubicBezTo>
                  <a:pt x="3974" y="424"/>
                  <a:pt x="3974" y="424"/>
                  <a:pt x="3974" y="424"/>
                </a:cubicBezTo>
                <a:cubicBezTo>
                  <a:pt x="3952" y="384"/>
                  <a:pt x="3909" y="359"/>
                  <a:pt x="3836" y="359"/>
                </a:cubicBezTo>
                <a:cubicBezTo>
                  <a:pt x="3765" y="359"/>
                  <a:pt x="3725" y="387"/>
                  <a:pt x="3725" y="429"/>
                </a:cubicBezTo>
                <a:cubicBezTo>
                  <a:pt x="3725" y="469"/>
                  <a:pt x="3750" y="493"/>
                  <a:pt x="3868" y="510"/>
                </a:cubicBezTo>
                <a:cubicBezTo>
                  <a:pt x="4036" y="534"/>
                  <a:pt x="4105" y="579"/>
                  <a:pt x="4105" y="713"/>
                </a:cubicBezTo>
                <a:close/>
                <a:moveTo>
                  <a:pt x="5291" y="155"/>
                </a:moveTo>
                <a:cubicBezTo>
                  <a:pt x="5082" y="930"/>
                  <a:pt x="5082" y="930"/>
                  <a:pt x="5082" y="930"/>
                </a:cubicBezTo>
                <a:cubicBezTo>
                  <a:pt x="4848" y="930"/>
                  <a:pt x="4848" y="930"/>
                  <a:pt x="4848" y="930"/>
                </a:cubicBezTo>
                <a:cubicBezTo>
                  <a:pt x="4699" y="353"/>
                  <a:pt x="4699" y="353"/>
                  <a:pt x="4699" y="353"/>
                </a:cubicBezTo>
                <a:cubicBezTo>
                  <a:pt x="4696" y="353"/>
                  <a:pt x="4696" y="353"/>
                  <a:pt x="4696" y="353"/>
                </a:cubicBezTo>
                <a:cubicBezTo>
                  <a:pt x="4546" y="930"/>
                  <a:pt x="4546" y="930"/>
                  <a:pt x="4546" y="930"/>
                </a:cubicBezTo>
                <a:cubicBezTo>
                  <a:pt x="4312" y="930"/>
                  <a:pt x="4312" y="930"/>
                  <a:pt x="4312" y="930"/>
                </a:cubicBezTo>
                <a:cubicBezTo>
                  <a:pt x="4113" y="150"/>
                  <a:pt x="4113" y="150"/>
                  <a:pt x="4113" y="150"/>
                </a:cubicBezTo>
                <a:cubicBezTo>
                  <a:pt x="4105" y="130"/>
                  <a:pt x="4088" y="114"/>
                  <a:pt x="4068" y="114"/>
                </a:cubicBezTo>
                <a:cubicBezTo>
                  <a:pt x="4045" y="114"/>
                  <a:pt x="4045" y="114"/>
                  <a:pt x="4045" y="114"/>
                </a:cubicBezTo>
                <a:cubicBezTo>
                  <a:pt x="4045" y="0"/>
                  <a:pt x="4045" y="0"/>
                  <a:pt x="4045" y="0"/>
                </a:cubicBezTo>
                <a:cubicBezTo>
                  <a:pt x="4437" y="0"/>
                  <a:pt x="4437" y="0"/>
                  <a:pt x="4437" y="0"/>
                </a:cubicBezTo>
                <a:cubicBezTo>
                  <a:pt x="4437" y="114"/>
                  <a:pt x="4437" y="114"/>
                  <a:pt x="4437" y="114"/>
                </a:cubicBezTo>
                <a:cubicBezTo>
                  <a:pt x="4322" y="114"/>
                  <a:pt x="4322" y="114"/>
                  <a:pt x="4322" y="114"/>
                </a:cubicBezTo>
                <a:cubicBezTo>
                  <a:pt x="4457" y="690"/>
                  <a:pt x="4457" y="690"/>
                  <a:pt x="4457" y="690"/>
                </a:cubicBezTo>
                <a:cubicBezTo>
                  <a:pt x="4460" y="690"/>
                  <a:pt x="4460" y="690"/>
                  <a:pt x="4460" y="690"/>
                </a:cubicBezTo>
                <a:cubicBezTo>
                  <a:pt x="4640" y="0"/>
                  <a:pt x="4640" y="0"/>
                  <a:pt x="4640" y="0"/>
                </a:cubicBezTo>
                <a:cubicBezTo>
                  <a:pt x="4804" y="0"/>
                  <a:pt x="4804" y="0"/>
                  <a:pt x="4804" y="0"/>
                </a:cubicBezTo>
                <a:cubicBezTo>
                  <a:pt x="4982" y="690"/>
                  <a:pt x="4982" y="690"/>
                  <a:pt x="4982" y="690"/>
                </a:cubicBezTo>
                <a:cubicBezTo>
                  <a:pt x="4985" y="690"/>
                  <a:pt x="4985" y="690"/>
                  <a:pt x="4985" y="690"/>
                </a:cubicBezTo>
                <a:cubicBezTo>
                  <a:pt x="5107" y="204"/>
                  <a:pt x="5107" y="204"/>
                  <a:pt x="5107" y="204"/>
                </a:cubicBezTo>
                <a:cubicBezTo>
                  <a:pt x="5128" y="146"/>
                  <a:pt x="5114" y="114"/>
                  <a:pt x="5060" y="114"/>
                </a:cubicBezTo>
                <a:cubicBezTo>
                  <a:pt x="5009" y="114"/>
                  <a:pt x="5009" y="114"/>
                  <a:pt x="5009" y="114"/>
                </a:cubicBezTo>
                <a:cubicBezTo>
                  <a:pt x="5009" y="0"/>
                  <a:pt x="5009" y="0"/>
                  <a:pt x="5009" y="0"/>
                </a:cubicBezTo>
                <a:cubicBezTo>
                  <a:pt x="5363" y="0"/>
                  <a:pt x="5363" y="0"/>
                  <a:pt x="5363" y="0"/>
                </a:cubicBezTo>
                <a:cubicBezTo>
                  <a:pt x="5363" y="114"/>
                  <a:pt x="5363" y="114"/>
                  <a:pt x="5363" y="114"/>
                </a:cubicBezTo>
                <a:cubicBezTo>
                  <a:pt x="5343" y="114"/>
                  <a:pt x="5343" y="114"/>
                  <a:pt x="5343" y="114"/>
                </a:cubicBezTo>
                <a:cubicBezTo>
                  <a:pt x="5320" y="114"/>
                  <a:pt x="5299" y="131"/>
                  <a:pt x="5291" y="155"/>
                </a:cubicBezTo>
                <a:close/>
                <a:moveTo>
                  <a:pt x="2509" y="247"/>
                </a:moveTo>
                <a:cubicBezTo>
                  <a:pt x="2317" y="247"/>
                  <a:pt x="2172" y="378"/>
                  <a:pt x="2172" y="592"/>
                </a:cubicBezTo>
                <a:cubicBezTo>
                  <a:pt x="2172" y="672"/>
                  <a:pt x="2190" y="740"/>
                  <a:pt x="2225" y="794"/>
                </a:cubicBezTo>
                <a:cubicBezTo>
                  <a:pt x="2201" y="801"/>
                  <a:pt x="2175" y="806"/>
                  <a:pt x="2148" y="806"/>
                </a:cubicBezTo>
                <a:cubicBezTo>
                  <a:pt x="2097" y="806"/>
                  <a:pt x="2068" y="792"/>
                  <a:pt x="2062" y="745"/>
                </a:cubicBezTo>
                <a:cubicBezTo>
                  <a:pt x="2062" y="702"/>
                  <a:pt x="2062" y="702"/>
                  <a:pt x="2062" y="702"/>
                </a:cubicBezTo>
                <a:cubicBezTo>
                  <a:pt x="2062" y="264"/>
                  <a:pt x="2062" y="264"/>
                  <a:pt x="2062" y="264"/>
                </a:cubicBezTo>
                <a:cubicBezTo>
                  <a:pt x="1880" y="264"/>
                  <a:pt x="1880" y="264"/>
                  <a:pt x="1880" y="264"/>
                </a:cubicBezTo>
                <a:cubicBezTo>
                  <a:pt x="1880" y="757"/>
                  <a:pt x="1880" y="757"/>
                  <a:pt x="1880" y="757"/>
                </a:cubicBezTo>
                <a:cubicBezTo>
                  <a:pt x="1837" y="773"/>
                  <a:pt x="1783" y="788"/>
                  <a:pt x="1723" y="788"/>
                </a:cubicBezTo>
                <a:cubicBezTo>
                  <a:pt x="1664" y="788"/>
                  <a:pt x="1638" y="768"/>
                  <a:pt x="1638" y="703"/>
                </a:cubicBezTo>
                <a:cubicBezTo>
                  <a:pt x="1638" y="627"/>
                  <a:pt x="1638" y="627"/>
                  <a:pt x="1638" y="627"/>
                </a:cubicBezTo>
                <a:cubicBezTo>
                  <a:pt x="1638" y="627"/>
                  <a:pt x="1638" y="627"/>
                  <a:pt x="1638" y="627"/>
                </a:cubicBezTo>
                <a:cubicBezTo>
                  <a:pt x="1638" y="264"/>
                  <a:pt x="1638" y="264"/>
                  <a:pt x="1638" y="264"/>
                </a:cubicBezTo>
                <a:cubicBezTo>
                  <a:pt x="1457" y="264"/>
                  <a:pt x="1457" y="264"/>
                  <a:pt x="1457" y="264"/>
                </a:cubicBezTo>
                <a:cubicBezTo>
                  <a:pt x="1457" y="752"/>
                  <a:pt x="1457" y="752"/>
                  <a:pt x="1457" y="752"/>
                </a:cubicBezTo>
                <a:cubicBezTo>
                  <a:pt x="1457" y="901"/>
                  <a:pt x="1543" y="931"/>
                  <a:pt x="1643" y="931"/>
                </a:cubicBezTo>
                <a:cubicBezTo>
                  <a:pt x="1724" y="931"/>
                  <a:pt x="1797" y="907"/>
                  <a:pt x="1857" y="871"/>
                </a:cubicBezTo>
                <a:cubicBezTo>
                  <a:pt x="1857" y="871"/>
                  <a:pt x="1857" y="871"/>
                  <a:pt x="1857" y="871"/>
                </a:cubicBezTo>
                <a:cubicBezTo>
                  <a:pt x="1857" y="871"/>
                  <a:pt x="1867" y="865"/>
                  <a:pt x="1898" y="845"/>
                </a:cubicBezTo>
                <a:cubicBezTo>
                  <a:pt x="1898" y="845"/>
                  <a:pt x="1898" y="845"/>
                  <a:pt x="1898" y="845"/>
                </a:cubicBezTo>
                <a:cubicBezTo>
                  <a:pt x="1926" y="910"/>
                  <a:pt x="1984" y="930"/>
                  <a:pt x="2056" y="930"/>
                </a:cubicBezTo>
                <a:cubicBezTo>
                  <a:pt x="2139" y="930"/>
                  <a:pt x="2225" y="901"/>
                  <a:pt x="2288" y="861"/>
                </a:cubicBezTo>
                <a:cubicBezTo>
                  <a:pt x="2346" y="906"/>
                  <a:pt x="2425" y="930"/>
                  <a:pt x="2523" y="930"/>
                </a:cubicBezTo>
                <a:cubicBezTo>
                  <a:pt x="2661" y="930"/>
                  <a:pt x="2739" y="895"/>
                  <a:pt x="2794" y="865"/>
                </a:cubicBezTo>
                <a:cubicBezTo>
                  <a:pt x="2794" y="743"/>
                  <a:pt x="2794" y="743"/>
                  <a:pt x="2794" y="743"/>
                </a:cubicBezTo>
                <a:cubicBezTo>
                  <a:pt x="2735" y="743"/>
                  <a:pt x="2735" y="743"/>
                  <a:pt x="2735" y="743"/>
                </a:cubicBezTo>
                <a:cubicBezTo>
                  <a:pt x="2690" y="775"/>
                  <a:pt x="2630" y="799"/>
                  <a:pt x="2551" y="799"/>
                </a:cubicBezTo>
                <a:cubicBezTo>
                  <a:pt x="2445" y="799"/>
                  <a:pt x="2379" y="762"/>
                  <a:pt x="2369" y="630"/>
                </a:cubicBezTo>
                <a:cubicBezTo>
                  <a:pt x="2818" y="630"/>
                  <a:pt x="2818" y="630"/>
                  <a:pt x="2818" y="630"/>
                </a:cubicBezTo>
                <a:cubicBezTo>
                  <a:pt x="2818" y="624"/>
                  <a:pt x="2821" y="596"/>
                  <a:pt x="2821" y="573"/>
                </a:cubicBezTo>
                <a:cubicBezTo>
                  <a:pt x="2821" y="354"/>
                  <a:pt x="2712" y="247"/>
                  <a:pt x="2509" y="247"/>
                </a:cubicBezTo>
                <a:close/>
                <a:moveTo>
                  <a:pt x="2372" y="518"/>
                </a:moveTo>
                <a:cubicBezTo>
                  <a:pt x="2387" y="395"/>
                  <a:pt x="2442" y="363"/>
                  <a:pt x="2509" y="363"/>
                </a:cubicBezTo>
                <a:cubicBezTo>
                  <a:pt x="2584" y="363"/>
                  <a:pt x="2627" y="401"/>
                  <a:pt x="2631" y="518"/>
                </a:cubicBezTo>
                <a:lnTo>
                  <a:pt x="2372" y="518"/>
                </a:lnTo>
                <a:close/>
                <a:moveTo>
                  <a:pt x="7385" y="45"/>
                </a:moveTo>
                <a:cubicBezTo>
                  <a:pt x="7280" y="45"/>
                  <a:pt x="7280" y="45"/>
                  <a:pt x="7280" y="45"/>
                </a:cubicBezTo>
                <a:cubicBezTo>
                  <a:pt x="7280" y="301"/>
                  <a:pt x="7280" y="301"/>
                  <a:pt x="7280" y="301"/>
                </a:cubicBezTo>
                <a:cubicBezTo>
                  <a:pt x="7237" y="265"/>
                  <a:pt x="7187" y="248"/>
                  <a:pt x="7098" y="248"/>
                </a:cubicBezTo>
                <a:cubicBezTo>
                  <a:pt x="6950" y="248"/>
                  <a:pt x="6801" y="338"/>
                  <a:pt x="6801" y="599"/>
                </a:cubicBezTo>
                <a:cubicBezTo>
                  <a:pt x="6801" y="680"/>
                  <a:pt x="6818" y="746"/>
                  <a:pt x="6846" y="797"/>
                </a:cubicBezTo>
                <a:cubicBezTo>
                  <a:pt x="6825" y="803"/>
                  <a:pt x="6803" y="807"/>
                  <a:pt x="6780" y="807"/>
                </a:cubicBezTo>
                <a:cubicBezTo>
                  <a:pt x="6720" y="807"/>
                  <a:pt x="6691" y="788"/>
                  <a:pt x="6691" y="722"/>
                </a:cubicBezTo>
                <a:cubicBezTo>
                  <a:pt x="6691" y="552"/>
                  <a:pt x="6691" y="552"/>
                  <a:pt x="6691" y="552"/>
                </a:cubicBezTo>
                <a:cubicBezTo>
                  <a:pt x="6691" y="552"/>
                  <a:pt x="6691" y="552"/>
                  <a:pt x="6691" y="552"/>
                </a:cubicBezTo>
                <a:cubicBezTo>
                  <a:pt x="6691" y="149"/>
                  <a:pt x="6691" y="149"/>
                  <a:pt x="6691" y="149"/>
                </a:cubicBezTo>
                <a:cubicBezTo>
                  <a:pt x="6691" y="60"/>
                  <a:pt x="6680" y="45"/>
                  <a:pt x="6616" y="45"/>
                </a:cubicBezTo>
                <a:cubicBezTo>
                  <a:pt x="6511" y="45"/>
                  <a:pt x="6511" y="45"/>
                  <a:pt x="6511" y="45"/>
                </a:cubicBezTo>
                <a:cubicBezTo>
                  <a:pt x="6511" y="552"/>
                  <a:pt x="6511" y="552"/>
                  <a:pt x="6511" y="552"/>
                </a:cubicBezTo>
                <a:cubicBezTo>
                  <a:pt x="6511" y="724"/>
                  <a:pt x="6511" y="724"/>
                  <a:pt x="6511" y="724"/>
                </a:cubicBezTo>
                <a:cubicBezTo>
                  <a:pt x="6511" y="744"/>
                  <a:pt x="6511" y="744"/>
                  <a:pt x="6511" y="744"/>
                </a:cubicBezTo>
                <a:cubicBezTo>
                  <a:pt x="6511" y="894"/>
                  <a:pt x="6586" y="931"/>
                  <a:pt x="6687" y="931"/>
                </a:cubicBezTo>
                <a:cubicBezTo>
                  <a:pt x="6765" y="931"/>
                  <a:pt x="6844" y="906"/>
                  <a:pt x="6906" y="871"/>
                </a:cubicBezTo>
                <a:cubicBezTo>
                  <a:pt x="6953" y="911"/>
                  <a:pt x="7013" y="931"/>
                  <a:pt x="7080" y="931"/>
                </a:cubicBezTo>
                <a:cubicBezTo>
                  <a:pt x="7171" y="931"/>
                  <a:pt x="7238" y="894"/>
                  <a:pt x="7284" y="846"/>
                </a:cubicBezTo>
                <a:cubicBezTo>
                  <a:pt x="7292" y="908"/>
                  <a:pt x="7309" y="913"/>
                  <a:pt x="7339" y="913"/>
                </a:cubicBezTo>
                <a:cubicBezTo>
                  <a:pt x="7461" y="913"/>
                  <a:pt x="7461" y="913"/>
                  <a:pt x="7461" y="913"/>
                </a:cubicBezTo>
                <a:cubicBezTo>
                  <a:pt x="7461" y="149"/>
                  <a:pt x="7461" y="149"/>
                  <a:pt x="7461" y="149"/>
                </a:cubicBezTo>
                <a:cubicBezTo>
                  <a:pt x="7461" y="61"/>
                  <a:pt x="7450" y="45"/>
                  <a:pt x="7385" y="45"/>
                </a:cubicBezTo>
                <a:close/>
                <a:moveTo>
                  <a:pt x="7280" y="743"/>
                </a:moveTo>
                <a:cubicBezTo>
                  <a:pt x="7231" y="782"/>
                  <a:pt x="7192" y="801"/>
                  <a:pt x="7135" y="801"/>
                </a:cubicBezTo>
                <a:cubicBezTo>
                  <a:pt x="7042" y="801"/>
                  <a:pt x="6997" y="743"/>
                  <a:pt x="6997" y="590"/>
                </a:cubicBezTo>
                <a:cubicBezTo>
                  <a:pt x="6997" y="424"/>
                  <a:pt x="7078" y="386"/>
                  <a:pt x="7158" y="386"/>
                </a:cubicBezTo>
                <a:cubicBezTo>
                  <a:pt x="7211" y="386"/>
                  <a:pt x="7249" y="397"/>
                  <a:pt x="7280" y="419"/>
                </a:cubicBezTo>
                <a:lnTo>
                  <a:pt x="7280" y="743"/>
                </a:lnTo>
                <a:close/>
                <a:moveTo>
                  <a:pt x="3492" y="426"/>
                </a:moveTo>
                <a:cubicBezTo>
                  <a:pt x="3492" y="913"/>
                  <a:pt x="3492" y="913"/>
                  <a:pt x="3492" y="913"/>
                </a:cubicBezTo>
                <a:cubicBezTo>
                  <a:pt x="3311" y="913"/>
                  <a:pt x="3311" y="913"/>
                  <a:pt x="3311" y="913"/>
                </a:cubicBezTo>
                <a:cubicBezTo>
                  <a:pt x="3311" y="475"/>
                  <a:pt x="3311" y="475"/>
                  <a:pt x="3311" y="475"/>
                </a:cubicBezTo>
                <a:cubicBezTo>
                  <a:pt x="3311" y="409"/>
                  <a:pt x="3285" y="390"/>
                  <a:pt x="3226" y="390"/>
                </a:cubicBezTo>
                <a:cubicBezTo>
                  <a:pt x="3166" y="390"/>
                  <a:pt x="3112" y="405"/>
                  <a:pt x="3069" y="420"/>
                </a:cubicBezTo>
                <a:cubicBezTo>
                  <a:pt x="3069" y="913"/>
                  <a:pt x="3069" y="913"/>
                  <a:pt x="3069" y="913"/>
                </a:cubicBezTo>
                <a:cubicBezTo>
                  <a:pt x="2887" y="913"/>
                  <a:pt x="2887" y="913"/>
                  <a:pt x="2887" y="913"/>
                </a:cubicBezTo>
                <a:cubicBezTo>
                  <a:pt x="2887" y="263"/>
                  <a:pt x="2887" y="263"/>
                  <a:pt x="2887" y="263"/>
                </a:cubicBezTo>
                <a:cubicBezTo>
                  <a:pt x="3007" y="263"/>
                  <a:pt x="3007" y="263"/>
                  <a:pt x="3007" y="263"/>
                </a:cubicBezTo>
                <a:cubicBezTo>
                  <a:pt x="3040" y="263"/>
                  <a:pt x="3058" y="266"/>
                  <a:pt x="3066" y="323"/>
                </a:cubicBezTo>
                <a:cubicBezTo>
                  <a:pt x="3131" y="278"/>
                  <a:pt x="3213" y="247"/>
                  <a:pt x="3306" y="247"/>
                </a:cubicBezTo>
                <a:cubicBezTo>
                  <a:pt x="3406" y="247"/>
                  <a:pt x="3492" y="277"/>
                  <a:pt x="3492" y="426"/>
                </a:cubicBezTo>
                <a:close/>
              </a:path>
            </a:pathLst>
          </a:custGeom>
          <a:solidFill>
            <a:srgbClr val="006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0" indent="0" algn="l" defTabSz="685800" rtl="0" eaLnBrk="1" latinLnBrk="0" hangingPunct="1">
              <a:lnSpc>
                <a:spcPct val="98000"/>
              </a:lnSpc>
              <a:spcBef>
                <a:spcPts val="0"/>
              </a:spcBef>
              <a:buFont typeface="Wingdings" panose="05000000000000000000" pitchFamily="2" charset="2"/>
              <a:buNone/>
              <a:defRPr/>
            </a:lvl1pPr>
          </a:lstStyle>
          <a:p>
            <a:r>
              <a:rPr lang="en-GB" dirty="0"/>
              <a:t> </a:t>
            </a:r>
          </a:p>
        </p:txBody>
      </p:sp>
      <p:sp>
        <p:nvSpPr>
          <p:cNvPr id="20" name="LS_Santeos_PH (move it under the slide if not needed)  (JU-Free) " hidden="1">
            <a:extLst>
              <a:ext uri="{FF2B5EF4-FFF2-40B4-BE49-F238E27FC236}">
                <a16:creationId xmlns:a16="http://schemas.microsoft.com/office/drawing/2014/main" xmlns="" id="{B667EF64-B2B5-4C0A-8E4C-C48CB5A639E1}"/>
              </a:ext>
            </a:extLst>
          </p:cNvPr>
          <p:cNvSpPr>
            <a:spLocks noGrp="1" noChangeAspect="1"/>
          </p:cNvSpPr>
          <p:nvPr>
            <p:ph type="body" idx="1005" hasCustomPrompt="1"/>
            <p:custDataLst>
              <p:custData r:id="rId2"/>
            </p:custDataLst>
          </p:nvPr>
        </p:nvSpPr>
        <p:spPr bwMode="auto">
          <a:xfrm>
            <a:off x="7857360" y="5484481"/>
            <a:ext cx="1071000" cy="287991"/>
          </a:xfrm>
          <a:custGeom>
            <a:avLst/>
            <a:gdLst>
              <a:gd name="T0" fmla="*/ 2049 w 4630"/>
              <a:gd name="T1" fmla="*/ 1233 h 1246"/>
              <a:gd name="T2" fmla="*/ 2105 w 4630"/>
              <a:gd name="T3" fmla="*/ 1209 h 1246"/>
              <a:gd name="T4" fmla="*/ 2051 w 4630"/>
              <a:gd name="T5" fmla="*/ 1121 h 1246"/>
              <a:gd name="T6" fmla="*/ 2387 w 4630"/>
              <a:gd name="T7" fmla="*/ 1051 h 1246"/>
              <a:gd name="T8" fmla="*/ 2329 w 4630"/>
              <a:gd name="T9" fmla="*/ 1073 h 1246"/>
              <a:gd name="T10" fmla="*/ 2256 w 4630"/>
              <a:gd name="T11" fmla="*/ 1139 h 1246"/>
              <a:gd name="T12" fmla="*/ 2365 w 4630"/>
              <a:gd name="T13" fmla="*/ 1214 h 1246"/>
              <a:gd name="T14" fmla="*/ 2359 w 4630"/>
              <a:gd name="T15" fmla="*/ 1190 h 1246"/>
              <a:gd name="T16" fmla="*/ 2331 w 4630"/>
              <a:gd name="T17" fmla="*/ 1154 h 1246"/>
              <a:gd name="T18" fmla="*/ 1909 w 4630"/>
              <a:gd name="T19" fmla="*/ 1242 h 1246"/>
              <a:gd name="T20" fmla="*/ 1772 w 4630"/>
              <a:gd name="T21" fmla="*/ 1242 h 1246"/>
              <a:gd name="T22" fmla="*/ 1950 w 4630"/>
              <a:gd name="T23" fmla="*/ 1071 h 1246"/>
              <a:gd name="T24" fmla="*/ 2082 w 4630"/>
              <a:gd name="T25" fmla="*/ 722 h 1246"/>
              <a:gd name="T26" fmla="*/ 1791 w 4630"/>
              <a:gd name="T27" fmla="*/ 319 h 1246"/>
              <a:gd name="T28" fmla="*/ 1439 w 4630"/>
              <a:gd name="T29" fmla="*/ 722 h 1246"/>
              <a:gd name="T30" fmla="*/ 4322 w 4630"/>
              <a:gd name="T31" fmla="*/ 869 h 1246"/>
              <a:gd name="T32" fmla="*/ 4362 w 4630"/>
              <a:gd name="T33" fmla="*/ 174 h 1246"/>
              <a:gd name="T34" fmla="*/ 4322 w 4630"/>
              <a:gd name="T35" fmla="*/ 869 h 1246"/>
              <a:gd name="T36" fmla="*/ 232 w 4630"/>
              <a:gd name="T37" fmla="*/ 591 h 1246"/>
              <a:gd name="T38" fmla="*/ 323 w 4630"/>
              <a:gd name="T39" fmla="*/ 442 h 1246"/>
              <a:gd name="T40" fmla="*/ 1362 w 4630"/>
              <a:gd name="T41" fmla="*/ 1197 h 1246"/>
              <a:gd name="T42" fmla="*/ 1474 w 4630"/>
              <a:gd name="T43" fmla="*/ 1206 h 1246"/>
              <a:gd name="T44" fmla="*/ 1519 w 4630"/>
              <a:gd name="T45" fmla="*/ 1061 h 1246"/>
              <a:gd name="T46" fmla="*/ 1400 w 4630"/>
              <a:gd name="T47" fmla="*/ 1121 h 1246"/>
              <a:gd name="T48" fmla="*/ 1065 w 4630"/>
              <a:gd name="T49" fmla="*/ 402 h 1246"/>
              <a:gd name="T50" fmla="*/ 1333 w 4630"/>
              <a:gd name="T51" fmla="*/ 754 h 1246"/>
              <a:gd name="T52" fmla="*/ 1065 w 4630"/>
              <a:gd name="T53" fmla="*/ 710 h 1246"/>
              <a:gd name="T54" fmla="*/ 2226 w 4630"/>
              <a:gd name="T55" fmla="*/ 0 h 1246"/>
              <a:gd name="T56" fmla="*/ 2572 w 4630"/>
              <a:gd name="T57" fmla="*/ 754 h 1246"/>
              <a:gd name="T58" fmla="*/ 3890 w 4630"/>
              <a:gd name="T59" fmla="*/ 965 h 1246"/>
              <a:gd name="T60" fmla="*/ 3664 w 4630"/>
              <a:gd name="T61" fmla="*/ 171 h 1246"/>
              <a:gd name="T62" fmla="*/ 3837 w 4630"/>
              <a:gd name="T63" fmla="*/ 526 h 1246"/>
              <a:gd name="T64" fmla="*/ 3746 w 4630"/>
              <a:gd name="T65" fmla="*/ 1190 h 1246"/>
              <a:gd name="T66" fmla="*/ 4035 w 4630"/>
              <a:gd name="T67" fmla="*/ 1105 h 1246"/>
              <a:gd name="T68" fmla="*/ 4170 w 4630"/>
              <a:gd name="T69" fmla="*/ 1173 h 1246"/>
              <a:gd name="T70" fmla="*/ 4025 w 4630"/>
              <a:gd name="T71" fmla="*/ 1049 h 1246"/>
              <a:gd name="T72" fmla="*/ 4053 w 4630"/>
              <a:gd name="T73" fmla="*/ 1083 h 1246"/>
              <a:gd name="T74" fmla="*/ 4215 w 4630"/>
              <a:gd name="T75" fmla="*/ 1197 h 1246"/>
              <a:gd name="T76" fmla="*/ 4326 w 4630"/>
              <a:gd name="T77" fmla="*/ 1206 h 1246"/>
              <a:gd name="T78" fmla="*/ 4371 w 4630"/>
              <a:gd name="T79" fmla="*/ 1061 h 1246"/>
              <a:gd name="T80" fmla="*/ 4252 w 4630"/>
              <a:gd name="T81" fmla="*/ 1121 h 1246"/>
              <a:gd name="T82" fmla="*/ 4482 w 4630"/>
              <a:gd name="T83" fmla="*/ 1182 h 1246"/>
              <a:gd name="T84" fmla="*/ 4453 w 4630"/>
              <a:gd name="T85" fmla="*/ 1135 h 1246"/>
              <a:gd name="T86" fmla="*/ 4558 w 4630"/>
              <a:gd name="T87" fmla="*/ 1085 h 1246"/>
              <a:gd name="T88" fmla="*/ 4600 w 4630"/>
              <a:gd name="T89" fmla="*/ 1146 h 1246"/>
              <a:gd name="T90" fmla="*/ 3550 w 4630"/>
              <a:gd name="T91" fmla="*/ 1123 h 1246"/>
              <a:gd name="T92" fmla="*/ 3603 w 4630"/>
              <a:gd name="T93" fmla="*/ 1036 h 1246"/>
              <a:gd name="T94" fmla="*/ 3045 w 4630"/>
              <a:gd name="T95" fmla="*/ 1187 h 1246"/>
              <a:gd name="T96" fmla="*/ 3111 w 4630"/>
              <a:gd name="T97" fmla="*/ 1155 h 1246"/>
              <a:gd name="T98" fmla="*/ 3177 w 4630"/>
              <a:gd name="T99" fmla="*/ 1097 h 1246"/>
              <a:gd name="T100" fmla="*/ 3167 w 4630"/>
              <a:gd name="T101" fmla="*/ 1126 h 1246"/>
              <a:gd name="T102" fmla="*/ 2581 w 4630"/>
              <a:gd name="T103" fmla="*/ 1189 h 1246"/>
              <a:gd name="T104" fmla="*/ 2673 w 4630"/>
              <a:gd name="T105" fmla="*/ 1039 h 1246"/>
              <a:gd name="T106" fmla="*/ 2668 w 4630"/>
              <a:gd name="T107" fmla="*/ 1203 h 1246"/>
              <a:gd name="T108" fmla="*/ 2792 w 4630"/>
              <a:gd name="T109" fmla="*/ 1082 h 1246"/>
              <a:gd name="T110" fmla="*/ 2771 w 4630"/>
              <a:gd name="T111" fmla="*/ 1073 h 1246"/>
              <a:gd name="T112" fmla="*/ 3307 w 4630"/>
              <a:gd name="T113" fmla="*/ 1049 h 1246"/>
              <a:gd name="T114" fmla="*/ 3455 w 4630"/>
              <a:gd name="T115" fmla="*/ 1188 h 1246"/>
              <a:gd name="T116" fmla="*/ 3457 w 4630"/>
              <a:gd name="T117" fmla="*/ 1154 h 1246"/>
              <a:gd name="T118" fmla="*/ 3386 w 4630"/>
              <a:gd name="T119" fmla="*/ 1080 h 1246"/>
              <a:gd name="T120" fmla="*/ 2945 w 4630"/>
              <a:gd name="T121" fmla="*/ 171 h 1246"/>
              <a:gd name="T122" fmla="*/ 3071 w 4630"/>
              <a:gd name="T123" fmla="*/ 45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30" h="1246">
                <a:moveTo>
                  <a:pt x="2170" y="1061"/>
                </a:moveTo>
                <a:cubicBezTo>
                  <a:pt x="2161" y="1052"/>
                  <a:pt x="2151" y="1046"/>
                  <a:pt x="2139" y="1042"/>
                </a:cubicBezTo>
                <a:cubicBezTo>
                  <a:pt x="2127" y="1038"/>
                  <a:pt x="2115" y="1036"/>
                  <a:pt x="2102" y="1036"/>
                </a:cubicBezTo>
                <a:cubicBezTo>
                  <a:pt x="2081" y="1036"/>
                  <a:pt x="2064" y="1040"/>
                  <a:pt x="2049" y="1049"/>
                </a:cubicBezTo>
                <a:cubicBezTo>
                  <a:pt x="2034" y="1058"/>
                  <a:pt x="2022" y="1071"/>
                  <a:pt x="2014" y="1086"/>
                </a:cubicBezTo>
                <a:cubicBezTo>
                  <a:pt x="2005" y="1102"/>
                  <a:pt x="2001" y="1121"/>
                  <a:pt x="2001" y="1142"/>
                </a:cubicBezTo>
                <a:cubicBezTo>
                  <a:pt x="2001" y="1163"/>
                  <a:pt x="2005" y="1181"/>
                  <a:pt x="2014" y="1197"/>
                </a:cubicBezTo>
                <a:cubicBezTo>
                  <a:pt x="2022" y="1213"/>
                  <a:pt x="2034" y="1225"/>
                  <a:pt x="2049" y="1233"/>
                </a:cubicBezTo>
                <a:cubicBezTo>
                  <a:pt x="2065" y="1242"/>
                  <a:pt x="2083" y="1246"/>
                  <a:pt x="2104" y="1246"/>
                </a:cubicBezTo>
                <a:cubicBezTo>
                  <a:pt x="2121" y="1246"/>
                  <a:pt x="2136" y="1244"/>
                  <a:pt x="2148" y="1239"/>
                </a:cubicBezTo>
                <a:cubicBezTo>
                  <a:pt x="2161" y="1234"/>
                  <a:pt x="2172" y="1227"/>
                  <a:pt x="2180" y="1219"/>
                </a:cubicBezTo>
                <a:cubicBezTo>
                  <a:pt x="2188" y="1210"/>
                  <a:pt x="2194" y="1199"/>
                  <a:pt x="2197" y="1188"/>
                </a:cubicBezTo>
                <a:cubicBezTo>
                  <a:pt x="2150" y="1183"/>
                  <a:pt x="2150" y="1183"/>
                  <a:pt x="2150" y="1183"/>
                </a:cubicBezTo>
                <a:cubicBezTo>
                  <a:pt x="2140" y="1197"/>
                  <a:pt x="2140" y="1197"/>
                  <a:pt x="2140" y="1197"/>
                </a:cubicBezTo>
                <a:cubicBezTo>
                  <a:pt x="2125" y="1206"/>
                  <a:pt x="2125" y="1206"/>
                  <a:pt x="2125" y="1206"/>
                </a:cubicBezTo>
                <a:cubicBezTo>
                  <a:pt x="2119" y="1208"/>
                  <a:pt x="2112" y="1209"/>
                  <a:pt x="2105" y="1209"/>
                </a:cubicBezTo>
                <a:cubicBezTo>
                  <a:pt x="2094" y="1209"/>
                  <a:pt x="2085" y="1207"/>
                  <a:pt x="2077" y="1202"/>
                </a:cubicBezTo>
                <a:cubicBezTo>
                  <a:pt x="2068" y="1198"/>
                  <a:pt x="2062" y="1191"/>
                  <a:pt x="2058" y="1183"/>
                </a:cubicBezTo>
                <a:cubicBezTo>
                  <a:pt x="2053" y="1175"/>
                  <a:pt x="2051" y="1165"/>
                  <a:pt x="2051" y="1154"/>
                </a:cubicBezTo>
                <a:cubicBezTo>
                  <a:pt x="2199" y="1154"/>
                  <a:pt x="2199" y="1154"/>
                  <a:pt x="2199" y="1154"/>
                </a:cubicBezTo>
                <a:cubicBezTo>
                  <a:pt x="2199" y="1139"/>
                  <a:pt x="2199" y="1139"/>
                  <a:pt x="2199" y="1139"/>
                </a:cubicBezTo>
                <a:cubicBezTo>
                  <a:pt x="2199" y="1121"/>
                  <a:pt x="2196" y="1106"/>
                  <a:pt x="2191" y="1093"/>
                </a:cubicBezTo>
                <a:cubicBezTo>
                  <a:pt x="2186" y="1080"/>
                  <a:pt x="2179" y="1069"/>
                  <a:pt x="2170" y="1061"/>
                </a:cubicBezTo>
                <a:close/>
                <a:moveTo>
                  <a:pt x="2051" y="1121"/>
                </a:moveTo>
                <a:cubicBezTo>
                  <a:pt x="2052" y="1113"/>
                  <a:pt x="2054" y="1106"/>
                  <a:pt x="2057" y="1099"/>
                </a:cubicBezTo>
                <a:cubicBezTo>
                  <a:pt x="2062" y="1091"/>
                  <a:pt x="2068" y="1085"/>
                  <a:pt x="2076" y="1080"/>
                </a:cubicBezTo>
                <a:cubicBezTo>
                  <a:pt x="2083" y="1076"/>
                  <a:pt x="2092" y="1073"/>
                  <a:pt x="2102" y="1073"/>
                </a:cubicBezTo>
                <a:cubicBezTo>
                  <a:pt x="2112" y="1073"/>
                  <a:pt x="2120" y="1075"/>
                  <a:pt x="2128" y="1080"/>
                </a:cubicBezTo>
                <a:cubicBezTo>
                  <a:pt x="2135" y="1084"/>
                  <a:pt x="2141" y="1089"/>
                  <a:pt x="2145" y="1097"/>
                </a:cubicBezTo>
                <a:cubicBezTo>
                  <a:pt x="2149" y="1104"/>
                  <a:pt x="2151" y="1112"/>
                  <a:pt x="2151" y="1121"/>
                </a:cubicBezTo>
                <a:lnTo>
                  <a:pt x="2051" y="1121"/>
                </a:lnTo>
                <a:close/>
                <a:moveTo>
                  <a:pt x="2387" y="1051"/>
                </a:moveTo>
                <a:cubicBezTo>
                  <a:pt x="2378" y="1045"/>
                  <a:pt x="2369" y="1042"/>
                  <a:pt x="2359" y="1039"/>
                </a:cubicBezTo>
                <a:cubicBezTo>
                  <a:pt x="2349" y="1037"/>
                  <a:pt x="2339" y="1036"/>
                  <a:pt x="2328" y="1036"/>
                </a:cubicBezTo>
                <a:cubicBezTo>
                  <a:pt x="2313" y="1036"/>
                  <a:pt x="2300" y="1038"/>
                  <a:pt x="2288" y="1042"/>
                </a:cubicBezTo>
                <a:cubicBezTo>
                  <a:pt x="2275" y="1046"/>
                  <a:pt x="2265" y="1053"/>
                  <a:pt x="2257" y="1061"/>
                </a:cubicBezTo>
                <a:cubicBezTo>
                  <a:pt x="2248" y="1069"/>
                  <a:pt x="2242" y="1080"/>
                  <a:pt x="2238" y="1092"/>
                </a:cubicBezTo>
                <a:cubicBezTo>
                  <a:pt x="2285" y="1099"/>
                  <a:pt x="2285" y="1099"/>
                  <a:pt x="2285" y="1099"/>
                </a:cubicBezTo>
                <a:cubicBezTo>
                  <a:pt x="2288" y="1092"/>
                  <a:pt x="2292" y="1085"/>
                  <a:pt x="2299" y="1080"/>
                </a:cubicBezTo>
                <a:cubicBezTo>
                  <a:pt x="2307" y="1075"/>
                  <a:pt x="2316" y="1073"/>
                  <a:pt x="2329" y="1073"/>
                </a:cubicBezTo>
                <a:cubicBezTo>
                  <a:pt x="2340" y="1073"/>
                  <a:pt x="2349" y="1075"/>
                  <a:pt x="2355" y="1081"/>
                </a:cubicBezTo>
                <a:cubicBezTo>
                  <a:pt x="2361" y="1086"/>
                  <a:pt x="2365" y="1094"/>
                  <a:pt x="2365" y="1104"/>
                </a:cubicBezTo>
                <a:cubicBezTo>
                  <a:pt x="2365" y="1105"/>
                  <a:pt x="2365" y="1105"/>
                  <a:pt x="2365" y="1105"/>
                </a:cubicBezTo>
                <a:cubicBezTo>
                  <a:pt x="2359" y="1115"/>
                  <a:pt x="2359" y="1115"/>
                  <a:pt x="2359" y="1115"/>
                </a:cubicBezTo>
                <a:cubicBezTo>
                  <a:pt x="2356" y="1117"/>
                  <a:pt x="2350" y="1119"/>
                  <a:pt x="2342" y="1120"/>
                </a:cubicBezTo>
                <a:cubicBezTo>
                  <a:pt x="2335" y="1121"/>
                  <a:pt x="2324" y="1122"/>
                  <a:pt x="2312" y="1123"/>
                </a:cubicBezTo>
                <a:cubicBezTo>
                  <a:pt x="2302" y="1124"/>
                  <a:pt x="2292" y="1126"/>
                  <a:pt x="2282" y="1128"/>
                </a:cubicBezTo>
                <a:cubicBezTo>
                  <a:pt x="2272" y="1131"/>
                  <a:pt x="2264" y="1134"/>
                  <a:pt x="2256" y="1139"/>
                </a:cubicBezTo>
                <a:cubicBezTo>
                  <a:pt x="2248" y="1143"/>
                  <a:pt x="2242" y="1149"/>
                  <a:pt x="2238" y="1157"/>
                </a:cubicBezTo>
                <a:cubicBezTo>
                  <a:pt x="2234" y="1164"/>
                  <a:pt x="2231" y="1174"/>
                  <a:pt x="2231" y="1185"/>
                </a:cubicBezTo>
                <a:cubicBezTo>
                  <a:pt x="2231" y="1198"/>
                  <a:pt x="2234" y="1210"/>
                  <a:pt x="2241" y="1219"/>
                </a:cubicBezTo>
                <a:cubicBezTo>
                  <a:pt x="2247" y="1228"/>
                  <a:pt x="2255" y="1235"/>
                  <a:pt x="2266" y="1239"/>
                </a:cubicBezTo>
                <a:cubicBezTo>
                  <a:pt x="2277" y="1244"/>
                  <a:pt x="2289" y="1246"/>
                  <a:pt x="2302" y="1246"/>
                </a:cubicBezTo>
                <a:cubicBezTo>
                  <a:pt x="2314" y="1246"/>
                  <a:pt x="2323" y="1245"/>
                  <a:pt x="2331" y="1242"/>
                </a:cubicBezTo>
                <a:cubicBezTo>
                  <a:pt x="2340" y="1239"/>
                  <a:pt x="2347" y="1235"/>
                  <a:pt x="2352" y="1230"/>
                </a:cubicBezTo>
                <a:cubicBezTo>
                  <a:pt x="2365" y="1214"/>
                  <a:pt x="2365" y="1214"/>
                  <a:pt x="2365" y="1214"/>
                </a:cubicBezTo>
                <a:cubicBezTo>
                  <a:pt x="2366" y="1214"/>
                  <a:pt x="2366" y="1214"/>
                  <a:pt x="2366" y="1214"/>
                </a:cubicBezTo>
                <a:cubicBezTo>
                  <a:pt x="2366" y="1242"/>
                  <a:pt x="2366" y="1242"/>
                  <a:pt x="2366" y="1242"/>
                </a:cubicBezTo>
                <a:cubicBezTo>
                  <a:pt x="2415" y="1242"/>
                  <a:pt x="2415" y="1242"/>
                  <a:pt x="2415" y="1242"/>
                </a:cubicBezTo>
                <a:cubicBezTo>
                  <a:pt x="2415" y="1106"/>
                  <a:pt x="2415" y="1106"/>
                  <a:pt x="2415" y="1106"/>
                </a:cubicBezTo>
                <a:cubicBezTo>
                  <a:pt x="2415" y="1092"/>
                  <a:pt x="2412" y="1081"/>
                  <a:pt x="2407" y="1072"/>
                </a:cubicBezTo>
                <a:cubicBezTo>
                  <a:pt x="2402" y="1063"/>
                  <a:pt x="2395" y="1056"/>
                  <a:pt x="2387" y="1051"/>
                </a:cubicBezTo>
                <a:close/>
                <a:moveTo>
                  <a:pt x="2365" y="1169"/>
                </a:moveTo>
                <a:cubicBezTo>
                  <a:pt x="2365" y="1177"/>
                  <a:pt x="2363" y="1184"/>
                  <a:pt x="2359" y="1190"/>
                </a:cubicBezTo>
                <a:cubicBezTo>
                  <a:pt x="2355" y="1196"/>
                  <a:pt x="2349" y="1201"/>
                  <a:pt x="2342" y="1205"/>
                </a:cubicBezTo>
                <a:cubicBezTo>
                  <a:pt x="2334" y="1209"/>
                  <a:pt x="2326" y="1211"/>
                  <a:pt x="2315" y="1211"/>
                </a:cubicBezTo>
                <a:cubicBezTo>
                  <a:pt x="2305" y="1211"/>
                  <a:pt x="2296" y="1209"/>
                  <a:pt x="2290" y="1204"/>
                </a:cubicBezTo>
                <a:cubicBezTo>
                  <a:pt x="2283" y="1200"/>
                  <a:pt x="2280" y="1193"/>
                  <a:pt x="2280" y="1184"/>
                </a:cubicBezTo>
                <a:cubicBezTo>
                  <a:pt x="2285" y="1169"/>
                  <a:pt x="2285" y="1169"/>
                  <a:pt x="2285" y="1169"/>
                </a:cubicBezTo>
                <a:cubicBezTo>
                  <a:pt x="2299" y="1160"/>
                  <a:pt x="2299" y="1160"/>
                  <a:pt x="2299" y="1160"/>
                </a:cubicBezTo>
                <a:cubicBezTo>
                  <a:pt x="2305" y="1158"/>
                  <a:pt x="2311" y="1156"/>
                  <a:pt x="2319" y="1155"/>
                </a:cubicBezTo>
                <a:cubicBezTo>
                  <a:pt x="2331" y="1154"/>
                  <a:pt x="2331" y="1154"/>
                  <a:pt x="2331" y="1154"/>
                </a:cubicBezTo>
                <a:cubicBezTo>
                  <a:pt x="2344" y="1151"/>
                  <a:pt x="2344" y="1151"/>
                  <a:pt x="2344" y="1151"/>
                </a:cubicBezTo>
                <a:cubicBezTo>
                  <a:pt x="2357" y="1149"/>
                  <a:pt x="2357" y="1149"/>
                  <a:pt x="2357" y="1149"/>
                </a:cubicBezTo>
                <a:cubicBezTo>
                  <a:pt x="2365" y="1145"/>
                  <a:pt x="2365" y="1145"/>
                  <a:pt x="2365" y="1145"/>
                </a:cubicBezTo>
                <a:lnTo>
                  <a:pt x="2365" y="1169"/>
                </a:lnTo>
                <a:close/>
                <a:moveTo>
                  <a:pt x="1950" y="1071"/>
                </a:moveTo>
                <a:cubicBezTo>
                  <a:pt x="1956" y="1082"/>
                  <a:pt x="1959" y="1096"/>
                  <a:pt x="1959" y="1113"/>
                </a:cubicBezTo>
                <a:cubicBezTo>
                  <a:pt x="1959" y="1242"/>
                  <a:pt x="1959" y="1242"/>
                  <a:pt x="1959" y="1242"/>
                </a:cubicBezTo>
                <a:cubicBezTo>
                  <a:pt x="1909" y="1242"/>
                  <a:pt x="1909" y="1242"/>
                  <a:pt x="1909" y="1242"/>
                </a:cubicBezTo>
                <a:cubicBezTo>
                  <a:pt x="1909" y="1120"/>
                  <a:pt x="1909" y="1120"/>
                  <a:pt x="1909" y="1120"/>
                </a:cubicBezTo>
                <a:cubicBezTo>
                  <a:pt x="1909" y="1106"/>
                  <a:pt x="1906" y="1096"/>
                  <a:pt x="1898" y="1088"/>
                </a:cubicBezTo>
                <a:cubicBezTo>
                  <a:pt x="1891" y="1080"/>
                  <a:pt x="1881" y="1077"/>
                  <a:pt x="1868" y="1077"/>
                </a:cubicBezTo>
                <a:cubicBezTo>
                  <a:pt x="1859" y="1077"/>
                  <a:pt x="1851" y="1078"/>
                  <a:pt x="1844" y="1082"/>
                </a:cubicBezTo>
                <a:cubicBezTo>
                  <a:pt x="1837" y="1086"/>
                  <a:pt x="1831" y="1091"/>
                  <a:pt x="1828" y="1098"/>
                </a:cubicBezTo>
                <a:cubicBezTo>
                  <a:pt x="1824" y="1105"/>
                  <a:pt x="1822" y="1113"/>
                  <a:pt x="1822" y="1123"/>
                </a:cubicBezTo>
                <a:cubicBezTo>
                  <a:pt x="1822" y="1242"/>
                  <a:pt x="1822" y="1242"/>
                  <a:pt x="1822" y="1242"/>
                </a:cubicBezTo>
                <a:cubicBezTo>
                  <a:pt x="1772" y="1242"/>
                  <a:pt x="1772" y="1242"/>
                  <a:pt x="1772" y="1242"/>
                </a:cubicBezTo>
                <a:cubicBezTo>
                  <a:pt x="1772" y="971"/>
                  <a:pt x="1772" y="971"/>
                  <a:pt x="1772" y="971"/>
                </a:cubicBezTo>
                <a:cubicBezTo>
                  <a:pt x="1821" y="971"/>
                  <a:pt x="1821" y="971"/>
                  <a:pt x="1821" y="971"/>
                </a:cubicBezTo>
                <a:cubicBezTo>
                  <a:pt x="1821" y="1073"/>
                  <a:pt x="1821" y="1073"/>
                  <a:pt x="1821" y="1073"/>
                </a:cubicBezTo>
                <a:cubicBezTo>
                  <a:pt x="1823" y="1073"/>
                  <a:pt x="1823" y="1073"/>
                  <a:pt x="1823" y="1073"/>
                </a:cubicBezTo>
                <a:cubicBezTo>
                  <a:pt x="1828" y="1062"/>
                  <a:pt x="1836" y="1053"/>
                  <a:pt x="1846" y="1046"/>
                </a:cubicBezTo>
                <a:cubicBezTo>
                  <a:pt x="1857" y="1039"/>
                  <a:pt x="1870" y="1036"/>
                  <a:pt x="1886" y="1036"/>
                </a:cubicBezTo>
                <a:cubicBezTo>
                  <a:pt x="1901" y="1036"/>
                  <a:pt x="1914" y="1039"/>
                  <a:pt x="1925" y="1045"/>
                </a:cubicBezTo>
                <a:cubicBezTo>
                  <a:pt x="1936" y="1051"/>
                  <a:pt x="1944" y="1059"/>
                  <a:pt x="1950" y="1071"/>
                </a:cubicBezTo>
                <a:close/>
                <a:moveTo>
                  <a:pt x="1405" y="296"/>
                </a:moveTo>
                <a:cubicBezTo>
                  <a:pt x="1352" y="296"/>
                  <a:pt x="1352" y="296"/>
                  <a:pt x="1352" y="296"/>
                </a:cubicBezTo>
                <a:cubicBezTo>
                  <a:pt x="1352" y="182"/>
                  <a:pt x="1352" y="182"/>
                  <a:pt x="1352" y="182"/>
                </a:cubicBezTo>
                <a:cubicBezTo>
                  <a:pt x="1594" y="182"/>
                  <a:pt x="1594" y="182"/>
                  <a:pt x="1594" y="182"/>
                </a:cubicBezTo>
                <a:cubicBezTo>
                  <a:pt x="1617" y="182"/>
                  <a:pt x="1631" y="200"/>
                  <a:pt x="1635" y="270"/>
                </a:cubicBezTo>
                <a:cubicBezTo>
                  <a:pt x="1701" y="210"/>
                  <a:pt x="1791" y="171"/>
                  <a:pt x="1898" y="171"/>
                </a:cubicBezTo>
                <a:cubicBezTo>
                  <a:pt x="1997" y="171"/>
                  <a:pt x="2082" y="209"/>
                  <a:pt x="2082" y="341"/>
                </a:cubicBezTo>
                <a:cubicBezTo>
                  <a:pt x="2082" y="722"/>
                  <a:pt x="2082" y="722"/>
                  <a:pt x="2082" y="722"/>
                </a:cubicBezTo>
                <a:cubicBezTo>
                  <a:pt x="2082" y="737"/>
                  <a:pt x="2099" y="754"/>
                  <a:pt x="2116" y="754"/>
                </a:cubicBezTo>
                <a:cubicBezTo>
                  <a:pt x="2154" y="754"/>
                  <a:pt x="2154" y="754"/>
                  <a:pt x="2154" y="754"/>
                </a:cubicBezTo>
                <a:cubicBezTo>
                  <a:pt x="2154" y="862"/>
                  <a:pt x="2154" y="862"/>
                  <a:pt x="2154" y="862"/>
                </a:cubicBezTo>
                <a:cubicBezTo>
                  <a:pt x="1804" y="862"/>
                  <a:pt x="1804" y="862"/>
                  <a:pt x="1804" y="862"/>
                </a:cubicBezTo>
                <a:cubicBezTo>
                  <a:pt x="1804" y="754"/>
                  <a:pt x="1804" y="754"/>
                  <a:pt x="1804" y="754"/>
                </a:cubicBezTo>
                <a:cubicBezTo>
                  <a:pt x="1885" y="754"/>
                  <a:pt x="1885" y="754"/>
                  <a:pt x="1885" y="754"/>
                </a:cubicBezTo>
                <a:cubicBezTo>
                  <a:pt x="1885" y="406"/>
                  <a:pt x="1885" y="406"/>
                  <a:pt x="1885" y="406"/>
                </a:cubicBezTo>
                <a:cubicBezTo>
                  <a:pt x="1885" y="338"/>
                  <a:pt x="1858" y="319"/>
                  <a:pt x="1791" y="319"/>
                </a:cubicBezTo>
                <a:cubicBezTo>
                  <a:pt x="1735" y="319"/>
                  <a:pt x="1682" y="331"/>
                  <a:pt x="1636" y="345"/>
                </a:cubicBezTo>
                <a:cubicBezTo>
                  <a:pt x="1636" y="754"/>
                  <a:pt x="1636" y="754"/>
                  <a:pt x="1636" y="754"/>
                </a:cubicBezTo>
                <a:cubicBezTo>
                  <a:pt x="1719" y="754"/>
                  <a:pt x="1719" y="754"/>
                  <a:pt x="1719" y="754"/>
                </a:cubicBezTo>
                <a:cubicBezTo>
                  <a:pt x="1719" y="862"/>
                  <a:pt x="1719" y="862"/>
                  <a:pt x="1719" y="862"/>
                </a:cubicBezTo>
                <a:cubicBezTo>
                  <a:pt x="1358" y="862"/>
                  <a:pt x="1358" y="862"/>
                  <a:pt x="1358" y="862"/>
                </a:cubicBezTo>
                <a:cubicBezTo>
                  <a:pt x="1358" y="754"/>
                  <a:pt x="1358" y="754"/>
                  <a:pt x="1358" y="754"/>
                </a:cubicBezTo>
                <a:cubicBezTo>
                  <a:pt x="1405" y="754"/>
                  <a:pt x="1405" y="754"/>
                  <a:pt x="1405" y="754"/>
                </a:cubicBezTo>
                <a:cubicBezTo>
                  <a:pt x="1421" y="754"/>
                  <a:pt x="1439" y="736"/>
                  <a:pt x="1439" y="722"/>
                </a:cubicBezTo>
                <a:cubicBezTo>
                  <a:pt x="1439" y="331"/>
                  <a:pt x="1439" y="331"/>
                  <a:pt x="1439" y="331"/>
                </a:cubicBezTo>
                <a:cubicBezTo>
                  <a:pt x="1439" y="316"/>
                  <a:pt x="1421" y="296"/>
                  <a:pt x="1405" y="296"/>
                </a:cubicBezTo>
                <a:close/>
                <a:moveTo>
                  <a:pt x="1591" y="1109"/>
                </a:moveTo>
                <a:cubicBezTo>
                  <a:pt x="1719" y="1109"/>
                  <a:pt x="1719" y="1109"/>
                  <a:pt x="1719" y="1109"/>
                </a:cubicBezTo>
                <a:cubicBezTo>
                  <a:pt x="1719" y="1149"/>
                  <a:pt x="1719" y="1149"/>
                  <a:pt x="1719" y="1149"/>
                </a:cubicBezTo>
                <a:cubicBezTo>
                  <a:pt x="1591" y="1149"/>
                  <a:pt x="1591" y="1149"/>
                  <a:pt x="1591" y="1149"/>
                </a:cubicBezTo>
                <a:lnTo>
                  <a:pt x="1591" y="1109"/>
                </a:lnTo>
                <a:close/>
                <a:moveTo>
                  <a:pt x="4322" y="869"/>
                </a:moveTo>
                <a:cubicBezTo>
                  <a:pt x="4193" y="869"/>
                  <a:pt x="4123" y="851"/>
                  <a:pt x="4065" y="833"/>
                </a:cubicBezTo>
                <a:cubicBezTo>
                  <a:pt x="4065" y="680"/>
                  <a:pt x="4065" y="680"/>
                  <a:pt x="4065" y="680"/>
                </a:cubicBezTo>
                <a:cubicBezTo>
                  <a:pt x="4179" y="680"/>
                  <a:pt x="4179" y="680"/>
                  <a:pt x="4179" y="680"/>
                </a:cubicBezTo>
                <a:cubicBezTo>
                  <a:pt x="4195" y="728"/>
                  <a:pt x="4258" y="758"/>
                  <a:pt x="4320" y="758"/>
                </a:cubicBezTo>
                <a:cubicBezTo>
                  <a:pt x="4396" y="758"/>
                  <a:pt x="4442" y="727"/>
                  <a:pt x="4442" y="678"/>
                </a:cubicBezTo>
                <a:cubicBezTo>
                  <a:pt x="4442" y="627"/>
                  <a:pt x="4411" y="607"/>
                  <a:pt x="4297" y="591"/>
                </a:cubicBezTo>
                <a:cubicBezTo>
                  <a:pt x="4145" y="570"/>
                  <a:pt x="4073" y="520"/>
                  <a:pt x="4073" y="386"/>
                </a:cubicBezTo>
                <a:cubicBezTo>
                  <a:pt x="4073" y="252"/>
                  <a:pt x="4181" y="174"/>
                  <a:pt x="4362" y="174"/>
                </a:cubicBezTo>
                <a:cubicBezTo>
                  <a:pt x="4473" y="174"/>
                  <a:pt x="4549" y="186"/>
                  <a:pt x="4605" y="204"/>
                </a:cubicBezTo>
                <a:cubicBezTo>
                  <a:pt x="4605" y="354"/>
                  <a:pt x="4605" y="354"/>
                  <a:pt x="4605" y="354"/>
                </a:cubicBezTo>
                <a:cubicBezTo>
                  <a:pt x="4496" y="354"/>
                  <a:pt x="4496" y="354"/>
                  <a:pt x="4496" y="354"/>
                </a:cubicBezTo>
                <a:cubicBezTo>
                  <a:pt x="4473" y="314"/>
                  <a:pt x="4430" y="288"/>
                  <a:pt x="4356" y="288"/>
                </a:cubicBezTo>
                <a:cubicBezTo>
                  <a:pt x="4283" y="288"/>
                  <a:pt x="4242" y="316"/>
                  <a:pt x="4242" y="359"/>
                </a:cubicBezTo>
                <a:cubicBezTo>
                  <a:pt x="4242" y="401"/>
                  <a:pt x="4268" y="425"/>
                  <a:pt x="4388" y="442"/>
                </a:cubicBezTo>
                <a:cubicBezTo>
                  <a:pt x="4559" y="467"/>
                  <a:pt x="4630" y="512"/>
                  <a:pt x="4630" y="649"/>
                </a:cubicBezTo>
                <a:cubicBezTo>
                  <a:pt x="4630" y="783"/>
                  <a:pt x="4536" y="869"/>
                  <a:pt x="4322" y="869"/>
                </a:cubicBezTo>
                <a:close/>
                <a:moveTo>
                  <a:pt x="565" y="649"/>
                </a:moveTo>
                <a:cubicBezTo>
                  <a:pt x="565" y="783"/>
                  <a:pt x="472" y="869"/>
                  <a:pt x="257" y="869"/>
                </a:cubicBezTo>
                <a:cubicBezTo>
                  <a:pt x="128" y="869"/>
                  <a:pt x="58" y="851"/>
                  <a:pt x="0" y="833"/>
                </a:cubicBezTo>
                <a:cubicBezTo>
                  <a:pt x="0" y="680"/>
                  <a:pt x="0" y="680"/>
                  <a:pt x="0" y="680"/>
                </a:cubicBezTo>
                <a:cubicBezTo>
                  <a:pt x="114" y="680"/>
                  <a:pt x="114" y="680"/>
                  <a:pt x="114" y="680"/>
                </a:cubicBezTo>
                <a:cubicBezTo>
                  <a:pt x="130" y="728"/>
                  <a:pt x="193" y="758"/>
                  <a:pt x="255" y="758"/>
                </a:cubicBezTo>
                <a:cubicBezTo>
                  <a:pt x="331" y="758"/>
                  <a:pt x="377" y="727"/>
                  <a:pt x="377" y="678"/>
                </a:cubicBezTo>
                <a:cubicBezTo>
                  <a:pt x="377" y="627"/>
                  <a:pt x="346" y="607"/>
                  <a:pt x="232" y="591"/>
                </a:cubicBezTo>
                <a:cubicBezTo>
                  <a:pt x="80" y="570"/>
                  <a:pt x="8" y="520"/>
                  <a:pt x="8" y="386"/>
                </a:cubicBezTo>
                <a:cubicBezTo>
                  <a:pt x="8" y="252"/>
                  <a:pt x="116" y="174"/>
                  <a:pt x="297" y="174"/>
                </a:cubicBezTo>
                <a:cubicBezTo>
                  <a:pt x="408" y="174"/>
                  <a:pt x="484" y="186"/>
                  <a:pt x="540" y="204"/>
                </a:cubicBezTo>
                <a:cubicBezTo>
                  <a:pt x="540" y="354"/>
                  <a:pt x="540" y="354"/>
                  <a:pt x="540" y="354"/>
                </a:cubicBezTo>
                <a:cubicBezTo>
                  <a:pt x="431" y="354"/>
                  <a:pt x="431" y="354"/>
                  <a:pt x="431" y="354"/>
                </a:cubicBezTo>
                <a:cubicBezTo>
                  <a:pt x="408" y="314"/>
                  <a:pt x="365" y="288"/>
                  <a:pt x="291" y="288"/>
                </a:cubicBezTo>
                <a:cubicBezTo>
                  <a:pt x="218" y="288"/>
                  <a:pt x="177" y="316"/>
                  <a:pt x="177" y="359"/>
                </a:cubicBezTo>
                <a:cubicBezTo>
                  <a:pt x="177" y="401"/>
                  <a:pt x="203" y="425"/>
                  <a:pt x="323" y="442"/>
                </a:cubicBezTo>
                <a:cubicBezTo>
                  <a:pt x="494" y="467"/>
                  <a:pt x="565" y="512"/>
                  <a:pt x="565" y="649"/>
                </a:cubicBezTo>
                <a:close/>
                <a:moveTo>
                  <a:pt x="1519" y="1061"/>
                </a:moveTo>
                <a:cubicBezTo>
                  <a:pt x="1510" y="1052"/>
                  <a:pt x="1499" y="1046"/>
                  <a:pt x="1488" y="1042"/>
                </a:cubicBezTo>
                <a:cubicBezTo>
                  <a:pt x="1476" y="1038"/>
                  <a:pt x="1464" y="1036"/>
                  <a:pt x="1451" y="1036"/>
                </a:cubicBezTo>
                <a:cubicBezTo>
                  <a:pt x="1430" y="1036"/>
                  <a:pt x="1413" y="1040"/>
                  <a:pt x="1398" y="1049"/>
                </a:cubicBezTo>
                <a:cubicBezTo>
                  <a:pt x="1383" y="1058"/>
                  <a:pt x="1371" y="1071"/>
                  <a:pt x="1363" y="1086"/>
                </a:cubicBezTo>
                <a:cubicBezTo>
                  <a:pt x="1354" y="1102"/>
                  <a:pt x="1350" y="1121"/>
                  <a:pt x="1350" y="1142"/>
                </a:cubicBezTo>
                <a:cubicBezTo>
                  <a:pt x="1350" y="1163"/>
                  <a:pt x="1354" y="1181"/>
                  <a:pt x="1362" y="1197"/>
                </a:cubicBezTo>
                <a:cubicBezTo>
                  <a:pt x="1371" y="1213"/>
                  <a:pt x="1383" y="1225"/>
                  <a:pt x="1398" y="1233"/>
                </a:cubicBezTo>
                <a:cubicBezTo>
                  <a:pt x="1414" y="1242"/>
                  <a:pt x="1432" y="1246"/>
                  <a:pt x="1453" y="1246"/>
                </a:cubicBezTo>
                <a:cubicBezTo>
                  <a:pt x="1470" y="1246"/>
                  <a:pt x="1484" y="1244"/>
                  <a:pt x="1497" y="1239"/>
                </a:cubicBezTo>
                <a:cubicBezTo>
                  <a:pt x="1510" y="1234"/>
                  <a:pt x="1521" y="1227"/>
                  <a:pt x="1529" y="1219"/>
                </a:cubicBezTo>
                <a:cubicBezTo>
                  <a:pt x="1537" y="1210"/>
                  <a:pt x="1543" y="1199"/>
                  <a:pt x="1546" y="1188"/>
                </a:cubicBezTo>
                <a:cubicBezTo>
                  <a:pt x="1499" y="1183"/>
                  <a:pt x="1499" y="1183"/>
                  <a:pt x="1499" y="1183"/>
                </a:cubicBezTo>
                <a:cubicBezTo>
                  <a:pt x="1489" y="1197"/>
                  <a:pt x="1489" y="1197"/>
                  <a:pt x="1489" y="1197"/>
                </a:cubicBezTo>
                <a:cubicBezTo>
                  <a:pt x="1474" y="1206"/>
                  <a:pt x="1474" y="1206"/>
                  <a:pt x="1474" y="1206"/>
                </a:cubicBezTo>
                <a:cubicBezTo>
                  <a:pt x="1468" y="1208"/>
                  <a:pt x="1461" y="1209"/>
                  <a:pt x="1454" y="1209"/>
                </a:cubicBezTo>
                <a:cubicBezTo>
                  <a:pt x="1443" y="1209"/>
                  <a:pt x="1434" y="1207"/>
                  <a:pt x="1425" y="1202"/>
                </a:cubicBezTo>
                <a:cubicBezTo>
                  <a:pt x="1417" y="1198"/>
                  <a:pt x="1411" y="1191"/>
                  <a:pt x="1406" y="1183"/>
                </a:cubicBezTo>
                <a:cubicBezTo>
                  <a:pt x="1402" y="1175"/>
                  <a:pt x="1400" y="1165"/>
                  <a:pt x="1400" y="1154"/>
                </a:cubicBezTo>
                <a:cubicBezTo>
                  <a:pt x="1548" y="1154"/>
                  <a:pt x="1548" y="1154"/>
                  <a:pt x="1548" y="1154"/>
                </a:cubicBezTo>
                <a:cubicBezTo>
                  <a:pt x="1548" y="1139"/>
                  <a:pt x="1548" y="1139"/>
                  <a:pt x="1548" y="1139"/>
                </a:cubicBezTo>
                <a:cubicBezTo>
                  <a:pt x="1548" y="1121"/>
                  <a:pt x="1545" y="1106"/>
                  <a:pt x="1540" y="1093"/>
                </a:cubicBezTo>
                <a:cubicBezTo>
                  <a:pt x="1535" y="1080"/>
                  <a:pt x="1528" y="1069"/>
                  <a:pt x="1519" y="1061"/>
                </a:cubicBezTo>
                <a:close/>
                <a:moveTo>
                  <a:pt x="1400" y="1121"/>
                </a:moveTo>
                <a:cubicBezTo>
                  <a:pt x="1401" y="1113"/>
                  <a:pt x="1402" y="1106"/>
                  <a:pt x="1406" y="1099"/>
                </a:cubicBezTo>
                <a:cubicBezTo>
                  <a:pt x="1411" y="1091"/>
                  <a:pt x="1417" y="1085"/>
                  <a:pt x="1424" y="1080"/>
                </a:cubicBezTo>
                <a:cubicBezTo>
                  <a:pt x="1432" y="1076"/>
                  <a:pt x="1441" y="1073"/>
                  <a:pt x="1451" y="1073"/>
                </a:cubicBezTo>
                <a:cubicBezTo>
                  <a:pt x="1461" y="1073"/>
                  <a:pt x="1469" y="1075"/>
                  <a:pt x="1477" y="1080"/>
                </a:cubicBezTo>
                <a:cubicBezTo>
                  <a:pt x="1484" y="1084"/>
                  <a:pt x="1489" y="1089"/>
                  <a:pt x="1493" y="1097"/>
                </a:cubicBezTo>
                <a:cubicBezTo>
                  <a:pt x="1498" y="1104"/>
                  <a:pt x="1500" y="1112"/>
                  <a:pt x="1500" y="1121"/>
                </a:cubicBezTo>
                <a:lnTo>
                  <a:pt x="1400" y="1121"/>
                </a:lnTo>
                <a:close/>
                <a:moveTo>
                  <a:pt x="1262" y="722"/>
                </a:moveTo>
                <a:cubicBezTo>
                  <a:pt x="1262" y="384"/>
                  <a:pt x="1262" y="384"/>
                  <a:pt x="1262" y="384"/>
                </a:cubicBezTo>
                <a:cubicBezTo>
                  <a:pt x="1262" y="228"/>
                  <a:pt x="1165" y="171"/>
                  <a:pt x="981" y="171"/>
                </a:cubicBezTo>
                <a:cubicBezTo>
                  <a:pt x="843" y="171"/>
                  <a:pt x="754" y="195"/>
                  <a:pt x="688" y="223"/>
                </a:cubicBezTo>
                <a:cubicBezTo>
                  <a:pt x="688" y="362"/>
                  <a:pt x="688" y="362"/>
                  <a:pt x="688" y="362"/>
                </a:cubicBezTo>
                <a:cubicBezTo>
                  <a:pt x="778" y="362"/>
                  <a:pt x="778" y="362"/>
                  <a:pt x="778" y="362"/>
                </a:cubicBezTo>
                <a:cubicBezTo>
                  <a:pt x="813" y="332"/>
                  <a:pt x="857" y="301"/>
                  <a:pt x="942" y="301"/>
                </a:cubicBezTo>
                <a:cubicBezTo>
                  <a:pt x="1025" y="301"/>
                  <a:pt x="1065" y="333"/>
                  <a:pt x="1065" y="402"/>
                </a:cubicBezTo>
                <a:cubicBezTo>
                  <a:pt x="1065" y="473"/>
                  <a:pt x="1065" y="473"/>
                  <a:pt x="1065" y="473"/>
                </a:cubicBezTo>
                <a:cubicBezTo>
                  <a:pt x="1020" y="463"/>
                  <a:pt x="979" y="458"/>
                  <a:pt x="920" y="458"/>
                </a:cubicBezTo>
                <a:cubicBezTo>
                  <a:pt x="757" y="458"/>
                  <a:pt x="640" y="522"/>
                  <a:pt x="640" y="665"/>
                </a:cubicBezTo>
                <a:cubicBezTo>
                  <a:pt x="640" y="800"/>
                  <a:pt x="735" y="869"/>
                  <a:pt x="867" y="869"/>
                </a:cubicBezTo>
                <a:cubicBezTo>
                  <a:pt x="954" y="869"/>
                  <a:pt x="1020" y="847"/>
                  <a:pt x="1073" y="785"/>
                </a:cubicBezTo>
                <a:cubicBezTo>
                  <a:pt x="1090" y="840"/>
                  <a:pt x="1132" y="871"/>
                  <a:pt x="1215" y="871"/>
                </a:cubicBezTo>
                <a:cubicBezTo>
                  <a:pt x="1266" y="871"/>
                  <a:pt x="1306" y="860"/>
                  <a:pt x="1333" y="845"/>
                </a:cubicBezTo>
                <a:cubicBezTo>
                  <a:pt x="1333" y="754"/>
                  <a:pt x="1333" y="754"/>
                  <a:pt x="1333" y="754"/>
                </a:cubicBezTo>
                <a:cubicBezTo>
                  <a:pt x="1296" y="754"/>
                  <a:pt x="1296" y="754"/>
                  <a:pt x="1296" y="754"/>
                </a:cubicBezTo>
                <a:cubicBezTo>
                  <a:pt x="1279" y="754"/>
                  <a:pt x="1262" y="737"/>
                  <a:pt x="1262" y="722"/>
                </a:cubicBezTo>
                <a:close/>
                <a:moveTo>
                  <a:pt x="1065" y="710"/>
                </a:moveTo>
                <a:cubicBezTo>
                  <a:pt x="1031" y="740"/>
                  <a:pt x="990" y="758"/>
                  <a:pt x="940" y="758"/>
                </a:cubicBezTo>
                <a:cubicBezTo>
                  <a:pt x="874" y="758"/>
                  <a:pt x="832" y="726"/>
                  <a:pt x="832" y="657"/>
                </a:cubicBezTo>
                <a:cubicBezTo>
                  <a:pt x="832" y="588"/>
                  <a:pt x="881" y="557"/>
                  <a:pt x="961" y="557"/>
                </a:cubicBezTo>
                <a:cubicBezTo>
                  <a:pt x="998" y="557"/>
                  <a:pt x="1034" y="560"/>
                  <a:pt x="1065" y="565"/>
                </a:cubicBezTo>
                <a:lnTo>
                  <a:pt x="1065" y="710"/>
                </a:lnTo>
                <a:close/>
                <a:moveTo>
                  <a:pt x="2572" y="855"/>
                </a:moveTo>
                <a:cubicBezTo>
                  <a:pt x="2543" y="864"/>
                  <a:pt x="2501" y="872"/>
                  <a:pt x="2445" y="872"/>
                </a:cubicBezTo>
                <a:cubicBezTo>
                  <a:pt x="2309" y="872"/>
                  <a:pt x="2226" y="831"/>
                  <a:pt x="2226" y="689"/>
                </a:cubicBezTo>
                <a:cubicBezTo>
                  <a:pt x="2226" y="296"/>
                  <a:pt x="2226" y="296"/>
                  <a:pt x="2226" y="296"/>
                </a:cubicBezTo>
                <a:cubicBezTo>
                  <a:pt x="2143" y="296"/>
                  <a:pt x="2143" y="296"/>
                  <a:pt x="2143" y="296"/>
                </a:cubicBezTo>
                <a:cubicBezTo>
                  <a:pt x="2143" y="182"/>
                  <a:pt x="2143" y="182"/>
                  <a:pt x="2143" y="182"/>
                </a:cubicBezTo>
                <a:cubicBezTo>
                  <a:pt x="2226" y="182"/>
                  <a:pt x="2226" y="182"/>
                  <a:pt x="2226" y="182"/>
                </a:cubicBezTo>
                <a:cubicBezTo>
                  <a:pt x="2226" y="0"/>
                  <a:pt x="2226" y="0"/>
                  <a:pt x="2226" y="0"/>
                </a:cubicBezTo>
                <a:cubicBezTo>
                  <a:pt x="2424" y="0"/>
                  <a:pt x="2424" y="0"/>
                  <a:pt x="2424" y="0"/>
                </a:cubicBezTo>
                <a:cubicBezTo>
                  <a:pt x="2424" y="182"/>
                  <a:pt x="2424" y="182"/>
                  <a:pt x="2424" y="182"/>
                </a:cubicBezTo>
                <a:cubicBezTo>
                  <a:pt x="2567" y="182"/>
                  <a:pt x="2567" y="182"/>
                  <a:pt x="2567" y="182"/>
                </a:cubicBezTo>
                <a:cubicBezTo>
                  <a:pt x="2567" y="296"/>
                  <a:pt x="2567" y="296"/>
                  <a:pt x="2567" y="296"/>
                </a:cubicBezTo>
                <a:cubicBezTo>
                  <a:pt x="2424" y="296"/>
                  <a:pt x="2424" y="296"/>
                  <a:pt x="2424" y="296"/>
                </a:cubicBezTo>
                <a:cubicBezTo>
                  <a:pt x="2424" y="669"/>
                  <a:pt x="2424" y="669"/>
                  <a:pt x="2424" y="669"/>
                </a:cubicBezTo>
                <a:cubicBezTo>
                  <a:pt x="2424" y="741"/>
                  <a:pt x="2451" y="754"/>
                  <a:pt x="2524" y="754"/>
                </a:cubicBezTo>
                <a:cubicBezTo>
                  <a:pt x="2572" y="754"/>
                  <a:pt x="2572" y="754"/>
                  <a:pt x="2572" y="754"/>
                </a:cubicBezTo>
                <a:lnTo>
                  <a:pt x="2572" y="855"/>
                </a:lnTo>
                <a:close/>
                <a:moveTo>
                  <a:pt x="3931" y="965"/>
                </a:moveTo>
                <a:cubicBezTo>
                  <a:pt x="3936" y="970"/>
                  <a:pt x="3939" y="977"/>
                  <a:pt x="3939" y="984"/>
                </a:cubicBezTo>
                <a:cubicBezTo>
                  <a:pt x="3939" y="991"/>
                  <a:pt x="3936" y="997"/>
                  <a:pt x="3931" y="1002"/>
                </a:cubicBezTo>
                <a:cubicBezTo>
                  <a:pt x="3925" y="1007"/>
                  <a:pt x="3918" y="1010"/>
                  <a:pt x="3910" y="1010"/>
                </a:cubicBezTo>
                <a:cubicBezTo>
                  <a:pt x="3902" y="1010"/>
                  <a:pt x="3895" y="1007"/>
                  <a:pt x="3890" y="1002"/>
                </a:cubicBezTo>
                <a:cubicBezTo>
                  <a:pt x="3884" y="997"/>
                  <a:pt x="3881" y="991"/>
                  <a:pt x="3881" y="984"/>
                </a:cubicBezTo>
                <a:cubicBezTo>
                  <a:pt x="3881" y="976"/>
                  <a:pt x="3884" y="970"/>
                  <a:pt x="3890" y="965"/>
                </a:cubicBezTo>
                <a:cubicBezTo>
                  <a:pt x="3895" y="960"/>
                  <a:pt x="3902" y="958"/>
                  <a:pt x="3910" y="958"/>
                </a:cubicBezTo>
                <a:cubicBezTo>
                  <a:pt x="3918" y="958"/>
                  <a:pt x="3925" y="960"/>
                  <a:pt x="3931" y="965"/>
                </a:cubicBezTo>
                <a:close/>
                <a:moveTo>
                  <a:pt x="3885" y="1039"/>
                </a:moveTo>
                <a:cubicBezTo>
                  <a:pt x="3935" y="1039"/>
                  <a:pt x="3935" y="1039"/>
                  <a:pt x="3935" y="1039"/>
                </a:cubicBezTo>
                <a:cubicBezTo>
                  <a:pt x="3935" y="1242"/>
                  <a:pt x="3935" y="1242"/>
                  <a:pt x="3935" y="1242"/>
                </a:cubicBezTo>
                <a:cubicBezTo>
                  <a:pt x="3885" y="1242"/>
                  <a:pt x="3885" y="1242"/>
                  <a:pt x="3885" y="1242"/>
                </a:cubicBezTo>
                <a:lnTo>
                  <a:pt x="3885" y="1039"/>
                </a:lnTo>
                <a:close/>
                <a:moveTo>
                  <a:pt x="3664" y="171"/>
                </a:moveTo>
                <a:cubicBezTo>
                  <a:pt x="3457" y="171"/>
                  <a:pt x="3291" y="306"/>
                  <a:pt x="3291" y="525"/>
                </a:cubicBezTo>
                <a:cubicBezTo>
                  <a:pt x="3291" y="743"/>
                  <a:pt x="3457" y="871"/>
                  <a:pt x="3664" y="871"/>
                </a:cubicBezTo>
                <a:cubicBezTo>
                  <a:pt x="3871" y="871"/>
                  <a:pt x="4037" y="743"/>
                  <a:pt x="4037" y="525"/>
                </a:cubicBezTo>
                <a:cubicBezTo>
                  <a:pt x="4037" y="306"/>
                  <a:pt x="3871" y="171"/>
                  <a:pt x="3664" y="171"/>
                </a:cubicBezTo>
                <a:close/>
                <a:moveTo>
                  <a:pt x="3664" y="752"/>
                </a:moveTo>
                <a:cubicBezTo>
                  <a:pt x="3565" y="752"/>
                  <a:pt x="3491" y="679"/>
                  <a:pt x="3491" y="526"/>
                </a:cubicBezTo>
                <a:cubicBezTo>
                  <a:pt x="3491" y="372"/>
                  <a:pt x="3565" y="296"/>
                  <a:pt x="3664" y="296"/>
                </a:cubicBezTo>
                <a:cubicBezTo>
                  <a:pt x="3762" y="296"/>
                  <a:pt x="3837" y="372"/>
                  <a:pt x="3837" y="526"/>
                </a:cubicBezTo>
                <a:cubicBezTo>
                  <a:pt x="3837" y="679"/>
                  <a:pt x="3762" y="752"/>
                  <a:pt x="3664" y="752"/>
                </a:cubicBezTo>
                <a:close/>
                <a:moveTo>
                  <a:pt x="3797" y="1039"/>
                </a:moveTo>
                <a:cubicBezTo>
                  <a:pt x="3850" y="1039"/>
                  <a:pt x="3850" y="1039"/>
                  <a:pt x="3850" y="1039"/>
                </a:cubicBezTo>
                <a:cubicBezTo>
                  <a:pt x="3775" y="1242"/>
                  <a:pt x="3775" y="1242"/>
                  <a:pt x="3775" y="1242"/>
                </a:cubicBezTo>
                <a:cubicBezTo>
                  <a:pt x="3719" y="1242"/>
                  <a:pt x="3719" y="1242"/>
                  <a:pt x="3719" y="1242"/>
                </a:cubicBezTo>
                <a:cubicBezTo>
                  <a:pt x="3644" y="1039"/>
                  <a:pt x="3644" y="1039"/>
                  <a:pt x="3644" y="1039"/>
                </a:cubicBezTo>
                <a:cubicBezTo>
                  <a:pt x="3697" y="1039"/>
                  <a:pt x="3697" y="1039"/>
                  <a:pt x="3697" y="1039"/>
                </a:cubicBezTo>
                <a:cubicBezTo>
                  <a:pt x="3746" y="1190"/>
                  <a:pt x="3746" y="1190"/>
                  <a:pt x="3746" y="1190"/>
                </a:cubicBezTo>
                <a:cubicBezTo>
                  <a:pt x="3748" y="1190"/>
                  <a:pt x="3748" y="1190"/>
                  <a:pt x="3748" y="1190"/>
                </a:cubicBezTo>
                <a:lnTo>
                  <a:pt x="3797" y="1039"/>
                </a:lnTo>
                <a:close/>
                <a:moveTo>
                  <a:pt x="2465" y="971"/>
                </a:moveTo>
                <a:cubicBezTo>
                  <a:pt x="2515" y="971"/>
                  <a:pt x="2515" y="971"/>
                  <a:pt x="2515" y="971"/>
                </a:cubicBezTo>
                <a:cubicBezTo>
                  <a:pt x="2515" y="1242"/>
                  <a:pt x="2515" y="1242"/>
                  <a:pt x="2515" y="1242"/>
                </a:cubicBezTo>
                <a:cubicBezTo>
                  <a:pt x="2465" y="1242"/>
                  <a:pt x="2465" y="1242"/>
                  <a:pt x="2465" y="1242"/>
                </a:cubicBezTo>
                <a:lnTo>
                  <a:pt x="2465" y="971"/>
                </a:lnTo>
                <a:close/>
                <a:moveTo>
                  <a:pt x="4035" y="1105"/>
                </a:moveTo>
                <a:cubicBezTo>
                  <a:pt x="4030" y="1115"/>
                  <a:pt x="4028" y="1127"/>
                  <a:pt x="4028" y="1140"/>
                </a:cubicBezTo>
                <a:cubicBezTo>
                  <a:pt x="4028" y="1154"/>
                  <a:pt x="4030" y="1166"/>
                  <a:pt x="4035" y="1176"/>
                </a:cubicBezTo>
                <a:cubicBezTo>
                  <a:pt x="4039" y="1186"/>
                  <a:pt x="4045" y="1194"/>
                  <a:pt x="4052" y="1199"/>
                </a:cubicBezTo>
                <a:cubicBezTo>
                  <a:pt x="4060" y="1204"/>
                  <a:pt x="4069" y="1207"/>
                  <a:pt x="4080" y="1207"/>
                </a:cubicBezTo>
                <a:cubicBezTo>
                  <a:pt x="4087" y="1207"/>
                  <a:pt x="4094" y="1206"/>
                  <a:pt x="4100" y="1203"/>
                </a:cubicBezTo>
                <a:cubicBezTo>
                  <a:pt x="4114" y="1191"/>
                  <a:pt x="4114" y="1191"/>
                  <a:pt x="4114" y="1191"/>
                </a:cubicBezTo>
                <a:cubicBezTo>
                  <a:pt x="4118" y="1186"/>
                  <a:pt x="4121" y="1180"/>
                  <a:pt x="4122" y="1173"/>
                </a:cubicBezTo>
                <a:cubicBezTo>
                  <a:pt x="4170" y="1173"/>
                  <a:pt x="4170" y="1173"/>
                  <a:pt x="4170" y="1173"/>
                </a:cubicBezTo>
                <a:cubicBezTo>
                  <a:pt x="4169" y="1187"/>
                  <a:pt x="4165" y="1200"/>
                  <a:pt x="4157" y="1211"/>
                </a:cubicBezTo>
                <a:cubicBezTo>
                  <a:pt x="4149" y="1222"/>
                  <a:pt x="4139" y="1231"/>
                  <a:pt x="4126" y="1237"/>
                </a:cubicBezTo>
                <a:cubicBezTo>
                  <a:pt x="4113" y="1243"/>
                  <a:pt x="4097" y="1246"/>
                  <a:pt x="4079" y="1246"/>
                </a:cubicBezTo>
                <a:cubicBezTo>
                  <a:pt x="4058" y="1246"/>
                  <a:pt x="4040" y="1242"/>
                  <a:pt x="4025" y="1233"/>
                </a:cubicBezTo>
                <a:cubicBezTo>
                  <a:pt x="4010" y="1224"/>
                  <a:pt x="3998" y="1212"/>
                  <a:pt x="3990" y="1196"/>
                </a:cubicBezTo>
                <a:cubicBezTo>
                  <a:pt x="3982" y="1180"/>
                  <a:pt x="3977" y="1162"/>
                  <a:pt x="3977" y="1141"/>
                </a:cubicBezTo>
                <a:cubicBezTo>
                  <a:pt x="3977" y="1121"/>
                  <a:pt x="3982" y="1102"/>
                  <a:pt x="3990" y="1086"/>
                </a:cubicBezTo>
                <a:cubicBezTo>
                  <a:pt x="3998" y="1071"/>
                  <a:pt x="4010" y="1058"/>
                  <a:pt x="4025" y="1049"/>
                </a:cubicBezTo>
                <a:cubicBezTo>
                  <a:pt x="4040" y="1040"/>
                  <a:pt x="4058" y="1036"/>
                  <a:pt x="4079" y="1036"/>
                </a:cubicBezTo>
                <a:cubicBezTo>
                  <a:pt x="4096" y="1036"/>
                  <a:pt x="4112" y="1039"/>
                  <a:pt x="4125" y="1045"/>
                </a:cubicBezTo>
                <a:cubicBezTo>
                  <a:pt x="4138" y="1051"/>
                  <a:pt x="4149" y="1060"/>
                  <a:pt x="4157" y="1071"/>
                </a:cubicBezTo>
                <a:cubicBezTo>
                  <a:pt x="4165" y="1082"/>
                  <a:pt x="4169" y="1094"/>
                  <a:pt x="4170" y="1109"/>
                </a:cubicBezTo>
                <a:cubicBezTo>
                  <a:pt x="4122" y="1109"/>
                  <a:pt x="4122" y="1109"/>
                  <a:pt x="4122" y="1109"/>
                </a:cubicBezTo>
                <a:cubicBezTo>
                  <a:pt x="4120" y="1099"/>
                  <a:pt x="4116" y="1091"/>
                  <a:pt x="4109" y="1085"/>
                </a:cubicBezTo>
                <a:cubicBezTo>
                  <a:pt x="4101" y="1078"/>
                  <a:pt x="4092" y="1075"/>
                  <a:pt x="4080" y="1075"/>
                </a:cubicBezTo>
                <a:cubicBezTo>
                  <a:pt x="4069" y="1075"/>
                  <a:pt x="4060" y="1077"/>
                  <a:pt x="4053" y="1083"/>
                </a:cubicBezTo>
                <a:cubicBezTo>
                  <a:pt x="4045" y="1088"/>
                  <a:pt x="4039" y="1095"/>
                  <a:pt x="4035" y="1105"/>
                </a:cubicBezTo>
                <a:close/>
                <a:moveTo>
                  <a:pt x="4371" y="1061"/>
                </a:moveTo>
                <a:cubicBezTo>
                  <a:pt x="4362" y="1052"/>
                  <a:pt x="4352" y="1046"/>
                  <a:pt x="4340" y="1042"/>
                </a:cubicBezTo>
                <a:cubicBezTo>
                  <a:pt x="4328" y="1038"/>
                  <a:pt x="4316" y="1036"/>
                  <a:pt x="4303" y="1036"/>
                </a:cubicBezTo>
                <a:cubicBezTo>
                  <a:pt x="4282" y="1036"/>
                  <a:pt x="4265" y="1040"/>
                  <a:pt x="4250" y="1049"/>
                </a:cubicBezTo>
                <a:cubicBezTo>
                  <a:pt x="4235" y="1058"/>
                  <a:pt x="4223" y="1071"/>
                  <a:pt x="4215" y="1086"/>
                </a:cubicBezTo>
                <a:cubicBezTo>
                  <a:pt x="4206" y="1102"/>
                  <a:pt x="4202" y="1121"/>
                  <a:pt x="4202" y="1142"/>
                </a:cubicBezTo>
                <a:cubicBezTo>
                  <a:pt x="4202" y="1163"/>
                  <a:pt x="4206" y="1181"/>
                  <a:pt x="4215" y="1197"/>
                </a:cubicBezTo>
                <a:cubicBezTo>
                  <a:pt x="4223" y="1213"/>
                  <a:pt x="4235" y="1225"/>
                  <a:pt x="4250" y="1233"/>
                </a:cubicBezTo>
                <a:cubicBezTo>
                  <a:pt x="4266" y="1242"/>
                  <a:pt x="4284" y="1246"/>
                  <a:pt x="4305" y="1246"/>
                </a:cubicBezTo>
                <a:cubicBezTo>
                  <a:pt x="4322" y="1246"/>
                  <a:pt x="4337" y="1244"/>
                  <a:pt x="4349" y="1239"/>
                </a:cubicBezTo>
                <a:cubicBezTo>
                  <a:pt x="4362" y="1234"/>
                  <a:pt x="4373" y="1227"/>
                  <a:pt x="4381" y="1219"/>
                </a:cubicBezTo>
                <a:cubicBezTo>
                  <a:pt x="4389" y="1210"/>
                  <a:pt x="4395" y="1199"/>
                  <a:pt x="4398" y="1188"/>
                </a:cubicBezTo>
                <a:cubicBezTo>
                  <a:pt x="4351" y="1183"/>
                  <a:pt x="4351" y="1183"/>
                  <a:pt x="4351" y="1183"/>
                </a:cubicBezTo>
                <a:cubicBezTo>
                  <a:pt x="4341" y="1197"/>
                  <a:pt x="4341" y="1197"/>
                  <a:pt x="4341" y="1197"/>
                </a:cubicBezTo>
                <a:cubicBezTo>
                  <a:pt x="4326" y="1206"/>
                  <a:pt x="4326" y="1206"/>
                  <a:pt x="4326" y="1206"/>
                </a:cubicBezTo>
                <a:cubicBezTo>
                  <a:pt x="4320" y="1208"/>
                  <a:pt x="4313" y="1209"/>
                  <a:pt x="4306" y="1209"/>
                </a:cubicBezTo>
                <a:cubicBezTo>
                  <a:pt x="4295" y="1209"/>
                  <a:pt x="4286" y="1207"/>
                  <a:pt x="4278" y="1202"/>
                </a:cubicBezTo>
                <a:cubicBezTo>
                  <a:pt x="4269" y="1198"/>
                  <a:pt x="4263" y="1191"/>
                  <a:pt x="4259" y="1183"/>
                </a:cubicBezTo>
                <a:cubicBezTo>
                  <a:pt x="4254" y="1175"/>
                  <a:pt x="4252" y="1165"/>
                  <a:pt x="4252" y="1154"/>
                </a:cubicBezTo>
                <a:cubicBezTo>
                  <a:pt x="4400" y="1154"/>
                  <a:pt x="4400" y="1154"/>
                  <a:pt x="4400" y="1154"/>
                </a:cubicBezTo>
                <a:cubicBezTo>
                  <a:pt x="4400" y="1139"/>
                  <a:pt x="4400" y="1139"/>
                  <a:pt x="4400" y="1139"/>
                </a:cubicBezTo>
                <a:cubicBezTo>
                  <a:pt x="4400" y="1121"/>
                  <a:pt x="4397" y="1106"/>
                  <a:pt x="4392" y="1093"/>
                </a:cubicBezTo>
                <a:cubicBezTo>
                  <a:pt x="4387" y="1080"/>
                  <a:pt x="4380" y="1069"/>
                  <a:pt x="4371" y="1061"/>
                </a:cubicBezTo>
                <a:close/>
                <a:moveTo>
                  <a:pt x="4252" y="1121"/>
                </a:moveTo>
                <a:cubicBezTo>
                  <a:pt x="4253" y="1113"/>
                  <a:pt x="4255" y="1106"/>
                  <a:pt x="4258" y="1099"/>
                </a:cubicBezTo>
                <a:cubicBezTo>
                  <a:pt x="4263" y="1091"/>
                  <a:pt x="4269" y="1085"/>
                  <a:pt x="4276" y="1080"/>
                </a:cubicBezTo>
                <a:cubicBezTo>
                  <a:pt x="4284" y="1076"/>
                  <a:pt x="4293" y="1073"/>
                  <a:pt x="4303" y="1073"/>
                </a:cubicBezTo>
                <a:cubicBezTo>
                  <a:pt x="4313" y="1073"/>
                  <a:pt x="4321" y="1075"/>
                  <a:pt x="4329" y="1080"/>
                </a:cubicBezTo>
                <a:cubicBezTo>
                  <a:pt x="4336" y="1084"/>
                  <a:pt x="4342" y="1089"/>
                  <a:pt x="4346" y="1097"/>
                </a:cubicBezTo>
                <a:cubicBezTo>
                  <a:pt x="4350" y="1104"/>
                  <a:pt x="4352" y="1112"/>
                  <a:pt x="4352" y="1121"/>
                </a:cubicBezTo>
                <a:lnTo>
                  <a:pt x="4252" y="1121"/>
                </a:lnTo>
                <a:close/>
                <a:moveTo>
                  <a:pt x="4600" y="1146"/>
                </a:moveTo>
                <a:cubicBezTo>
                  <a:pt x="4610" y="1155"/>
                  <a:pt x="4615" y="1167"/>
                  <a:pt x="4615" y="1181"/>
                </a:cubicBezTo>
                <a:cubicBezTo>
                  <a:pt x="4615" y="1194"/>
                  <a:pt x="4611" y="1205"/>
                  <a:pt x="4603" y="1215"/>
                </a:cubicBezTo>
                <a:cubicBezTo>
                  <a:pt x="4595" y="1225"/>
                  <a:pt x="4585" y="1233"/>
                  <a:pt x="4571" y="1238"/>
                </a:cubicBezTo>
                <a:cubicBezTo>
                  <a:pt x="4557" y="1243"/>
                  <a:pt x="4542" y="1246"/>
                  <a:pt x="4524" y="1246"/>
                </a:cubicBezTo>
                <a:cubicBezTo>
                  <a:pt x="4498" y="1246"/>
                  <a:pt x="4477" y="1241"/>
                  <a:pt x="4461" y="1231"/>
                </a:cubicBezTo>
                <a:cubicBezTo>
                  <a:pt x="4445" y="1220"/>
                  <a:pt x="4436" y="1205"/>
                  <a:pt x="4433" y="1187"/>
                </a:cubicBezTo>
                <a:cubicBezTo>
                  <a:pt x="4482" y="1182"/>
                  <a:pt x="4482" y="1182"/>
                  <a:pt x="4482" y="1182"/>
                </a:cubicBezTo>
                <a:cubicBezTo>
                  <a:pt x="4484" y="1191"/>
                  <a:pt x="4489" y="1198"/>
                  <a:pt x="4496" y="1203"/>
                </a:cubicBezTo>
                <a:cubicBezTo>
                  <a:pt x="4503" y="1208"/>
                  <a:pt x="4512" y="1210"/>
                  <a:pt x="4524" y="1210"/>
                </a:cubicBezTo>
                <a:cubicBezTo>
                  <a:pt x="4536" y="1210"/>
                  <a:pt x="4545" y="1208"/>
                  <a:pt x="4553" y="1203"/>
                </a:cubicBezTo>
                <a:cubicBezTo>
                  <a:pt x="4560" y="1198"/>
                  <a:pt x="4563" y="1193"/>
                  <a:pt x="4563" y="1186"/>
                </a:cubicBezTo>
                <a:cubicBezTo>
                  <a:pt x="4556" y="1171"/>
                  <a:pt x="4556" y="1171"/>
                  <a:pt x="4556" y="1171"/>
                </a:cubicBezTo>
                <a:cubicBezTo>
                  <a:pt x="4552" y="1167"/>
                  <a:pt x="4545" y="1164"/>
                  <a:pt x="4535" y="1162"/>
                </a:cubicBezTo>
                <a:cubicBezTo>
                  <a:pt x="4499" y="1155"/>
                  <a:pt x="4499" y="1155"/>
                  <a:pt x="4499" y="1155"/>
                </a:cubicBezTo>
                <a:cubicBezTo>
                  <a:pt x="4478" y="1151"/>
                  <a:pt x="4463" y="1144"/>
                  <a:pt x="4453" y="1135"/>
                </a:cubicBezTo>
                <a:cubicBezTo>
                  <a:pt x="4444" y="1125"/>
                  <a:pt x="4439" y="1113"/>
                  <a:pt x="4439" y="1098"/>
                </a:cubicBezTo>
                <a:cubicBezTo>
                  <a:pt x="4439" y="1085"/>
                  <a:pt x="4442" y="1074"/>
                  <a:pt x="4450" y="1065"/>
                </a:cubicBezTo>
                <a:cubicBezTo>
                  <a:pt x="4457" y="1056"/>
                  <a:pt x="4467" y="1049"/>
                  <a:pt x="4480" y="1044"/>
                </a:cubicBezTo>
                <a:cubicBezTo>
                  <a:pt x="4493" y="1038"/>
                  <a:pt x="4508" y="1036"/>
                  <a:pt x="4525" y="1036"/>
                </a:cubicBezTo>
                <a:cubicBezTo>
                  <a:pt x="4550" y="1036"/>
                  <a:pt x="4569" y="1041"/>
                  <a:pt x="4584" y="1051"/>
                </a:cubicBezTo>
                <a:cubicBezTo>
                  <a:pt x="4598" y="1061"/>
                  <a:pt x="4607" y="1075"/>
                  <a:pt x="4610" y="1092"/>
                </a:cubicBezTo>
                <a:cubicBezTo>
                  <a:pt x="4565" y="1097"/>
                  <a:pt x="4565" y="1097"/>
                  <a:pt x="4565" y="1097"/>
                </a:cubicBezTo>
                <a:cubicBezTo>
                  <a:pt x="4558" y="1085"/>
                  <a:pt x="4558" y="1085"/>
                  <a:pt x="4558" y="1085"/>
                </a:cubicBezTo>
                <a:cubicBezTo>
                  <a:pt x="4545" y="1075"/>
                  <a:pt x="4545" y="1075"/>
                  <a:pt x="4545" y="1075"/>
                </a:cubicBezTo>
                <a:cubicBezTo>
                  <a:pt x="4540" y="1073"/>
                  <a:pt x="4533" y="1072"/>
                  <a:pt x="4525" y="1072"/>
                </a:cubicBezTo>
                <a:cubicBezTo>
                  <a:pt x="4515" y="1072"/>
                  <a:pt x="4506" y="1074"/>
                  <a:pt x="4499" y="1078"/>
                </a:cubicBezTo>
                <a:cubicBezTo>
                  <a:pt x="4492" y="1083"/>
                  <a:pt x="4489" y="1088"/>
                  <a:pt x="4489" y="1095"/>
                </a:cubicBezTo>
                <a:cubicBezTo>
                  <a:pt x="4496" y="1110"/>
                  <a:pt x="4496" y="1110"/>
                  <a:pt x="4496" y="1110"/>
                </a:cubicBezTo>
                <a:cubicBezTo>
                  <a:pt x="4500" y="1113"/>
                  <a:pt x="4508" y="1116"/>
                  <a:pt x="4519" y="1119"/>
                </a:cubicBezTo>
                <a:cubicBezTo>
                  <a:pt x="4555" y="1126"/>
                  <a:pt x="4555" y="1126"/>
                  <a:pt x="4555" y="1126"/>
                </a:cubicBezTo>
                <a:cubicBezTo>
                  <a:pt x="4575" y="1130"/>
                  <a:pt x="4590" y="1137"/>
                  <a:pt x="4600" y="1146"/>
                </a:cubicBezTo>
                <a:close/>
                <a:moveTo>
                  <a:pt x="3612" y="1036"/>
                </a:moveTo>
                <a:cubicBezTo>
                  <a:pt x="3621" y="1037"/>
                  <a:pt x="3621" y="1037"/>
                  <a:pt x="3621" y="1037"/>
                </a:cubicBezTo>
                <a:cubicBezTo>
                  <a:pt x="3621" y="1081"/>
                  <a:pt x="3621" y="1081"/>
                  <a:pt x="3621" y="1081"/>
                </a:cubicBezTo>
                <a:cubicBezTo>
                  <a:pt x="3611" y="1079"/>
                  <a:pt x="3611" y="1079"/>
                  <a:pt x="3611" y="1079"/>
                </a:cubicBezTo>
                <a:cubicBezTo>
                  <a:pt x="3597" y="1078"/>
                  <a:pt x="3597" y="1078"/>
                  <a:pt x="3597" y="1078"/>
                </a:cubicBezTo>
                <a:cubicBezTo>
                  <a:pt x="3588" y="1078"/>
                  <a:pt x="3580" y="1080"/>
                  <a:pt x="3573" y="1084"/>
                </a:cubicBezTo>
                <a:cubicBezTo>
                  <a:pt x="3566" y="1088"/>
                  <a:pt x="3560" y="1093"/>
                  <a:pt x="3556" y="1100"/>
                </a:cubicBezTo>
                <a:cubicBezTo>
                  <a:pt x="3552" y="1106"/>
                  <a:pt x="3550" y="1114"/>
                  <a:pt x="3550" y="1123"/>
                </a:cubicBezTo>
                <a:cubicBezTo>
                  <a:pt x="3550" y="1242"/>
                  <a:pt x="3550" y="1242"/>
                  <a:pt x="3550" y="1242"/>
                </a:cubicBezTo>
                <a:cubicBezTo>
                  <a:pt x="3499" y="1242"/>
                  <a:pt x="3499" y="1242"/>
                  <a:pt x="3499" y="1242"/>
                </a:cubicBezTo>
                <a:cubicBezTo>
                  <a:pt x="3499" y="1039"/>
                  <a:pt x="3499" y="1039"/>
                  <a:pt x="3499" y="1039"/>
                </a:cubicBezTo>
                <a:cubicBezTo>
                  <a:pt x="3548" y="1039"/>
                  <a:pt x="3548" y="1039"/>
                  <a:pt x="3548" y="1039"/>
                </a:cubicBezTo>
                <a:cubicBezTo>
                  <a:pt x="3548" y="1073"/>
                  <a:pt x="3548" y="1073"/>
                  <a:pt x="3548" y="1073"/>
                </a:cubicBezTo>
                <a:cubicBezTo>
                  <a:pt x="3550" y="1073"/>
                  <a:pt x="3550" y="1073"/>
                  <a:pt x="3550" y="1073"/>
                </a:cubicBezTo>
                <a:cubicBezTo>
                  <a:pt x="3554" y="1061"/>
                  <a:pt x="3561" y="1052"/>
                  <a:pt x="3570" y="1045"/>
                </a:cubicBezTo>
                <a:cubicBezTo>
                  <a:pt x="3580" y="1039"/>
                  <a:pt x="3590" y="1036"/>
                  <a:pt x="3603" y="1036"/>
                </a:cubicBezTo>
                <a:lnTo>
                  <a:pt x="3612" y="1036"/>
                </a:lnTo>
                <a:close/>
                <a:moveTo>
                  <a:pt x="3212" y="1146"/>
                </a:moveTo>
                <a:cubicBezTo>
                  <a:pt x="3222" y="1155"/>
                  <a:pt x="3227" y="1167"/>
                  <a:pt x="3227" y="1181"/>
                </a:cubicBezTo>
                <a:cubicBezTo>
                  <a:pt x="3227" y="1194"/>
                  <a:pt x="3223" y="1205"/>
                  <a:pt x="3215" y="1215"/>
                </a:cubicBezTo>
                <a:cubicBezTo>
                  <a:pt x="3208" y="1225"/>
                  <a:pt x="3197" y="1233"/>
                  <a:pt x="3183" y="1238"/>
                </a:cubicBezTo>
                <a:cubicBezTo>
                  <a:pt x="3170" y="1243"/>
                  <a:pt x="3154" y="1246"/>
                  <a:pt x="3136" y="1246"/>
                </a:cubicBezTo>
                <a:cubicBezTo>
                  <a:pt x="3110" y="1246"/>
                  <a:pt x="3089" y="1241"/>
                  <a:pt x="3074" y="1231"/>
                </a:cubicBezTo>
                <a:cubicBezTo>
                  <a:pt x="3058" y="1220"/>
                  <a:pt x="3048" y="1205"/>
                  <a:pt x="3045" y="1187"/>
                </a:cubicBezTo>
                <a:cubicBezTo>
                  <a:pt x="3094" y="1182"/>
                  <a:pt x="3094" y="1182"/>
                  <a:pt x="3094" y="1182"/>
                </a:cubicBezTo>
                <a:cubicBezTo>
                  <a:pt x="3096" y="1191"/>
                  <a:pt x="3101" y="1198"/>
                  <a:pt x="3108" y="1203"/>
                </a:cubicBezTo>
                <a:cubicBezTo>
                  <a:pt x="3115" y="1208"/>
                  <a:pt x="3125" y="1210"/>
                  <a:pt x="3136" y="1210"/>
                </a:cubicBezTo>
                <a:cubicBezTo>
                  <a:pt x="3148" y="1210"/>
                  <a:pt x="3158" y="1208"/>
                  <a:pt x="3165" y="1203"/>
                </a:cubicBezTo>
                <a:cubicBezTo>
                  <a:pt x="3172" y="1198"/>
                  <a:pt x="3176" y="1193"/>
                  <a:pt x="3176" y="1186"/>
                </a:cubicBezTo>
                <a:cubicBezTo>
                  <a:pt x="3169" y="1171"/>
                  <a:pt x="3169" y="1171"/>
                  <a:pt x="3169" y="1171"/>
                </a:cubicBezTo>
                <a:cubicBezTo>
                  <a:pt x="3164" y="1167"/>
                  <a:pt x="3157" y="1164"/>
                  <a:pt x="3147" y="1162"/>
                </a:cubicBezTo>
                <a:cubicBezTo>
                  <a:pt x="3111" y="1155"/>
                  <a:pt x="3111" y="1155"/>
                  <a:pt x="3111" y="1155"/>
                </a:cubicBezTo>
                <a:cubicBezTo>
                  <a:pt x="3091" y="1151"/>
                  <a:pt x="3076" y="1144"/>
                  <a:pt x="3066" y="1135"/>
                </a:cubicBezTo>
                <a:cubicBezTo>
                  <a:pt x="3056" y="1125"/>
                  <a:pt x="3051" y="1113"/>
                  <a:pt x="3051" y="1098"/>
                </a:cubicBezTo>
                <a:cubicBezTo>
                  <a:pt x="3051" y="1085"/>
                  <a:pt x="3055" y="1074"/>
                  <a:pt x="3062" y="1065"/>
                </a:cubicBezTo>
                <a:cubicBezTo>
                  <a:pt x="3069" y="1056"/>
                  <a:pt x="3079" y="1049"/>
                  <a:pt x="3092" y="1044"/>
                </a:cubicBezTo>
                <a:cubicBezTo>
                  <a:pt x="3105" y="1038"/>
                  <a:pt x="3120" y="1036"/>
                  <a:pt x="3137" y="1036"/>
                </a:cubicBezTo>
                <a:cubicBezTo>
                  <a:pt x="3162" y="1036"/>
                  <a:pt x="3182" y="1041"/>
                  <a:pt x="3196" y="1051"/>
                </a:cubicBezTo>
                <a:cubicBezTo>
                  <a:pt x="3210" y="1061"/>
                  <a:pt x="3219" y="1075"/>
                  <a:pt x="3223" y="1092"/>
                </a:cubicBezTo>
                <a:cubicBezTo>
                  <a:pt x="3177" y="1097"/>
                  <a:pt x="3177" y="1097"/>
                  <a:pt x="3177" y="1097"/>
                </a:cubicBezTo>
                <a:cubicBezTo>
                  <a:pt x="3170" y="1085"/>
                  <a:pt x="3170" y="1085"/>
                  <a:pt x="3170" y="1085"/>
                </a:cubicBezTo>
                <a:cubicBezTo>
                  <a:pt x="3157" y="1075"/>
                  <a:pt x="3157" y="1075"/>
                  <a:pt x="3157" y="1075"/>
                </a:cubicBezTo>
                <a:cubicBezTo>
                  <a:pt x="3152" y="1073"/>
                  <a:pt x="3146" y="1072"/>
                  <a:pt x="3138" y="1072"/>
                </a:cubicBezTo>
                <a:cubicBezTo>
                  <a:pt x="3127" y="1072"/>
                  <a:pt x="3119" y="1074"/>
                  <a:pt x="3112" y="1078"/>
                </a:cubicBezTo>
                <a:cubicBezTo>
                  <a:pt x="3105" y="1083"/>
                  <a:pt x="3101" y="1088"/>
                  <a:pt x="3101" y="1095"/>
                </a:cubicBezTo>
                <a:cubicBezTo>
                  <a:pt x="3108" y="1110"/>
                  <a:pt x="3108" y="1110"/>
                  <a:pt x="3108" y="1110"/>
                </a:cubicBezTo>
                <a:cubicBezTo>
                  <a:pt x="3113" y="1113"/>
                  <a:pt x="3120" y="1116"/>
                  <a:pt x="3131" y="1119"/>
                </a:cubicBezTo>
                <a:cubicBezTo>
                  <a:pt x="3167" y="1126"/>
                  <a:pt x="3167" y="1126"/>
                  <a:pt x="3167" y="1126"/>
                </a:cubicBezTo>
                <a:cubicBezTo>
                  <a:pt x="3188" y="1130"/>
                  <a:pt x="3202" y="1137"/>
                  <a:pt x="3212" y="1146"/>
                </a:cubicBezTo>
                <a:close/>
                <a:moveTo>
                  <a:pt x="2668" y="1203"/>
                </a:moveTo>
                <a:cubicBezTo>
                  <a:pt x="2677" y="1240"/>
                  <a:pt x="2677" y="1240"/>
                  <a:pt x="2677" y="1240"/>
                </a:cubicBezTo>
                <a:cubicBezTo>
                  <a:pt x="2665" y="1243"/>
                  <a:pt x="2665" y="1243"/>
                  <a:pt x="2665" y="1243"/>
                </a:cubicBezTo>
                <a:cubicBezTo>
                  <a:pt x="2661" y="1244"/>
                  <a:pt x="2655" y="1245"/>
                  <a:pt x="2647" y="1245"/>
                </a:cubicBezTo>
                <a:cubicBezTo>
                  <a:pt x="2635" y="1245"/>
                  <a:pt x="2624" y="1244"/>
                  <a:pt x="2614" y="1240"/>
                </a:cubicBezTo>
                <a:cubicBezTo>
                  <a:pt x="2603" y="1236"/>
                  <a:pt x="2596" y="1229"/>
                  <a:pt x="2590" y="1221"/>
                </a:cubicBezTo>
                <a:cubicBezTo>
                  <a:pt x="2584" y="1212"/>
                  <a:pt x="2581" y="1202"/>
                  <a:pt x="2581" y="1189"/>
                </a:cubicBezTo>
                <a:cubicBezTo>
                  <a:pt x="2581" y="1076"/>
                  <a:pt x="2581" y="1076"/>
                  <a:pt x="2581" y="1076"/>
                </a:cubicBezTo>
                <a:cubicBezTo>
                  <a:pt x="2551" y="1076"/>
                  <a:pt x="2551" y="1076"/>
                  <a:pt x="2551" y="1076"/>
                </a:cubicBezTo>
                <a:cubicBezTo>
                  <a:pt x="2551" y="1039"/>
                  <a:pt x="2551" y="1039"/>
                  <a:pt x="2551" y="1039"/>
                </a:cubicBezTo>
                <a:cubicBezTo>
                  <a:pt x="2581" y="1039"/>
                  <a:pt x="2581" y="1039"/>
                  <a:pt x="2581" y="1039"/>
                </a:cubicBezTo>
                <a:cubicBezTo>
                  <a:pt x="2581" y="990"/>
                  <a:pt x="2581" y="990"/>
                  <a:pt x="2581" y="990"/>
                </a:cubicBezTo>
                <a:cubicBezTo>
                  <a:pt x="2631" y="990"/>
                  <a:pt x="2631" y="990"/>
                  <a:pt x="2631" y="990"/>
                </a:cubicBezTo>
                <a:cubicBezTo>
                  <a:pt x="2631" y="1039"/>
                  <a:pt x="2631" y="1039"/>
                  <a:pt x="2631" y="1039"/>
                </a:cubicBezTo>
                <a:cubicBezTo>
                  <a:pt x="2673" y="1039"/>
                  <a:pt x="2673" y="1039"/>
                  <a:pt x="2673" y="1039"/>
                </a:cubicBezTo>
                <a:cubicBezTo>
                  <a:pt x="2673" y="1076"/>
                  <a:pt x="2673" y="1076"/>
                  <a:pt x="2673" y="1076"/>
                </a:cubicBezTo>
                <a:cubicBezTo>
                  <a:pt x="2631" y="1076"/>
                  <a:pt x="2631" y="1076"/>
                  <a:pt x="2631" y="1076"/>
                </a:cubicBezTo>
                <a:cubicBezTo>
                  <a:pt x="2631" y="1181"/>
                  <a:pt x="2631" y="1181"/>
                  <a:pt x="2631" y="1181"/>
                </a:cubicBezTo>
                <a:cubicBezTo>
                  <a:pt x="2634" y="1196"/>
                  <a:pt x="2634" y="1196"/>
                  <a:pt x="2634" y="1196"/>
                </a:cubicBezTo>
                <a:cubicBezTo>
                  <a:pt x="2642" y="1203"/>
                  <a:pt x="2642" y="1203"/>
                  <a:pt x="2642" y="1203"/>
                </a:cubicBezTo>
                <a:cubicBezTo>
                  <a:pt x="2654" y="1205"/>
                  <a:pt x="2654" y="1205"/>
                  <a:pt x="2654" y="1205"/>
                </a:cubicBezTo>
                <a:cubicBezTo>
                  <a:pt x="2662" y="1204"/>
                  <a:pt x="2662" y="1204"/>
                  <a:pt x="2662" y="1204"/>
                </a:cubicBezTo>
                <a:lnTo>
                  <a:pt x="2668" y="1203"/>
                </a:lnTo>
                <a:close/>
                <a:moveTo>
                  <a:pt x="2898" y="1071"/>
                </a:moveTo>
                <a:cubicBezTo>
                  <a:pt x="2904" y="1082"/>
                  <a:pt x="2907" y="1096"/>
                  <a:pt x="2907" y="1113"/>
                </a:cubicBezTo>
                <a:cubicBezTo>
                  <a:pt x="2907" y="1242"/>
                  <a:pt x="2907" y="1242"/>
                  <a:pt x="2907" y="1242"/>
                </a:cubicBezTo>
                <a:cubicBezTo>
                  <a:pt x="2857" y="1242"/>
                  <a:pt x="2857" y="1242"/>
                  <a:pt x="2857" y="1242"/>
                </a:cubicBezTo>
                <a:cubicBezTo>
                  <a:pt x="2857" y="1120"/>
                  <a:pt x="2857" y="1120"/>
                  <a:pt x="2857" y="1120"/>
                </a:cubicBezTo>
                <a:cubicBezTo>
                  <a:pt x="2857" y="1106"/>
                  <a:pt x="2853" y="1096"/>
                  <a:pt x="2846" y="1088"/>
                </a:cubicBezTo>
                <a:cubicBezTo>
                  <a:pt x="2839" y="1080"/>
                  <a:pt x="2829" y="1077"/>
                  <a:pt x="2815" y="1077"/>
                </a:cubicBezTo>
                <a:cubicBezTo>
                  <a:pt x="2806" y="1077"/>
                  <a:pt x="2799" y="1078"/>
                  <a:pt x="2792" y="1082"/>
                </a:cubicBezTo>
                <a:cubicBezTo>
                  <a:pt x="2785" y="1086"/>
                  <a:pt x="2779" y="1091"/>
                  <a:pt x="2775" y="1098"/>
                </a:cubicBezTo>
                <a:cubicBezTo>
                  <a:pt x="2771" y="1105"/>
                  <a:pt x="2769" y="1113"/>
                  <a:pt x="2769" y="1123"/>
                </a:cubicBezTo>
                <a:cubicBezTo>
                  <a:pt x="2769" y="1242"/>
                  <a:pt x="2769" y="1242"/>
                  <a:pt x="2769" y="1242"/>
                </a:cubicBezTo>
                <a:cubicBezTo>
                  <a:pt x="2719" y="1242"/>
                  <a:pt x="2719" y="1242"/>
                  <a:pt x="2719" y="1242"/>
                </a:cubicBezTo>
                <a:cubicBezTo>
                  <a:pt x="2719" y="971"/>
                  <a:pt x="2719" y="971"/>
                  <a:pt x="2719" y="971"/>
                </a:cubicBezTo>
                <a:cubicBezTo>
                  <a:pt x="2768" y="971"/>
                  <a:pt x="2768" y="971"/>
                  <a:pt x="2768" y="971"/>
                </a:cubicBezTo>
                <a:cubicBezTo>
                  <a:pt x="2768" y="1073"/>
                  <a:pt x="2768" y="1073"/>
                  <a:pt x="2768" y="1073"/>
                </a:cubicBezTo>
                <a:cubicBezTo>
                  <a:pt x="2771" y="1073"/>
                  <a:pt x="2771" y="1073"/>
                  <a:pt x="2771" y="1073"/>
                </a:cubicBezTo>
                <a:cubicBezTo>
                  <a:pt x="2776" y="1062"/>
                  <a:pt x="2783" y="1053"/>
                  <a:pt x="2794" y="1046"/>
                </a:cubicBezTo>
                <a:cubicBezTo>
                  <a:pt x="2804" y="1039"/>
                  <a:pt x="2818" y="1036"/>
                  <a:pt x="2834" y="1036"/>
                </a:cubicBezTo>
                <a:cubicBezTo>
                  <a:pt x="2849" y="1036"/>
                  <a:pt x="2862" y="1039"/>
                  <a:pt x="2873" y="1045"/>
                </a:cubicBezTo>
                <a:cubicBezTo>
                  <a:pt x="2884" y="1051"/>
                  <a:pt x="2892" y="1059"/>
                  <a:pt x="2898" y="1071"/>
                </a:cubicBezTo>
                <a:close/>
                <a:moveTo>
                  <a:pt x="3428" y="1061"/>
                </a:moveTo>
                <a:cubicBezTo>
                  <a:pt x="3419" y="1052"/>
                  <a:pt x="3409" y="1046"/>
                  <a:pt x="3397" y="1042"/>
                </a:cubicBezTo>
                <a:cubicBezTo>
                  <a:pt x="3385" y="1038"/>
                  <a:pt x="3373" y="1036"/>
                  <a:pt x="3360" y="1036"/>
                </a:cubicBezTo>
                <a:cubicBezTo>
                  <a:pt x="3340" y="1036"/>
                  <a:pt x="3322" y="1040"/>
                  <a:pt x="3307" y="1049"/>
                </a:cubicBezTo>
                <a:cubicBezTo>
                  <a:pt x="3292" y="1058"/>
                  <a:pt x="3280" y="1071"/>
                  <a:pt x="3272" y="1086"/>
                </a:cubicBezTo>
                <a:cubicBezTo>
                  <a:pt x="3264" y="1102"/>
                  <a:pt x="3259" y="1121"/>
                  <a:pt x="3259" y="1142"/>
                </a:cubicBezTo>
                <a:cubicBezTo>
                  <a:pt x="3259" y="1163"/>
                  <a:pt x="3264" y="1181"/>
                  <a:pt x="3272" y="1197"/>
                </a:cubicBezTo>
                <a:cubicBezTo>
                  <a:pt x="3280" y="1213"/>
                  <a:pt x="3292" y="1225"/>
                  <a:pt x="3307" y="1233"/>
                </a:cubicBezTo>
                <a:cubicBezTo>
                  <a:pt x="3323" y="1242"/>
                  <a:pt x="3341" y="1246"/>
                  <a:pt x="3363" y="1246"/>
                </a:cubicBezTo>
                <a:cubicBezTo>
                  <a:pt x="3379" y="1246"/>
                  <a:pt x="3394" y="1244"/>
                  <a:pt x="3407" y="1239"/>
                </a:cubicBezTo>
                <a:cubicBezTo>
                  <a:pt x="3419" y="1234"/>
                  <a:pt x="3430" y="1227"/>
                  <a:pt x="3438" y="1219"/>
                </a:cubicBezTo>
                <a:cubicBezTo>
                  <a:pt x="3446" y="1210"/>
                  <a:pt x="3452" y="1199"/>
                  <a:pt x="3455" y="1188"/>
                </a:cubicBezTo>
                <a:cubicBezTo>
                  <a:pt x="3408" y="1183"/>
                  <a:pt x="3408" y="1183"/>
                  <a:pt x="3408" y="1183"/>
                </a:cubicBezTo>
                <a:cubicBezTo>
                  <a:pt x="3398" y="1197"/>
                  <a:pt x="3398" y="1197"/>
                  <a:pt x="3398" y="1197"/>
                </a:cubicBezTo>
                <a:cubicBezTo>
                  <a:pt x="3383" y="1206"/>
                  <a:pt x="3383" y="1206"/>
                  <a:pt x="3383" y="1206"/>
                </a:cubicBezTo>
                <a:cubicBezTo>
                  <a:pt x="3377" y="1208"/>
                  <a:pt x="3371" y="1209"/>
                  <a:pt x="3363" y="1209"/>
                </a:cubicBezTo>
                <a:cubicBezTo>
                  <a:pt x="3352" y="1209"/>
                  <a:pt x="3343" y="1207"/>
                  <a:pt x="3335" y="1202"/>
                </a:cubicBezTo>
                <a:cubicBezTo>
                  <a:pt x="3327" y="1198"/>
                  <a:pt x="3320" y="1191"/>
                  <a:pt x="3316" y="1183"/>
                </a:cubicBezTo>
                <a:cubicBezTo>
                  <a:pt x="3311" y="1175"/>
                  <a:pt x="3309" y="1165"/>
                  <a:pt x="3309" y="1154"/>
                </a:cubicBezTo>
                <a:cubicBezTo>
                  <a:pt x="3457" y="1154"/>
                  <a:pt x="3457" y="1154"/>
                  <a:pt x="3457" y="1154"/>
                </a:cubicBezTo>
                <a:cubicBezTo>
                  <a:pt x="3457" y="1139"/>
                  <a:pt x="3457" y="1139"/>
                  <a:pt x="3457" y="1139"/>
                </a:cubicBezTo>
                <a:cubicBezTo>
                  <a:pt x="3457" y="1121"/>
                  <a:pt x="3454" y="1106"/>
                  <a:pt x="3449" y="1093"/>
                </a:cubicBezTo>
                <a:cubicBezTo>
                  <a:pt x="3444" y="1080"/>
                  <a:pt x="3437" y="1069"/>
                  <a:pt x="3428" y="1061"/>
                </a:cubicBezTo>
                <a:close/>
                <a:moveTo>
                  <a:pt x="3309" y="1121"/>
                </a:moveTo>
                <a:cubicBezTo>
                  <a:pt x="3310" y="1113"/>
                  <a:pt x="3312" y="1106"/>
                  <a:pt x="3316" y="1099"/>
                </a:cubicBezTo>
                <a:cubicBezTo>
                  <a:pt x="3320" y="1091"/>
                  <a:pt x="3326" y="1085"/>
                  <a:pt x="3334" y="1080"/>
                </a:cubicBezTo>
                <a:cubicBezTo>
                  <a:pt x="3341" y="1076"/>
                  <a:pt x="3350" y="1073"/>
                  <a:pt x="3361" y="1073"/>
                </a:cubicBezTo>
                <a:cubicBezTo>
                  <a:pt x="3370" y="1073"/>
                  <a:pt x="3379" y="1075"/>
                  <a:pt x="3386" y="1080"/>
                </a:cubicBezTo>
                <a:cubicBezTo>
                  <a:pt x="3393" y="1084"/>
                  <a:pt x="3399" y="1089"/>
                  <a:pt x="3403" y="1097"/>
                </a:cubicBezTo>
                <a:cubicBezTo>
                  <a:pt x="3407" y="1104"/>
                  <a:pt x="3409" y="1112"/>
                  <a:pt x="3409" y="1121"/>
                </a:cubicBezTo>
                <a:lnTo>
                  <a:pt x="3309" y="1121"/>
                </a:lnTo>
                <a:close/>
                <a:moveTo>
                  <a:pt x="2975" y="754"/>
                </a:moveTo>
                <a:cubicBezTo>
                  <a:pt x="2861" y="754"/>
                  <a:pt x="2799" y="692"/>
                  <a:pt x="2791" y="557"/>
                </a:cubicBezTo>
                <a:cubicBezTo>
                  <a:pt x="3265" y="557"/>
                  <a:pt x="3265" y="557"/>
                  <a:pt x="3265" y="557"/>
                </a:cubicBezTo>
                <a:cubicBezTo>
                  <a:pt x="3265" y="551"/>
                  <a:pt x="3268" y="529"/>
                  <a:pt x="3268" y="506"/>
                </a:cubicBezTo>
                <a:cubicBezTo>
                  <a:pt x="3268" y="275"/>
                  <a:pt x="3157" y="171"/>
                  <a:pt x="2945" y="171"/>
                </a:cubicBezTo>
                <a:cubicBezTo>
                  <a:pt x="2732" y="171"/>
                  <a:pt x="2590" y="306"/>
                  <a:pt x="2590" y="525"/>
                </a:cubicBezTo>
                <a:cubicBezTo>
                  <a:pt x="2590" y="739"/>
                  <a:pt x="2713" y="871"/>
                  <a:pt x="2959" y="871"/>
                </a:cubicBezTo>
                <a:cubicBezTo>
                  <a:pt x="3107" y="871"/>
                  <a:pt x="3184" y="838"/>
                  <a:pt x="3242" y="805"/>
                </a:cubicBezTo>
                <a:cubicBezTo>
                  <a:pt x="3242" y="680"/>
                  <a:pt x="3242" y="680"/>
                  <a:pt x="3242" y="680"/>
                </a:cubicBezTo>
                <a:cubicBezTo>
                  <a:pt x="3130" y="680"/>
                  <a:pt x="3130" y="680"/>
                  <a:pt x="3130" y="680"/>
                </a:cubicBezTo>
                <a:cubicBezTo>
                  <a:pt x="3094" y="724"/>
                  <a:pt x="3063" y="754"/>
                  <a:pt x="2975" y="754"/>
                </a:cubicBezTo>
                <a:close/>
                <a:moveTo>
                  <a:pt x="2945" y="284"/>
                </a:moveTo>
                <a:cubicBezTo>
                  <a:pt x="3026" y="284"/>
                  <a:pt x="3064" y="331"/>
                  <a:pt x="3071" y="450"/>
                </a:cubicBezTo>
                <a:cubicBezTo>
                  <a:pt x="2794" y="450"/>
                  <a:pt x="2794" y="450"/>
                  <a:pt x="2794" y="450"/>
                </a:cubicBezTo>
                <a:cubicBezTo>
                  <a:pt x="2809" y="333"/>
                  <a:pt x="2863" y="284"/>
                  <a:pt x="2945" y="284"/>
                </a:cubicBezTo>
                <a:close/>
              </a:path>
            </a:pathLst>
          </a:custGeom>
          <a:solidFill>
            <a:srgbClr val="0066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0" indent="0" algn="l" defTabSz="914400" rtl="0" eaLnBrk="1" latinLnBrk="0" hangingPunct="1">
              <a:lnSpc>
                <a:spcPct val="98000"/>
              </a:lnSpc>
              <a:spcBef>
                <a:spcPts val="0"/>
              </a:spcBef>
              <a:buFont typeface="Wingdings" panose="05000000000000000000" pitchFamily="2" charset="2"/>
              <a:buNone/>
              <a:defRPr/>
            </a:lvl1pPr>
          </a:lstStyle>
          <a:p>
            <a:r>
              <a:rPr lang="en-GB" dirty="0"/>
              <a:t>  </a:t>
            </a:r>
          </a:p>
        </p:txBody>
      </p:sp>
      <p:sp>
        <p:nvSpPr>
          <p:cNvPr id="21" name="LS_Worldline_PH (move it under the slide if not needed)  (JU-Free) ">
            <a:extLst>
              <a:ext uri="{FF2B5EF4-FFF2-40B4-BE49-F238E27FC236}">
                <a16:creationId xmlns:a16="http://schemas.microsoft.com/office/drawing/2014/main" xmlns="" id="{44F21766-F3DA-4B4E-9B58-66A1950C62DD}"/>
              </a:ext>
            </a:extLst>
          </p:cNvPr>
          <p:cNvSpPr txBox="1">
            <a:spLocks noGrp="1"/>
          </p:cNvSpPr>
          <p:nvPr>
            <p:ph type="body" idx="1006" hasCustomPrompt="1"/>
            <p:custDataLst>
              <p:custData r:id="rId3"/>
            </p:custDataLst>
          </p:nvPr>
        </p:nvSpPr>
        <p:spPr bwMode="auto">
          <a:xfrm>
            <a:off x="7640640" y="4704120"/>
            <a:ext cx="1285920" cy="224640"/>
          </a:xfrm>
          <a:custGeom>
            <a:avLst/>
            <a:gdLst>
              <a:gd name="T0" fmla="*/ 3107 w 5382"/>
              <a:gd name="T1" fmla="*/ 302 h 939"/>
              <a:gd name="T2" fmla="*/ 2692 w 5382"/>
              <a:gd name="T3" fmla="*/ 799 h 939"/>
              <a:gd name="T4" fmla="*/ 2544 w 5382"/>
              <a:gd name="T5" fmla="*/ 553 h 939"/>
              <a:gd name="T6" fmla="*/ 2471 w 5382"/>
              <a:gd name="T7" fmla="*/ 47 h 939"/>
              <a:gd name="T8" fmla="*/ 2371 w 5382"/>
              <a:gd name="T9" fmla="*/ 725 h 939"/>
              <a:gd name="T10" fmla="*/ 2749 w 5382"/>
              <a:gd name="T11" fmla="*/ 872 h 939"/>
              <a:gd name="T12" fmla="*/ 3164 w 5382"/>
              <a:gd name="T13" fmla="*/ 923 h 939"/>
              <a:gd name="T14" fmla="*/ 3208 w 5382"/>
              <a:gd name="T15" fmla="*/ 47 h 939"/>
              <a:gd name="T16" fmla="*/ 2837 w 5382"/>
              <a:gd name="T17" fmla="*/ 592 h 939"/>
              <a:gd name="T18" fmla="*/ 3107 w 5382"/>
              <a:gd name="T19" fmla="*/ 744 h 939"/>
              <a:gd name="T20" fmla="*/ 2313 w 5382"/>
              <a:gd name="T21" fmla="*/ 403 h 939"/>
              <a:gd name="T22" fmla="*/ 2090 w 5382"/>
              <a:gd name="T23" fmla="*/ 923 h 939"/>
              <a:gd name="T24" fmla="*/ 2031 w 5382"/>
              <a:gd name="T25" fmla="*/ 262 h 939"/>
              <a:gd name="T26" fmla="*/ 1657 w 5382"/>
              <a:gd name="T27" fmla="*/ 274 h 939"/>
              <a:gd name="T28" fmla="*/ 1420 w 5382"/>
              <a:gd name="T29" fmla="*/ 453 h 939"/>
              <a:gd name="T30" fmla="*/ 1323 w 5382"/>
              <a:gd name="T31" fmla="*/ 593 h 939"/>
              <a:gd name="T32" fmla="*/ 1176 w 5382"/>
              <a:gd name="T33" fmla="*/ 593 h 939"/>
              <a:gd name="T34" fmla="*/ 1657 w 5382"/>
              <a:gd name="T35" fmla="*/ 274 h 939"/>
              <a:gd name="T36" fmla="*/ 1576 w 5382"/>
              <a:gd name="T37" fmla="*/ 388 h 939"/>
              <a:gd name="T38" fmla="*/ 3714 w 5382"/>
              <a:gd name="T39" fmla="*/ 127 h 939"/>
              <a:gd name="T40" fmla="*/ 3815 w 5382"/>
              <a:gd name="T41" fmla="*/ 225 h 939"/>
              <a:gd name="T42" fmla="*/ 5083 w 5382"/>
              <a:gd name="T43" fmla="*/ 249 h 939"/>
              <a:gd name="T44" fmla="*/ 4736 w 5382"/>
              <a:gd name="T45" fmla="*/ 811 h 939"/>
              <a:gd name="T46" fmla="*/ 4474 w 5382"/>
              <a:gd name="T47" fmla="*/ 244 h 939"/>
              <a:gd name="T48" fmla="*/ 4071 w 5382"/>
              <a:gd name="T49" fmla="*/ 262 h 939"/>
              <a:gd name="T50" fmla="*/ 3904 w 5382"/>
              <a:gd name="T51" fmla="*/ 708 h 939"/>
              <a:gd name="T52" fmla="*/ 3732 w 5382"/>
              <a:gd name="T53" fmla="*/ 262 h 939"/>
              <a:gd name="T54" fmla="*/ 3732 w 5382"/>
              <a:gd name="T55" fmla="*/ 730 h 939"/>
              <a:gd name="T56" fmla="*/ 3562 w 5382"/>
              <a:gd name="T57" fmla="*/ 726 h 939"/>
              <a:gd name="T58" fmla="*/ 3390 w 5382"/>
              <a:gd name="T59" fmla="*/ 47 h 939"/>
              <a:gd name="T60" fmla="*/ 3390 w 5382"/>
              <a:gd name="T61" fmla="*/ 748 h 939"/>
              <a:gd name="T62" fmla="*/ 3900 w 5382"/>
              <a:gd name="T63" fmla="*/ 914 h 939"/>
              <a:gd name="T64" fmla="*/ 4246 w 5382"/>
              <a:gd name="T65" fmla="*/ 923 h 939"/>
              <a:gd name="T66" fmla="*/ 4479 w 5382"/>
              <a:gd name="T67" fmla="*/ 479 h 939"/>
              <a:gd name="T68" fmla="*/ 4479 w 5382"/>
              <a:gd name="T69" fmla="*/ 748 h 939"/>
              <a:gd name="T70" fmla="*/ 5096 w 5382"/>
              <a:gd name="T71" fmla="*/ 934 h 939"/>
              <a:gd name="T72" fmla="*/ 5300 w 5382"/>
              <a:gd name="T73" fmla="*/ 747 h 939"/>
              <a:gd name="T74" fmla="*/ 5380 w 5382"/>
              <a:gd name="T75" fmla="*/ 633 h 939"/>
              <a:gd name="T76" fmla="*/ 5083 w 5382"/>
              <a:gd name="T77" fmla="*/ 366 h 939"/>
              <a:gd name="T78" fmla="*/ 1197 w 5382"/>
              <a:gd name="T79" fmla="*/ 156 h 939"/>
              <a:gd name="T80" fmla="*/ 629 w 5382"/>
              <a:gd name="T81" fmla="*/ 354 h 939"/>
              <a:gd name="T82" fmla="*/ 255 w 5382"/>
              <a:gd name="T83" fmla="*/ 922 h 939"/>
              <a:gd name="T84" fmla="*/ 0 w 5382"/>
              <a:gd name="T85" fmla="*/ 115 h 939"/>
              <a:gd name="T86" fmla="*/ 376 w 5382"/>
              <a:gd name="T87" fmla="*/ 115 h 939"/>
              <a:gd name="T88" fmla="*/ 399 w 5382"/>
              <a:gd name="T89" fmla="*/ 693 h 939"/>
              <a:gd name="T90" fmla="*/ 901 w 5382"/>
              <a:gd name="T91" fmla="*/ 693 h 939"/>
              <a:gd name="T92" fmla="*/ 976 w 5382"/>
              <a:gd name="T93" fmla="*/ 115 h 939"/>
              <a:gd name="T94" fmla="*/ 1267 w 5382"/>
              <a:gd name="T95" fmla="*/ 0 h 939"/>
              <a:gd name="T96" fmla="*/ 1197 w 5382"/>
              <a:gd name="T97" fmla="*/ 15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2" h="939">
                <a:moveTo>
                  <a:pt x="3208" y="47"/>
                </a:moveTo>
                <a:cubicBezTo>
                  <a:pt x="3107" y="47"/>
                  <a:pt x="3107" y="47"/>
                  <a:pt x="3107" y="47"/>
                </a:cubicBezTo>
                <a:cubicBezTo>
                  <a:pt x="3107" y="302"/>
                  <a:pt x="3107" y="302"/>
                  <a:pt x="3107" y="302"/>
                </a:cubicBezTo>
                <a:cubicBezTo>
                  <a:pt x="3066" y="267"/>
                  <a:pt x="3018" y="245"/>
                  <a:pt x="2933" y="245"/>
                </a:cubicBezTo>
                <a:cubicBezTo>
                  <a:pt x="2791" y="245"/>
                  <a:pt x="2649" y="339"/>
                  <a:pt x="2649" y="601"/>
                </a:cubicBezTo>
                <a:cubicBezTo>
                  <a:pt x="2649" y="681"/>
                  <a:pt x="2664" y="747"/>
                  <a:pt x="2692" y="799"/>
                </a:cubicBezTo>
                <a:cubicBezTo>
                  <a:pt x="2672" y="804"/>
                  <a:pt x="2650" y="808"/>
                  <a:pt x="2628" y="808"/>
                </a:cubicBezTo>
                <a:cubicBezTo>
                  <a:pt x="2571" y="808"/>
                  <a:pt x="2544" y="790"/>
                  <a:pt x="2544" y="724"/>
                </a:cubicBezTo>
                <a:cubicBezTo>
                  <a:pt x="2544" y="553"/>
                  <a:pt x="2544" y="553"/>
                  <a:pt x="2544" y="553"/>
                </a:cubicBezTo>
                <a:cubicBezTo>
                  <a:pt x="2543" y="553"/>
                  <a:pt x="2543" y="553"/>
                  <a:pt x="2543" y="553"/>
                </a:cubicBezTo>
                <a:cubicBezTo>
                  <a:pt x="2543" y="151"/>
                  <a:pt x="2543" y="151"/>
                  <a:pt x="2543" y="151"/>
                </a:cubicBezTo>
                <a:cubicBezTo>
                  <a:pt x="2543" y="62"/>
                  <a:pt x="2533" y="47"/>
                  <a:pt x="2471" y="47"/>
                </a:cubicBezTo>
                <a:cubicBezTo>
                  <a:pt x="2371" y="47"/>
                  <a:pt x="2371" y="47"/>
                  <a:pt x="2371" y="47"/>
                </a:cubicBezTo>
                <a:cubicBezTo>
                  <a:pt x="2371" y="553"/>
                  <a:pt x="2371" y="553"/>
                  <a:pt x="2371" y="553"/>
                </a:cubicBezTo>
                <a:cubicBezTo>
                  <a:pt x="2371" y="725"/>
                  <a:pt x="2371" y="725"/>
                  <a:pt x="2371" y="725"/>
                </a:cubicBezTo>
                <a:cubicBezTo>
                  <a:pt x="2371" y="746"/>
                  <a:pt x="2371" y="746"/>
                  <a:pt x="2371" y="746"/>
                </a:cubicBezTo>
                <a:cubicBezTo>
                  <a:pt x="2371" y="895"/>
                  <a:pt x="2443" y="932"/>
                  <a:pt x="2539" y="932"/>
                </a:cubicBezTo>
                <a:cubicBezTo>
                  <a:pt x="2614" y="932"/>
                  <a:pt x="2690" y="907"/>
                  <a:pt x="2749" y="872"/>
                </a:cubicBezTo>
                <a:cubicBezTo>
                  <a:pt x="2794" y="912"/>
                  <a:pt x="2852" y="932"/>
                  <a:pt x="2916" y="932"/>
                </a:cubicBezTo>
                <a:cubicBezTo>
                  <a:pt x="3003" y="932"/>
                  <a:pt x="3067" y="895"/>
                  <a:pt x="3111" y="847"/>
                </a:cubicBezTo>
                <a:cubicBezTo>
                  <a:pt x="3118" y="909"/>
                  <a:pt x="3135" y="923"/>
                  <a:pt x="3164" y="923"/>
                </a:cubicBezTo>
                <a:cubicBezTo>
                  <a:pt x="3280" y="923"/>
                  <a:pt x="3280" y="923"/>
                  <a:pt x="3280" y="923"/>
                </a:cubicBezTo>
                <a:cubicBezTo>
                  <a:pt x="3280" y="151"/>
                  <a:pt x="3280" y="151"/>
                  <a:pt x="3280" y="151"/>
                </a:cubicBezTo>
                <a:cubicBezTo>
                  <a:pt x="3280" y="63"/>
                  <a:pt x="3270" y="47"/>
                  <a:pt x="3208" y="47"/>
                </a:cubicBezTo>
                <a:close/>
                <a:moveTo>
                  <a:pt x="3107" y="744"/>
                </a:moveTo>
                <a:cubicBezTo>
                  <a:pt x="3060" y="783"/>
                  <a:pt x="3023" y="803"/>
                  <a:pt x="2968" y="803"/>
                </a:cubicBezTo>
                <a:cubicBezTo>
                  <a:pt x="2880" y="803"/>
                  <a:pt x="2837" y="744"/>
                  <a:pt x="2837" y="592"/>
                </a:cubicBezTo>
                <a:cubicBezTo>
                  <a:pt x="2837" y="426"/>
                  <a:pt x="2914" y="388"/>
                  <a:pt x="2990" y="388"/>
                </a:cubicBezTo>
                <a:cubicBezTo>
                  <a:pt x="3041" y="388"/>
                  <a:pt x="3078" y="399"/>
                  <a:pt x="3107" y="421"/>
                </a:cubicBezTo>
                <a:lnTo>
                  <a:pt x="3107" y="744"/>
                </a:lnTo>
                <a:close/>
                <a:moveTo>
                  <a:pt x="2273" y="250"/>
                </a:moveTo>
                <a:cubicBezTo>
                  <a:pt x="2287" y="250"/>
                  <a:pt x="2301" y="253"/>
                  <a:pt x="2313" y="257"/>
                </a:cubicBezTo>
                <a:cubicBezTo>
                  <a:pt x="2313" y="403"/>
                  <a:pt x="2313" y="403"/>
                  <a:pt x="2313" y="403"/>
                </a:cubicBezTo>
                <a:cubicBezTo>
                  <a:pt x="2282" y="403"/>
                  <a:pt x="2282" y="403"/>
                  <a:pt x="2282" y="403"/>
                </a:cubicBezTo>
                <a:cubicBezTo>
                  <a:pt x="2190" y="403"/>
                  <a:pt x="2126" y="423"/>
                  <a:pt x="2090" y="442"/>
                </a:cubicBezTo>
                <a:cubicBezTo>
                  <a:pt x="2090" y="923"/>
                  <a:pt x="2090" y="923"/>
                  <a:pt x="2090" y="923"/>
                </a:cubicBezTo>
                <a:cubicBezTo>
                  <a:pt x="1915" y="923"/>
                  <a:pt x="1915" y="923"/>
                  <a:pt x="1915" y="923"/>
                </a:cubicBezTo>
                <a:cubicBezTo>
                  <a:pt x="1915" y="262"/>
                  <a:pt x="1915" y="262"/>
                  <a:pt x="1915" y="262"/>
                </a:cubicBezTo>
                <a:cubicBezTo>
                  <a:pt x="2031" y="262"/>
                  <a:pt x="2031" y="262"/>
                  <a:pt x="2031" y="262"/>
                </a:cubicBezTo>
                <a:cubicBezTo>
                  <a:pt x="2062" y="262"/>
                  <a:pt x="2081" y="271"/>
                  <a:pt x="2088" y="337"/>
                </a:cubicBezTo>
                <a:cubicBezTo>
                  <a:pt x="2130" y="292"/>
                  <a:pt x="2190" y="250"/>
                  <a:pt x="2273" y="250"/>
                </a:cubicBezTo>
                <a:close/>
                <a:moveTo>
                  <a:pt x="1657" y="274"/>
                </a:moveTo>
                <a:cubicBezTo>
                  <a:pt x="1616" y="256"/>
                  <a:pt x="1570" y="246"/>
                  <a:pt x="1523" y="246"/>
                </a:cubicBezTo>
                <a:cubicBezTo>
                  <a:pt x="1511" y="246"/>
                  <a:pt x="1498" y="247"/>
                  <a:pt x="1487" y="248"/>
                </a:cubicBezTo>
                <a:cubicBezTo>
                  <a:pt x="1444" y="306"/>
                  <a:pt x="1420" y="376"/>
                  <a:pt x="1420" y="453"/>
                </a:cubicBezTo>
                <a:cubicBezTo>
                  <a:pt x="1420" y="596"/>
                  <a:pt x="1507" y="719"/>
                  <a:pt x="1631" y="772"/>
                </a:cubicBezTo>
                <a:cubicBezTo>
                  <a:pt x="1600" y="794"/>
                  <a:pt x="1563" y="807"/>
                  <a:pt x="1523" y="807"/>
                </a:cubicBezTo>
                <a:cubicBezTo>
                  <a:pt x="1412" y="807"/>
                  <a:pt x="1323" y="711"/>
                  <a:pt x="1323" y="593"/>
                </a:cubicBezTo>
                <a:cubicBezTo>
                  <a:pt x="1323" y="542"/>
                  <a:pt x="1340" y="495"/>
                  <a:pt x="1367" y="459"/>
                </a:cubicBezTo>
                <a:cubicBezTo>
                  <a:pt x="1367" y="405"/>
                  <a:pt x="1386" y="306"/>
                  <a:pt x="1415" y="264"/>
                </a:cubicBezTo>
                <a:cubicBezTo>
                  <a:pt x="1275" y="309"/>
                  <a:pt x="1176" y="441"/>
                  <a:pt x="1176" y="593"/>
                </a:cubicBezTo>
                <a:cubicBezTo>
                  <a:pt x="1176" y="785"/>
                  <a:pt x="1334" y="939"/>
                  <a:pt x="1523" y="939"/>
                </a:cubicBezTo>
                <a:cubicBezTo>
                  <a:pt x="1712" y="939"/>
                  <a:pt x="1869" y="785"/>
                  <a:pt x="1869" y="593"/>
                </a:cubicBezTo>
                <a:cubicBezTo>
                  <a:pt x="1869" y="450"/>
                  <a:pt x="1782" y="326"/>
                  <a:pt x="1657" y="274"/>
                </a:cubicBezTo>
                <a:close/>
                <a:moveTo>
                  <a:pt x="1713" y="658"/>
                </a:moveTo>
                <a:cubicBezTo>
                  <a:pt x="1628" y="633"/>
                  <a:pt x="1566" y="551"/>
                  <a:pt x="1566" y="453"/>
                </a:cubicBezTo>
                <a:cubicBezTo>
                  <a:pt x="1566" y="430"/>
                  <a:pt x="1570" y="408"/>
                  <a:pt x="1576" y="388"/>
                </a:cubicBezTo>
                <a:cubicBezTo>
                  <a:pt x="1661" y="412"/>
                  <a:pt x="1723" y="495"/>
                  <a:pt x="1723" y="593"/>
                </a:cubicBezTo>
                <a:cubicBezTo>
                  <a:pt x="1723" y="616"/>
                  <a:pt x="1719" y="638"/>
                  <a:pt x="1713" y="658"/>
                </a:cubicBezTo>
                <a:close/>
                <a:moveTo>
                  <a:pt x="3714" y="127"/>
                </a:moveTo>
                <a:cubicBezTo>
                  <a:pt x="3714" y="73"/>
                  <a:pt x="3759" y="28"/>
                  <a:pt x="3815" y="28"/>
                </a:cubicBezTo>
                <a:cubicBezTo>
                  <a:pt x="3871" y="28"/>
                  <a:pt x="3916" y="73"/>
                  <a:pt x="3916" y="127"/>
                </a:cubicBezTo>
                <a:cubicBezTo>
                  <a:pt x="3916" y="182"/>
                  <a:pt x="3871" y="225"/>
                  <a:pt x="3815" y="225"/>
                </a:cubicBezTo>
                <a:cubicBezTo>
                  <a:pt x="3759" y="225"/>
                  <a:pt x="3714" y="182"/>
                  <a:pt x="3714" y="127"/>
                </a:cubicBezTo>
                <a:close/>
                <a:moveTo>
                  <a:pt x="5382" y="576"/>
                </a:moveTo>
                <a:cubicBezTo>
                  <a:pt x="5382" y="357"/>
                  <a:pt x="5278" y="249"/>
                  <a:pt x="5083" y="249"/>
                </a:cubicBezTo>
                <a:cubicBezTo>
                  <a:pt x="4898" y="249"/>
                  <a:pt x="4758" y="381"/>
                  <a:pt x="4758" y="595"/>
                </a:cubicBezTo>
                <a:cubicBezTo>
                  <a:pt x="4758" y="676"/>
                  <a:pt x="4776" y="744"/>
                  <a:pt x="4810" y="798"/>
                </a:cubicBezTo>
                <a:cubicBezTo>
                  <a:pt x="4786" y="805"/>
                  <a:pt x="4761" y="811"/>
                  <a:pt x="4736" y="811"/>
                </a:cubicBezTo>
                <a:cubicBezTo>
                  <a:pt x="4686" y="811"/>
                  <a:pt x="4659" y="796"/>
                  <a:pt x="4653" y="749"/>
                </a:cubicBezTo>
                <a:cubicBezTo>
                  <a:pt x="4653" y="430"/>
                  <a:pt x="4653" y="430"/>
                  <a:pt x="4653" y="430"/>
                </a:cubicBezTo>
                <a:cubicBezTo>
                  <a:pt x="4653" y="281"/>
                  <a:pt x="4571" y="244"/>
                  <a:pt x="4474" y="244"/>
                </a:cubicBezTo>
                <a:cubicBezTo>
                  <a:pt x="4385" y="244"/>
                  <a:pt x="4305" y="281"/>
                  <a:pt x="4243" y="327"/>
                </a:cubicBezTo>
                <a:cubicBezTo>
                  <a:pt x="4236" y="270"/>
                  <a:pt x="4218" y="262"/>
                  <a:pt x="4187" y="262"/>
                </a:cubicBezTo>
                <a:cubicBezTo>
                  <a:pt x="4071" y="262"/>
                  <a:pt x="4071" y="262"/>
                  <a:pt x="4071" y="262"/>
                </a:cubicBezTo>
                <a:cubicBezTo>
                  <a:pt x="4071" y="775"/>
                  <a:pt x="4071" y="775"/>
                  <a:pt x="4071" y="775"/>
                </a:cubicBezTo>
                <a:cubicBezTo>
                  <a:pt x="4045" y="783"/>
                  <a:pt x="4018" y="790"/>
                  <a:pt x="3988" y="790"/>
                </a:cubicBezTo>
                <a:cubicBezTo>
                  <a:pt x="3932" y="790"/>
                  <a:pt x="3905" y="772"/>
                  <a:pt x="3904" y="708"/>
                </a:cubicBezTo>
                <a:cubicBezTo>
                  <a:pt x="3904" y="384"/>
                  <a:pt x="3904" y="384"/>
                  <a:pt x="3904" y="384"/>
                </a:cubicBezTo>
                <a:cubicBezTo>
                  <a:pt x="3904" y="283"/>
                  <a:pt x="3895" y="262"/>
                  <a:pt x="3835" y="262"/>
                </a:cubicBezTo>
                <a:cubicBezTo>
                  <a:pt x="3732" y="262"/>
                  <a:pt x="3732" y="262"/>
                  <a:pt x="3732" y="262"/>
                </a:cubicBezTo>
                <a:cubicBezTo>
                  <a:pt x="3732" y="535"/>
                  <a:pt x="3732" y="535"/>
                  <a:pt x="3732" y="535"/>
                </a:cubicBezTo>
                <a:cubicBezTo>
                  <a:pt x="3732" y="728"/>
                  <a:pt x="3732" y="728"/>
                  <a:pt x="3732" y="728"/>
                </a:cubicBezTo>
                <a:cubicBezTo>
                  <a:pt x="3732" y="730"/>
                  <a:pt x="3732" y="730"/>
                  <a:pt x="3732" y="730"/>
                </a:cubicBezTo>
                <a:cubicBezTo>
                  <a:pt x="3732" y="794"/>
                  <a:pt x="3732" y="794"/>
                  <a:pt x="3732" y="794"/>
                </a:cubicBezTo>
                <a:cubicBezTo>
                  <a:pt x="3705" y="803"/>
                  <a:pt x="3676" y="811"/>
                  <a:pt x="3646" y="811"/>
                </a:cubicBezTo>
                <a:cubicBezTo>
                  <a:pt x="3589" y="811"/>
                  <a:pt x="3562" y="792"/>
                  <a:pt x="3562" y="726"/>
                </a:cubicBezTo>
                <a:cubicBezTo>
                  <a:pt x="3562" y="151"/>
                  <a:pt x="3562" y="151"/>
                  <a:pt x="3562" y="151"/>
                </a:cubicBezTo>
                <a:cubicBezTo>
                  <a:pt x="3562" y="62"/>
                  <a:pt x="3551" y="47"/>
                  <a:pt x="3489" y="47"/>
                </a:cubicBezTo>
                <a:cubicBezTo>
                  <a:pt x="3390" y="47"/>
                  <a:pt x="3390" y="47"/>
                  <a:pt x="3390" y="47"/>
                </a:cubicBezTo>
                <a:cubicBezTo>
                  <a:pt x="3390" y="556"/>
                  <a:pt x="3390" y="556"/>
                  <a:pt x="3390" y="556"/>
                </a:cubicBezTo>
                <a:cubicBezTo>
                  <a:pt x="3390" y="725"/>
                  <a:pt x="3390" y="725"/>
                  <a:pt x="3390" y="725"/>
                </a:cubicBezTo>
                <a:cubicBezTo>
                  <a:pt x="3390" y="748"/>
                  <a:pt x="3390" y="748"/>
                  <a:pt x="3390" y="748"/>
                </a:cubicBezTo>
                <a:cubicBezTo>
                  <a:pt x="3390" y="897"/>
                  <a:pt x="3461" y="934"/>
                  <a:pt x="3558" y="934"/>
                </a:cubicBezTo>
                <a:cubicBezTo>
                  <a:pt x="3635" y="934"/>
                  <a:pt x="3714" y="907"/>
                  <a:pt x="3774" y="871"/>
                </a:cubicBezTo>
                <a:cubicBezTo>
                  <a:pt x="3804" y="903"/>
                  <a:pt x="3848" y="914"/>
                  <a:pt x="3900" y="914"/>
                </a:cubicBezTo>
                <a:cubicBezTo>
                  <a:pt x="3959" y="914"/>
                  <a:pt x="4019" y="898"/>
                  <a:pt x="4071" y="874"/>
                </a:cubicBezTo>
                <a:cubicBezTo>
                  <a:pt x="4071" y="923"/>
                  <a:pt x="4071" y="923"/>
                  <a:pt x="4071" y="923"/>
                </a:cubicBezTo>
                <a:cubicBezTo>
                  <a:pt x="4246" y="923"/>
                  <a:pt x="4246" y="923"/>
                  <a:pt x="4246" y="923"/>
                </a:cubicBezTo>
                <a:cubicBezTo>
                  <a:pt x="4246" y="425"/>
                  <a:pt x="4246" y="425"/>
                  <a:pt x="4246" y="425"/>
                </a:cubicBezTo>
                <a:cubicBezTo>
                  <a:pt x="4288" y="409"/>
                  <a:pt x="4340" y="394"/>
                  <a:pt x="4397" y="394"/>
                </a:cubicBezTo>
                <a:cubicBezTo>
                  <a:pt x="4454" y="394"/>
                  <a:pt x="4479" y="414"/>
                  <a:pt x="4479" y="479"/>
                </a:cubicBezTo>
                <a:cubicBezTo>
                  <a:pt x="4479" y="556"/>
                  <a:pt x="4479" y="556"/>
                  <a:pt x="4479" y="556"/>
                </a:cubicBezTo>
                <a:cubicBezTo>
                  <a:pt x="4479" y="556"/>
                  <a:pt x="4479" y="556"/>
                  <a:pt x="4479" y="556"/>
                </a:cubicBezTo>
                <a:cubicBezTo>
                  <a:pt x="4479" y="748"/>
                  <a:pt x="4479" y="748"/>
                  <a:pt x="4479" y="748"/>
                </a:cubicBezTo>
                <a:cubicBezTo>
                  <a:pt x="4479" y="897"/>
                  <a:pt x="4551" y="934"/>
                  <a:pt x="4647" y="934"/>
                </a:cubicBezTo>
                <a:cubicBezTo>
                  <a:pt x="4727" y="934"/>
                  <a:pt x="4809" y="905"/>
                  <a:pt x="4870" y="866"/>
                </a:cubicBezTo>
                <a:cubicBezTo>
                  <a:pt x="4926" y="910"/>
                  <a:pt x="5002" y="934"/>
                  <a:pt x="5096" y="934"/>
                </a:cubicBezTo>
                <a:cubicBezTo>
                  <a:pt x="5229" y="934"/>
                  <a:pt x="5304" y="900"/>
                  <a:pt x="5357" y="869"/>
                </a:cubicBezTo>
                <a:cubicBezTo>
                  <a:pt x="5357" y="747"/>
                  <a:pt x="5357" y="747"/>
                  <a:pt x="5357" y="747"/>
                </a:cubicBezTo>
                <a:cubicBezTo>
                  <a:pt x="5300" y="747"/>
                  <a:pt x="5300" y="747"/>
                  <a:pt x="5300" y="747"/>
                </a:cubicBezTo>
                <a:cubicBezTo>
                  <a:pt x="5257" y="779"/>
                  <a:pt x="5199" y="803"/>
                  <a:pt x="5123" y="803"/>
                </a:cubicBezTo>
                <a:cubicBezTo>
                  <a:pt x="5021" y="803"/>
                  <a:pt x="4957" y="766"/>
                  <a:pt x="4949" y="633"/>
                </a:cubicBezTo>
                <a:cubicBezTo>
                  <a:pt x="5380" y="633"/>
                  <a:pt x="5380" y="633"/>
                  <a:pt x="5380" y="633"/>
                </a:cubicBezTo>
                <a:cubicBezTo>
                  <a:pt x="5380" y="627"/>
                  <a:pt x="5382" y="599"/>
                  <a:pt x="5382" y="576"/>
                </a:cubicBezTo>
                <a:close/>
                <a:moveTo>
                  <a:pt x="4951" y="522"/>
                </a:moveTo>
                <a:cubicBezTo>
                  <a:pt x="4965" y="398"/>
                  <a:pt x="5018" y="366"/>
                  <a:pt x="5083" y="366"/>
                </a:cubicBezTo>
                <a:cubicBezTo>
                  <a:pt x="5155" y="366"/>
                  <a:pt x="5196" y="404"/>
                  <a:pt x="5200" y="522"/>
                </a:cubicBezTo>
                <a:lnTo>
                  <a:pt x="4951" y="522"/>
                </a:lnTo>
                <a:close/>
                <a:moveTo>
                  <a:pt x="1197" y="156"/>
                </a:moveTo>
                <a:cubicBezTo>
                  <a:pt x="999" y="922"/>
                  <a:pt x="999" y="922"/>
                  <a:pt x="999" y="922"/>
                </a:cubicBezTo>
                <a:cubicBezTo>
                  <a:pt x="770" y="922"/>
                  <a:pt x="770" y="922"/>
                  <a:pt x="770" y="922"/>
                </a:cubicBezTo>
                <a:cubicBezTo>
                  <a:pt x="629" y="354"/>
                  <a:pt x="629" y="354"/>
                  <a:pt x="629" y="354"/>
                </a:cubicBezTo>
                <a:cubicBezTo>
                  <a:pt x="626" y="354"/>
                  <a:pt x="626" y="354"/>
                  <a:pt x="626" y="354"/>
                </a:cubicBezTo>
                <a:cubicBezTo>
                  <a:pt x="483" y="922"/>
                  <a:pt x="483" y="922"/>
                  <a:pt x="483" y="922"/>
                </a:cubicBezTo>
                <a:cubicBezTo>
                  <a:pt x="255" y="922"/>
                  <a:pt x="255" y="922"/>
                  <a:pt x="255" y="922"/>
                </a:cubicBezTo>
                <a:cubicBezTo>
                  <a:pt x="65" y="151"/>
                  <a:pt x="65" y="151"/>
                  <a:pt x="65" y="151"/>
                </a:cubicBezTo>
                <a:cubicBezTo>
                  <a:pt x="57" y="131"/>
                  <a:pt x="41" y="115"/>
                  <a:pt x="21" y="115"/>
                </a:cubicBezTo>
                <a:cubicBezTo>
                  <a:pt x="0" y="115"/>
                  <a:pt x="0" y="115"/>
                  <a:pt x="0" y="115"/>
                </a:cubicBezTo>
                <a:cubicBezTo>
                  <a:pt x="0" y="0"/>
                  <a:pt x="0" y="0"/>
                  <a:pt x="0" y="0"/>
                </a:cubicBezTo>
                <a:cubicBezTo>
                  <a:pt x="376" y="0"/>
                  <a:pt x="376" y="0"/>
                  <a:pt x="376" y="0"/>
                </a:cubicBezTo>
                <a:cubicBezTo>
                  <a:pt x="376" y="115"/>
                  <a:pt x="376" y="115"/>
                  <a:pt x="376" y="115"/>
                </a:cubicBezTo>
                <a:cubicBezTo>
                  <a:pt x="266" y="115"/>
                  <a:pt x="266" y="115"/>
                  <a:pt x="266" y="115"/>
                </a:cubicBezTo>
                <a:cubicBezTo>
                  <a:pt x="396" y="693"/>
                  <a:pt x="396" y="693"/>
                  <a:pt x="396" y="693"/>
                </a:cubicBezTo>
                <a:cubicBezTo>
                  <a:pt x="399" y="693"/>
                  <a:pt x="399" y="693"/>
                  <a:pt x="399" y="693"/>
                </a:cubicBezTo>
                <a:cubicBezTo>
                  <a:pt x="572" y="0"/>
                  <a:pt x="572" y="0"/>
                  <a:pt x="572" y="0"/>
                </a:cubicBezTo>
                <a:cubicBezTo>
                  <a:pt x="730" y="0"/>
                  <a:pt x="730" y="0"/>
                  <a:pt x="730" y="0"/>
                </a:cubicBezTo>
                <a:cubicBezTo>
                  <a:pt x="901" y="693"/>
                  <a:pt x="901" y="693"/>
                  <a:pt x="901" y="693"/>
                </a:cubicBezTo>
                <a:cubicBezTo>
                  <a:pt x="904" y="693"/>
                  <a:pt x="904" y="693"/>
                  <a:pt x="904" y="693"/>
                </a:cubicBezTo>
                <a:cubicBezTo>
                  <a:pt x="1021" y="205"/>
                  <a:pt x="1021" y="205"/>
                  <a:pt x="1021" y="205"/>
                </a:cubicBezTo>
                <a:cubicBezTo>
                  <a:pt x="1041" y="147"/>
                  <a:pt x="1027" y="115"/>
                  <a:pt x="976" y="115"/>
                </a:cubicBezTo>
                <a:cubicBezTo>
                  <a:pt x="926" y="115"/>
                  <a:pt x="926" y="115"/>
                  <a:pt x="926" y="115"/>
                </a:cubicBezTo>
                <a:cubicBezTo>
                  <a:pt x="926" y="0"/>
                  <a:pt x="926" y="0"/>
                  <a:pt x="926" y="0"/>
                </a:cubicBezTo>
                <a:cubicBezTo>
                  <a:pt x="1267" y="0"/>
                  <a:pt x="1267" y="0"/>
                  <a:pt x="1267" y="0"/>
                </a:cubicBezTo>
                <a:cubicBezTo>
                  <a:pt x="1267" y="115"/>
                  <a:pt x="1267" y="115"/>
                  <a:pt x="1267" y="115"/>
                </a:cubicBezTo>
                <a:cubicBezTo>
                  <a:pt x="1248" y="115"/>
                  <a:pt x="1248" y="115"/>
                  <a:pt x="1248" y="115"/>
                </a:cubicBezTo>
                <a:cubicBezTo>
                  <a:pt x="1225" y="115"/>
                  <a:pt x="1205" y="132"/>
                  <a:pt x="1197" y="156"/>
                </a:cubicBezTo>
                <a:close/>
              </a:path>
            </a:pathLst>
          </a:custGeom>
          <a:solidFill>
            <a:srgbClr val="006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70000" indent="-270000" algn="l" defTabSz="914400" rtl="0" eaLnBrk="1" latinLnBrk="0" hangingPunct="1">
              <a:spcBef>
                <a:spcPts val="0"/>
              </a:spcBef>
              <a:buFontTx/>
              <a:buNone/>
              <a:defRPr sz="2000" b="0" kern="1200">
                <a:solidFill>
                  <a:schemeClr val="tx1"/>
                </a:solidFill>
                <a:latin typeface="+mn-lt"/>
                <a:ea typeface="+mn-ea"/>
                <a:cs typeface="+mn-cs"/>
              </a:defRPr>
            </a:lvl1pPr>
            <a:lvl2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2pPr>
            <a:lvl3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3pPr>
            <a:lvl4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4pPr>
            <a:lvl5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5pPr>
            <a:lvl6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6pPr>
            <a:lvl7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7pPr>
            <a:lvl8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8pPr>
            <a:lvl9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9pPr>
          </a:lstStyle>
          <a:p>
            <a:pPr marL="0" lvl="0" indent="0" algn="l" defTabSz="914400" rtl="0" eaLnBrk="1" latinLnBrk="0" hangingPunct="1">
              <a:lnSpc>
                <a:spcPct val="98000"/>
              </a:lnSpc>
              <a:spcBef>
                <a:spcPts val="0"/>
              </a:spcBef>
            </a:pPr>
            <a:r>
              <a:rPr lang="en-GB" dirty="0"/>
              <a:t> </a:t>
            </a:r>
          </a:p>
        </p:txBody>
      </p:sp>
      <p:sp>
        <p:nvSpPr>
          <p:cNvPr id="22" name="Rectangle 4_for hiding placeholders not needed (PHJU)">
            <a:extLst>
              <a:ext uri="{FF2B5EF4-FFF2-40B4-BE49-F238E27FC236}">
                <a16:creationId xmlns:a16="http://schemas.microsoft.com/office/drawing/2014/main" xmlns="" id="{A7CB7650-05D7-4939-8B23-295C20C41AD2}"/>
              </a:ext>
            </a:extLst>
          </p:cNvPr>
          <p:cNvSpPr>
            <a:spLocks noGrp="1"/>
          </p:cNvSpPr>
          <p:nvPr>
            <p:ph type="body" idx="1007" hasCustomPrompt="1"/>
            <p:custDataLst>
              <p:custData r:id="rId4"/>
            </p:custDataLst>
          </p:nvPr>
        </p:nvSpPr>
        <p:spPr>
          <a:xfrm>
            <a:off x="0" y="5149042"/>
            <a:ext cx="9144000" cy="102283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defTabSz="685800" rtl="0" eaLnBrk="1" latinLnBrk="0" hangingPunct="1">
              <a:lnSpc>
                <a:spcPct val="98000"/>
              </a:lnSpc>
              <a:spcBef>
                <a:spcPts val="0"/>
              </a:spcBef>
              <a:buFont typeface="Wingdings" panose="05000000000000000000" pitchFamily="2" charset="2"/>
              <a:buNone/>
              <a:defRPr/>
            </a:lvl1pPr>
          </a:lstStyle>
          <a:p>
            <a:pPr algn="ctr"/>
            <a:r>
              <a:rPr lang="en-GB"/>
              <a:t> </a:t>
            </a:r>
            <a:endParaRPr lang="en-GB" dirty="0"/>
          </a:p>
        </p:txBody>
      </p:sp>
    </p:spTree>
    <p:extLst>
      <p:ext uri="{BB962C8B-B14F-4D97-AF65-F5344CB8AC3E}">
        <p14:creationId xmlns:p14="http://schemas.microsoft.com/office/powerpoint/2010/main" val="279677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two lines, text and picture">
    <p:spTree>
      <p:nvGrpSpPr>
        <p:cNvPr id="1" name=""/>
        <p:cNvGrpSpPr/>
        <p:nvPr/>
      </p:nvGrpSpPr>
      <p:grpSpPr>
        <a:xfrm>
          <a:off x="0" y="0"/>
          <a:ext cx="0" cy="0"/>
          <a:chOff x="0" y="0"/>
          <a:chExt cx="0" cy="0"/>
        </a:xfrm>
      </p:grpSpPr>
      <p:sp>
        <p:nvSpPr>
          <p:cNvPr id="11" name="Frame picture 2  ">
            <a:extLst>
              <a:ext uri="{FF2B5EF4-FFF2-40B4-BE49-F238E27FC236}">
                <a16:creationId xmlns:a16="http://schemas.microsoft.com/office/drawing/2014/main" xmlns="" id="{9F54C3BA-556C-4724-A2B0-684F681115AF}"/>
              </a:ext>
            </a:extLst>
          </p:cNvPr>
          <p:cNvSpPr>
            <a:spLocks noGrp="1"/>
          </p:cNvSpPr>
          <p:nvPr>
            <p:ph type="pic" sz="quarter" idx="16" hasCustomPrompt="1"/>
          </p:nvPr>
        </p:nvSpPr>
        <p:spPr>
          <a:xfrm>
            <a:off x="4679157" y="0"/>
            <a:ext cx="4464844" cy="5143500"/>
          </a:xfrm>
        </p:spPr>
        <p:txBody>
          <a:bodyPr/>
          <a:lstStyle>
            <a:lvl1pPr marL="0" indent="0" algn="ctr">
              <a:lnSpc>
                <a:spcPts val="24150"/>
              </a:lnSpc>
              <a:buNone/>
              <a:defRPr baseline="0"/>
            </a:lvl1pPr>
          </a:lstStyle>
          <a:p>
            <a:r>
              <a:rPr lang="en-GB" dirty="0"/>
              <a:t>[Insert Picture]</a:t>
            </a:r>
          </a:p>
        </p:txBody>
      </p:sp>
      <p:sp>
        <p:nvSpPr>
          <p:cNvPr id="9" name="Frame content 8  "/>
          <p:cNvSpPr>
            <a:spLocks noGrp="1"/>
          </p:cNvSpPr>
          <p:nvPr>
            <p:ph sz="quarter" idx="13" hasCustomPrompt="1"/>
          </p:nvPr>
        </p:nvSpPr>
        <p:spPr bwMode="gray">
          <a:xfrm>
            <a:off x="217080" y="1446660"/>
            <a:ext cx="4246574" cy="3110940"/>
          </a:xfrm>
        </p:spPr>
        <p:txBody>
          <a:bodyPr/>
          <a:lstStyle>
            <a:lvl1pPr>
              <a:defRPr/>
            </a:lvl1pPr>
          </a:lstStyle>
          <a:p>
            <a:pPr lvl="0"/>
            <a:r>
              <a:rPr lang="en-GB" noProof="1"/>
              <a:t>[Type text or click on icon to insert an object]</a:t>
            </a:r>
          </a:p>
        </p:txBody>
      </p:sp>
      <p:sp>
        <p:nvSpPr>
          <p:cNvPr id="10" name="Title 9  ">
            <a:extLst>
              <a:ext uri="{FF2B5EF4-FFF2-40B4-BE49-F238E27FC236}">
                <a16:creationId xmlns:a16="http://schemas.microsoft.com/office/drawing/2014/main" xmlns="" id="{09432B4E-2635-4E89-BA43-59EB435D0320}"/>
              </a:ext>
            </a:extLst>
          </p:cNvPr>
          <p:cNvSpPr>
            <a:spLocks noGrp="1"/>
          </p:cNvSpPr>
          <p:nvPr>
            <p:ph type="title" hasCustomPrompt="1"/>
          </p:nvPr>
        </p:nvSpPr>
        <p:spPr>
          <a:xfrm>
            <a:off x="213030" y="211456"/>
            <a:ext cx="1938447" cy="545337"/>
          </a:xfrm>
        </p:spPr>
        <p:txBody>
          <a:bodyPr wrap="none" lIns="115200" rIns="90000"/>
          <a:lstStyle>
            <a:lvl1pPr>
              <a:defRPr/>
            </a:lvl1pPr>
          </a:lstStyle>
          <a:p>
            <a:r>
              <a:rPr lang="en-GB" dirty="0"/>
              <a:t>[title]</a:t>
            </a:r>
          </a:p>
        </p:txBody>
      </p:sp>
      <p:sp>
        <p:nvSpPr>
          <p:cNvPr id="8" name="Frame text 12  ">
            <a:extLst>
              <a:ext uri="{FF2B5EF4-FFF2-40B4-BE49-F238E27FC236}">
                <a16:creationId xmlns:a16="http://schemas.microsoft.com/office/drawing/2014/main" xmlns="" id="{64EDB82D-2CF8-473E-87EB-5DA115F52221}"/>
              </a:ext>
            </a:extLst>
          </p:cNvPr>
          <p:cNvSpPr>
            <a:spLocks noGrp="1"/>
          </p:cNvSpPr>
          <p:nvPr>
            <p:ph type="body" sz="quarter" idx="11" hasCustomPrompt="1"/>
          </p:nvPr>
        </p:nvSpPr>
        <p:spPr>
          <a:xfrm>
            <a:off x="213030" y="747704"/>
            <a:ext cx="3181416" cy="545337"/>
          </a:xfrm>
          <a:solidFill>
            <a:schemeClr val="accent1"/>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a:t>[Two title]</a:t>
            </a:r>
            <a:endParaRPr lang="en-GB" dirty="0"/>
          </a:p>
        </p:txBody>
      </p:sp>
      <p:sp>
        <p:nvSpPr>
          <p:cNvPr id="16" name="Frame textbox 15  ">
            <a:extLst>
              <a:ext uri="{FF2B5EF4-FFF2-40B4-BE49-F238E27FC236}">
                <a16:creationId xmlns:a16="http://schemas.microsoft.com/office/drawing/2014/main" xmlns="" id="{0C1C6C5C-8C0D-499A-930F-8C3BE49ADF27}"/>
              </a:ext>
            </a:extLst>
          </p:cNvPr>
          <p:cNvSpPr txBox="1">
            <a:spLocks/>
          </p:cNvSpPr>
          <p:nvPr userDrawn="1"/>
        </p:nvSpPr>
        <p:spPr>
          <a:xfrm>
            <a:off x="450093" y="4830636"/>
            <a:ext cx="65676" cy="123111"/>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latin typeface="Arial" panose="020B0604020202020204" pitchFamily="34" charset="0"/>
              </a:rPr>
              <a:t>|</a:t>
            </a:r>
            <a:endParaRPr lang="nl-NL" sz="800" b="1" i="0" baseline="0" dirty="0">
              <a:latin typeface="Arial" panose="020B0604020202020204" pitchFamily="34" charset="0"/>
            </a:endParaRPr>
          </a:p>
        </p:txBody>
      </p:sp>
      <p:sp>
        <p:nvSpPr>
          <p:cNvPr id="17" name="Frame textbox 16  ">
            <a:extLst>
              <a:ext uri="{FF2B5EF4-FFF2-40B4-BE49-F238E27FC236}">
                <a16:creationId xmlns:a16="http://schemas.microsoft.com/office/drawing/2014/main" xmlns="" id="{4C7B9F73-4474-4EF7-B2AF-22F2604C1F0A}"/>
              </a:ext>
            </a:extLst>
          </p:cNvPr>
          <p:cNvSpPr txBox="1">
            <a:spLocks/>
          </p:cNvSpPr>
          <p:nvPr userDrawn="1"/>
        </p:nvSpPr>
        <p:spPr>
          <a:xfrm>
            <a:off x="1057730" y="4830479"/>
            <a:ext cx="65520" cy="123120"/>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latin typeface="Arial" panose="020B0604020202020204" pitchFamily="34" charset="0"/>
              </a:rPr>
              <a:t>|</a:t>
            </a:r>
            <a:endParaRPr lang="nl-NL" sz="800" b="1" i="0" baseline="0" dirty="0">
              <a:latin typeface="Arial" panose="020B0604020202020204" pitchFamily="34" charset="0"/>
            </a:endParaRPr>
          </a:p>
        </p:txBody>
      </p:sp>
      <p:sp>
        <p:nvSpPr>
          <p:cNvPr id="2" name="Frame date 1  ">
            <a:extLst>
              <a:ext uri="{FF2B5EF4-FFF2-40B4-BE49-F238E27FC236}">
                <a16:creationId xmlns:a16="http://schemas.microsoft.com/office/drawing/2014/main" xmlns="" id="{4CCBE456-30A6-4FA9-AD8F-EEAD978134FF}"/>
              </a:ext>
            </a:extLst>
          </p:cNvPr>
          <p:cNvSpPr>
            <a:spLocks noGrp="1"/>
          </p:cNvSpPr>
          <p:nvPr>
            <p:ph type="dt" sz="half" idx="1001"/>
          </p:nvPr>
        </p:nvSpPr>
        <p:spPr/>
        <p:txBody>
          <a:bodyPr/>
          <a:lstStyle/>
          <a:p>
            <a:fld id="{7BE71A23-D7B7-4839-BD13-5BF0EABADB9B}" type="datetime1">
              <a:rPr lang="en-GB" noProof="1" smtClean="0"/>
              <a:t>23/04/2020</a:t>
            </a:fld>
            <a:endParaRPr lang="en-GB" noProof="1"/>
          </a:p>
        </p:txBody>
      </p:sp>
      <p:sp>
        <p:nvSpPr>
          <p:cNvPr id="3" name="Frame footer 2  ">
            <a:extLst>
              <a:ext uri="{FF2B5EF4-FFF2-40B4-BE49-F238E27FC236}">
                <a16:creationId xmlns:a16="http://schemas.microsoft.com/office/drawing/2014/main" xmlns="" id="{E8130BDA-F6A4-44F1-9F7C-D2DCEA7824FF}"/>
              </a:ext>
            </a:extLst>
          </p:cNvPr>
          <p:cNvSpPr>
            <a:spLocks noGrp="1"/>
          </p:cNvSpPr>
          <p:nvPr>
            <p:ph type="ftr" sz="quarter" idx="1002"/>
          </p:nvPr>
        </p:nvSpPr>
        <p:spPr>
          <a:xfrm>
            <a:off x="1140480" y="4854960"/>
            <a:ext cx="3323174" cy="189000"/>
          </a:xfrm>
        </p:spPr>
        <p:txBody>
          <a:bodyPr/>
          <a:lstStyle/>
          <a:p>
            <a:r>
              <a:rPr lang="en-GB" noProof="1"/>
              <a:t>Author | GBU | Division | Department | Confidentiality | © Worldline</a:t>
            </a:r>
          </a:p>
        </p:txBody>
      </p:sp>
      <p:sp>
        <p:nvSpPr>
          <p:cNvPr id="4" name="Frame slide number 3  ">
            <a:extLst>
              <a:ext uri="{FF2B5EF4-FFF2-40B4-BE49-F238E27FC236}">
                <a16:creationId xmlns:a16="http://schemas.microsoft.com/office/drawing/2014/main" xmlns="" id="{928F84CF-A361-47E3-95F4-B8C48076C935}"/>
              </a:ext>
            </a:extLst>
          </p:cNvPr>
          <p:cNvSpPr>
            <a:spLocks noGrp="1"/>
          </p:cNvSpPr>
          <p:nvPr>
            <p:ph type="sldNum" sz="quarter" idx="1003"/>
          </p:nvPr>
        </p:nvSpPr>
        <p:spPr/>
        <p:txBody>
          <a:bodyPr/>
          <a:lstStyle/>
          <a:p>
            <a:fld id="{1336C48C-F87C-4E4B-81EF-5027B17D1F61}" type="slidenum">
              <a:rPr lang="en-GB" noProof="1" smtClean="0"/>
              <a:pPr/>
              <a:t>‹N°›</a:t>
            </a:fld>
            <a:endParaRPr lang="en-GB" noProof="1"/>
          </a:p>
        </p:txBody>
      </p:sp>
      <p:sp>
        <p:nvSpPr>
          <p:cNvPr id="14" name="LS_equensWorldline_PH (move it under the slide if not needed)  (JU-Free) " hidden="1">
            <a:extLst>
              <a:ext uri="{FF2B5EF4-FFF2-40B4-BE49-F238E27FC236}">
                <a16:creationId xmlns:a16="http://schemas.microsoft.com/office/drawing/2014/main" xmlns="" id="{E0C04E15-5F52-4FDB-9780-695E74C094B9}"/>
              </a:ext>
            </a:extLst>
          </p:cNvPr>
          <p:cNvSpPr>
            <a:spLocks noGrp="1"/>
          </p:cNvSpPr>
          <p:nvPr>
            <p:ph type="body" idx="1000" hasCustomPrompt="1"/>
            <p:custDataLst>
              <p:custData r:id="rId1"/>
            </p:custDataLst>
          </p:nvPr>
        </p:nvSpPr>
        <p:spPr bwMode="auto">
          <a:xfrm>
            <a:off x="6631920" y="5466840"/>
            <a:ext cx="2296800" cy="267840"/>
          </a:xfrm>
          <a:custGeom>
            <a:avLst/>
            <a:gdLst>
              <a:gd name="T0" fmla="*/ 625 w 9643"/>
              <a:gd name="T1" fmla="*/ 744 h 1128"/>
              <a:gd name="T2" fmla="*/ 652 w 9643"/>
              <a:gd name="T3" fmla="*/ 572 h 1128"/>
              <a:gd name="T4" fmla="*/ 201 w 9643"/>
              <a:gd name="T5" fmla="*/ 518 h 1128"/>
              <a:gd name="T6" fmla="*/ 989 w 9643"/>
              <a:gd name="T7" fmla="*/ 244 h 1128"/>
              <a:gd name="T8" fmla="*/ 1091 w 9643"/>
              <a:gd name="T9" fmla="*/ 1028 h 1128"/>
              <a:gd name="T10" fmla="*/ 1374 w 9643"/>
              <a:gd name="T11" fmla="*/ 997 h 1128"/>
              <a:gd name="T12" fmla="*/ 1180 w 9643"/>
              <a:gd name="T13" fmla="*/ 396 h 1128"/>
              <a:gd name="T14" fmla="*/ 9047 w 9643"/>
              <a:gd name="T15" fmla="*/ 794 h 1128"/>
              <a:gd name="T16" fmla="*/ 8458 w 9643"/>
              <a:gd name="T17" fmla="*/ 324 h 1128"/>
              <a:gd name="T18" fmla="*/ 8162 w 9643"/>
              <a:gd name="T19" fmla="*/ 804 h 1128"/>
              <a:gd name="T20" fmla="*/ 7927 w 9643"/>
              <a:gd name="T21" fmla="*/ 532 h 1128"/>
              <a:gd name="T22" fmla="*/ 7750 w 9643"/>
              <a:gd name="T23" fmla="*/ 722 h 1128"/>
              <a:gd name="T24" fmla="*/ 7570 w 9643"/>
              <a:gd name="T25" fmla="*/ 721 h 1128"/>
              <a:gd name="T26" fmla="*/ 8062 w 9643"/>
              <a:gd name="T27" fmla="*/ 927 h 1128"/>
              <a:gd name="T28" fmla="*/ 8101 w 9643"/>
              <a:gd name="T29" fmla="*/ 929 h 1128"/>
              <a:gd name="T30" fmla="*/ 8461 w 9643"/>
              <a:gd name="T31" fmla="*/ 421 h 1128"/>
              <a:gd name="T32" fmla="*/ 8703 w 9643"/>
              <a:gd name="T33" fmla="*/ 744 h 1128"/>
              <a:gd name="T34" fmla="*/ 9616 w 9643"/>
              <a:gd name="T35" fmla="*/ 743 h 1128"/>
              <a:gd name="T36" fmla="*/ 9643 w 9643"/>
              <a:gd name="T37" fmla="*/ 573 h 1128"/>
              <a:gd name="T38" fmla="*/ 6409 w 9643"/>
              <a:gd name="T39" fmla="*/ 248 h 1128"/>
              <a:gd name="T40" fmla="*/ 6219 w 9643"/>
              <a:gd name="T41" fmla="*/ 913 h 1128"/>
              <a:gd name="T42" fmla="*/ 6409 w 9643"/>
              <a:gd name="T43" fmla="*/ 248 h 1128"/>
              <a:gd name="T44" fmla="*/ 7908 w 9643"/>
              <a:gd name="T45" fmla="*/ 125 h 1128"/>
              <a:gd name="T46" fmla="*/ 5741 w 9643"/>
              <a:gd name="T47" fmla="*/ 766 h 1128"/>
              <a:gd name="T48" fmla="*/ 5273 w 9643"/>
              <a:gd name="T49" fmla="*/ 589 h 1128"/>
              <a:gd name="T50" fmla="*/ 5674 w 9643"/>
              <a:gd name="T51" fmla="*/ 451 h 1128"/>
              <a:gd name="T52" fmla="*/ 3803 w 9643"/>
              <a:gd name="T53" fmla="*/ 929 h 1128"/>
              <a:gd name="T54" fmla="*/ 3921 w 9643"/>
              <a:gd name="T55" fmla="*/ 741 h 1128"/>
              <a:gd name="T56" fmla="*/ 4081 w 9643"/>
              <a:gd name="T57" fmla="*/ 424 h 1128"/>
              <a:gd name="T58" fmla="*/ 4105 w 9643"/>
              <a:gd name="T59" fmla="*/ 713 h 1128"/>
              <a:gd name="T60" fmla="*/ 4696 w 9643"/>
              <a:gd name="T61" fmla="*/ 353 h 1128"/>
              <a:gd name="T62" fmla="*/ 4045 w 9643"/>
              <a:gd name="T63" fmla="*/ 114 h 1128"/>
              <a:gd name="T64" fmla="*/ 4457 w 9643"/>
              <a:gd name="T65" fmla="*/ 690 h 1128"/>
              <a:gd name="T66" fmla="*/ 4985 w 9643"/>
              <a:gd name="T67" fmla="*/ 690 h 1128"/>
              <a:gd name="T68" fmla="*/ 5363 w 9643"/>
              <a:gd name="T69" fmla="*/ 0 h 1128"/>
              <a:gd name="T70" fmla="*/ 2172 w 9643"/>
              <a:gd name="T71" fmla="*/ 592 h 1128"/>
              <a:gd name="T72" fmla="*/ 2062 w 9643"/>
              <a:gd name="T73" fmla="*/ 264 h 1128"/>
              <a:gd name="T74" fmla="*/ 1638 w 9643"/>
              <a:gd name="T75" fmla="*/ 627 h 1128"/>
              <a:gd name="T76" fmla="*/ 1643 w 9643"/>
              <a:gd name="T77" fmla="*/ 931 h 1128"/>
              <a:gd name="T78" fmla="*/ 2056 w 9643"/>
              <a:gd name="T79" fmla="*/ 930 h 1128"/>
              <a:gd name="T80" fmla="*/ 2735 w 9643"/>
              <a:gd name="T81" fmla="*/ 743 h 1128"/>
              <a:gd name="T82" fmla="*/ 2509 w 9643"/>
              <a:gd name="T83" fmla="*/ 247 h 1128"/>
              <a:gd name="T84" fmla="*/ 7385 w 9643"/>
              <a:gd name="T85" fmla="*/ 45 h 1128"/>
              <a:gd name="T86" fmla="*/ 6846 w 9643"/>
              <a:gd name="T87" fmla="*/ 797 h 1128"/>
              <a:gd name="T88" fmla="*/ 6691 w 9643"/>
              <a:gd name="T89" fmla="*/ 149 h 1128"/>
              <a:gd name="T90" fmla="*/ 6511 w 9643"/>
              <a:gd name="T91" fmla="*/ 744 h 1128"/>
              <a:gd name="T92" fmla="*/ 7339 w 9643"/>
              <a:gd name="T93" fmla="*/ 913 h 1128"/>
              <a:gd name="T94" fmla="*/ 7135 w 9643"/>
              <a:gd name="T95" fmla="*/ 801 h 1128"/>
              <a:gd name="T96" fmla="*/ 3492 w 9643"/>
              <a:gd name="T97" fmla="*/ 426 h 1128"/>
              <a:gd name="T98" fmla="*/ 3069 w 9643"/>
              <a:gd name="T99" fmla="*/ 420 h 1128"/>
              <a:gd name="T100" fmla="*/ 3066 w 9643"/>
              <a:gd name="T101" fmla="*/ 323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43" h="1128">
                <a:moveTo>
                  <a:pt x="339" y="244"/>
                </a:moveTo>
                <a:cubicBezTo>
                  <a:pt x="146" y="244"/>
                  <a:pt x="0" y="377"/>
                  <a:pt x="0" y="591"/>
                </a:cubicBezTo>
                <a:cubicBezTo>
                  <a:pt x="0" y="801"/>
                  <a:pt x="125" y="931"/>
                  <a:pt x="352" y="931"/>
                </a:cubicBezTo>
                <a:cubicBezTo>
                  <a:pt x="492" y="931"/>
                  <a:pt x="570" y="896"/>
                  <a:pt x="625" y="866"/>
                </a:cubicBezTo>
                <a:cubicBezTo>
                  <a:pt x="625" y="744"/>
                  <a:pt x="625" y="744"/>
                  <a:pt x="625" y="744"/>
                </a:cubicBezTo>
                <a:cubicBezTo>
                  <a:pt x="566" y="744"/>
                  <a:pt x="566" y="744"/>
                  <a:pt x="566" y="744"/>
                </a:cubicBezTo>
                <a:cubicBezTo>
                  <a:pt x="521" y="776"/>
                  <a:pt x="460" y="800"/>
                  <a:pt x="382" y="800"/>
                </a:cubicBezTo>
                <a:cubicBezTo>
                  <a:pt x="274" y="800"/>
                  <a:pt x="208" y="763"/>
                  <a:pt x="199" y="629"/>
                </a:cubicBezTo>
                <a:cubicBezTo>
                  <a:pt x="649" y="629"/>
                  <a:pt x="649" y="629"/>
                  <a:pt x="649" y="629"/>
                </a:cubicBezTo>
                <a:cubicBezTo>
                  <a:pt x="649" y="623"/>
                  <a:pt x="652" y="595"/>
                  <a:pt x="652" y="572"/>
                </a:cubicBezTo>
                <a:cubicBezTo>
                  <a:pt x="652" y="352"/>
                  <a:pt x="543" y="244"/>
                  <a:pt x="339" y="244"/>
                </a:cubicBezTo>
                <a:close/>
                <a:moveTo>
                  <a:pt x="201" y="518"/>
                </a:moveTo>
                <a:cubicBezTo>
                  <a:pt x="216" y="393"/>
                  <a:pt x="272" y="361"/>
                  <a:pt x="339" y="361"/>
                </a:cubicBezTo>
                <a:cubicBezTo>
                  <a:pt x="415" y="361"/>
                  <a:pt x="457" y="399"/>
                  <a:pt x="461" y="518"/>
                </a:cubicBezTo>
                <a:lnTo>
                  <a:pt x="201" y="518"/>
                </a:lnTo>
                <a:close/>
                <a:moveTo>
                  <a:pt x="1374" y="997"/>
                </a:moveTo>
                <a:cubicBezTo>
                  <a:pt x="1374" y="264"/>
                  <a:pt x="1374" y="264"/>
                  <a:pt x="1374" y="264"/>
                </a:cubicBezTo>
                <a:cubicBezTo>
                  <a:pt x="1257" y="264"/>
                  <a:pt x="1257" y="264"/>
                  <a:pt x="1257" y="264"/>
                </a:cubicBezTo>
                <a:cubicBezTo>
                  <a:pt x="1237" y="264"/>
                  <a:pt x="1205" y="270"/>
                  <a:pt x="1189" y="327"/>
                </a:cubicBezTo>
                <a:cubicBezTo>
                  <a:pt x="1143" y="276"/>
                  <a:pt x="1083" y="244"/>
                  <a:pt x="989" y="244"/>
                </a:cubicBezTo>
                <a:cubicBezTo>
                  <a:pt x="854" y="244"/>
                  <a:pt x="695" y="364"/>
                  <a:pt x="695" y="610"/>
                </a:cubicBezTo>
                <a:cubicBezTo>
                  <a:pt x="695" y="861"/>
                  <a:pt x="845" y="929"/>
                  <a:pt x="984" y="929"/>
                </a:cubicBezTo>
                <a:cubicBezTo>
                  <a:pt x="1071" y="929"/>
                  <a:pt x="1135" y="901"/>
                  <a:pt x="1180" y="863"/>
                </a:cubicBezTo>
                <a:cubicBezTo>
                  <a:pt x="1180" y="1028"/>
                  <a:pt x="1180" y="1028"/>
                  <a:pt x="1180" y="1028"/>
                </a:cubicBezTo>
                <a:cubicBezTo>
                  <a:pt x="1091" y="1028"/>
                  <a:pt x="1091" y="1028"/>
                  <a:pt x="1091" y="1028"/>
                </a:cubicBezTo>
                <a:cubicBezTo>
                  <a:pt x="1091" y="1128"/>
                  <a:pt x="1091" y="1128"/>
                  <a:pt x="1091" y="1128"/>
                </a:cubicBezTo>
                <a:cubicBezTo>
                  <a:pt x="1457" y="1128"/>
                  <a:pt x="1457" y="1128"/>
                  <a:pt x="1457" y="1128"/>
                </a:cubicBezTo>
                <a:cubicBezTo>
                  <a:pt x="1457" y="1028"/>
                  <a:pt x="1457" y="1028"/>
                  <a:pt x="1457" y="1028"/>
                </a:cubicBezTo>
                <a:cubicBezTo>
                  <a:pt x="1407" y="1028"/>
                  <a:pt x="1407" y="1028"/>
                  <a:pt x="1407" y="1028"/>
                </a:cubicBezTo>
                <a:cubicBezTo>
                  <a:pt x="1391" y="1028"/>
                  <a:pt x="1374" y="1012"/>
                  <a:pt x="1374" y="997"/>
                </a:cubicBezTo>
                <a:close/>
                <a:moveTo>
                  <a:pt x="1180" y="785"/>
                </a:moveTo>
                <a:cubicBezTo>
                  <a:pt x="1146" y="806"/>
                  <a:pt x="1102" y="819"/>
                  <a:pt x="1049" y="819"/>
                </a:cubicBezTo>
                <a:cubicBezTo>
                  <a:pt x="969" y="819"/>
                  <a:pt x="891" y="786"/>
                  <a:pt x="891" y="607"/>
                </a:cubicBezTo>
                <a:cubicBezTo>
                  <a:pt x="891" y="441"/>
                  <a:pt x="973" y="373"/>
                  <a:pt x="1065" y="373"/>
                </a:cubicBezTo>
                <a:cubicBezTo>
                  <a:pt x="1105" y="373"/>
                  <a:pt x="1147" y="384"/>
                  <a:pt x="1180" y="396"/>
                </a:cubicBezTo>
                <a:lnTo>
                  <a:pt x="1180" y="785"/>
                </a:lnTo>
                <a:close/>
                <a:moveTo>
                  <a:pt x="9643" y="573"/>
                </a:moveTo>
                <a:cubicBezTo>
                  <a:pt x="9643" y="354"/>
                  <a:pt x="9535" y="247"/>
                  <a:pt x="9331" y="247"/>
                </a:cubicBezTo>
                <a:cubicBezTo>
                  <a:pt x="9139" y="247"/>
                  <a:pt x="8994" y="378"/>
                  <a:pt x="8994" y="591"/>
                </a:cubicBezTo>
                <a:cubicBezTo>
                  <a:pt x="8994" y="672"/>
                  <a:pt x="9012" y="740"/>
                  <a:pt x="9047" y="794"/>
                </a:cubicBezTo>
                <a:cubicBezTo>
                  <a:pt x="9023" y="801"/>
                  <a:pt x="8997" y="806"/>
                  <a:pt x="8970" y="806"/>
                </a:cubicBezTo>
                <a:cubicBezTo>
                  <a:pt x="8919" y="806"/>
                  <a:pt x="8891" y="792"/>
                  <a:pt x="8884" y="745"/>
                </a:cubicBezTo>
                <a:cubicBezTo>
                  <a:pt x="8884" y="427"/>
                  <a:pt x="8884" y="427"/>
                  <a:pt x="8884" y="427"/>
                </a:cubicBezTo>
                <a:cubicBezTo>
                  <a:pt x="8884" y="278"/>
                  <a:pt x="8799" y="248"/>
                  <a:pt x="8698" y="248"/>
                </a:cubicBezTo>
                <a:cubicBezTo>
                  <a:pt x="8606" y="248"/>
                  <a:pt x="8523" y="278"/>
                  <a:pt x="8458" y="324"/>
                </a:cubicBezTo>
                <a:cubicBezTo>
                  <a:pt x="8451" y="267"/>
                  <a:pt x="8432" y="264"/>
                  <a:pt x="8399" y="264"/>
                </a:cubicBezTo>
                <a:cubicBezTo>
                  <a:pt x="8279" y="264"/>
                  <a:pt x="8279" y="264"/>
                  <a:pt x="8279" y="264"/>
                </a:cubicBezTo>
                <a:cubicBezTo>
                  <a:pt x="8279" y="790"/>
                  <a:pt x="8279" y="790"/>
                  <a:pt x="8279" y="790"/>
                </a:cubicBezTo>
                <a:cubicBezTo>
                  <a:pt x="8252" y="799"/>
                  <a:pt x="8222" y="806"/>
                  <a:pt x="8191" y="806"/>
                </a:cubicBezTo>
                <a:cubicBezTo>
                  <a:pt x="8180" y="806"/>
                  <a:pt x="8171" y="806"/>
                  <a:pt x="8162" y="804"/>
                </a:cubicBezTo>
                <a:cubicBezTo>
                  <a:pt x="8125" y="798"/>
                  <a:pt x="8106" y="776"/>
                  <a:pt x="8106" y="724"/>
                </a:cubicBezTo>
                <a:cubicBezTo>
                  <a:pt x="8106" y="381"/>
                  <a:pt x="8106" y="381"/>
                  <a:pt x="8106" y="381"/>
                </a:cubicBezTo>
                <a:cubicBezTo>
                  <a:pt x="8106" y="279"/>
                  <a:pt x="8097" y="264"/>
                  <a:pt x="8033" y="264"/>
                </a:cubicBezTo>
                <a:cubicBezTo>
                  <a:pt x="7927" y="264"/>
                  <a:pt x="7927" y="264"/>
                  <a:pt x="7927" y="264"/>
                </a:cubicBezTo>
                <a:cubicBezTo>
                  <a:pt x="7927" y="532"/>
                  <a:pt x="7927" y="532"/>
                  <a:pt x="7927" y="532"/>
                </a:cubicBezTo>
                <a:cubicBezTo>
                  <a:pt x="7927" y="723"/>
                  <a:pt x="7927" y="723"/>
                  <a:pt x="7927" y="723"/>
                </a:cubicBezTo>
                <a:cubicBezTo>
                  <a:pt x="7927" y="726"/>
                  <a:pt x="7927" y="726"/>
                  <a:pt x="7927" y="726"/>
                </a:cubicBezTo>
                <a:cubicBezTo>
                  <a:pt x="7927" y="790"/>
                  <a:pt x="7927" y="790"/>
                  <a:pt x="7927" y="790"/>
                </a:cubicBezTo>
                <a:cubicBezTo>
                  <a:pt x="7899" y="799"/>
                  <a:pt x="7869" y="806"/>
                  <a:pt x="7837" y="806"/>
                </a:cubicBezTo>
                <a:cubicBezTo>
                  <a:pt x="7778" y="806"/>
                  <a:pt x="7750" y="788"/>
                  <a:pt x="7750" y="722"/>
                </a:cubicBezTo>
                <a:cubicBezTo>
                  <a:pt x="7749" y="148"/>
                  <a:pt x="7749" y="148"/>
                  <a:pt x="7749" y="148"/>
                </a:cubicBezTo>
                <a:cubicBezTo>
                  <a:pt x="7749" y="60"/>
                  <a:pt x="7739" y="45"/>
                  <a:pt x="7674" y="45"/>
                </a:cubicBezTo>
                <a:cubicBezTo>
                  <a:pt x="7570" y="45"/>
                  <a:pt x="7570" y="45"/>
                  <a:pt x="7570" y="45"/>
                </a:cubicBezTo>
                <a:cubicBezTo>
                  <a:pt x="7570" y="552"/>
                  <a:pt x="7570" y="552"/>
                  <a:pt x="7570" y="552"/>
                </a:cubicBezTo>
                <a:cubicBezTo>
                  <a:pt x="7570" y="721"/>
                  <a:pt x="7570" y="721"/>
                  <a:pt x="7570" y="721"/>
                </a:cubicBezTo>
                <a:cubicBezTo>
                  <a:pt x="7570" y="744"/>
                  <a:pt x="7570" y="744"/>
                  <a:pt x="7570" y="744"/>
                </a:cubicBezTo>
                <a:cubicBezTo>
                  <a:pt x="7570" y="893"/>
                  <a:pt x="7645" y="929"/>
                  <a:pt x="7745" y="929"/>
                </a:cubicBezTo>
                <a:cubicBezTo>
                  <a:pt x="7825" y="929"/>
                  <a:pt x="7907" y="903"/>
                  <a:pt x="7970" y="866"/>
                </a:cubicBezTo>
                <a:cubicBezTo>
                  <a:pt x="7996" y="893"/>
                  <a:pt x="8007" y="919"/>
                  <a:pt x="8062" y="927"/>
                </a:cubicBezTo>
                <a:cubicBezTo>
                  <a:pt x="8062" y="927"/>
                  <a:pt x="8062" y="927"/>
                  <a:pt x="8062" y="927"/>
                </a:cubicBezTo>
                <a:cubicBezTo>
                  <a:pt x="8070" y="928"/>
                  <a:pt x="8078" y="929"/>
                  <a:pt x="8087" y="929"/>
                </a:cubicBezTo>
                <a:cubicBezTo>
                  <a:pt x="8097" y="929"/>
                  <a:pt x="8097" y="929"/>
                  <a:pt x="8097" y="929"/>
                </a:cubicBezTo>
                <a:cubicBezTo>
                  <a:pt x="8099" y="929"/>
                  <a:pt x="8099" y="929"/>
                  <a:pt x="8099" y="929"/>
                </a:cubicBezTo>
                <a:cubicBezTo>
                  <a:pt x="8099" y="929"/>
                  <a:pt x="8099" y="929"/>
                  <a:pt x="8099" y="929"/>
                </a:cubicBezTo>
                <a:cubicBezTo>
                  <a:pt x="8101" y="929"/>
                  <a:pt x="8101" y="929"/>
                  <a:pt x="8101" y="929"/>
                </a:cubicBezTo>
                <a:cubicBezTo>
                  <a:pt x="8106" y="929"/>
                  <a:pt x="8106" y="929"/>
                  <a:pt x="8106" y="929"/>
                </a:cubicBezTo>
                <a:cubicBezTo>
                  <a:pt x="8166" y="928"/>
                  <a:pt x="8227" y="912"/>
                  <a:pt x="8279" y="888"/>
                </a:cubicBezTo>
                <a:cubicBezTo>
                  <a:pt x="8279" y="913"/>
                  <a:pt x="8279" y="913"/>
                  <a:pt x="8279" y="913"/>
                </a:cubicBezTo>
                <a:cubicBezTo>
                  <a:pt x="8461" y="913"/>
                  <a:pt x="8461" y="913"/>
                  <a:pt x="8461" y="913"/>
                </a:cubicBezTo>
                <a:cubicBezTo>
                  <a:pt x="8461" y="421"/>
                  <a:pt x="8461" y="421"/>
                  <a:pt x="8461" y="421"/>
                </a:cubicBezTo>
                <a:cubicBezTo>
                  <a:pt x="8505" y="406"/>
                  <a:pt x="8559" y="391"/>
                  <a:pt x="8618" y="391"/>
                </a:cubicBezTo>
                <a:cubicBezTo>
                  <a:pt x="8678" y="391"/>
                  <a:pt x="8704" y="410"/>
                  <a:pt x="8704" y="476"/>
                </a:cubicBezTo>
                <a:cubicBezTo>
                  <a:pt x="8704" y="552"/>
                  <a:pt x="8704" y="552"/>
                  <a:pt x="8704" y="552"/>
                </a:cubicBezTo>
                <a:cubicBezTo>
                  <a:pt x="8703" y="552"/>
                  <a:pt x="8703" y="552"/>
                  <a:pt x="8703" y="552"/>
                </a:cubicBezTo>
                <a:cubicBezTo>
                  <a:pt x="8703" y="744"/>
                  <a:pt x="8703" y="744"/>
                  <a:pt x="8703" y="744"/>
                </a:cubicBezTo>
                <a:cubicBezTo>
                  <a:pt x="8703" y="893"/>
                  <a:pt x="8778" y="929"/>
                  <a:pt x="8878" y="929"/>
                </a:cubicBezTo>
                <a:cubicBezTo>
                  <a:pt x="8962" y="929"/>
                  <a:pt x="9047" y="901"/>
                  <a:pt x="9110" y="861"/>
                </a:cubicBezTo>
                <a:cubicBezTo>
                  <a:pt x="9168" y="905"/>
                  <a:pt x="9247" y="929"/>
                  <a:pt x="9345" y="929"/>
                </a:cubicBezTo>
                <a:cubicBezTo>
                  <a:pt x="9483" y="929"/>
                  <a:pt x="9561" y="895"/>
                  <a:pt x="9616" y="865"/>
                </a:cubicBezTo>
                <a:cubicBezTo>
                  <a:pt x="9616" y="743"/>
                  <a:pt x="9616" y="743"/>
                  <a:pt x="9616" y="743"/>
                </a:cubicBezTo>
                <a:cubicBezTo>
                  <a:pt x="9557" y="743"/>
                  <a:pt x="9557" y="743"/>
                  <a:pt x="9557" y="743"/>
                </a:cubicBezTo>
                <a:cubicBezTo>
                  <a:pt x="9512" y="775"/>
                  <a:pt x="9452" y="799"/>
                  <a:pt x="9374" y="799"/>
                </a:cubicBezTo>
                <a:cubicBezTo>
                  <a:pt x="9267" y="799"/>
                  <a:pt x="9201" y="762"/>
                  <a:pt x="9192" y="630"/>
                </a:cubicBezTo>
                <a:cubicBezTo>
                  <a:pt x="9640" y="630"/>
                  <a:pt x="9640" y="630"/>
                  <a:pt x="9640" y="630"/>
                </a:cubicBezTo>
                <a:cubicBezTo>
                  <a:pt x="9640" y="623"/>
                  <a:pt x="9643" y="595"/>
                  <a:pt x="9643" y="573"/>
                </a:cubicBezTo>
                <a:close/>
                <a:moveTo>
                  <a:pt x="9194" y="518"/>
                </a:moveTo>
                <a:cubicBezTo>
                  <a:pt x="9209" y="395"/>
                  <a:pt x="9264" y="363"/>
                  <a:pt x="9331" y="363"/>
                </a:cubicBezTo>
                <a:cubicBezTo>
                  <a:pt x="9407" y="363"/>
                  <a:pt x="9449" y="401"/>
                  <a:pt x="9453" y="518"/>
                </a:cubicBezTo>
                <a:lnTo>
                  <a:pt x="9194" y="518"/>
                </a:lnTo>
                <a:close/>
                <a:moveTo>
                  <a:pt x="6409" y="248"/>
                </a:moveTo>
                <a:cubicBezTo>
                  <a:pt x="6423" y="248"/>
                  <a:pt x="6438" y="250"/>
                  <a:pt x="6451" y="254"/>
                </a:cubicBezTo>
                <a:cubicBezTo>
                  <a:pt x="6451" y="400"/>
                  <a:pt x="6451" y="400"/>
                  <a:pt x="6451" y="400"/>
                </a:cubicBezTo>
                <a:cubicBezTo>
                  <a:pt x="6418" y="400"/>
                  <a:pt x="6418" y="400"/>
                  <a:pt x="6418" y="400"/>
                </a:cubicBezTo>
                <a:cubicBezTo>
                  <a:pt x="6323" y="400"/>
                  <a:pt x="6256" y="420"/>
                  <a:pt x="6219" y="439"/>
                </a:cubicBezTo>
                <a:cubicBezTo>
                  <a:pt x="6219" y="913"/>
                  <a:pt x="6219" y="913"/>
                  <a:pt x="6219" y="913"/>
                </a:cubicBezTo>
                <a:cubicBezTo>
                  <a:pt x="6037" y="913"/>
                  <a:pt x="6037" y="913"/>
                  <a:pt x="6037" y="913"/>
                </a:cubicBezTo>
                <a:cubicBezTo>
                  <a:pt x="6037" y="264"/>
                  <a:pt x="6037" y="264"/>
                  <a:pt x="6037" y="264"/>
                </a:cubicBezTo>
                <a:cubicBezTo>
                  <a:pt x="6157" y="264"/>
                  <a:pt x="6157" y="264"/>
                  <a:pt x="6157" y="264"/>
                </a:cubicBezTo>
                <a:cubicBezTo>
                  <a:pt x="6190" y="264"/>
                  <a:pt x="6210" y="265"/>
                  <a:pt x="6216" y="331"/>
                </a:cubicBezTo>
                <a:cubicBezTo>
                  <a:pt x="6260" y="287"/>
                  <a:pt x="6323" y="248"/>
                  <a:pt x="6409" y="248"/>
                </a:cubicBezTo>
                <a:close/>
                <a:moveTo>
                  <a:pt x="7908" y="125"/>
                </a:moveTo>
                <a:cubicBezTo>
                  <a:pt x="7908" y="70"/>
                  <a:pt x="7955" y="26"/>
                  <a:pt x="8013" y="26"/>
                </a:cubicBezTo>
                <a:cubicBezTo>
                  <a:pt x="8071" y="26"/>
                  <a:pt x="8118" y="70"/>
                  <a:pt x="8118" y="125"/>
                </a:cubicBezTo>
                <a:cubicBezTo>
                  <a:pt x="8118" y="179"/>
                  <a:pt x="8071" y="222"/>
                  <a:pt x="8013" y="222"/>
                </a:cubicBezTo>
                <a:cubicBezTo>
                  <a:pt x="7955" y="222"/>
                  <a:pt x="7908" y="179"/>
                  <a:pt x="7908" y="125"/>
                </a:cubicBezTo>
                <a:close/>
                <a:moveTo>
                  <a:pt x="5768" y="274"/>
                </a:moveTo>
                <a:cubicBezTo>
                  <a:pt x="5725" y="257"/>
                  <a:pt x="5678" y="247"/>
                  <a:pt x="5629" y="247"/>
                </a:cubicBezTo>
                <a:cubicBezTo>
                  <a:pt x="5616" y="247"/>
                  <a:pt x="5604" y="248"/>
                  <a:pt x="5592" y="249"/>
                </a:cubicBezTo>
                <a:cubicBezTo>
                  <a:pt x="5548" y="306"/>
                  <a:pt x="5523" y="375"/>
                  <a:pt x="5523" y="451"/>
                </a:cubicBezTo>
                <a:cubicBezTo>
                  <a:pt x="5523" y="592"/>
                  <a:pt x="5613" y="714"/>
                  <a:pt x="5741" y="766"/>
                </a:cubicBezTo>
                <a:cubicBezTo>
                  <a:pt x="5709" y="787"/>
                  <a:pt x="5670" y="800"/>
                  <a:pt x="5629" y="800"/>
                </a:cubicBezTo>
                <a:cubicBezTo>
                  <a:pt x="5515" y="800"/>
                  <a:pt x="5423" y="705"/>
                  <a:pt x="5423" y="589"/>
                </a:cubicBezTo>
                <a:cubicBezTo>
                  <a:pt x="5423" y="539"/>
                  <a:pt x="5440" y="493"/>
                  <a:pt x="5469" y="457"/>
                </a:cubicBezTo>
                <a:cubicBezTo>
                  <a:pt x="5469" y="403"/>
                  <a:pt x="5489" y="306"/>
                  <a:pt x="5519" y="264"/>
                </a:cubicBezTo>
                <a:cubicBezTo>
                  <a:pt x="5374" y="309"/>
                  <a:pt x="5273" y="440"/>
                  <a:pt x="5273" y="589"/>
                </a:cubicBezTo>
                <a:cubicBezTo>
                  <a:pt x="5273" y="779"/>
                  <a:pt x="5435" y="931"/>
                  <a:pt x="5629" y="931"/>
                </a:cubicBezTo>
                <a:cubicBezTo>
                  <a:pt x="5823" y="931"/>
                  <a:pt x="5986" y="779"/>
                  <a:pt x="5986" y="589"/>
                </a:cubicBezTo>
                <a:cubicBezTo>
                  <a:pt x="5986" y="448"/>
                  <a:pt x="5896" y="326"/>
                  <a:pt x="5768" y="274"/>
                </a:cubicBezTo>
                <a:close/>
                <a:moveTo>
                  <a:pt x="5825" y="654"/>
                </a:moveTo>
                <a:cubicBezTo>
                  <a:pt x="5738" y="629"/>
                  <a:pt x="5674" y="548"/>
                  <a:pt x="5674" y="451"/>
                </a:cubicBezTo>
                <a:cubicBezTo>
                  <a:pt x="5674" y="429"/>
                  <a:pt x="5677" y="407"/>
                  <a:pt x="5684" y="387"/>
                </a:cubicBezTo>
                <a:cubicBezTo>
                  <a:pt x="5771" y="411"/>
                  <a:pt x="5835" y="492"/>
                  <a:pt x="5835" y="589"/>
                </a:cubicBezTo>
                <a:cubicBezTo>
                  <a:pt x="5835" y="612"/>
                  <a:pt x="5831" y="633"/>
                  <a:pt x="5825" y="654"/>
                </a:cubicBezTo>
                <a:close/>
                <a:moveTo>
                  <a:pt x="4105" y="713"/>
                </a:moveTo>
                <a:cubicBezTo>
                  <a:pt x="4105" y="844"/>
                  <a:pt x="4014" y="929"/>
                  <a:pt x="3803" y="929"/>
                </a:cubicBezTo>
                <a:cubicBezTo>
                  <a:pt x="3677" y="929"/>
                  <a:pt x="3608" y="911"/>
                  <a:pt x="3551" y="894"/>
                </a:cubicBezTo>
                <a:cubicBezTo>
                  <a:pt x="3551" y="744"/>
                  <a:pt x="3551" y="744"/>
                  <a:pt x="3551" y="744"/>
                </a:cubicBezTo>
                <a:cubicBezTo>
                  <a:pt x="3663" y="744"/>
                  <a:pt x="3663" y="744"/>
                  <a:pt x="3663" y="744"/>
                </a:cubicBezTo>
                <a:cubicBezTo>
                  <a:pt x="3678" y="791"/>
                  <a:pt x="3741" y="820"/>
                  <a:pt x="3802" y="820"/>
                </a:cubicBezTo>
                <a:cubicBezTo>
                  <a:pt x="3876" y="820"/>
                  <a:pt x="3921" y="790"/>
                  <a:pt x="3921" y="741"/>
                </a:cubicBezTo>
                <a:cubicBezTo>
                  <a:pt x="3921" y="692"/>
                  <a:pt x="3891" y="671"/>
                  <a:pt x="3779" y="656"/>
                </a:cubicBezTo>
                <a:cubicBezTo>
                  <a:pt x="3629" y="636"/>
                  <a:pt x="3559" y="586"/>
                  <a:pt x="3559" y="455"/>
                </a:cubicBezTo>
                <a:cubicBezTo>
                  <a:pt x="3559" y="323"/>
                  <a:pt x="3665" y="247"/>
                  <a:pt x="3843" y="247"/>
                </a:cubicBezTo>
                <a:cubicBezTo>
                  <a:pt x="3952" y="247"/>
                  <a:pt x="4026" y="258"/>
                  <a:pt x="4081" y="276"/>
                </a:cubicBezTo>
                <a:cubicBezTo>
                  <a:pt x="4081" y="424"/>
                  <a:pt x="4081" y="424"/>
                  <a:pt x="4081" y="424"/>
                </a:cubicBezTo>
                <a:cubicBezTo>
                  <a:pt x="3974" y="424"/>
                  <a:pt x="3974" y="424"/>
                  <a:pt x="3974" y="424"/>
                </a:cubicBezTo>
                <a:cubicBezTo>
                  <a:pt x="3952" y="384"/>
                  <a:pt x="3909" y="359"/>
                  <a:pt x="3836" y="359"/>
                </a:cubicBezTo>
                <a:cubicBezTo>
                  <a:pt x="3765" y="359"/>
                  <a:pt x="3725" y="387"/>
                  <a:pt x="3725" y="429"/>
                </a:cubicBezTo>
                <a:cubicBezTo>
                  <a:pt x="3725" y="469"/>
                  <a:pt x="3750" y="493"/>
                  <a:pt x="3868" y="510"/>
                </a:cubicBezTo>
                <a:cubicBezTo>
                  <a:pt x="4036" y="534"/>
                  <a:pt x="4105" y="579"/>
                  <a:pt x="4105" y="713"/>
                </a:cubicBezTo>
                <a:close/>
                <a:moveTo>
                  <a:pt x="5291" y="155"/>
                </a:moveTo>
                <a:cubicBezTo>
                  <a:pt x="5082" y="930"/>
                  <a:pt x="5082" y="930"/>
                  <a:pt x="5082" y="930"/>
                </a:cubicBezTo>
                <a:cubicBezTo>
                  <a:pt x="4848" y="930"/>
                  <a:pt x="4848" y="930"/>
                  <a:pt x="4848" y="930"/>
                </a:cubicBezTo>
                <a:cubicBezTo>
                  <a:pt x="4699" y="353"/>
                  <a:pt x="4699" y="353"/>
                  <a:pt x="4699" y="353"/>
                </a:cubicBezTo>
                <a:cubicBezTo>
                  <a:pt x="4696" y="353"/>
                  <a:pt x="4696" y="353"/>
                  <a:pt x="4696" y="353"/>
                </a:cubicBezTo>
                <a:cubicBezTo>
                  <a:pt x="4546" y="930"/>
                  <a:pt x="4546" y="930"/>
                  <a:pt x="4546" y="930"/>
                </a:cubicBezTo>
                <a:cubicBezTo>
                  <a:pt x="4312" y="930"/>
                  <a:pt x="4312" y="930"/>
                  <a:pt x="4312" y="930"/>
                </a:cubicBezTo>
                <a:cubicBezTo>
                  <a:pt x="4113" y="150"/>
                  <a:pt x="4113" y="150"/>
                  <a:pt x="4113" y="150"/>
                </a:cubicBezTo>
                <a:cubicBezTo>
                  <a:pt x="4105" y="130"/>
                  <a:pt x="4088" y="114"/>
                  <a:pt x="4068" y="114"/>
                </a:cubicBezTo>
                <a:cubicBezTo>
                  <a:pt x="4045" y="114"/>
                  <a:pt x="4045" y="114"/>
                  <a:pt x="4045" y="114"/>
                </a:cubicBezTo>
                <a:cubicBezTo>
                  <a:pt x="4045" y="0"/>
                  <a:pt x="4045" y="0"/>
                  <a:pt x="4045" y="0"/>
                </a:cubicBezTo>
                <a:cubicBezTo>
                  <a:pt x="4437" y="0"/>
                  <a:pt x="4437" y="0"/>
                  <a:pt x="4437" y="0"/>
                </a:cubicBezTo>
                <a:cubicBezTo>
                  <a:pt x="4437" y="114"/>
                  <a:pt x="4437" y="114"/>
                  <a:pt x="4437" y="114"/>
                </a:cubicBezTo>
                <a:cubicBezTo>
                  <a:pt x="4322" y="114"/>
                  <a:pt x="4322" y="114"/>
                  <a:pt x="4322" y="114"/>
                </a:cubicBezTo>
                <a:cubicBezTo>
                  <a:pt x="4457" y="690"/>
                  <a:pt x="4457" y="690"/>
                  <a:pt x="4457" y="690"/>
                </a:cubicBezTo>
                <a:cubicBezTo>
                  <a:pt x="4460" y="690"/>
                  <a:pt x="4460" y="690"/>
                  <a:pt x="4460" y="690"/>
                </a:cubicBezTo>
                <a:cubicBezTo>
                  <a:pt x="4640" y="0"/>
                  <a:pt x="4640" y="0"/>
                  <a:pt x="4640" y="0"/>
                </a:cubicBezTo>
                <a:cubicBezTo>
                  <a:pt x="4804" y="0"/>
                  <a:pt x="4804" y="0"/>
                  <a:pt x="4804" y="0"/>
                </a:cubicBezTo>
                <a:cubicBezTo>
                  <a:pt x="4982" y="690"/>
                  <a:pt x="4982" y="690"/>
                  <a:pt x="4982" y="690"/>
                </a:cubicBezTo>
                <a:cubicBezTo>
                  <a:pt x="4985" y="690"/>
                  <a:pt x="4985" y="690"/>
                  <a:pt x="4985" y="690"/>
                </a:cubicBezTo>
                <a:cubicBezTo>
                  <a:pt x="5107" y="204"/>
                  <a:pt x="5107" y="204"/>
                  <a:pt x="5107" y="204"/>
                </a:cubicBezTo>
                <a:cubicBezTo>
                  <a:pt x="5128" y="146"/>
                  <a:pt x="5114" y="114"/>
                  <a:pt x="5060" y="114"/>
                </a:cubicBezTo>
                <a:cubicBezTo>
                  <a:pt x="5009" y="114"/>
                  <a:pt x="5009" y="114"/>
                  <a:pt x="5009" y="114"/>
                </a:cubicBezTo>
                <a:cubicBezTo>
                  <a:pt x="5009" y="0"/>
                  <a:pt x="5009" y="0"/>
                  <a:pt x="5009" y="0"/>
                </a:cubicBezTo>
                <a:cubicBezTo>
                  <a:pt x="5363" y="0"/>
                  <a:pt x="5363" y="0"/>
                  <a:pt x="5363" y="0"/>
                </a:cubicBezTo>
                <a:cubicBezTo>
                  <a:pt x="5363" y="114"/>
                  <a:pt x="5363" y="114"/>
                  <a:pt x="5363" y="114"/>
                </a:cubicBezTo>
                <a:cubicBezTo>
                  <a:pt x="5343" y="114"/>
                  <a:pt x="5343" y="114"/>
                  <a:pt x="5343" y="114"/>
                </a:cubicBezTo>
                <a:cubicBezTo>
                  <a:pt x="5320" y="114"/>
                  <a:pt x="5299" y="131"/>
                  <a:pt x="5291" y="155"/>
                </a:cubicBezTo>
                <a:close/>
                <a:moveTo>
                  <a:pt x="2509" y="247"/>
                </a:moveTo>
                <a:cubicBezTo>
                  <a:pt x="2317" y="247"/>
                  <a:pt x="2172" y="378"/>
                  <a:pt x="2172" y="592"/>
                </a:cubicBezTo>
                <a:cubicBezTo>
                  <a:pt x="2172" y="672"/>
                  <a:pt x="2190" y="740"/>
                  <a:pt x="2225" y="794"/>
                </a:cubicBezTo>
                <a:cubicBezTo>
                  <a:pt x="2201" y="801"/>
                  <a:pt x="2175" y="806"/>
                  <a:pt x="2148" y="806"/>
                </a:cubicBezTo>
                <a:cubicBezTo>
                  <a:pt x="2097" y="806"/>
                  <a:pt x="2068" y="792"/>
                  <a:pt x="2062" y="745"/>
                </a:cubicBezTo>
                <a:cubicBezTo>
                  <a:pt x="2062" y="702"/>
                  <a:pt x="2062" y="702"/>
                  <a:pt x="2062" y="702"/>
                </a:cubicBezTo>
                <a:cubicBezTo>
                  <a:pt x="2062" y="264"/>
                  <a:pt x="2062" y="264"/>
                  <a:pt x="2062" y="264"/>
                </a:cubicBezTo>
                <a:cubicBezTo>
                  <a:pt x="1880" y="264"/>
                  <a:pt x="1880" y="264"/>
                  <a:pt x="1880" y="264"/>
                </a:cubicBezTo>
                <a:cubicBezTo>
                  <a:pt x="1880" y="757"/>
                  <a:pt x="1880" y="757"/>
                  <a:pt x="1880" y="757"/>
                </a:cubicBezTo>
                <a:cubicBezTo>
                  <a:pt x="1837" y="773"/>
                  <a:pt x="1783" y="788"/>
                  <a:pt x="1723" y="788"/>
                </a:cubicBezTo>
                <a:cubicBezTo>
                  <a:pt x="1664" y="788"/>
                  <a:pt x="1638" y="768"/>
                  <a:pt x="1638" y="703"/>
                </a:cubicBezTo>
                <a:cubicBezTo>
                  <a:pt x="1638" y="627"/>
                  <a:pt x="1638" y="627"/>
                  <a:pt x="1638" y="627"/>
                </a:cubicBezTo>
                <a:cubicBezTo>
                  <a:pt x="1638" y="627"/>
                  <a:pt x="1638" y="627"/>
                  <a:pt x="1638" y="627"/>
                </a:cubicBezTo>
                <a:cubicBezTo>
                  <a:pt x="1638" y="264"/>
                  <a:pt x="1638" y="264"/>
                  <a:pt x="1638" y="264"/>
                </a:cubicBezTo>
                <a:cubicBezTo>
                  <a:pt x="1457" y="264"/>
                  <a:pt x="1457" y="264"/>
                  <a:pt x="1457" y="264"/>
                </a:cubicBezTo>
                <a:cubicBezTo>
                  <a:pt x="1457" y="752"/>
                  <a:pt x="1457" y="752"/>
                  <a:pt x="1457" y="752"/>
                </a:cubicBezTo>
                <a:cubicBezTo>
                  <a:pt x="1457" y="901"/>
                  <a:pt x="1543" y="931"/>
                  <a:pt x="1643" y="931"/>
                </a:cubicBezTo>
                <a:cubicBezTo>
                  <a:pt x="1724" y="931"/>
                  <a:pt x="1797" y="907"/>
                  <a:pt x="1857" y="871"/>
                </a:cubicBezTo>
                <a:cubicBezTo>
                  <a:pt x="1857" y="871"/>
                  <a:pt x="1857" y="871"/>
                  <a:pt x="1857" y="871"/>
                </a:cubicBezTo>
                <a:cubicBezTo>
                  <a:pt x="1857" y="871"/>
                  <a:pt x="1867" y="865"/>
                  <a:pt x="1898" y="845"/>
                </a:cubicBezTo>
                <a:cubicBezTo>
                  <a:pt x="1898" y="845"/>
                  <a:pt x="1898" y="845"/>
                  <a:pt x="1898" y="845"/>
                </a:cubicBezTo>
                <a:cubicBezTo>
                  <a:pt x="1926" y="910"/>
                  <a:pt x="1984" y="930"/>
                  <a:pt x="2056" y="930"/>
                </a:cubicBezTo>
                <a:cubicBezTo>
                  <a:pt x="2139" y="930"/>
                  <a:pt x="2225" y="901"/>
                  <a:pt x="2288" y="861"/>
                </a:cubicBezTo>
                <a:cubicBezTo>
                  <a:pt x="2346" y="906"/>
                  <a:pt x="2425" y="930"/>
                  <a:pt x="2523" y="930"/>
                </a:cubicBezTo>
                <a:cubicBezTo>
                  <a:pt x="2661" y="930"/>
                  <a:pt x="2739" y="895"/>
                  <a:pt x="2794" y="865"/>
                </a:cubicBezTo>
                <a:cubicBezTo>
                  <a:pt x="2794" y="743"/>
                  <a:pt x="2794" y="743"/>
                  <a:pt x="2794" y="743"/>
                </a:cubicBezTo>
                <a:cubicBezTo>
                  <a:pt x="2735" y="743"/>
                  <a:pt x="2735" y="743"/>
                  <a:pt x="2735" y="743"/>
                </a:cubicBezTo>
                <a:cubicBezTo>
                  <a:pt x="2690" y="775"/>
                  <a:pt x="2630" y="799"/>
                  <a:pt x="2551" y="799"/>
                </a:cubicBezTo>
                <a:cubicBezTo>
                  <a:pt x="2445" y="799"/>
                  <a:pt x="2379" y="762"/>
                  <a:pt x="2369" y="630"/>
                </a:cubicBezTo>
                <a:cubicBezTo>
                  <a:pt x="2818" y="630"/>
                  <a:pt x="2818" y="630"/>
                  <a:pt x="2818" y="630"/>
                </a:cubicBezTo>
                <a:cubicBezTo>
                  <a:pt x="2818" y="624"/>
                  <a:pt x="2821" y="596"/>
                  <a:pt x="2821" y="573"/>
                </a:cubicBezTo>
                <a:cubicBezTo>
                  <a:pt x="2821" y="354"/>
                  <a:pt x="2712" y="247"/>
                  <a:pt x="2509" y="247"/>
                </a:cubicBezTo>
                <a:close/>
                <a:moveTo>
                  <a:pt x="2372" y="518"/>
                </a:moveTo>
                <a:cubicBezTo>
                  <a:pt x="2387" y="395"/>
                  <a:pt x="2442" y="363"/>
                  <a:pt x="2509" y="363"/>
                </a:cubicBezTo>
                <a:cubicBezTo>
                  <a:pt x="2584" y="363"/>
                  <a:pt x="2627" y="401"/>
                  <a:pt x="2631" y="518"/>
                </a:cubicBezTo>
                <a:lnTo>
                  <a:pt x="2372" y="518"/>
                </a:lnTo>
                <a:close/>
                <a:moveTo>
                  <a:pt x="7385" y="45"/>
                </a:moveTo>
                <a:cubicBezTo>
                  <a:pt x="7280" y="45"/>
                  <a:pt x="7280" y="45"/>
                  <a:pt x="7280" y="45"/>
                </a:cubicBezTo>
                <a:cubicBezTo>
                  <a:pt x="7280" y="301"/>
                  <a:pt x="7280" y="301"/>
                  <a:pt x="7280" y="301"/>
                </a:cubicBezTo>
                <a:cubicBezTo>
                  <a:pt x="7237" y="265"/>
                  <a:pt x="7187" y="248"/>
                  <a:pt x="7098" y="248"/>
                </a:cubicBezTo>
                <a:cubicBezTo>
                  <a:pt x="6950" y="248"/>
                  <a:pt x="6801" y="338"/>
                  <a:pt x="6801" y="599"/>
                </a:cubicBezTo>
                <a:cubicBezTo>
                  <a:pt x="6801" y="680"/>
                  <a:pt x="6818" y="746"/>
                  <a:pt x="6846" y="797"/>
                </a:cubicBezTo>
                <a:cubicBezTo>
                  <a:pt x="6825" y="803"/>
                  <a:pt x="6803" y="807"/>
                  <a:pt x="6780" y="807"/>
                </a:cubicBezTo>
                <a:cubicBezTo>
                  <a:pt x="6720" y="807"/>
                  <a:pt x="6691" y="788"/>
                  <a:pt x="6691" y="722"/>
                </a:cubicBezTo>
                <a:cubicBezTo>
                  <a:pt x="6691" y="552"/>
                  <a:pt x="6691" y="552"/>
                  <a:pt x="6691" y="552"/>
                </a:cubicBezTo>
                <a:cubicBezTo>
                  <a:pt x="6691" y="552"/>
                  <a:pt x="6691" y="552"/>
                  <a:pt x="6691" y="552"/>
                </a:cubicBezTo>
                <a:cubicBezTo>
                  <a:pt x="6691" y="149"/>
                  <a:pt x="6691" y="149"/>
                  <a:pt x="6691" y="149"/>
                </a:cubicBezTo>
                <a:cubicBezTo>
                  <a:pt x="6691" y="60"/>
                  <a:pt x="6680" y="45"/>
                  <a:pt x="6616" y="45"/>
                </a:cubicBezTo>
                <a:cubicBezTo>
                  <a:pt x="6511" y="45"/>
                  <a:pt x="6511" y="45"/>
                  <a:pt x="6511" y="45"/>
                </a:cubicBezTo>
                <a:cubicBezTo>
                  <a:pt x="6511" y="552"/>
                  <a:pt x="6511" y="552"/>
                  <a:pt x="6511" y="552"/>
                </a:cubicBezTo>
                <a:cubicBezTo>
                  <a:pt x="6511" y="724"/>
                  <a:pt x="6511" y="724"/>
                  <a:pt x="6511" y="724"/>
                </a:cubicBezTo>
                <a:cubicBezTo>
                  <a:pt x="6511" y="744"/>
                  <a:pt x="6511" y="744"/>
                  <a:pt x="6511" y="744"/>
                </a:cubicBezTo>
                <a:cubicBezTo>
                  <a:pt x="6511" y="894"/>
                  <a:pt x="6586" y="931"/>
                  <a:pt x="6687" y="931"/>
                </a:cubicBezTo>
                <a:cubicBezTo>
                  <a:pt x="6765" y="931"/>
                  <a:pt x="6844" y="906"/>
                  <a:pt x="6906" y="871"/>
                </a:cubicBezTo>
                <a:cubicBezTo>
                  <a:pt x="6953" y="911"/>
                  <a:pt x="7013" y="931"/>
                  <a:pt x="7080" y="931"/>
                </a:cubicBezTo>
                <a:cubicBezTo>
                  <a:pt x="7171" y="931"/>
                  <a:pt x="7238" y="894"/>
                  <a:pt x="7284" y="846"/>
                </a:cubicBezTo>
                <a:cubicBezTo>
                  <a:pt x="7292" y="908"/>
                  <a:pt x="7309" y="913"/>
                  <a:pt x="7339" y="913"/>
                </a:cubicBezTo>
                <a:cubicBezTo>
                  <a:pt x="7461" y="913"/>
                  <a:pt x="7461" y="913"/>
                  <a:pt x="7461" y="913"/>
                </a:cubicBezTo>
                <a:cubicBezTo>
                  <a:pt x="7461" y="149"/>
                  <a:pt x="7461" y="149"/>
                  <a:pt x="7461" y="149"/>
                </a:cubicBezTo>
                <a:cubicBezTo>
                  <a:pt x="7461" y="61"/>
                  <a:pt x="7450" y="45"/>
                  <a:pt x="7385" y="45"/>
                </a:cubicBezTo>
                <a:close/>
                <a:moveTo>
                  <a:pt x="7280" y="743"/>
                </a:moveTo>
                <a:cubicBezTo>
                  <a:pt x="7231" y="782"/>
                  <a:pt x="7192" y="801"/>
                  <a:pt x="7135" y="801"/>
                </a:cubicBezTo>
                <a:cubicBezTo>
                  <a:pt x="7042" y="801"/>
                  <a:pt x="6997" y="743"/>
                  <a:pt x="6997" y="590"/>
                </a:cubicBezTo>
                <a:cubicBezTo>
                  <a:pt x="6997" y="424"/>
                  <a:pt x="7078" y="386"/>
                  <a:pt x="7158" y="386"/>
                </a:cubicBezTo>
                <a:cubicBezTo>
                  <a:pt x="7211" y="386"/>
                  <a:pt x="7249" y="397"/>
                  <a:pt x="7280" y="419"/>
                </a:cubicBezTo>
                <a:lnTo>
                  <a:pt x="7280" y="743"/>
                </a:lnTo>
                <a:close/>
                <a:moveTo>
                  <a:pt x="3492" y="426"/>
                </a:moveTo>
                <a:cubicBezTo>
                  <a:pt x="3492" y="913"/>
                  <a:pt x="3492" y="913"/>
                  <a:pt x="3492" y="913"/>
                </a:cubicBezTo>
                <a:cubicBezTo>
                  <a:pt x="3311" y="913"/>
                  <a:pt x="3311" y="913"/>
                  <a:pt x="3311" y="913"/>
                </a:cubicBezTo>
                <a:cubicBezTo>
                  <a:pt x="3311" y="475"/>
                  <a:pt x="3311" y="475"/>
                  <a:pt x="3311" y="475"/>
                </a:cubicBezTo>
                <a:cubicBezTo>
                  <a:pt x="3311" y="409"/>
                  <a:pt x="3285" y="390"/>
                  <a:pt x="3226" y="390"/>
                </a:cubicBezTo>
                <a:cubicBezTo>
                  <a:pt x="3166" y="390"/>
                  <a:pt x="3112" y="405"/>
                  <a:pt x="3069" y="420"/>
                </a:cubicBezTo>
                <a:cubicBezTo>
                  <a:pt x="3069" y="913"/>
                  <a:pt x="3069" y="913"/>
                  <a:pt x="3069" y="913"/>
                </a:cubicBezTo>
                <a:cubicBezTo>
                  <a:pt x="2887" y="913"/>
                  <a:pt x="2887" y="913"/>
                  <a:pt x="2887" y="913"/>
                </a:cubicBezTo>
                <a:cubicBezTo>
                  <a:pt x="2887" y="263"/>
                  <a:pt x="2887" y="263"/>
                  <a:pt x="2887" y="263"/>
                </a:cubicBezTo>
                <a:cubicBezTo>
                  <a:pt x="3007" y="263"/>
                  <a:pt x="3007" y="263"/>
                  <a:pt x="3007" y="263"/>
                </a:cubicBezTo>
                <a:cubicBezTo>
                  <a:pt x="3040" y="263"/>
                  <a:pt x="3058" y="266"/>
                  <a:pt x="3066" y="323"/>
                </a:cubicBezTo>
                <a:cubicBezTo>
                  <a:pt x="3131" y="278"/>
                  <a:pt x="3213" y="247"/>
                  <a:pt x="3306" y="247"/>
                </a:cubicBezTo>
                <a:cubicBezTo>
                  <a:pt x="3406" y="247"/>
                  <a:pt x="3492" y="277"/>
                  <a:pt x="3492" y="426"/>
                </a:cubicBezTo>
                <a:close/>
              </a:path>
            </a:pathLst>
          </a:custGeom>
          <a:solidFill>
            <a:srgbClr val="006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0" indent="0" algn="l" defTabSz="685800" rtl="0" eaLnBrk="1" latinLnBrk="0" hangingPunct="1">
              <a:lnSpc>
                <a:spcPct val="98000"/>
              </a:lnSpc>
              <a:spcBef>
                <a:spcPts val="0"/>
              </a:spcBef>
              <a:buFont typeface="Wingdings" panose="05000000000000000000" pitchFamily="2" charset="2"/>
              <a:buNone/>
              <a:defRPr/>
            </a:lvl1pPr>
          </a:lstStyle>
          <a:p>
            <a:r>
              <a:rPr lang="en-GB" dirty="0"/>
              <a:t> </a:t>
            </a:r>
          </a:p>
        </p:txBody>
      </p:sp>
      <p:sp>
        <p:nvSpPr>
          <p:cNvPr id="18" name="LS_Santeos_PH (move it under the slide if not needed)  (JU-Free) " hidden="1">
            <a:extLst>
              <a:ext uri="{FF2B5EF4-FFF2-40B4-BE49-F238E27FC236}">
                <a16:creationId xmlns:a16="http://schemas.microsoft.com/office/drawing/2014/main" xmlns="" id="{6C3A9877-28AD-4C9C-8EB9-5571A875E979}"/>
              </a:ext>
            </a:extLst>
          </p:cNvPr>
          <p:cNvSpPr>
            <a:spLocks noGrp="1" noChangeAspect="1"/>
          </p:cNvSpPr>
          <p:nvPr>
            <p:ph type="body" idx="1004" hasCustomPrompt="1"/>
            <p:custDataLst>
              <p:custData r:id="rId2"/>
            </p:custDataLst>
          </p:nvPr>
        </p:nvSpPr>
        <p:spPr bwMode="auto">
          <a:xfrm>
            <a:off x="7857360" y="5484481"/>
            <a:ext cx="1071000" cy="287991"/>
          </a:xfrm>
          <a:custGeom>
            <a:avLst/>
            <a:gdLst>
              <a:gd name="T0" fmla="*/ 2049 w 4630"/>
              <a:gd name="T1" fmla="*/ 1233 h 1246"/>
              <a:gd name="T2" fmla="*/ 2105 w 4630"/>
              <a:gd name="T3" fmla="*/ 1209 h 1246"/>
              <a:gd name="T4" fmla="*/ 2051 w 4630"/>
              <a:gd name="T5" fmla="*/ 1121 h 1246"/>
              <a:gd name="T6" fmla="*/ 2387 w 4630"/>
              <a:gd name="T7" fmla="*/ 1051 h 1246"/>
              <a:gd name="T8" fmla="*/ 2329 w 4630"/>
              <a:gd name="T9" fmla="*/ 1073 h 1246"/>
              <a:gd name="T10" fmla="*/ 2256 w 4630"/>
              <a:gd name="T11" fmla="*/ 1139 h 1246"/>
              <a:gd name="T12" fmla="*/ 2365 w 4630"/>
              <a:gd name="T13" fmla="*/ 1214 h 1246"/>
              <a:gd name="T14" fmla="*/ 2359 w 4630"/>
              <a:gd name="T15" fmla="*/ 1190 h 1246"/>
              <a:gd name="T16" fmla="*/ 2331 w 4630"/>
              <a:gd name="T17" fmla="*/ 1154 h 1246"/>
              <a:gd name="T18" fmla="*/ 1909 w 4630"/>
              <a:gd name="T19" fmla="*/ 1242 h 1246"/>
              <a:gd name="T20" fmla="*/ 1772 w 4630"/>
              <a:gd name="T21" fmla="*/ 1242 h 1246"/>
              <a:gd name="T22" fmla="*/ 1950 w 4630"/>
              <a:gd name="T23" fmla="*/ 1071 h 1246"/>
              <a:gd name="T24" fmla="*/ 2082 w 4630"/>
              <a:gd name="T25" fmla="*/ 722 h 1246"/>
              <a:gd name="T26" fmla="*/ 1791 w 4630"/>
              <a:gd name="T27" fmla="*/ 319 h 1246"/>
              <a:gd name="T28" fmla="*/ 1439 w 4630"/>
              <a:gd name="T29" fmla="*/ 722 h 1246"/>
              <a:gd name="T30" fmla="*/ 4322 w 4630"/>
              <a:gd name="T31" fmla="*/ 869 h 1246"/>
              <a:gd name="T32" fmla="*/ 4362 w 4630"/>
              <a:gd name="T33" fmla="*/ 174 h 1246"/>
              <a:gd name="T34" fmla="*/ 4322 w 4630"/>
              <a:gd name="T35" fmla="*/ 869 h 1246"/>
              <a:gd name="T36" fmla="*/ 232 w 4630"/>
              <a:gd name="T37" fmla="*/ 591 h 1246"/>
              <a:gd name="T38" fmla="*/ 323 w 4630"/>
              <a:gd name="T39" fmla="*/ 442 h 1246"/>
              <a:gd name="T40" fmla="*/ 1362 w 4630"/>
              <a:gd name="T41" fmla="*/ 1197 h 1246"/>
              <a:gd name="T42" fmla="*/ 1474 w 4630"/>
              <a:gd name="T43" fmla="*/ 1206 h 1246"/>
              <a:gd name="T44" fmla="*/ 1519 w 4630"/>
              <a:gd name="T45" fmla="*/ 1061 h 1246"/>
              <a:gd name="T46" fmla="*/ 1400 w 4630"/>
              <a:gd name="T47" fmla="*/ 1121 h 1246"/>
              <a:gd name="T48" fmla="*/ 1065 w 4630"/>
              <a:gd name="T49" fmla="*/ 402 h 1246"/>
              <a:gd name="T50" fmla="*/ 1333 w 4630"/>
              <a:gd name="T51" fmla="*/ 754 h 1246"/>
              <a:gd name="T52" fmla="*/ 1065 w 4630"/>
              <a:gd name="T53" fmla="*/ 710 h 1246"/>
              <a:gd name="T54" fmla="*/ 2226 w 4630"/>
              <a:gd name="T55" fmla="*/ 0 h 1246"/>
              <a:gd name="T56" fmla="*/ 2572 w 4630"/>
              <a:gd name="T57" fmla="*/ 754 h 1246"/>
              <a:gd name="T58" fmla="*/ 3890 w 4630"/>
              <a:gd name="T59" fmla="*/ 965 h 1246"/>
              <a:gd name="T60" fmla="*/ 3664 w 4630"/>
              <a:gd name="T61" fmla="*/ 171 h 1246"/>
              <a:gd name="T62" fmla="*/ 3837 w 4630"/>
              <a:gd name="T63" fmla="*/ 526 h 1246"/>
              <a:gd name="T64" fmla="*/ 3746 w 4630"/>
              <a:gd name="T65" fmla="*/ 1190 h 1246"/>
              <a:gd name="T66" fmla="*/ 4035 w 4630"/>
              <a:gd name="T67" fmla="*/ 1105 h 1246"/>
              <a:gd name="T68" fmla="*/ 4170 w 4630"/>
              <a:gd name="T69" fmla="*/ 1173 h 1246"/>
              <a:gd name="T70" fmla="*/ 4025 w 4630"/>
              <a:gd name="T71" fmla="*/ 1049 h 1246"/>
              <a:gd name="T72" fmla="*/ 4053 w 4630"/>
              <a:gd name="T73" fmla="*/ 1083 h 1246"/>
              <a:gd name="T74" fmla="*/ 4215 w 4630"/>
              <a:gd name="T75" fmla="*/ 1197 h 1246"/>
              <a:gd name="T76" fmla="*/ 4326 w 4630"/>
              <a:gd name="T77" fmla="*/ 1206 h 1246"/>
              <a:gd name="T78" fmla="*/ 4371 w 4630"/>
              <a:gd name="T79" fmla="*/ 1061 h 1246"/>
              <a:gd name="T80" fmla="*/ 4252 w 4630"/>
              <a:gd name="T81" fmla="*/ 1121 h 1246"/>
              <a:gd name="T82" fmla="*/ 4482 w 4630"/>
              <a:gd name="T83" fmla="*/ 1182 h 1246"/>
              <a:gd name="T84" fmla="*/ 4453 w 4630"/>
              <a:gd name="T85" fmla="*/ 1135 h 1246"/>
              <a:gd name="T86" fmla="*/ 4558 w 4630"/>
              <a:gd name="T87" fmla="*/ 1085 h 1246"/>
              <a:gd name="T88" fmla="*/ 4600 w 4630"/>
              <a:gd name="T89" fmla="*/ 1146 h 1246"/>
              <a:gd name="T90" fmla="*/ 3550 w 4630"/>
              <a:gd name="T91" fmla="*/ 1123 h 1246"/>
              <a:gd name="T92" fmla="*/ 3603 w 4630"/>
              <a:gd name="T93" fmla="*/ 1036 h 1246"/>
              <a:gd name="T94" fmla="*/ 3045 w 4630"/>
              <a:gd name="T95" fmla="*/ 1187 h 1246"/>
              <a:gd name="T96" fmla="*/ 3111 w 4630"/>
              <a:gd name="T97" fmla="*/ 1155 h 1246"/>
              <a:gd name="T98" fmla="*/ 3177 w 4630"/>
              <a:gd name="T99" fmla="*/ 1097 h 1246"/>
              <a:gd name="T100" fmla="*/ 3167 w 4630"/>
              <a:gd name="T101" fmla="*/ 1126 h 1246"/>
              <a:gd name="T102" fmla="*/ 2581 w 4630"/>
              <a:gd name="T103" fmla="*/ 1189 h 1246"/>
              <a:gd name="T104" fmla="*/ 2673 w 4630"/>
              <a:gd name="T105" fmla="*/ 1039 h 1246"/>
              <a:gd name="T106" fmla="*/ 2668 w 4630"/>
              <a:gd name="T107" fmla="*/ 1203 h 1246"/>
              <a:gd name="T108" fmla="*/ 2792 w 4630"/>
              <a:gd name="T109" fmla="*/ 1082 h 1246"/>
              <a:gd name="T110" fmla="*/ 2771 w 4630"/>
              <a:gd name="T111" fmla="*/ 1073 h 1246"/>
              <a:gd name="T112" fmla="*/ 3307 w 4630"/>
              <a:gd name="T113" fmla="*/ 1049 h 1246"/>
              <a:gd name="T114" fmla="*/ 3455 w 4630"/>
              <a:gd name="T115" fmla="*/ 1188 h 1246"/>
              <a:gd name="T116" fmla="*/ 3457 w 4630"/>
              <a:gd name="T117" fmla="*/ 1154 h 1246"/>
              <a:gd name="T118" fmla="*/ 3386 w 4630"/>
              <a:gd name="T119" fmla="*/ 1080 h 1246"/>
              <a:gd name="T120" fmla="*/ 2945 w 4630"/>
              <a:gd name="T121" fmla="*/ 171 h 1246"/>
              <a:gd name="T122" fmla="*/ 3071 w 4630"/>
              <a:gd name="T123" fmla="*/ 45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30" h="1246">
                <a:moveTo>
                  <a:pt x="2170" y="1061"/>
                </a:moveTo>
                <a:cubicBezTo>
                  <a:pt x="2161" y="1052"/>
                  <a:pt x="2151" y="1046"/>
                  <a:pt x="2139" y="1042"/>
                </a:cubicBezTo>
                <a:cubicBezTo>
                  <a:pt x="2127" y="1038"/>
                  <a:pt x="2115" y="1036"/>
                  <a:pt x="2102" y="1036"/>
                </a:cubicBezTo>
                <a:cubicBezTo>
                  <a:pt x="2081" y="1036"/>
                  <a:pt x="2064" y="1040"/>
                  <a:pt x="2049" y="1049"/>
                </a:cubicBezTo>
                <a:cubicBezTo>
                  <a:pt x="2034" y="1058"/>
                  <a:pt x="2022" y="1071"/>
                  <a:pt x="2014" y="1086"/>
                </a:cubicBezTo>
                <a:cubicBezTo>
                  <a:pt x="2005" y="1102"/>
                  <a:pt x="2001" y="1121"/>
                  <a:pt x="2001" y="1142"/>
                </a:cubicBezTo>
                <a:cubicBezTo>
                  <a:pt x="2001" y="1163"/>
                  <a:pt x="2005" y="1181"/>
                  <a:pt x="2014" y="1197"/>
                </a:cubicBezTo>
                <a:cubicBezTo>
                  <a:pt x="2022" y="1213"/>
                  <a:pt x="2034" y="1225"/>
                  <a:pt x="2049" y="1233"/>
                </a:cubicBezTo>
                <a:cubicBezTo>
                  <a:pt x="2065" y="1242"/>
                  <a:pt x="2083" y="1246"/>
                  <a:pt x="2104" y="1246"/>
                </a:cubicBezTo>
                <a:cubicBezTo>
                  <a:pt x="2121" y="1246"/>
                  <a:pt x="2136" y="1244"/>
                  <a:pt x="2148" y="1239"/>
                </a:cubicBezTo>
                <a:cubicBezTo>
                  <a:pt x="2161" y="1234"/>
                  <a:pt x="2172" y="1227"/>
                  <a:pt x="2180" y="1219"/>
                </a:cubicBezTo>
                <a:cubicBezTo>
                  <a:pt x="2188" y="1210"/>
                  <a:pt x="2194" y="1199"/>
                  <a:pt x="2197" y="1188"/>
                </a:cubicBezTo>
                <a:cubicBezTo>
                  <a:pt x="2150" y="1183"/>
                  <a:pt x="2150" y="1183"/>
                  <a:pt x="2150" y="1183"/>
                </a:cubicBezTo>
                <a:cubicBezTo>
                  <a:pt x="2140" y="1197"/>
                  <a:pt x="2140" y="1197"/>
                  <a:pt x="2140" y="1197"/>
                </a:cubicBezTo>
                <a:cubicBezTo>
                  <a:pt x="2125" y="1206"/>
                  <a:pt x="2125" y="1206"/>
                  <a:pt x="2125" y="1206"/>
                </a:cubicBezTo>
                <a:cubicBezTo>
                  <a:pt x="2119" y="1208"/>
                  <a:pt x="2112" y="1209"/>
                  <a:pt x="2105" y="1209"/>
                </a:cubicBezTo>
                <a:cubicBezTo>
                  <a:pt x="2094" y="1209"/>
                  <a:pt x="2085" y="1207"/>
                  <a:pt x="2077" y="1202"/>
                </a:cubicBezTo>
                <a:cubicBezTo>
                  <a:pt x="2068" y="1198"/>
                  <a:pt x="2062" y="1191"/>
                  <a:pt x="2058" y="1183"/>
                </a:cubicBezTo>
                <a:cubicBezTo>
                  <a:pt x="2053" y="1175"/>
                  <a:pt x="2051" y="1165"/>
                  <a:pt x="2051" y="1154"/>
                </a:cubicBezTo>
                <a:cubicBezTo>
                  <a:pt x="2199" y="1154"/>
                  <a:pt x="2199" y="1154"/>
                  <a:pt x="2199" y="1154"/>
                </a:cubicBezTo>
                <a:cubicBezTo>
                  <a:pt x="2199" y="1139"/>
                  <a:pt x="2199" y="1139"/>
                  <a:pt x="2199" y="1139"/>
                </a:cubicBezTo>
                <a:cubicBezTo>
                  <a:pt x="2199" y="1121"/>
                  <a:pt x="2196" y="1106"/>
                  <a:pt x="2191" y="1093"/>
                </a:cubicBezTo>
                <a:cubicBezTo>
                  <a:pt x="2186" y="1080"/>
                  <a:pt x="2179" y="1069"/>
                  <a:pt x="2170" y="1061"/>
                </a:cubicBezTo>
                <a:close/>
                <a:moveTo>
                  <a:pt x="2051" y="1121"/>
                </a:moveTo>
                <a:cubicBezTo>
                  <a:pt x="2052" y="1113"/>
                  <a:pt x="2054" y="1106"/>
                  <a:pt x="2057" y="1099"/>
                </a:cubicBezTo>
                <a:cubicBezTo>
                  <a:pt x="2062" y="1091"/>
                  <a:pt x="2068" y="1085"/>
                  <a:pt x="2076" y="1080"/>
                </a:cubicBezTo>
                <a:cubicBezTo>
                  <a:pt x="2083" y="1076"/>
                  <a:pt x="2092" y="1073"/>
                  <a:pt x="2102" y="1073"/>
                </a:cubicBezTo>
                <a:cubicBezTo>
                  <a:pt x="2112" y="1073"/>
                  <a:pt x="2120" y="1075"/>
                  <a:pt x="2128" y="1080"/>
                </a:cubicBezTo>
                <a:cubicBezTo>
                  <a:pt x="2135" y="1084"/>
                  <a:pt x="2141" y="1089"/>
                  <a:pt x="2145" y="1097"/>
                </a:cubicBezTo>
                <a:cubicBezTo>
                  <a:pt x="2149" y="1104"/>
                  <a:pt x="2151" y="1112"/>
                  <a:pt x="2151" y="1121"/>
                </a:cubicBezTo>
                <a:lnTo>
                  <a:pt x="2051" y="1121"/>
                </a:lnTo>
                <a:close/>
                <a:moveTo>
                  <a:pt x="2387" y="1051"/>
                </a:moveTo>
                <a:cubicBezTo>
                  <a:pt x="2378" y="1045"/>
                  <a:pt x="2369" y="1042"/>
                  <a:pt x="2359" y="1039"/>
                </a:cubicBezTo>
                <a:cubicBezTo>
                  <a:pt x="2349" y="1037"/>
                  <a:pt x="2339" y="1036"/>
                  <a:pt x="2328" y="1036"/>
                </a:cubicBezTo>
                <a:cubicBezTo>
                  <a:pt x="2313" y="1036"/>
                  <a:pt x="2300" y="1038"/>
                  <a:pt x="2288" y="1042"/>
                </a:cubicBezTo>
                <a:cubicBezTo>
                  <a:pt x="2275" y="1046"/>
                  <a:pt x="2265" y="1053"/>
                  <a:pt x="2257" y="1061"/>
                </a:cubicBezTo>
                <a:cubicBezTo>
                  <a:pt x="2248" y="1069"/>
                  <a:pt x="2242" y="1080"/>
                  <a:pt x="2238" y="1092"/>
                </a:cubicBezTo>
                <a:cubicBezTo>
                  <a:pt x="2285" y="1099"/>
                  <a:pt x="2285" y="1099"/>
                  <a:pt x="2285" y="1099"/>
                </a:cubicBezTo>
                <a:cubicBezTo>
                  <a:pt x="2288" y="1092"/>
                  <a:pt x="2292" y="1085"/>
                  <a:pt x="2299" y="1080"/>
                </a:cubicBezTo>
                <a:cubicBezTo>
                  <a:pt x="2307" y="1075"/>
                  <a:pt x="2316" y="1073"/>
                  <a:pt x="2329" y="1073"/>
                </a:cubicBezTo>
                <a:cubicBezTo>
                  <a:pt x="2340" y="1073"/>
                  <a:pt x="2349" y="1075"/>
                  <a:pt x="2355" y="1081"/>
                </a:cubicBezTo>
                <a:cubicBezTo>
                  <a:pt x="2361" y="1086"/>
                  <a:pt x="2365" y="1094"/>
                  <a:pt x="2365" y="1104"/>
                </a:cubicBezTo>
                <a:cubicBezTo>
                  <a:pt x="2365" y="1105"/>
                  <a:pt x="2365" y="1105"/>
                  <a:pt x="2365" y="1105"/>
                </a:cubicBezTo>
                <a:cubicBezTo>
                  <a:pt x="2359" y="1115"/>
                  <a:pt x="2359" y="1115"/>
                  <a:pt x="2359" y="1115"/>
                </a:cubicBezTo>
                <a:cubicBezTo>
                  <a:pt x="2356" y="1117"/>
                  <a:pt x="2350" y="1119"/>
                  <a:pt x="2342" y="1120"/>
                </a:cubicBezTo>
                <a:cubicBezTo>
                  <a:pt x="2335" y="1121"/>
                  <a:pt x="2324" y="1122"/>
                  <a:pt x="2312" y="1123"/>
                </a:cubicBezTo>
                <a:cubicBezTo>
                  <a:pt x="2302" y="1124"/>
                  <a:pt x="2292" y="1126"/>
                  <a:pt x="2282" y="1128"/>
                </a:cubicBezTo>
                <a:cubicBezTo>
                  <a:pt x="2272" y="1131"/>
                  <a:pt x="2264" y="1134"/>
                  <a:pt x="2256" y="1139"/>
                </a:cubicBezTo>
                <a:cubicBezTo>
                  <a:pt x="2248" y="1143"/>
                  <a:pt x="2242" y="1149"/>
                  <a:pt x="2238" y="1157"/>
                </a:cubicBezTo>
                <a:cubicBezTo>
                  <a:pt x="2234" y="1164"/>
                  <a:pt x="2231" y="1174"/>
                  <a:pt x="2231" y="1185"/>
                </a:cubicBezTo>
                <a:cubicBezTo>
                  <a:pt x="2231" y="1198"/>
                  <a:pt x="2234" y="1210"/>
                  <a:pt x="2241" y="1219"/>
                </a:cubicBezTo>
                <a:cubicBezTo>
                  <a:pt x="2247" y="1228"/>
                  <a:pt x="2255" y="1235"/>
                  <a:pt x="2266" y="1239"/>
                </a:cubicBezTo>
                <a:cubicBezTo>
                  <a:pt x="2277" y="1244"/>
                  <a:pt x="2289" y="1246"/>
                  <a:pt x="2302" y="1246"/>
                </a:cubicBezTo>
                <a:cubicBezTo>
                  <a:pt x="2314" y="1246"/>
                  <a:pt x="2323" y="1245"/>
                  <a:pt x="2331" y="1242"/>
                </a:cubicBezTo>
                <a:cubicBezTo>
                  <a:pt x="2340" y="1239"/>
                  <a:pt x="2347" y="1235"/>
                  <a:pt x="2352" y="1230"/>
                </a:cubicBezTo>
                <a:cubicBezTo>
                  <a:pt x="2365" y="1214"/>
                  <a:pt x="2365" y="1214"/>
                  <a:pt x="2365" y="1214"/>
                </a:cubicBezTo>
                <a:cubicBezTo>
                  <a:pt x="2366" y="1214"/>
                  <a:pt x="2366" y="1214"/>
                  <a:pt x="2366" y="1214"/>
                </a:cubicBezTo>
                <a:cubicBezTo>
                  <a:pt x="2366" y="1242"/>
                  <a:pt x="2366" y="1242"/>
                  <a:pt x="2366" y="1242"/>
                </a:cubicBezTo>
                <a:cubicBezTo>
                  <a:pt x="2415" y="1242"/>
                  <a:pt x="2415" y="1242"/>
                  <a:pt x="2415" y="1242"/>
                </a:cubicBezTo>
                <a:cubicBezTo>
                  <a:pt x="2415" y="1106"/>
                  <a:pt x="2415" y="1106"/>
                  <a:pt x="2415" y="1106"/>
                </a:cubicBezTo>
                <a:cubicBezTo>
                  <a:pt x="2415" y="1092"/>
                  <a:pt x="2412" y="1081"/>
                  <a:pt x="2407" y="1072"/>
                </a:cubicBezTo>
                <a:cubicBezTo>
                  <a:pt x="2402" y="1063"/>
                  <a:pt x="2395" y="1056"/>
                  <a:pt x="2387" y="1051"/>
                </a:cubicBezTo>
                <a:close/>
                <a:moveTo>
                  <a:pt x="2365" y="1169"/>
                </a:moveTo>
                <a:cubicBezTo>
                  <a:pt x="2365" y="1177"/>
                  <a:pt x="2363" y="1184"/>
                  <a:pt x="2359" y="1190"/>
                </a:cubicBezTo>
                <a:cubicBezTo>
                  <a:pt x="2355" y="1196"/>
                  <a:pt x="2349" y="1201"/>
                  <a:pt x="2342" y="1205"/>
                </a:cubicBezTo>
                <a:cubicBezTo>
                  <a:pt x="2334" y="1209"/>
                  <a:pt x="2326" y="1211"/>
                  <a:pt x="2315" y="1211"/>
                </a:cubicBezTo>
                <a:cubicBezTo>
                  <a:pt x="2305" y="1211"/>
                  <a:pt x="2296" y="1209"/>
                  <a:pt x="2290" y="1204"/>
                </a:cubicBezTo>
                <a:cubicBezTo>
                  <a:pt x="2283" y="1200"/>
                  <a:pt x="2280" y="1193"/>
                  <a:pt x="2280" y="1184"/>
                </a:cubicBezTo>
                <a:cubicBezTo>
                  <a:pt x="2285" y="1169"/>
                  <a:pt x="2285" y="1169"/>
                  <a:pt x="2285" y="1169"/>
                </a:cubicBezTo>
                <a:cubicBezTo>
                  <a:pt x="2299" y="1160"/>
                  <a:pt x="2299" y="1160"/>
                  <a:pt x="2299" y="1160"/>
                </a:cubicBezTo>
                <a:cubicBezTo>
                  <a:pt x="2305" y="1158"/>
                  <a:pt x="2311" y="1156"/>
                  <a:pt x="2319" y="1155"/>
                </a:cubicBezTo>
                <a:cubicBezTo>
                  <a:pt x="2331" y="1154"/>
                  <a:pt x="2331" y="1154"/>
                  <a:pt x="2331" y="1154"/>
                </a:cubicBezTo>
                <a:cubicBezTo>
                  <a:pt x="2344" y="1151"/>
                  <a:pt x="2344" y="1151"/>
                  <a:pt x="2344" y="1151"/>
                </a:cubicBezTo>
                <a:cubicBezTo>
                  <a:pt x="2357" y="1149"/>
                  <a:pt x="2357" y="1149"/>
                  <a:pt x="2357" y="1149"/>
                </a:cubicBezTo>
                <a:cubicBezTo>
                  <a:pt x="2365" y="1145"/>
                  <a:pt x="2365" y="1145"/>
                  <a:pt x="2365" y="1145"/>
                </a:cubicBezTo>
                <a:lnTo>
                  <a:pt x="2365" y="1169"/>
                </a:lnTo>
                <a:close/>
                <a:moveTo>
                  <a:pt x="1950" y="1071"/>
                </a:moveTo>
                <a:cubicBezTo>
                  <a:pt x="1956" y="1082"/>
                  <a:pt x="1959" y="1096"/>
                  <a:pt x="1959" y="1113"/>
                </a:cubicBezTo>
                <a:cubicBezTo>
                  <a:pt x="1959" y="1242"/>
                  <a:pt x="1959" y="1242"/>
                  <a:pt x="1959" y="1242"/>
                </a:cubicBezTo>
                <a:cubicBezTo>
                  <a:pt x="1909" y="1242"/>
                  <a:pt x="1909" y="1242"/>
                  <a:pt x="1909" y="1242"/>
                </a:cubicBezTo>
                <a:cubicBezTo>
                  <a:pt x="1909" y="1120"/>
                  <a:pt x="1909" y="1120"/>
                  <a:pt x="1909" y="1120"/>
                </a:cubicBezTo>
                <a:cubicBezTo>
                  <a:pt x="1909" y="1106"/>
                  <a:pt x="1906" y="1096"/>
                  <a:pt x="1898" y="1088"/>
                </a:cubicBezTo>
                <a:cubicBezTo>
                  <a:pt x="1891" y="1080"/>
                  <a:pt x="1881" y="1077"/>
                  <a:pt x="1868" y="1077"/>
                </a:cubicBezTo>
                <a:cubicBezTo>
                  <a:pt x="1859" y="1077"/>
                  <a:pt x="1851" y="1078"/>
                  <a:pt x="1844" y="1082"/>
                </a:cubicBezTo>
                <a:cubicBezTo>
                  <a:pt x="1837" y="1086"/>
                  <a:pt x="1831" y="1091"/>
                  <a:pt x="1828" y="1098"/>
                </a:cubicBezTo>
                <a:cubicBezTo>
                  <a:pt x="1824" y="1105"/>
                  <a:pt x="1822" y="1113"/>
                  <a:pt x="1822" y="1123"/>
                </a:cubicBezTo>
                <a:cubicBezTo>
                  <a:pt x="1822" y="1242"/>
                  <a:pt x="1822" y="1242"/>
                  <a:pt x="1822" y="1242"/>
                </a:cubicBezTo>
                <a:cubicBezTo>
                  <a:pt x="1772" y="1242"/>
                  <a:pt x="1772" y="1242"/>
                  <a:pt x="1772" y="1242"/>
                </a:cubicBezTo>
                <a:cubicBezTo>
                  <a:pt x="1772" y="971"/>
                  <a:pt x="1772" y="971"/>
                  <a:pt x="1772" y="971"/>
                </a:cubicBezTo>
                <a:cubicBezTo>
                  <a:pt x="1821" y="971"/>
                  <a:pt x="1821" y="971"/>
                  <a:pt x="1821" y="971"/>
                </a:cubicBezTo>
                <a:cubicBezTo>
                  <a:pt x="1821" y="1073"/>
                  <a:pt x="1821" y="1073"/>
                  <a:pt x="1821" y="1073"/>
                </a:cubicBezTo>
                <a:cubicBezTo>
                  <a:pt x="1823" y="1073"/>
                  <a:pt x="1823" y="1073"/>
                  <a:pt x="1823" y="1073"/>
                </a:cubicBezTo>
                <a:cubicBezTo>
                  <a:pt x="1828" y="1062"/>
                  <a:pt x="1836" y="1053"/>
                  <a:pt x="1846" y="1046"/>
                </a:cubicBezTo>
                <a:cubicBezTo>
                  <a:pt x="1857" y="1039"/>
                  <a:pt x="1870" y="1036"/>
                  <a:pt x="1886" y="1036"/>
                </a:cubicBezTo>
                <a:cubicBezTo>
                  <a:pt x="1901" y="1036"/>
                  <a:pt x="1914" y="1039"/>
                  <a:pt x="1925" y="1045"/>
                </a:cubicBezTo>
                <a:cubicBezTo>
                  <a:pt x="1936" y="1051"/>
                  <a:pt x="1944" y="1059"/>
                  <a:pt x="1950" y="1071"/>
                </a:cubicBezTo>
                <a:close/>
                <a:moveTo>
                  <a:pt x="1405" y="296"/>
                </a:moveTo>
                <a:cubicBezTo>
                  <a:pt x="1352" y="296"/>
                  <a:pt x="1352" y="296"/>
                  <a:pt x="1352" y="296"/>
                </a:cubicBezTo>
                <a:cubicBezTo>
                  <a:pt x="1352" y="182"/>
                  <a:pt x="1352" y="182"/>
                  <a:pt x="1352" y="182"/>
                </a:cubicBezTo>
                <a:cubicBezTo>
                  <a:pt x="1594" y="182"/>
                  <a:pt x="1594" y="182"/>
                  <a:pt x="1594" y="182"/>
                </a:cubicBezTo>
                <a:cubicBezTo>
                  <a:pt x="1617" y="182"/>
                  <a:pt x="1631" y="200"/>
                  <a:pt x="1635" y="270"/>
                </a:cubicBezTo>
                <a:cubicBezTo>
                  <a:pt x="1701" y="210"/>
                  <a:pt x="1791" y="171"/>
                  <a:pt x="1898" y="171"/>
                </a:cubicBezTo>
                <a:cubicBezTo>
                  <a:pt x="1997" y="171"/>
                  <a:pt x="2082" y="209"/>
                  <a:pt x="2082" y="341"/>
                </a:cubicBezTo>
                <a:cubicBezTo>
                  <a:pt x="2082" y="722"/>
                  <a:pt x="2082" y="722"/>
                  <a:pt x="2082" y="722"/>
                </a:cubicBezTo>
                <a:cubicBezTo>
                  <a:pt x="2082" y="737"/>
                  <a:pt x="2099" y="754"/>
                  <a:pt x="2116" y="754"/>
                </a:cubicBezTo>
                <a:cubicBezTo>
                  <a:pt x="2154" y="754"/>
                  <a:pt x="2154" y="754"/>
                  <a:pt x="2154" y="754"/>
                </a:cubicBezTo>
                <a:cubicBezTo>
                  <a:pt x="2154" y="862"/>
                  <a:pt x="2154" y="862"/>
                  <a:pt x="2154" y="862"/>
                </a:cubicBezTo>
                <a:cubicBezTo>
                  <a:pt x="1804" y="862"/>
                  <a:pt x="1804" y="862"/>
                  <a:pt x="1804" y="862"/>
                </a:cubicBezTo>
                <a:cubicBezTo>
                  <a:pt x="1804" y="754"/>
                  <a:pt x="1804" y="754"/>
                  <a:pt x="1804" y="754"/>
                </a:cubicBezTo>
                <a:cubicBezTo>
                  <a:pt x="1885" y="754"/>
                  <a:pt x="1885" y="754"/>
                  <a:pt x="1885" y="754"/>
                </a:cubicBezTo>
                <a:cubicBezTo>
                  <a:pt x="1885" y="406"/>
                  <a:pt x="1885" y="406"/>
                  <a:pt x="1885" y="406"/>
                </a:cubicBezTo>
                <a:cubicBezTo>
                  <a:pt x="1885" y="338"/>
                  <a:pt x="1858" y="319"/>
                  <a:pt x="1791" y="319"/>
                </a:cubicBezTo>
                <a:cubicBezTo>
                  <a:pt x="1735" y="319"/>
                  <a:pt x="1682" y="331"/>
                  <a:pt x="1636" y="345"/>
                </a:cubicBezTo>
                <a:cubicBezTo>
                  <a:pt x="1636" y="754"/>
                  <a:pt x="1636" y="754"/>
                  <a:pt x="1636" y="754"/>
                </a:cubicBezTo>
                <a:cubicBezTo>
                  <a:pt x="1719" y="754"/>
                  <a:pt x="1719" y="754"/>
                  <a:pt x="1719" y="754"/>
                </a:cubicBezTo>
                <a:cubicBezTo>
                  <a:pt x="1719" y="862"/>
                  <a:pt x="1719" y="862"/>
                  <a:pt x="1719" y="862"/>
                </a:cubicBezTo>
                <a:cubicBezTo>
                  <a:pt x="1358" y="862"/>
                  <a:pt x="1358" y="862"/>
                  <a:pt x="1358" y="862"/>
                </a:cubicBezTo>
                <a:cubicBezTo>
                  <a:pt x="1358" y="754"/>
                  <a:pt x="1358" y="754"/>
                  <a:pt x="1358" y="754"/>
                </a:cubicBezTo>
                <a:cubicBezTo>
                  <a:pt x="1405" y="754"/>
                  <a:pt x="1405" y="754"/>
                  <a:pt x="1405" y="754"/>
                </a:cubicBezTo>
                <a:cubicBezTo>
                  <a:pt x="1421" y="754"/>
                  <a:pt x="1439" y="736"/>
                  <a:pt x="1439" y="722"/>
                </a:cubicBezTo>
                <a:cubicBezTo>
                  <a:pt x="1439" y="331"/>
                  <a:pt x="1439" y="331"/>
                  <a:pt x="1439" y="331"/>
                </a:cubicBezTo>
                <a:cubicBezTo>
                  <a:pt x="1439" y="316"/>
                  <a:pt x="1421" y="296"/>
                  <a:pt x="1405" y="296"/>
                </a:cubicBezTo>
                <a:close/>
                <a:moveTo>
                  <a:pt x="1591" y="1109"/>
                </a:moveTo>
                <a:cubicBezTo>
                  <a:pt x="1719" y="1109"/>
                  <a:pt x="1719" y="1109"/>
                  <a:pt x="1719" y="1109"/>
                </a:cubicBezTo>
                <a:cubicBezTo>
                  <a:pt x="1719" y="1149"/>
                  <a:pt x="1719" y="1149"/>
                  <a:pt x="1719" y="1149"/>
                </a:cubicBezTo>
                <a:cubicBezTo>
                  <a:pt x="1591" y="1149"/>
                  <a:pt x="1591" y="1149"/>
                  <a:pt x="1591" y="1149"/>
                </a:cubicBezTo>
                <a:lnTo>
                  <a:pt x="1591" y="1109"/>
                </a:lnTo>
                <a:close/>
                <a:moveTo>
                  <a:pt x="4322" y="869"/>
                </a:moveTo>
                <a:cubicBezTo>
                  <a:pt x="4193" y="869"/>
                  <a:pt x="4123" y="851"/>
                  <a:pt x="4065" y="833"/>
                </a:cubicBezTo>
                <a:cubicBezTo>
                  <a:pt x="4065" y="680"/>
                  <a:pt x="4065" y="680"/>
                  <a:pt x="4065" y="680"/>
                </a:cubicBezTo>
                <a:cubicBezTo>
                  <a:pt x="4179" y="680"/>
                  <a:pt x="4179" y="680"/>
                  <a:pt x="4179" y="680"/>
                </a:cubicBezTo>
                <a:cubicBezTo>
                  <a:pt x="4195" y="728"/>
                  <a:pt x="4258" y="758"/>
                  <a:pt x="4320" y="758"/>
                </a:cubicBezTo>
                <a:cubicBezTo>
                  <a:pt x="4396" y="758"/>
                  <a:pt x="4442" y="727"/>
                  <a:pt x="4442" y="678"/>
                </a:cubicBezTo>
                <a:cubicBezTo>
                  <a:pt x="4442" y="627"/>
                  <a:pt x="4411" y="607"/>
                  <a:pt x="4297" y="591"/>
                </a:cubicBezTo>
                <a:cubicBezTo>
                  <a:pt x="4145" y="570"/>
                  <a:pt x="4073" y="520"/>
                  <a:pt x="4073" y="386"/>
                </a:cubicBezTo>
                <a:cubicBezTo>
                  <a:pt x="4073" y="252"/>
                  <a:pt x="4181" y="174"/>
                  <a:pt x="4362" y="174"/>
                </a:cubicBezTo>
                <a:cubicBezTo>
                  <a:pt x="4473" y="174"/>
                  <a:pt x="4549" y="186"/>
                  <a:pt x="4605" y="204"/>
                </a:cubicBezTo>
                <a:cubicBezTo>
                  <a:pt x="4605" y="354"/>
                  <a:pt x="4605" y="354"/>
                  <a:pt x="4605" y="354"/>
                </a:cubicBezTo>
                <a:cubicBezTo>
                  <a:pt x="4496" y="354"/>
                  <a:pt x="4496" y="354"/>
                  <a:pt x="4496" y="354"/>
                </a:cubicBezTo>
                <a:cubicBezTo>
                  <a:pt x="4473" y="314"/>
                  <a:pt x="4430" y="288"/>
                  <a:pt x="4356" y="288"/>
                </a:cubicBezTo>
                <a:cubicBezTo>
                  <a:pt x="4283" y="288"/>
                  <a:pt x="4242" y="316"/>
                  <a:pt x="4242" y="359"/>
                </a:cubicBezTo>
                <a:cubicBezTo>
                  <a:pt x="4242" y="401"/>
                  <a:pt x="4268" y="425"/>
                  <a:pt x="4388" y="442"/>
                </a:cubicBezTo>
                <a:cubicBezTo>
                  <a:pt x="4559" y="467"/>
                  <a:pt x="4630" y="512"/>
                  <a:pt x="4630" y="649"/>
                </a:cubicBezTo>
                <a:cubicBezTo>
                  <a:pt x="4630" y="783"/>
                  <a:pt x="4536" y="869"/>
                  <a:pt x="4322" y="869"/>
                </a:cubicBezTo>
                <a:close/>
                <a:moveTo>
                  <a:pt x="565" y="649"/>
                </a:moveTo>
                <a:cubicBezTo>
                  <a:pt x="565" y="783"/>
                  <a:pt x="472" y="869"/>
                  <a:pt x="257" y="869"/>
                </a:cubicBezTo>
                <a:cubicBezTo>
                  <a:pt x="128" y="869"/>
                  <a:pt x="58" y="851"/>
                  <a:pt x="0" y="833"/>
                </a:cubicBezTo>
                <a:cubicBezTo>
                  <a:pt x="0" y="680"/>
                  <a:pt x="0" y="680"/>
                  <a:pt x="0" y="680"/>
                </a:cubicBezTo>
                <a:cubicBezTo>
                  <a:pt x="114" y="680"/>
                  <a:pt x="114" y="680"/>
                  <a:pt x="114" y="680"/>
                </a:cubicBezTo>
                <a:cubicBezTo>
                  <a:pt x="130" y="728"/>
                  <a:pt x="193" y="758"/>
                  <a:pt x="255" y="758"/>
                </a:cubicBezTo>
                <a:cubicBezTo>
                  <a:pt x="331" y="758"/>
                  <a:pt x="377" y="727"/>
                  <a:pt x="377" y="678"/>
                </a:cubicBezTo>
                <a:cubicBezTo>
                  <a:pt x="377" y="627"/>
                  <a:pt x="346" y="607"/>
                  <a:pt x="232" y="591"/>
                </a:cubicBezTo>
                <a:cubicBezTo>
                  <a:pt x="80" y="570"/>
                  <a:pt x="8" y="520"/>
                  <a:pt x="8" y="386"/>
                </a:cubicBezTo>
                <a:cubicBezTo>
                  <a:pt x="8" y="252"/>
                  <a:pt x="116" y="174"/>
                  <a:pt x="297" y="174"/>
                </a:cubicBezTo>
                <a:cubicBezTo>
                  <a:pt x="408" y="174"/>
                  <a:pt x="484" y="186"/>
                  <a:pt x="540" y="204"/>
                </a:cubicBezTo>
                <a:cubicBezTo>
                  <a:pt x="540" y="354"/>
                  <a:pt x="540" y="354"/>
                  <a:pt x="540" y="354"/>
                </a:cubicBezTo>
                <a:cubicBezTo>
                  <a:pt x="431" y="354"/>
                  <a:pt x="431" y="354"/>
                  <a:pt x="431" y="354"/>
                </a:cubicBezTo>
                <a:cubicBezTo>
                  <a:pt x="408" y="314"/>
                  <a:pt x="365" y="288"/>
                  <a:pt x="291" y="288"/>
                </a:cubicBezTo>
                <a:cubicBezTo>
                  <a:pt x="218" y="288"/>
                  <a:pt x="177" y="316"/>
                  <a:pt x="177" y="359"/>
                </a:cubicBezTo>
                <a:cubicBezTo>
                  <a:pt x="177" y="401"/>
                  <a:pt x="203" y="425"/>
                  <a:pt x="323" y="442"/>
                </a:cubicBezTo>
                <a:cubicBezTo>
                  <a:pt x="494" y="467"/>
                  <a:pt x="565" y="512"/>
                  <a:pt x="565" y="649"/>
                </a:cubicBezTo>
                <a:close/>
                <a:moveTo>
                  <a:pt x="1519" y="1061"/>
                </a:moveTo>
                <a:cubicBezTo>
                  <a:pt x="1510" y="1052"/>
                  <a:pt x="1499" y="1046"/>
                  <a:pt x="1488" y="1042"/>
                </a:cubicBezTo>
                <a:cubicBezTo>
                  <a:pt x="1476" y="1038"/>
                  <a:pt x="1464" y="1036"/>
                  <a:pt x="1451" y="1036"/>
                </a:cubicBezTo>
                <a:cubicBezTo>
                  <a:pt x="1430" y="1036"/>
                  <a:pt x="1413" y="1040"/>
                  <a:pt x="1398" y="1049"/>
                </a:cubicBezTo>
                <a:cubicBezTo>
                  <a:pt x="1383" y="1058"/>
                  <a:pt x="1371" y="1071"/>
                  <a:pt x="1363" y="1086"/>
                </a:cubicBezTo>
                <a:cubicBezTo>
                  <a:pt x="1354" y="1102"/>
                  <a:pt x="1350" y="1121"/>
                  <a:pt x="1350" y="1142"/>
                </a:cubicBezTo>
                <a:cubicBezTo>
                  <a:pt x="1350" y="1163"/>
                  <a:pt x="1354" y="1181"/>
                  <a:pt x="1362" y="1197"/>
                </a:cubicBezTo>
                <a:cubicBezTo>
                  <a:pt x="1371" y="1213"/>
                  <a:pt x="1383" y="1225"/>
                  <a:pt x="1398" y="1233"/>
                </a:cubicBezTo>
                <a:cubicBezTo>
                  <a:pt x="1414" y="1242"/>
                  <a:pt x="1432" y="1246"/>
                  <a:pt x="1453" y="1246"/>
                </a:cubicBezTo>
                <a:cubicBezTo>
                  <a:pt x="1470" y="1246"/>
                  <a:pt x="1484" y="1244"/>
                  <a:pt x="1497" y="1239"/>
                </a:cubicBezTo>
                <a:cubicBezTo>
                  <a:pt x="1510" y="1234"/>
                  <a:pt x="1521" y="1227"/>
                  <a:pt x="1529" y="1219"/>
                </a:cubicBezTo>
                <a:cubicBezTo>
                  <a:pt x="1537" y="1210"/>
                  <a:pt x="1543" y="1199"/>
                  <a:pt x="1546" y="1188"/>
                </a:cubicBezTo>
                <a:cubicBezTo>
                  <a:pt x="1499" y="1183"/>
                  <a:pt x="1499" y="1183"/>
                  <a:pt x="1499" y="1183"/>
                </a:cubicBezTo>
                <a:cubicBezTo>
                  <a:pt x="1489" y="1197"/>
                  <a:pt x="1489" y="1197"/>
                  <a:pt x="1489" y="1197"/>
                </a:cubicBezTo>
                <a:cubicBezTo>
                  <a:pt x="1474" y="1206"/>
                  <a:pt x="1474" y="1206"/>
                  <a:pt x="1474" y="1206"/>
                </a:cubicBezTo>
                <a:cubicBezTo>
                  <a:pt x="1468" y="1208"/>
                  <a:pt x="1461" y="1209"/>
                  <a:pt x="1454" y="1209"/>
                </a:cubicBezTo>
                <a:cubicBezTo>
                  <a:pt x="1443" y="1209"/>
                  <a:pt x="1434" y="1207"/>
                  <a:pt x="1425" y="1202"/>
                </a:cubicBezTo>
                <a:cubicBezTo>
                  <a:pt x="1417" y="1198"/>
                  <a:pt x="1411" y="1191"/>
                  <a:pt x="1406" y="1183"/>
                </a:cubicBezTo>
                <a:cubicBezTo>
                  <a:pt x="1402" y="1175"/>
                  <a:pt x="1400" y="1165"/>
                  <a:pt x="1400" y="1154"/>
                </a:cubicBezTo>
                <a:cubicBezTo>
                  <a:pt x="1548" y="1154"/>
                  <a:pt x="1548" y="1154"/>
                  <a:pt x="1548" y="1154"/>
                </a:cubicBezTo>
                <a:cubicBezTo>
                  <a:pt x="1548" y="1139"/>
                  <a:pt x="1548" y="1139"/>
                  <a:pt x="1548" y="1139"/>
                </a:cubicBezTo>
                <a:cubicBezTo>
                  <a:pt x="1548" y="1121"/>
                  <a:pt x="1545" y="1106"/>
                  <a:pt x="1540" y="1093"/>
                </a:cubicBezTo>
                <a:cubicBezTo>
                  <a:pt x="1535" y="1080"/>
                  <a:pt x="1528" y="1069"/>
                  <a:pt x="1519" y="1061"/>
                </a:cubicBezTo>
                <a:close/>
                <a:moveTo>
                  <a:pt x="1400" y="1121"/>
                </a:moveTo>
                <a:cubicBezTo>
                  <a:pt x="1401" y="1113"/>
                  <a:pt x="1402" y="1106"/>
                  <a:pt x="1406" y="1099"/>
                </a:cubicBezTo>
                <a:cubicBezTo>
                  <a:pt x="1411" y="1091"/>
                  <a:pt x="1417" y="1085"/>
                  <a:pt x="1424" y="1080"/>
                </a:cubicBezTo>
                <a:cubicBezTo>
                  <a:pt x="1432" y="1076"/>
                  <a:pt x="1441" y="1073"/>
                  <a:pt x="1451" y="1073"/>
                </a:cubicBezTo>
                <a:cubicBezTo>
                  <a:pt x="1461" y="1073"/>
                  <a:pt x="1469" y="1075"/>
                  <a:pt x="1477" y="1080"/>
                </a:cubicBezTo>
                <a:cubicBezTo>
                  <a:pt x="1484" y="1084"/>
                  <a:pt x="1489" y="1089"/>
                  <a:pt x="1493" y="1097"/>
                </a:cubicBezTo>
                <a:cubicBezTo>
                  <a:pt x="1498" y="1104"/>
                  <a:pt x="1500" y="1112"/>
                  <a:pt x="1500" y="1121"/>
                </a:cubicBezTo>
                <a:lnTo>
                  <a:pt x="1400" y="1121"/>
                </a:lnTo>
                <a:close/>
                <a:moveTo>
                  <a:pt x="1262" y="722"/>
                </a:moveTo>
                <a:cubicBezTo>
                  <a:pt x="1262" y="384"/>
                  <a:pt x="1262" y="384"/>
                  <a:pt x="1262" y="384"/>
                </a:cubicBezTo>
                <a:cubicBezTo>
                  <a:pt x="1262" y="228"/>
                  <a:pt x="1165" y="171"/>
                  <a:pt x="981" y="171"/>
                </a:cubicBezTo>
                <a:cubicBezTo>
                  <a:pt x="843" y="171"/>
                  <a:pt x="754" y="195"/>
                  <a:pt x="688" y="223"/>
                </a:cubicBezTo>
                <a:cubicBezTo>
                  <a:pt x="688" y="362"/>
                  <a:pt x="688" y="362"/>
                  <a:pt x="688" y="362"/>
                </a:cubicBezTo>
                <a:cubicBezTo>
                  <a:pt x="778" y="362"/>
                  <a:pt x="778" y="362"/>
                  <a:pt x="778" y="362"/>
                </a:cubicBezTo>
                <a:cubicBezTo>
                  <a:pt x="813" y="332"/>
                  <a:pt x="857" y="301"/>
                  <a:pt x="942" y="301"/>
                </a:cubicBezTo>
                <a:cubicBezTo>
                  <a:pt x="1025" y="301"/>
                  <a:pt x="1065" y="333"/>
                  <a:pt x="1065" y="402"/>
                </a:cubicBezTo>
                <a:cubicBezTo>
                  <a:pt x="1065" y="473"/>
                  <a:pt x="1065" y="473"/>
                  <a:pt x="1065" y="473"/>
                </a:cubicBezTo>
                <a:cubicBezTo>
                  <a:pt x="1020" y="463"/>
                  <a:pt x="979" y="458"/>
                  <a:pt x="920" y="458"/>
                </a:cubicBezTo>
                <a:cubicBezTo>
                  <a:pt x="757" y="458"/>
                  <a:pt x="640" y="522"/>
                  <a:pt x="640" y="665"/>
                </a:cubicBezTo>
                <a:cubicBezTo>
                  <a:pt x="640" y="800"/>
                  <a:pt x="735" y="869"/>
                  <a:pt x="867" y="869"/>
                </a:cubicBezTo>
                <a:cubicBezTo>
                  <a:pt x="954" y="869"/>
                  <a:pt x="1020" y="847"/>
                  <a:pt x="1073" y="785"/>
                </a:cubicBezTo>
                <a:cubicBezTo>
                  <a:pt x="1090" y="840"/>
                  <a:pt x="1132" y="871"/>
                  <a:pt x="1215" y="871"/>
                </a:cubicBezTo>
                <a:cubicBezTo>
                  <a:pt x="1266" y="871"/>
                  <a:pt x="1306" y="860"/>
                  <a:pt x="1333" y="845"/>
                </a:cubicBezTo>
                <a:cubicBezTo>
                  <a:pt x="1333" y="754"/>
                  <a:pt x="1333" y="754"/>
                  <a:pt x="1333" y="754"/>
                </a:cubicBezTo>
                <a:cubicBezTo>
                  <a:pt x="1296" y="754"/>
                  <a:pt x="1296" y="754"/>
                  <a:pt x="1296" y="754"/>
                </a:cubicBezTo>
                <a:cubicBezTo>
                  <a:pt x="1279" y="754"/>
                  <a:pt x="1262" y="737"/>
                  <a:pt x="1262" y="722"/>
                </a:cubicBezTo>
                <a:close/>
                <a:moveTo>
                  <a:pt x="1065" y="710"/>
                </a:moveTo>
                <a:cubicBezTo>
                  <a:pt x="1031" y="740"/>
                  <a:pt x="990" y="758"/>
                  <a:pt x="940" y="758"/>
                </a:cubicBezTo>
                <a:cubicBezTo>
                  <a:pt x="874" y="758"/>
                  <a:pt x="832" y="726"/>
                  <a:pt x="832" y="657"/>
                </a:cubicBezTo>
                <a:cubicBezTo>
                  <a:pt x="832" y="588"/>
                  <a:pt x="881" y="557"/>
                  <a:pt x="961" y="557"/>
                </a:cubicBezTo>
                <a:cubicBezTo>
                  <a:pt x="998" y="557"/>
                  <a:pt x="1034" y="560"/>
                  <a:pt x="1065" y="565"/>
                </a:cubicBezTo>
                <a:lnTo>
                  <a:pt x="1065" y="710"/>
                </a:lnTo>
                <a:close/>
                <a:moveTo>
                  <a:pt x="2572" y="855"/>
                </a:moveTo>
                <a:cubicBezTo>
                  <a:pt x="2543" y="864"/>
                  <a:pt x="2501" y="872"/>
                  <a:pt x="2445" y="872"/>
                </a:cubicBezTo>
                <a:cubicBezTo>
                  <a:pt x="2309" y="872"/>
                  <a:pt x="2226" y="831"/>
                  <a:pt x="2226" y="689"/>
                </a:cubicBezTo>
                <a:cubicBezTo>
                  <a:pt x="2226" y="296"/>
                  <a:pt x="2226" y="296"/>
                  <a:pt x="2226" y="296"/>
                </a:cubicBezTo>
                <a:cubicBezTo>
                  <a:pt x="2143" y="296"/>
                  <a:pt x="2143" y="296"/>
                  <a:pt x="2143" y="296"/>
                </a:cubicBezTo>
                <a:cubicBezTo>
                  <a:pt x="2143" y="182"/>
                  <a:pt x="2143" y="182"/>
                  <a:pt x="2143" y="182"/>
                </a:cubicBezTo>
                <a:cubicBezTo>
                  <a:pt x="2226" y="182"/>
                  <a:pt x="2226" y="182"/>
                  <a:pt x="2226" y="182"/>
                </a:cubicBezTo>
                <a:cubicBezTo>
                  <a:pt x="2226" y="0"/>
                  <a:pt x="2226" y="0"/>
                  <a:pt x="2226" y="0"/>
                </a:cubicBezTo>
                <a:cubicBezTo>
                  <a:pt x="2424" y="0"/>
                  <a:pt x="2424" y="0"/>
                  <a:pt x="2424" y="0"/>
                </a:cubicBezTo>
                <a:cubicBezTo>
                  <a:pt x="2424" y="182"/>
                  <a:pt x="2424" y="182"/>
                  <a:pt x="2424" y="182"/>
                </a:cubicBezTo>
                <a:cubicBezTo>
                  <a:pt x="2567" y="182"/>
                  <a:pt x="2567" y="182"/>
                  <a:pt x="2567" y="182"/>
                </a:cubicBezTo>
                <a:cubicBezTo>
                  <a:pt x="2567" y="296"/>
                  <a:pt x="2567" y="296"/>
                  <a:pt x="2567" y="296"/>
                </a:cubicBezTo>
                <a:cubicBezTo>
                  <a:pt x="2424" y="296"/>
                  <a:pt x="2424" y="296"/>
                  <a:pt x="2424" y="296"/>
                </a:cubicBezTo>
                <a:cubicBezTo>
                  <a:pt x="2424" y="669"/>
                  <a:pt x="2424" y="669"/>
                  <a:pt x="2424" y="669"/>
                </a:cubicBezTo>
                <a:cubicBezTo>
                  <a:pt x="2424" y="741"/>
                  <a:pt x="2451" y="754"/>
                  <a:pt x="2524" y="754"/>
                </a:cubicBezTo>
                <a:cubicBezTo>
                  <a:pt x="2572" y="754"/>
                  <a:pt x="2572" y="754"/>
                  <a:pt x="2572" y="754"/>
                </a:cubicBezTo>
                <a:lnTo>
                  <a:pt x="2572" y="855"/>
                </a:lnTo>
                <a:close/>
                <a:moveTo>
                  <a:pt x="3931" y="965"/>
                </a:moveTo>
                <a:cubicBezTo>
                  <a:pt x="3936" y="970"/>
                  <a:pt x="3939" y="977"/>
                  <a:pt x="3939" y="984"/>
                </a:cubicBezTo>
                <a:cubicBezTo>
                  <a:pt x="3939" y="991"/>
                  <a:pt x="3936" y="997"/>
                  <a:pt x="3931" y="1002"/>
                </a:cubicBezTo>
                <a:cubicBezTo>
                  <a:pt x="3925" y="1007"/>
                  <a:pt x="3918" y="1010"/>
                  <a:pt x="3910" y="1010"/>
                </a:cubicBezTo>
                <a:cubicBezTo>
                  <a:pt x="3902" y="1010"/>
                  <a:pt x="3895" y="1007"/>
                  <a:pt x="3890" y="1002"/>
                </a:cubicBezTo>
                <a:cubicBezTo>
                  <a:pt x="3884" y="997"/>
                  <a:pt x="3881" y="991"/>
                  <a:pt x="3881" y="984"/>
                </a:cubicBezTo>
                <a:cubicBezTo>
                  <a:pt x="3881" y="976"/>
                  <a:pt x="3884" y="970"/>
                  <a:pt x="3890" y="965"/>
                </a:cubicBezTo>
                <a:cubicBezTo>
                  <a:pt x="3895" y="960"/>
                  <a:pt x="3902" y="958"/>
                  <a:pt x="3910" y="958"/>
                </a:cubicBezTo>
                <a:cubicBezTo>
                  <a:pt x="3918" y="958"/>
                  <a:pt x="3925" y="960"/>
                  <a:pt x="3931" y="965"/>
                </a:cubicBezTo>
                <a:close/>
                <a:moveTo>
                  <a:pt x="3885" y="1039"/>
                </a:moveTo>
                <a:cubicBezTo>
                  <a:pt x="3935" y="1039"/>
                  <a:pt x="3935" y="1039"/>
                  <a:pt x="3935" y="1039"/>
                </a:cubicBezTo>
                <a:cubicBezTo>
                  <a:pt x="3935" y="1242"/>
                  <a:pt x="3935" y="1242"/>
                  <a:pt x="3935" y="1242"/>
                </a:cubicBezTo>
                <a:cubicBezTo>
                  <a:pt x="3885" y="1242"/>
                  <a:pt x="3885" y="1242"/>
                  <a:pt x="3885" y="1242"/>
                </a:cubicBezTo>
                <a:lnTo>
                  <a:pt x="3885" y="1039"/>
                </a:lnTo>
                <a:close/>
                <a:moveTo>
                  <a:pt x="3664" y="171"/>
                </a:moveTo>
                <a:cubicBezTo>
                  <a:pt x="3457" y="171"/>
                  <a:pt x="3291" y="306"/>
                  <a:pt x="3291" y="525"/>
                </a:cubicBezTo>
                <a:cubicBezTo>
                  <a:pt x="3291" y="743"/>
                  <a:pt x="3457" y="871"/>
                  <a:pt x="3664" y="871"/>
                </a:cubicBezTo>
                <a:cubicBezTo>
                  <a:pt x="3871" y="871"/>
                  <a:pt x="4037" y="743"/>
                  <a:pt x="4037" y="525"/>
                </a:cubicBezTo>
                <a:cubicBezTo>
                  <a:pt x="4037" y="306"/>
                  <a:pt x="3871" y="171"/>
                  <a:pt x="3664" y="171"/>
                </a:cubicBezTo>
                <a:close/>
                <a:moveTo>
                  <a:pt x="3664" y="752"/>
                </a:moveTo>
                <a:cubicBezTo>
                  <a:pt x="3565" y="752"/>
                  <a:pt x="3491" y="679"/>
                  <a:pt x="3491" y="526"/>
                </a:cubicBezTo>
                <a:cubicBezTo>
                  <a:pt x="3491" y="372"/>
                  <a:pt x="3565" y="296"/>
                  <a:pt x="3664" y="296"/>
                </a:cubicBezTo>
                <a:cubicBezTo>
                  <a:pt x="3762" y="296"/>
                  <a:pt x="3837" y="372"/>
                  <a:pt x="3837" y="526"/>
                </a:cubicBezTo>
                <a:cubicBezTo>
                  <a:pt x="3837" y="679"/>
                  <a:pt x="3762" y="752"/>
                  <a:pt x="3664" y="752"/>
                </a:cubicBezTo>
                <a:close/>
                <a:moveTo>
                  <a:pt x="3797" y="1039"/>
                </a:moveTo>
                <a:cubicBezTo>
                  <a:pt x="3850" y="1039"/>
                  <a:pt x="3850" y="1039"/>
                  <a:pt x="3850" y="1039"/>
                </a:cubicBezTo>
                <a:cubicBezTo>
                  <a:pt x="3775" y="1242"/>
                  <a:pt x="3775" y="1242"/>
                  <a:pt x="3775" y="1242"/>
                </a:cubicBezTo>
                <a:cubicBezTo>
                  <a:pt x="3719" y="1242"/>
                  <a:pt x="3719" y="1242"/>
                  <a:pt x="3719" y="1242"/>
                </a:cubicBezTo>
                <a:cubicBezTo>
                  <a:pt x="3644" y="1039"/>
                  <a:pt x="3644" y="1039"/>
                  <a:pt x="3644" y="1039"/>
                </a:cubicBezTo>
                <a:cubicBezTo>
                  <a:pt x="3697" y="1039"/>
                  <a:pt x="3697" y="1039"/>
                  <a:pt x="3697" y="1039"/>
                </a:cubicBezTo>
                <a:cubicBezTo>
                  <a:pt x="3746" y="1190"/>
                  <a:pt x="3746" y="1190"/>
                  <a:pt x="3746" y="1190"/>
                </a:cubicBezTo>
                <a:cubicBezTo>
                  <a:pt x="3748" y="1190"/>
                  <a:pt x="3748" y="1190"/>
                  <a:pt x="3748" y="1190"/>
                </a:cubicBezTo>
                <a:lnTo>
                  <a:pt x="3797" y="1039"/>
                </a:lnTo>
                <a:close/>
                <a:moveTo>
                  <a:pt x="2465" y="971"/>
                </a:moveTo>
                <a:cubicBezTo>
                  <a:pt x="2515" y="971"/>
                  <a:pt x="2515" y="971"/>
                  <a:pt x="2515" y="971"/>
                </a:cubicBezTo>
                <a:cubicBezTo>
                  <a:pt x="2515" y="1242"/>
                  <a:pt x="2515" y="1242"/>
                  <a:pt x="2515" y="1242"/>
                </a:cubicBezTo>
                <a:cubicBezTo>
                  <a:pt x="2465" y="1242"/>
                  <a:pt x="2465" y="1242"/>
                  <a:pt x="2465" y="1242"/>
                </a:cubicBezTo>
                <a:lnTo>
                  <a:pt x="2465" y="971"/>
                </a:lnTo>
                <a:close/>
                <a:moveTo>
                  <a:pt x="4035" y="1105"/>
                </a:moveTo>
                <a:cubicBezTo>
                  <a:pt x="4030" y="1115"/>
                  <a:pt x="4028" y="1127"/>
                  <a:pt x="4028" y="1140"/>
                </a:cubicBezTo>
                <a:cubicBezTo>
                  <a:pt x="4028" y="1154"/>
                  <a:pt x="4030" y="1166"/>
                  <a:pt x="4035" y="1176"/>
                </a:cubicBezTo>
                <a:cubicBezTo>
                  <a:pt x="4039" y="1186"/>
                  <a:pt x="4045" y="1194"/>
                  <a:pt x="4052" y="1199"/>
                </a:cubicBezTo>
                <a:cubicBezTo>
                  <a:pt x="4060" y="1204"/>
                  <a:pt x="4069" y="1207"/>
                  <a:pt x="4080" y="1207"/>
                </a:cubicBezTo>
                <a:cubicBezTo>
                  <a:pt x="4087" y="1207"/>
                  <a:pt x="4094" y="1206"/>
                  <a:pt x="4100" y="1203"/>
                </a:cubicBezTo>
                <a:cubicBezTo>
                  <a:pt x="4114" y="1191"/>
                  <a:pt x="4114" y="1191"/>
                  <a:pt x="4114" y="1191"/>
                </a:cubicBezTo>
                <a:cubicBezTo>
                  <a:pt x="4118" y="1186"/>
                  <a:pt x="4121" y="1180"/>
                  <a:pt x="4122" y="1173"/>
                </a:cubicBezTo>
                <a:cubicBezTo>
                  <a:pt x="4170" y="1173"/>
                  <a:pt x="4170" y="1173"/>
                  <a:pt x="4170" y="1173"/>
                </a:cubicBezTo>
                <a:cubicBezTo>
                  <a:pt x="4169" y="1187"/>
                  <a:pt x="4165" y="1200"/>
                  <a:pt x="4157" y="1211"/>
                </a:cubicBezTo>
                <a:cubicBezTo>
                  <a:pt x="4149" y="1222"/>
                  <a:pt x="4139" y="1231"/>
                  <a:pt x="4126" y="1237"/>
                </a:cubicBezTo>
                <a:cubicBezTo>
                  <a:pt x="4113" y="1243"/>
                  <a:pt x="4097" y="1246"/>
                  <a:pt x="4079" y="1246"/>
                </a:cubicBezTo>
                <a:cubicBezTo>
                  <a:pt x="4058" y="1246"/>
                  <a:pt x="4040" y="1242"/>
                  <a:pt x="4025" y="1233"/>
                </a:cubicBezTo>
                <a:cubicBezTo>
                  <a:pt x="4010" y="1224"/>
                  <a:pt x="3998" y="1212"/>
                  <a:pt x="3990" y="1196"/>
                </a:cubicBezTo>
                <a:cubicBezTo>
                  <a:pt x="3982" y="1180"/>
                  <a:pt x="3977" y="1162"/>
                  <a:pt x="3977" y="1141"/>
                </a:cubicBezTo>
                <a:cubicBezTo>
                  <a:pt x="3977" y="1121"/>
                  <a:pt x="3982" y="1102"/>
                  <a:pt x="3990" y="1086"/>
                </a:cubicBezTo>
                <a:cubicBezTo>
                  <a:pt x="3998" y="1071"/>
                  <a:pt x="4010" y="1058"/>
                  <a:pt x="4025" y="1049"/>
                </a:cubicBezTo>
                <a:cubicBezTo>
                  <a:pt x="4040" y="1040"/>
                  <a:pt x="4058" y="1036"/>
                  <a:pt x="4079" y="1036"/>
                </a:cubicBezTo>
                <a:cubicBezTo>
                  <a:pt x="4096" y="1036"/>
                  <a:pt x="4112" y="1039"/>
                  <a:pt x="4125" y="1045"/>
                </a:cubicBezTo>
                <a:cubicBezTo>
                  <a:pt x="4138" y="1051"/>
                  <a:pt x="4149" y="1060"/>
                  <a:pt x="4157" y="1071"/>
                </a:cubicBezTo>
                <a:cubicBezTo>
                  <a:pt x="4165" y="1082"/>
                  <a:pt x="4169" y="1094"/>
                  <a:pt x="4170" y="1109"/>
                </a:cubicBezTo>
                <a:cubicBezTo>
                  <a:pt x="4122" y="1109"/>
                  <a:pt x="4122" y="1109"/>
                  <a:pt x="4122" y="1109"/>
                </a:cubicBezTo>
                <a:cubicBezTo>
                  <a:pt x="4120" y="1099"/>
                  <a:pt x="4116" y="1091"/>
                  <a:pt x="4109" y="1085"/>
                </a:cubicBezTo>
                <a:cubicBezTo>
                  <a:pt x="4101" y="1078"/>
                  <a:pt x="4092" y="1075"/>
                  <a:pt x="4080" y="1075"/>
                </a:cubicBezTo>
                <a:cubicBezTo>
                  <a:pt x="4069" y="1075"/>
                  <a:pt x="4060" y="1077"/>
                  <a:pt x="4053" y="1083"/>
                </a:cubicBezTo>
                <a:cubicBezTo>
                  <a:pt x="4045" y="1088"/>
                  <a:pt x="4039" y="1095"/>
                  <a:pt x="4035" y="1105"/>
                </a:cubicBezTo>
                <a:close/>
                <a:moveTo>
                  <a:pt x="4371" y="1061"/>
                </a:moveTo>
                <a:cubicBezTo>
                  <a:pt x="4362" y="1052"/>
                  <a:pt x="4352" y="1046"/>
                  <a:pt x="4340" y="1042"/>
                </a:cubicBezTo>
                <a:cubicBezTo>
                  <a:pt x="4328" y="1038"/>
                  <a:pt x="4316" y="1036"/>
                  <a:pt x="4303" y="1036"/>
                </a:cubicBezTo>
                <a:cubicBezTo>
                  <a:pt x="4282" y="1036"/>
                  <a:pt x="4265" y="1040"/>
                  <a:pt x="4250" y="1049"/>
                </a:cubicBezTo>
                <a:cubicBezTo>
                  <a:pt x="4235" y="1058"/>
                  <a:pt x="4223" y="1071"/>
                  <a:pt x="4215" y="1086"/>
                </a:cubicBezTo>
                <a:cubicBezTo>
                  <a:pt x="4206" y="1102"/>
                  <a:pt x="4202" y="1121"/>
                  <a:pt x="4202" y="1142"/>
                </a:cubicBezTo>
                <a:cubicBezTo>
                  <a:pt x="4202" y="1163"/>
                  <a:pt x="4206" y="1181"/>
                  <a:pt x="4215" y="1197"/>
                </a:cubicBezTo>
                <a:cubicBezTo>
                  <a:pt x="4223" y="1213"/>
                  <a:pt x="4235" y="1225"/>
                  <a:pt x="4250" y="1233"/>
                </a:cubicBezTo>
                <a:cubicBezTo>
                  <a:pt x="4266" y="1242"/>
                  <a:pt x="4284" y="1246"/>
                  <a:pt x="4305" y="1246"/>
                </a:cubicBezTo>
                <a:cubicBezTo>
                  <a:pt x="4322" y="1246"/>
                  <a:pt x="4337" y="1244"/>
                  <a:pt x="4349" y="1239"/>
                </a:cubicBezTo>
                <a:cubicBezTo>
                  <a:pt x="4362" y="1234"/>
                  <a:pt x="4373" y="1227"/>
                  <a:pt x="4381" y="1219"/>
                </a:cubicBezTo>
                <a:cubicBezTo>
                  <a:pt x="4389" y="1210"/>
                  <a:pt x="4395" y="1199"/>
                  <a:pt x="4398" y="1188"/>
                </a:cubicBezTo>
                <a:cubicBezTo>
                  <a:pt x="4351" y="1183"/>
                  <a:pt x="4351" y="1183"/>
                  <a:pt x="4351" y="1183"/>
                </a:cubicBezTo>
                <a:cubicBezTo>
                  <a:pt x="4341" y="1197"/>
                  <a:pt x="4341" y="1197"/>
                  <a:pt x="4341" y="1197"/>
                </a:cubicBezTo>
                <a:cubicBezTo>
                  <a:pt x="4326" y="1206"/>
                  <a:pt x="4326" y="1206"/>
                  <a:pt x="4326" y="1206"/>
                </a:cubicBezTo>
                <a:cubicBezTo>
                  <a:pt x="4320" y="1208"/>
                  <a:pt x="4313" y="1209"/>
                  <a:pt x="4306" y="1209"/>
                </a:cubicBezTo>
                <a:cubicBezTo>
                  <a:pt x="4295" y="1209"/>
                  <a:pt x="4286" y="1207"/>
                  <a:pt x="4278" y="1202"/>
                </a:cubicBezTo>
                <a:cubicBezTo>
                  <a:pt x="4269" y="1198"/>
                  <a:pt x="4263" y="1191"/>
                  <a:pt x="4259" y="1183"/>
                </a:cubicBezTo>
                <a:cubicBezTo>
                  <a:pt x="4254" y="1175"/>
                  <a:pt x="4252" y="1165"/>
                  <a:pt x="4252" y="1154"/>
                </a:cubicBezTo>
                <a:cubicBezTo>
                  <a:pt x="4400" y="1154"/>
                  <a:pt x="4400" y="1154"/>
                  <a:pt x="4400" y="1154"/>
                </a:cubicBezTo>
                <a:cubicBezTo>
                  <a:pt x="4400" y="1139"/>
                  <a:pt x="4400" y="1139"/>
                  <a:pt x="4400" y="1139"/>
                </a:cubicBezTo>
                <a:cubicBezTo>
                  <a:pt x="4400" y="1121"/>
                  <a:pt x="4397" y="1106"/>
                  <a:pt x="4392" y="1093"/>
                </a:cubicBezTo>
                <a:cubicBezTo>
                  <a:pt x="4387" y="1080"/>
                  <a:pt x="4380" y="1069"/>
                  <a:pt x="4371" y="1061"/>
                </a:cubicBezTo>
                <a:close/>
                <a:moveTo>
                  <a:pt x="4252" y="1121"/>
                </a:moveTo>
                <a:cubicBezTo>
                  <a:pt x="4253" y="1113"/>
                  <a:pt x="4255" y="1106"/>
                  <a:pt x="4258" y="1099"/>
                </a:cubicBezTo>
                <a:cubicBezTo>
                  <a:pt x="4263" y="1091"/>
                  <a:pt x="4269" y="1085"/>
                  <a:pt x="4276" y="1080"/>
                </a:cubicBezTo>
                <a:cubicBezTo>
                  <a:pt x="4284" y="1076"/>
                  <a:pt x="4293" y="1073"/>
                  <a:pt x="4303" y="1073"/>
                </a:cubicBezTo>
                <a:cubicBezTo>
                  <a:pt x="4313" y="1073"/>
                  <a:pt x="4321" y="1075"/>
                  <a:pt x="4329" y="1080"/>
                </a:cubicBezTo>
                <a:cubicBezTo>
                  <a:pt x="4336" y="1084"/>
                  <a:pt x="4342" y="1089"/>
                  <a:pt x="4346" y="1097"/>
                </a:cubicBezTo>
                <a:cubicBezTo>
                  <a:pt x="4350" y="1104"/>
                  <a:pt x="4352" y="1112"/>
                  <a:pt x="4352" y="1121"/>
                </a:cubicBezTo>
                <a:lnTo>
                  <a:pt x="4252" y="1121"/>
                </a:lnTo>
                <a:close/>
                <a:moveTo>
                  <a:pt x="4600" y="1146"/>
                </a:moveTo>
                <a:cubicBezTo>
                  <a:pt x="4610" y="1155"/>
                  <a:pt x="4615" y="1167"/>
                  <a:pt x="4615" y="1181"/>
                </a:cubicBezTo>
                <a:cubicBezTo>
                  <a:pt x="4615" y="1194"/>
                  <a:pt x="4611" y="1205"/>
                  <a:pt x="4603" y="1215"/>
                </a:cubicBezTo>
                <a:cubicBezTo>
                  <a:pt x="4595" y="1225"/>
                  <a:pt x="4585" y="1233"/>
                  <a:pt x="4571" y="1238"/>
                </a:cubicBezTo>
                <a:cubicBezTo>
                  <a:pt x="4557" y="1243"/>
                  <a:pt x="4542" y="1246"/>
                  <a:pt x="4524" y="1246"/>
                </a:cubicBezTo>
                <a:cubicBezTo>
                  <a:pt x="4498" y="1246"/>
                  <a:pt x="4477" y="1241"/>
                  <a:pt x="4461" y="1231"/>
                </a:cubicBezTo>
                <a:cubicBezTo>
                  <a:pt x="4445" y="1220"/>
                  <a:pt x="4436" y="1205"/>
                  <a:pt x="4433" y="1187"/>
                </a:cubicBezTo>
                <a:cubicBezTo>
                  <a:pt x="4482" y="1182"/>
                  <a:pt x="4482" y="1182"/>
                  <a:pt x="4482" y="1182"/>
                </a:cubicBezTo>
                <a:cubicBezTo>
                  <a:pt x="4484" y="1191"/>
                  <a:pt x="4489" y="1198"/>
                  <a:pt x="4496" y="1203"/>
                </a:cubicBezTo>
                <a:cubicBezTo>
                  <a:pt x="4503" y="1208"/>
                  <a:pt x="4512" y="1210"/>
                  <a:pt x="4524" y="1210"/>
                </a:cubicBezTo>
                <a:cubicBezTo>
                  <a:pt x="4536" y="1210"/>
                  <a:pt x="4545" y="1208"/>
                  <a:pt x="4553" y="1203"/>
                </a:cubicBezTo>
                <a:cubicBezTo>
                  <a:pt x="4560" y="1198"/>
                  <a:pt x="4563" y="1193"/>
                  <a:pt x="4563" y="1186"/>
                </a:cubicBezTo>
                <a:cubicBezTo>
                  <a:pt x="4556" y="1171"/>
                  <a:pt x="4556" y="1171"/>
                  <a:pt x="4556" y="1171"/>
                </a:cubicBezTo>
                <a:cubicBezTo>
                  <a:pt x="4552" y="1167"/>
                  <a:pt x="4545" y="1164"/>
                  <a:pt x="4535" y="1162"/>
                </a:cubicBezTo>
                <a:cubicBezTo>
                  <a:pt x="4499" y="1155"/>
                  <a:pt x="4499" y="1155"/>
                  <a:pt x="4499" y="1155"/>
                </a:cubicBezTo>
                <a:cubicBezTo>
                  <a:pt x="4478" y="1151"/>
                  <a:pt x="4463" y="1144"/>
                  <a:pt x="4453" y="1135"/>
                </a:cubicBezTo>
                <a:cubicBezTo>
                  <a:pt x="4444" y="1125"/>
                  <a:pt x="4439" y="1113"/>
                  <a:pt x="4439" y="1098"/>
                </a:cubicBezTo>
                <a:cubicBezTo>
                  <a:pt x="4439" y="1085"/>
                  <a:pt x="4442" y="1074"/>
                  <a:pt x="4450" y="1065"/>
                </a:cubicBezTo>
                <a:cubicBezTo>
                  <a:pt x="4457" y="1056"/>
                  <a:pt x="4467" y="1049"/>
                  <a:pt x="4480" y="1044"/>
                </a:cubicBezTo>
                <a:cubicBezTo>
                  <a:pt x="4493" y="1038"/>
                  <a:pt x="4508" y="1036"/>
                  <a:pt x="4525" y="1036"/>
                </a:cubicBezTo>
                <a:cubicBezTo>
                  <a:pt x="4550" y="1036"/>
                  <a:pt x="4569" y="1041"/>
                  <a:pt x="4584" y="1051"/>
                </a:cubicBezTo>
                <a:cubicBezTo>
                  <a:pt x="4598" y="1061"/>
                  <a:pt x="4607" y="1075"/>
                  <a:pt x="4610" y="1092"/>
                </a:cubicBezTo>
                <a:cubicBezTo>
                  <a:pt x="4565" y="1097"/>
                  <a:pt x="4565" y="1097"/>
                  <a:pt x="4565" y="1097"/>
                </a:cubicBezTo>
                <a:cubicBezTo>
                  <a:pt x="4558" y="1085"/>
                  <a:pt x="4558" y="1085"/>
                  <a:pt x="4558" y="1085"/>
                </a:cubicBezTo>
                <a:cubicBezTo>
                  <a:pt x="4545" y="1075"/>
                  <a:pt x="4545" y="1075"/>
                  <a:pt x="4545" y="1075"/>
                </a:cubicBezTo>
                <a:cubicBezTo>
                  <a:pt x="4540" y="1073"/>
                  <a:pt x="4533" y="1072"/>
                  <a:pt x="4525" y="1072"/>
                </a:cubicBezTo>
                <a:cubicBezTo>
                  <a:pt x="4515" y="1072"/>
                  <a:pt x="4506" y="1074"/>
                  <a:pt x="4499" y="1078"/>
                </a:cubicBezTo>
                <a:cubicBezTo>
                  <a:pt x="4492" y="1083"/>
                  <a:pt x="4489" y="1088"/>
                  <a:pt x="4489" y="1095"/>
                </a:cubicBezTo>
                <a:cubicBezTo>
                  <a:pt x="4496" y="1110"/>
                  <a:pt x="4496" y="1110"/>
                  <a:pt x="4496" y="1110"/>
                </a:cubicBezTo>
                <a:cubicBezTo>
                  <a:pt x="4500" y="1113"/>
                  <a:pt x="4508" y="1116"/>
                  <a:pt x="4519" y="1119"/>
                </a:cubicBezTo>
                <a:cubicBezTo>
                  <a:pt x="4555" y="1126"/>
                  <a:pt x="4555" y="1126"/>
                  <a:pt x="4555" y="1126"/>
                </a:cubicBezTo>
                <a:cubicBezTo>
                  <a:pt x="4575" y="1130"/>
                  <a:pt x="4590" y="1137"/>
                  <a:pt x="4600" y="1146"/>
                </a:cubicBezTo>
                <a:close/>
                <a:moveTo>
                  <a:pt x="3612" y="1036"/>
                </a:moveTo>
                <a:cubicBezTo>
                  <a:pt x="3621" y="1037"/>
                  <a:pt x="3621" y="1037"/>
                  <a:pt x="3621" y="1037"/>
                </a:cubicBezTo>
                <a:cubicBezTo>
                  <a:pt x="3621" y="1081"/>
                  <a:pt x="3621" y="1081"/>
                  <a:pt x="3621" y="1081"/>
                </a:cubicBezTo>
                <a:cubicBezTo>
                  <a:pt x="3611" y="1079"/>
                  <a:pt x="3611" y="1079"/>
                  <a:pt x="3611" y="1079"/>
                </a:cubicBezTo>
                <a:cubicBezTo>
                  <a:pt x="3597" y="1078"/>
                  <a:pt x="3597" y="1078"/>
                  <a:pt x="3597" y="1078"/>
                </a:cubicBezTo>
                <a:cubicBezTo>
                  <a:pt x="3588" y="1078"/>
                  <a:pt x="3580" y="1080"/>
                  <a:pt x="3573" y="1084"/>
                </a:cubicBezTo>
                <a:cubicBezTo>
                  <a:pt x="3566" y="1088"/>
                  <a:pt x="3560" y="1093"/>
                  <a:pt x="3556" y="1100"/>
                </a:cubicBezTo>
                <a:cubicBezTo>
                  <a:pt x="3552" y="1106"/>
                  <a:pt x="3550" y="1114"/>
                  <a:pt x="3550" y="1123"/>
                </a:cubicBezTo>
                <a:cubicBezTo>
                  <a:pt x="3550" y="1242"/>
                  <a:pt x="3550" y="1242"/>
                  <a:pt x="3550" y="1242"/>
                </a:cubicBezTo>
                <a:cubicBezTo>
                  <a:pt x="3499" y="1242"/>
                  <a:pt x="3499" y="1242"/>
                  <a:pt x="3499" y="1242"/>
                </a:cubicBezTo>
                <a:cubicBezTo>
                  <a:pt x="3499" y="1039"/>
                  <a:pt x="3499" y="1039"/>
                  <a:pt x="3499" y="1039"/>
                </a:cubicBezTo>
                <a:cubicBezTo>
                  <a:pt x="3548" y="1039"/>
                  <a:pt x="3548" y="1039"/>
                  <a:pt x="3548" y="1039"/>
                </a:cubicBezTo>
                <a:cubicBezTo>
                  <a:pt x="3548" y="1073"/>
                  <a:pt x="3548" y="1073"/>
                  <a:pt x="3548" y="1073"/>
                </a:cubicBezTo>
                <a:cubicBezTo>
                  <a:pt x="3550" y="1073"/>
                  <a:pt x="3550" y="1073"/>
                  <a:pt x="3550" y="1073"/>
                </a:cubicBezTo>
                <a:cubicBezTo>
                  <a:pt x="3554" y="1061"/>
                  <a:pt x="3561" y="1052"/>
                  <a:pt x="3570" y="1045"/>
                </a:cubicBezTo>
                <a:cubicBezTo>
                  <a:pt x="3580" y="1039"/>
                  <a:pt x="3590" y="1036"/>
                  <a:pt x="3603" y="1036"/>
                </a:cubicBezTo>
                <a:lnTo>
                  <a:pt x="3612" y="1036"/>
                </a:lnTo>
                <a:close/>
                <a:moveTo>
                  <a:pt x="3212" y="1146"/>
                </a:moveTo>
                <a:cubicBezTo>
                  <a:pt x="3222" y="1155"/>
                  <a:pt x="3227" y="1167"/>
                  <a:pt x="3227" y="1181"/>
                </a:cubicBezTo>
                <a:cubicBezTo>
                  <a:pt x="3227" y="1194"/>
                  <a:pt x="3223" y="1205"/>
                  <a:pt x="3215" y="1215"/>
                </a:cubicBezTo>
                <a:cubicBezTo>
                  <a:pt x="3208" y="1225"/>
                  <a:pt x="3197" y="1233"/>
                  <a:pt x="3183" y="1238"/>
                </a:cubicBezTo>
                <a:cubicBezTo>
                  <a:pt x="3170" y="1243"/>
                  <a:pt x="3154" y="1246"/>
                  <a:pt x="3136" y="1246"/>
                </a:cubicBezTo>
                <a:cubicBezTo>
                  <a:pt x="3110" y="1246"/>
                  <a:pt x="3089" y="1241"/>
                  <a:pt x="3074" y="1231"/>
                </a:cubicBezTo>
                <a:cubicBezTo>
                  <a:pt x="3058" y="1220"/>
                  <a:pt x="3048" y="1205"/>
                  <a:pt x="3045" y="1187"/>
                </a:cubicBezTo>
                <a:cubicBezTo>
                  <a:pt x="3094" y="1182"/>
                  <a:pt x="3094" y="1182"/>
                  <a:pt x="3094" y="1182"/>
                </a:cubicBezTo>
                <a:cubicBezTo>
                  <a:pt x="3096" y="1191"/>
                  <a:pt x="3101" y="1198"/>
                  <a:pt x="3108" y="1203"/>
                </a:cubicBezTo>
                <a:cubicBezTo>
                  <a:pt x="3115" y="1208"/>
                  <a:pt x="3125" y="1210"/>
                  <a:pt x="3136" y="1210"/>
                </a:cubicBezTo>
                <a:cubicBezTo>
                  <a:pt x="3148" y="1210"/>
                  <a:pt x="3158" y="1208"/>
                  <a:pt x="3165" y="1203"/>
                </a:cubicBezTo>
                <a:cubicBezTo>
                  <a:pt x="3172" y="1198"/>
                  <a:pt x="3176" y="1193"/>
                  <a:pt x="3176" y="1186"/>
                </a:cubicBezTo>
                <a:cubicBezTo>
                  <a:pt x="3169" y="1171"/>
                  <a:pt x="3169" y="1171"/>
                  <a:pt x="3169" y="1171"/>
                </a:cubicBezTo>
                <a:cubicBezTo>
                  <a:pt x="3164" y="1167"/>
                  <a:pt x="3157" y="1164"/>
                  <a:pt x="3147" y="1162"/>
                </a:cubicBezTo>
                <a:cubicBezTo>
                  <a:pt x="3111" y="1155"/>
                  <a:pt x="3111" y="1155"/>
                  <a:pt x="3111" y="1155"/>
                </a:cubicBezTo>
                <a:cubicBezTo>
                  <a:pt x="3091" y="1151"/>
                  <a:pt x="3076" y="1144"/>
                  <a:pt x="3066" y="1135"/>
                </a:cubicBezTo>
                <a:cubicBezTo>
                  <a:pt x="3056" y="1125"/>
                  <a:pt x="3051" y="1113"/>
                  <a:pt x="3051" y="1098"/>
                </a:cubicBezTo>
                <a:cubicBezTo>
                  <a:pt x="3051" y="1085"/>
                  <a:pt x="3055" y="1074"/>
                  <a:pt x="3062" y="1065"/>
                </a:cubicBezTo>
                <a:cubicBezTo>
                  <a:pt x="3069" y="1056"/>
                  <a:pt x="3079" y="1049"/>
                  <a:pt x="3092" y="1044"/>
                </a:cubicBezTo>
                <a:cubicBezTo>
                  <a:pt x="3105" y="1038"/>
                  <a:pt x="3120" y="1036"/>
                  <a:pt x="3137" y="1036"/>
                </a:cubicBezTo>
                <a:cubicBezTo>
                  <a:pt x="3162" y="1036"/>
                  <a:pt x="3182" y="1041"/>
                  <a:pt x="3196" y="1051"/>
                </a:cubicBezTo>
                <a:cubicBezTo>
                  <a:pt x="3210" y="1061"/>
                  <a:pt x="3219" y="1075"/>
                  <a:pt x="3223" y="1092"/>
                </a:cubicBezTo>
                <a:cubicBezTo>
                  <a:pt x="3177" y="1097"/>
                  <a:pt x="3177" y="1097"/>
                  <a:pt x="3177" y="1097"/>
                </a:cubicBezTo>
                <a:cubicBezTo>
                  <a:pt x="3170" y="1085"/>
                  <a:pt x="3170" y="1085"/>
                  <a:pt x="3170" y="1085"/>
                </a:cubicBezTo>
                <a:cubicBezTo>
                  <a:pt x="3157" y="1075"/>
                  <a:pt x="3157" y="1075"/>
                  <a:pt x="3157" y="1075"/>
                </a:cubicBezTo>
                <a:cubicBezTo>
                  <a:pt x="3152" y="1073"/>
                  <a:pt x="3146" y="1072"/>
                  <a:pt x="3138" y="1072"/>
                </a:cubicBezTo>
                <a:cubicBezTo>
                  <a:pt x="3127" y="1072"/>
                  <a:pt x="3119" y="1074"/>
                  <a:pt x="3112" y="1078"/>
                </a:cubicBezTo>
                <a:cubicBezTo>
                  <a:pt x="3105" y="1083"/>
                  <a:pt x="3101" y="1088"/>
                  <a:pt x="3101" y="1095"/>
                </a:cubicBezTo>
                <a:cubicBezTo>
                  <a:pt x="3108" y="1110"/>
                  <a:pt x="3108" y="1110"/>
                  <a:pt x="3108" y="1110"/>
                </a:cubicBezTo>
                <a:cubicBezTo>
                  <a:pt x="3113" y="1113"/>
                  <a:pt x="3120" y="1116"/>
                  <a:pt x="3131" y="1119"/>
                </a:cubicBezTo>
                <a:cubicBezTo>
                  <a:pt x="3167" y="1126"/>
                  <a:pt x="3167" y="1126"/>
                  <a:pt x="3167" y="1126"/>
                </a:cubicBezTo>
                <a:cubicBezTo>
                  <a:pt x="3188" y="1130"/>
                  <a:pt x="3202" y="1137"/>
                  <a:pt x="3212" y="1146"/>
                </a:cubicBezTo>
                <a:close/>
                <a:moveTo>
                  <a:pt x="2668" y="1203"/>
                </a:moveTo>
                <a:cubicBezTo>
                  <a:pt x="2677" y="1240"/>
                  <a:pt x="2677" y="1240"/>
                  <a:pt x="2677" y="1240"/>
                </a:cubicBezTo>
                <a:cubicBezTo>
                  <a:pt x="2665" y="1243"/>
                  <a:pt x="2665" y="1243"/>
                  <a:pt x="2665" y="1243"/>
                </a:cubicBezTo>
                <a:cubicBezTo>
                  <a:pt x="2661" y="1244"/>
                  <a:pt x="2655" y="1245"/>
                  <a:pt x="2647" y="1245"/>
                </a:cubicBezTo>
                <a:cubicBezTo>
                  <a:pt x="2635" y="1245"/>
                  <a:pt x="2624" y="1244"/>
                  <a:pt x="2614" y="1240"/>
                </a:cubicBezTo>
                <a:cubicBezTo>
                  <a:pt x="2603" y="1236"/>
                  <a:pt x="2596" y="1229"/>
                  <a:pt x="2590" y="1221"/>
                </a:cubicBezTo>
                <a:cubicBezTo>
                  <a:pt x="2584" y="1212"/>
                  <a:pt x="2581" y="1202"/>
                  <a:pt x="2581" y="1189"/>
                </a:cubicBezTo>
                <a:cubicBezTo>
                  <a:pt x="2581" y="1076"/>
                  <a:pt x="2581" y="1076"/>
                  <a:pt x="2581" y="1076"/>
                </a:cubicBezTo>
                <a:cubicBezTo>
                  <a:pt x="2551" y="1076"/>
                  <a:pt x="2551" y="1076"/>
                  <a:pt x="2551" y="1076"/>
                </a:cubicBezTo>
                <a:cubicBezTo>
                  <a:pt x="2551" y="1039"/>
                  <a:pt x="2551" y="1039"/>
                  <a:pt x="2551" y="1039"/>
                </a:cubicBezTo>
                <a:cubicBezTo>
                  <a:pt x="2581" y="1039"/>
                  <a:pt x="2581" y="1039"/>
                  <a:pt x="2581" y="1039"/>
                </a:cubicBezTo>
                <a:cubicBezTo>
                  <a:pt x="2581" y="990"/>
                  <a:pt x="2581" y="990"/>
                  <a:pt x="2581" y="990"/>
                </a:cubicBezTo>
                <a:cubicBezTo>
                  <a:pt x="2631" y="990"/>
                  <a:pt x="2631" y="990"/>
                  <a:pt x="2631" y="990"/>
                </a:cubicBezTo>
                <a:cubicBezTo>
                  <a:pt x="2631" y="1039"/>
                  <a:pt x="2631" y="1039"/>
                  <a:pt x="2631" y="1039"/>
                </a:cubicBezTo>
                <a:cubicBezTo>
                  <a:pt x="2673" y="1039"/>
                  <a:pt x="2673" y="1039"/>
                  <a:pt x="2673" y="1039"/>
                </a:cubicBezTo>
                <a:cubicBezTo>
                  <a:pt x="2673" y="1076"/>
                  <a:pt x="2673" y="1076"/>
                  <a:pt x="2673" y="1076"/>
                </a:cubicBezTo>
                <a:cubicBezTo>
                  <a:pt x="2631" y="1076"/>
                  <a:pt x="2631" y="1076"/>
                  <a:pt x="2631" y="1076"/>
                </a:cubicBezTo>
                <a:cubicBezTo>
                  <a:pt x="2631" y="1181"/>
                  <a:pt x="2631" y="1181"/>
                  <a:pt x="2631" y="1181"/>
                </a:cubicBezTo>
                <a:cubicBezTo>
                  <a:pt x="2634" y="1196"/>
                  <a:pt x="2634" y="1196"/>
                  <a:pt x="2634" y="1196"/>
                </a:cubicBezTo>
                <a:cubicBezTo>
                  <a:pt x="2642" y="1203"/>
                  <a:pt x="2642" y="1203"/>
                  <a:pt x="2642" y="1203"/>
                </a:cubicBezTo>
                <a:cubicBezTo>
                  <a:pt x="2654" y="1205"/>
                  <a:pt x="2654" y="1205"/>
                  <a:pt x="2654" y="1205"/>
                </a:cubicBezTo>
                <a:cubicBezTo>
                  <a:pt x="2662" y="1204"/>
                  <a:pt x="2662" y="1204"/>
                  <a:pt x="2662" y="1204"/>
                </a:cubicBezTo>
                <a:lnTo>
                  <a:pt x="2668" y="1203"/>
                </a:lnTo>
                <a:close/>
                <a:moveTo>
                  <a:pt x="2898" y="1071"/>
                </a:moveTo>
                <a:cubicBezTo>
                  <a:pt x="2904" y="1082"/>
                  <a:pt x="2907" y="1096"/>
                  <a:pt x="2907" y="1113"/>
                </a:cubicBezTo>
                <a:cubicBezTo>
                  <a:pt x="2907" y="1242"/>
                  <a:pt x="2907" y="1242"/>
                  <a:pt x="2907" y="1242"/>
                </a:cubicBezTo>
                <a:cubicBezTo>
                  <a:pt x="2857" y="1242"/>
                  <a:pt x="2857" y="1242"/>
                  <a:pt x="2857" y="1242"/>
                </a:cubicBezTo>
                <a:cubicBezTo>
                  <a:pt x="2857" y="1120"/>
                  <a:pt x="2857" y="1120"/>
                  <a:pt x="2857" y="1120"/>
                </a:cubicBezTo>
                <a:cubicBezTo>
                  <a:pt x="2857" y="1106"/>
                  <a:pt x="2853" y="1096"/>
                  <a:pt x="2846" y="1088"/>
                </a:cubicBezTo>
                <a:cubicBezTo>
                  <a:pt x="2839" y="1080"/>
                  <a:pt x="2829" y="1077"/>
                  <a:pt x="2815" y="1077"/>
                </a:cubicBezTo>
                <a:cubicBezTo>
                  <a:pt x="2806" y="1077"/>
                  <a:pt x="2799" y="1078"/>
                  <a:pt x="2792" y="1082"/>
                </a:cubicBezTo>
                <a:cubicBezTo>
                  <a:pt x="2785" y="1086"/>
                  <a:pt x="2779" y="1091"/>
                  <a:pt x="2775" y="1098"/>
                </a:cubicBezTo>
                <a:cubicBezTo>
                  <a:pt x="2771" y="1105"/>
                  <a:pt x="2769" y="1113"/>
                  <a:pt x="2769" y="1123"/>
                </a:cubicBezTo>
                <a:cubicBezTo>
                  <a:pt x="2769" y="1242"/>
                  <a:pt x="2769" y="1242"/>
                  <a:pt x="2769" y="1242"/>
                </a:cubicBezTo>
                <a:cubicBezTo>
                  <a:pt x="2719" y="1242"/>
                  <a:pt x="2719" y="1242"/>
                  <a:pt x="2719" y="1242"/>
                </a:cubicBezTo>
                <a:cubicBezTo>
                  <a:pt x="2719" y="971"/>
                  <a:pt x="2719" y="971"/>
                  <a:pt x="2719" y="971"/>
                </a:cubicBezTo>
                <a:cubicBezTo>
                  <a:pt x="2768" y="971"/>
                  <a:pt x="2768" y="971"/>
                  <a:pt x="2768" y="971"/>
                </a:cubicBezTo>
                <a:cubicBezTo>
                  <a:pt x="2768" y="1073"/>
                  <a:pt x="2768" y="1073"/>
                  <a:pt x="2768" y="1073"/>
                </a:cubicBezTo>
                <a:cubicBezTo>
                  <a:pt x="2771" y="1073"/>
                  <a:pt x="2771" y="1073"/>
                  <a:pt x="2771" y="1073"/>
                </a:cubicBezTo>
                <a:cubicBezTo>
                  <a:pt x="2776" y="1062"/>
                  <a:pt x="2783" y="1053"/>
                  <a:pt x="2794" y="1046"/>
                </a:cubicBezTo>
                <a:cubicBezTo>
                  <a:pt x="2804" y="1039"/>
                  <a:pt x="2818" y="1036"/>
                  <a:pt x="2834" y="1036"/>
                </a:cubicBezTo>
                <a:cubicBezTo>
                  <a:pt x="2849" y="1036"/>
                  <a:pt x="2862" y="1039"/>
                  <a:pt x="2873" y="1045"/>
                </a:cubicBezTo>
                <a:cubicBezTo>
                  <a:pt x="2884" y="1051"/>
                  <a:pt x="2892" y="1059"/>
                  <a:pt x="2898" y="1071"/>
                </a:cubicBezTo>
                <a:close/>
                <a:moveTo>
                  <a:pt x="3428" y="1061"/>
                </a:moveTo>
                <a:cubicBezTo>
                  <a:pt x="3419" y="1052"/>
                  <a:pt x="3409" y="1046"/>
                  <a:pt x="3397" y="1042"/>
                </a:cubicBezTo>
                <a:cubicBezTo>
                  <a:pt x="3385" y="1038"/>
                  <a:pt x="3373" y="1036"/>
                  <a:pt x="3360" y="1036"/>
                </a:cubicBezTo>
                <a:cubicBezTo>
                  <a:pt x="3340" y="1036"/>
                  <a:pt x="3322" y="1040"/>
                  <a:pt x="3307" y="1049"/>
                </a:cubicBezTo>
                <a:cubicBezTo>
                  <a:pt x="3292" y="1058"/>
                  <a:pt x="3280" y="1071"/>
                  <a:pt x="3272" y="1086"/>
                </a:cubicBezTo>
                <a:cubicBezTo>
                  <a:pt x="3264" y="1102"/>
                  <a:pt x="3259" y="1121"/>
                  <a:pt x="3259" y="1142"/>
                </a:cubicBezTo>
                <a:cubicBezTo>
                  <a:pt x="3259" y="1163"/>
                  <a:pt x="3264" y="1181"/>
                  <a:pt x="3272" y="1197"/>
                </a:cubicBezTo>
                <a:cubicBezTo>
                  <a:pt x="3280" y="1213"/>
                  <a:pt x="3292" y="1225"/>
                  <a:pt x="3307" y="1233"/>
                </a:cubicBezTo>
                <a:cubicBezTo>
                  <a:pt x="3323" y="1242"/>
                  <a:pt x="3341" y="1246"/>
                  <a:pt x="3363" y="1246"/>
                </a:cubicBezTo>
                <a:cubicBezTo>
                  <a:pt x="3379" y="1246"/>
                  <a:pt x="3394" y="1244"/>
                  <a:pt x="3407" y="1239"/>
                </a:cubicBezTo>
                <a:cubicBezTo>
                  <a:pt x="3419" y="1234"/>
                  <a:pt x="3430" y="1227"/>
                  <a:pt x="3438" y="1219"/>
                </a:cubicBezTo>
                <a:cubicBezTo>
                  <a:pt x="3446" y="1210"/>
                  <a:pt x="3452" y="1199"/>
                  <a:pt x="3455" y="1188"/>
                </a:cubicBezTo>
                <a:cubicBezTo>
                  <a:pt x="3408" y="1183"/>
                  <a:pt x="3408" y="1183"/>
                  <a:pt x="3408" y="1183"/>
                </a:cubicBezTo>
                <a:cubicBezTo>
                  <a:pt x="3398" y="1197"/>
                  <a:pt x="3398" y="1197"/>
                  <a:pt x="3398" y="1197"/>
                </a:cubicBezTo>
                <a:cubicBezTo>
                  <a:pt x="3383" y="1206"/>
                  <a:pt x="3383" y="1206"/>
                  <a:pt x="3383" y="1206"/>
                </a:cubicBezTo>
                <a:cubicBezTo>
                  <a:pt x="3377" y="1208"/>
                  <a:pt x="3371" y="1209"/>
                  <a:pt x="3363" y="1209"/>
                </a:cubicBezTo>
                <a:cubicBezTo>
                  <a:pt x="3352" y="1209"/>
                  <a:pt x="3343" y="1207"/>
                  <a:pt x="3335" y="1202"/>
                </a:cubicBezTo>
                <a:cubicBezTo>
                  <a:pt x="3327" y="1198"/>
                  <a:pt x="3320" y="1191"/>
                  <a:pt x="3316" y="1183"/>
                </a:cubicBezTo>
                <a:cubicBezTo>
                  <a:pt x="3311" y="1175"/>
                  <a:pt x="3309" y="1165"/>
                  <a:pt x="3309" y="1154"/>
                </a:cubicBezTo>
                <a:cubicBezTo>
                  <a:pt x="3457" y="1154"/>
                  <a:pt x="3457" y="1154"/>
                  <a:pt x="3457" y="1154"/>
                </a:cubicBezTo>
                <a:cubicBezTo>
                  <a:pt x="3457" y="1139"/>
                  <a:pt x="3457" y="1139"/>
                  <a:pt x="3457" y="1139"/>
                </a:cubicBezTo>
                <a:cubicBezTo>
                  <a:pt x="3457" y="1121"/>
                  <a:pt x="3454" y="1106"/>
                  <a:pt x="3449" y="1093"/>
                </a:cubicBezTo>
                <a:cubicBezTo>
                  <a:pt x="3444" y="1080"/>
                  <a:pt x="3437" y="1069"/>
                  <a:pt x="3428" y="1061"/>
                </a:cubicBezTo>
                <a:close/>
                <a:moveTo>
                  <a:pt x="3309" y="1121"/>
                </a:moveTo>
                <a:cubicBezTo>
                  <a:pt x="3310" y="1113"/>
                  <a:pt x="3312" y="1106"/>
                  <a:pt x="3316" y="1099"/>
                </a:cubicBezTo>
                <a:cubicBezTo>
                  <a:pt x="3320" y="1091"/>
                  <a:pt x="3326" y="1085"/>
                  <a:pt x="3334" y="1080"/>
                </a:cubicBezTo>
                <a:cubicBezTo>
                  <a:pt x="3341" y="1076"/>
                  <a:pt x="3350" y="1073"/>
                  <a:pt x="3361" y="1073"/>
                </a:cubicBezTo>
                <a:cubicBezTo>
                  <a:pt x="3370" y="1073"/>
                  <a:pt x="3379" y="1075"/>
                  <a:pt x="3386" y="1080"/>
                </a:cubicBezTo>
                <a:cubicBezTo>
                  <a:pt x="3393" y="1084"/>
                  <a:pt x="3399" y="1089"/>
                  <a:pt x="3403" y="1097"/>
                </a:cubicBezTo>
                <a:cubicBezTo>
                  <a:pt x="3407" y="1104"/>
                  <a:pt x="3409" y="1112"/>
                  <a:pt x="3409" y="1121"/>
                </a:cubicBezTo>
                <a:lnTo>
                  <a:pt x="3309" y="1121"/>
                </a:lnTo>
                <a:close/>
                <a:moveTo>
                  <a:pt x="2975" y="754"/>
                </a:moveTo>
                <a:cubicBezTo>
                  <a:pt x="2861" y="754"/>
                  <a:pt x="2799" y="692"/>
                  <a:pt x="2791" y="557"/>
                </a:cubicBezTo>
                <a:cubicBezTo>
                  <a:pt x="3265" y="557"/>
                  <a:pt x="3265" y="557"/>
                  <a:pt x="3265" y="557"/>
                </a:cubicBezTo>
                <a:cubicBezTo>
                  <a:pt x="3265" y="551"/>
                  <a:pt x="3268" y="529"/>
                  <a:pt x="3268" y="506"/>
                </a:cubicBezTo>
                <a:cubicBezTo>
                  <a:pt x="3268" y="275"/>
                  <a:pt x="3157" y="171"/>
                  <a:pt x="2945" y="171"/>
                </a:cubicBezTo>
                <a:cubicBezTo>
                  <a:pt x="2732" y="171"/>
                  <a:pt x="2590" y="306"/>
                  <a:pt x="2590" y="525"/>
                </a:cubicBezTo>
                <a:cubicBezTo>
                  <a:pt x="2590" y="739"/>
                  <a:pt x="2713" y="871"/>
                  <a:pt x="2959" y="871"/>
                </a:cubicBezTo>
                <a:cubicBezTo>
                  <a:pt x="3107" y="871"/>
                  <a:pt x="3184" y="838"/>
                  <a:pt x="3242" y="805"/>
                </a:cubicBezTo>
                <a:cubicBezTo>
                  <a:pt x="3242" y="680"/>
                  <a:pt x="3242" y="680"/>
                  <a:pt x="3242" y="680"/>
                </a:cubicBezTo>
                <a:cubicBezTo>
                  <a:pt x="3130" y="680"/>
                  <a:pt x="3130" y="680"/>
                  <a:pt x="3130" y="680"/>
                </a:cubicBezTo>
                <a:cubicBezTo>
                  <a:pt x="3094" y="724"/>
                  <a:pt x="3063" y="754"/>
                  <a:pt x="2975" y="754"/>
                </a:cubicBezTo>
                <a:close/>
                <a:moveTo>
                  <a:pt x="2945" y="284"/>
                </a:moveTo>
                <a:cubicBezTo>
                  <a:pt x="3026" y="284"/>
                  <a:pt x="3064" y="331"/>
                  <a:pt x="3071" y="450"/>
                </a:cubicBezTo>
                <a:cubicBezTo>
                  <a:pt x="2794" y="450"/>
                  <a:pt x="2794" y="450"/>
                  <a:pt x="2794" y="450"/>
                </a:cubicBezTo>
                <a:cubicBezTo>
                  <a:pt x="2809" y="333"/>
                  <a:pt x="2863" y="284"/>
                  <a:pt x="2945" y="284"/>
                </a:cubicBezTo>
                <a:close/>
              </a:path>
            </a:pathLst>
          </a:custGeom>
          <a:solidFill>
            <a:srgbClr val="0066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0" indent="0" algn="l" defTabSz="914400" rtl="0" eaLnBrk="1" latinLnBrk="0" hangingPunct="1">
              <a:lnSpc>
                <a:spcPct val="98000"/>
              </a:lnSpc>
              <a:spcBef>
                <a:spcPts val="0"/>
              </a:spcBef>
              <a:buFont typeface="Wingdings" panose="05000000000000000000" pitchFamily="2" charset="2"/>
              <a:buNone/>
              <a:defRPr/>
            </a:lvl1pPr>
          </a:lstStyle>
          <a:p>
            <a:r>
              <a:rPr lang="en-GB" dirty="0"/>
              <a:t>  </a:t>
            </a:r>
          </a:p>
        </p:txBody>
      </p:sp>
      <p:sp>
        <p:nvSpPr>
          <p:cNvPr id="19" name="LS_Worldline_PH (move it under the slide if not needed)  (JU-Free) ">
            <a:extLst>
              <a:ext uri="{FF2B5EF4-FFF2-40B4-BE49-F238E27FC236}">
                <a16:creationId xmlns:a16="http://schemas.microsoft.com/office/drawing/2014/main" xmlns="" id="{30E08AB3-0DB3-4141-886C-4E76DDFCF658}"/>
              </a:ext>
            </a:extLst>
          </p:cNvPr>
          <p:cNvSpPr txBox="1">
            <a:spLocks noGrp="1"/>
          </p:cNvSpPr>
          <p:nvPr>
            <p:ph type="body" idx="1006" hasCustomPrompt="1"/>
            <p:custDataLst>
              <p:custData r:id="rId3"/>
            </p:custDataLst>
          </p:nvPr>
        </p:nvSpPr>
        <p:spPr bwMode="auto">
          <a:xfrm>
            <a:off x="7640640" y="4704120"/>
            <a:ext cx="1285920" cy="224640"/>
          </a:xfrm>
          <a:custGeom>
            <a:avLst/>
            <a:gdLst>
              <a:gd name="T0" fmla="*/ 3107 w 5382"/>
              <a:gd name="T1" fmla="*/ 302 h 939"/>
              <a:gd name="T2" fmla="*/ 2692 w 5382"/>
              <a:gd name="T3" fmla="*/ 799 h 939"/>
              <a:gd name="T4" fmla="*/ 2544 w 5382"/>
              <a:gd name="T5" fmla="*/ 553 h 939"/>
              <a:gd name="T6" fmla="*/ 2471 w 5382"/>
              <a:gd name="T7" fmla="*/ 47 h 939"/>
              <a:gd name="T8" fmla="*/ 2371 w 5382"/>
              <a:gd name="T9" fmla="*/ 725 h 939"/>
              <a:gd name="T10" fmla="*/ 2749 w 5382"/>
              <a:gd name="T11" fmla="*/ 872 h 939"/>
              <a:gd name="T12" fmla="*/ 3164 w 5382"/>
              <a:gd name="T13" fmla="*/ 923 h 939"/>
              <a:gd name="T14" fmla="*/ 3208 w 5382"/>
              <a:gd name="T15" fmla="*/ 47 h 939"/>
              <a:gd name="T16" fmla="*/ 2837 w 5382"/>
              <a:gd name="T17" fmla="*/ 592 h 939"/>
              <a:gd name="T18" fmla="*/ 3107 w 5382"/>
              <a:gd name="T19" fmla="*/ 744 h 939"/>
              <a:gd name="T20" fmla="*/ 2313 w 5382"/>
              <a:gd name="T21" fmla="*/ 403 h 939"/>
              <a:gd name="T22" fmla="*/ 2090 w 5382"/>
              <a:gd name="T23" fmla="*/ 923 h 939"/>
              <a:gd name="T24" fmla="*/ 2031 w 5382"/>
              <a:gd name="T25" fmla="*/ 262 h 939"/>
              <a:gd name="T26" fmla="*/ 1657 w 5382"/>
              <a:gd name="T27" fmla="*/ 274 h 939"/>
              <a:gd name="T28" fmla="*/ 1420 w 5382"/>
              <a:gd name="T29" fmla="*/ 453 h 939"/>
              <a:gd name="T30" fmla="*/ 1323 w 5382"/>
              <a:gd name="T31" fmla="*/ 593 h 939"/>
              <a:gd name="T32" fmla="*/ 1176 w 5382"/>
              <a:gd name="T33" fmla="*/ 593 h 939"/>
              <a:gd name="T34" fmla="*/ 1657 w 5382"/>
              <a:gd name="T35" fmla="*/ 274 h 939"/>
              <a:gd name="T36" fmla="*/ 1576 w 5382"/>
              <a:gd name="T37" fmla="*/ 388 h 939"/>
              <a:gd name="T38" fmla="*/ 3714 w 5382"/>
              <a:gd name="T39" fmla="*/ 127 h 939"/>
              <a:gd name="T40" fmla="*/ 3815 w 5382"/>
              <a:gd name="T41" fmla="*/ 225 h 939"/>
              <a:gd name="T42" fmla="*/ 5083 w 5382"/>
              <a:gd name="T43" fmla="*/ 249 h 939"/>
              <a:gd name="T44" fmla="*/ 4736 w 5382"/>
              <a:gd name="T45" fmla="*/ 811 h 939"/>
              <a:gd name="T46" fmla="*/ 4474 w 5382"/>
              <a:gd name="T47" fmla="*/ 244 h 939"/>
              <a:gd name="T48" fmla="*/ 4071 w 5382"/>
              <a:gd name="T49" fmla="*/ 262 h 939"/>
              <a:gd name="T50" fmla="*/ 3904 w 5382"/>
              <a:gd name="T51" fmla="*/ 708 h 939"/>
              <a:gd name="T52" fmla="*/ 3732 w 5382"/>
              <a:gd name="T53" fmla="*/ 262 h 939"/>
              <a:gd name="T54" fmla="*/ 3732 w 5382"/>
              <a:gd name="T55" fmla="*/ 730 h 939"/>
              <a:gd name="T56" fmla="*/ 3562 w 5382"/>
              <a:gd name="T57" fmla="*/ 726 h 939"/>
              <a:gd name="T58" fmla="*/ 3390 w 5382"/>
              <a:gd name="T59" fmla="*/ 47 h 939"/>
              <a:gd name="T60" fmla="*/ 3390 w 5382"/>
              <a:gd name="T61" fmla="*/ 748 h 939"/>
              <a:gd name="T62" fmla="*/ 3900 w 5382"/>
              <a:gd name="T63" fmla="*/ 914 h 939"/>
              <a:gd name="T64" fmla="*/ 4246 w 5382"/>
              <a:gd name="T65" fmla="*/ 923 h 939"/>
              <a:gd name="T66" fmla="*/ 4479 w 5382"/>
              <a:gd name="T67" fmla="*/ 479 h 939"/>
              <a:gd name="T68" fmla="*/ 4479 w 5382"/>
              <a:gd name="T69" fmla="*/ 748 h 939"/>
              <a:gd name="T70" fmla="*/ 5096 w 5382"/>
              <a:gd name="T71" fmla="*/ 934 h 939"/>
              <a:gd name="T72" fmla="*/ 5300 w 5382"/>
              <a:gd name="T73" fmla="*/ 747 h 939"/>
              <a:gd name="T74" fmla="*/ 5380 w 5382"/>
              <a:gd name="T75" fmla="*/ 633 h 939"/>
              <a:gd name="T76" fmla="*/ 5083 w 5382"/>
              <a:gd name="T77" fmla="*/ 366 h 939"/>
              <a:gd name="T78" fmla="*/ 1197 w 5382"/>
              <a:gd name="T79" fmla="*/ 156 h 939"/>
              <a:gd name="T80" fmla="*/ 629 w 5382"/>
              <a:gd name="T81" fmla="*/ 354 h 939"/>
              <a:gd name="T82" fmla="*/ 255 w 5382"/>
              <a:gd name="T83" fmla="*/ 922 h 939"/>
              <a:gd name="T84" fmla="*/ 0 w 5382"/>
              <a:gd name="T85" fmla="*/ 115 h 939"/>
              <a:gd name="T86" fmla="*/ 376 w 5382"/>
              <a:gd name="T87" fmla="*/ 115 h 939"/>
              <a:gd name="T88" fmla="*/ 399 w 5382"/>
              <a:gd name="T89" fmla="*/ 693 h 939"/>
              <a:gd name="T90" fmla="*/ 901 w 5382"/>
              <a:gd name="T91" fmla="*/ 693 h 939"/>
              <a:gd name="T92" fmla="*/ 976 w 5382"/>
              <a:gd name="T93" fmla="*/ 115 h 939"/>
              <a:gd name="T94" fmla="*/ 1267 w 5382"/>
              <a:gd name="T95" fmla="*/ 0 h 939"/>
              <a:gd name="T96" fmla="*/ 1197 w 5382"/>
              <a:gd name="T97" fmla="*/ 15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2" h="939">
                <a:moveTo>
                  <a:pt x="3208" y="47"/>
                </a:moveTo>
                <a:cubicBezTo>
                  <a:pt x="3107" y="47"/>
                  <a:pt x="3107" y="47"/>
                  <a:pt x="3107" y="47"/>
                </a:cubicBezTo>
                <a:cubicBezTo>
                  <a:pt x="3107" y="302"/>
                  <a:pt x="3107" y="302"/>
                  <a:pt x="3107" y="302"/>
                </a:cubicBezTo>
                <a:cubicBezTo>
                  <a:pt x="3066" y="267"/>
                  <a:pt x="3018" y="245"/>
                  <a:pt x="2933" y="245"/>
                </a:cubicBezTo>
                <a:cubicBezTo>
                  <a:pt x="2791" y="245"/>
                  <a:pt x="2649" y="339"/>
                  <a:pt x="2649" y="601"/>
                </a:cubicBezTo>
                <a:cubicBezTo>
                  <a:pt x="2649" y="681"/>
                  <a:pt x="2664" y="747"/>
                  <a:pt x="2692" y="799"/>
                </a:cubicBezTo>
                <a:cubicBezTo>
                  <a:pt x="2672" y="804"/>
                  <a:pt x="2650" y="808"/>
                  <a:pt x="2628" y="808"/>
                </a:cubicBezTo>
                <a:cubicBezTo>
                  <a:pt x="2571" y="808"/>
                  <a:pt x="2544" y="790"/>
                  <a:pt x="2544" y="724"/>
                </a:cubicBezTo>
                <a:cubicBezTo>
                  <a:pt x="2544" y="553"/>
                  <a:pt x="2544" y="553"/>
                  <a:pt x="2544" y="553"/>
                </a:cubicBezTo>
                <a:cubicBezTo>
                  <a:pt x="2543" y="553"/>
                  <a:pt x="2543" y="553"/>
                  <a:pt x="2543" y="553"/>
                </a:cubicBezTo>
                <a:cubicBezTo>
                  <a:pt x="2543" y="151"/>
                  <a:pt x="2543" y="151"/>
                  <a:pt x="2543" y="151"/>
                </a:cubicBezTo>
                <a:cubicBezTo>
                  <a:pt x="2543" y="62"/>
                  <a:pt x="2533" y="47"/>
                  <a:pt x="2471" y="47"/>
                </a:cubicBezTo>
                <a:cubicBezTo>
                  <a:pt x="2371" y="47"/>
                  <a:pt x="2371" y="47"/>
                  <a:pt x="2371" y="47"/>
                </a:cubicBezTo>
                <a:cubicBezTo>
                  <a:pt x="2371" y="553"/>
                  <a:pt x="2371" y="553"/>
                  <a:pt x="2371" y="553"/>
                </a:cubicBezTo>
                <a:cubicBezTo>
                  <a:pt x="2371" y="725"/>
                  <a:pt x="2371" y="725"/>
                  <a:pt x="2371" y="725"/>
                </a:cubicBezTo>
                <a:cubicBezTo>
                  <a:pt x="2371" y="746"/>
                  <a:pt x="2371" y="746"/>
                  <a:pt x="2371" y="746"/>
                </a:cubicBezTo>
                <a:cubicBezTo>
                  <a:pt x="2371" y="895"/>
                  <a:pt x="2443" y="932"/>
                  <a:pt x="2539" y="932"/>
                </a:cubicBezTo>
                <a:cubicBezTo>
                  <a:pt x="2614" y="932"/>
                  <a:pt x="2690" y="907"/>
                  <a:pt x="2749" y="872"/>
                </a:cubicBezTo>
                <a:cubicBezTo>
                  <a:pt x="2794" y="912"/>
                  <a:pt x="2852" y="932"/>
                  <a:pt x="2916" y="932"/>
                </a:cubicBezTo>
                <a:cubicBezTo>
                  <a:pt x="3003" y="932"/>
                  <a:pt x="3067" y="895"/>
                  <a:pt x="3111" y="847"/>
                </a:cubicBezTo>
                <a:cubicBezTo>
                  <a:pt x="3118" y="909"/>
                  <a:pt x="3135" y="923"/>
                  <a:pt x="3164" y="923"/>
                </a:cubicBezTo>
                <a:cubicBezTo>
                  <a:pt x="3280" y="923"/>
                  <a:pt x="3280" y="923"/>
                  <a:pt x="3280" y="923"/>
                </a:cubicBezTo>
                <a:cubicBezTo>
                  <a:pt x="3280" y="151"/>
                  <a:pt x="3280" y="151"/>
                  <a:pt x="3280" y="151"/>
                </a:cubicBezTo>
                <a:cubicBezTo>
                  <a:pt x="3280" y="63"/>
                  <a:pt x="3270" y="47"/>
                  <a:pt x="3208" y="47"/>
                </a:cubicBezTo>
                <a:close/>
                <a:moveTo>
                  <a:pt x="3107" y="744"/>
                </a:moveTo>
                <a:cubicBezTo>
                  <a:pt x="3060" y="783"/>
                  <a:pt x="3023" y="803"/>
                  <a:pt x="2968" y="803"/>
                </a:cubicBezTo>
                <a:cubicBezTo>
                  <a:pt x="2880" y="803"/>
                  <a:pt x="2837" y="744"/>
                  <a:pt x="2837" y="592"/>
                </a:cubicBezTo>
                <a:cubicBezTo>
                  <a:pt x="2837" y="426"/>
                  <a:pt x="2914" y="388"/>
                  <a:pt x="2990" y="388"/>
                </a:cubicBezTo>
                <a:cubicBezTo>
                  <a:pt x="3041" y="388"/>
                  <a:pt x="3078" y="399"/>
                  <a:pt x="3107" y="421"/>
                </a:cubicBezTo>
                <a:lnTo>
                  <a:pt x="3107" y="744"/>
                </a:lnTo>
                <a:close/>
                <a:moveTo>
                  <a:pt x="2273" y="250"/>
                </a:moveTo>
                <a:cubicBezTo>
                  <a:pt x="2287" y="250"/>
                  <a:pt x="2301" y="253"/>
                  <a:pt x="2313" y="257"/>
                </a:cubicBezTo>
                <a:cubicBezTo>
                  <a:pt x="2313" y="403"/>
                  <a:pt x="2313" y="403"/>
                  <a:pt x="2313" y="403"/>
                </a:cubicBezTo>
                <a:cubicBezTo>
                  <a:pt x="2282" y="403"/>
                  <a:pt x="2282" y="403"/>
                  <a:pt x="2282" y="403"/>
                </a:cubicBezTo>
                <a:cubicBezTo>
                  <a:pt x="2190" y="403"/>
                  <a:pt x="2126" y="423"/>
                  <a:pt x="2090" y="442"/>
                </a:cubicBezTo>
                <a:cubicBezTo>
                  <a:pt x="2090" y="923"/>
                  <a:pt x="2090" y="923"/>
                  <a:pt x="2090" y="923"/>
                </a:cubicBezTo>
                <a:cubicBezTo>
                  <a:pt x="1915" y="923"/>
                  <a:pt x="1915" y="923"/>
                  <a:pt x="1915" y="923"/>
                </a:cubicBezTo>
                <a:cubicBezTo>
                  <a:pt x="1915" y="262"/>
                  <a:pt x="1915" y="262"/>
                  <a:pt x="1915" y="262"/>
                </a:cubicBezTo>
                <a:cubicBezTo>
                  <a:pt x="2031" y="262"/>
                  <a:pt x="2031" y="262"/>
                  <a:pt x="2031" y="262"/>
                </a:cubicBezTo>
                <a:cubicBezTo>
                  <a:pt x="2062" y="262"/>
                  <a:pt x="2081" y="271"/>
                  <a:pt x="2088" y="337"/>
                </a:cubicBezTo>
                <a:cubicBezTo>
                  <a:pt x="2130" y="292"/>
                  <a:pt x="2190" y="250"/>
                  <a:pt x="2273" y="250"/>
                </a:cubicBezTo>
                <a:close/>
                <a:moveTo>
                  <a:pt x="1657" y="274"/>
                </a:moveTo>
                <a:cubicBezTo>
                  <a:pt x="1616" y="256"/>
                  <a:pt x="1570" y="246"/>
                  <a:pt x="1523" y="246"/>
                </a:cubicBezTo>
                <a:cubicBezTo>
                  <a:pt x="1511" y="246"/>
                  <a:pt x="1498" y="247"/>
                  <a:pt x="1487" y="248"/>
                </a:cubicBezTo>
                <a:cubicBezTo>
                  <a:pt x="1444" y="306"/>
                  <a:pt x="1420" y="376"/>
                  <a:pt x="1420" y="453"/>
                </a:cubicBezTo>
                <a:cubicBezTo>
                  <a:pt x="1420" y="596"/>
                  <a:pt x="1507" y="719"/>
                  <a:pt x="1631" y="772"/>
                </a:cubicBezTo>
                <a:cubicBezTo>
                  <a:pt x="1600" y="794"/>
                  <a:pt x="1563" y="807"/>
                  <a:pt x="1523" y="807"/>
                </a:cubicBezTo>
                <a:cubicBezTo>
                  <a:pt x="1412" y="807"/>
                  <a:pt x="1323" y="711"/>
                  <a:pt x="1323" y="593"/>
                </a:cubicBezTo>
                <a:cubicBezTo>
                  <a:pt x="1323" y="542"/>
                  <a:pt x="1340" y="495"/>
                  <a:pt x="1367" y="459"/>
                </a:cubicBezTo>
                <a:cubicBezTo>
                  <a:pt x="1367" y="405"/>
                  <a:pt x="1386" y="306"/>
                  <a:pt x="1415" y="264"/>
                </a:cubicBezTo>
                <a:cubicBezTo>
                  <a:pt x="1275" y="309"/>
                  <a:pt x="1176" y="441"/>
                  <a:pt x="1176" y="593"/>
                </a:cubicBezTo>
                <a:cubicBezTo>
                  <a:pt x="1176" y="785"/>
                  <a:pt x="1334" y="939"/>
                  <a:pt x="1523" y="939"/>
                </a:cubicBezTo>
                <a:cubicBezTo>
                  <a:pt x="1712" y="939"/>
                  <a:pt x="1869" y="785"/>
                  <a:pt x="1869" y="593"/>
                </a:cubicBezTo>
                <a:cubicBezTo>
                  <a:pt x="1869" y="450"/>
                  <a:pt x="1782" y="326"/>
                  <a:pt x="1657" y="274"/>
                </a:cubicBezTo>
                <a:close/>
                <a:moveTo>
                  <a:pt x="1713" y="658"/>
                </a:moveTo>
                <a:cubicBezTo>
                  <a:pt x="1628" y="633"/>
                  <a:pt x="1566" y="551"/>
                  <a:pt x="1566" y="453"/>
                </a:cubicBezTo>
                <a:cubicBezTo>
                  <a:pt x="1566" y="430"/>
                  <a:pt x="1570" y="408"/>
                  <a:pt x="1576" y="388"/>
                </a:cubicBezTo>
                <a:cubicBezTo>
                  <a:pt x="1661" y="412"/>
                  <a:pt x="1723" y="495"/>
                  <a:pt x="1723" y="593"/>
                </a:cubicBezTo>
                <a:cubicBezTo>
                  <a:pt x="1723" y="616"/>
                  <a:pt x="1719" y="638"/>
                  <a:pt x="1713" y="658"/>
                </a:cubicBezTo>
                <a:close/>
                <a:moveTo>
                  <a:pt x="3714" y="127"/>
                </a:moveTo>
                <a:cubicBezTo>
                  <a:pt x="3714" y="73"/>
                  <a:pt x="3759" y="28"/>
                  <a:pt x="3815" y="28"/>
                </a:cubicBezTo>
                <a:cubicBezTo>
                  <a:pt x="3871" y="28"/>
                  <a:pt x="3916" y="73"/>
                  <a:pt x="3916" y="127"/>
                </a:cubicBezTo>
                <a:cubicBezTo>
                  <a:pt x="3916" y="182"/>
                  <a:pt x="3871" y="225"/>
                  <a:pt x="3815" y="225"/>
                </a:cubicBezTo>
                <a:cubicBezTo>
                  <a:pt x="3759" y="225"/>
                  <a:pt x="3714" y="182"/>
                  <a:pt x="3714" y="127"/>
                </a:cubicBezTo>
                <a:close/>
                <a:moveTo>
                  <a:pt x="5382" y="576"/>
                </a:moveTo>
                <a:cubicBezTo>
                  <a:pt x="5382" y="357"/>
                  <a:pt x="5278" y="249"/>
                  <a:pt x="5083" y="249"/>
                </a:cubicBezTo>
                <a:cubicBezTo>
                  <a:pt x="4898" y="249"/>
                  <a:pt x="4758" y="381"/>
                  <a:pt x="4758" y="595"/>
                </a:cubicBezTo>
                <a:cubicBezTo>
                  <a:pt x="4758" y="676"/>
                  <a:pt x="4776" y="744"/>
                  <a:pt x="4810" y="798"/>
                </a:cubicBezTo>
                <a:cubicBezTo>
                  <a:pt x="4786" y="805"/>
                  <a:pt x="4761" y="811"/>
                  <a:pt x="4736" y="811"/>
                </a:cubicBezTo>
                <a:cubicBezTo>
                  <a:pt x="4686" y="811"/>
                  <a:pt x="4659" y="796"/>
                  <a:pt x="4653" y="749"/>
                </a:cubicBezTo>
                <a:cubicBezTo>
                  <a:pt x="4653" y="430"/>
                  <a:pt x="4653" y="430"/>
                  <a:pt x="4653" y="430"/>
                </a:cubicBezTo>
                <a:cubicBezTo>
                  <a:pt x="4653" y="281"/>
                  <a:pt x="4571" y="244"/>
                  <a:pt x="4474" y="244"/>
                </a:cubicBezTo>
                <a:cubicBezTo>
                  <a:pt x="4385" y="244"/>
                  <a:pt x="4305" y="281"/>
                  <a:pt x="4243" y="327"/>
                </a:cubicBezTo>
                <a:cubicBezTo>
                  <a:pt x="4236" y="270"/>
                  <a:pt x="4218" y="262"/>
                  <a:pt x="4187" y="262"/>
                </a:cubicBezTo>
                <a:cubicBezTo>
                  <a:pt x="4071" y="262"/>
                  <a:pt x="4071" y="262"/>
                  <a:pt x="4071" y="262"/>
                </a:cubicBezTo>
                <a:cubicBezTo>
                  <a:pt x="4071" y="775"/>
                  <a:pt x="4071" y="775"/>
                  <a:pt x="4071" y="775"/>
                </a:cubicBezTo>
                <a:cubicBezTo>
                  <a:pt x="4045" y="783"/>
                  <a:pt x="4018" y="790"/>
                  <a:pt x="3988" y="790"/>
                </a:cubicBezTo>
                <a:cubicBezTo>
                  <a:pt x="3932" y="790"/>
                  <a:pt x="3905" y="772"/>
                  <a:pt x="3904" y="708"/>
                </a:cubicBezTo>
                <a:cubicBezTo>
                  <a:pt x="3904" y="384"/>
                  <a:pt x="3904" y="384"/>
                  <a:pt x="3904" y="384"/>
                </a:cubicBezTo>
                <a:cubicBezTo>
                  <a:pt x="3904" y="283"/>
                  <a:pt x="3895" y="262"/>
                  <a:pt x="3835" y="262"/>
                </a:cubicBezTo>
                <a:cubicBezTo>
                  <a:pt x="3732" y="262"/>
                  <a:pt x="3732" y="262"/>
                  <a:pt x="3732" y="262"/>
                </a:cubicBezTo>
                <a:cubicBezTo>
                  <a:pt x="3732" y="535"/>
                  <a:pt x="3732" y="535"/>
                  <a:pt x="3732" y="535"/>
                </a:cubicBezTo>
                <a:cubicBezTo>
                  <a:pt x="3732" y="728"/>
                  <a:pt x="3732" y="728"/>
                  <a:pt x="3732" y="728"/>
                </a:cubicBezTo>
                <a:cubicBezTo>
                  <a:pt x="3732" y="730"/>
                  <a:pt x="3732" y="730"/>
                  <a:pt x="3732" y="730"/>
                </a:cubicBezTo>
                <a:cubicBezTo>
                  <a:pt x="3732" y="794"/>
                  <a:pt x="3732" y="794"/>
                  <a:pt x="3732" y="794"/>
                </a:cubicBezTo>
                <a:cubicBezTo>
                  <a:pt x="3705" y="803"/>
                  <a:pt x="3676" y="811"/>
                  <a:pt x="3646" y="811"/>
                </a:cubicBezTo>
                <a:cubicBezTo>
                  <a:pt x="3589" y="811"/>
                  <a:pt x="3562" y="792"/>
                  <a:pt x="3562" y="726"/>
                </a:cubicBezTo>
                <a:cubicBezTo>
                  <a:pt x="3562" y="151"/>
                  <a:pt x="3562" y="151"/>
                  <a:pt x="3562" y="151"/>
                </a:cubicBezTo>
                <a:cubicBezTo>
                  <a:pt x="3562" y="62"/>
                  <a:pt x="3551" y="47"/>
                  <a:pt x="3489" y="47"/>
                </a:cubicBezTo>
                <a:cubicBezTo>
                  <a:pt x="3390" y="47"/>
                  <a:pt x="3390" y="47"/>
                  <a:pt x="3390" y="47"/>
                </a:cubicBezTo>
                <a:cubicBezTo>
                  <a:pt x="3390" y="556"/>
                  <a:pt x="3390" y="556"/>
                  <a:pt x="3390" y="556"/>
                </a:cubicBezTo>
                <a:cubicBezTo>
                  <a:pt x="3390" y="725"/>
                  <a:pt x="3390" y="725"/>
                  <a:pt x="3390" y="725"/>
                </a:cubicBezTo>
                <a:cubicBezTo>
                  <a:pt x="3390" y="748"/>
                  <a:pt x="3390" y="748"/>
                  <a:pt x="3390" y="748"/>
                </a:cubicBezTo>
                <a:cubicBezTo>
                  <a:pt x="3390" y="897"/>
                  <a:pt x="3461" y="934"/>
                  <a:pt x="3558" y="934"/>
                </a:cubicBezTo>
                <a:cubicBezTo>
                  <a:pt x="3635" y="934"/>
                  <a:pt x="3714" y="907"/>
                  <a:pt x="3774" y="871"/>
                </a:cubicBezTo>
                <a:cubicBezTo>
                  <a:pt x="3804" y="903"/>
                  <a:pt x="3848" y="914"/>
                  <a:pt x="3900" y="914"/>
                </a:cubicBezTo>
                <a:cubicBezTo>
                  <a:pt x="3959" y="914"/>
                  <a:pt x="4019" y="898"/>
                  <a:pt x="4071" y="874"/>
                </a:cubicBezTo>
                <a:cubicBezTo>
                  <a:pt x="4071" y="923"/>
                  <a:pt x="4071" y="923"/>
                  <a:pt x="4071" y="923"/>
                </a:cubicBezTo>
                <a:cubicBezTo>
                  <a:pt x="4246" y="923"/>
                  <a:pt x="4246" y="923"/>
                  <a:pt x="4246" y="923"/>
                </a:cubicBezTo>
                <a:cubicBezTo>
                  <a:pt x="4246" y="425"/>
                  <a:pt x="4246" y="425"/>
                  <a:pt x="4246" y="425"/>
                </a:cubicBezTo>
                <a:cubicBezTo>
                  <a:pt x="4288" y="409"/>
                  <a:pt x="4340" y="394"/>
                  <a:pt x="4397" y="394"/>
                </a:cubicBezTo>
                <a:cubicBezTo>
                  <a:pt x="4454" y="394"/>
                  <a:pt x="4479" y="414"/>
                  <a:pt x="4479" y="479"/>
                </a:cubicBezTo>
                <a:cubicBezTo>
                  <a:pt x="4479" y="556"/>
                  <a:pt x="4479" y="556"/>
                  <a:pt x="4479" y="556"/>
                </a:cubicBezTo>
                <a:cubicBezTo>
                  <a:pt x="4479" y="556"/>
                  <a:pt x="4479" y="556"/>
                  <a:pt x="4479" y="556"/>
                </a:cubicBezTo>
                <a:cubicBezTo>
                  <a:pt x="4479" y="748"/>
                  <a:pt x="4479" y="748"/>
                  <a:pt x="4479" y="748"/>
                </a:cubicBezTo>
                <a:cubicBezTo>
                  <a:pt x="4479" y="897"/>
                  <a:pt x="4551" y="934"/>
                  <a:pt x="4647" y="934"/>
                </a:cubicBezTo>
                <a:cubicBezTo>
                  <a:pt x="4727" y="934"/>
                  <a:pt x="4809" y="905"/>
                  <a:pt x="4870" y="866"/>
                </a:cubicBezTo>
                <a:cubicBezTo>
                  <a:pt x="4926" y="910"/>
                  <a:pt x="5002" y="934"/>
                  <a:pt x="5096" y="934"/>
                </a:cubicBezTo>
                <a:cubicBezTo>
                  <a:pt x="5229" y="934"/>
                  <a:pt x="5304" y="900"/>
                  <a:pt x="5357" y="869"/>
                </a:cubicBezTo>
                <a:cubicBezTo>
                  <a:pt x="5357" y="747"/>
                  <a:pt x="5357" y="747"/>
                  <a:pt x="5357" y="747"/>
                </a:cubicBezTo>
                <a:cubicBezTo>
                  <a:pt x="5300" y="747"/>
                  <a:pt x="5300" y="747"/>
                  <a:pt x="5300" y="747"/>
                </a:cubicBezTo>
                <a:cubicBezTo>
                  <a:pt x="5257" y="779"/>
                  <a:pt x="5199" y="803"/>
                  <a:pt x="5123" y="803"/>
                </a:cubicBezTo>
                <a:cubicBezTo>
                  <a:pt x="5021" y="803"/>
                  <a:pt x="4957" y="766"/>
                  <a:pt x="4949" y="633"/>
                </a:cubicBezTo>
                <a:cubicBezTo>
                  <a:pt x="5380" y="633"/>
                  <a:pt x="5380" y="633"/>
                  <a:pt x="5380" y="633"/>
                </a:cubicBezTo>
                <a:cubicBezTo>
                  <a:pt x="5380" y="627"/>
                  <a:pt x="5382" y="599"/>
                  <a:pt x="5382" y="576"/>
                </a:cubicBezTo>
                <a:close/>
                <a:moveTo>
                  <a:pt x="4951" y="522"/>
                </a:moveTo>
                <a:cubicBezTo>
                  <a:pt x="4965" y="398"/>
                  <a:pt x="5018" y="366"/>
                  <a:pt x="5083" y="366"/>
                </a:cubicBezTo>
                <a:cubicBezTo>
                  <a:pt x="5155" y="366"/>
                  <a:pt x="5196" y="404"/>
                  <a:pt x="5200" y="522"/>
                </a:cubicBezTo>
                <a:lnTo>
                  <a:pt x="4951" y="522"/>
                </a:lnTo>
                <a:close/>
                <a:moveTo>
                  <a:pt x="1197" y="156"/>
                </a:moveTo>
                <a:cubicBezTo>
                  <a:pt x="999" y="922"/>
                  <a:pt x="999" y="922"/>
                  <a:pt x="999" y="922"/>
                </a:cubicBezTo>
                <a:cubicBezTo>
                  <a:pt x="770" y="922"/>
                  <a:pt x="770" y="922"/>
                  <a:pt x="770" y="922"/>
                </a:cubicBezTo>
                <a:cubicBezTo>
                  <a:pt x="629" y="354"/>
                  <a:pt x="629" y="354"/>
                  <a:pt x="629" y="354"/>
                </a:cubicBezTo>
                <a:cubicBezTo>
                  <a:pt x="626" y="354"/>
                  <a:pt x="626" y="354"/>
                  <a:pt x="626" y="354"/>
                </a:cubicBezTo>
                <a:cubicBezTo>
                  <a:pt x="483" y="922"/>
                  <a:pt x="483" y="922"/>
                  <a:pt x="483" y="922"/>
                </a:cubicBezTo>
                <a:cubicBezTo>
                  <a:pt x="255" y="922"/>
                  <a:pt x="255" y="922"/>
                  <a:pt x="255" y="922"/>
                </a:cubicBezTo>
                <a:cubicBezTo>
                  <a:pt x="65" y="151"/>
                  <a:pt x="65" y="151"/>
                  <a:pt x="65" y="151"/>
                </a:cubicBezTo>
                <a:cubicBezTo>
                  <a:pt x="57" y="131"/>
                  <a:pt x="41" y="115"/>
                  <a:pt x="21" y="115"/>
                </a:cubicBezTo>
                <a:cubicBezTo>
                  <a:pt x="0" y="115"/>
                  <a:pt x="0" y="115"/>
                  <a:pt x="0" y="115"/>
                </a:cubicBezTo>
                <a:cubicBezTo>
                  <a:pt x="0" y="0"/>
                  <a:pt x="0" y="0"/>
                  <a:pt x="0" y="0"/>
                </a:cubicBezTo>
                <a:cubicBezTo>
                  <a:pt x="376" y="0"/>
                  <a:pt x="376" y="0"/>
                  <a:pt x="376" y="0"/>
                </a:cubicBezTo>
                <a:cubicBezTo>
                  <a:pt x="376" y="115"/>
                  <a:pt x="376" y="115"/>
                  <a:pt x="376" y="115"/>
                </a:cubicBezTo>
                <a:cubicBezTo>
                  <a:pt x="266" y="115"/>
                  <a:pt x="266" y="115"/>
                  <a:pt x="266" y="115"/>
                </a:cubicBezTo>
                <a:cubicBezTo>
                  <a:pt x="396" y="693"/>
                  <a:pt x="396" y="693"/>
                  <a:pt x="396" y="693"/>
                </a:cubicBezTo>
                <a:cubicBezTo>
                  <a:pt x="399" y="693"/>
                  <a:pt x="399" y="693"/>
                  <a:pt x="399" y="693"/>
                </a:cubicBezTo>
                <a:cubicBezTo>
                  <a:pt x="572" y="0"/>
                  <a:pt x="572" y="0"/>
                  <a:pt x="572" y="0"/>
                </a:cubicBezTo>
                <a:cubicBezTo>
                  <a:pt x="730" y="0"/>
                  <a:pt x="730" y="0"/>
                  <a:pt x="730" y="0"/>
                </a:cubicBezTo>
                <a:cubicBezTo>
                  <a:pt x="901" y="693"/>
                  <a:pt x="901" y="693"/>
                  <a:pt x="901" y="693"/>
                </a:cubicBezTo>
                <a:cubicBezTo>
                  <a:pt x="904" y="693"/>
                  <a:pt x="904" y="693"/>
                  <a:pt x="904" y="693"/>
                </a:cubicBezTo>
                <a:cubicBezTo>
                  <a:pt x="1021" y="205"/>
                  <a:pt x="1021" y="205"/>
                  <a:pt x="1021" y="205"/>
                </a:cubicBezTo>
                <a:cubicBezTo>
                  <a:pt x="1041" y="147"/>
                  <a:pt x="1027" y="115"/>
                  <a:pt x="976" y="115"/>
                </a:cubicBezTo>
                <a:cubicBezTo>
                  <a:pt x="926" y="115"/>
                  <a:pt x="926" y="115"/>
                  <a:pt x="926" y="115"/>
                </a:cubicBezTo>
                <a:cubicBezTo>
                  <a:pt x="926" y="0"/>
                  <a:pt x="926" y="0"/>
                  <a:pt x="926" y="0"/>
                </a:cubicBezTo>
                <a:cubicBezTo>
                  <a:pt x="1267" y="0"/>
                  <a:pt x="1267" y="0"/>
                  <a:pt x="1267" y="0"/>
                </a:cubicBezTo>
                <a:cubicBezTo>
                  <a:pt x="1267" y="115"/>
                  <a:pt x="1267" y="115"/>
                  <a:pt x="1267" y="115"/>
                </a:cubicBezTo>
                <a:cubicBezTo>
                  <a:pt x="1248" y="115"/>
                  <a:pt x="1248" y="115"/>
                  <a:pt x="1248" y="115"/>
                </a:cubicBezTo>
                <a:cubicBezTo>
                  <a:pt x="1225" y="115"/>
                  <a:pt x="1205" y="132"/>
                  <a:pt x="1197" y="156"/>
                </a:cubicBezTo>
                <a:close/>
              </a:path>
            </a:pathLst>
          </a:custGeom>
          <a:solidFill>
            <a:srgbClr val="006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70000" indent="-270000" algn="l" defTabSz="914400" rtl="0" eaLnBrk="1" latinLnBrk="0" hangingPunct="1">
              <a:spcBef>
                <a:spcPts val="0"/>
              </a:spcBef>
              <a:buFontTx/>
              <a:buNone/>
              <a:defRPr sz="2000" b="0" kern="1200">
                <a:solidFill>
                  <a:schemeClr val="tx1"/>
                </a:solidFill>
                <a:latin typeface="+mn-lt"/>
                <a:ea typeface="+mn-ea"/>
                <a:cs typeface="+mn-cs"/>
              </a:defRPr>
            </a:lvl1pPr>
            <a:lvl2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2pPr>
            <a:lvl3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3pPr>
            <a:lvl4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4pPr>
            <a:lvl5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5pPr>
            <a:lvl6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6pPr>
            <a:lvl7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7pPr>
            <a:lvl8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8pPr>
            <a:lvl9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9pPr>
          </a:lstStyle>
          <a:p>
            <a:pPr marL="0" lvl="0" indent="0" algn="l" defTabSz="914400" rtl="0" eaLnBrk="1" latinLnBrk="0" hangingPunct="1">
              <a:lnSpc>
                <a:spcPct val="98000"/>
              </a:lnSpc>
              <a:spcBef>
                <a:spcPts val="0"/>
              </a:spcBef>
            </a:pPr>
            <a:r>
              <a:rPr lang="en-GB" dirty="0"/>
              <a:t> </a:t>
            </a:r>
          </a:p>
        </p:txBody>
      </p:sp>
      <p:sp>
        <p:nvSpPr>
          <p:cNvPr id="20" name="Rectangle 4_for hiding placeholders not needed (PHJU)">
            <a:extLst>
              <a:ext uri="{FF2B5EF4-FFF2-40B4-BE49-F238E27FC236}">
                <a16:creationId xmlns:a16="http://schemas.microsoft.com/office/drawing/2014/main" xmlns="" id="{7AA9A774-EF81-460F-B788-7EA03898164E}"/>
              </a:ext>
            </a:extLst>
          </p:cNvPr>
          <p:cNvSpPr>
            <a:spLocks noGrp="1"/>
          </p:cNvSpPr>
          <p:nvPr>
            <p:ph type="body" idx="1005" hasCustomPrompt="1"/>
            <p:custDataLst>
              <p:custData r:id="rId4"/>
            </p:custDataLst>
          </p:nvPr>
        </p:nvSpPr>
        <p:spPr>
          <a:xfrm>
            <a:off x="0" y="5149042"/>
            <a:ext cx="9144000" cy="102283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defTabSz="685800" rtl="0" eaLnBrk="1" latinLnBrk="0" hangingPunct="1">
              <a:lnSpc>
                <a:spcPct val="98000"/>
              </a:lnSpc>
              <a:spcBef>
                <a:spcPts val="0"/>
              </a:spcBef>
              <a:buFont typeface="Wingdings" panose="05000000000000000000" pitchFamily="2" charset="2"/>
              <a:buNone/>
              <a:defRPr/>
            </a:lvl1pPr>
          </a:lstStyle>
          <a:p>
            <a:pPr algn="ctr"/>
            <a:r>
              <a:rPr lang="en-GB"/>
              <a:t> </a:t>
            </a:r>
            <a:endParaRPr lang="en-GB" dirty="0"/>
          </a:p>
        </p:txBody>
      </p:sp>
    </p:spTree>
    <p:extLst>
      <p:ext uri="{BB962C8B-B14F-4D97-AF65-F5344CB8AC3E}">
        <p14:creationId xmlns:p14="http://schemas.microsoft.com/office/powerpoint/2010/main" val="7502827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
            <a:extLst>
              <a:ext uri="{FF2B5EF4-FFF2-40B4-BE49-F238E27FC236}">
                <a16:creationId xmlns:a16="http://schemas.microsoft.com/office/drawing/2014/main" xmlns="" id="{140A456D-5AE2-4796-AFEC-77B3F9227662}"/>
              </a:ext>
            </a:extLst>
          </p:cNvPr>
          <p:cNvSpPr>
            <a:spLocks noGrp="1"/>
          </p:cNvSpPr>
          <p:nvPr>
            <p:ph type="title" hasCustomPrompt="1"/>
          </p:nvPr>
        </p:nvSpPr>
        <p:spPr>
          <a:xfrm>
            <a:off x="213030" y="211456"/>
            <a:ext cx="1938447" cy="545337"/>
          </a:xfrm>
        </p:spPr>
        <p:txBody>
          <a:bodyPr wrap="none" lIns="115200" rIns="90000"/>
          <a:lstStyle>
            <a:lvl1pPr>
              <a:defRPr/>
            </a:lvl1pPr>
          </a:lstStyle>
          <a:p>
            <a:r>
              <a:rPr lang="en-GB" dirty="0"/>
              <a:t>[Title]</a:t>
            </a:r>
          </a:p>
        </p:txBody>
      </p:sp>
      <p:sp>
        <p:nvSpPr>
          <p:cNvPr id="5" name="Frame text 12  ">
            <a:extLst>
              <a:ext uri="{FF2B5EF4-FFF2-40B4-BE49-F238E27FC236}">
                <a16:creationId xmlns:a16="http://schemas.microsoft.com/office/drawing/2014/main" xmlns="" id="{6E1681AE-735E-41C4-B6E1-85655F8F4BE7}"/>
              </a:ext>
            </a:extLst>
          </p:cNvPr>
          <p:cNvSpPr>
            <a:spLocks noGrp="1"/>
          </p:cNvSpPr>
          <p:nvPr>
            <p:ph type="body" sz="quarter" idx="11" hasCustomPrompt="1"/>
          </p:nvPr>
        </p:nvSpPr>
        <p:spPr>
          <a:xfrm>
            <a:off x="213030" y="747704"/>
            <a:ext cx="3181416" cy="545337"/>
          </a:xfrm>
          <a:solidFill>
            <a:schemeClr val="accent1"/>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a:t>[Two title]</a:t>
            </a:r>
            <a:endParaRPr lang="en-GB" dirty="0"/>
          </a:p>
        </p:txBody>
      </p:sp>
      <p:sp>
        <p:nvSpPr>
          <p:cNvPr id="6" name="Hidden style for ribbon (JU-Free)"/>
          <p:cNvSpPr>
            <a:spLocks noGrp="1"/>
          </p:cNvSpPr>
          <p:nvPr>
            <p:ph type="body" sz="quarter" idx="14" hasCustomPrompt="1"/>
          </p:nvPr>
        </p:nvSpPr>
        <p:spPr>
          <a:xfrm flipH="1">
            <a:off x="9234000" y="5143500"/>
            <a:ext cx="27000" cy="27000"/>
          </a:xfrm>
        </p:spPr>
        <p:txBody>
          <a:bodyPr/>
          <a:lstStyle>
            <a:lvl1pPr marL="202500" marR="0" indent="-202500" algn="l" defTabSz="685800" rtl="0" eaLnBrk="1" fontAlgn="auto" latinLnBrk="0" hangingPunct="1">
              <a:lnSpc>
                <a:spcPct val="120000"/>
              </a:lnSpc>
              <a:spcBef>
                <a:spcPts val="0"/>
              </a:spcBef>
              <a:spcAft>
                <a:spcPts val="0"/>
              </a:spcAft>
              <a:buClrTx/>
              <a:buSzTx/>
              <a:buFont typeface="Wingdings" panose="05000000000000000000" pitchFamily="2" charset="2"/>
              <a:buChar char="§"/>
              <a:tabLst/>
              <a:defRPr sz="100">
                <a:solidFill>
                  <a:schemeClr val="bg1"/>
                </a:solidFill>
              </a:defRPr>
            </a:lvl1pPr>
          </a:lstStyle>
          <a:p>
            <a:pPr lvl="0"/>
            <a:r>
              <a:rPr lang="en-GB" dirty="0"/>
              <a:t>T</a:t>
            </a:r>
          </a:p>
          <a:p>
            <a:pPr marL="202500" marR="0" lvl="0" indent="-202500" algn="l" defTabSz="685800" rtl="0" eaLnBrk="1" fontAlgn="auto" latinLnBrk="0" hangingPunct="1">
              <a:lnSpc>
                <a:spcPct val="120000"/>
              </a:lnSpc>
              <a:spcBef>
                <a:spcPts val="0"/>
              </a:spcBef>
              <a:spcAft>
                <a:spcPts val="0"/>
              </a:spcAft>
              <a:buClrTx/>
              <a:buSzTx/>
              <a:buFont typeface="Wingdings" panose="05000000000000000000" pitchFamily="2" charset="2"/>
              <a:buChar char="§"/>
              <a:tabLst/>
              <a:defRPr/>
            </a:pPr>
            <a:r>
              <a:rPr lang="en-GB" noProof="1"/>
              <a:t>JU-LEVEL1=Heading</a:t>
            </a:r>
          </a:p>
        </p:txBody>
      </p:sp>
      <p:sp>
        <p:nvSpPr>
          <p:cNvPr id="14" name="Frame date 13  ">
            <a:extLst>
              <a:ext uri="{FF2B5EF4-FFF2-40B4-BE49-F238E27FC236}">
                <a16:creationId xmlns:a16="http://schemas.microsoft.com/office/drawing/2014/main" xmlns="" id="{52767FAD-4434-47D2-A0D5-87047832B02D}"/>
              </a:ext>
            </a:extLst>
          </p:cNvPr>
          <p:cNvSpPr>
            <a:spLocks noGrp="1"/>
          </p:cNvSpPr>
          <p:nvPr>
            <p:ph type="dt" sz="half" idx="15"/>
          </p:nvPr>
        </p:nvSpPr>
        <p:spPr/>
        <p:txBody>
          <a:bodyPr/>
          <a:lstStyle/>
          <a:p>
            <a:fld id="{02A78445-53B9-4C41-8078-27F658D2AA0B}" type="datetime1">
              <a:rPr lang="en-GB" noProof="1" smtClean="0"/>
              <a:t>23/04/2020</a:t>
            </a:fld>
            <a:endParaRPr lang="en-GB" noProof="1"/>
          </a:p>
        </p:txBody>
      </p:sp>
      <p:sp>
        <p:nvSpPr>
          <p:cNvPr id="15" name="Frame footer 14  ">
            <a:extLst>
              <a:ext uri="{FF2B5EF4-FFF2-40B4-BE49-F238E27FC236}">
                <a16:creationId xmlns:a16="http://schemas.microsoft.com/office/drawing/2014/main" xmlns="" id="{6141B96B-024E-4CCE-A89A-DD8479F29A9F}"/>
              </a:ext>
            </a:extLst>
          </p:cNvPr>
          <p:cNvSpPr>
            <a:spLocks noGrp="1"/>
          </p:cNvSpPr>
          <p:nvPr>
            <p:ph type="ftr" sz="quarter" idx="16"/>
          </p:nvPr>
        </p:nvSpPr>
        <p:spPr/>
        <p:txBody>
          <a:bodyPr/>
          <a:lstStyle/>
          <a:p>
            <a:r>
              <a:rPr lang="en-GB" noProof="1"/>
              <a:t>Author | GBU | Division | Department | Confidentiality | © Worldline</a:t>
            </a:r>
          </a:p>
        </p:txBody>
      </p:sp>
      <p:sp>
        <p:nvSpPr>
          <p:cNvPr id="16" name="Frame slide number 15  ">
            <a:extLst>
              <a:ext uri="{FF2B5EF4-FFF2-40B4-BE49-F238E27FC236}">
                <a16:creationId xmlns:a16="http://schemas.microsoft.com/office/drawing/2014/main" xmlns="" id="{AE8C548E-5568-4D88-9324-DCE79BA213EA}"/>
              </a:ext>
            </a:extLst>
          </p:cNvPr>
          <p:cNvSpPr>
            <a:spLocks noGrp="1"/>
          </p:cNvSpPr>
          <p:nvPr>
            <p:ph type="sldNum" sz="quarter" idx="17"/>
          </p:nvPr>
        </p:nvSpPr>
        <p:spPr/>
        <p:txBody>
          <a:bodyPr/>
          <a:lstStyle/>
          <a:p>
            <a:fld id="{1336C48C-F87C-4E4B-81EF-5027B17D1F61}" type="slidenum">
              <a:rPr lang="en-GB" noProof="1" smtClean="0"/>
              <a:pPr/>
              <a:t>‹N°›</a:t>
            </a:fld>
            <a:endParaRPr lang="en-GB" noProof="1"/>
          </a:p>
        </p:txBody>
      </p:sp>
    </p:spTree>
    <p:extLst>
      <p:ext uri="{BB962C8B-B14F-4D97-AF65-F5344CB8AC3E}">
        <p14:creationId xmlns:p14="http://schemas.microsoft.com/office/powerpoint/2010/main" val="36670411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5" name="Frame date 4  ">
            <a:extLst>
              <a:ext uri="{FF2B5EF4-FFF2-40B4-BE49-F238E27FC236}">
                <a16:creationId xmlns:a16="http://schemas.microsoft.com/office/drawing/2014/main" xmlns="" id="{1C895473-196F-418E-AA1F-A9E20163CC31}"/>
              </a:ext>
            </a:extLst>
          </p:cNvPr>
          <p:cNvSpPr>
            <a:spLocks noGrp="1"/>
          </p:cNvSpPr>
          <p:nvPr>
            <p:ph type="dt" sz="half" idx="10"/>
          </p:nvPr>
        </p:nvSpPr>
        <p:spPr/>
        <p:txBody>
          <a:bodyPr/>
          <a:lstStyle/>
          <a:p>
            <a:fld id="{CBD7BBD5-C610-49F7-A282-CC58D08FD46B}" type="datetime1">
              <a:rPr lang="en-GB" noProof="1" smtClean="0"/>
              <a:t>23/04/2020</a:t>
            </a:fld>
            <a:endParaRPr lang="en-GB" noProof="1"/>
          </a:p>
        </p:txBody>
      </p:sp>
      <p:sp>
        <p:nvSpPr>
          <p:cNvPr id="6" name="Frame footer 5  ">
            <a:extLst>
              <a:ext uri="{FF2B5EF4-FFF2-40B4-BE49-F238E27FC236}">
                <a16:creationId xmlns:a16="http://schemas.microsoft.com/office/drawing/2014/main" xmlns="" id="{AF9EAC3F-F77E-4F63-BDE2-F64F4958639B}"/>
              </a:ext>
            </a:extLst>
          </p:cNvPr>
          <p:cNvSpPr>
            <a:spLocks noGrp="1"/>
          </p:cNvSpPr>
          <p:nvPr>
            <p:ph type="ftr" sz="quarter" idx="11"/>
          </p:nvPr>
        </p:nvSpPr>
        <p:spPr/>
        <p:txBody>
          <a:bodyPr/>
          <a:lstStyle/>
          <a:p>
            <a:r>
              <a:rPr lang="en-GB" noProof="1"/>
              <a:t>Author | GBU | Division | Department | Confidentiality | © Worldline</a:t>
            </a:r>
          </a:p>
        </p:txBody>
      </p:sp>
      <p:sp>
        <p:nvSpPr>
          <p:cNvPr id="7" name="Frame slide number 6  ">
            <a:extLst>
              <a:ext uri="{FF2B5EF4-FFF2-40B4-BE49-F238E27FC236}">
                <a16:creationId xmlns:a16="http://schemas.microsoft.com/office/drawing/2014/main" xmlns="" id="{5E927D0B-57D3-46EB-8555-51F7C66871F8}"/>
              </a:ext>
            </a:extLst>
          </p:cNvPr>
          <p:cNvSpPr>
            <a:spLocks noGrp="1"/>
          </p:cNvSpPr>
          <p:nvPr>
            <p:ph type="sldNum" sz="quarter" idx="12"/>
          </p:nvPr>
        </p:nvSpPr>
        <p:spPr/>
        <p:txBody>
          <a:bodyPr/>
          <a:lstStyle/>
          <a:p>
            <a:fld id="{1336C48C-F87C-4E4B-81EF-5027B17D1F61}" type="slidenum">
              <a:rPr lang="en-GB" noProof="1" smtClean="0"/>
              <a:pPr/>
              <a:t>‹N°›</a:t>
            </a:fld>
            <a:endParaRPr lang="en-GB" noProof="1"/>
          </a:p>
        </p:txBody>
      </p:sp>
    </p:spTree>
    <p:extLst>
      <p:ext uri="{BB962C8B-B14F-4D97-AF65-F5344CB8AC3E}">
        <p14:creationId xmlns:p14="http://schemas.microsoft.com/office/powerpoint/2010/main" val="3106745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pter Slide 2L White">
    <p:spTree>
      <p:nvGrpSpPr>
        <p:cNvPr id="1" name=""/>
        <p:cNvGrpSpPr/>
        <p:nvPr/>
      </p:nvGrpSpPr>
      <p:grpSpPr>
        <a:xfrm>
          <a:off x="0" y="0"/>
          <a:ext cx="0" cy="0"/>
          <a:chOff x="0" y="0"/>
          <a:chExt cx="0" cy="0"/>
        </a:xfrm>
      </p:grpSpPr>
      <p:sp>
        <p:nvSpPr>
          <p:cNvPr id="3" name="Title 2  ">
            <a:extLst>
              <a:ext uri="{FF2B5EF4-FFF2-40B4-BE49-F238E27FC236}">
                <a16:creationId xmlns:a16="http://schemas.microsoft.com/office/drawing/2014/main" xmlns="" id="{192D5A58-AEE7-4306-9C91-9CAD3E461182}"/>
              </a:ext>
            </a:extLst>
          </p:cNvPr>
          <p:cNvSpPr>
            <a:spLocks noGrp="1"/>
          </p:cNvSpPr>
          <p:nvPr>
            <p:ph type="title" hasCustomPrompt="1"/>
          </p:nvPr>
        </p:nvSpPr>
        <p:spPr>
          <a:xfrm>
            <a:off x="213120" y="1491480"/>
            <a:ext cx="1938447" cy="545337"/>
          </a:xfrm>
          <a:solidFill>
            <a:schemeClr val="tx1"/>
          </a:solidFill>
        </p:spPr>
        <p:txBody>
          <a:bodyPr wrap="none" lIns="115200" rIns="90000"/>
          <a:lstStyle>
            <a:lvl1pPr>
              <a:defRPr baseline="0"/>
            </a:lvl1pPr>
          </a:lstStyle>
          <a:p>
            <a:r>
              <a:rPr lang="en-GB" dirty="0"/>
              <a:t>[Title]</a:t>
            </a:r>
          </a:p>
        </p:txBody>
      </p:sp>
      <p:sp>
        <p:nvSpPr>
          <p:cNvPr id="13" name="Frame text 12  ">
            <a:extLst>
              <a:ext uri="{FF2B5EF4-FFF2-40B4-BE49-F238E27FC236}">
                <a16:creationId xmlns:a16="http://schemas.microsoft.com/office/drawing/2014/main" xmlns="" id="{63C16955-3CEE-436B-BDC7-CFFC49469D07}"/>
              </a:ext>
            </a:extLst>
          </p:cNvPr>
          <p:cNvSpPr>
            <a:spLocks noGrp="1"/>
          </p:cNvSpPr>
          <p:nvPr>
            <p:ph type="body" sz="quarter" idx="11" hasCustomPrompt="1"/>
          </p:nvPr>
        </p:nvSpPr>
        <p:spPr>
          <a:xfrm>
            <a:off x="213120" y="2027880"/>
            <a:ext cx="4938756" cy="545337"/>
          </a:xfrm>
          <a:solidFill>
            <a:srgbClr val="F5AF82"/>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[Capital letters]</a:t>
            </a:r>
          </a:p>
        </p:txBody>
      </p:sp>
      <p:sp>
        <p:nvSpPr>
          <p:cNvPr id="32" name="Frame slide number 31  ">
            <a:extLst>
              <a:ext uri="{FF2B5EF4-FFF2-40B4-BE49-F238E27FC236}">
                <a16:creationId xmlns:a16="http://schemas.microsoft.com/office/drawing/2014/main" xmlns="" id="{C8738F48-9DC7-4C9B-ABE4-9092297855C0}"/>
              </a:ext>
            </a:extLst>
          </p:cNvPr>
          <p:cNvSpPr>
            <a:spLocks noGrp="1"/>
          </p:cNvSpPr>
          <p:nvPr>
            <p:ph type="sldNum" sz="quarter" idx="1003"/>
          </p:nvPr>
        </p:nvSpPr>
        <p:spPr/>
        <p:txBody>
          <a:bodyPr/>
          <a:lstStyle/>
          <a:p>
            <a:fld id="{1336C48C-F87C-4E4B-81EF-5027B17D1F61}" type="slidenum">
              <a:rPr lang="en-GB" noProof="1" smtClean="0"/>
              <a:pPr/>
              <a:t>‹N°›</a:t>
            </a:fld>
            <a:endParaRPr lang="en-GB" noProof="1"/>
          </a:p>
        </p:txBody>
      </p:sp>
      <p:sp>
        <p:nvSpPr>
          <p:cNvPr id="35" name="Frame textbox 34  ">
            <a:extLst>
              <a:ext uri="{FF2B5EF4-FFF2-40B4-BE49-F238E27FC236}">
                <a16:creationId xmlns:a16="http://schemas.microsoft.com/office/drawing/2014/main" xmlns="" id="{C1625F3C-48BA-43CA-BA61-39F9F1B6D4B2}"/>
              </a:ext>
            </a:extLst>
          </p:cNvPr>
          <p:cNvSpPr txBox="1">
            <a:spLocks/>
          </p:cNvSpPr>
          <p:nvPr userDrawn="1"/>
        </p:nvSpPr>
        <p:spPr>
          <a:xfrm>
            <a:off x="450093" y="4830636"/>
            <a:ext cx="65676" cy="123111"/>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latin typeface="Arial" panose="020B0604020202020204" pitchFamily="34" charset="0"/>
              </a:rPr>
              <a:t>|</a:t>
            </a:r>
            <a:endParaRPr lang="nl-NL" sz="800" b="1" i="0" baseline="0" dirty="0">
              <a:latin typeface="Arial" panose="020B0604020202020204" pitchFamily="34" charset="0"/>
            </a:endParaRPr>
          </a:p>
        </p:txBody>
      </p:sp>
      <p:sp>
        <p:nvSpPr>
          <p:cNvPr id="2" name="Frame footer 1  ">
            <a:extLst>
              <a:ext uri="{FF2B5EF4-FFF2-40B4-BE49-F238E27FC236}">
                <a16:creationId xmlns:a16="http://schemas.microsoft.com/office/drawing/2014/main" xmlns="" id="{D1E131B3-8F53-4477-92D2-EB4E9003F874}"/>
              </a:ext>
            </a:extLst>
          </p:cNvPr>
          <p:cNvSpPr>
            <a:spLocks noGrp="1"/>
          </p:cNvSpPr>
          <p:nvPr>
            <p:ph type="ftr" sz="quarter" idx="1004"/>
          </p:nvPr>
        </p:nvSpPr>
        <p:spPr/>
        <p:txBody>
          <a:bodyPr/>
          <a:lstStyle/>
          <a:p>
            <a:r>
              <a:rPr lang="en-GB" noProof="1"/>
              <a:t>Author | GBU | Division | Department | Confidentiality | © Worldline</a:t>
            </a:r>
          </a:p>
        </p:txBody>
      </p:sp>
    </p:spTree>
    <p:extLst>
      <p:ext uri="{BB962C8B-B14F-4D97-AF65-F5344CB8AC3E}">
        <p14:creationId xmlns:p14="http://schemas.microsoft.com/office/powerpoint/2010/main" val="20443821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hapter Slide 2L Picture">
    <p:spTree>
      <p:nvGrpSpPr>
        <p:cNvPr id="1" name=""/>
        <p:cNvGrpSpPr/>
        <p:nvPr/>
      </p:nvGrpSpPr>
      <p:grpSpPr>
        <a:xfrm>
          <a:off x="0" y="0"/>
          <a:ext cx="0" cy="0"/>
          <a:chOff x="0" y="0"/>
          <a:chExt cx="0" cy="0"/>
        </a:xfrm>
      </p:grpSpPr>
      <p:sp>
        <p:nvSpPr>
          <p:cNvPr id="9" name="Frame picture  3  ">
            <a:extLst>
              <a:ext uri="{FF2B5EF4-FFF2-40B4-BE49-F238E27FC236}">
                <a16:creationId xmlns:a16="http://schemas.microsoft.com/office/drawing/2014/main" xmlns="" id="{65E86301-1998-EF4F-B706-B9BC864A3BF7}"/>
              </a:ext>
            </a:extLst>
          </p:cNvPr>
          <p:cNvSpPr>
            <a:spLocks noGrp="1"/>
          </p:cNvSpPr>
          <p:nvPr>
            <p:ph type="pic" sz="quarter" idx="20" hasCustomPrompt="1"/>
          </p:nvPr>
        </p:nvSpPr>
        <p:spPr>
          <a:xfrm>
            <a:off x="0" y="0"/>
            <a:ext cx="9144000" cy="5143500"/>
          </a:xfrm>
          <a:prstGeom prst="rect">
            <a:avLst/>
          </a:prstGeom>
        </p:spPr>
        <p:txBody>
          <a:bodyPr lIns="0" tIns="2880000" rIns="0" bIns="0" anchor="t"/>
          <a:lstStyle>
            <a:lvl1pPr marL="0" indent="0" algn="ctr">
              <a:lnSpc>
                <a:spcPct val="100000"/>
              </a:lnSpc>
              <a:spcBef>
                <a:spcPts val="3750"/>
              </a:spcBef>
              <a:buNone/>
              <a:defRPr sz="900" cap="none" baseline="0">
                <a:latin typeface="+mn-lt"/>
              </a:defRPr>
            </a:lvl1pPr>
          </a:lstStyle>
          <a:p>
            <a:r>
              <a:rPr lang="en-GB" dirty="0"/>
              <a:t>[Insert Picture]</a:t>
            </a:r>
          </a:p>
        </p:txBody>
      </p:sp>
      <p:sp>
        <p:nvSpPr>
          <p:cNvPr id="3" name="Title 2  ">
            <a:extLst>
              <a:ext uri="{FF2B5EF4-FFF2-40B4-BE49-F238E27FC236}">
                <a16:creationId xmlns:a16="http://schemas.microsoft.com/office/drawing/2014/main" xmlns="" id="{192D5A58-AEE7-4306-9C91-9CAD3E461182}"/>
              </a:ext>
            </a:extLst>
          </p:cNvPr>
          <p:cNvSpPr>
            <a:spLocks noGrp="1"/>
          </p:cNvSpPr>
          <p:nvPr>
            <p:ph type="title" hasCustomPrompt="1"/>
          </p:nvPr>
        </p:nvSpPr>
        <p:spPr>
          <a:xfrm>
            <a:off x="213120" y="1491480"/>
            <a:ext cx="1938447" cy="545337"/>
          </a:xfrm>
          <a:solidFill>
            <a:schemeClr val="tx1"/>
          </a:solidFill>
        </p:spPr>
        <p:txBody>
          <a:bodyPr wrap="none" lIns="115200" rIns="90000"/>
          <a:lstStyle>
            <a:lvl1pPr>
              <a:defRPr baseline="0"/>
            </a:lvl1pPr>
          </a:lstStyle>
          <a:p>
            <a:r>
              <a:rPr lang="en-GB" dirty="0"/>
              <a:t>[Title]</a:t>
            </a:r>
          </a:p>
        </p:txBody>
      </p:sp>
      <p:sp>
        <p:nvSpPr>
          <p:cNvPr id="13" name="Frame text 12  ">
            <a:extLst>
              <a:ext uri="{FF2B5EF4-FFF2-40B4-BE49-F238E27FC236}">
                <a16:creationId xmlns:a16="http://schemas.microsoft.com/office/drawing/2014/main" xmlns="" id="{63C16955-3CEE-436B-BDC7-CFFC49469D07}"/>
              </a:ext>
            </a:extLst>
          </p:cNvPr>
          <p:cNvSpPr>
            <a:spLocks noGrp="1"/>
          </p:cNvSpPr>
          <p:nvPr>
            <p:ph type="body" sz="quarter" idx="11" hasCustomPrompt="1"/>
          </p:nvPr>
        </p:nvSpPr>
        <p:spPr>
          <a:xfrm>
            <a:off x="213120" y="2027880"/>
            <a:ext cx="4938756" cy="545337"/>
          </a:xfrm>
          <a:solidFill>
            <a:srgbClr val="F5AF82"/>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[Capital letters]</a:t>
            </a:r>
          </a:p>
        </p:txBody>
      </p:sp>
      <p:sp>
        <p:nvSpPr>
          <p:cNvPr id="32" name="Frame slide number 31  ">
            <a:extLst>
              <a:ext uri="{FF2B5EF4-FFF2-40B4-BE49-F238E27FC236}">
                <a16:creationId xmlns:a16="http://schemas.microsoft.com/office/drawing/2014/main" xmlns="" id="{C8738F48-9DC7-4C9B-ABE4-9092297855C0}"/>
              </a:ext>
            </a:extLst>
          </p:cNvPr>
          <p:cNvSpPr>
            <a:spLocks noGrp="1"/>
          </p:cNvSpPr>
          <p:nvPr>
            <p:ph type="sldNum" sz="quarter" idx="1003"/>
          </p:nvPr>
        </p:nvSpPr>
        <p:spPr/>
        <p:txBody>
          <a:bodyPr/>
          <a:lstStyle/>
          <a:p>
            <a:fld id="{1336C48C-F87C-4E4B-81EF-5027B17D1F61}" type="slidenum">
              <a:rPr lang="en-GB" noProof="1" smtClean="0"/>
              <a:pPr/>
              <a:t>‹N°›</a:t>
            </a:fld>
            <a:endParaRPr lang="en-GB" noProof="1"/>
          </a:p>
        </p:txBody>
      </p:sp>
      <p:sp>
        <p:nvSpPr>
          <p:cNvPr id="35" name="Frame textbox 34  ">
            <a:extLst>
              <a:ext uri="{FF2B5EF4-FFF2-40B4-BE49-F238E27FC236}">
                <a16:creationId xmlns:a16="http://schemas.microsoft.com/office/drawing/2014/main" xmlns="" id="{C1625F3C-48BA-43CA-BA61-39F9F1B6D4B2}"/>
              </a:ext>
            </a:extLst>
          </p:cNvPr>
          <p:cNvSpPr txBox="1">
            <a:spLocks/>
          </p:cNvSpPr>
          <p:nvPr userDrawn="1"/>
        </p:nvSpPr>
        <p:spPr>
          <a:xfrm>
            <a:off x="450093" y="4830636"/>
            <a:ext cx="65676" cy="123111"/>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latin typeface="Arial" panose="020B0604020202020204" pitchFamily="34" charset="0"/>
              </a:rPr>
              <a:t>|</a:t>
            </a:r>
            <a:endParaRPr lang="nl-NL" sz="800" b="1" i="0" baseline="0" dirty="0">
              <a:latin typeface="Arial" panose="020B0604020202020204" pitchFamily="34" charset="0"/>
            </a:endParaRPr>
          </a:p>
        </p:txBody>
      </p:sp>
      <p:sp>
        <p:nvSpPr>
          <p:cNvPr id="2" name="Frame footer 1  ">
            <a:extLst>
              <a:ext uri="{FF2B5EF4-FFF2-40B4-BE49-F238E27FC236}">
                <a16:creationId xmlns:a16="http://schemas.microsoft.com/office/drawing/2014/main" xmlns="" id="{D1E131B3-8F53-4477-92D2-EB4E9003F874}"/>
              </a:ext>
            </a:extLst>
          </p:cNvPr>
          <p:cNvSpPr>
            <a:spLocks noGrp="1"/>
          </p:cNvSpPr>
          <p:nvPr>
            <p:ph type="ftr" sz="quarter" idx="1004"/>
          </p:nvPr>
        </p:nvSpPr>
        <p:spPr/>
        <p:txBody>
          <a:bodyPr/>
          <a:lstStyle/>
          <a:p>
            <a:r>
              <a:rPr lang="en-GB" noProof="1"/>
              <a:t>Author | GBU | Division | Department | Confidentiality | © Worldline</a:t>
            </a:r>
          </a:p>
        </p:txBody>
      </p:sp>
      <p:sp>
        <p:nvSpPr>
          <p:cNvPr id="12" name="LS_equensWorldline_PH (move it under the slide if not needed)  (JU-Free) " hidden="1">
            <a:extLst>
              <a:ext uri="{FF2B5EF4-FFF2-40B4-BE49-F238E27FC236}">
                <a16:creationId xmlns:a16="http://schemas.microsoft.com/office/drawing/2014/main" xmlns="" id="{B911839F-33A3-46D7-B5BF-401F10CB7DE1}"/>
              </a:ext>
            </a:extLst>
          </p:cNvPr>
          <p:cNvSpPr>
            <a:spLocks noGrp="1"/>
          </p:cNvSpPr>
          <p:nvPr>
            <p:ph type="body" idx="1000" hasCustomPrompt="1"/>
            <p:custDataLst>
              <p:custData r:id="rId1"/>
            </p:custDataLst>
          </p:nvPr>
        </p:nvSpPr>
        <p:spPr bwMode="auto">
          <a:xfrm>
            <a:off x="6631920" y="5466840"/>
            <a:ext cx="2296800" cy="267840"/>
          </a:xfrm>
          <a:custGeom>
            <a:avLst/>
            <a:gdLst>
              <a:gd name="T0" fmla="*/ 625 w 9643"/>
              <a:gd name="T1" fmla="*/ 744 h 1128"/>
              <a:gd name="T2" fmla="*/ 652 w 9643"/>
              <a:gd name="T3" fmla="*/ 572 h 1128"/>
              <a:gd name="T4" fmla="*/ 201 w 9643"/>
              <a:gd name="T5" fmla="*/ 518 h 1128"/>
              <a:gd name="T6" fmla="*/ 989 w 9643"/>
              <a:gd name="T7" fmla="*/ 244 h 1128"/>
              <a:gd name="T8" fmla="*/ 1091 w 9643"/>
              <a:gd name="T9" fmla="*/ 1028 h 1128"/>
              <a:gd name="T10" fmla="*/ 1374 w 9643"/>
              <a:gd name="T11" fmla="*/ 997 h 1128"/>
              <a:gd name="T12" fmla="*/ 1180 w 9643"/>
              <a:gd name="T13" fmla="*/ 396 h 1128"/>
              <a:gd name="T14" fmla="*/ 9047 w 9643"/>
              <a:gd name="T15" fmla="*/ 794 h 1128"/>
              <a:gd name="T16" fmla="*/ 8458 w 9643"/>
              <a:gd name="T17" fmla="*/ 324 h 1128"/>
              <a:gd name="T18" fmla="*/ 8162 w 9643"/>
              <a:gd name="T19" fmla="*/ 804 h 1128"/>
              <a:gd name="T20" fmla="*/ 7927 w 9643"/>
              <a:gd name="T21" fmla="*/ 532 h 1128"/>
              <a:gd name="T22" fmla="*/ 7750 w 9643"/>
              <a:gd name="T23" fmla="*/ 722 h 1128"/>
              <a:gd name="T24" fmla="*/ 7570 w 9643"/>
              <a:gd name="T25" fmla="*/ 721 h 1128"/>
              <a:gd name="T26" fmla="*/ 8062 w 9643"/>
              <a:gd name="T27" fmla="*/ 927 h 1128"/>
              <a:gd name="T28" fmla="*/ 8101 w 9643"/>
              <a:gd name="T29" fmla="*/ 929 h 1128"/>
              <a:gd name="T30" fmla="*/ 8461 w 9643"/>
              <a:gd name="T31" fmla="*/ 421 h 1128"/>
              <a:gd name="T32" fmla="*/ 8703 w 9643"/>
              <a:gd name="T33" fmla="*/ 744 h 1128"/>
              <a:gd name="T34" fmla="*/ 9616 w 9643"/>
              <a:gd name="T35" fmla="*/ 743 h 1128"/>
              <a:gd name="T36" fmla="*/ 9643 w 9643"/>
              <a:gd name="T37" fmla="*/ 573 h 1128"/>
              <a:gd name="T38" fmla="*/ 6409 w 9643"/>
              <a:gd name="T39" fmla="*/ 248 h 1128"/>
              <a:gd name="T40" fmla="*/ 6219 w 9643"/>
              <a:gd name="T41" fmla="*/ 913 h 1128"/>
              <a:gd name="T42" fmla="*/ 6409 w 9643"/>
              <a:gd name="T43" fmla="*/ 248 h 1128"/>
              <a:gd name="T44" fmla="*/ 7908 w 9643"/>
              <a:gd name="T45" fmla="*/ 125 h 1128"/>
              <a:gd name="T46" fmla="*/ 5741 w 9643"/>
              <a:gd name="T47" fmla="*/ 766 h 1128"/>
              <a:gd name="T48" fmla="*/ 5273 w 9643"/>
              <a:gd name="T49" fmla="*/ 589 h 1128"/>
              <a:gd name="T50" fmla="*/ 5674 w 9643"/>
              <a:gd name="T51" fmla="*/ 451 h 1128"/>
              <a:gd name="T52" fmla="*/ 3803 w 9643"/>
              <a:gd name="T53" fmla="*/ 929 h 1128"/>
              <a:gd name="T54" fmla="*/ 3921 w 9643"/>
              <a:gd name="T55" fmla="*/ 741 h 1128"/>
              <a:gd name="T56" fmla="*/ 4081 w 9643"/>
              <a:gd name="T57" fmla="*/ 424 h 1128"/>
              <a:gd name="T58" fmla="*/ 4105 w 9643"/>
              <a:gd name="T59" fmla="*/ 713 h 1128"/>
              <a:gd name="T60" fmla="*/ 4696 w 9643"/>
              <a:gd name="T61" fmla="*/ 353 h 1128"/>
              <a:gd name="T62" fmla="*/ 4045 w 9643"/>
              <a:gd name="T63" fmla="*/ 114 h 1128"/>
              <a:gd name="T64" fmla="*/ 4457 w 9643"/>
              <a:gd name="T65" fmla="*/ 690 h 1128"/>
              <a:gd name="T66" fmla="*/ 4985 w 9643"/>
              <a:gd name="T67" fmla="*/ 690 h 1128"/>
              <a:gd name="T68" fmla="*/ 5363 w 9643"/>
              <a:gd name="T69" fmla="*/ 0 h 1128"/>
              <a:gd name="T70" fmla="*/ 2172 w 9643"/>
              <a:gd name="T71" fmla="*/ 592 h 1128"/>
              <a:gd name="T72" fmla="*/ 2062 w 9643"/>
              <a:gd name="T73" fmla="*/ 264 h 1128"/>
              <a:gd name="T74" fmla="*/ 1638 w 9643"/>
              <a:gd name="T75" fmla="*/ 627 h 1128"/>
              <a:gd name="T76" fmla="*/ 1643 w 9643"/>
              <a:gd name="T77" fmla="*/ 931 h 1128"/>
              <a:gd name="T78" fmla="*/ 2056 w 9643"/>
              <a:gd name="T79" fmla="*/ 930 h 1128"/>
              <a:gd name="T80" fmla="*/ 2735 w 9643"/>
              <a:gd name="T81" fmla="*/ 743 h 1128"/>
              <a:gd name="T82" fmla="*/ 2509 w 9643"/>
              <a:gd name="T83" fmla="*/ 247 h 1128"/>
              <a:gd name="T84" fmla="*/ 7385 w 9643"/>
              <a:gd name="T85" fmla="*/ 45 h 1128"/>
              <a:gd name="T86" fmla="*/ 6846 w 9643"/>
              <a:gd name="T87" fmla="*/ 797 h 1128"/>
              <a:gd name="T88" fmla="*/ 6691 w 9643"/>
              <a:gd name="T89" fmla="*/ 149 h 1128"/>
              <a:gd name="T90" fmla="*/ 6511 w 9643"/>
              <a:gd name="T91" fmla="*/ 744 h 1128"/>
              <a:gd name="T92" fmla="*/ 7339 w 9643"/>
              <a:gd name="T93" fmla="*/ 913 h 1128"/>
              <a:gd name="T94" fmla="*/ 7135 w 9643"/>
              <a:gd name="T95" fmla="*/ 801 h 1128"/>
              <a:gd name="T96" fmla="*/ 3492 w 9643"/>
              <a:gd name="T97" fmla="*/ 426 h 1128"/>
              <a:gd name="T98" fmla="*/ 3069 w 9643"/>
              <a:gd name="T99" fmla="*/ 420 h 1128"/>
              <a:gd name="T100" fmla="*/ 3066 w 9643"/>
              <a:gd name="T101" fmla="*/ 323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43" h="1128">
                <a:moveTo>
                  <a:pt x="339" y="244"/>
                </a:moveTo>
                <a:cubicBezTo>
                  <a:pt x="146" y="244"/>
                  <a:pt x="0" y="377"/>
                  <a:pt x="0" y="591"/>
                </a:cubicBezTo>
                <a:cubicBezTo>
                  <a:pt x="0" y="801"/>
                  <a:pt x="125" y="931"/>
                  <a:pt x="352" y="931"/>
                </a:cubicBezTo>
                <a:cubicBezTo>
                  <a:pt x="492" y="931"/>
                  <a:pt x="570" y="896"/>
                  <a:pt x="625" y="866"/>
                </a:cubicBezTo>
                <a:cubicBezTo>
                  <a:pt x="625" y="744"/>
                  <a:pt x="625" y="744"/>
                  <a:pt x="625" y="744"/>
                </a:cubicBezTo>
                <a:cubicBezTo>
                  <a:pt x="566" y="744"/>
                  <a:pt x="566" y="744"/>
                  <a:pt x="566" y="744"/>
                </a:cubicBezTo>
                <a:cubicBezTo>
                  <a:pt x="521" y="776"/>
                  <a:pt x="460" y="800"/>
                  <a:pt x="382" y="800"/>
                </a:cubicBezTo>
                <a:cubicBezTo>
                  <a:pt x="274" y="800"/>
                  <a:pt x="208" y="763"/>
                  <a:pt x="199" y="629"/>
                </a:cubicBezTo>
                <a:cubicBezTo>
                  <a:pt x="649" y="629"/>
                  <a:pt x="649" y="629"/>
                  <a:pt x="649" y="629"/>
                </a:cubicBezTo>
                <a:cubicBezTo>
                  <a:pt x="649" y="623"/>
                  <a:pt x="652" y="595"/>
                  <a:pt x="652" y="572"/>
                </a:cubicBezTo>
                <a:cubicBezTo>
                  <a:pt x="652" y="352"/>
                  <a:pt x="543" y="244"/>
                  <a:pt x="339" y="244"/>
                </a:cubicBezTo>
                <a:close/>
                <a:moveTo>
                  <a:pt x="201" y="518"/>
                </a:moveTo>
                <a:cubicBezTo>
                  <a:pt x="216" y="393"/>
                  <a:pt x="272" y="361"/>
                  <a:pt x="339" y="361"/>
                </a:cubicBezTo>
                <a:cubicBezTo>
                  <a:pt x="415" y="361"/>
                  <a:pt x="457" y="399"/>
                  <a:pt x="461" y="518"/>
                </a:cubicBezTo>
                <a:lnTo>
                  <a:pt x="201" y="518"/>
                </a:lnTo>
                <a:close/>
                <a:moveTo>
                  <a:pt x="1374" y="997"/>
                </a:moveTo>
                <a:cubicBezTo>
                  <a:pt x="1374" y="264"/>
                  <a:pt x="1374" y="264"/>
                  <a:pt x="1374" y="264"/>
                </a:cubicBezTo>
                <a:cubicBezTo>
                  <a:pt x="1257" y="264"/>
                  <a:pt x="1257" y="264"/>
                  <a:pt x="1257" y="264"/>
                </a:cubicBezTo>
                <a:cubicBezTo>
                  <a:pt x="1237" y="264"/>
                  <a:pt x="1205" y="270"/>
                  <a:pt x="1189" y="327"/>
                </a:cubicBezTo>
                <a:cubicBezTo>
                  <a:pt x="1143" y="276"/>
                  <a:pt x="1083" y="244"/>
                  <a:pt x="989" y="244"/>
                </a:cubicBezTo>
                <a:cubicBezTo>
                  <a:pt x="854" y="244"/>
                  <a:pt x="695" y="364"/>
                  <a:pt x="695" y="610"/>
                </a:cubicBezTo>
                <a:cubicBezTo>
                  <a:pt x="695" y="861"/>
                  <a:pt x="845" y="929"/>
                  <a:pt x="984" y="929"/>
                </a:cubicBezTo>
                <a:cubicBezTo>
                  <a:pt x="1071" y="929"/>
                  <a:pt x="1135" y="901"/>
                  <a:pt x="1180" y="863"/>
                </a:cubicBezTo>
                <a:cubicBezTo>
                  <a:pt x="1180" y="1028"/>
                  <a:pt x="1180" y="1028"/>
                  <a:pt x="1180" y="1028"/>
                </a:cubicBezTo>
                <a:cubicBezTo>
                  <a:pt x="1091" y="1028"/>
                  <a:pt x="1091" y="1028"/>
                  <a:pt x="1091" y="1028"/>
                </a:cubicBezTo>
                <a:cubicBezTo>
                  <a:pt x="1091" y="1128"/>
                  <a:pt x="1091" y="1128"/>
                  <a:pt x="1091" y="1128"/>
                </a:cubicBezTo>
                <a:cubicBezTo>
                  <a:pt x="1457" y="1128"/>
                  <a:pt x="1457" y="1128"/>
                  <a:pt x="1457" y="1128"/>
                </a:cubicBezTo>
                <a:cubicBezTo>
                  <a:pt x="1457" y="1028"/>
                  <a:pt x="1457" y="1028"/>
                  <a:pt x="1457" y="1028"/>
                </a:cubicBezTo>
                <a:cubicBezTo>
                  <a:pt x="1407" y="1028"/>
                  <a:pt x="1407" y="1028"/>
                  <a:pt x="1407" y="1028"/>
                </a:cubicBezTo>
                <a:cubicBezTo>
                  <a:pt x="1391" y="1028"/>
                  <a:pt x="1374" y="1012"/>
                  <a:pt x="1374" y="997"/>
                </a:cubicBezTo>
                <a:close/>
                <a:moveTo>
                  <a:pt x="1180" y="785"/>
                </a:moveTo>
                <a:cubicBezTo>
                  <a:pt x="1146" y="806"/>
                  <a:pt x="1102" y="819"/>
                  <a:pt x="1049" y="819"/>
                </a:cubicBezTo>
                <a:cubicBezTo>
                  <a:pt x="969" y="819"/>
                  <a:pt x="891" y="786"/>
                  <a:pt x="891" y="607"/>
                </a:cubicBezTo>
                <a:cubicBezTo>
                  <a:pt x="891" y="441"/>
                  <a:pt x="973" y="373"/>
                  <a:pt x="1065" y="373"/>
                </a:cubicBezTo>
                <a:cubicBezTo>
                  <a:pt x="1105" y="373"/>
                  <a:pt x="1147" y="384"/>
                  <a:pt x="1180" y="396"/>
                </a:cubicBezTo>
                <a:lnTo>
                  <a:pt x="1180" y="785"/>
                </a:lnTo>
                <a:close/>
                <a:moveTo>
                  <a:pt x="9643" y="573"/>
                </a:moveTo>
                <a:cubicBezTo>
                  <a:pt x="9643" y="354"/>
                  <a:pt x="9535" y="247"/>
                  <a:pt x="9331" y="247"/>
                </a:cubicBezTo>
                <a:cubicBezTo>
                  <a:pt x="9139" y="247"/>
                  <a:pt x="8994" y="378"/>
                  <a:pt x="8994" y="591"/>
                </a:cubicBezTo>
                <a:cubicBezTo>
                  <a:pt x="8994" y="672"/>
                  <a:pt x="9012" y="740"/>
                  <a:pt x="9047" y="794"/>
                </a:cubicBezTo>
                <a:cubicBezTo>
                  <a:pt x="9023" y="801"/>
                  <a:pt x="8997" y="806"/>
                  <a:pt x="8970" y="806"/>
                </a:cubicBezTo>
                <a:cubicBezTo>
                  <a:pt x="8919" y="806"/>
                  <a:pt x="8891" y="792"/>
                  <a:pt x="8884" y="745"/>
                </a:cubicBezTo>
                <a:cubicBezTo>
                  <a:pt x="8884" y="427"/>
                  <a:pt x="8884" y="427"/>
                  <a:pt x="8884" y="427"/>
                </a:cubicBezTo>
                <a:cubicBezTo>
                  <a:pt x="8884" y="278"/>
                  <a:pt x="8799" y="248"/>
                  <a:pt x="8698" y="248"/>
                </a:cubicBezTo>
                <a:cubicBezTo>
                  <a:pt x="8606" y="248"/>
                  <a:pt x="8523" y="278"/>
                  <a:pt x="8458" y="324"/>
                </a:cubicBezTo>
                <a:cubicBezTo>
                  <a:pt x="8451" y="267"/>
                  <a:pt x="8432" y="264"/>
                  <a:pt x="8399" y="264"/>
                </a:cubicBezTo>
                <a:cubicBezTo>
                  <a:pt x="8279" y="264"/>
                  <a:pt x="8279" y="264"/>
                  <a:pt x="8279" y="264"/>
                </a:cubicBezTo>
                <a:cubicBezTo>
                  <a:pt x="8279" y="790"/>
                  <a:pt x="8279" y="790"/>
                  <a:pt x="8279" y="790"/>
                </a:cubicBezTo>
                <a:cubicBezTo>
                  <a:pt x="8252" y="799"/>
                  <a:pt x="8222" y="806"/>
                  <a:pt x="8191" y="806"/>
                </a:cubicBezTo>
                <a:cubicBezTo>
                  <a:pt x="8180" y="806"/>
                  <a:pt x="8171" y="806"/>
                  <a:pt x="8162" y="804"/>
                </a:cubicBezTo>
                <a:cubicBezTo>
                  <a:pt x="8125" y="798"/>
                  <a:pt x="8106" y="776"/>
                  <a:pt x="8106" y="724"/>
                </a:cubicBezTo>
                <a:cubicBezTo>
                  <a:pt x="8106" y="381"/>
                  <a:pt x="8106" y="381"/>
                  <a:pt x="8106" y="381"/>
                </a:cubicBezTo>
                <a:cubicBezTo>
                  <a:pt x="8106" y="279"/>
                  <a:pt x="8097" y="264"/>
                  <a:pt x="8033" y="264"/>
                </a:cubicBezTo>
                <a:cubicBezTo>
                  <a:pt x="7927" y="264"/>
                  <a:pt x="7927" y="264"/>
                  <a:pt x="7927" y="264"/>
                </a:cubicBezTo>
                <a:cubicBezTo>
                  <a:pt x="7927" y="532"/>
                  <a:pt x="7927" y="532"/>
                  <a:pt x="7927" y="532"/>
                </a:cubicBezTo>
                <a:cubicBezTo>
                  <a:pt x="7927" y="723"/>
                  <a:pt x="7927" y="723"/>
                  <a:pt x="7927" y="723"/>
                </a:cubicBezTo>
                <a:cubicBezTo>
                  <a:pt x="7927" y="726"/>
                  <a:pt x="7927" y="726"/>
                  <a:pt x="7927" y="726"/>
                </a:cubicBezTo>
                <a:cubicBezTo>
                  <a:pt x="7927" y="790"/>
                  <a:pt x="7927" y="790"/>
                  <a:pt x="7927" y="790"/>
                </a:cubicBezTo>
                <a:cubicBezTo>
                  <a:pt x="7899" y="799"/>
                  <a:pt x="7869" y="806"/>
                  <a:pt x="7837" y="806"/>
                </a:cubicBezTo>
                <a:cubicBezTo>
                  <a:pt x="7778" y="806"/>
                  <a:pt x="7750" y="788"/>
                  <a:pt x="7750" y="722"/>
                </a:cubicBezTo>
                <a:cubicBezTo>
                  <a:pt x="7749" y="148"/>
                  <a:pt x="7749" y="148"/>
                  <a:pt x="7749" y="148"/>
                </a:cubicBezTo>
                <a:cubicBezTo>
                  <a:pt x="7749" y="60"/>
                  <a:pt x="7739" y="45"/>
                  <a:pt x="7674" y="45"/>
                </a:cubicBezTo>
                <a:cubicBezTo>
                  <a:pt x="7570" y="45"/>
                  <a:pt x="7570" y="45"/>
                  <a:pt x="7570" y="45"/>
                </a:cubicBezTo>
                <a:cubicBezTo>
                  <a:pt x="7570" y="552"/>
                  <a:pt x="7570" y="552"/>
                  <a:pt x="7570" y="552"/>
                </a:cubicBezTo>
                <a:cubicBezTo>
                  <a:pt x="7570" y="721"/>
                  <a:pt x="7570" y="721"/>
                  <a:pt x="7570" y="721"/>
                </a:cubicBezTo>
                <a:cubicBezTo>
                  <a:pt x="7570" y="744"/>
                  <a:pt x="7570" y="744"/>
                  <a:pt x="7570" y="744"/>
                </a:cubicBezTo>
                <a:cubicBezTo>
                  <a:pt x="7570" y="893"/>
                  <a:pt x="7645" y="929"/>
                  <a:pt x="7745" y="929"/>
                </a:cubicBezTo>
                <a:cubicBezTo>
                  <a:pt x="7825" y="929"/>
                  <a:pt x="7907" y="903"/>
                  <a:pt x="7970" y="866"/>
                </a:cubicBezTo>
                <a:cubicBezTo>
                  <a:pt x="7996" y="893"/>
                  <a:pt x="8007" y="919"/>
                  <a:pt x="8062" y="927"/>
                </a:cubicBezTo>
                <a:cubicBezTo>
                  <a:pt x="8062" y="927"/>
                  <a:pt x="8062" y="927"/>
                  <a:pt x="8062" y="927"/>
                </a:cubicBezTo>
                <a:cubicBezTo>
                  <a:pt x="8070" y="928"/>
                  <a:pt x="8078" y="929"/>
                  <a:pt x="8087" y="929"/>
                </a:cubicBezTo>
                <a:cubicBezTo>
                  <a:pt x="8097" y="929"/>
                  <a:pt x="8097" y="929"/>
                  <a:pt x="8097" y="929"/>
                </a:cubicBezTo>
                <a:cubicBezTo>
                  <a:pt x="8099" y="929"/>
                  <a:pt x="8099" y="929"/>
                  <a:pt x="8099" y="929"/>
                </a:cubicBezTo>
                <a:cubicBezTo>
                  <a:pt x="8099" y="929"/>
                  <a:pt x="8099" y="929"/>
                  <a:pt x="8099" y="929"/>
                </a:cubicBezTo>
                <a:cubicBezTo>
                  <a:pt x="8101" y="929"/>
                  <a:pt x="8101" y="929"/>
                  <a:pt x="8101" y="929"/>
                </a:cubicBezTo>
                <a:cubicBezTo>
                  <a:pt x="8106" y="929"/>
                  <a:pt x="8106" y="929"/>
                  <a:pt x="8106" y="929"/>
                </a:cubicBezTo>
                <a:cubicBezTo>
                  <a:pt x="8166" y="928"/>
                  <a:pt x="8227" y="912"/>
                  <a:pt x="8279" y="888"/>
                </a:cubicBezTo>
                <a:cubicBezTo>
                  <a:pt x="8279" y="913"/>
                  <a:pt x="8279" y="913"/>
                  <a:pt x="8279" y="913"/>
                </a:cubicBezTo>
                <a:cubicBezTo>
                  <a:pt x="8461" y="913"/>
                  <a:pt x="8461" y="913"/>
                  <a:pt x="8461" y="913"/>
                </a:cubicBezTo>
                <a:cubicBezTo>
                  <a:pt x="8461" y="421"/>
                  <a:pt x="8461" y="421"/>
                  <a:pt x="8461" y="421"/>
                </a:cubicBezTo>
                <a:cubicBezTo>
                  <a:pt x="8505" y="406"/>
                  <a:pt x="8559" y="391"/>
                  <a:pt x="8618" y="391"/>
                </a:cubicBezTo>
                <a:cubicBezTo>
                  <a:pt x="8678" y="391"/>
                  <a:pt x="8704" y="410"/>
                  <a:pt x="8704" y="476"/>
                </a:cubicBezTo>
                <a:cubicBezTo>
                  <a:pt x="8704" y="552"/>
                  <a:pt x="8704" y="552"/>
                  <a:pt x="8704" y="552"/>
                </a:cubicBezTo>
                <a:cubicBezTo>
                  <a:pt x="8703" y="552"/>
                  <a:pt x="8703" y="552"/>
                  <a:pt x="8703" y="552"/>
                </a:cubicBezTo>
                <a:cubicBezTo>
                  <a:pt x="8703" y="744"/>
                  <a:pt x="8703" y="744"/>
                  <a:pt x="8703" y="744"/>
                </a:cubicBezTo>
                <a:cubicBezTo>
                  <a:pt x="8703" y="893"/>
                  <a:pt x="8778" y="929"/>
                  <a:pt x="8878" y="929"/>
                </a:cubicBezTo>
                <a:cubicBezTo>
                  <a:pt x="8962" y="929"/>
                  <a:pt x="9047" y="901"/>
                  <a:pt x="9110" y="861"/>
                </a:cubicBezTo>
                <a:cubicBezTo>
                  <a:pt x="9168" y="905"/>
                  <a:pt x="9247" y="929"/>
                  <a:pt x="9345" y="929"/>
                </a:cubicBezTo>
                <a:cubicBezTo>
                  <a:pt x="9483" y="929"/>
                  <a:pt x="9561" y="895"/>
                  <a:pt x="9616" y="865"/>
                </a:cubicBezTo>
                <a:cubicBezTo>
                  <a:pt x="9616" y="743"/>
                  <a:pt x="9616" y="743"/>
                  <a:pt x="9616" y="743"/>
                </a:cubicBezTo>
                <a:cubicBezTo>
                  <a:pt x="9557" y="743"/>
                  <a:pt x="9557" y="743"/>
                  <a:pt x="9557" y="743"/>
                </a:cubicBezTo>
                <a:cubicBezTo>
                  <a:pt x="9512" y="775"/>
                  <a:pt x="9452" y="799"/>
                  <a:pt x="9374" y="799"/>
                </a:cubicBezTo>
                <a:cubicBezTo>
                  <a:pt x="9267" y="799"/>
                  <a:pt x="9201" y="762"/>
                  <a:pt x="9192" y="630"/>
                </a:cubicBezTo>
                <a:cubicBezTo>
                  <a:pt x="9640" y="630"/>
                  <a:pt x="9640" y="630"/>
                  <a:pt x="9640" y="630"/>
                </a:cubicBezTo>
                <a:cubicBezTo>
                  <a:pt x="9640" y="623"/>
                  <a:pt x="9643" y="595"/>
                  <a:pt x="9643" y="573"/>
                </a:cubicBezTo>
                <a:close/>
                <a:moveTo>
                  <a:pt x="9194" y="518"/>
                </a:moveTo>
                <a:cubicBezTo>
                  <a:pt x="9209" y="395"/>
                  <a:pt x="9264" y="363"/>
                  <a:pt x="9331" y="363"/>
                </a:cubicBezTo>
                <a:cubicBezTo>
                  <a:pt x="9407" y="363"/>
                  <a:pt x="9449" y="401"/>
                  <a:pt x="9453" y="518"/>
                </a:cubicBezTo>
                <a:lnTo>
                  <a:pt x="9194" y="518"/>
                </a:lnTo>
                <a:close/>
                <a:moveTo>
                  <a:pt x="6409" y="248"/>
                </a:moveTo>
                <a:cubicBezTo>
                  <a:pt x="6423" y="248"/>
                  <a:pt x="6438" y="250"/>
                  <a:pt x="6451" y="254"/>
                </a:cubicBezTo>
                <a:cubicBezTo>
                  <a:pt x="6451" y="400"/>
                  <a:pt x="6451" y="400"/>
                  <a:pt x="6451" y="400"/>
                </a:cubicBezTo>
                <a:cubicBezTo>
                  <a:pt x="6418" y="400"/>
                  <a:pt x="6418" y="400"/>
                  <a:pt x="6418" y="400"/>
                </a:cubicBezTo>
                <a:cubicBezTo>
                  <a:pt x="6323" y="400"/>
                  <a:pt x="6256" y="420"/>
                  <a:pt x="6219" y="439"/>
                </a:cubicBezTo>
                <a:cubicBezTo>
                  <a:pt x="6219" y="913"/>
                  <a:pt x="6219" y="913"/>
                  <a:pt x="6219" y="913"/>
                </a:cubicBezTo>
                <a:cubicBezTo>
                  <a:pt x="6037" y="913"/>
                  <a:pt x="6037" y="913"/>
                  <a:pt x="6037" y="913"/>
                </a:cubicBezTo>
                <a:cubicBezTo>
                  <a:pt x="6037" y="264"/>
                  <a:pt x="6037" y="264"/>
                  <a:pt x="6037" y="264"/>
                </a:cubicBezTo>
                <a:cubicBezTo>
                  <a:pt x="6157" y="264"/>
                  <a:pt x="6157" y="264"/>
                  <a:pt x="6157" y="264"/>
                </a:cubicBezTo>
                <a:cubicBezTo>
                  <a:pt x="6190" y="264"/>
                  <a:pt x="6210" y="265"/>
                  <a:pt x="6216" y="331"/>
                </a:cubicBezTo>
                <a:cubicBezTo>
                  <a:pt x="6260" y="287"/>
                  <a:pt x="6323" y="248"/>
                  <a:pt x="6409" y="248"/>
                </a:cubicBezTo>
                <a:close/>
                <a:moveTo>
                  <a:pt x="7908" y="125"/>
                </a:moveTo>
                <a:cubicBezTo>
                  <a:pt x="7908" y="70"/>
                  <a:pt x="7955" y="26"/>
                  <a:pt x="8013" y="26"/>
                </a:cubicBezTo>
                <a:cubicBezTo>
                  <a:pt x="8071" y="26"/>
                  <a:pt x="8118" y="70"/>
                  <a:pt x="8118" y="125"/>
                </a:cubicBezTo>
                <a:cubicBezTo>
                  <a:pt x="8118" y="179"/>
                  <a:pt x="8071" y="222"/>
                  <a:pt x="8013" y="222"/>
                </a:cubicBezTo>
                <a:cubicBezTo>
                  <a:pt x="7955" y="222"/>
                  <a:pt x="7908" y="179"/>
                  <a:pt x="7908" y="125"/>
                </a:cubicBezTo>
                <a:close/>
                <a:moveTo>
                  <a:pt x="5768" y="274"/>
                </a:moveTo>
                <a:cubicBezTo>
                  <a:pt x="5725" y="257"/>
                  <a:pt x="5678" y="247"/>
                  <a:pt x="5629" y="247"/>
                </a:cubicBezTo>
                <a:cubicBezTo>
                  <a:pt x="5616" y="247"/>
                  <a:pt x="5604" y="248"/>
                  <a:pt x="5592" y="249"/>
                </a:cubicBezTo>
                <a:cubicBezTo>
                  <a:pt x="5548" y="306"/>
                  <a:pt x="5523" y="375"/>
                  <a:pt x="5523" y="451"/>
                </a:cubicBezTo>
                <a:cubicBezTo>
                  <a:pt x="5523" y="592"/>
                  <a:pt x="5613" y="714"/>
                  <a:pt x="5741" y="766"/>
                </a:cubicBezTo>
                <a:cubicBezTo>
                  <a:pt x="5709" y="787"/>
                  <a:pt x="5670" y="800"/>
                  <a:pt x="5629" y="800"/>
                </a:cubicBezTo>
                <a:cubicBezTo>
                  <a:pt x="5515" y="800"/>
                  <a:pt x="5423" y="705"/>
                  <a:pt x="5423" y="589"/>
                </a:cubicBezTo>
                <a:cubicBezTo>
                  <a:pt x="5423" y="539"/>
                  <a:pt x="5440" y="493"/>
                  <a:pt x="5469" y="457"/>
                </a:cubicBezTo>
                <a:cubicBezTo>
                  <a:pt x="5469" y="403"/>
                  <a:pt x="5489" y="306"/>
                  <a:pt x="5519" y="264"/>
                </a:cubicBezTo>
                <a:cubicBezTo>
                  <a:pt x="5374" y="309"/>
                  <a:pt x="5273" y="440"/>
                  <a:pt x="5273" y="589"/>
                </a:cubicBezTo>
                <a:cubicBezTo>
                  <a:pt x="5273" y="779"/>
                  <a:pt x="5435" y="931"/>
                  <a:pt x="5629" y="931"/>
                </a:cubicBezTo>
                <a:cubicBezTo>
                  <a:pt x="5823" y="931"/>
                  <a:pt x="5986" y="779"/>
                  <a:pt x="5986" y="589"/>
                </a:cubicBezTo>
                <a:cubicBezTo>
                  <a:pt x="5986" y="448"/>
                  <a:pt x="5896" y="326"/>
                  <a:pt x="5768" y="274"/>
                </a:cubicBezTo>
                <a:close/>
                <a:moveTo>
                  <a:pt x="5825" y="654"/>
                </a:moveTo>
                <a:cubicBezTo>
                  <a:pt x="5738" y="629"/>
                  <a:pt x="5674" y="548"/>
                  <a:pt x="5674" y="451"/>
                </a:cubicBezTo>
                <a:cubicBezTo>
                  <a:pt x="5674" y="429"/>
                  <a:pt x="5677" y="407"/>
                  <a:pt x="5684" y="387"/>
                </a:cubicBezTo>
                <a:cubicBezTo>
                  <a:pt x="5771" y="411"/>
                  <a:pt x="5835" y="492"/>
                  <a:pt x="5835" y="589"/>
                </a:cubicBezTo>
                <a:cubicBezTo>
                  <a:pt x="5835" y="612"/>
                  <a:pt x="5831" y="633"/>
                  <a:pt x="5825" y="654"/>
                </a:cubicBezTo>
                <a:close/>
                <a:moveTo>
                  <a:pt x="4105" y="713"/>
                </a:moveTo>
                <a:cubicBezTo>
                  <a:pt x="4105" y="844"/>
                  <a:pt x="4014" y="929"/>
                  <a:pt x="3803" y="929"/>
                </a:cubicBezTo>
                <a:cubicBezTo>
                  <a:pt x="3677" y="929"/>
                  <a:pt x="3608" y="911"/>
                  <a:pt x="3551" y="894"/>
                </a:cubicBezTo>
                <a:cubicBezTo>
                  <a:pt x="3551" y="744"/>
                  <a:pt x="3551" y="744"/>
                  <a:pt x="3551" y="744"/>
                </a:cubicBezTo>
                <a:cubicBezTo>
                  <a:pt x="3663" y="744"/>
                  <a:pt x="3663" y="744"/>
                  <a:pt x="3663" y="744"/>
                </a:cubicBezTo>
                <a:cubicBezTo>
                  <a:pt x="3678" y="791"/>
                  <a:pt x="3741" y="820"/>
                  <a:pt x="3802" y="820"/>
                </a:cubicBezTo>
                <a:cubicBezTo>
                  <a:pt x="3876" y="820"/>
                  <a:pt x="3921" y="790"/>
                  <a:pt x="3921" y="741"/>
                </a:cubicBezTo>
                <a:cubicBezTo>
                  <a:pt x="3921" y="692"/>
                  <a:pt x="3891" y="671"/>
                  <a:pt x="3779" y="656"/>
                </a:cubicBezTo>
                <a:cubicBezTo>
                  <a:pt x="3629" y="636"/>
                  <a:pt x="3559" y="586"/>
                  <a:pt x="3559" y="455"/>
                </a:cubicBezTo>
                <a:cubicBezTo>
                  <a:pt x="3559" y="323"/>
                  <a:pt x="3665" y="247"/>
                  <a:pt x="3843" y="247"/>
                </a:cubicBezTo>
                <a:cubicBezTo>
                  <a:pt x="3952" y="247"/>
                  <a:pt x="4026" y="258"/>
                  <a:pt x="4081" y="276"/>
                </a:cubicBezTo>
                <a:cubicBezTo>
                  <a:pt x="4081" y="424"/>
                  <a:pt x="4081" y="424"/>
                  <a:pt x="4081" y="424"/>
                </a:cubicBezTo>
                <a:cubicBezTo>
                  <a:pt x="3974" y="424"/>
                  <a:pt x="3974" y="424"/>
                  <a:pt x="3974" y="424"/>
                </a:cubicBezTo>
                <a:cubicBezTo>
                  <a:pt x="3952" y="384"/>
                  <a:pt x="3909" y="359"/>
                  <a:pt x="3836" y="359"/>
                </a:cubicBezTo>
                <a:cubicBezTo>
                  <a:pt x="3765" y="359"/>
                  <a:pt x="3725" y="387"/>
                  <a:pt x="3725" y="429"/>
                </a:cubicBezTo>
                <a:cubicBezTo>
                  <a:pt x="3725" y="469"/>
                  <a:pt x="3750" y="493"/>
                  <a:pt x="3868" y="510"/>
                </a:cubicBezTo>
                <a:cubicBezTo>
                  <a:pt x="4036" y="534"/>
                  <a:pt x="4105" y="579"/>
                  <a:pt x="4105" y="713"/>
                </a:cubicBezTo>
                <a:close/>
                <a:moveTo>
                  <a:pt x="5291" y="155"/>
                </a:moveTo>
                <a:cubicBezTo>
                  <a:pt x="5082" y="930"/>
                  <a:pt x="5082" y="930"/>
                  <a:pt x="5082" y="930"/>
                </a:cubicBezTo>
                <a:cubicBezTo>
                  <a:pt x="4848" y="930"/>
                  <a:pt x="4848" y="930"/>
                  <a:pt x="4848" y="930"/>
                </a:cubicBezTo>
                <a:cubicBezTo>
                  <a:pt x="4699" y="353"/>
                  <a:pt x="4699" y="353"/>
                  <a:pt x="4699" y="353"/>
                </a:cubicBezTo>
                <a:cubicBezTo>
                  <a:pt x="4696" y="353"/>
                  <a:pt x="4696" y="353"/>
                  <a:pt x="4696" y="353"/>
                </a:cubicBezTo>
                <a:cubicBezTo>
                  <a:pt x="4546" y="930"/>
                  <a:pt x="4546" y="930"/>
                  <a:pt x="4546" y="930"/>
                </a:cubicBezTo>
                <a:cubicBezTo>
                  <a:pt x="4312" y="930"/>
                  <a:pt x="4312" y="930"/>
                  <a:pt x="4312" y="930"/>
                </a:cubicBezTo>
                <a:cubicBezTo>
                  <a:pt x="4113" y="150"/>
                  <a:pt x="4113" y="150"/>
                  <a:pt x="4113" y="150"/>
                </a:cubicBezTo>
                <a:cubicBezTo>
                  <a:pt x="4105" y="130"/>
                  <a:pt x="4088" y="114"/>
                  <a:pt x="4068" y="114"/>
                </a:cubicBezTo>
                <a:cubicBezTo>
                  <a:pt x="4045" y="114"/>
                  <a:pt x="4045" y="114"/>
                  <a:pt x="4045" y="114"/>
                </a:cubicBezTo>
                <a:cubicBezTo>
                  <a:pt x="4045" y="0"/>
                  <a:pt x="4045" y="0"/>
                  <a:pt x="4045" y="0"/>
                </a:cubicBezTo>
                <a:cubicBezTo>
                  <a:pt x="4437" y="0"/>
                  <a:pt x="4437" y="0"/>
                  <a:pt x="4437" y="0"/>
                </a:cubicBezTo>
                <a:cubicBezTo>
                  <a:pt x="4437" y="114"/>
                  <a:pt x="4437" y="114"/>
                  <a:pt x="4437" y="114"/>
                </a:cubicBezTo>
                <a:cubicBezTo>
                  <a:pt x="4322" y="114"/>
                  <a:pt x="4322" y="114"/>
                  <a:pt x="4322" y="114"/>
                </a:cubicBezTo>
                <a:cubicBezTo>
                  <a:pt x="4457" y="690"/>
                  <a:pt x="4457" y="690"/>
                  <a:pt x="4457" y="690"/>
                </a:cubicBezTo>
                <a:cubicBezTo>
                  <a:pt x="4460" y="690"/>
                  <a:pt x="4460" y="690"/>
                  <a:pt x="4460" y="690"/>
                </a:cubicBezTo>
                <a:cubicBezTo>
                  <a:pt x="4640" y="0"/>
                  <a:pt x="4640" y="0"/>
                  <a:pt x="4640" y="0"/>
                </a:cubicBezTo>
                <a:cubicBezTo>
                  <a:pt x="4804" y="0"/>
                  <a:pt x="4804" y="0"/>
                  <a:pt x="4804" y="0"/>
                </a:cubicBezTo>
                <a:cubicBezTo>
                  <a:pt x="4982" y="690"/>
                  <a:pt x="4982" y="690"/>
                  <a:pt x="4982" y="690"/>
                </a:cubicBezTo>
                <a:cubicBezTo>
                  <a:pt x="4985" y="690"/>
                  <a:pt x="4985" y="690"/>
                  <a:pt x="4985" y="690"/>
                </a:cubicBezTo>
                <a:cubicBezTo>
                  <a:pt x="5107" y="204"/>
                  <a:pt x="5107" y="204"/>
                  <a:pt x="5107" y="204"/>
                </a:cubicBezTo>
                <a:cubicBezTo>
                  <a:pt x="5128" y="146"/>
                  <a:pt x="5114" y="114"/>
                  <a:pt x="5060" y="114"/>
                </a:cubicBezTo>
                <a:cubicBezTo>
                  <a:pt x="5009" y="114"/>
                  <a:pt x="5009" y="114"/>
                  <a:pt x="5009" y="114"/>
                </a:cubicBezTo>
                <a:cubicBezTo>
                  <a:pt x="5009" y="0"/>
                  <a:pt x="5009" y="0"/>
                  <a:pt x="5009" y="0"/>
                </a:cubicBezTo>
                <a:cubicBezTo>
                  <a:pt x="5363" y="0"/>
                  <a:pt x="5363" y="0"/>
                  <a:pt x="5363" y="0"/>
                </a:cubicBezTo>
                <a:cubicBezTo>
                  <a:pt x="5363" y="114"/>
                  <a:pt x="5363" y="114"/>
                  <a:pt x="5363" y="114"/>
                </a:cubicBezTo>
                <a:cubicBezTo>
                  <a:pt x="5343" y="114"/>
                  <a:pt x="5343" y="114"/>
                  <a:pt x="5343" y="114"/>
                </a:cubicBezTo>
                <a:cubicBezTo>
                  <a:pt x="5320" y="114"/>
                  <a:pt x="5299" y="131"/>
                  <a:pt x="5291" y="155"/>
                </a:cubicBezTo>
                <a:close/>
                <a:moveTo>
                  <a:pt x="2509" y="247"/>
                </a:moveTo>
                <a:cubicBezTo>
                  <a:pt x="2317" y="247"/>
                  <a:pt x="2172" y="378"/>
                  <a:pt x="2172" y="592"/>
                </a:cubicBezTo>
                <a:cubicBezTo>
                  <a:pt x="2172" y="672"/>
                  <a:pt x="2190" y="740"/>
                  <a:pt x="2225" y="794"/>
                </a:cubicBezTo>
                <a:cubicBezTo>
                  <a:pt x="2201" y="801"/>
                  <a:pt x="2175" y="806"/>
                  <a:pt x="2148" y="806"/>
                </a:cubicBezTo>
                <a:cubicBezTo>
                  <a:pt x="2097" y="806"/>
                  <a:pt x="2068" y="792"/>
                  <a:pt x="2062" y="745"/>
                </a:cubicBezTo>
                <a:cubicBezTo>
                  <a:pt x="2062" y="702"/>
                  <a:pt x="2062" y="702"/>
                  <a:pt x="2062" y="702"/>
                </a:cubicBezTo>
                <a:cubicBezTo>
                  <a:pt x="2062" y="264"/>
                  <a:pt x="2062" y="264"/>
                  <a:pt x="2062" y="264"/>
                </a:cubicBezTo>
                <a:cubicBezTo>
                  <a:pt x="1880" y="264"/>
                  <a:pt x="1880" y="264"/>
                  <a:pt x="1880" y="264"/>
                </a:cubicBezTo>
                <a:cubicBezTo>
                  <a:pt x="1880" y="757"/>
                  <a:pt x="1880" y="757"/>
                  <a:pt x="1880" y="757"/>
                </a:cubicBezTo>
                <a:cubicBezTo>
                  <a:pt x="1837" y="773"/>
                  <a:pt x="1783" y="788"/>
                  <a:pt x="1723" y="788"/>
                </a:cubicBezTo>
                <a:cubicBezTo>
                  <a:pt x="1664" y="788"/>
                  <a:pt x="1638" y="768"/>
                  <a:pt x="1638" y="703"/>
                </a:cubicBezTo>
                <a:cubicBezTo>
                  <a:pt x="1638" y="627"/>
                  <a:pt x="1638" y="627"/>
                  <a:pt x="1638" y="627"/>
                </a:cubicBezTo>
                <a:cubicBezTo>
                  <a:pt x="1638" y="627"/>
                  <a:pt x="1638" y="627"/>
                  <a:pt x="1638" y="627"/>
                </a:cubicBezTo>
                <a:cubicBezTo>
                  <a:pt x="1638" y="264"/>
                  <a:pt x="1638" y="264"/>
                  <a:pt x="1638" y="264"/>
                </a:cubicBezTo>
                <a:cubicBezTo>
                  <a:pt x="1457" y="264"/>
                  <a:pt x="1457" y="264"/>
                  <a:pt x="1457" y="264"/>
                </a:cubicBezTo>
                <a:cubicBezTo>
                  <a:pt x="1457" y="752"/>
                  <a:pt x="1457" y="752"/>
                  <a:pt x="1457" y="752"/>
                </a:cubicBezTo>
                <a:cubicBezTo>
                  <a:pt x="1457" y="901"/>
                  <a:pt x="1543" y="931"/>
                  <a:pt x="1643" y="931"/>
                </a:cubicBezTo>
                <a:cubicBezTo>
                  <a:pt x="1724" y="931"/>
                  <a:pt x="1797" y="907"/>
                  <a:pt x="1857" y="871"/>
                </a:cubicBezTo>
                <a:cubicBezTo>
                  <a:pt x="1857" y="871"/>
                  <a:pt x="1857" y="871"/>
                  <a:pt x="1857" y="871"/>
                </a:cubicBezTo>
                <a:cubicBezTo>
                  <a:pt x="1857" y="871"/>
                  <a:pt x="1867" y="865"/>
                  <a:pt x="1898" y="845"/>
                </a:cubicBezTo>
                <a:cubicBezTo>
                  <a:pt x="1898" y="845"/>
                  <a:pt x="1898" y="845"/>
                  <a:pt x="1898" y="845"/>
                </a:cubicBezTo>
                <a:cubicBezTo>
                  <a:pt x="1926" y="910"/>
                  <a:pt x="1984" y="930"/>
                  <a:pt x="2056" y="930"/>
                </a:cubicBezTo>
                <a:cubicBezTo>
                  <a:pt x="2139" y="930"/>
                  <a:pt x="2225" y="901"/>
                  <a:pt x="2288" y="861"/>
                </a:cubicBezTo>
                <a:cubicBezTo>
                  <a:pt x="2346" y="906"/>
                  <a:pt x="2425" y="930"/>
                  <a:pt x="2523" y="930"/>
                </a:cubicBezTo>
                <a:cubicBezTo>
                  <a:pt x="2661" y="930"/>
                  <a:pt x="2739" y="895"/>
                  <a:pt x="2794" y="865"/>
                </a:cubicBezTo>
                <a:cubicBezTo>
                  <a:pt x="2794" y="743"/>
                  <a:pt x="2794" y="743"/>
                  <a:pt x="2794" y="743"/>
                </a:cubicBezTo>
                <a:cubicBezTo>
                  <a:pt x="2735" y="743"/>
                  <a:pt x="2735" y="743"/>
                  <a:pt x="2735" y="743"/>
                </a:cubicBezTo>
                <a:cubicBezTo>
                  <a:pt x="2690" y="775"/>
                  <a:pt x="2630" y="799"/>
                  <a:pt x="2551" y="799"/>
                </a:cubicBezTo>
                <a:cubicBezTo>
                  <a:pt x="2445" y="799"/>
                  <a:pt x="2379" y="762"/>
                  <a:pt x="2369" y="630"/>
                </a:cubicBezTo>
                <a:cubicBezTo>
                  <a:pt x="2818" y="630"/>
                  <a:pt x="2818" y="630"/>
                  <a:pt x="2818" y="630"/>
                </a:cubicBezTo>
                <a:cubicBezTo>
                  <a:pt x="2818" y="624"/>
                  <a:pt x="2821" y="596"/>
                  <a:pt x="2821" y="573"/>
                </a:cubicBezTo>
                <a:cubicBezTo>
                  <a:pt x="2821" y="354"/>
                  <a:pt x="2712" y="247"/>
                  <a:pt x="2509" y="247"/>
                </a:cubicBezTo>
                <a:close/>
                <a:moveTo>
                  <a:pt x="2372" y="518"/>
                </a:moveTo>
                <a:cubicBezTo>
                  <a:pt x="2387" y="395"/>
                  <a:pt x="2442" y="363"/>
                  <a:pt x="2509" y="363"/>
                </a:cubicBezTo>
                <a:cubicBezTo>
                  <a:pt x="2584" y="363"/>
                  <a:pt x="2627" y="401"/>
                  <a:pt x="2631" y="518"/>
                </a:cubicBezTo>
                <a:lnTo>
                  <a:pt x="2372" y="518"/>
                </a:lnTo>
                <a:close/>
                <a:moveTo>
                  <a:pt x="7385" y="45"/>
                </a:moveTo>
                <a:cubicBezTo>
                  <a:pt x="7280" y="45"/>
                  <a:pt x="7280" y="45"/>
                  <a:pt x="7280" y="45"/>
                </a:cubicBezTo>
                <a:cubicBezTo>
                  <a:pt x="7280" y="301"/>
                  <a:pt x="7280" y="301"/>
                  <a:pt x="7280" y="301"/>
                </a:cubicBezTo>
                <a:cubicBezTo>
                  <a:pt x="7237" y="265"/>
                  <a:pt x="7187" y="248"/>
                  <a:pt x="7098" y="248"/>
                </a:cubicBezTo>
                <a:cubicBezTo>
                  <a:pt x="6950" y="248"/>
                  <a:pt x="6801" y="338"/>
                  <a:pt x="6801" y="599"/>
                </a:cubicBezTo>
                <a:cubicBezTo>
                  <a:pt x="6801" y="680"/>
                  <a:pt x="6818" y="746"/>
                  <a:pt x="6846" y="797"/>
                </a:cubicBezTo>
                <a:cubicBezTo>
                  <a:pt x="6825" y="803"/>
                  <a:pt x="6803" y="807"/>
                  <a:pt x="6780" y="807"/>
                </a:cubicBezTo>
                <a:cubicBezTo>
                  <a:pt x="6720" y="807"/>
                  <a:pt x="6691" y="788"/>
                  <a:pt x="6691" y="722"/>
                </a:cubicBezTo>
                <a:cubicBezTo>
                  <a:pt x="6691" y="552"/>
                  <a:pt x="6691" y="552"/>
                  <a:pt x="6691" y="552"/>
                </a:cubicBezTo>
                <a:cubicBezTo>
                  <a:pt x="6691" y="552"/>
                  <a:pt x="6691" y="552"/>
                  <a:pt x="6691" y="552"/>
                </a:cubicBezTo>
                <a:cubicBezTo>
                  <a:pt x="6691" y="149"/>
                  <a:pt x="6691" y="149"/>
                  <a:pt x="6691" y="149"/>
                </a:cubicBezTo>
                <a:cubicBezTo>
                  <a:pt x="6691" y="60"/>
                  <a:pt x="6680" y="45"/>
                  <a:pt x="6616" y="45"/>
                </a:cubicBezTo>
                <a:cubicBezTo>
                  <a:pt x="6511" y="45"/>
                  <a:pt x="6511" y="45"/>
                  <a:pt x="6511" y="45"/>
                </a:cubicBezTo>
                <a:cubicBezTo>
                  <a:pt x="6511" y="552"/>
                  <a:pt x="6511" y="552"/>
                  <a:pt x="6511" y="552"/>
                </a:cubicBezTo>
                <a:cubicBezTo>
                  <a:pt x="6511" y="724"/>
                  <a:pt x="6511" y="724"/>
                  <a:pt x="6511" y="724"/>
                </a:cubicBezTo>
                <a:cubicBezTo>
                  <a:pt x="6511" y="744"/>
                  <a:pt x="6511" y="744"/>
                  <a:pt x="6511" y="744"/>
                </a:cubicBezTo>
                <a:cubicBezTo>
                  <a:pt x="6511" y="894"/>
                  <a:pt x="6586" y="931"/>
                  <a:pt x="6687" y="931"/>
                </a:cubicBezTo>
                <a:cubicBezTo>
                  <a:pt x="6765" y="931"/>
                  <a:pt x="6844" y="906"/>
                  <a:pt x="6906" y="871"/>
                </a:cubicBezTo>
                <a:cubicBezTo>
                  <a:pt x="6953" y="911"/>
                  <a:pt x="7013" y="931"/>
                  <a:pt x="7080" y="931"/>
                </a:cubicBezTo>
                <a:cubicBezTo>
                  <a:pt x="7171" y="931"/>
                  <a:pt x="7238" y="894"/>
                  <a:pt x="7284" y="846"/>
                </a:cubicBezTo>
                <a:cubicBezTo>
                  <a:pt x="7292" y="908"/>
                  <a:pt x="7309" y="913"/>
                  <a:pt x="7339" y="913"/>
                </a:cubicBezTo>
                <a:cubicBezTo>
                  <a:pt x="7461" y="913"/>
                  <a:pt x="7461" y="913"/>
                  <a:pt x="7461" y="913"/>
                </a:cubicBezTo>
                <a:cubicBezTo>
                  <a:pt x="7461" y="149"/>
                  <a:pt x="7461" y="149"/>
                  <a:pt x="7461" y="149"/>
                </a:cubicBezTo>
                <a:cubicBezTo>
                  <a:pt x="7461" y="61"/>
                  <a:pt x="7450" y="45"/>
                  <a:pt x="7385" y="45"/>
                </a:cubicBezTo>
                <a:close/>
                <a:moveTo>
                  <a:pt x="7280" y="743"/>
                </a:moveTo>
                <a:cubicBezTo>
                  <a:pt x="7231" y="782"/>
                  <a:pt x="7192" y="801"/>
                  <a:pt x="7135" y="801"/>
                </a:cubicBezTo>
                <a:cubicBezTo>
                  <a:pt x="7042" y="801"/>
                  <a:pt x="6997" y="743"/>
                  <a:pt x="6997" y="590"/>
                </a:cubicBezTo>
                <a:cubicBezTo>
                  <a:pt x="6997" y="424"/>
                  <a:pt x="7078" y="386"/>
                  <a:pt x="7158" y="386"/>
                </a:cubicBezTo>
                <a:cubicBezTo>
                  <a:pt x="7211" y="386"/>
                  <a:pt x="7249" y="397"/>
                  <a:pt x="7280" y="419"/>
                </a:cubicBezTo>
                <a:lnTo>
                  <a:pt x="7280" y="743"/>
                </a:lnTo>
                <a:close/>
                <a:moveTo>
                  <a:pt x="3492" y="426"/>
                </a:moveTo>
                <a:cubicBezTo>
                  <a:pt x="3492" y="913"/>
                  <a:pt x="3492" y="913"/>
                  <a:pt x="3492" y="913"/>
                </a:cubicBezTo>
                <a:cubicBezTo>
                  <a:pt x="3311" y="913"/>
                  <a:pt x="3311" y="913"/>
                  <a:pt x="3311" y="913"/>
                </a:cubicBezTo>
                <a:cubicBezTo>
                  <a:pt x="3311" y="475"/>
                  <a:pt x="3311" y="475"/>
                  <a:pt x="3311" y="475"/>
                </a:cubicBezTo>
                <a:cubicBezTo>
                  <a:pt x="3311" y="409"/>
                  <a:pt x="3285" y="390"/>
                  <a:pt x="3226" y="390"/>
                </a:cubicBezTo>
                <a:cubicBezTo>
                  <a:pt x="3166" y="390"/>
                  <a:pt x="3112" y="405"/>
                  <a:pt x="3069" y="420"/>
                </a:cubicBezTo>
                <a:cubicBezTo>
                  <a:pt x="3069" y="913"/>
                  <a:pt x="3069" y="913"/>
                  <a:pt x="3069" y="913"/>
                </a:cubicBezTo>
                <a:cubicBezTo>
                  <a:pt x="2887" y="913"/>
                  <a:pt x="2887" y="913"/>
                  <a:pt x="2887" y="913"/>
                </a:cubicBezTo>
                <a:cubicBezTo>
                  <a:pt x="2887" y="263"/>
                  <a:pt x="2887" y="263"/>
                  <a:pt x="2887" y="263"/>
                </a:cubicBezTo>
                <a:cubicBezTo>
                  <a:pt x="3007" y="263"/>
                  <a:pt x="3007" y="263"/>
                  <a:pt x="3007" y="263"/>
                </a:cubicBezTo>
                <a:cubicBezTo>
                  <a:pt x="3040" y="263"/>
                  <a:pt x="3058" y="266"/>
                  <a:pt x="3066" y="323"/>
                </a:cubicBezTo>
                <a:cubicBezTo>
                  <a:pt x="3131" y="278"/>
                  <a:pt x="3213" y="247"/>
                  <a:pt x="3306" y="247"/>
                </a:cubicBezTo>
                <a:cubicBezTo>
                  <a:pt x="3406" y="247"/>
                  <a:pt x="3492" y="277"/>
                  <a:pt x="3492" y="426"/>
                </a:cubicBezTo>
                <a:close/>
              </a:path>
            </a:pathLst>
          </a:custGeom>
          <a:solidFill>
            <a:srgbClr val="006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0" indent="0" algn="l" defTabSz="685800" rtl="0" eaLnBrk="1" latinLnBrk="0" hangingPunct="1">
              <a:lnSpc>
                <a:spcPct val="98000"/>
              </a:lnSpc>
              <a:spcBef>
                <a:spcPts val="0"/>
              </a:spcBef>
              <a:buFont typeface="Wingdings" panose="05000000000000000000" pitchFamily="2" charset="2"/>
              <a:buNone/>
              <a:defRPr/>
            </a:lvl1pPr>
          </a:lstStyle>
          <a:p>
            <a:r>
              <a:rPr lang="en-GB" dirty="0"/>
              <a:t> </a:t>
            </a:r>
          </a:p>
        </p:txBody>
      </p:sp>
      <p:sp>
        <p:nvSpPr>
          <p:cNvPr id="15" name="LS_Santeos_PH (move it under the slide if not needed)  (JU-Free) " hidden="1">
            <a:extLst>
              <a:ext uri="{FF2B5EF4-FFF2-40B4-BE49-F238E27FC236}">
                <a16:creationId xmlns:a16="http://schemas.microsoft.com/office/drawing/2014/main" xmlns="" id="{318688D5-8515-4AB8-974C-DB002B32EA91}"/>
              </a:ext>
            </a:extLst>
          </p:cNvPr>
          <p:cNvSpPr>
            <a:spLocks noGrp="1" noChangeAspect="1"/>
          </p:cNvSpPr>
          <p:nvPr>
            <p:ph type="body" idx="1005" hasCustomPrompt="1"/>
            <p:custDataLst>
              <p:custData r:id="rId2"/>
            </p:custDataLst>
          </p:nvPr>
        </p:nvSpPr>
        <p:spPr bwMode="auto">
          <a:xfrm>
            <a:off x="7857360" y="5484481"/>
            <a:ext cx="1071000" cy="287991"/>
          </a:xfrm>
          <a:custGeom>
            <a:avLst/>
            <a:gdLst>
              <a:gd name="T0" fmla="*/ 2049 w 4630"/>
              <a:gd name="T1" fmla="*/ 1233 h 1246"/>
              <a:gd name="T2" fmla="*/ 2105 w 4630"/>
              <a:gd name="T3" fmla="*/ 1209 h 1246"/>
              <a:gd name="T4" fmla="*/ 2051 w 4630"/>
              <a:gd name="T5" fmla="*/ 1121 h 1246"/>
              <a:gd name="T6" fmla="*/ 2387 w 4630"/>
              <a:gd name="T7" fmla="*/ 1051 h 1246"/>
              <a:gd name="T8" fmla="*/ 2329 w 4630"/>
              <a:gd name="T9" fmla="*/ 1073 h 1246"/>
              <a:gd name="T10" fmla="*/ 2256 w 4630"/>
              <a:gd name="T11" fmla="*/ 1139 h 1246"/>
              <a:gd name="T12" fmla="*/ 2365 w 4630"/>
              <a:gd name="T13" fmla="*/ 1214 h 1246"/>
              <a:gd name="T14" fmla="*/ 2359 w 4630"/>
              <a:gd name="T15" fmla="*/ 1190 h 1246"/>
              <a:gd name="T16" fmla="*/ 2331 w 4630"/>
              <a:gd name="T17" fmla="*/ 1154 h 1246"/>
              <a:gd name="T18" fmla="*/ 1909 w 4630"/>
              <a:gd name="T19" fmla="*/ 1242 h 1246"/>
              <a:gd name="T20" fmla="*/ 1772 w 4630"/>
              <a:gd name="T21" fmla="*/ 1242 h 1246"/>
              <a:gd name="T22" fmla="*/ 1950 w 4630"/>
              <a:gd name="T23" fmla="*/ 1071 h 1246"/>
              <a:gd name="T24" fmla="*/ 2082 w 4630"/>
              <a:gd name="T25" fmla="*/ 722 h 1246"/>
              <a:gd name="T26" fmla="*/ 1791 w 4630"/>
              <a:gd name="T27" fmla="*/ 319 h 1246"/>
              <a:gd name="T28" fmla="*/ 1439 w 4630"/>
              <a:gd name="T29" fmla="*/ 722 h 1246"/>
              <a:gd name="T30" fmla="*/ 4322 w 4630"/>
              <a:gd name="T31" fmla="*/ 869 h 1246"/>
              <a:gd name="T32" fmla="*/ 4362 w 4630"/>
              <a:gd name="T33" fmla="*/ 174 h 1246"/>
              <a:gd name="T34" fmla="*/ 4322 w 4630"/>
              <a:gd name="T35" fmla="*/ 869 h 1246"/>
              <a:gd name="T36" fmla="*/ 232 w 4630"/>
              <a:gd name="T37" fmla="*/ 591 h 1246"/>
              <a:gd name="T38" fmla="*/ 323 w 4630"/>
              <a:gd name="T39" fmla="*/ 442 h 1246"/>
              <a:gd name="T40" fmla="*/ 1362 w 4630"/>
              <a:gd name="T41" fmla="*/ 1197 h 1246"/>
              <a:gd name="T42" fmla="*/ 1474 w 4630"/>
              <a:gd name="T43" fmla="*/ 1206 h 1246"/>
              <a:gd name="T44" fmla="*/ 1519 w 4630"/>
              <a:gd name="T45" fmla="*/ 1061 h 1246"/>
              <a:gd name="T46" fmla="*/ 1400 w 4630"/>
              <a:gd name="T47" fmla="*/ 1121 h 1246"/>
              <a:gd name="T48" fmla="*/ 1065 w 4630"/>
              <a:gd name="T49" fmla="*/ 402 h 1246"/>
              <a:gd name="T50" fmla="*/ 1333 w 4630"/>
              <a:gd name="T51" fmla="*/ 754 h 1246"/>
              <a:gd name="T52" fmla="*/ 1065 w 4630"/>
              <a:gd name="T53" fmla="*/ 710 h 1246"/>
              <a:gd name="T54" fmla="*/ 2226 w 4630"/>
              <a:gd name="T55" fmla="*/ 0 h 1246"/>
              <a:gd name="T56" fmla="*/ 2572 w 4630"/>
              <a:gd name="T57" fmla="*/ 754 h 1246"/>
              <a:gd name="T58" fmla="*/ 3890 w 4630"/>
              <a:gd name="T59" fmla="*/ 965 h 1246"/>
              <a:gd name="T60" fmla="*/ 3664 w 4630"/>
              <a:gd name="T61" fmla="*/ 171 h 1246"/>
              <a:gd name="T62" fmla="*/ 3837 w 4630"/>
              <a:gd name="T63" fmla="*/ 526 h 1246"/>
              <a:gd name="T64" fmla="*/ 3746 w 4630"/>
              <a:gd name="T65" fmla="*/ 1190 h 1246"/>
              <a:gd name="T66" fmla="*/ 4035 w 4630"/>
              <a:gd name="T67" fmla="*/ 1105 h 1246"/>
              <a:gd name="T68" fmla="*/ 4170 w 4630"/>
              <a:gd name="T69" fmla="*/ 1173 h 1246"/>
              <a:gd name="T70" fmla="*/ 4025 w 4630"/>
              <a:gd name="T71" fmla="*/ 1049 h 1246"/>
              <a:gd name="T72" fmla="*/ 4053 w 4630"/>
              <a:gd name="T73" fmla="*/ 1083 h 1246"/>
              <a:gd name="T74" fmla="*/ 4215 w 4630"/>
              <a:gd name="T75" fmla="*/ 1197 h 1246"/>
              <a:gd name="T76" fmla="*/ 4326 w 4630"/>
              <a:gd name="T77" fmla="*/ 1206 h 1246"/>
              <a:gd name="T78" fmla="*/ 4371 w 4630"/>
              <a:gd name="T79" fmla="*/ 1061 h 1246"/>
              <a:gd name="T80" fmla="*/ 4252 w 4630"/>
              <a:gd name="T81" fmla="*/ 1121 h 1246"/>
              <a:gd name="T82" fmla="*/ 4482 w 4630"/>
              <a:gd name="T83" fmla="*/ 1182 h 1246"/>
              <a:gd name="T84" fmla="*/ 4453 w 4630"/>
              <a:gd name="T85" fmla="*/ 1135 h 1246"/>
              <a:gd name="T86" fmla="*/ 4558 w 4630"/>
              <a:gd name="T87" fmla="*/ 1085 h 1246"/>
              <a:gd name="T88" fmla="*/ 4600 w 4630"/>
              <a:gd name="T89" fmla="*/ 1146 h 1246"/>
              <a:gd name="T90" fmla="*/ 3550 w 4630"/>
              <a:gd name="T91" fmla="*/ 1123 h 1246"/>
              <a:gd name="T92" fmla="*/ 3603 w 4630"/>
              <a:gd name="T93" fmla="*/ 1036 h 1246"/>
              <a:gd name="T94" fmla="*/ 3045 w 4630"/>
              <a:gd name="T95" fmla="*/ 1187 h 1246"/>
              <a:gd name="T96" fmla="*/ 3111 w 4630"/>
              <a:gd name="T97" fmla="*/ 1155 h 1246"/>
              <a:gd name="T98" fmla="*/ 3177 w 4630"/>
              <a:gd name="T99" fmla="*/ 1097 h 1246"/>
              <a:gd name="T100" fmla="*/ 3167 w 4630"/>
              <a:gd name="T101" fmla="*/ 1126 h 1246"/>
              <a:gd name="T102" fmla="*/ 2581 w 4630"/>
              <a:gd name="T103" fmla="*/ 1189 h 1246"/>
              <a:gd name="T104" fmla="*/ 2673 w 4630"/>
              <a:gd name="T105" fmla="*/ 1039 h 1246"/>
              <a:gd name="T106" fmla="*/ 2668 w 4630"/>
              <a:gd name="T107" fmla="*/ 1203 h 1246"/>
              <a:gd name="T108" fmla="*/ 2792 w 4630"/>
              <a:gd name="T109" fmla="*/ 1082 h 1246"/>
              <a:gd name="T110" fmla="*/ 2771 w 4630"/>
              <a:gd name="T111" fmla="*/ 1073 h 1246"/>
              <a:gd name="T112" fmla="*/ 3307 w 4630"/>
              <a:gd name="T113" fmla="*/ 1049 h 1246"/>
              <a:gd name="T114" fmla="*/ 3455 w 4630"/>
              <a:gd name="T115" fmla="*/ 1188 h 1246"/>
              <a:gd name="T116" fmla="*/ 3457 w 4630"/>
              <a:gd name="T117" fmla="*/ 1154 h 1246"/>
              <a:gd name="T118" fmla="*/ 3386 w 4630"/>
              <a:gd name="T119" fmla="*/ 1080 h 1246"/>
              <a:gd name="T120" fmla="*/ 2945 w 4630"/>
              <a:gd name="T121" fmla="*/ 171 h 1246"/>
              <a:gd name="T122" fmla="*/ 3071 w 4630"/>
              <a:gd name="T123" fmla="*/ 45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30" h="1246">
                <a:moveTo>
                  <a:pt x="2170" y="1061"/>
                </a:moveTo>
                <a:cubicBezTo>
                  <a:pt x="2161" y="1052"/>
                  <a:pt x="2151" y="1046"/>
                  <a:pt x="2139" y="1042"/>
                </a:cubicBezTo>
                <a:cubicBezTo>
                  <a:pt x="2127" y="1038"/>
                  <a:pt x="2115" y="1036"/>
                  <a:pt x="2102" y="1036"/>
                </a:cubicBezTo>
                <a:cubicBezTo>
                  <a:pt x="2081" y="1036"/>
                  <a:pt x="2064" y="1040"/>
                  <a:pt x="2049" y="1049"/>
                </a:cubicBezTo>
                <a:cubicBezTo>
                  <a:pt x="2034" y="1058"/>
                  <a:pt x="2022" y="1071"/>
                  <a:pt x="2014" y="1086"/>
                </a:cubicBezTo>
                <a:cubicBezTo>
                  <a:pt x="2005" y="1102"/>
                  <a:pt x="2001" y="1121"/>
                  <a:pt x="2001" y="1142"/>
                </a:cubicBezTo>
                <a:cubicBezTo>
                  <a:pt x="2001" y="1163"/>
                  <a:pt x="2005" y="1181"/>
                  <a:pt x="2014" y="1197"/>
                </a:cubicBezTo>
                <a:cubicBezTo>
                  <a:pt x="2022" y="1213"/>
                  <a:pt x="2034" y="1225"/>
                  <a:pt x="2049" y="1233"/>
                </a:cubicBezTo>
                <a:cubicBezTo>
                  <a:pt x="2065" y="1242"/>
                  <a:pt x="2083" y="1246"/>
                  <a:pt x="2104" y="1246"/>
                </a:cubicBezTo>
                <a:cubicBezTo>
                  <a:pt x="2121" y="1246"/>
                  <a:pt x="2136" y="1244"/>
                  <a:pt x="2148" y="1239"/>
                </a:cubicBezTo>
                <a:cubicBezTo>
                  <a:pt x="2161" y="1234"/>
                  <a:pt x="2172" y="1227"/>
                  <a:pt x="2180" y="1219"/>
                </a:cubicBezTo>
                <a:cubicBezTo>
                  <a:pt x="2188" y="1210"/>
                  <a:pt x="2194" y="1199"/>
                  <a:pt x="2197" y="1188"/>
                </a:cubicBezTo>
                <a:cubicBezTo>
                  <a:pt x="2150" y="1183"/>
                  <a:pt x="2150" y="1183"/>
                  <a:pt x="2150" y="1183"/>
                </a:cubicBezTo>
                <a:cubicBezTo>
                  <a:pt x="2140" y="1197"/>
                  <a:pt x="2140" y="1197"/>
                  <a:pt x="2140" y="1197"/>
                </a:cubicBezTo>
                <a:cubicBezTo>
                  <a:pt x="2125" y="1206"/>
                  <a:pt x="2125" y="1206"/>
                  <a:pt x="2125" y="1206"/>
                </a:cubicBezTo>
                <a:cubicBezTo>
                  <a:pt x="2119" y="1208"/>
                  <a:pt x="2112" y="1209"/>
                  <a:pt x="2105" y="1209"/>
                </a:cubicBezTo>
                <a:cubicBezTo>
                  <a:pt x="2094" y="1209"/>
                  <a:pt x="2085" y="1207"/>
                  <a:pt x="2077" y="1202"/>
                </a:cubicBezTo>
                <a:cubicBezTo>
                  <a:pt x="2068" y="1198"/>
                  <a:pt x="2062" y="1191"/>
                  <a:pt x="2058" y="1183"/>
                </a:cubicBezTo>
                <a:cubicBezTo>
                  <a:pt x="2053" y="1175"/>
                  <a:pt x="2051" y="1165"/>
                  <a:pt x="2051" y="1154"/>
                </a:cubicBezTo>
                <a:cubicBezTo>
                  <a:pt x="2199" y="1154"/>
                  <a:pt x="2199" y="1154"/>
                  <a:pt x="2199" y="1154"/>
                </a:cubicBezTo>
                <a:cubicBezTo>
                  <a:pt x="2199" y="1139"/>
                  <a:pt x="2199" y="1139"/>
                  <a:pt x="2199" y="1139"/>
                </a:cubicBezTo>
                <a:cubicBezTo>
                  <a:pt x="2199" y="1121"/>
                  <a:pt x="2196" y="1106"/>
                  <a:pt x="2191" y="1093"/>
                </a:cubicBezTo>
                <a:cubicBezTo>
                  <a:pt x="2186" y="1080"/>
                  <a:pt x="2179" y="1069"/>
                  <a:pt x="2170" y="1061"/>
                </a:cubicBezTo>
                <a:close/>
                <a:moveTo>
                  <a:pt x="2051" y="1121"/>
                </a:moveTo>
                <a:cubicBezTo>
                  <a:pt x="2052" y="1113"/>
                  <a:pt x="2054" y="1106"/>
                  <a:pt x="2057" y="1099"/>
                </a:cubicBezTo>
                <a:cubicBezTo>
                  <a:pt x="2062" y="1091"/>
                  <a:pt x="2068" y="1085"/>
                  <a:pt x="2076" y="1080"/>
                </a:cubicBezTo>
                <a:cubicBezTo>
                  <a:pt x="2083" y="1076"/>
                  <a:pt x="2092" y="1073"/>
                  <a:pt x="2102" y="1073"/>
                </a:cubicBezTo>
                <a:cubicBezTo>
                  <a:pt x="2112" y="1073"/>
                  <a:pt x="2120" y="1075"/>
                  <a:pt x="2128" y="1080"/>
                </a:cubicBezTo>
                <a:cubicBezTo>
                  <a:pt x="2135" y="1084"/>
                  <a:pt x="2141" y="1089"/>
                  <a:pt x="2145" y="1097"/>
                </a:cubicBezTo>
                <a:cubicBezTo>
                  <a:pt x="2149" y="1104"/>
                  <a:pt x="2151" y="1112"/>
                  <a:pt x="2151" y="1121"/>
                </a:cubicBezTo>
                <a:lnTo>
                  <a:pt x="2051" y="1121"/>
                </a:lnTo>
                <a:close/>
                <a:moveTo>
                  <a:pt x="2387" y="1051"/>
                </a:moveTo>
                <a:cubicBezTo>
                  <a:pt x="2378" y="1045"/>
                  <a:pt x="2369" y="1042"/>
                  <a:pt x="2359" y="1039"/>
                </a:cubicBezTo>
                <a:cubicBezTo>
                  <a:pt x="2349" y="1037"/>
                  <a:pt x="2339" y="1036"/>
                  <a:pt x="2328" y="1036"/>
                </a:cubicBezTo>
                <a:cubicBezTo>
                  <a:pt x="2313" y="1036"/>
                  <a:pt x="2300" y="1038"/>
                  <a:pt x="2288" y="1042"/>
                </a:cubicBezTo>
                <a:cubicBezTo>
                  <a:pt x="2275" y="1046"/>
                  <a:pt x="2265" y="1053"/>
                  <a:pt x="2257" y="1061"/>
                </a:cubicBezTo>
                <a:cubicBezTo>
                  <a:pt x="2248" y="1069"/>
                  <a:pt x="2242" y="1080"/>
                  <a:pt x="2238" y="1092"/>
                </a:cubicBezTo>
                <a:cubicBezTo>
                  <a:pt x="2285" y="1099"/>
                  <a:pt x="2285" y="1099"/>
                  <a:pt x="2285" y="1099"/>
                </a:cubicBezTo>
                <a:cubicBezTo>
                  <a:pt x="2288" y="1092"/>
                  <a:pt x="2292" y="1085"/>
                  <a:pt x="2299" y="1080"/>
                </a:cubicBezTo>
                <a:cubicBezTo>
                  <a:pt x="2307" y="1075"/>
                  <a:pt x="2316" y="1073"/>
                  <a:pt x="2329" y="1073"/>
                </a:cubicBezTo>
                <a:cubicBezTo>
                  <a:pt x="2340" y="1073"/>
                  <a:pt x="2349" y="1075"/>
                  <a:pt x="2355" y="1081"/>
                </a:cubicBezTo>
                <a:cubicBezTo>
                  <a:pt x="2361" y="1086"/>
                  <a:pt x="2365" y="1094"/>
                  <a:pt x="2365" y="1104"/>
                </a:cubicBezTo>
                <a:cubicBezTo>
                  <a:pt x="2365" y="1105"/>
                  <a:pt x="2365" y="1105"/>
                  <a:pt x="2365" y="1105"/>
                </a:cubicBezTo>
                <a:cubicBezTo>
                  <a:pt x="2359" y="1115"/>
                  <a:pt x="2359" y="1115"/>
                  <a:pt x="2359" y="1115"/>
                </a:cubicBezTo>
                <a:cubicBezTo>
                  <a:pt x="2356" y="1117"/>
                  <a:pt x="2350" y="1119"/>
                  <a:pt x="2342" y="1120"/>
                </a:cubicBezTo>
                <a:cubicBezTo>
                  <a:pt x="2335" y="1121"/>
                  <a:pt x="2324" y="1122"/>
                  <a:pt x="2312" y="1123"/>
                </a:cubicBezTo>
                <a:cubicBezTo>
                  <a:pt x="2302" y="1124"/>
                  <a:pt x="2292" y="1126"/>
                  <a:pt x="2282" y="1128"/>
                </a:cubicBezTo>
                <a:cubicBezTo>
                  <a:pt x="2272" y="1131"/>
                  <a:pt x="2264" y="1134"/>
                  <a:pt x="2256" y="1139"/>
                </a:cubicBezTo>
                <a:cubicBezTo>
                  <a:pt x="2248" y="1143"/>
                  <a:pt x="2242" y="1149"/>
                  <a:pt x="2238" y="1157"/>
                </a:cubicBezTo>
                <a:cubicBezTo>
                  <a:pt x="2234" y="1164"/>
                  <a:pt x="2231" y="1174"/>
                  <a:pt x="2231" y="1185"/>
                </a:cubicBezTo>
                <a:cubicBezTo>
                  <a:pt x="2231" y="1198"/>
                  <a:pt x="2234" y="1210"/>
                  <a:pt x="2241" y="1219"/>
                </a:cubicBezTo>
                <a:cubicBezTo>
                  <a:pt x="2247" y="1228"/>
                  <a:pt x="2255" y="1235"/>
                  <a:pt x="2266" y="1239"/>
                </a:cubicBezTo>
                <a:cubicBezTo>
                  <a:pt x="2277" y="1244"/>
                  <a:pt x="2289" y="1246"/>
                  <a:pt x="2302" y="1246"/>
                </a:cubicBezTo>
                <a:cubicBezTo>
                  <a:pt x="2314" y="1246"/>
                  <a:pt x="2323" y="1245"/>
                  <a:pt x="2331" y="1242"/>
                </a:cubicBezTo>
                <a:cubicBezTo>
                  <a:pt x="2340" y="1239"/>
                  <a:pt x="2347" y="1235"/>
                  <a:pt x="2352" y="1230"/>
                </a:cubicBezTo>
                <a:cubicBezTo>
                  <a:pt x="2365" y="1214"/>
                  <a:pt x="2365" y="1214"/>
                  <a:pt x="2365" y="1214"/>
                </a:cubicBezTo>
                <a:cubicBezTo>
                  <a:pt x="2366" y="1214"/>
                  <a:pt x="2366" y="1214"/>
                  <a:pt x="2366" y="1214"/>
                </a:cubicBezTo>
                <a:cubicBezTo>
                  <a:pt x="2366" y="1242"/>
                  <a:pt x="2366" y="1242"/>
                  <a:pt x="2366" y="1242"/>
                </a:cubicBezTo>
                <a:cubicBezTo>
                  <a:pt x="2415" y="1242"/>
                  <a:pt x="2415" y="1242"/>
                  <a:pt x="2415" y="1242"/>
                </a:cubicBezTo>
                <a:cubicBezTo>
                  <a:pt x="2415" y="1106"/>
                  <a:pt x="2415" y="1106"/>
                  <a:pt x="2415" y="1106"/>
                </a:cubicBezTo>
                <a:cubicBezTo>
                  <a:pt x="2415" y="1092"/>
                  <a:pt x="2412" y="1081"/>
                  <a:pt x="2407" y="1072"/>
                </a:cubicBezTo>
                <a:cubicBezTo>
                  <a:pt x="2402" y="1063"/>
                  <a:pt x="2395" y="1056"/>
                  <a:pt x="2387" y="1051"/>
                </a:cubicBezTo>
                <a:close/>
                <a:moveTo>
                  <a:pt x="2365" y="1169"/>
                </a:moveTo>
                <a:cubicBezTo>
                  <a:pt x="2365" y="1177"/>
                  <a:pt x="2363" y="1184"/>
                  <a:pt x="2359" y="1190"/>
                </a:cubicBezTo>
                <a:cubicBezTo>
                  <a:pt x="2355" y="1196"/>
                  <a:pt x="2349" y="1201"/>
                  <a:pt x="2342" y="1205"/>
                </a:cubicBezTo>
                <a:cubicBezTo>
                  <a:pt x="2334" y="1209"/>
                  <a:pt x="2326" y="1211"/>
                  <a:pt x="2315" y="1211"/>
                </a:cubicBezTo>
                <a:cubicBezTo>
                  <a:pt x="2305" y="1211"/>
                  <a:pt x="2296" y="1209"/>
                  <a:pt x="2290" y="1204"/>
                </a:cubicBezTo>
                <a:cubicBezTo>
                  <a:pt x="2283" y="1200"/>
                  <a:pt x="2280" y="1193"/>
                  <a:pt x="2280" y="1184"/>
                </a:cubicBezTo>
                <a:cubicBezTo>
                  <a:pt x="2285" y="1169"/>
                  <a:pt x="2285" y="1169"/>
                  <a:pt x="2285" y="1169"/>
                </a:cubicBezTo>
                <a:cubicBezTo>
                  <a:pt x="2299" y="1160"/>
                  <a:pt x="2299" y="1160"/>
                  <a:pt x="2299" y="1160"/>
                </a:cubicBezTo>
                <a:cubicBezTo>
                  <a:pt x="2305" y="1158"/>
                  <a:pt x="2311" y="1156"/>
                  <a:pt x="2319" y="1155"/>
                </a:cubicBezTo>
                <a:cubicBezTo>
                  <a:pt x="2331" y="1154"/>
                  <a:pt x="2331" y="1154"/>
                  <a:pt x="2331" y="1154"/>
                </a:cubicBezTo>
                <a:cubicBezTo>
                  <a:pt x="2344" y="1151"/>
                  <a:pt x="2344" y="1151"/>
                  <a:pt x="2344" y="1151"/>
                </a:cubicBezTo>
                <a:cubicBezTo>
                  <a:pt x="2357" y="1149"/>
                  <a:pt x="2357" y="1149"/>
                  <a:pt x="2357" y="1149"/>
                </a:cubicBezTo>
                <a:cubicBezTo>
                  <a:pt x="2365" y="1145"/>
                  <a:pt x="2365" y="1145"/>
                  <a:pt x="2365" y="1145"/>
                </a:cubicBezTo>
                <a:lnTo>
                  <a:pt x="2365" y="1169"/>
                </a:lnTo>
                <a:close/>
                <a:moveTo>
                  <a:pt x="1950" y="1071"/>
                </a:moveTo>
                <a:cubicBezTo>
                  <a:pt x="1956" y="1082"/>
                  <a:pt x="1959" y="1096"/>
                  <a:pt x="1959" y="1113"/>
                </a:cubicBezTo>
                <a:cubicBezTo>
                  <a:pt x="1959" y="1242"/>
                  <a:pt x="1959" y="1242"/>
                  <a:pt x="1959" y="1242"/>
                </a:cubicBezTo>
                <a:cubicBezTo>
                  <a:pt x="1909" y="1242"/>
                  <a:pt x="1909" y="1242"/>
                  <a:pt x="1909" y="1242"/>
                </a:cubicBezTo>
                <a:cubicBezTo>
                  <a:pt x="1909" y="1120"/>
                  <a:pt x="1909" y="1120"/>
                  <a:pt x="1909" y="1120"/>
                </a:cubicBezTo>
                <a:cubicBezTo>
                  <a:pt x="1909" y="1106"/>
                  <a:pt x="1906" y="1096"/>
                  <a:pt x="1898" y="1088"/>
                </a:cubicBezTo>
                <a:cubicBezTo>
                  <a:pt x="1891" y="1080"/>
                  <a:pt x="1881" y="1077"/>
                  <a:pt x="1868" y="1077"/>
                </a:cubicBezTo>
                <a:cubicBezTo>
                  <a:pt x="1859" y="1077"/>
                  <a:pt x="1851" y="1078"/>
                  <a:pt x="1844" y="1082"/>
                </a:cubicBezTo>
                <a:cubicBezTo>
                  <a:pt x="1837" y="1086"/>
                  <a:pt x="1831" y="1091"/>
                  <a:pt x="1828" y="1098"/>
                </a:cubicBezTo>
                <a:cubicBezTo>
                  <a:pt x="1824" y="1105"/>
                  <a:pt x="1822" y="1113"/>
                  <a:pt x="1822" y="1123"/>
                </a:cubicBezTo>
                <a:cubicBezTo>
                  <a:pt x="1822" y="1242"/>
                  <a:pt x="1822" y="1242"/>
                  <a:pt x="1822" y="1242"/>
                </a:cubicBezTo>
                <a:cubicBezTo>
                  <a:pt x="1772" y="1242"/>
                  <a:pt x="1772" y="1242"/>
                  <a:pt x="1772" y="1242"/>
                </a:cubicBezTo>
                <a:cubicBezTo>
                  <a:pt x="1772" y="971"/>
                  <a:pt x="1772" y="971"/>
                  <a:pt x="1772" y="971"/>
                </a:cubicBezTo>
                <a:cubicBezTo>
                  <a:pt x="1821" y="971"/>
                  <a:pt x="1821" y="971"/>
                  <a:pt x="1821" y="971"/>
                </a:cubicBezTo>
                <a:cubicBezTo>
                  <a:pt x="1821" y="1073"/>
                  <a:pt x="1821" y="1073"/>
                  <a:pt x="1821" y="1073"/>
                </a:cubicBezTo>
                <a:cubicBezTo>
                  <a:pt x="1823" y="1073"/>
                  <a:pt x="1823" y="1073"/>
                  <a:pt x="1823" y="1073"/>
                </a:cubicBezTo>
                <a:cubicBezTo>
                  <a:pt x="1828" y="1062"/>
                  <a:pt x="1836" y="1053"/>
                  <a:pt x="1846" y="1046"/>
                </a:cubicBezTo>
                <a:cubicBezTo>
                  <a:pt x="1857" y="1039"/>
                  <a:pt x="1870" y="1036"/>
                  <a:pt x="1886" y="1036"/>
                </a:cubicBezTo>
                <a:cubicBezTo>
                  <a:pt x="1901" y="1036"/>
                  <a:pt x="1914" y="1039"/>
                  <a:pt x="1925" y="1045"/>
                </a:cubicBezTo>
                <a:cubicBezTo>
                  <a:pt x="1936" y="1051"/>
                  <a:pt x="1944" y="1059"/>
                  <a:pt x="1950" y="1071"/>
                </a:cubicBezTo>
                <a:close/>
                <a:moveTo>
                  <a:pt x="1405" y="296"/>
                </a:moveTo>
                <a:cubicBezTo>
                  <a:pt x="1352" y="296"/>
                  <a:pt x="1352" y="296"/>
                  <a:pt x="1352" y="296"/>
                </a:cubicBezTo>
                <a:cubicBezTo>
                  <a:pt x="1352" y="182"/>
                  <a:pt x="1352" y="182"/>
                  <a:pt x="1352" y="182"/>
                </a:cubicBezTo>
                <a:cubicBezTo>
                  <a:pt x="1594" y="182"/>
                  <a:pt x="1594" y="182"/>
                  <a:pt x="1594" y="182"/>
                </a:cubicBezTo>
                <a:cubicBezTo>
                  <a:pt x="1617" y="182"/>
                  <a:pt x="1631" y="200"/>
                  <a:pt x="1635" y="270"/>
                </a:cubicBezTo>
                <a:cubicBezTo>
                  <a:pt x="1701" y="210"/>
                  <a:pt x="1791" y="171"/>
                  <a:pt x="1898" y="171"/>
                </a:cubicBezTo>
                <a:cubicBezTo>
                  <a:pt x="1997" y="171"/>
                  <a:pt x="2082" y="209"/>
                  <a:pt x="2082" y="341"/>
                </a:cubicBezTo>
                <a:cubicBezTo>
                  <a:pt x="2082" y="722"/>
                  <a:pt x="2082" y="722"/>
                  <a:pt x="2082" y="722"/>
                </a:cubicBezTo>
                <a:cubicBezTo>
                  <a:pt x="2082" y="737"/>
                  <a:pt x="2099" y="754"/>
                  <a:pt x="2116" y="754"/>
                </a:cubicBezTo>
                <a:cubicBezTo>
                  <a:pt x="2154" y="754"/>
                  <a:pt x="2154" y="754"/>
                  <a:pt x="2154" y="754"/>
                </a:cubicBezTo>
                <a:cubicBezTo>
                  <a:pt x="2154" y="862"/>
                  <a:pt x="2154" y="862"/>
                  <a:pt x="2154" y="862"/>
                </a:cubicBezTo>
                <a:cubicBezTo>
                  <a:pt x="1804" y="862"/>
                  <a:pt x="1804" y="862"/>
                  <a:pt x="1804" y="862"/>
                </a:cubicBezTo>
                <a:cubicBezTo>
                  <a:pt x="1804" y="754"/>
                  <a:pt x="1804" y="754"/>
                  <a:pt x="1804" y="754"/>
                </a:cubicBezTo>
                <a:cubicBezTo>
                  <a:pt x="1885" y="754"/>
                  <a:pt x="1885" y="754"/>
                  <a:pt x="1885" y="754"/>
                </a:cubicBezTo>
                <a:cubicBezTo>
                  <a:pt x="1885" y="406"/>
                  <a:pt x="1885" y="406"/>
                  <a:pt x="1885" y="406"/>
                </a:cubicBezTo>
                <a:cubicBezTo>
                  <a:pt x="1885" y="338"/>
                  <a:pt x="1858" y="319"/>
                  <a:pt x="1791" y="319"/>
                </a:cubicBezTo>
                <a:cubicBezTo>
                  <a:pt x="1735" y="319"/>
                  <a:pt x="1682" y="331"/>
                  <a:pt x="1636" y="345"/>
                </a:cubicBezTo>
                <a:cubicBezTo>
                  <a:pt x="1636" y="754"/>
                  <a:pt x="1636" y="754"/>
                  <a:pt x="1636" y="754"/>
                </a:cubicBezTo>
                <a:cubicBezTo>
                  <a:pt x="1719" y="754"/>
                  <a:pt x="1719" y="754"/>
                  <a:pt x="1719" y="754"/>
                </a:cubicBezTo>
                <a:cubicBezTo>
                  <a:pt x="1719" y="862"/>
                  <a:pt x="1719" y="862"/>
                  <a:pt x="1719" y="862"/>
                </a:cubicBezTo>
                <a:cubicBezTo>
                  <a:pt x="1358" y="862"/>
                  <a:pt x="1358" y="862"/>
                  <a:pt x="1358" y="862"/>
                </a:cubicBezTo>
                <a:cubicBezTo>
                  <a:pt x="1358" y="754"/>
                  <a:pt x="1358" y="754"/>
                  <a:pt x="1358" y="754"/>
                </a:cubicBezTo>
                <a:cubicBezTo>
                  <a:pt x="1405" y="754"/>
                  <a:pt x="1405" y="754"/>
                  <a:pt x="1405" y="754"/>
                </a:cubicBezTo>
                <a:cubicBezTo>
                  <a:pt x="1421" y="754"/>
                  <a:pt x="1439" y="736"/>
                  <a:pt x="1439" y="722"/>
                </a:cubicBezTo>
                <a:cubicBezTo>
                  <a:pt x="1439" y="331"/>
                  <a:pt x="1439" y="331"/>
                  <a:pt x="1439" y="331"/>
                </a:cubicBezTo>
                <a:cubicBezTo>
                  <a:pt x="1439" y="316"/>
                  <a:pt x="1421" y="296"/>
                  <a:pt x="1405" y="296"/>
                </a:cubicBezTo>
                <a:close/>
                <a:moveTo>
                  <a:pt x="1591" y="1109"/>
                </a:moveTo>
                <a:cubicBezTo>
                  <a:pt x="1719" y="1109"/>
                  <a:pt x="1719" y="1109"/>
                  <a:pt x="1719" y="1109"/>
                </a:cubicBezTo>
                <a:cubicBezTo>
                  <a:pt x="1719" y="1149"/>
                  <a:pt x="1719" y="1149"/>
                  <a:pt x="1719" y="1149"/>
                </a:cubicBezTo>
                <a:cubicBezTo>
                  <a:pt x="1591" y="1149"/>
                  <a:pt x="1591" y="1149"/>
                  <a:pt x="1591" y="1149"/>
                </a:cubicBezTo>
                <a:lnTo>
                  <a:pt x="1591" y="1109"/>
                </a:lnTo>
                <a:close/>
                <a:moveTo>
                  <a:pt x="4322" y="869"/>
                </a:moveTo>
                <a:cubicBezTo>
                  <a:pt x="4193" y="869"/>
                  <a:pt x="4123" y="851"/>
                  <a:pt x="4065" y="833"/>
                </a:cubicBezTo>
                <a:cubicBezTo>
                  <a:pt x="4065" y="680"/>
                  <a:pt x="4065" y="680"/>
                  <a:pt x="4065" y="680"/>
                </a:cubicBezTo>
                <a:cubicBezTo>
                  <a:pt x="4179" y="680"/>
                  <a:pt x="4179" y="680"/>
                  <a:pt x="4179" y="680"/>
                </a:cubicBezTo>
                <a:cubicBezTo>
                  <a:pt x="4195" y="728"/>
                  <a:pt x="4258" y="758"/>
                  <a:pt x="4320" y="758"/>
                </a:cubicBezTo>
                <a:cubicBezTo>
                  <a:pt x="4396" y="758"/>
                  <a:pt x="4442" y="727"/>
                  <a:pt x="4442" y="678"/>
                </a:cubicBezTo>
                <a:cubicBezTo>
                  <a:pt x="4442" y="627"/>
                  <a:pt x="4411" y="607"/>
                  <a:pt x="4297" y="591"/>
                </a:cubicBezTo>
                <a:cubicBezTo>
                  <a:pt x="4145" y="570"/>
                  <a:pt x="4073" y="520"/>
                  <a:pt x="4073" y="386"/>
                </a:cubicBezTo>
                <a:cubicBezTo>
                  <a:pt x="4073" y="252"/>
                  <a:pt x="4181" y="174"/>
                  <a:pt x="4362" y="174"/>
                </a:cubicBezTo>
                <a:cubicBezTo>
                  <a:pt x="4473" y="174"/>
                  <a:pt x="4549" y="186"/>
                  <a:pt x="4605" y="204"/>
                </a:cubicBezTo>
                <a:cubicBezTo>
                  <a:pt x="4605" y="354"/>
                  <a:pt x="4605" y="354"/>
                  <a:pt x="4605" y="354"/>
                </a:cubicBezTo>
                <a:cubicBezTo>
                  <a:pt x="4496" y="354"/>
                  <a:pt x="4496" y="354"/>
                  <a:pt x="4496" y="354"/>
                </a:cubicBezTo>
                <a:cubicBezTo>
                  <a:pt x="4473" y="314"/>
                  <a:pt x="4430" y="288"/>
                  <a:pt x="4356" y="288"/>
                </a:cubicBezTo>
                <a:cubicBezTo>
                  <a:pt x="4283" y="288"/>
                  <a:pt x="4242" y="316"/>
                  <a:pt x="4242" y="359"/>
                </a:cubicBezTo>
                <a:cubicBezTo>
                  <a:pt x="4242" y="401"/>
                  <a:pt x="4268" y="425"/>
                  <a:pt x="4388" y="442"/>
                </a:cubicBezTo>
                <a:cubicBezTo>
                  <a:pt x="4559" y="467"/>
                  <a:pt x="4630" y="512"/>
                  <a:pt x="4630" y="649"/>
                </a:cubicBezTo>
                <a:cubicBezTo>
                  <a:pt x="4630" y="783"/>
                  <a:pt x="4536" y="869"/>
                  <a:pt x="4322" y="869"/>
                </a:cubicBezTo>
                <a:close/>
                <a:moveTo>
                  <a:pt x="565" y="649"/>
                </a:moveTo>
                <a:cubicBezTo>
                  <a:pt x="565" y="783"/>
                  <a:pt x="472" y="869"/>
                  <a:pt x="257" y="869"/>
                </a:cubicBezTo>
                <a:cubicBezTo>
                  <a:pt x="128" y="869"/>
                  <a:pt x="58" y="851"/>
                  <a:pt x="0" y="833"/>
                </a:cubicBezTo>
                <a:cubicBezTo>
                  <a:pt x="0" y="680"/>
                  <a:pt x="0" y="680"/>
                  <a:pt x="0" y="680"/>
                </a:cubicBezTo>
                <a:cubicBezTo>
                  <a:pt x="114" y="680"/>
                  <a:pt x="114" y="680"/>
                  <a:pt x="114" y="680"/>
                </a:cubicBezTo>
                <a:cubicBezTo>
                  <a:pt x="130" y="728"/>
                  <a:pt x="193" y="758"/>
                  <a:pt x="255" y="758"/>
                </a:cubicBezTo>
                <a:cubicBezTo>
                  <a:pt x="331" y="758"/>
                  <a:pt x="377" y="727"/>
                  <a:pt x="377" y="678"/>
                </a:cubicBezTo>
                <a:cubicBezTo>
                  <a:pt x="377" y="627"/>
                  <a:pt x="346" y="607"/>
                  <a:pt x="232" y="591"/>
                </a:cubicBezTo>
                <a:cubicBezTo>
                  <a:pt x="80" y="570"/>
                  <a:pt x="8" y="520"/>
                  <a:pt x="8" y="386"/>
                </a:cubicBezTo>
                <a:cubicBezTo>
                  <a:pt x="8" y="252"/>
                  <a:pt x="116" y="174"/>
                  <a:pt x="297" y="174"/>
                </a:cubicBezTo>
                <a:cubicBezTo>
                  <a:pt x="408" y="174"/>
                  <a:pt x="484" y="186"/>
                  <a:pt x="540" y="204"/>
                </a:cubicBezTo>
                <a:cubicBezTo>
                  <a:pt x="540" y="354"/>
                  <a:pt x="540" y="354"/>
                  <a:pt x="540" y="354"/>
                </a:cubicBezTo>
                <a:cubicBezTo>
                  <a:pt x="431" y="354"/>
                  <a:pt x="431" y="354"/>
                  <a:pt x="431" y="354"/>
                </a:cubicBezTo>
                <a:cubicBezTo>
                  <a:pt x="408" y="314"/>
                  <a:pt x="365" y="288"/>
                  <a:pt x="291" y="288"/>
                </a:cubicBezTo>
                <a:cubicBezTo>
                  <a:pt x="218" y="288"/>
                  <a:pt x="177" y="316"/>
                  <a:pt x="177" y="359"/>
                </a:cubicBezTo>
                <a:cubicBezTo>
                  <a:pt x="177" y="401"/>
                  <a:pt x="203" y="425"/>
                  <a:pt x="323" y="442"/>
                </a:cubicBezTo>
                <a:cubicBezTo>
                  <a:pt x="494" y="467"/>
                  <a:pt x="565" y="512"/>
                  <a:pt x="565" y="649"/>
                </a:cubicBezTo>
                <a:close/>
                <a:moveTo>
                  <a:pt x="1519" y="1061"/>
                </a:moveTo>
                <a:cubicBezTo>
                  <a:pt x="1510" y="1052"/>
                  <a:pt x="1499" y="1046"/>
                  <a:pt x="1488" y="1042"/>
                </a:cubicBezTo>
                <a:cubicBezTo>
                  <a:pt x="1476" y="1038"/>
                  <a:pt x="1464" y="1036"/>
                  <a:pt x="1451" y="1036"/>
                </a:cubicBezTo>
                <a:cubicBezTo>
                  <a:pt x="1430" y="1036"/>
                  <a:pt x="1413" y="1040"/>
                  <a:pt x="1398" y="1049"/>
                </a:cubicBezTo>
                <a:cubicBezTo>
                  <a:pt x="1383" y="1058"/>
                  <a:pt x="1371" y="1071"/>
                  <a:pt x="1363" y="1086"/>
                </a:cubicBezTo>
                <a:cubicBezTo>
                  <a:pt x="1354" y="1102"/>
                  <a:pt x="1350" y="1121"/>
                  <a:pt x="1350" y="1142"/>
                </a:cubicBezTo>
                <a:cubicBezTo>
                  <a:pt x="1350" y="1163"/>
                  <a:pt x="1354" y="1181"/>
                  <a:pt x="1362" y="1197"/>
                </a:cubicBezTo>
                <a:cubicBezTo>
                  <a:pt x="1371" y="1213"/>
                  <a:pt x="1383" y="1225"/>
                  <a:pt x="1398" y="1233"/>
                </a:cubicBezTo>
                <a:cubicBezTo>
                  <a:pt x="1414" y="1242"/>
                  <a:pt x="1432" y="1246"/>
                  <a:pt x="1453" y="1246"/>
                </a:cubicBezTo>
                <a:cubicBezTo>
                  <a:pt x="1470" y="1246"/>
                  <a:pt x="1484" y="1244"/>
                  <a:pt x="1497" y="1239"/>
                </a:cubicBezTo>
                <a:cubicBezTo>
                  <a:pt x="1510" y="1234"/>
                  <a:pt x="1521" y="1227"/>
                  <a:pt x="1529" y="1219"/>
                </a:cubicBezTo>
                <a:cubicBezTo>
                  <a:pt x="1537" y="1210"/>
                  <a:pt x="1543" y="1199"/>
                  <a:pt x="1546" y="1188"/>
                </a:cubicBezTo>
                <a:cubicBezTo>
                  <a:pt x="1499" y="1183"/>
                  <a:pt x="1499" y="1183"/>
                  <a:pt x="1499" y="1183"/>
                </a:cubicBezTo>
                <a:cubicBezTo>
                  <a:pt x="1489" y="1197"/>
                  <a:pt x="1489" y="1197"/>
                  <a:pt x="1489" y="1197"/>
                </a:cubicBezTo>
                <a:cubicBezTo>
                  <a:pt x="1474" y="1206"/>
                  <a:pt x="1474" y="1206"/>
                  <a:pt x="1474" y="1206"/>
                </a:cubicBezTo>
                <a:cubicBezTo>
                  <a:pt x="1468" y="1208"/>
                  <a:pt x="1461" y="1209"/>
                  <a:pt x="1454" y="1209"/>
                </a:cubicBezTo>
                <a:cubicBezTo>
                  <a:pt x="1443" y="1209"/>
                  <a:pt x="1434" y="1207"/>
                  <a:pt x="1425" y="1202"/>
                </a:cubicBezTo>
                <a:cubicBezTo>
                  <a:pt x="1417" y="1198"/>
                  <a:pt x="1411" y="1191"/>
                  <a:pt x="1406" y="1183"/>
                </a:cubicBezTo>
                <a:cubicBezTo>
                  <a:pt x="1402" y="1175"/>
                  <a:pt x="1400" y="1165"/>
                  <a:pt x="1400" y="1154"/>
                </a:cubicBezTo>
                <a:cubicBezTo>
                  <a:pt x="1548" y="1154"/>
                  <a:pt x="1548" y="1154"/>
                  <a:pt x="1548" y="1154"/>
                </a:cubicBezTo>
                <a:cubicBezTo>
                  <a:pt x="1548" y="1139"/>
                  <a:pt x="1548" y="1139"/>
                  <a:pt x="1548" y="1139"/>
                </a:cubicBezTo>
                <a:cubicBezTo>
                  <a:pt x="1548" y="1121"/>
                  <a:pt x="1545" y="1106"/>
                  <a:pt x="1540" y="1093"/>
                </a:cubicBezTo>
                <a:cubicBezTo>
                  <a:pt x="1535" y="1080"/>
                  <a:pt x="1528" y="1069"/>
                  <a:pt x="1519" y="1061"/>
                </a:cubicBezTo>
                <a:close/>
                <a:moveTo>
                  <a:pt x="1400" y="1121"/>
                </a:moveTo>
                <a:cubicBezTo>
                  <a:pt x="1401" y="1113"/>
                  <a:pt x="1402" y="1106"/>
                  <a:pt x="1406" y="1099"/>
                </a:cubicBezTo>
                <a:cubicBezTo>
                  <a:pt x="1411" y="1091"/>
                  <a:pt x="1417" y="1085"/>
                  <a:pt x="1424" y="1080"/>
                </a:cubicBezTo>
                <a:cubicBezTo>
                  <a:pt x="1432" y="1076"/>
                  <a:pt x="1441" y="1073"/>
                  <a:pt x="1451" y="1073"/>
                </a:cubicBezTo>
                <a:cubicBezTo>
                  <a:pt x="1461" y="1073"/>
                  <a:pt x="1469" y="1075"/>
                  <a:pt x="1477" y="1080"/>
                </a:cubicBezTo>
                <a:cubicBezTo>
                  <a:pt x="1484" y="1084"/>
                  <a:pt x="1489" y="1089"/>
                  <a:pt x="1493" y="1097"/>
                </a:cubicBezTo>
                <a:cubicBezTo>
                  <a:pt x="1498" y="1104"/>
                  <a:pt x="1500" y="1112"/>
                  <a:pt x="1500" y="1121"/>
                </a:cubicBezTo>
                <a:lnTo>
                  <a:pt x="1400" y="1121"/>
                </a:lnTo>
                <a:close/>
                <a:moveTo>
                  <a:pt x="1262" y="722"/>
                </a:moveTo>
                <a:cubicBezTo>
                  <a:pt x="1262" y="384"/>
                  <a:pt x="1262" y="384"/>
                  <a:pt x="1262" y="384"/>
                </a:cubicBezTo>
                <a:cubicBezTo>
                  <a:pt x="1262" y="228"/>
                  <a:pt x="1165" y="171"/>
                  <a:pt x="981" y="171"/>
                </a:cubicBezTo>
                <a:cubicBezTo>
                  <a:pt x="843" y="171"/>
                  <a:pt x="754" y="195"/>
                  <a:pt x="688" y="223"/>
                </a:cubicBezTo>
                <a:cubicBezTo>
                  <a:pt x="688" y="362"/>
                  <a:pt x="688" y="362"/>
                  <a:pt x="688" y="362"/>
                </a:cubicBezTo>
                <a:cubicBezTo>
                  <a:pt x="778" y="362"/>
                  <a:pt x="778" y="362"/>
                  <a:pt x="778" y="362"/>
                </a:cubicBezTo>
                <a:cubicBezTo>
                  <a:pt x="813" y="332"/>
                  <a:pt x="857" y="301"/>
                  <a:pt x="942" y="301"/>
                </a:cubicBezTo>
                <a:cubicBezTo>
                  <a:pt x="1025" y="301"/>
                  <a:pt x="1065" y="333"/>
                  <a:pt x="1065" y="402"/>
                </a:cubicBezTo>
                <a:cubicBezTo>
                  <a:pt x="1065" y="473"/>
                  <a:pt x="1065" y="473"/>
                  <a:pt x="1065" y="473"/>
                </a:cubicBezTo>
                <a:cubicBezTo>
                  <a:pt x="1020" y="463"/>
                  <a:pt x="979" y="458"/>
                  <a:pt x="920" y="458"/>
                </a:cubicBezTo>
                <a:cubicBezTo>
                  <a:pt x="757" y="458"/>
                  <a:pt x="640" y="522"/>
                  <a:pt x="640" y="665"/>
                </a:cubicBezTo>
                <a:cubicBezTo>
                  <a:pt x="640" y="800"/>
                  <a:pt x="735" y="869"/>
                  <a:pt x="867" y="869"/>
                </a:cubicBezTo>
                <a:cubicBezTo>
                  <a:pt x="954" y="869"/>
                  <a:pt x="1020" y="847"/>
                  <a:pt x="1073" y="785"/>
                </a:cubicBezTo>
                <a:cubicBezTo>
                  <a:pt x="1090" y="840"/>
                  <a:pt x="1132" y="871"/>
                  <a:pt x="1215" y="871"/>
                </a:cubicBezTo>
                <a:cubicBezTo>
                  <a:pt x="1266" y="871"/>
                  <a:pt x="1306" y="860"/>
                  <a:pt x="1333" y="845"/>
                </a:cubicBezTo>
                <a:cubicBezTo>
                  <a:pt x="1333" y="754"/>
                  <a:pt x="1333" y="754"/>
                  <a:pt x="1333" y="754"/>
                </a:cubicBezTo>
                <a:cubicBezTo>
                  <a:pt x="1296" y="754"/>
                  <a:pt x="1296" y="754"/>
                  <a:pt x="1296" y="754"/>
                </a:cubicBezTo>
                <a:cubicBezTo>
                  <a:pt x="1279" y="754"/>
                  <a:pt x="1262" y="737"/>
                  <a:pt x="1262" y="722"/>
                </a:cubicBezTo>
                <a:close/>
                <a:moveTo>
                  <a:pt x="1065" y="710"/>
                </a:moveTo>
                <a:cubicBezTo>
                  <a:pt x="1031" y="740"/>
                  <a:pt x="990" y="758"/>
                  <a:pt x="940" y="758"/>
                </a:cubicBezTo>
                <a:cubicBezTo>
                  <a:pt x="874" y="758"/>
                  <a:pt x="832" y="726"/>
                  <a:pt x="832" y="657"/>
                </a:cubicBezTo>
                <a:cubicBezTo>
                  <a:pt x="832" y="588"/>
                  <a:pt x="881" y="557"/>
                  <a:pt x="961" y="557"/>
                </a:cubicBezTo>
                <a:cubicBezTo>
                  <a:pt x="998" y="557"/>
                  <a:pt x="1034" y="560"/>
                  <a:pt x="1065" y="565"/>
                </a:cubicBezTo>
                <a:lnTo>
                  <a:pt x="1065" y="710"/>
                </a:lnTo>
                <a:close/>
                <a:moveTo>
                  <a:pt x="2572" y="855"/>
                </a:moveTo>
                <a:cubicBezTo>
                  <a:pt x="2543" y="864"/>
                  <a:pt x="2501" y="872"/>
                  <a:pt x="2445" y="872"/>
                </a:cubicBezTo>
                <a:cubicBezTo>
                  <a:pt x="2309" y="872"/>
                  <a:pt x="2226" y="831"/>
                  <a:pt x="2226" y="689"/>
                </a:cubicBezTo>
                <a:cubicBezTo>
                  <a:pt x="2226" y="296"/>
                  <a:pt x="2226" y="296"/>
                  <a:pt x="2226" y="296"/>
                </a:cubicBezTo>
                <a:cubicBezTo>
                  <a:pt x="2143" y="296"/>
                  <a:pt x="2143" y="296"/>
                  <a:pt x="2143" y="296"/>
                </a:cubicBezTo>
                <a:cubicBezTo>
                  <a:pt x="2143" y="182"/>
                  <a:pt x="2143" y="182"/>
                  <a:pt x="2143" y="182"/>
                </a:cubicBezTo>
                <a:cubicBezTo>
                  <a:pt x="2226" y="182"/>
                  <a:pt x="2226" y="182"/>
                  <a:pt x="2226" y="182"/>
                </a:cubicBezTo>
                <a:cubicBezTo>
                  <a:pt x="2226" y="0"/>
                  <a:pt x="2226" y="0"/>
                  <a:pt x="2226" y="0"/>
                </a:cubicBezTo>
                <a:cubicBezTo>
                  <a:pt x="2424" y="0"/>
                  <a:pt x="2424" y="0"/>
                  <a:pt x="2424" y="0"/>
                </a:cubicBezTo>
                <a:cubicBezTo>
                  <a:pt x="2424" y="182"/>
                  <a:pt x="2424" y="182"/>
                  <a:pt x="2424" y="182"/>
                </a:cubicBezTo>
                <a:cubicBezTo>
                  <a:pt x="2567" y="182"/>
                  <a:pt x="2567" y="182"/>
                  <a:pt x="2567" y="182"/>
                </a:cubicBezTo>
                <a:cubicBezTo>
                  <a:pt x="2567" y="296"/>
                  <a:pt x="2567" y="296"/>
                  <a:pt x="2567" y="296"/>
                </a:cubicBezTo>
                <a:cubicBezTo>
                  <a:pt x="2424" y="296"/>
                  <a:pt x="2424" y="296"/>
                  <a:pt x="2424" y="296"/>
                </a:cubicBezTo>
                <a:cubicBezTo>
                  <a:pt x="2424" y="669"/>
                  <a:pt x="2424" y="669"/>
                  <a:pt x="2424" y="669"/>
                </a:cubicBezTo>
                <a:cubicBezTo>
                  <a:pt x="2424" y="741"/>
                  <a:pt x="2451" y="754"/>
                  <a:pt x="2524" y="754"/>
                </a:cubicBezTo>
                <a:cubicBezTo>
                  <a:pt x="2572" y="754"/>
                  <a:pt x="2572" y="754"/>
                  <a:pt x="2572" y="754"/>
                </a:cubicBezTo>
                <a:lnTo>
                  <a:pt x="2572" y="855"/>
                </a:lnTo>
                <a:close/>
                <a:moveTo>
                  <a:pt x="3931" y="965"/>
                </a:moveTo>
                <a:cubicBezTo>
                  <a:pt x="3936" y="970"/>
                  <a:pt x="3939" y="977"/>
                  <a:pt x="3939" y="984"/>
                </a:cubicBezTo>
                <a:cubicBezTo>
                  <a:pt x="3939" y="991"/>
                  <a:pt x="3936" y="997"/>
                  <a:pt x="3931" y="1002"/>
                </a:cubicBezTo>
                <a:cubicBezTo>
                  <a:pt x="3925" y="1007"/>
                  <a:pt x="3918" y="1010"/>
                  <a:pt x="3910" y="1010"/>
                </a:cubicBezTo>
                <a:cubicBezTo>
                  <a:pt x="3902" y="1010"/>
                  <a:pt x="3895" y="1007"/>
                  <a:pt x="3890" y="1002"/>
                </a:cubicBezTo>
                <a:cubicBezTo>
                  <a:pt x="3884" y="997"/>
                  <a:pt x="3881" y="991"/>
                  <a:pt x="3881" y="984"/>
                </a:cubicBezTo>
                <a:cubicBezTo>
                  <a:pt x="3881" y="976"/>
                  <a:pt x="3884" y="970"/>
                  <a:pt x="3890" y="965"/>
                </a:cubicBezTo>
                <a:cubicBezTo>
                  <a:pt x="3895" y="960"/>
                  <a:pt x="3902" y="958"/>
                  <a:pt x="3910" y="958"/>
                </a:cubicBezTo>
                <a:cubicBezTo>
                  <a:pt x="3918" y="958"/>
                  <a:pt x="3925" y="960"/>
                  <a:pt x="3931" y="965"/>
                </a:cubicBezTo>
                <a:close/>
                <a:moveTo>
                  <a:pt x="3885" y="1039"/>
                </a:moveTo>
                <a:cubicBezTo>
                  <a:pt x="3935" y="1039"/>
                  <a:pt x="3935" y="1039"/>
                  <a:pt x="3935" y="1039"/>
                </a:cubicBezTo>
                <a:cubicBezTo>
                  <a:pt x="3935" y="1242"/>
                  <a:pt x="3935" y="1242"/>
                  <a:pt x="3935" y="1242"/>
                </a:cubicBezTo>
                <a:cubicBezTo>
                  <a:pt x="3885" y="1242"/>
                  <a:pt x="3885" y="1242"/>
                  <a:pt x="3885" y="1242"/>
                </a:cubicBezTo>
                <a:lnTo>
                  <a:pt x="3885" y="1039"/>
                </a:lnTo>
                <a:close/>
                <a:moveTo>
                  <a:pt x="3664" y="171"/>
                </a:moveTo>
                <a:cubicBezTo>
                  <a:pt x="3457" y="171"/>
                  <a:pt x="3291" y="306"/>
                  <a:pt x="3291" y="525"/>
                </a:cubicBezTo>
                <a:cubicBezTo>
                  <a:pt x="3291" y="743"/>
                  <a:pt x="3457" y="871"/>
                  <a:pt x="3664" y="871"/>
                </a:cubicBezTo>
                <a:cubicBezTo>
                  <a:pt x="3871" y="871"/>
                  <a:pt x="4037" y="743"/>
                  <a:pt x="4037" y="525"/>
                </a:cubicBezTo>
                <a:cubicBezTo>
                  <a:pt x="4037" y="306"/>
                  <a:pt x="3871" y="171"/>
                  <a:pt x="3664" y="171"/>
                </a:cubicBezTo>
                <a:close/>
                <a:moveTo>
                  <a:pt x="3664" y="752"/>
                </a:moveTo>
                <a:cubicBezTo>
                  <a:pt x="3565" y="752"/>
                  <a:pt x="3491" y="679"/>
                  <a:pt x="3491" y="526"/>
                </a:cubicBezTo>
                <a:cubicBezTo>
                  <a:pt x="3491" y="372"/>
                  <a:pt x="3565" y="296"/>
                  <a:pt x="3664" y="296"/>
                </a:cubicBezTo>
                <a:cubicBezTo>
                  <a:pt x="3762" y="296"/>
                  <a:pt x="3837" y="372"/>
                  <a:pt x="3837" y="526"/>
                </a:cubicBezTo>
                <a:cubicBezTo>
                  <a:pt x="3837" y="679"/>
                  <a:pt x="3762" y="752"/>
                  <a:pt x="3664" y="752"/>
                </a:cubicBezTo>
                <a:close/>
                <a:moveTo>
                  <a:pt x="3797" y="1039"/>
                </a:moveTo>
                <a:cubicBezTo>
                  <a:pt x="3850" y="1039"/>
                  <a:pt x="3850" y="1039"/>
                  <a:pt x="3850" y="1039"/>
                </a:cubicBezTo>
                <a:cubicBezTo>
                  <a:pt x="3775" y="1242"/>
                  <a:pt x="3775" y="1242"/>
                  <a:pt x="3775" y="1242"/>
                </a:cubicBezTo>
                <a:cubicBezTo>
                  <a:pt x="3719" y="1242"/>
                  <a:pt x="3719" y="1242"/>
                  <a:pt x="3719" y="1242"/>
                </a:cubicBezTo>
                <a:cubicBezTo>
                  <a:pt x="3644" y="1039"/>
                  <a:pt x="3644" y="1039"/>
                  <a:pt x="3644" y="1039"/>
                </a:cubicBezTo>
                <a:cubicBezTo>
                  <a:pt x="3697" y="1039"/>
                  <a:pt x="3697" y="1039"/>
                  <a:pt x="3697" y="1039"/>
                </a:cubicBezTo>
                <a:cubicBezTo>
                  <a:pt x="3746" y="1190"/>
                  <a:pt x="3746" y="1190"/>
                  <a:pt x="3746" y="1190"/>
                </a:cubicBezTo>
                <a:cubicBezTo>
                  <a:pt x="3748" y="1190"/>
                  <a:pt x="3748" y="1190"/>
                  <a:pt x="3748" y="1190"/>
                </a:cubicBezTo>
                <a:lnTo>
                  <a:pt x="3797" y="1039"/>
                </a:lnTo>
                <a:close/>
                <a:moveTo>
                  <a:pt x="2465" y="971"/>
                </a:moveTo>
                <a:cubicBezTo>
                  <a:pt x="2515" y="971"/>
                  <a:pt x="2515" y="971"/>
                  <a:pt x="2515" y="971"/>
                </a:cubicBezTo>
                <a:cubicBezTo>
                  <a:pt x="2515" y="1242"/>
                  <a:pt x="2515" y="1242"/>
                  <a:pt x="2515" y="1242"/>
                </a:cubicBezTo>
                <a:cubicBezTo>
                  <a:pt x="2465" y="1242"/>
                  <a:pt x="2465" y="1242"/>
                  <a:pt x="2465" y="1242"/>
                </a:cubicBezTo>
                <a:lnTo>
                  <a:pt x="2465" y="971"/>
                </a:lnTo>
                <a:close/>
                <a:moveTo>
                  <a:pt x="4035" y="1105"/>
                </a:moveTo>
                <a:cubicBezTo>
                  <a:pt x="4030" y="1115"/>
                  <a:pt x="4028" y="1127"/>
                  <a:pt x="4028" y="1140"/>
                </a:cubicBezTo>
                <a:cubicBezTo>
                  <a:pt x="4028" y="1154"/>
                  <a:pt x="4030" y="1166"/>
                  <a:pt x="4035" y="1176"/>
                </a:cubicBezTo>
                <a:cubicBezTo>
                  <a:pt x="4039" y="1186"/>
                  <a:pt x="4045" y="1194"/>
                  <a:pt x="4052" y="1199"/>
                </a:cubicBezTo>
                <a:cubicBezTo>
                  <a:pt x="4060" y="1204"/>
                  <a:pt x="4069" y="1207"/>
                  <a:pt x="4080" y="1207"/>
                </a:cubicBezTo>
                <a:cubicBezTo>
                  <a:pt x="4087" y="1207"/>
                  <a:pt x="4094" y="1206"/>
                  <a:pt x="4100" y="1203"/>
                </a:cubicBezTo>
                <a:cubicBezTo>
                  <a:pt x="4114" y="1191"/>
                  <a:pt x="4114" y="1191"/>
                  <a:pt x="4114" y="1191"/>
                </a:cubicBezTo>
                <a:cubicBezTo>
                  <a:pt x="4118" y="1186"/>
                  <a:pt x="4121" y="1180"/>
                  <a:pt x="4122" y="1173"/>
                </a:cubicBezTo>
                <a:cubicBezTo>
                  <a:pt x="4170" y="1173"/>
                  <a:pt x="4170" y="1173"/>
                  <a:pt x="4170" y="1173"/>
                </a:cubicBezTo>
                <a:cubicBezTo>
                  <a:pt x="4169" y="1187"/>
                  <a:pt x="4165" y="1200"/>
                  <a:pt x="4157" y="1211"/>
                </a:cubicBezTo>
                <a:cubicBezTo>
                  <a:pt x="4149" y="1222"/>
                  <a:pt x="4139" y="1231"/>
                  <a:pt x="4126" y="1237"/>
                </a:cubicBezTo>
                <a:cubicBezTo>
                  <a:pt x="4113" y="1243"/>
                  <a:pt x="4097" y="1246"/>
                  <a:pt x="4079" y="1246"/>
                </a:cubicBezTo>
                <a:cubicBezTo>
                  <a:pt x="4058" y="1246"/>
                  <a:pt x="4040" y="1242"/>
                  <a:pt x="4025" y="1233"/>
                </a:cubicBezTo>
                <a:cubicBezTo>
                  <a:pt x="4010" y="1224"/>
                  <a:pt x="3998" y="1212"/>
                  <a:pt x="3990" y="1196"/>
                </a:cubicBezTo>
                <a:cubicBezTo>
                  <a:pt x="3982" y="1180"/>
                  <a:pt x="3977" y="1162"/>
                  <a:pt x="3977" y="1141"/>
                </a:cubicBezTo>
                <a:cubicBezTo>
                  <a:pt x="3977" y="1121"/>
                  <a:pt x="3982" y="1102"/>
                  <a:pt x="3990" y="1086"/>
                </a:cubicBezTo>
                <a:cubicBezTo>
                  <a:pt x="3998" y="1071"/>
                  <a:pt x="4010" y="1058"/>
                  <a:pt x="4025" y="1049"/>
                </a:cubicBezTo>
                <a:cubicBezTo>
                  <a:pt x="4040" y="1040"/>
                  <a:pt x="4058" y="1036"/>
                  <a:pt x="4079" y="1036"/>
                </a:cubicBezTo>
                <a:cubicBezTo>
                  <a:pt x="4096" y="1036"/>
                  <a:pt x="4112" y="1039"/>
                  <a:pt x="4125" y="1045"/>
                </a:cubicBezTo>
                <a:cubicBezTo>
                  <a:pt x="4138" y="1051"/>
                  <a:pt x="4149" y="1060"/>
                  <a:pt x="4157" y="1071"/>
                </a:cubicBezTo>
                <a:cubicBezTo>
                  <a:pt x="4165" y="1082"/>
                  <a:pt x="4169" y="1094"/>
                  <a:pt x="4170" y="1109"/>
                </a:cubicBezTo>
                <a:cubicBezTo>
                  <a:pt x="4122" y="1109"/>
                  <a:pt x="4122" y="1109"/>
                  <a:pt x="4122" y="1109"/>
                </a:cubicBezTo>
                <a:cubicBezTo>
                  <a:pt x="4120" y="1099"/>
                  <a:pt x="4116" y="1091"/>
                  <a:pt x="4109" y="1085"/>
                </a:cubicBezTo>
                <a:cubicBezTo>
                  <a:pt x="4101" y="1078"/>
                  <a:pt x="4092" y="1075"/>
                  <a:pt x="4080" y="1075"/>
                </a:cubicBezTo>
                <a:cubicBezTo>
                  <a:pt x="4069" y="1075"/>
                  <a:pt x="4060" y="1077"/>
                  <a:pt x="4053" y="1083"/>
                </a:cubicBezTo>
                <a:cubicBezTo>
                  <a:pt x="4045" y="1088"/>
                  <a:pt x="4039" y="1095"/>
                  <a:pt x="4035" y="1105"/>
                </a:cubicBezTo>
                <a:close/>
                <a:moveTo>
                  <a:pt x="4371" y="1061"/>
                </a:moveTo>
                <a:cubicBezTo>
                  <a:pt x="4362" y="1052"/>
                  <a:pt x="4352" y="1046"/>
                  <a:pt x="4340" y="1042"/>
                </a:cubicBezTo>
                <a:cubicBezTo>
                  <a:pt x="4328" y="1038"/>
                  <a:pt x="4316" y="1036"/>
                  <a:pt x="4303" y="1036"/>
                </a:cubicBezTo>
                <a:cubicBezTo>
                  <a:pt x="4282" y="1036"/>
                  <a:pt x="4265" y="1040"/>
                  <a:pt x="4250" y="1049"/>
                </a:cubicBezTo>
                <a:cubicBezTo>
                  <a:pt x="4235" y="1058"/>
                  <a:pt x="4223" y="1071"/>
                  <a:pt x="4215" y="1086"/>
                </a:cubicBezTo>
                <a:cubicBezTo>
                  <a:pt x="4206" y="1102"/>
                  <a:pt x="4202" y="1121"/>
                  <a:pt x="4202" y="1142"/>
                </a:cubicBezTo>
                <a:cubicBezTo>
                  <a:pt x="4202" y="1163"/>
                  <a:pt x="4206" y="1181"/>
                  <a:pt x="4215" y="1197"/>
                </a:cubicBezTo>
                <a:cubicBezTo>
                  <a:pt x="4223" y="1213"/>
                  <a:pt x="4235" y="1225"/>
                  <a:pt x="4250" y="1233"/>
                </a:cubicBezTo>
                <a:cubicBezTo>
                  <a:pt x="4266" y="1242"/>
                  <a:pt x="4284" y="1246"/>
                  <a:pt x="4305" y="1246"/>
                </a:cubicBezTo>
                <a:cubicBezTo>
                  <a:pt x="4322" y="1246"/>
                  <a:pt x="4337" y="1244"/>
                  <a:pt x="4349" y="1239"/>
                </a:cubicBezTo>
                <a:cubicBezTo>
                  <a:pt x="4362" y="1234"/>
                  <a:pt x="4373" y="1227"/>
                  <a:pt x="4381" y="1219"/>
                </a:cubicBezTo>
                <a:cubicBezTo>
                  <a:pt x="4389" y="1210"/>
                  <a:pt x="4395" y="1199"/>
                  <a:pt x="4398" y="1188"/>
                </a:cubicBezTo>
                <a:cubicBezTo>
                  <a:pt x="4351" y="1183"/>
                  <a:pt x="4351" y="1183"/>
                  <a:pt x="4351" y="1183"/>
                </a:cubicBezTo>
                <a:cubicBezTo>
                  <a:pt x="4341" y="1197"/>
                  <a:pt x="4341" y="1197"/>
                  <a:pt x="4341" y="1197"/>
                </a:cubicBezTo>
                <a:cubicBezTo>
                  <a:pt x="4326" y="1206"/>
                  <a:pt x="4326" y="1206"/>
                  <a:pt x="4326" y="1206"/>
                </a:cubicBezTo>
                <a:cubicBezTo>
                  <a:pt x="4320" y="1208"/>
                  <a:pt x="4313" y="1209"/>
                  <a:pt x="4306" y="1209"/>
                </a:cubicBezTo>
                <a:cubicBezTo>
                  <a:pt x="4295" y="1209"/>
                  <a:pt x="4286" y="1207"/>
                  <a:pt x="4278" y="1202"/>
                </a:cubicBezTo>
                <a:cubicBezTo>
                  <a:pt x="4269" y="1198"/>
                  <a:pt x="4263" y="1191"/>
                  <a:pt x="4259" y="1183"/>
                </a:cubicBezTo>
                <a:cubicBezTo>
                  <a:pt x="4254" y="1175"/>
                  <a:pt x="4252" y="1165"/>
                  <a:pt x="4252" y="1154"/>
                </a:cubicBezTo>
                <a:cubicBezTo>
                  <a:pt x="4400" y="1154"/>
                  <a:pt x="4400" y="1154"/>
                  <a:pt x="4400" y="1154"/>
                </a:cubicBezTo>
                <a:cubicBezTo>
                  <a:pt x="4400" y="1139"/>
                  <a:pt x="4400" y="1139"/>
                  <a:pt x="4400" y="1139"/>
                </a:cubicBezTo>
                <a:cubicBezTo>
                  <a:pt x="4400" y="1121"/>
                  <a:pt x="4397" y="1106"/>
                  <a:pt x="4392" y="1093"/>
                </a:cubicBezTo>
                <a:cubicBezTo>
                  <a:pt x="4387" y="1080"/>
                  <a:pt x="4380" y="1069"/>
                  <a:pt x="4371" y="1061"/>
                </a:cubicBezTo>
                <a:close/>
                <a:moveTo>
                  <a:pt x="4252" y="1121"/>
                </a:moveTo>
                <a:cubicBezTo>
                  <a:pt x="4253" y="1113"/>
                  <a:pt x="4255" y="1106"/>
                  <a:pt x="4258" y="1099"/>
                </a:cubicBezTo>
                <a:cubicBezTo>
                  <a:pt x="4263" y="1091"/>
                  <a:pt x="4269" y="1085"/>
                  <a:pt x="4276" y="1080"/>
                </a:cubicBezTo>
                <a:cubicBezTo>
                  <a:pt x="4284" y="1076"/>
                  <a:pt x="4293" y="1073"/>
                  <a:pt x="4303" y="1073"/>
                </a:cubicBezTo>
                <a:cubicBezTo>
                  <a:pt x="4313" y="1073"/>
                  <a:pt x="4321" y="1075"/>
                  <a:pt x="4329" y="1080"/>
                </a:cubicBezTo>
                <a:cubicBezTo>
                  <a:pt x="4336" y="1084"/>
                  <a:pt x="4342" y="1089"/>
                  <a:pt x="4346" y="1097"/>
                </a:cubicBezTo>
                <a:cubicBezTo>
                  <a:pt x="4350" y="1104"/>
                  <a:pt x="4352" y="1112"/>
                  <a:pt x="4352" y="1121"/>
                </a:cubicBezTo>
                <a:lnTo>
                  <a:pt x="4252" y="1121"/>
                </a:lnTo>
                <a:close/>
                <a:moveTo>
                  <a:pt x="4600" y="1146"/>
                </a:moveTo>
                <a:cubicBezTo>
                  <a:pt x="4610" y="1155"/>
                  <a:pt x="4615" y="1167"/>
                  <a:pt x="4615" y="1181"/>
                </a:cubicBezTo>
                <a:cubicBezTo>
                  <a:pt x="4615" y="1194"/>
                  <a:pt x="4611" y="1205"/>
                  <a:pt x="4603" y="1215"/>
                </a:cubicBezTo>
                <a:cubicBezTo>
                  <a:pt x="4595" y="1225"/>
                  <a:pt x="4585" y="1233"/>
                  <a:pt x="4571" y="1238"/>
                </a:cubicBezTo>
                <a:cubicBezTo>
                  <a:pt x="4557" y="1243"/>
                  <a:pt x="4542" y="1246"/>
                  <a:pt x="4524" y="1246"/>
                </a:cubicBezTo>
                <a:cubicBezTo>
                  <a:pt x="4498" y="1246"/>
                  <a:pt x="4477" y="1241"/>
                  <a:pt x="4461" y="1231"/>
                </a:cubicBezTo>
                <a:cubicBezTo>
                  <a:pt x="4445" y="1220"/>
                  <a:pt x="4436" y="1205"/>
                  <a:pt x="4433" y="1187"/>
                </a:cubicBezTo>
                <a:cubicBezTo>
                  <a:pt x="4482" y="1182"/>
                  <a:pt x="4482" y="1182"/>
                  <a:pt x="4482" y="1182"/>
                </a:cubicBezTo>
                <a:cubicBezTo>
                  <a:pt x="4484" y="1191"/>
                  <a:pt x="4489" y="1198"/>
                  <a:pt x="4496" y="1203"/>
                </a:cubicBezTo>
                <a:cubicBezTo>
                  <a:pt x="4503" y="1208"/>
                  <a:pt x="4512" y="1210"/>
                  <a:pt x="4524" y="1210"/>
                </a:cubicBezTo>
                <a:cubicBezTo>
                  <a:pt x="4536" y="1210"/>
                  <a:pt x="4545" y="1208"/>
                  <a:pt x="4553" y="1203"/>
                </a:cubicBezTo>
                <a:cubicBezTo>
                  <a:pt x="4560" y="1198"/>
                  <a:pt x="4563" y="1193"/>
                  <a:pt x="4563" y="1186"/>
                </a:cubicBezTo>
                <a:cubicBezTo>
                  <a:pt x="4556" y="1171"/>
                  <a:pt x="4556" y="1171"/>
                  <a:pt x="4556" y="1171"/>
                </a:cubicBezTo>
                <a:cubicBezTo>
                  <a:pt x="4552" y="1167"/>
                  <a:pt x="4545" y="1164"/>
                  <a:pt x="4535" y="1162"/>
                </a:cubicBezTo>
                <a:cubicBezTo>
                  <a:pt x="4499" y="1155"/>
                  <a:pt x="4499" y="1155"/>
                  <a:pt x="4499" y="1155"/>
                </a:cubicBezTo>
                <a:cubicBezTo>
                  <a:pt x="4478" y="1151"/>
                  <a:pt x="4463" y="1144"/>
                  <a:pt x="4453" y="1135"/>
                </a:cubicBezTo>
                <a:cubicBezTo>
                  <a:pt x="4444" y="1125"/>
                  <a:pt x="4439" y="1113"/>
                  <a:pt x="4439" y="1098"/>
                </a:cubicBezTo>
                <a:cubicBezTo>
                  <a:pt x="4439" y="1085"/>
                  <a:pt x="4442" y="1074"/>
                  <a:pt x="4450" y="1065"/>
                </a:cubicBezTo>
                <a:cubicBezTo>
                  <a:pt x="4457" y="1056"/>
                  <a:pt x="4467" y="1049"/>
                  <a:pt x="4480" y="1044"/>
                </a:cubicBezTo>
                <a:cubicBezTo>
                  <a:pt x="4493" y="1038"/>
                  <a:pt x="4508" y="1036"/>
                  <a:pt x="4525" y="1036"/>
                </a:cubicBezTo>
                <a:cubicBezTo>
                  <a:pt x="4550" y="1036"/>
                  <a:pt x="4569" y="1041"/>
                  <a:pt x="4584" y="1051"/>
                </a:cubicBezTo>
                <a:cubicBezTo>
                  <a:pt x="4598" y="1061"/>
                  <a:pt x="4607" y="1075"/>
                  <a:pt x="4610" y="1092"/>
                </a:cubicBezTo>
                <a:cubicBezTo>
                  <a:pt x="4565" y="1097"/>
                  <a:pt x="4565" y="1097"/>
                  <a:pt x="4565" y="1097"/>
                </a:cubicBezTo>
                <a:cubicBezTo>
                  <a:pt x="4558" y="1085"/>
                  <a:pt x="4558" y="1085"/>
                  <a:pt x="4558" y="1085"/>
                </a:cubicBezTo>
                <a:cubicBezTo>
                  <a:pt x="4545" y="1075"/>
                  <a:pt x="4545" y="1075"/>
                  <a:pt x="4545" y="1075"/>
                </a:cubicBezTo>
                <a:cubicBezTo>
                  <a:pt x="4540" y="1073"/>
                  <a:pt x="4533" y="1072"/>
                  <a:pt x="4525" y="1072"/>
                </a:cubicBezTo>
                <a:cubicBezTo>
                  <a:pt x="4515" y="1072"/>
                  <a:pt x="4506" y="1074"/>
                  <a:pt x="4499" y="1078"/>
                </a:cubicBezTo>
                <a:cubicBezTo>
                  <a:pt x="4492" y="1083"/>
                  <a:pt x="4489" y="1088"/>
                  <a:pt x="4489" y="1095"/>
                </a:cubicBezTo>
                <a:cubicBezTo>
                  <a:pt x="4496" y="1110"/>
                  <a:pt x="4496" y="1110"/>
                  <a:pt x="4496" y="1110"/>
                </a:cubicBezTo>
                <a:cubicBezTo>
                  <a:pt x="4500" y="1113"/>
                  <a:pt x="4508" y="1116"/>
                  <a:pt x="4519" y="1119"/>
                </a:cubicBezTo>
                <a:cubicBezTo>
                  <a:pt x="4555" y="1126"/>
                  <a:pt x="4555" y="1126"/>
                  <a:pt x="4555" y="1126"/>
                </a:cubicBezTo>
                <a:cubicBezTo>
                  <a:pt x="4575" y="1130"/>
                  <a:pt x="4590" y="1137"/>
                  <a:pt x="4600" y="1146"/>
                </a:cubicBezTo>
                <a:close/>
                <a:moveTo>
                  <a:pt x="3612" y="1036"/>
                </a:moveTo>
                <a:cubicBezTo>
                  <a:pt x="3621" y="1037"/>
                  <a:pt x="3621" y="1037"/>
                  <a:pt x="3621" y="1037"/>
                </a:cubicBezTo>
                <a:cubicBezTo>
                  <a:pt x="3621" y="1081"/>
                  <a:pt x="3621" y="1081"/>
                  <a:pt x="3621" y="1081"/>
                </a:cubicBezTo>
                <a:cubicBezTo>
                  <a:pt x="3611" y="1079"/>
                  <a:pt x="3611" y="1079"/>
                  <a:pt x="3611" y="1079"/>
                </a:cubicBezTo>
                <a:cubicBezTo>
                  <a:pt x="3597" y="1078"/>
                  <a:pt x="3597" y="1078"/>
                  <a:pt x="3597" y="1078"/>
                </a:cubicBezTo>
                <a:cubicBezTo>
                  <a:pt x="3588" y="1078"/>
                  <a:pt x="3580" y="1080"/>
                  <a:pt x="3573" y="1084"/>
                </a:cubicBezTo>
                <a:cubicBezTo>
                  <a:pt x="3566" y="1088"/>
                  <a:pt x="3560" y="1093"/>
                  <a:pt x="3556" y="1100"/>
                </a:cubicBezTo>
                <a:cubicBezTo>
                  <a:pt x="3552" y="1106"/>
                  <a:pt x="3550" y="1114"/>
                  <a:pt x="3550" y="1123"/>
                </a:cubicBezTo>
                <a:cubicBezTo>
                  <a:pt x="3550" y="1242"/>
                  <a:pt x="3550" y="1242"/>
                  <a:pt x="3550" y="1242"/>
                </a:cubicBezTo>
                <a:cubicBezTo>
                  <a:pt x="3499" y="1242"/>
                  <a:pt x="3499" y="1242"/>
                  <a:pt x="3499" y="1242"/>
                </a:cubicBezTo>
                <a:cubicBezTo>
                  <a:pt x="3499" y="1039"/>
                  <a:pt x="3499" y="1039"/>
                  <a:pt x="3499" y="1039"/>
                </a:cubicBezTo>
                <a:cubicBezTo>
                  <a:pt x="3548" y="1039"/>
                  <a:pt x="3548" y="1039"/>
                  <a:pt x="3548" y="1039"/>
                </a:cubicBezTo>
                <a:cubicBezTo>
                  <a:pt x="3548" y="1073"/>
                  <a:pt x="3548" y="1073"/>
                  <a:pt x="3548" y="1073"/>
                </a:cubicBezTo>
                <a:cubicBezTo>
                  <a:pt x="3550" y="1073"/>
                  <a:pt x="3550" y="1073"/>
                  <a:pt x="3550" y="1073"/>
                </a:cubicBezTo>
                <a:cubicBezTo>
                  <a:pt x="3554" y="1061"/>
                  <a:pt x="3561" y="1052"/>
                  <a:pt x="3570" y="1045"/>
                </a:cubicBezTo>
                <a:cubicBezTo>
                  <a:pt x="3580" y="1039"/>
                  <a:pt x="3590" y="1036"/>
                  <a:pt x="3603" y="1036"/>
                </a:cubicBezTo>
                <a:lnTo>
                  <a:pt x="3612" y="1036"/>
                </a:lnTo>
                <a:close/>
                <a:moveTo>
                  <a:pt x="3212" y="1146"/>
                </a:moveTo>
                <a:cubicBezTo>
                  <a:pt x="3222" y="1155"/>
                  <a:pt x="3227" y="1167"/>
                  <a:pt x="3227" y="1181"/>
                </a:cubicBezTo>
                <a:cubicBezTo>
                  <a:pt x="3227" y="1194"/>
                  <a:pt x="3223" y="1205"/>
                  <a:pt x="3215" y="1215"/>
                </a:cubicBezTo>
                <a:cubicBezTo>
                  <a:pt x="3208" y="1225"/>
                  <a:pt x="3197" y="1233"/>
                  <a:pt x="3183" y="1238"/>
                </a:cubicBezTo>
                <a:cubicBezTo>
                  <a:pt x="3170" y="1243"/>
                  <a:pt x="3154" y="1246"/>
                  <a:pt x="3136" y="1246"/>
                </a:cubicBezTo>
                <a:cubicBezTo>
                  <a:pt x="3110" y="1246"/>
                  <a:pt x="3089" y="1241"/>
                  <a:pt x="3074" y="1231"/>
                </a:cubicBezTo>
                <a:cubicBezTo>
                  <a:pt x="3058" y="1220"/>
                  <a:pt x="3048" y="1205"/>
                  <a:pt x="3045" y="1187"/>
                </a:cubicBezTo>
                <a:cubicBezTo>
                  <a:pt x="3094" y="1182"/>
                  <a:pt x="3094" y="1182"/>
                  <a:pt x="3094" y="1182"/>
                </a:cubicBezTo>
                <a:cubicBezTo>
                  <a:pt x="3096" y="1191"/>
                  <a:pt x="3101" y="1198"/>
                  <a:pt x="3108" y="1203"/>
                </a:cubicBezTo>
                <a:cubicBezTo>
                  <a:pt x="3115" y="1208"/>
                  <a:pt x="3125" y="1210"/>
                  <a:pt x="3136" y="1210"/>
                </a:cubicBezTo>
                <a:cubicBezTo>
                  <a:pt x="3148" y="1210"/>
                  <a:pt x="3158" y="1208"/>
                  <a:pt x="3165" y="1203"/>
                </a:cubicBezTo>
                <a:cubicBezTo>
                  <a:pt x="3172" y="1198"/>
                  <a:pt x="3176" y="1193"/>
                  <a:pt x="3176" y="1186"/>
                </a:cubicBezTo>
                <a:cubicBezTo>
                  <a:pt x="3169" y="1171"/>
                  <a:pt x="3169" y="1171"/>
                  <a:pt x="3169" y="1171"/>
                </a:cubicBezTo>
                <a:cubicBezTo>
                  <a:pt x="3164" y="1167"/>
                  <a:pt x="3157" y="1164"/>
                  <a:pt x="3147" y="1162"/>
                </a:cubicBezTo>
                <a:cubicBezTo>
                  <a:pt x="3111" y="1155"/>
                  <a:pt x="3111" y="1155"/>
                  <a:pt x="3111" y="1155"/>
                </a:cubicBezTo>
                <a:cubicBezTo>
                  <a:pt x="3091" y="1151"/>
                  <a:pt x="3076" y="1144"/>
                  <a:pt x="3066" y="1135"/>
                </a:cubicBezTo>
                <a:cubicBezTo>
                  <a:pt x="3056" y="1125"/>
                  <a:pt x="3051" y="1113"/>
                  <a:pt x="3051" y="1098"/>
                </a:cubicBezTo>
                <a:cubicBezTo>
                  <a:pt x="3051" y="1085"/>
                  <a:pt x="3055" y="1074"/>
                  <a:pt x="3062" y="1065"/>
                </a:cubicBezTo>
                <a:cubicBezTo>
                  <a:pt x="3069" y="1056"/>
                  <a:pt x="3079" y="1049"/>
                  <a:pt x="3092" y="1044"/>
                </a:cubicBezTo>
                <a:cubicBezTo>
                  <a:pt x="3105" y="1038"/>
                  <a:pt x="3120" y="1036"/>
                  <a:pt x="3137" y="1036"/>
                </a:cubicBezTo>
                <a:cubicBezTo>
                  <a:pt x="3162" y="1036"/>
                  <a:pt x="3182" y="1041"/>
                  <a:pt x="3196" y="1051"/>
                </a:cubicBezTo>
                <a:cubicBezTo>
                  <a:pt x="3210" y="1061"/>
                  <a:pt x="3219" y="1075"/>
                  <a:pt x="3223" y="1092"/>
                </a:cubicBezTo>
                <a:cubicBezTo>
                  <a:pt x="3177" y="1097"/>
                  <a:pt x="3177" y="1097"/>
                  <a:pt x="3177" y="1097"/>
                </a:cubicBezTo>
                <a:cubicBezTo>
                  <a:pt x="3170" y="1085"/>
                  <a:pt x="3170" y="1085"/>
                  <a:pt x="3170" y="1085"/>
                </a:cubicBezTo>
                <a:cubicBezTo>
                  <a:pt x="3157" y="1075"/>
                  <a:pt x="3157" y="1075"/>
                  <a:pt x="3157" y="1075"/>
                </a:cubicBezTo>
                <a:cubicBezTo>
                  <a:pt x="3152" y="1073"/>
                  <a:pt x="3146" y="1072"/>
                  <a:pt x="3138" y="1072"/>
                </a:cubicBezTo>
                <a:cubicBezTo>
                  <a:pt x="3127" y="1072"/>
                  <a:pt x="3119" y="1074"/>
                  <a:pt x="3112" y="1078"/>
                </a:cubicBezTo>
                <a:cubicBezTo>
                  <a:pt x="3105" y="1083"/>
                  <a:pt x="3101" y="1088"/>
                  <a:pt x="3101" y="1095"/>
                </a:cubicBezTo>
                <a:cubicBezTo>
                  <a:pt x="3108" y="1110"/>
                  <a:pt x="3108" y="1110"/>
                  <a:pt x="3108" y="1110"/>
                </a:cubicBezTo>
                <a:cubicBezTo>
                  <a:pt x="3113" y="1113"/>
                  <a:pt x="3120" y="1116"/>
                  <a:pt x="3131" y="1119"/>
                </a:cubicBezTo>
                <a:cubicBezTo>
                  <a:pt x="3167" y="1126"/>
                  <a:pt x="3167" y="1126"/>
                  <a:pt x="3167" y="1126"/>
                </a:cubicBezTo>
                <a:cubicBezTo>
                  <a:pt x="3188" y="1130"/>
                  <a:pt x="3202" y="1137"/>
                  <a:pt x="3212" y="1146"/>
                </a:cubicBezTo>
                <a:close/>
                <a:moveTo>
                  <a:pt x="2668" y="1203"/>
                </a:moveTo>
                <a:cubicBezTo>
                  <a:pt x="2677" y="1240"/>
                  <a:pt x="2677" y="1240"/>
                  <a:pt x="2677" y="1240"/>
                </a:cubicBezTo>
                <a:cubicBezTo>
                  <a:pt x="2665" y="1243"/>
                  <a:pt x="2665" y="1243"/>
                  <a:pt x="2665" y="1243"/>
                </a:cubicBezTo>
                <a:cubicBezTo>
                  <a:pt x="2661" y="1244"/>
                  <a:pt x="2655" y="1245"/>
                  <a:pt x="2647" y="1245"/>
                </a:cubicBezTo>
                <a:cubicBezTo>
                  <a:pt x="2635" y="1245"/>
                  <a:pt x="2624" y="1244"/>
                  <a:pt x="2614" y="1240"/>
                </a:cubicBezTo>
                <a:cubicBezTo>
                  <a:pt x="2603" y="1236"/>
                  <a:pt x="2596" y="1229"/>
                  <a:pt x="2590" y="1221"/>
                </a:cubicBezTo>
                <a:cubicBezTo>
                  <a:pt x="2584" y="1212"/>
                  <a:pt x="2581" y="1202"/>
                  <a:pt x="2581" y="1189"/>
                </a:cubicBezTo>
                <a:cubicBezTo>
                  <a:pt x="2581" y="1076"/>
                  <a:pt x="2581" y="1076"/>
                  <a:pt x="2581" y="1076"/>
                </a:cubicBezTo>
                <a:cubicBezTo>
                  <a:pt x="2551" y="1076"/>
                  <a:pt x="2551" y="1076"/>
                  <a:pt x="2551" y="1076"/>
                </a:cubicBezTo>
                <a:cubicBezTo>
                  <a:pt x="2551" y="1039"/>
                  <a:pt x="2551" y="1039"/>
                  <a:pt x="2551" y="1039"/>
                </a:cubicBezTo>
                <a:cubicBezTo>
                  <a:pt x="2581" y="1039"/>
                  <a:pt x="2581" y="1039"/>
                  <a:pt x="2581" y="1039"/>
                </a:cubicBezTo>
                <a:cubicBezTo>
                  <a:pt x="2581" y="990"/>
                  <a:pt x="2581" y="990"/>
                  <a:pt x="2581" y="990"/>
                </a:cubicBezTo>
                <a:cubicBezTo>
                  <a:pt x="2631" y="990"/>
                  <a:pt x="2631" y="990"/>
                  <a:pt x="2631" y="990"/>
                </a:cubicBezTo>
                <a:cubicBezTo>
                  <a:pt x="2631" y="1039"/>
                  <a:pt x="2631" y="1039"/>
                  <a:pt x="2631" y="1039"/>
                </a:cubicBezTo>
                <a:cubicBezTo>
                  <a:pt x="2673" y="1039"/>
                  <a:pt x="2673" y="1039"/>
                  <a:pt x="2673" y="1039"/>
                </a:cubicBezTo>
                <a:cubicBezTo>
                  <a:pt x="2673" y="1076"/>
                  <a:pt x="2673" y="1076"/>
                  <a:pt x="2673" y="1076"/>
                </a:cubicBezTo>
                <a:cubicBezTo>
                  <a:pt x="2631" y="1076"/>
                  <a:pt x="2631" y="1076"/>
                  <a:pt x="2631" y="1076"/>
                </a:cubicBezTo>
                <a:cubicBezTo>
                  <a:pt x="2631" y="1181"/>
                  <a:pt x="2631" y="1181"/>
                  <a:pt x="2631" y="1181"/>
                </a:cubicBezTo>
                <a:cubicBezTo>
                  <a:pt x="2634" y="1196"/>
                  <a:pt x="2634" y="1196"/>
                  <a:pt x="2634" y="1196"/>
                </a:cubicBezTo>
                <a:cubicBezTo>
                  <a:pt x="2642" y="1203"/>
                  <a:pt x="2642" y="1203"/>
                  <a:pt x="2642" y="1203"/>
                </a:cubicBezTo>
                <a:cubicBezTo>
                  <a:pt x="2654" y="1205"/>
                  <a:pt x="2654" y="1205"/>
                  <a:pt x="2654" y="1205"/>
                </a:cubicBezTo>
                <a:cubicBezTo>
                  <a:pt x="2662" y="1204"/>
                  <a:pt x="2662" y="1204"/>
                  <a:pt x="2662" y="1204"/>
                </a:cubicBezTo>
                <a:lnTo>
                  <a:pt x="2668" y="1203"/>
                </a:lnTo>
                <a:close/>
                <a:moveTo>
                  <a:pt x="2898" y="1071"/>
                </a:moveTo>
                <a:cubicBezTo>
                  <a:pt x="2904" y="1082"/>
                  <a:pt x="2907" y="1096"/>
                  <a:pt x="2907" y="1113"/>
                </a:cubicBezTo>
                <a:cubicBezTo>
                  <a:pt x="2907" y="1242"/>
                  <a:pt x="2907" y="1242"/>
                  <a:pt x="2907" y="1242"/>
                </a:cubicBezTo>
                <a:cubicBezTo>
                  <a:pt x="2857" y="1242"/>
                  <a:pt x="2857" y="1242"/>
                  <a:pt x="2857" y="1242"/>
                </a:cubicBezTo>
                <a:cubicBezTo>
                  <a:pt x="2857" y="1120"/>
                  <a:pt x="2857" y="1120"/>
                  <a:pt x="2857" y="1120"/>
                </a:cubicBezTo>
                <a:cubicBezTo>
                  <a:pt x="2857" y="1106"/>
                  <a:pt x="2853" y="1096"/>
                  <a:pt x="2846" y="1088"/>
                </a:cubicBezTo>
                <a:cubicBezTo>
                  <a:pt x="2839" y="1080"/>
                  <a:pt x="2829" y="1077"/>
                  <a:pt x="2815" y="1077"/>
                </a:cubicBezTo>
                <a:cubicBezTo>
                  <a:pt x="2806" y="1077"/>
                  <a:pt x="2799" y="1078"/>
                  <a:pt x="2792" y="1082"/>
                </a:cubicBezTo>
                <a:cubicBezTo>
                  <a:pt x="2785" y="1086"/>
                  <a:pt x="2779" y="1091"/>
                  <a:pt x="2775" y="1098"/>
                </a:cubicBezTo>
                <a:cubicBezTo>
                  <a:pt x="2771" y="1105"/>
                  <a:pt x="2769" y="1113"/>
                  <a:pt x="2769" y="1123"/>
                </a:cubicBezTo>
                <a:cubicBezTo>
                  <a:pt x="2769" y="1242"/>
                  <a:pt x="2769" y="1242"/>
                  <a:pt x="2769" y="1242"/>
                </a:cubicBezTo>
                <a:cubicBezTo>
                  <a:pt x="2719" y="1242"/>
                  <a:pt x="2719" y="1242"/>
                  <a:pt x="2719" y="1242"/>
                </a:cubicBezTo>
                <a:cubicBezTo>
                  <a:pt x="2719" y="971"/>
                  <a:pt x="2719" y="971"/>
                  <a:pt x="2719" y="971"/>
                </a:cubicBezTo>
                <a:cubicBezTo>
                  <a:pt x="2768" y="971"/>
                  <a:pt x="2768" y="971"/>
                  <a:pt x="2768" y="971"/>
                </a:cubicBezTo>
                <a:cubicBezTo>
                  <a:pt x="2768" y="1073"/>
                  <a:pt x="2768" y="1073"/>
                  <a:pt x="2768" y="1073"/>
                </a:cubicBezTo>
                <a:cubicBezTo>
                  <a:pt x="2771" y="1073"/>
                  <a:pt x="2771" y="1073"/>
                  <a:pt x="2771" y="1073"/>
                </a:cubicBezTo>
                <a:cubicBezTo>
                  <a:pt x="2776" y="1062"/>
                  <a:pt x="2783" y="1053"/>
                  <a:pt x="2794" y="1046"/>
                </a:cubicBezTo>
                <a:cubicBezTo>
                  <a:pt x="2804" y="1039"/>
                  <a:pt x="2818" y="1036"/>
                  <a:pt x="2834" y="1036"/>
                </a:cubicBezTo>
                <a:cubicBezTo>
                  <a:pt x="2849" y="1036"/>
                  <a:pt x="2862" y="1039"/>
                  <a:pt x="2873" y="1045"/>
                </a:cubicBezTo>
                <a:cubicBezTo>
                  <a:pt x="2884" y="1051"/>
                  <a:pt x="2892" y="1059"/>
                  <a:pt x="2898" y="1071"/>
                </a:cubicBezTo>
                <a:close/>
                <a:moveTo>
                  <a:pt x="3428" y="1061"/>
                </a:moveTo>
                <a:cubicBezTo>
                  <a:pt x="3419" y="1052"/>
                  <a:pt x="3409" y="1046"/>
                  <a:pt x="3397" y="1042"/>
                </a:cubicBezTo>
                <a:cubicBezTo>
                  <a:pt x="3385" y="1038"/>
                  <a:pt x="3373" y="1036"/>
                  <a:pt x="3360" y="1036"/>
                </a:cubicBezTo>
                <a:cubicBezTo>
                  <a:pt x="3340" y="1036"/>
                  <a:pt x="3322" y="1040"/>
                  <a:pt x="3307" y="1049"/>
                </a:cubicBezTo>
                <a:cubicBezTo>
                  <a:pt x="3292" y="1058"/>
                  <a:pt x="3280" y="1071"/>
                  <a:pt x="3272" y="1086"/>
                </a:cubicBezTo>
                <a:cubicBezTo>
                  <a:pt x="3264" y="1102"/>
                  <a:pt x="3259" y="1121"/>
                  <a:pt x="3259" y="1142"/>
                </a:cubicBezTo>
                <a:cubicBezTo>
                  <a:pt x="3259" y="1163"/>
                  <a:pt x="3264" y="1181"/>
                  <a:pt x="3272" y="1197"/>
                </a:cubicBezTo>
                <a:cubicBezTo>
                  <a:pt x="3280" y="1213"/>
                  <a:pt x="3292" y="1225"/>
                  <a:pt x="3307" y="1233"/>
                </a:cubicBezTo>
                <a:cubicBezTo>
                  <a:pt x="3323" y="1242"/>
                  <a:pt x="3341" y="1246"/>
                  <a:pt x="3363" y="1246"/>
                </a:cubicBezTo>
                <a:cubicBezTo>
                  <a:pt x="3379" y="1246"/>
                  <a:pt x="3394" y="1244"/>
                  <a:pt x="3407" y="1239"/>
                </a:cubicBezTo>
                <a:cubicBezTo>
                  <a:pt x="3419" y="1234"/>
                  <a:pt x="3430" y="1227"/>
                  <a:pt x="3438" y="1219"/>
                </a:cubicBezTo>
                <a:cubicBezTo>
                  <a:pt x="3446" y="1210"/>
                  <a:pt x="3452" y="1199"/>
                  <a:pt x="3455" y="1188"/>
                </a:cubicBezTo>
                <a:cubicBezTo>
                  <a:pt x="3408" y="1183"/>
                  <a:pt x="3408" y="1183"/>
                  <a:pt x="3408" y="1183"/>
                </a:cubicBezTo>
                <a:cubicBezTo>
                  <a:pt x="3398" y="1197"/>
                  <a:pt x="3398" y="1197"/>
                  <a:pt x="3398" y="1197"/>
                </a:cubicBezTo>
                <a:cubicBezTo>
                  <a:pt x="3383" y="1206"/>
                  <a:pt x="3383" y="1206"/>
                  <a:pt x="3383" y="1206"/>
                </a:cubicBezTo>
                <a:cubicBezTo>
                  <a:pt x="3377" y="1208"/>
                  <a:pt x="3371" y="1209"/>
                  <a:pt x="3363" y="1209"/>
                </a:cubicBezTo>
                <a:cubicBezTo>
                  <a:pt x="3352" y="1209"/>
                  <a:pt x="3343" y="1207"/>
                  <a:pt x="3335" y="1202"/>
                </a:cubicBezTo>
                <a:cubicBezTo>
                  <a:pt x="3327" y="1198"/>
                  <a:pt x="3320" y="1191"/>
                  <a:pt x="3316" y="1183"/>
                </a:cubicBezTo>
                <a:cubicBezTo>
                  <a:pt x="3311" y="1175"/>
                  <a:pt x="3309" y="1165"/>
                  <a:pt x="3309" y="1154"/>
                </a:cubicBezTo>
                <a:cubicBezTo>
                  <a:pt x="3457" y="1154"/>
                  <a:pt x="3457" y="1154"/>
                  <a:pt x="3457" y="1154"/>
                </a:cubicBezTo>
                <a:cubicBezTo>
                  <a:pt x="3457" y="1139"/>
                  <a:pt x="3457" y="1139"/>
                  <a:pt x="3457" y="1139"/>
                </a:cubicBezTo>
                <a:cubicBezTo>
                  <a:pt x="3457" y="1121"/>
                  <a:pt x="3454" y="1106"/>
                  <a:pt x="3449" y="1093"/>
                </a:cubicBezTo>
                <a:cubicBezTo>
                  <a:pt x="3444" y="1080"/>
                  <a:pt x="3437" y="1069"/>
                  <a:pt x="3428" y="1061"/>
                </a:cubicBezTo>
                <a:close/>
                <a:moveTo>
                  <a:pt x="3309" y="1121"/>
                </a:moveTo>
                <a:cubicBezTo>
                  <a:pt x="3310" y="1113"/>
                  <a:pt x="3312" y="1106"/>
                  <a:pt x="3316" y="1099"/>
                </a:cubicBezTo>
                <a:cubicBezTo>
                  <a:pt x="3320" y="1091"/>
                  <a:pt x="3326" y="1085"/>
                  <a:pt x="3334" y="1080"/>
                </a:cubicBezTo>
                <a:cubicBezTo>
                  <a:pt x="3341" y="1076"/>
                  <a:pt x="3350" y="1073"/>
                  <a:pt x="3361" y="1073"/>
                </a:cubicBezTo>
                <a:cubicBezTo>
                  <a:pt x="3370" y="1073"/>
                  <a:pt x="3379" y="1075"/>
                  <a:pt x="3386" y="1080"/>
                </a:cubicBezTo>
                <a:cubicBezTo>
                  <a:pt x="3393" y="1084"/>
                  <a:pt x="3399" y="1089"/>
                  <a:pt x="3403" y="1097"/>
                </a:cubicBezTo>
                <a:cubicBezTo>
                  <a:pt x="3407" y="1104"/>
                  <a:pt x="3409" y="1112"/>
                  <a:pt x="3409" y="1121"/>
                </a:cubicBezTo>
                <a:lnTo>
                  <a:pt x="3309" y="1121"/>
                </a:lnTo>
                <a:close/>
                <a:moveTo>
                  <a:pt x="2975" y="754"/>
                </a:moveTo>
                <a:cubicBezTo>
                  <a:pt x="2861" y="754"/>
                  <a:pt x="2799" y="692"/>
                  <a:pt x="2791" y="557"/>
                </a:cubicBezTo>
                <a:cubicBezTo>
                  <a:pt x="3265" y="557"/>
                  <a:pt x="3265" y="557"/>
                  <a:pt x="3265" y="557"/>
                </a:cubicBezTo>
                <a:cubicBezTo>
                  <a:pt x="3265" y="551"/>
                  <a:pt x="3268" y="529"/>
                  <a:pt x="3268" y="506"/>
                </a:cubicBezTo>
                <a:cubicBezTo>
                  <a:pt x="3268" y="275"/>
                  <a:pt x="3157" y="171"/>
                  <a:pt x="2945" y="171"/>
                </a:cubicBezTo>
                <a:cubicBezTo>
                  <a:pt x="2732" y="171"/>
                  <a:pt x="2590" y="306"/>
                  <a:pt x="2590" y="525"/>
                </a:cubicBezTo>
                <a:cubicBezTo>
                  <a:pt x="2590" y="739"/>
                  <a:pt x="2713" y="871"/>
                  <a:pt x="2959" y="871"/>
                </a:cubicBezTo>
                <a:cubicBezTo>
                  <a:pt x="3107" y="871"/>
                  <a:pt x="3184" y="838"/>
                  <a:pt x="3242" y="805"/>
                </a:cubicBezTo>
                <a:cubicBezTo>
                  <a:pt x="3242" y="680"/>
                  <a:pt x="3242" y="680"/>
                  <a:pt x="3242" y="680"/>
                </a:cubicBezTo>
                <a:cubicBezTo>
                  <a:pt x="3130" y="680"/>
                  <a:pt x="3130" y="680"/>
                  <a:pt x="3130" y="680"/>
                </a:cubicBezTo>
                <a:cubicBezTo>
                  <a:pt x="3094" y="724"/>
                  <a:pt x="3063" y="754"/>
                  <a:pt x="2975" y="754"/>
                </a:cubicBezTo>
                <a:close/>
                <a:moveTo>
                  <a:pt x="2945" y="284"/>
                </a:moveTo>
                <a:cubicBezTo>
                  <a:pt x="3026" y="284"/>
                  <a:pt x="3064" y="331"/>
                  <a:pt x="3071" y="450"/>
                </a:cubicBezTo>
                <a:cubicBezTo>
                  <a:pt x="2794" y="450"/>
                  <a:pt x="2794" y="450"/>
                  <a:pt x="2794" y="450"/>
                </a:cubicBezTo>
                <a:cubicBezTo>
                  <a:pt x="2809" y="333"/>
                  <a:pt x="2863" y="284"/>
                  <a:pt x="2945" y="284"/>
                </a:cubicBezTo>
                <a:close/>
              </a:path>
            </a:pathLst>
          </a:custGeom>
          <a:solidFill>
            <a:srgbClr val="0066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0" indent="0" algn="l" defTabSz="914400" rtl="0" eaLnBrk="1" latinLnBrk="0" hangingPunct="1">
              <a:lnSpc>
                <a:spcPct val="98000"/>
              </a:lnSpc>
              <a:spcBef>
                <a:spcPts val="0"/>
              </a:spcBef>
              <a:buFont typeface="Wingdings" panose="05000000000000000000" pitchFamily="2" charset="2"/>
              <a:buNone/>
              <a:defRPr/>
            </a:lvl1pPr>
          </a:lstStyle>
          <a:p>
            <a:r>
              <a:rPr lang="en-GB" dirty="0"/>
              <a:t>  </a:t>
            </a:r>
          </a:p>
        </p:txBody>
      </p:sp>
      <p:sp>
        <p:nvSpPr>
          <p:cNvPr id="16" name="LS_Worldline_PH (move it under the slide if not needed)  (JU-Free) ">
            <a:extLst>
              <a:ext uri="{FF2B5EF4-FFF2-40B4-BE49-F238E27FC236}">
                <a16:creationId xmlns:a16="http://schemas.microsoft.com/office/drawing/2014/main" xmlns="" id="{991F3C53-F6A3-40B5-B6EF-995474BA5ECE}"/>
              </a:ext>
            </a:extLst>
          </p:cNvPr>
          <p:cNvSpPr txBox="1">
            <a:spLocks noGrp="1"/>
          </p:cNvSpPr>
          <p:nvPr>
            <p:ph type="body" idx="1006" hasCustomPrompt="1"/>
            <p:custDataLst>
              <p:custData r:id="rId3"/>
            </p:custDataLst>
          </p:nvPr>
        </p:nvSpPr>
        <p:spPr bwMode="auto">
          <a:xfrm>
            <a:off x="7640640" y="4704120"/>
            <a:ext cx="1285920" cy="224640"/>
          </a:xfrm>
          <a:custGeom>
            <a:avLst/>
            <a:gdLst>
              <a:gd name="T0" fmla="*/ 3107 w 5382"/>
              <a:gd name="T1" fmla="*/ 302 h 939"/>
              <a:gd name="T2" fmla="*/ 2692 w 5382"/>
              <a:gd name="T3" fmla="*/ 799 h 939"/>
              <a:gd name="T4" fmla="*/ 2544 w 5382"/>
              <a:gd name="T5" fmla="*/ 553 h 939"/>
              <a:gd name="T6" fmla="*/ 2471 w 5382"/>
              <a:gd name="T7" fmla="*/ 47 h 939"/>
              <a:gd name="T8" fmla="*/ 2371 w 5382"/>
              <a:gd name="T9" fmla="*/ 725 h 939"/>
              <a:gd name="T10" fmla="*/ 2749 w 5382"/>
              <a:gd name="T11" fmla="*/ 872 h 939"/>
              <a:gd name="T12" fmla="*/ 3164 w 5382"/>
              <a:gd name="T13" fmla="*/ 923 h 939"/>
              <a:gd name="T14" fmla="*/ 3208 w 5382"/>
              <a:gd name="T15" fmla="*/ 47 h 939"/>
              <a:gd name="T16" fmla="*/ 2837 w 5382"/>
              <a:gd name="T17" fmla="*/ 592 h 939"/>
              <a:gd name="T18" fmla="*/ 3107 w 5382"/>
              <a:gd name="T19" fmla="*/ 744 h 939"/>
              <a:gd name="T20" fmla="*/ 2313 w 5382"/>
              <a:gd name="T21" fmla="*/ 403 h 939"/>
              <a:gd name="T22" fmla="*/ 2090 w 5382"/>
              <a:gd name="T23" fmla="*/ 923 h 939"/>
              <a:gd name="T24" fmla="*/ 2031 w 5382"/>
              <a:gd name="T25" fmla="*/ 262 h 939"/>
              <a:gd name="T26" fmla="*/ 1657 w 5382"/>
              <a:gd name="T27" fmla="*/ 274 h 939"/>
              <a:gd name="T28" fmla="*/ 1420 w 5382"/>
              <a:gd name="T29" fmla="*/ 453 h 939"/>
              <a:gd name="T30" fmla="*/ 1323 w 5382"/>
              <a:gd name="T31" fmla="*/ 593 h 939"/>
              <a:gd name="T32" fmla="*/ 1176 w 5382"/>
              <a:gd name="T33" fmla="*/ 593 h 939"/>
              <a:gd name="T34" fmla="*/ 1657 w 5382"/>
              <a:gd name="T35" fmla="*/ 274 h 939"/>
              <a:gd name="T36" fmla="*/ 1576 w 5382"/>
              <a:gd name="T37" fmla="*/ 388 h 939"/>
              <a:gd name="T38" fmla="*/ 3714 w 5382"/>
              <a:gd name="T39" fmla="*/ 127 h 939"/>
              <a:gd name="T40" fmla="*/ 3815 w 5382"/>
              <a:gd name="T41" fmla="*/ 225 h 939"/>
              <a:gd name="T42" fmla="*/ 5083 w 5382"/>
              <a:gd name="T43" fmla="*/ 249 h 939"/>
              <a:gd name="T44" fmla="*/ 4736 w 5382"/>
              <a:gd name="T45" fmla="*/ 811 h 939"/>
              <a:gd name="T46" fmla="*/ 4474 w 5382"/>
              <a:gd name="T47" fmla="*/ 244 h 939"/>
              <a:gd name="T48" fmla="*/ 4071 w 5382"/>
              <a:gd name="T49" fmla="*/ 262 h 939"/>
              <a:gd name="T50" fmla="*/ 3904 w 5382"/>
              <a:gd name="T51" fmla="*/ 708 h 939"/>
              <a:gd name="T52" fmla="*/ 3732 w 5382"/>
              <a:gd name="T53" fmla="*/ 262 h 939"/>
              <a:gd name="T54" fmla="*/ 3732 w 5382"/>
              <a:gd name="T55" fmla="*/ 730 h 939"/>
              <a:gd name="T56" fmla="*/ 3562 w 5382"/>
              <a:gd name="T57" fmla="*/ 726 h 939"/>
              <a:gd name="T58" fmla="*/ 3390 w 5382"/>
              <a:gd name="T59" fmla="*/ 47 h 939"/>
              <a:gd name="T60" fmla="*/ 3390 w 5382"/>
              <a:gd name="T61" fmla="*/ 748 h 939"/>
              <a:gd name="T62" fmla="*/ 3900 w 5382"/>
              <a:gd name="T63" fmla="*/ 914 h 939"/>
              <a:gd name="T64" fmla="*/ 4246 w 5382"/>
              <a:gd name="T65" fmla="*/ 923 h 939"/>
              <a:gd name="T66" fmla="*/ 4479 w 5382"/>
              <a:gd name="T67" fmla="*/ 479 h 939"/>
              <a:gd name="T68" fmla="*/ 4479 w 5382"/>
              <a:gd name="T69" fmla="*/ 748 h 939"/>
              <a:gd name="T70" fmla="*/ 5096 w 5382"/>
              <a:gd name="T71" fmla="*/ 934 h 939"/>
              <a:gd name="T72" fmla="*/ 5300 w 5382"/>
              <a:gd name="T73" fmla="*/ 747 h 939"/>
              <a:gd name="T74" fmla="*/ 5380 w 5382"/>
              <a:gd name="T75" fmla="*/ 633 h 939"/>
              <a:gd name="T76" fmla="*/ 5083 w 5382"/>
              <a:gd name="T77" fmla="*/ 366 h 939"/>
              <a:gd name="T78" fmla="*/ 1197 w 5382"/>
              <a:gd name="T79" fmla="*/ 156 h 939"/>
              <a:gd name="T80" fmla="*/ 629 w 5382"/>
              <a:gd name="T81" fmla="*/ 354 h 939"/>
              <a:gd name="T82" fmla="*/ 255 w 5382"/>
              <a:gd name="T83" fmla="*/ 922 h 939"/>
              <a:gd name="T84" fmla="*/ 0 w 5382"/>
              <a:gd name="T85" fmla="*/ 115 h 939"/>
              <a:gd name="T86" fmla="*/ 376 w 5382"/>
              <a:gd name="T87" fmla="*/ 115 h 939"/>
              <a:gd name="T88" fmla="*/ 399 w 5382"/>
              <a:gd name="T89" fmla="*/ 693 h 939"/>
              <a:gd name="T90" fmla="*/ 901 w 5382"/>
              <a:gd name="T91" fmla="*/ 693 h 939"/>
              <a:gd name="T92" fmla="*/ 976 w 5382"/>
              <a:gd name="T93" fmla="*/ 115 h 939"/>
              <a:gd name="T94" fmla="*/ 1267 w 5382"/>
              <a:gd name="T95" fmla="*/ 0 h 939"/>
              <a:gd name="T96" fmla="*/ 1197 w 5382"/>
              <a:gd name="T97" fmla="*/ 15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2" h="939">
                <a:moveTo>
                  <a:pt x="3208" y="47"/>
                </a:moveTo>
                <a:cubicBezTo>
                  <a:pt x="3107" y="47"/>
                  <a:pt x="3107" y="47"/>
                  <a:pt x="3107" y="47"/>
                </a:cubicBezTo>
                <a:cubicBezTo>
                  <a:pt x="3107" y="302"/>
                  <a:pt x="3107" y="302"/>
                  <a:pt x="3107" y="302"/>
                </a:cubicBezTo>
                <a:cubicBezTo>
                  <a:pt x="3066" y="267"/>
                  <a:pt x="3018" y="245"/>
                  <a:pt x="2933" y="245"/>
                </a:cubicBezTo>
                <a:cubicBezTo>
                  <a:pt x="2791" y="245"/>
                  <a:pt x="2649" y="339"/>
                  <a:pt x="2649" y="601"/>
                </a:cubicBezTo>
                <a:cubicBezTo>
                  <a:pt x="2649" y="681"/>
                  <a:pt x="2664" y="747"/>
                  <a:pt x="2692" y="799"/>
                </a:cubicBezTo>
                <a:cubicBezTo>
                  <a:pt x="2672" y="804"/>
                  <a:pt x="2650" y="808"/>
                  <a:pt x="2628" y="808"/>
                </a:cubicBezTo>
                <a:cubicBezTo>
                  <a:pt x="2571" y="808"/>
                  <a:pt x="2544" y="790"/>
                  <a:pt x="2544" y="724"/>
                </a:cubicBezTo>
                <a:cubicBezTo>
                  <a:pt x="2544" y="553"/>
                  <a:pt x="2544" y="553"/>
                  <a:pt x="2544" y="553"/>
                </a:cubicBezTo>
                <a:cubicBezTo>
                  <a:pt x="2543" y="553"/>
                  <a:pt x="2543" y="553"/>
                  <a:pt x="2543" y="553"/>
                </a:cubicBezTo>
                <a:cubicBezTo>
                  <a:pt x="2543" y="151"/>
                  <a:pt x="2543" y="151"/>
                  <a:pt x="2543" y="151"/>
                </a:cubicBezTo>
                <a:cubicBezTo>
                  <a:pt x="2543" y="62"/>
                  <a:pt x="2533" y="47"/>
                  <a:pt x="2471" y="47"/>
                </a:cubicBezTo>
                <a:cubicBezTo>
                  <a:pt x="2371" y="47"/>
                  <a:pt x="2371" y="47"/>
                  <a:pt x="2371" y="47"/>
                </a:cubicBezTo>
                <a:cubicBezTo>
                  <a:pt x="2371" y="553"/>
                  <a:pt x="2371" y="553"/>
                  <a:pt x="2371" y="553"/>
                </a:cubicBezTo>
                <a:cubicBezTo>
                  <a:pt x="2371" y="725"/>
                  <a:pt x="2371" y="725"/>
                  <a:pt x="2371" y="725"/>
                </a:cubicBezTo>
                <a:cubicBezTo>
                  <a:pt x="2371" y="746"/>
                  <a:pt x="2371" y="746"/>
                  <a:pt x="2371" y="746"/>
                </a:cubicBezTo>
                <a:cubicBezTo>
                  <a:pt x="2371" y="895"/>
                  <a:pt x="2443" y="932"/>
                  <a:pt x="2539" y="932"/>
                </a:cubicBezTo>
                <a:cubicBezTo>
                  <a:pt x="2614" y="932"/>
                  <a:pt x="2690" y="907"/>
                  <a:pt x="2749" y="872"/>
                </a:cubicBezTo>
                <a:cubicBezTo>
                  <a:pt x="2794" y="912"/>
                  <a:pt x="2852" y="932"/>
                  <a:pt x="2916" y="932"/>
                </a:cubicBezTo>
                <a:cubicBezTo>
                  <a:pt x="3003" y="932"/>
                  <a:pt x="3067" y="895"/>
                  <a:pt x="3111" y="847"/>
                </a:cubicBezTo>
                <a:cubicBezTo>
                  <a:pt x="3118" y="909"/>
                  <a:pt x="3135" y="923"/>
                  <a:pt x="3164" y="923"/>
                </a:cubicBezTo>
                <a:cubicBezTo>
                  <a:pt x="3280" y="923"/>
                  <a:pt x="3280" y="923"/>
                  <a:pt x="3280" y="923"/>
                </a:cubicBezTo>
                <a:cubicBezTo>
                  <a:pt x="3280" y="151"/>
                  <a:pt x="3280" y="151"/>
                  <a:pt x="3280" y="151"/>
                </a:cubicBezTo>
                <a:cubicBezTo>
                  <a:pt x="3280" y="63"/>
                  <a:pt x="3270" y="47"/>
                  <a:pt x="3208" y="47"/>
                </a:cubicBezTo>
                <a:close/>
                <a:moveTo>
                  <a:pt x="3107" y="744"/>
                </a:moveTo>
                <a:cubicBezTo>
                  <a:pt x="3060" y="783"/>
                  <a:pt x="3023" y="803"/>
                  <a:pt x="2968" y="803"/>
                </a:cubicBezTo>
                <a:cubicBezTo>
                  <a:pt x="2880" y="803"/>
                  <a:pt x="2837" y="744"/>
                  <a:pt x="2837" y="592"/>
                </a:cubicBezTo>
                <a:cubicBezTo>
                  <a:pt x="2837" y="426"/>
                  <a:pt x="2914" y="388"/>
                  <a:pt x="2990" y="388"/>
                </a:cubicBezTo>
                <a:cubicBezTo>
                  <a:pt x="3041" y="388"/>
                  <a:pt x="3078" y="399"/>
                  <a:pt x="3107" y="421"/>
                </a:cubicBezTo>
                <a:lnTo>
                  <a:pt x="3107" y="744"/>
                </a:lnTo>
                <a:close/>
                <a:moveTo>
                  <a:pt x="2273" y="250"/>
                </a:moveTo>
                <a:cubicBezTo>
                  <a:pt x="2287" y="250"/>
                  <a:pt x="2301" y="253"/>
                  <a:pt x="2313" y="257"/>
                </a:cubicBezTo>
                <a:cubicBezTo>
                  <a:pt x="2313" y="403"/>
                  <a:pt x="2313" y="403"/>
                  <a:pt x="2313" y="403"/>
                </a:cubicBezTo>
                <a:cubicBezTo>
                  <a:pt x="2282" y="403"/>
                  <a:pt x="2282" y="403"/>
                  <a:pt x="2282" y="403"/>
                </a:cubicBezTo>
                <a:cubicBezTo>
                  <a:pt x="2190" y="403"/>
                  <a:pt x="2126" y="423"/>
                  <a:pt x="2090" y="442"/>
                </a:cubicBezTo>
                <a:cubicBezTo>
                  <a:pt x="2090" y="923"/>
                  <a:pt x="2090" y="923"/>
                  <a:pt x="2090" y="923"/>
                </a:cubicBezTo>
                <a:cubicBezTo>
                  <a:pt x="1915" y="923"/>
                  <a:pt x="1915" y="923"/>
                  <a:pt x="1915" y="923"/>
                </a:cubicBezTo>
                <a:cubicBezTo>
                  <a:pt x="1915" y="262"/>
                  <a:pt x="1915" y="262"/>
                  <a:pt x="1915" y="262"/>
                </a:cubicBezTo>
                <a:cubicBezTo>
                  <a:pt x="2031" y="262"/>
                  <a:pt x="2031" y="262"/>
                  <a:pt x="2031" y="262"/>
                </a:cubicBezTo>
                <a:cubicBezTo>
                  <a:pt x="2062" y="262"/>
                  <a:pt x="2081" y="271"/>
                  <a:pt x="2088" y="337"/>
                </a:cubicBezTo>
                <a:cubicBezTo>
                  <a:pt x="2130" y="292"/>
                  <a:pt x="2190" y="250"/>
                  <a:pt x="2273" y="250"/>
                </a:cubicBezTo>
                <a:close/>
                <a:moveTo>
                  <a:pt x="1657" y="274"/>
                </a:moveTo>
                <a:cubicBezTo>
                  <a:pt x="1616" y="256"/>
                  <a:pt x="1570" y="246"/>
                  <a:pt x="1523" y="246"/>
                </a:cubicBezTo>
                <a:cubicBezTo>
                  <a:pt x="1511" y="246"/>
                  <a:pt x="1498" y="247"/>
                  <a:pt x="1487" y="248"/>
                </a:cubicBezTo>
                <a:cubicBezTo>
                  <a:pt x="1444" y="306"/>
                  <a:pt x="1420" y="376"/>
                  <a:pt x="1420" y="453"/>
                </a:cubicBezTo>
                <a:cubicBezTo>
                  <a:pt x="1420" y="596"/>
                  <a:pt x="1507" y="719"/>
                  <a:pt x="1631" y="772"/>
                </a:cubicBezTo>
                <a:cubicBezTo>
                  <a:pt x="1600" y="794"/>
                  <a:pt x="1563" y="807"/>
                  <a:pt x="1523" y="807"/>
                </a:cubicBezTo>
                <a:cubicBezTo>
                  <a:pt x="1412" y="807"/>
                  <a:pt x="1323" y="711"/>
                  <a:pt x="1323" y="593"/>
                </a:cubicBezTo>
                <a:cubicBezTo>
                  <a:pt x="1323" y="542"/>
                  <a:pt x="1340" y="495"/>
                  <a:pt x="1367" y="459"/>
                </a:cubicBezTo>
                <a:cubicBezTo>
                  <a:pt x="1367" y="405"/>
                  <a:pt x="1386" y="306"/>
                  <a:pt x="1415" y="264"/>
                </a:cubicBezTo>
                <a:cubicBezTo>
                  <a:pt x="1275" y="309"/>
                  <a:pt x="1176" y="441"/>
                  <a:pt x="1176" y="593"/>
                </a:cubicBezTo>
                <a:cubicBezTo>
                  <a:pt x="1176" y="785"/>
                  <a:pt x="1334" y="939"/>
                  <a:pt x="1523" y="939"/>
                </a:cubicBezTo>
                <a:cubicBezTo>
                  <a:pt x="1712" y="939"/>
                  <a:pt x="1869" y="785"/>
                  <a:pt x="1869" y="593"/>
                </a:cubicBezTo>
                <a:cubicBezTo>
                  <a:pt x="1869" y="450"/>
                  <a:pt x="1782" y="326"/>
                  <a:pt x="1657" y="274"/>
                </a:cubicBezTo>
                <a:close/>
                <a:moveTo>
                  <a:pt x="1713" y="658"/>
                </a:moveTo>
                <a:cubicBezTo>
                  <a:pt x="1628" y="633"/>
                  <a:pt x="1566" y="551"/>
                  <a:pt x="1566" y="453"/>
                </a:cubicBezTo>
                <a:cubicBezTo>
                  <a:pt x="1566" y="430"/>
                  <a:pt x="1570" y="408"/>
                  <a:pt x="1576" y="388"/>
                </a:cubicBezTo>
                <a:cubicBezTo>
                  <a:pt x="1661" y="412"/>
                  <a:pt x="1723" y="495"/>
                  <a:pt x="1723" y="593"/>
                </a:cubicBezTo>
                <a:cubicBezTo>
                  <a:pt x="1723" y="616"/>
                  <a:pt x="1719" y="638"/>
                  <a:pt x="1713" y="658"/>
                </a:cubicBezTo>
                <a:close/>
                <a:moveTo>
                  <a:pt x="3714" y="127"/>
                </a:moveTo>
                <a:cubicBezTo>
                  <a:pt x="3714" y="73"/>
                  <a:pt x="3759" y="28"/>
                  <a:pt x="3815" y="28"/>
                </a:cubicBezTo>
                <a:cubicBezTo>
                  <a:pt x="3871" y="28"/>
                  <a:pt x="3916" y="73"/>
                  <a:pt x="3916" y="127"/>
                </a:cubicBezTo>
                <a:cubicBezTo>
                  <a:pt x="3916" y="182"/>
                  <a:pt x="3871" y="225"/>
                  <a:pt x="3815" y="225"/>
                </a:cubicBezTo>
                <a:cubicBezTo>
                  <a:pt x="3759" y="225"/>
                  <a:pt x="3714" y="182"/>
                  <a:pt x="3714" y="127"/>
                </a:cubicBezTo>
                <a:close/>
                <a:moveTo>
                  <a:pt x="5382" y="576"/>
                </a:moveTo>
                <a:cubicBezTo>
                  <a:pt x="5382" y="357"/>
                  <a:pt x="5278" y="249"/>
                  <a:pt x="5083" y="249"/>
                </a:cubicBezTo>
                <a:cubicBezTo>
                  <a:pt x="4898" y="249"/>
                  <a:pt x="4758" y="381"/>
                  <a:pt x="4758" y="595"/>
                </a:cubicBezTo>
                <a:cubicBezTo>
                  <a:pt x="4758" y="676"/>
                  <a:pt x="4776" y="744"/>
                  <a:pt x="4810" y="798"/>
                </a:cubicBezTo>
                <a:cubicBezTo>
                  <a:pt x="4786" y="805"/>
                  <a:pt x="4761" y="811"/>
                  <a:pt x="4736" y="811"/>
                </a:cubicBezTo>
                <a:cubicBezTo>
                  <a:pt x="4686" y="811"/>
                  <a:pt x="4659" y="796"/>
                  <a:pt x="4653" y="749"/>
                </a:cubicBezTo>
                <a:cubicBezTo>
                  <a:pt x="4653" y="430"/>
                  <a:pt x="4653" y="430"/>
                  <a:pt x="4653" y="430"/>
                </a:cubicBezTo>
                <a:cubicBezTo>
                  <a:pt x="4653" y="281"/>
                  <a:pt x="4571" y="244"/>
                  <a:pt x="4474" y="244"/>
                </a:cubicBezTo>
                <a:cubicBezTo>
                  <a:pt x="4385" y="244"/>
                  <a:pt x="4305" y="281"/>
                  <a:pt x="4243" y="327"/>
                </a:cubicBezTo>
                <a:cubicBezTo>
                  <a:pt x="4236" y="270"/>
                  <a:pt x="4218" y="262"/>
                  <a:pt x="4187" y="262"/>
                </a:cubicBezTo>
                <a:cubicBezTo>
                  <a:pt x="4071" y="262"/>
                  <a:pt x="4071" y="262"/>
                  <a:pt x="4071" y="262"/>
                </a:cubicBezTo>
                <a:cubicBezTo>
                  <a:pt x="4071" y="775"/>
                  <a:pt x="4071" y="775"/>
                  <a:pt x="4071" y="775"/>
                </a:cubicBezTo>
                <a:cubicBezTo>
                  <a:pt x="4045" y="783"/>
                  <a:pt x="4018" y="790"/>
                  <a:pt x="3988" y="790"/>
                </a:cubicBezTo>
                <a:cubicBezTo>
                  <a:pt x="3932" y="790"/>
                  <a:pt x="3905" y="772"/>
                  <a:pt x="3904" y="708"/>
                </a:cubicBezTo>
                <a:cubicBezTo>
                  <a:pt x="3904" y="384"/>
                  <a:pt x="3904" y="384"/>
                  <a:pt x="3904" y="384"/>
                </a:cubicBezTo>
                <a:cubicBezTo>
                  <a:pt x="3904" y="283"/>
                  <a:pt x="3895" y="262"/>
                  <a:pt x="3835" y="262"/>
                </a:cubicBezTo>
                <a:cubicBezTo>
                  <a:pt x="3732" y="262"/>
                  <a:pt x="3732" y="262"/>
                  <a:pt x="3732" y="262"/>
                </a:cubicBezTo>
                <a:cubicBezTo>
                  <a:pt x="3732" y="535"/>
                  <a:pt x="3732" y="535"/>
                  <a:pt x="3732" y="535"/>
                </a:cubicBezTo>
                <a:cubicBezTo>
                  <a:pt x="3732" y="728"/>
                  <a:pt x="3732" y="728"/>
                  <a:pt x="3732" y="728"/>
                </a:cubicBezTo>
                <a:cubicBezTo>
                  <a:pt x="3732" y="730"/>
                  <a:pt x="3732" y="730"/>
                  <a:pt x="3732" y="730"/>
                </a:cubicBezTo>
                <a:cubicBezTo>
                  <a:pt x="3732" y="794"/>
                  <a:pt x="3732" y="794"/>
                  <a:pt x="3732" y="794"/>
                </a:cubicBezTo>
                <a:cubicBezTo>
                  <a:pt x="3705" y="803"/>
                  <a:pt x="3676" y="811"/>
                  <a:pt x="3646" y="811"/>
                </a:cubicBezTo>
                <a:cubicBezTo>
                  <a:pt x="3589" y="811"/>
                  <a:pt x="3562" y="792"/>
                  <a:pt x="3562" y="726"/>
                </a:cubicBezTo>
                <a:cubicBezTo>
                  <a:pt x="3562" y="151"/>
                  <a:pt x="3562" y="151"/>
                  <a:pt x="3562" y="151"/>
                </a:cubicBezTo>
                <a:cubicBezTo>
                  <a:pt x="3562" y="62"/>
                  <a:pt x="3551" y="47"/>
                  <a:pt x="3489" y="47"/>
                </a:cubicBezTo>
                <a:cubicBezTo>
                  <a:pt x="3390" y="47"/>
                  <a:pt x="3390" y="47"/>
                  <a:pt x="3390" y="47"/>
                </a:cubicBezTo>
                <a:cubicBezTo>
                  <a:pt x="3390" y="556"/>
                  <a:pt x="3390" y="556"/>
                  <a:pt x="3390" y="556"/>
                </a:cubicBezTo>
                <a:cubicBezTo>
                  <a:pt x="3390" y="725"/>
                  <a:pt x="3390" y="725"/>
                  <a:pt x="3390" y="725"/>
                </a:cubicBezTo>
                <a:cubicBezTo>
                  <a:pt x="3390" y="748"/>
                  <a:pt x="3390" y="748"/>
                  <a:pt x="3390" y="748"/>
                </a:cubicBezTo>
                <a:cubicBezTo>
                  <a:pt x="3390" y="897"/>
                  <a:pt x="3461" y="934"/>
                  <a:pt x="3558" y="934"/>
                </a:cubicBezTo>
                <a:cubicBezTo>
                  <a:pt x="3635" y="934"/>
                  <a:pt x="3714" y="907"/>
                  <a:pt x="3774" y="871"/>
                </a:cubicBezTo>
                <a:cubicBezTo>
                  <a:pt x="3804" y="903"/>
                  <a:pt x="3848" y="914"/>
                  <a:pt x="3900" y="914"/>
                </a:cubicBezTo>
                <a:cubicBezTo>
                  <a:pt x="3959" y="914"/>
                  <a:pt x="4019" y="898"/>
                  <a:pt x="4071" y="874"/>
                </a:cubicBezTo>
                <a:cubicBezTo>
                  <a:pt x="4071" y="923"/>
                  <a:pt x="4071" y="923"/>
                  <a:pt x="4071" y="923"/>
                </a:cubicBezTo>
                <a:cubicBezTo>
                  <a:pt x="4246" y="923"/>
                  <a:pt x="4246" y="923"/>
                  <a:pt x="4246" y="923"/>
                </a:cubicBezTo>
                <a:cubicBezTo>
                  <a:pt x="4246" y="425"/>
                  <a:pt x="4246" y="425"/>
                  <a:pt x="4246" y="425"/>
                </a:cubicBezTo>
                <a:cubicBezTo>
                  <a:pt x="4288" y="409"/>
                  <a:pt x="4340" y="394"/>
                  <a:pt x="4397" y="394"/>
                </a:cubicBezTo>
                <a:cubicBezTo>
                  <a:pt x="4454" y="394"/>
                  <a:pt x="4479" y="414"/>
                  <a:pt x="4479" y="479"/>
                </a:cubicBezTo>
                <a:cubicBezTo>
                  <a:pt x="4479" y="556"/>
                  <a:pt x="4479" y="556"/>
                  <a:pt x="4479" y="556"/>
                </a:cubicBezTo>
                <a:cubicBezTo>
                  <a:pt x="4479" y="556"/>
                  <a:pt x="4479" y="556"/>
                  <a:pt x="4479" y="556"/>
                </a:cubicBezTo>
                <a:cubicBezTo>
                  <a:pt x="4479" y="748"/>
                  <a:pt x="4479" y="748"/>
                  <a:pt x="4479" y="748"/>
                </a:cubicBezTo>
                <a:cubicBezTo>
                  <a:pt x="4479" y="897"/>
                  <a:pt x="4551" y="934"/>
                  <a:pt x="4647" y="934"/>
                </a:cubicBezTo>
                <a:cubicBezTo>
                  <a:pt x="4727" y="934"/>
                  <a:pt x="4809" y="905"/>
                  <a:pt x="4870" y="866"/>
                </a:cubicBezTo>
                <a:cubicBezTo>
                  <a:pt x="4926" y="910"/>
                  <a:pt x="5002" y="934"/>
                  <a:pt x="5096" y="934"/>
                </a:cubicBezTo>
                <a:cubicBezTo>
                  <a:pt x="5229" y="934"/>
                  <a:pt x="5304" y="900"/>
                  <a:pt x="5357" y="869"/>
                </a:cubicBezTo>
                <a:cubicBezTo>
                  <a:pt x="5357" y="747"/>
                  <a:pt x="5357" y="747"/>
                  <a:pt x="5357" y="747"/>
                </a:cubicBezTo>
                <a:cubicBezTo>
                  <a:pt x="5300" y="747"/>
                  <a:pt x="5300" y="747"/>
                  <a:pt x="5300" y="747"/>
                </a:cubicBezTo>
                <a:cubicBezTo>
                  <a:pt x="5257" y="779"/>
                  <a:pt x="5199" y="803"/>
                  <a:pt x="5123" y="803"/>
                </a:cubicBezTo>
                <a:cubicBezTo>
                  <a:pt x="5021" y="803"/>
                  <a:pt x="4957" y="766"/>
                  <a:pt x="4949" y="633"/>
                </a:cubicBezTo>
                <a:cubicBezTo>
                  <a:pt x="5380" y="633"/>
                  <a:pt x="5380" y="633"/>
                  <a:pt x="5380" y="633"/>
                </a:cubicBezTo>
                <a:cubicBezTo>
                  <a:pt x="5380" y="627"/>
                  <a:pt x="5382" y="599"/>
                  <a:pt x="5382" y="576"/>
                </a:cubicBezTo>
                <a:close/>
                <a:moveTo>
                  <a:pt x="4951" y="522"/>
                </a:moveTo>
                <a:cubicBezTo>
                  <a:pt x="4965" y="398"/>
                  <a:pt x="5018" y="366"/>
                  <a:pt x="5083" y="366"/>
                </a:cubicBezTo>
                <a:cubicBezTo>
                  <a:pt x="5155" y="366"/>
                  <a:pt x="5196" y="404"/>
                  <a:pt x="5200" y="522"/>
                </a:cubicBezTo>
                <a:lnTo>
                  <a:pt x="4951" y="522"/>
                </a:lnTo>
                <a:close/>
                <a:moveTo>
                  <a:pt x="1197" y="156"/>
                </a:moveTo>
                <a:cubicBezTo>
                  <a:pt x="999" y="922"/>
                  <a:pt x="999" y="922"/>
                  <a:pt x="999" y="922"/>
                </a:cubicBezTo>
                <a:cubicBezTo>
                  <a:pt x="770" y="922"/>
                  <a:pt x="770" y="922"/>
                  <a:pt x="770" y="922"/>
                </a:cubicBezTo>
                <a:cubicBezTo>
                  <a:pt x="629" y="354"/>
                  <a:pt x="629" y="354"/>
                  <a:pt x="629" y="354"/>
                </a:cubicBezTo>
                <a:cubicBezTo>
                  <a:pt x="626" y="354"/>
                  <a:pt x="626" y="354"/>
                  <a:pt x="626" y="354"/>
                </a:cubicBezTo>
                <a:cubicBezTo>
                  <a:pt x="483" y="922"/>
                  <a:pt x="483" y="922"/>
                  <a:pt x="483" y="922"/>
                </a:cubicBezTo>
                <a:cubicBezTo>
                  <a:pt x="255" y="922"/>
                  <a:pt x="255" y="922"/>
                  <a:pt x="255" y="922"/>
                </a:cubicBezTo>
                <a:cubicBezTo>
                  <a:pt x="65" y="151"/>
                  <a:pt x="65" y="151"/>
                  <a:pt x="65" y="151"/>
                </a:cubicBezTo>
                <a:cubicBezTo>
                  <a:pt x="57" y="131"/>
                  <a:pt x="41" y="115"/>
                  <a:pt x="21" y="115"/>
                </a:cubicBezTo>
                <a:cubicBezTo>
                  <a:pt x="0" y="115"/>
                  <a:pt x="0" y="115"/>
                  <a:pt x="0" y="115"/>
                </a:cubicBezTo>
                <a:cubicBezTo>
                  <a:pt x="0" y="0"/>
                  <a:pt x="0" y="0"/>
                  <a:pt x="0" y="0"/>
                </a:cubicBezTo>
                <a:cubicBezTo>
                  <a:pt x="376" y="0"/>
                  <a:pt x="376" y="0"/>
                  <a:pt x="376" y="0"/>
                </a:cubicBezTo>
                <a:cubicBezTo>
                  <a:pt x="376" y="115"/>
                  <a:pt x="376" y="115"/>
                  <a:pt x="376" y="115"/>
                </a:cubicBezTo>
                <a:cubicBezTo>
                  <a:pt x="266" y="115"/>
                  <a:pt x="266" y="115"/>
                  <a:pt x="266" y="115"/>
                </a:cubicBezTo>
                <a:cubicBezTo>
                  <a:pt x="396" y="693"/>
                  <a:pt x="396" y="693"/>
                  <a:pt x="396" y="693"/>
                </a:cubicBezTo>
                <a:cubicBezTo>
                  <a:pt x="399" y="693"/>
                  <a:pt x="399" y="693"/>
                  <a:pt x="399" y="693"/>
                </a:cubicBezTo>
                <a:cubicBezTo>
                  <a:pt x="572" y="0"/>
                  <a:pt x="572" y="0"/>
                  <a:pt x="572" y="0"/>
                </a:cubicBezTo>
                <a:cubicBezTo>
                  <a:pt x="730" y="0"/>
                  <a:pt x="730" y="0"/>
                  <a:pt x="730" y="0"/>
                </a:cubicBezTo>
                <a:cubicBezTo>
                  <a:pt x="901" y="693"/>
                  <a:pt x="901" y="693"/>
                  <a:pt x="901" y="693"/>
                </a:cubicBezTo>
                <a:cubicBezTo>
                  <a:pt x="904" y="693"/>
                  <a:pt x="904" y="693"/>
                  <a:pt x="904" y="693"/>
                </a:cubicBezTo>
                <a:cubicBezTo>
                  <a:pt x="1021" y="205"/>
                  <a:pt x="1021" y="205"/>
                  <a:pt x="1021" y="205"/>
                </a:cubicBezTo>
                <a:cubicBezTo>
                  <a:pt x="1041" y="147"/>
                  <a:pt x="1027" y="115"/>
                  <a:pt x="976" y="115"/>
                </a:cubicBezTo>
                <a:cubicBezTo>
                  <a:pt x="926" y="115"/>
                  <a:pt x="926" y="115"/>
                  <a:pt x="926" y="115"/>
                </a:cubicBezTo>
                <a:cubicBezTo>
                  <a:pt x="926" y="0"/>
                  <a:pt x="926" y="0"/>
                  <a:pt x="926" y="0"/>
                </a:cubicBezTo>
                <a:cubicBezTo>
                  <a:pt x="1267" y="0"/>
                  <a:pt x="1267" y="0"/>
                  <a:pt x="1267" y="0"/>
                </a:cubicBezTo>
                <a:cubicBezTo>
                  <a:pt x="1267" y="115"/>
                  <a:pt x="1267" y="115"/>
                  <a:pt x="1267" y="115"/>
                </a:cubicBezTo>
                <a:cubicBezTo>
                  <a:pt x="1248" y="115"/>
                  <a:pt x="1248" y="115"/>
                  <a:pt x="1248" y="115"/>
                </a:cubicBezTo>
                <a:cubicBezTo>
                  <a:pt x="1225" y="115"/>
                  <a:pt x="1205" y="132"/>
                  <a:pt x="1197" y="156"/>
                </a:cubicBezTo>
                <a:close/>
              </a:path>
            </a:pathLst>
          </a:custGeom>
          <a:solidFill>
            <a:srgbClr val="006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70000" indent="-270000" algn="l" defTabSz="914400" rtl="0" eaLnBrk="1" latinLnBrk="0" hangingPunct="1">
              <a:spcBef>
                <a:spcPts val="0"/>
              </a:spcBef>
              <a:buFontTx/>
              <a:buNone/>
              <a:defRPr sz="2000" b="0" kern="1200">
                <a:solidFill>
                  <a:schemeClr val="tx1"/>
                </a:solidFill>
                <a:latin typeface="+mn-lt"/>
                <a:ea typeface="+mn-ea"/>
                <a:cs typeface="+mn-cs"/>
              </a:defRPr>
            </a:lvl1pPr>
            <a:lvl2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2pPr>
            <a:lvl3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3pPr>
            <a:lvl4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4pPr>
            <a:lvl5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5pPr>
            <a:lvl6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6pPr>
            <a:lvl7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7pPr>
            <a:lvl8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8pPr>
            <a:lvl9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9pPr>
          </a:lstStyle>
          <a:p>
            <a:pPr marL="0" lvl="0" indent="0" algn="l" defTabSz="914400" rtl="0" eaLnBrk="1" latinLnBrk="0" hangingPunct="1">
              <a:lnSpc>
                <a:spcPct val="98000"/>
              </a:lnSpc>
              <a:spcBef>
                <a:spcPts val="0"/>
              </a:spcBef>
            </a:pPr>
            <a:r>
              <a:rPr lang="en-GB" dirty="0"/>
              <a:t> </a:t>
            </a:r>
          </a:p>
        </p:txBody>
      </p:sp>
      <p:sp>
        <p:nvSpPr>
          <p:cNvPr id="17" name="Rectangle 4_for hiding placeholders not needed (PHJU)">
            <a:extLst>
              <a:ext uri="{FF2B5EF4-FFF2-40B4-BE49-F238E27FC236}">
                <a16:creationId xmlns:a16="http://schemas.microsoft.com/office/drawing/2014/main" xmlns="" id="{14DC2829-BC82-4D73-AFD6-5FE20D58A6AF}"/>
              </a:ext>
            </a:extLst>
          </p:cNvPr>
          <p:cNvSpPr>
            <a:spLocks noGrp="1"/>
          </p:cNvSpPr>
          <p:nvPr>
            <p:ph type="body" idx="1007" hasCustomPrompt="1"/>
            <p:custDataLst>
              <p:custData r:id="rId4"/>
            </p:custDataLst>
          </p:nvPr>
        </p:nvSpPr>
        <p:spPr>
          <a:xfrm>
            <a:off x="0" y="5149042"/>
            <a:ext cx="9144000" cy="102283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defTabSz="685800" rtl="0" eaLnBrk="1" latinLnBrk="0" hangingPunct="1">
              <a:lnSpc>
                <a:spcPct val="98000"/>
              </a:lnSpc>
              <a:spcBef>
                <a:spcPts val="0"/>
              </a:spcBef>
              <a:buFont typeface="Wingdings" panose="05000000000000000000" pitchFamily="2" charset="2"/>
              <a:buNone/>
              <a:defRPr/>
            </a:lvl1pPr>
          </a:lstStyle>
          <a:p>
            <a:pPr algn="ctr"/>
            <a:r>
              <a:rPr lang="en-GB"/>
              <a:t> </a:t>
            </a:r>
            <a:endParaRPr lang="en-GB" dirty="0"/>
          </a:p>
        </p:txBody>
      </p:sp>
    </p:spTree>
    <p:extLst>
      <p:ext uri="{BB962C8B-B14F-4D97-AF65-F5344CB8AC3E}">
        <p14:creationId xmlns:p14="http://schemas.microsoft.com/office/powerpoint/2010/main" val="8236051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hapter Slide 2L Black">
    <p:bg>
      <p:bgPr>
        <a:solidFill>
          <a:schemeClr val="tx1"/>
        </a:solidFill>
        <a:effectLst/>
      </p:bgPr>
    </p:bg>
    <p:spTree>
      <p:nvGrpSpPr>
        <p:cNvPr id="1" name=""/>
        <p:cNvGrpSpPr/>
        <p:nvPr/>
      </p:nvGrpSpPr>
      <p:grpSpPr>
        <a:xfrm>
          <a:off x="0" y="0"/>
          <a:ext cx="0" cy="0"/>
          <a:chOff x="0" y="0"/>
          <a:chExt cx="0" cy="0"/>
        </a:xfrm>
      </p:grpSpPr>
      <p:sp>
        <p:nvSpPr>
          <p:cNvPr id="3" name="Title 2  ">
            <a:extLst>
              <a:ext uri="{FF2B5EF4-FFF2-40B4-BE49-F238E27FC236}">
                <a16:creationId xmlns:a16="http://schemas.microsoft.com/office/drawing/2014/main" xmlns="" id="{192D5A58-AEE7-4306-9C91-9CAD3E461182}"/>
              </a:ext>
            </a:extLst>
          </p:cNvPr>
          <p:cNvSpPr>
            <a:spLocks noGrp="1"/>
          </p:cNvSpPr>
          <p:nvPr>
            <p:ph type="title" hasCustomPrompt="1"/>
          </p:nvPr>
        </p:nvSpPr>
        <p:spPr>
          <a:xfrm>
            <a:off x="213120" y="1491480"/>
            <a:ext cx="1938447" cy="545337"/>
          </a:xfrm>
          <a:solidFill>
            <a:srgbClr val="41B4D2"/>
          </a:solidFill>
        </p:spPr>
        <p:txBody>
          <a:bodyPr wrap="none" lIns="115200" rIns="90000"/>
          <a:lstStyle>
            <a:lvl1pPr>
              <a:defRPr baseline="0"/>
            </a:lvl1pPr>
          </a:lstStyle>
          <a:p>
            <a:r>
              <a:rPr lang="en-GB" dirty="0"/>
              <a:t>[Title]</a:t>
            </a:r>
          </a:p>
        </p:txBody>
      </p:sp>
      <p:sp>
        <p:nvSpPr>
          <p:cNvPr id="13" name="Frame text 12  ">
            <a:extLst>
              <a:ext uri="{FF2B5EF4-FFF2-40B4-BE49-F238E27FC236}">
                <a16:creationId xmlns:a16="http://schemas.microsoft.com/office/drawing/2014/main" xmlns="" id="{63C16955-3CEE-436B-BDC7-CFFC49469D07}"/>
              </a:ext>
            </a:extLst>
          </p:cNvPr>
          <p:cNvSpPr>
            <a:spLocks noGrp="1"/>
          </p:cNvSpPr>
          <p:nvPr>
            <p:ph type="body" sz="quarter" idx="11" hasCustomPrompt="1"/>
          </p:nvPr>
        </p:nvSpPr>
        <p:spPr>
          <a:xfrm>
            <a:off x="213120" y="2027880"/>
            <a:ext cx="4938756" cy="545337"/>
          </a:xfrm>
          <a:solidFill>
            <a:srgbClr val="F5AF82"/>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[Capital letters]</a:t>
            </a:r>
          </a:p>
        </p:txBody>
      </p:sp>
      <p:sp>
        <p:nvSpPr>
          <p:cNvPr id="30" name="Frame slide number 29  ">
            <a:extLst>
              <a:ext uri="{FF2B5EF4-FFF2-40B4-BE49-F238E27FC236}">
                <a16:creationId xmlns:a16="http://schemas.microsoft.com/office/drawing/2014/main" xmlns="" id="{892707DD-9066-4C9E-9A97-3CE6DD65E53D}"/>
              </a:ext>
            </a:extLst>
          </p:cNvPr>
          <p:cNvSpPr>
            <a:spLocks noGrp="1"/>
          </p:cNvSpPr>
          <p:nvPr>
            <p:ph type="sldNum" sz="quarter" idx="17"/>
          </p:nvPr>
        </p:nvSpPr>
        <p:spPr/>
        <p:txBody>
          <a:bodyPr/>
          <a:lstStyle>
            <a:lvl1pPr>
              <a:defRPr>
                <a:solidFill>
                  <a:schemeClr val="bg1"/>
                </a:solidFill>
              </a:defRPr>
            </a:lvl1pPr>
          </a:lstStyle>
          <a:p>
            <a:fld id="{1336C48C-F87C-4E4B-81EF-5027B17D1F61}" type="slidenum">
              <a:rPr lang="en-GB" noProof="1" smtClean="0"/>
              <a:pPr/>
              <a:t>‹N°›</a:t>
            </a:fld>
            <a:endParaRPr lang="en-GB" noProof="1"/>
          </a:p>
        </p:txBody>
      </p:sp>
      <p:sp>
        <p:nvSpPr>
          <p:cNvPr id="31" name="Frame textbox 30  ">
            <a:extLst>
              <a:ext uri="{FF2B5EF4-FFF2-40B4-BE49-F238E27FC236}">
                <a16:creationId xmlns:a16="http://schemas.microsoft.com/office/drawing/2014/main" xmlns="" id="{E4C60DB0-F877-451E-A631-8070B053A422}"/>
              </a:ext>
            </a:extLst>
          </p:cNvPr>
          <p:cNvSpPr txBox="1">
            <a:spLocks/>
          </p:cNvSpPr>
          <p:nvPr userDrawn="1"/>
        </p:nvSpPr>
        <p:spPr>
          <a:xfrm>
            <a:off x="450093" y="4830636"/>
            <a:ext cx="65676" cy="123111"/>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solidFill>
                  <a:schemeClr val="bg2"/>
                </a:solidFill>
                <a:latin typeface="Arial" panose="020B0604020202020204" pitchFamily="34" charset="0"/>
              </a:rPr>
              <a:t>|</a:t>
            </a:r>
            <a:endParaRPr lang="nl-NL" sz="800" b="1" i="0" baseline="0" dirty="0">
              <a:solidFill>
                <a:schemeClr val="bg2"/>
              </a:solidFill>
              <a:latin typeface="Arial" panose="020B0604020202020204" pitchFamily="34" charset="0"/>
            </a:endParaRPr>
          </a:p>
        </p:txBody>
      </p:sp>
      <p:sp>
        <p:nvSpPr>
          <p:cNvPr id="2" name="Frame footer 1  ">
            <a:extLst>
              <a:ext uri="{FF2B5EF4-FFF2-40B4-BE49-F238E27FC236}">
                <a16:creationId xmlns:a16="http://schemas.microsoft.com/office/drawing/2014/main" xmlns="" id="{8BBB48A2-CD19-4314-8F72-1D87D1FF8D44}"/>
              </a:ext>
            </a:extLst>
          </p:cNvPr>
          <p:cNvSpPr>
            <a:spLocks noGrp="1"/>
          </p:cNvSpPr>
          <p:nvPr>
            <p:ph type="ftr" sz="quarter" idx="18"/>
          </p:nvPr>
        </p:nvSpPr>
        <p:spPr/>
        <p:txBody>
          <a:bodyPr/>
          <a:lstStyle>
            <a:lvl1pPr>
              <a:defRPr>
                <a:solidFill>
                  <a:schemeClr val="bg2"/>
                </a:solidFill>
              </a:defRPr>
            </a:lvl1pPr>
          </a:lstStyle>
          <a:p>
            <a:r>
              <a:rPr lang="en-GB" noProof="1"/>
              <a:t>Author | GBU | Division | Department | Confidentiality | © Worldline</a:t>
            </a:r>
          </a:p>
        </p:txBody>
      </p:sp>
      <p:sp>
        <p:nvSpPr>
          <p:cNvPr id="9" name="LS_equensWorldline  (JU-Free) " hidden="1">
            <a:extLst>
              <a:ext uri="{FF2B5EF4-FFF2-40B4-BE49-F238E27FC236}">
                <a16:creationId xmlns:a16="http://schemas.microsoft.com/office/drawing/2014/main" xmlns="" id="{56758FE9-2168-4F52-BE04-EE853CE460A8}"/>
              </a:ext>
            </a:extLst>
          </p:cNvPr>
          <p:cNvSpPr>
            <a:spLocks/>
          </p:cNvSpPr>
          <p:nvPr userDrawn="1"/>
        </p:nvSpPr>
        <p:spPr bwMode="auto">
          <a:xfrm>
            <a:off x="6631920" y="4704840"/>
            <a:ext cx="2296800" cy="267840"/>
          </a:xfrm>
          <a:custGeom>
            <a:avLst/>
            <a:gdLst>
              <a:gd name="T0" fmla="*/ 625 w 9643"/>
              <a:gd name="T1" fmla="*/ 744 h 1128"/>
              <a:gd name="T2" fmla="*/ 652 w 9643"/>
              <a:gd name="T3" fmla="*/ 572 h 1128"/>
              <a:gd name="T4" fmla="*/ 201 w 9643"/>
              <a:gd name="T5" fmla="*/ 518 h 1128"/>
              <a:gd name="T6" fmla="*/ 989 w 9643"/>
              <a:gd name="T7" fmla="*/ 244 h 1128"/>
              <a:gd name="T8" fmla="*/ 1091 w 9643"/>
              <a:gd name="T9" fmla="*/ 1028 h 1128"/>
              <a:gd name="T10" fmla="*/ 1374 w 9643"/>
              <a:gd name="T11" fmla="*/ 997 h 1128"/>
              <a:gd name="T12" fmla="*/ 1180 w 9643"/>
              <a:gd name="T13" fmla="*/ 396 h 1128"/>
              <a:gd name="T14" fmla="*/ 9047 w 9643"/>
              <a:gd name="T15" fmla="*/ 794 h 1128"/>
              <a:gd name="T16" fmla="*/ 8458 w 9643"/>
              <a:gd name="T17" fmla="*/ 324 h 1128"/>
              <a:gd name="T18" fmla="*/ 8162 w 9643"/>
              <a:gd name="T19" fmla="*/ 804 h 1128"/>
              <a:gd name="T20" fmla="*/ 7927 w 9643"/>
              <a:gd name="T21" fmla="*/ 532 h 1128"/>
              <a:gd name="T22" fmla="*/ 7750 w 9643"/>
              <a:gd name="T23" fmla="*/ 722 h 1128"/>
              <a:gd name="T24" fmla="*/ 7570 w 9643"/>
              <a:gd name="T25" fmla="*/ 721 h 1128"/>
              <a:gd name="T26" fmla="*/ 8062 w 9643"/>
              <a:gd name="T27" fmla="*/ 927 h 1128"/>
              <a:gd name="T28" fmla="*/ 8101 w 9643"/>
              <a:gd name="T29" fmla="*/ 929 h 1128"/>
              <a:gd name="T30" fmla="*/ 8461 w 9643"/>
              <a:gd name="T31" fmla="*/ 421 h 1128"/>
              <a:gd name="T32" fmla="*/ 8703 w 9643"/>
              <a:gd name="T33" fmla="*/ 744 h 1128"/>
              <a:gd name="T34" fmla="*/ 9616 w 9643"/>
              <a:gd name="T35" fmla="*/ 743 h 1128"/>
              <a:gd name="T36" fmla="*/ 9643 w 9643"/>
              <a:gd name="T37" fmla="*/ 573 h 1128"/>
              <a:gd name="T38" fmla="*/ 6409 w 9643"/>
              <a:gd name="T39" fmla="*/ 248 h 1128"/>
              <a:gd name="T40" fmla="*/ 6219 w 9643"/>
              <a:gd name="T41" fmla="*/ 913 h 1128"/>
              <a:gd name="T42" fmla="*/ 6409 w 9643"/>
              <a:gd name="T43" fmla="*/ 248 h 1128"/>
              <a:gd name="T44" fmla="*/ 7908 w 9643"/>
              <a:gd name="T45" fmla="*/ 125 h 1128"/>
              <a:gd name="T46" fmla="*/ 5741 w 9643"/>
              <a:gd name="T47" fmla="*/ 766 h 1128"/>
              <a:gd name="T48" fmla="*/ 5273 w 9643"/>
              <a:gd name="T49" fmla="*/ 589 h 1128"/>
              <a:gd name="T50" fmla="*/ 5674 w 9643"/>
              <a:gd name="T51" fmla="*/ 451 h 1128"/>
              <a:gd name="T52" fmla="*/ 3803 w 9643"/>
              <a:gd name="T53" fmla="*/ 929 h 1128"/>
              <a:gd name="T54" fmla="*/ 3921 w 9643"/>
              <a:gd name="T55" fmla="*/ 741 h 1128"/>
              <a:gd name="T56" fmla="*/ 4081 w 9643"/>
              <a:gd name="T57" fmla="*/ 424 h 1128"/>
              <a:gd name="T58" fmla="*/ 4105 w 9643"/>
              <a:gd name="T59" fmla="*/ 713 h 1128"/>
              <a:gd name="T60" fmla="*/ 4696 w 9643"/>
              <a:gd name="T61" fmla="*/ 353 h 1128"/>
              <a:gd name="T62" fmla="*/ 4045 w 9643"/>
              <a:gd name="T63" fmla="*/ 114 h 1128"/>
              <a:gd name="T64" fmla="*/ 4457 w 9643"/>
              <a:gd name="T65" fmla="*/ 690 h 1128"/>
              <a:gd name="T66" fmla="*/ 4985 w 9643"/>
              <a:gd name="T67" fmla="*/ 690 h 1128"/>
              <a:gd name="T68" fmla="*/ 5363 w 9643"/>
              <a:gd name="T69" fmla="*/ 0 h 1128"/>
              <a:gd name="T70" fmla="*/ 2172 w 9643"/>
              <a:gd name="T71" fmla="*/ 592 h 1128"/>
              <a:gd name="T72" fmla="*/ 2062 w 9643"/>
              <a:gd name="T73" fmla="*/ 264 h 1128"/>
              <a:gd name="T74" fmla="*/ 1638 w 9643"/>
              <a:gd name="T75" fmla="*/ 627 h 1128"/>
              <a:gd name="T76" fmla="*/ 1643 w 9643"/>
              <a:gd name="T77" fmla="*/ 931 h 1128"/>
              <a:gd name="T78" fmla="*/ 2056 w 9643"/>
              <a:gd name="T79" fmla="*/ 930 h 1128"/>
              <a:gd name="T80" fmla="*/ 2735 w 9643"/>
              <a:gd name="T81" fmla="*/ 743 h 1128"/>
              <a:gd name="T82" fmla="*/ 2509 w 9643"/>
              <a:gd name="T83" fmla="*/ 247 h 1128"/>
              <a:gd name="T84" fmla="*/ 7385 w 9643"/>
              <a:gd name="T85" fmla="*/ 45 h 1128"/>
              <a:gd name="T86" fmla="*/ 6846 w 9643"/>
              <a:gd name="T87" fmla="*/ 797 h 1128"/>
              <a:gd name="T88" fmla="*/ 6691 w 9643"/>
              <a:gd name="T89" fmla="*/ 149 h 1128"/>
              <a:gd name="T90" fmla="*/ 6511 w 9643"/>
              <a:gd name="T91" fmla="*/ 744 h 1128"/>
              <a:gd name="T92" fmla="*/ 7339 w 9643"/>
              <a:gd name="T93" fmla="*/ 913 h 1128"/>
              <a:gd name="T94" fmla="*/ 7135 w 9643"/>
              <a:gd name="T95" fmla="*/ 801 h 1128"/>
              <a:gd name="T96" fmla="*/ 3492 w 9643"/>
              <a:gd name="T97" fmla="*/ 426 h 1128"/>
              <a:gd name="T98" fmla="*/ 3069 w 9643"/>
              <a:gd name="T99" fmla="*/ 420 h 1128"/>
              <a:gd name="T100" fmla="*/ 3066 w 9643"/>
              <a:gd name="T101" fmla="*/ 323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43" h="1128">
                <a:moveTo>
                  <a:pt x="339" y="244"/>
                </a:moveTo>
                <a:cubicBezTo>
                  <a:pt x="146" y="244"/>
                  <a:pt x="0" y="377"/>
                  <a:pt x="0" y="591"/>
                </a:cubicBezTo>
                <a:cubicBezTo>
                  <a:pt x="0" y="801"/>
                  <a:pt x="125" y="931"/>
                  <a:pt x="352" y="931"/>
                </a:cubicBezTo>
                <a:cubicBezTo>
                  <a:pt x="492" y="931"/>
                  <a:pt x="570" y="896"/>
                  <a:pt x="625" y="866"/>
                </a:cubicBezTo>
                <a:cubicBezTo>
                  <a:pt x="625" y="744"/>
                  <a:pt x="625" y="744"/>
                  <a:pt x="625" y="744"/>
                </a:cubicBezTo>
                <a:cubicBezTo>
                  <a:pt x="566" y="744"/>
                  <a:pt x="566" y="744"/>
                  <a:pt x="566" y="744"/>
                </a:cubicBezTo>
                <a:cubicBezTo>
                  <a:pt x="521" y="776"/>
                  <a:pt x="460" y="800"/>
                  <a:pt x="382" y="800"/>
                </a:cubicBezTo>
                <a:cubicBezTo>
                  <a:pt x="274" y="800"/>
                  <a:pt x="208" y="763"/>
                  <a:pt x="199" y="629"/>
                </a:cubicBezTo>
                <a:cubicBezTo>
                  <a:pt x="649" y="629"/>
                  <a:pt x="649" y="629"/>
                  <a:pt x="649" y="629"/>
                </a:cubicBezTo>
                <a:cubicBezTo>
                  <a:pt x="649" y="623"/>
                  <a:pt x="652" y="595"/>
                  <a:pt x="652" y="572"/>
                </a:cubicBezTo>
                <a:cubicBezTo>
                  <a:pt x="652" y="352"/>
                  <a:pt x="543" y="244"/>
                  <a:pt x="339" y="244"/>
                </a:cubicBezTo>
                <a:close/>
                <a:moveTo>
                  <a:pt x="201" y="518"/>
                </a:moveTo>
                <a:cubicBezTo>
                  <a:pt x="216" y="393"/>
                  <a:pt x="272" y="361"/>
                  <a:pt x="339" y="361"/>
                </a:cubicBezTo>
                <a:cubicBezTo>
                  <a:pt x="415" y="361"/>
                  <a:pt x="457" y="399"/>
                  <a:pt x="461" y="518"/>
                </a:cubicBezTo>
                <a:lnTo>
                  <a:pt x="201" y="518"/>
                </a:lnTo>
                <a:close/>
                <a:moveTo>
                  <a:pt x="1374" y="997"/>
                </a:moveTo>
                <a:cubicBezTo>
                  <a:pt x="1374" y="264"/>
                  <a:pt x="1374" y="264"/>
                  <a:pt x="1374" y="264"/>
                </a:cubicBezTo>
                <a:cubicBezTo>
                  <a:pt x="1257" y="264"/>
                  <a:pt x="1257" y="264"/>
                  <a:pt x="1257" y="264"/>
                </a:cubicBezTo>
                <a:cubicBezTo>
                  <a:pt x="1237" y="264"/>
                  <a:pt x="1205" y="270"/>
                  <a:pt x="1189" y="327"/>
                </a:cubicBezTo>
                <a:cubicBezTo>
                  <a:pt x="1143" y="276"/>
                  <a:pt x="1083" y="244"/>
                  <a:pt x="989" y="244"/>
                </a:cubicBezTo>
                <a:cubicBezTo>
                  <a:pt x="854" y="244"/>
                  <a:pt x="695" y="364"/>
                  <a:pt x="695" y="610"/>
                </a:cubicBezTo>
                <a:cubicBezTo>
                  <a:pt x="695" y="861"/>
                  <a:pt x="845" y="929"/>
                  <a:pt x="984" y="929"/>
                </a:cubicBezTo>
                <a:cubicBezTo>
                  <a:pt x="1071" y="929"/>
                  <a:pt x="1135" y="901"/>
                  <a:pt x="1180" y="863"/>
                </a:cubicBezTo>
                <a:cubicBezTo>
                  <a:pt x="1180" y="1028"/>
                  <a:pt x="1180" y="1028"/>
                  <a:pt x="1180" y="1028"/>
                </a:cubicBezTo>
                <a:cubicBezTo>
                  <a:pt x="1091" y="1028"/>
                  <a:pt x="1091" y="1028"/>
                  <a:pt x="1091" y="1028"/>
                </a:cubicBezTo>
                <a:cubicBezTo>
                  <a:pt x="1091" y="1128"/>
                  <a:pt x="1091" y="1128"/>
                  <a:pt x="1091" y="1128"/>
                </a:cubicBezTo>
                <a:cubicBezTo>
                  <a:pt x="1457" y="1128"/>
                  <a:pt x="1457" y="1128"/>
                  <a:pt x="1457" y="1128"/>
                </a:cubicBezTo>
                <a:cubicBezTo>
                  <a:pt x="1457" y="1028"/>
                  <a:pt x="1457" y="1028"/>
                  <a:pt x="1457" y="1028"/>
                </a:cubicBezTo>
                <a:cubicBezTo>
                  <a:pt x="1407" y="1028"/>
                  <a:pt x="1407" y="1028"/>
                  <a:pt x="1407" y="1028"/>
                </a:cubicBezTo>
                <a:cubicBezTo>
                  <a:pt x="1391" y="1028"/>
                  <a:pt x="1374" y="1012"/>
                  <a:pt x="1374" y="997"/>
                </a:cubicBezTo>
                <a:close/>
                <a:moveTo>
                  <a:pt x="1180" y="785"/>
                </a:moveTo>
                <a:cubicBezTo>
                  <a:pt x="1146" y="806"/>
                  <a:pt x="1102" y="819"/>
                  <a:pt x="1049" y="819"/>
                </a:cubicBezTo>
                <a:cubicBezTo>
                  <a:pt x="969" y="819"/>
                  <a:pt x="891" y="786"/>
                  <a:pt x="891" y="607"/>
                </a:cubicBezTo>
                <a:cubicBezTo>
                  <a:pt x="891" y="441"/>
                  <a:pt x="973" y="373"/>
                  <a:pt x="1065" y="373"/>
                </a:cubicBezTo>
                <a:cubicBezTo>
                  <a:pt x="1105" y="373"/>
                  <a:pt x="1147" y="384"/>
                  <a:pt x="1180" y="396"/>
                </a:cubicBezTo>
                <a:lnTo>
                  <a:pt x="1180" y="785"/>
                </a:lnTo>
                <a:close/>
                <a:moveTo>
                  <a:pt x="9643" y="573"/>
                </a:moveTo>
                <a:cubicBezTo>
                  <a:pt x="9643" y="354"/>
                  <a:pt x="9535" y="247"/>
                  <a:pt x="9331" y="247"/>
                </a:cubicBezTo>
                <a:cubicBezTo>
                  <a:pt x="9139" y="247"/>
                  <a:pt x="8994" y="378"/>
                  <a:pt x="8994" y="591"/>
                </a:cubicBezTo>
                <a:cubicBezTo>
                  <a:pt x="8994" y="672"/>
                  <a:pt x="9012" y="740"/>
                  <a:pt x="9047" y="794"/>
                </a:cubicBezTo>
                <a:cubicBezTo>
                  <a:pt x="9023" y="801"/>
                  <a:pt x="8997" y="806"/>
                  <a:pt x="8970" y="806"/>
                </a:cubicBezTo>
                <a:cubicBezTo>
                  <a:pt x="8919" y="806"/>
                  <a:pt x="8891" y="792"/>
                  <a:pt x="8884" y="745"/>
                </a:cubicBezTo>
                <a:cubicBezTo>
                  <a:pt x="8884" y="427"/>
                  <a:pt x="8884" y="427"/>
                  <a:pt x="8884" y="427"/>
                </a:cubicBezTo>
                <a:cubicBezTo>
                  <a:pt x="8884" y="278"/>
                  <a:pt x="8799" y="248"/>
                  <a:pt x="8698" y="248"/>
                </a:cubicBezTo>
                <a:cubicBezTo>
                  <a:pt x="8606" y="248"/>
                  <a:pt x="8523" y="278"/>
                  <a:pt x="8458" y="324"/>
                </a:cubicBezTo>
                <a:cubicBezTo>
                  <a:pt x="8451" y="267"/>
                  <a:pt x="8432" y="264"/>
                  <a:pt x="8399" y="264"/>
                </a:cubicBezTo>
                <a:cubicBezTo>
                  <a:pt x="8279" y="264"/>
                  <a:pt x="8279" y="264"/>
                  <a:pt x="8279" y="264"/>
                </a:cubicBezTo>
                <a:cubicBezTo>
                  <a:pt x="8279" y="790"/>
                  <a:pt x="8279" y="790"/>
                  <a:pt x="8279" y="790"/>
                </a:cubicBezTo>
                <a:cubicBezTo>
                  <a:pt x="8252" y="799"/>
                  <a:pt x="8222" y="806"/>
                  <a:pt x="8191" y="806"/>
                </a:cubicBezTo>
                <a:cubicBezTo>
                  <a:pt x="8180" y="806"/>
                  <a:pt x="8171" y="806"/>
                  <a:pt x="8162" y="804"/>
                </a:cubicBezTo>
                <a:cubicBezTo>
                  <a:pt x="8125" y="798"/>
                  <a:pt x="8106" y="776"/>
                  <a:pt x="8106" y="724"/>
                </a:cubicBezTo>
                <a:cubicBezTo>
                  <a:pt x="8106" y="381"/>
                  <a:pt x="8106" y="381"/>
                  <a:pt x="8106" y="381"/>
                </a:cubicBezTo>
                <a:cubicBezTo>
                  <a:pt x="8106" y="279"/>
                  <a:pt x="8097" y="264"/>
                  <a:pt x="8033" y="264"/>
                </a:cubicBezTo>
                <a:cubicBezTo>
                  <a:pt x="7927" y="264"/>
                  <a:pt x="7927" y="264"/>
                  <a:pt x="7927" y="264"/>
                </a:cubicBezTo>
                <a:cubicBezTo>
                  <a:pt x="7927" y="532"/>
                  <a:pt x="7927" y="532"/>
                  <a:pt x="7927" y="532"/>
                </a:cubicBezTo>
                <a:cubicBezTo>
                  <a:pt x="7927" y="723"/>
                  <a:pt x="7927" y="723"/>
                  <a:pt x="7927" y="723"/>
                </a:cubicBezTo>
                <a:cubicBezTo>
                  <a:pt x="7927" y="726"/>
                  <a:pt x="7927" y="726"/>
                  <a:pt x="7927" y="726"/>
                </a:cubicBezTo>
                <a:cubicBezTo>
                  <a:pt x="7927" y="790"/>
                  <a:pt x="7927" y="790"/>
                  <a:pt x="7927" y="790"/>
                </a:cubicBezTo>
                <a:cubicBezTo>
                  <a:pt x="7899" y="799"/>
                  <a:pt x="7869" y="806"/>
                  <a:pt x="7837" y="806"/>
                </a:cubicBezTo>
                <a:cubicBezTo>
                  <a:pt x="7778" y="806"/>
                  <a:pt x="7750" y="788"/>
                  <a:pt x="7750" y="722"/>
                </a:cubicBezTo>
                <a:cubicBezTo>
                  <a:pt x="7749" y="148"/>
                  <a:pt x="7749" y="148"/>
                  <a:pt x="7749" y="148"/>
                </a:cubicBezTo>
                <a:cubicBezTo>
                  <a:pt x="7749" y="60"/>
                  <a:pt x="7739" y="45"/>
                  <a:pt x="7674" y="45"/>
                </a:cubicBezTo>
                <a:cubicBezTo>
                  <a:pt x="7570" y="45"/>
                  <a:pt x="7570" y="45"/>
                  <a:pt x="7570" y="45"/>
                </a:cubicBezTo>
                <a:cubicBezTo>
                  <a:pt x="7570" y="552"/>
                  <a:pt x="7570" y="552"/>
                  <a:pt x="7570" y="552"/>
                </a:cubicBezTo>
                <a:cubicBezTo>
                  <a:pt x="7570" y="721"/>
                  <a:pt x="7570" y="721"/>
                  <a:pt x="7570" y="721"/>
                </a:cubicBezTo>
                <a:cubicBezTo>
                  <a:pt x="7570" y="744"/>
                  <a:pt x="7570" y="744"/>
                  <a:pt x="7570" y="744"/>
                </a:cubicBezTo>
                <a:cubicBezTo>
                  <a:pt x="7570" y="893"/>
                  <a:pt x="7645" y="929"/>
                  <a:pt x="7745" y="929"/>
                </a:cubicBezTo>
                <a:cubicBezTo>
                  <a:pt x="7825" y="929"/>
                  <a:pt x="7907" y="903"/>
                  <a:pt x="7970" y="866"/>
                </a:cubicBezTo>
                <a:cubicBezTo>
                  <a:pt x="7996" y="893"/>
                  <a:pt x="8007" y="919"/>
                  <a:pt x="8062" y="927"/>
                </a:cubicBezTo>
                <a:cubicBezTo>
                  <a:pt x="8062" y="927"/>
                  <a:pt x="8062" y="927"/>
                  <a:pt x="8062" y="927"/>
                </a:cubicBezTo>
                <a:cubicBezTo>
                  <a:pt x="8070" y="928"/>
                  <a:pt x="8078" y="929"/>
                  <a:pt x="8087" y="929"/>
                </a:cubicBezTo>
                <a:cubicBezTo>
                  <a:pt x="8097" y="929"/>
                  <a:pt x="8097" y="929"/>
                  <a:pt x="8097" y="929"/>
                </a:cubicBezTo>
                <a:cubicBezTo>
                  <a:pt x="8099" y="929"/>
                  <a:pt x="8099" y="929"/>
                  <a:pt x="8099" y="929"/>
                </a:cubicBezTo>
                <a:cubicBezTo>
                  <a:pt x="8099" y="929"/>
                  <a:pt x="8099" y="929"/>
                  <a:pt x="8099" y="929"/>
                </a:cubicBezTo>
                <a:cubicBezTo>
                  <a:pt x="8101" y="929"/>
                  <a:pt x="8101" y="929"/>
                  <a:pt x="8101" y="929"/>
                </a:cubicBezTo>
                <a:cubicBezTo>
                  <a:pt x="8106" y="929"/>
                  <a:pt x="8106" y="929"/>
                  <a:pt x="8106" y="929"/>
                </a:cubicBezTo>
                <a:cubicBezTo>
                  <a:pt x="8166" y="928"/>
                  <a:pt x="8227" y="912"/>
                  <a:pt x="8279" y="888"/>
                </a:cubicBezTo>
                <a:cubicBezTo>
                  <a:pt x="8279" y="913"/>
                  <a:pt x="8279" y="913"/>
                  <a:pt x="8279" y="913"/>
                </a:cubicBezTo>
                <a:cubicBezTo>
                  <a:pt x="8461" y="913"/>
                  <a:pt x="8461" y="913"/>
                  <a:pt x="8461" y="913"/>
                </a:cubicBezTo>
                <a:cubicBezTo>
                  <a:pt x="8461" y="421"/>
                  <a:pt x="8461" y="421"/>
                  <a:pt x="8461" y="421"/>
                </a:cubicBezTo>
                <a:cubicBezTo>
                  <a:pt x="8505" y="406"/>
                  <a:pt x="8559" y="391"/>
                  <a:pt x="8618" y="391"/>
                </a:cubicBezTo>
                <a:cubicBezTo>
                  <a:pt x="8678" y="391"/>
                  <a:pt x="8704" y="410"/>
                  <a:pt x="8704" y="476"/>
                </a:cubicBezTo>
                <a:cubicBezTo>
                  <a:pt x="8704" y="552"/>
                  <a:pt x="8704" y="552"/>
                  <a:pt x="8704" y="552"/>
                </a:cubicBezTo>
                <a:cubicBezTo>
                  <a:pt x="8703" y="552"/>
                  <a:pt x="8703" y="552"/>
                  <a:pt x="8703" y="552"/>
                </a:cubicBezTo>
                <a:cubicBezTo>
                  <a:pt x="8703" y="744"/>
                  <a:pt x="8703" y="744"/>
                  <a:pt x="8703" y="744"/>
                </a:cubicBezTo>
                <a:cubicBezTo>
                  <a:pt x="8703" y="893"/>
                  <a:pt x="8778" y="929"/>
                  <a:pt x="8878" y="929"/>
                </a:cubicBezTo>
                <a:cubicBezTo>
                  <a:pt x="8962" y="929"/>
                  <a:pt x="9047" y="901"/>
                  <a:pt x="9110" y="861"/>
                </a:cubicBezTo>
                <a:cubicBezTo>
                  <a:pt x="9168" y="905"/>
                  <a:pt x="9247" y="929"/>
                  <a:pt x="9345" y="929"/>
                </a:cubicBezTo>
                <a:cubicBezTo>
                  <a:pt x="9483" y="929"/>
                  <a:pt x="9561" y="895"/>
                  <a:pt x="9616" y="865"/>
                </a:cubicBezTo>
                <a:cubicBezTo>
                  <a:pt x="9616" y="743"/>
                  <a:pt x="9616" y="743"/>
                  <a:pt x="9616" y="743"/>
                </a:cubicBezTo>
                <a:cubicBezTo>
                  <a:pt x="9557" y="743"/>
                  <a:pt x="9557" y="743"/>
                  <a:pt x="9557" y="743"/>
                </a:cubicBezTo>
                <a:cubicBezTo>
                  <a:pt x="9512" y="775"/>
                  <a:pt x="9452" y="799"/>
                  <a:pt x="9374" y="799"/>
                </a:cubicBezTo>
                <a:cubicBezTo>
                  <a:pt x="9267" y="799"/>
                  <a:pt x="9201" y="762"/>
                  <a:pt x="9192" y="630"/>
                </a:cubicBezTo>
                <a:cubicBezTo>
                  <a:pt x="9640" y="630"/>
                  <a:pt x="9640" y="630"/>
                  <a:pt x="9640" y="630"/>
                </a:cubicBezTo>
                <a:cubicBezTo>
                  <a:pt x="9640" y="623"/>
                  <a:pt x="9643" y="595"/>
                  <a:pt x="9643" y="573"/>
                </a:cubicBezTo>
                <a:close/>
                <a:moveTo>
                  <a:pt x="9194" y="518"/>
                </a:moveTo>
                <a:cubicBezTo>
                  <a:pt x="9209" y="395"/>
                  <a:pt x="9264" y="363"/>
                  <a:pt x="9331" y="363"/>
                </a:cubicBezTo>
                <a:cubicBezTo>
                  <a:pt x="9407" y="363"/>
                  <a:pt x="9449" y="401"/>
                  <a:pt x="9453" y="518"/>
                </a:cubicBezTo>
                <a:lnTo>
                  <a:pt x="9194" y="518"/>
                </a:lnTo>
                <a:close/>
                <a:moveTo>
                  <a:pt x="6409" y="248"/>
                </a:moveTo>
                <a:cubicBezTo>
                  <a:pt x="6423" y="248"/>
                  <a:pt x="6438" y="250"/>
                  <a:pt x="6451" y="254"/>
                </a:cubicBezTo>
                <a:cubicBezTo>
                  <a:pt x="6451" y="400"/>
                  <a:pt x="6451" y="400"/>
                  <a:pt x="6451" y="400"/>
                </a:cubicBezTo>
                <a:cubicBezTo>
                  <a:pt x="6418" y="400"/>
                  <a:pt x="6418" y="400"/>
                  <a:pt x="6418" y="400"/>
                </a:cubicBezTo>
                <a:cubicBezTo>
                  <a:pt x="6323" y="400"/>
                  <a:pt x="6256" y="420"/>
                  <a:pt x="6219" y="439"/>
                </a:cubicBezTo>
                <a:cubicBezTo>
                  <a:pt x="6219" y="913"/>
                  <a:pt x="6219" y="913"/>
                  <a:pt x="6219" y="913"/>
                </a:cubicBezTo>
                <a:cubicBezTo>
                  <a:pt x="6037" y="913"/>
                  <a:pt x="6037" y="913"/>
                  <a:pt x="6037" y="913"/>
                </a:cubicBezTo>
                <a:cubicBezTo>
                  <a:pt x="6037" y="264"/>
                  <a:pt x="6037" y="264"/>
                  <a:pt x="6037" y="264"/>
                </a:cubicBezTo>
                <a:cubicBezTo>
                  <a:pt x="6157" y="264"/>
                  <a:pt x="6157" y="264"/>
                  <a:pt x="6157" y="264"/>
                </a:cubicBezTo>
                <a:cubicBezTo>
                  <a:pt x="6190" y="264"/>
                  <a:pt x="6210" y="265"/>
                  <a:pt x="6216" y="331"/>
                </a:cubicBezTo>
                <a:cubicBezTo>
                  <a:pt x="6260" y="287"/>
                  <a:pt x="6323" y="248"/>
                  <a:pt x="6409" y="248"/>
                </a:cubicBezTo>
                <a:close/>
                <a:moveTo>
                  <a:pt x="7908" y="125"/>
                </a:moveTo>
                <a:cubicBezTo>
                  <a:pt x="7908" y="70"/>
                  <a:pt x="7955" y="26"/>
                  <a:pt x="8013" y="26"/>
                </a:cubicBezTo>
                <a:cubicBezTo>
                  <a:pt x="8071" y="26"/>
                  <a:pt x="8118" y="70"/>
                  <a:pt x="8118" y="125"/>
                </a:cubicBezTo>
                <a:cubicBezTo>
                  <a:pt x="8118" y="179"/>
                  <a:pt x="8071" y="222"/>
                  <a:pt x="8013" y="222"/>
                </a:cubicBezTo>
                <a:cubicBezTo>
                  <a:pt x="7955" y="222"/>
                  <a:pt x="7908" y="179"/>
                  <a:pt x="7908" y="125"/>
                </a:cubicBezTo>
                <a:close/>
                <a:moveTo>
                  <a:pt x="5768" y="274"/>
                </a:moveTo>
                <a:cubicBezTo>
                  <a:pt x="5725" y="257"/>
                  <a:pt x="5678" y="247"/>
                  <a:pt x="5629" y="247"/>
                </a:cubicBezTo>
                <a:cubicBezTo>
                  <a:pt x="5616" y="247"/>
                  <a:pt x="5604" y="248"/>
                  <a:pt x="5592" y="249"/>
                </a:cubicBezTo>
                <a:cubicBezTo>
                  <a:pt x="5548" y="306"/>
                  <a:pt x="5523" y="375"/>
                  <a:pt x="5523" y="451"/>
                </a:cubicBezTo>
                <a:cubicBezTo>
                  <a:pt x="5523" y="592"/>
                  <a:pt x="5613" y="714"/>
                  <a:pt x="5741" y="766"/>
                </a:cubicBezTo>
                <a:cubicBezTo>
                  <a:pt x="5709" y="787"/>
                  <a:pt x="5670" y="800"/>
                  <a:pt x="5629" y="800"/>
                </a:cubicBezTo>
                <a:cubicBezTo>
                  <a:pt x="5515" y="800"/>
                  <a:pt x="5423" y="705"/>
                  <a:pt x="5423" y="589"/>
                </a:cubicBezTo>
                <a:cubicBezTo>
                  <a:pt x="5423" y="539"/>
                  <a:pt x="5440" y="493"/>
                  <a:pt x="5469" y="457"/>
                </a:cubicBezTo>
                <a:cubicBezTo>
                  <a:pt x="5469" y="403"/>
                  <a:pt x="5489" y="306"/>
                  <a:pt x="5519" y="264"/>
                </a:cubicBezTo>
                <a:cubicBezTo>
                  <a:pt x="5374" y="309"/>
                  <a:pt x="5273" y="440"/>
                  <a:pt x="5273" y="589"/>
                </a:cubicBezTo>
                <a:cubicBezTo>
                  <a:pt x="5273" y="779"/>
                  <a:pt x="5435" y="931"/>
                  <a:pt x="5629" y="931"/>
                </a:cubicBezTo>
                <a:cubicBezTo>
                  <a:pt x="5823" y="931"/>
                  <a:pt x="5986" y="779"/>
                  <a:pt x="5986" y="589"/>
                </a:cubicBezTo>
                <a:cubicBezTo>
                  <a:pt x="5986" y="448"/>
                  <a:pt x="5896" y="326"/>
                  <a:pt x="5768" y="274"/>
                </a:cubicBezTo>
                <a:close/>
                <a:moveTo>
                  <a:pt x="5825" y="654"/>
                </a:moveTo>
                <a:cubicBezTo>
                  <a:pt x="5738" y="629"/>
                  <a:pt x="5674" y="548"/>
                  <a:pt x="5674" y="451"/>
                </a:cubicBezTo>
                <a:cubicBezTo>
                  <a:pt x="5674" y="429"/>
                  <a:pt x="5677" y="407"/>
                  <a:pt x="5684" y="387"/>
                </a:cubicBezTo>
                <a:cubicBezTo>
                  <a:pt x="5771" y="411"/>
                  <a:pt x="5835" y="492"/>
                  <a:pt x="5835" y="589"/>
                </a:cubicBezTo>
                <a:cubicBezTo>
                  <a:pt x="5835" y="612"/>
                  <a:pt x="5831" y="633"/>
                  <a:pt x="5825" y="654"/>
                </a:cubicBezTo>
                <a:close/>
                <a:moveTo>
                  <a:pt x="4105" y="713"/>
                </a:moveTo>
                <a:cubicBezTo>
                  <a:pt x="4105" y="844"/>
                  <a:pt x="4014" y="929"/>
                  <a:pt x="3803" y="929"/>
                </a:cubicBezTo>
                <a:cubicBezTo>
                  <a:pt x="3677" y="929"/>
                  <a:pt x="3608" y="911"/>
                  <a:pt x="3551" y="894"/>
                </a:cubicBezTo>
                <a:cubicBezTo>
                  <a:pt x="3551" y="744"/>
                  <a:pt x="3551" y="744"/>
                  <a:pt x="3551" y="744"/>
                </a:cubicBezTo>
                <a:cubicBezTo>
                  <a:pt x="3663" y="744"/>
                  <a:pt x="3663" y="744"/>
                  <a:pt x="3663" y="744"/>
                </a:cubicBezTo>
                <a:cubicBezTo>
                  <a:pt x="3678" y="791"/>
                  <a:pt x="3741" y="820"/>
                  <a:pt x="3802" y="820"/>
                </a:cubicBezTo>
                <a:cubicBezTo>
                  <a:pt x="3876" y="820"/>
                  <a:pt x="3921" y="790"/>
                  <a:pt x="3921" y="741"/>
                </a:cubicBezTo>
                <a:cubicBezTo>
                  <a:pt x="3921" y="692"/>
                  <a:pt x="3891" y="671"/>
                  <a:pt x="3779" y="656"/>
                </a:cubicBezTo>
                <a:cubicBezTo>
                  <a:pt x="3629" y="636"/>
                  <a:pt x="3559" y="586"/>
                  <a:pt x="3559" y="455"/>
                </a:cubicBezTo>
                <a:cubicBezTo>
                  <a:pt x="3559" y="323"/>
                  <a:pt x="3665" y="247"/>
                  <a:pt x="3843" y="247"/>
                </a:cubicBezTo>
                <a:cubicBezTo>
                  <a:pt x="3952" y="247"/>
                  <a:pt x="4026" y="258"/>
                  <a:pt x="4081" y="276"/>
                </a:cubicBezTo>
                <a:cubicBezTo>
                  <a:pt x="4081" y="424"/>
                  <a:pt x="4081" y="424"/>
                  <a:pt x="4081" y="424"/>
                </a:cubicBezTo>
                <a:cubicBezTo>
                  <a:pt x="3974" y="424"/>
                  <a:pt x="3974" y="424"/>
                  <a:pt x="3974" y="424"/>
                </a:cubicBezTo>
                <a:cubicBezTo>
                  <a:pt x="3952" y="384"/>
                  <a:pt x="3909" y="359"/>
                  <a:pt x="3836" y="359"/>
                </a:cubicBezTo>
                <a:cubicBezTo>
                  <a:pt x="3765" y="359"/>
                  <a:pt x="3725" y="387"/>
                  <a:pt x="3725" y="429"/>
                </a:cubicBezTo>
                <a:cubicBezTo>
                  <a:pt x="3725" y="469"/>
                  <a:pt x="3750" y="493"/>
                  <a:pt x="3868" y="510"/>
                </a:cubicBezTo>
                <a:cubicBezTo>
                  <a:pt x="4036" y="534"/>
                  <a:pt x="4105" y="579"/>
                  <a:pt x="4105" y="713"/>
                </a:cubicBezTo>
                <a:close/>
                <a:moveTo>
                  <a:pt x="5291" y="155"/>
                </a:moveTo>
                <a:cubicBezTo>
                  <a:pt x="5082" y="930"/>
                  <a:pt x="5082" y="930"/>
                  <a:pt x="5082" y="930"/>
                </a:cubicBezTo>
                <a:cubicBezTo>
                  <a:pt x="4848" y="930"/>
                  <a:pt x="4848" y="930"/>
                  <a:pt x="4848" y="930"/>
                </a:cubicBezTo>
                <a:cubicBezTo>
                  <a:pt x="4699" y="353"/>
                  <a:pt x="4699" y="353"/>
                  <a:pt x="4699" y="353"/>
                </a:cubicBezTo>
                <a:cubicBezTo>
                  <a:pt x="4696" y="353"/>
                  <a:pt x="4696" y="353"/>
                  <a:pt x="4696" y="353"/>
                </a:cubicBezTo>
                <a:cubicBezTo>
                  <a:pt x="4546" y="930"/>
                  <a:pt x="4546" y="930"/>
                  <a:pt x="4546" y="930"/>
                </a:cubicBezTo>
                <a:cubicBezTo>
                  <a:pt x="4312" y="930"/>
                  <a:pt x="4312" y="930"/>
                  <a:pt x="4312" y="930"/>
                </a:cubicBezTo>
                <a:cubicBezTo>
                  <a:pt x="4113" y="150"/>
                  <a:pt x="4113" y="150"/>
                  <a:pt x="4113" y="150"/>
                </a:cubicBezTo>
                <a:cubicBezTo>
                  <a:pt x="4105" y="130"/>
                  <a:pt x="4088" y="114"/>
                  <a:pt x="4068" y="114"/>
                </a:cubicBezTo>
                <a:cubicBezTo>
                  <a:pt x="4045" y="114"/>
                  <a:pt x="4045" y="114"/>
                  <a:pt x="4045" y="114"/>
                </a:cubicBezTo>
                <a:cubicBezTo>
                  <a:pt x="4045" y="0"/>
                  <a:pt x="4045" y="0"/>
                  <a:pt x="4045" y="0"/>
                </a:cubicBezTo>
                <a:cubicBezTo>
                  <a:pt x="4437" y="0"/>
                  <a:pt x="4437" y="0"/>
                  <a:pt x="4437" y="0"/>
                </a:cubicBezTo>
                <a:cubicBezTo>
                  <a:pt x="4437" y="114"/>
                  <a:pt x="4437" y="114"/>
                  <a:pt x="4437" y="114"/>
                </a:cubicBezTo>
                <a:cubicBezTo>
                  <a:pt x="4322" y="114"/>
                  <a:pt x="4322" y="114"/>
                  <a:pt x="4322" y="114"/>
                </a:cubicBezTo>
                <a:cubicBezTo>
                  <a:pt x="4457" y="690"/>
                  <a:pt x="4457" y="690"/>
                  <a:pt x="4457" y="690"/>
                </a:cubicBezTo>
                <a:cubicBezTo>
                  <a:pt x="4460" y="690"/>
                  <a:pt x="4460" y="690"/>
                  <a:pt x="4460" y="690"/>
                </a:cubicBezTo>
                <a:cubicBezTo>
                  <a:pt x="4640" y="0"/>
                  <a:pt x="4640" y="0"/>
                  <a:pt x="4640" y="0"/>
                </a:cubicBezTo>
                <a:cubicBezTo>
                  <a:pt x="4804" y="0"/>
                  <a:pt x="4804" y="0"/>
                  <a:pt x="4804" y="0"/>
                </a:cubicBezTo>
                <a:cubicBezTo>
                  <a:pt x="4982" y="690"/>
                  <a:pt x="4982" y="690"/>
                  <a:pt x="4982" y="690"/>
                </a:cubicBezTo>
                <a:cubicBezTo>
                  <a:pt x="4985" y="690"/>
                  <a:pt x="4985" y="690"/>
                  <a:pt x="4985" y="690"/>
                </a:cubicBezTo>
                <a:cubicBezTo>
                  <a:pt x="5107" y="204"/>
                  <a:pt x="5107" y="204"/>
                  <a:pt x="5107" y="204"/>
                </a:cubicBezTo>
                <a:cubicBezTo>
                  <a:pt x="5128" y="146"/>
                  <a:pt x="5114" y="114"/>
                  <a:pt x="5060" y="114"/>
                </a:cubicBezTo>
                <a:cubicBezTo>
                  <a:pt x="5009" y="114"/>
                  <a:pt x="5009" y="114"/>
                  <a:pt x="5009" y="114"/>
                </a:cubicBezTo>
                <a:cubicBezTo>
                  <a:pt x="5009" y="0"/>
                  <a:pt x="5009" y="0"/>
                  <a:pt x="5009" y="0"/>
                </a:cubicBezTo>
                <a:cubicBezTo>
                  <a:pt x="5363" y="0"/>
                  <a:pt x="5363" y="0"/>
                  <a:pt x="5363" y="0"/>
                </a:cubicBezTo>
                <a:cubicBezTo>
                  <a:pt x="5363" y="114"/>
                  <a:pt x="5363" y="114"/>
                  <a:pt x="5363" y="114"/>
                </a:cubicBezTo>
                <a:cubicBezTo>
                  <a:pt x="5343" y="114"/>
                  <a:pt x="5343" y="114"/>
                  <a:pt x="5343" y="114"/>
                </a:cubicBezTo>
                <a:cubicBezTo>
                  <a:pt x="5320" y="114"/>
                  <a:pt x="5299" y="131"/>
                  <a:pt x="5291" y="155"/>
                </a:cubicBezTo>
                <a:close/>
                <a:moveTo>
                  <a:pt x="2509" y="247"/>
                </a:moveTo>
                <a:cubicBezTo>
                  <a:pt x="2317" y="247"/>
                  <a:pt x="2172" y="378"/>
                  <a:pt x="2172" y="592"/>
                </a:cubicBezTo>
                <a:cubicBezTo>
                  <a:pt x="2172" y="672"/>
                  <a:pt x="2190" y="740"/>
                  <a:pt x="2225" y="794"/>
                </a:cubicBezTo>
                <a:cubicBezTo>
                  <a:pt x="2201" y="801"/>
                  <a:pt x="2175" y="806"/>
                  <a:pt x="2148" y="806"/>
                </a:cubicBezTo>
                <a:cubicBezTo>
                  <a:pt x="2097" y="806"/>
                  <a:pt x="2068" y="792"/>
                  <a:pt x="2062" y="745"/>
                </a:cubicBezTo>
                <a:cubicBezTo>
                  <a:pt x="2062" y="702"/>
                  <a:pt x="2062" y="702"/>
                  <a:pt x="2062" y="702"/>
                </a:cubicBezTo>
                <a:cubicBezTo>
                  <a:pt x="2062" y="264"/>
                  <a:pt x="2062" y="264"/>
                  <a:pt x="2062" y="264"/>
                </a:cubicBezTo>
                <a:cubicBezTo>
                  <a:pt x="1880" y="264"/>
                  <a:pt x="1880" y="264"/>
                  <a:pt x="1880" y="264"/>
                </a:cubicBezTo>
                <a:cubicBezTo>
                  <a:pt x="1880" y="757"/>
                  <a:pt x="1880" y="757"/>
                  <a:pt x="1880" y="757"/>
                </a:cubicBezTo>
                <a:cubicBezTo>
                  <a:pt x="1837" y="773"/>
                  <a:pt x="1783" y="788"/>
                  <a:pt x="1723" y="788"/>
                </a:cubicBezTo>
                <a:cubicBezTo>
                  <a:pt x="1664" y="788"/>
                  <a:pt x="1638" y="768"/>
                  <a:pt x="1638" y="703"/>
                </a:cubicBezTo>
                <a:cubicBezTo>
                  <a:pt x="1638" y="627"/>
                  <a:pt x="1638" y="627"/>
                  <a:pt x="1638" y="627"/>
                </a:cubicBezTo>
                <a:cubicBezTo>
                  <a:pt x="1638" y="627"/>
                  <a:pt x="1638" y="627"/>
                  <a:pt x="1638" y="627"/>
                </a:cubicBezTo>
                <a:cubicBezTo>
                  <a:pt x="1638" y="264"/>
                  <a:pt x="1638" y="264"/>
                  <a:pt x="1638" y="264"/>
                </a:cubicBezTo>
                <a:cubicBezTo>
                  <a:pt x="1457" y="264"/>
                  <a:pt x="1457" y="264"/>
                  <a:pt x="1457" y="264"/>
                </a:cubicBezTo>
                <a:cubicBezTo>
                  <a:pt x="1457" y="752"/>
                  <a:pt x="1457" y="752"/>
                  <a:pt x="1457" y="752"/>
                </a:cubicBezTo>
                <a:cubicBezTo>
                  <a:pt x="1457" y="901"/>
                  <a:pt x="1543" y="931"/>
                  <a:pt x="1643" y="931"/>
                </a:cubicBezTo>
                <a:cubicBezTo>
                  <a:pt x="1724" y="931"/>
                  <a:pt x="1797" y="907"/>
                  <a:pt x="1857" y="871"/>
                </a:cubicBezTo>
                <a:cubicBezTo>
                  <a:pt x="1857" y="871"/>
                  <a:pt x="1857" y="871"/>
                  <a:pt x="1857" y="871"/>
                </a:cubicBezTo>
                <a:cubicBezTo>
                  <a:pt x="1857" y="871"/>
                  <a:pt x="1867" y="865"/>
                  <a:pt x="1898" y="845"/>
                </a:cubicBezTo>
                <a:cubicBezTo>
                  <a:pt x="1898" y="845"/>
                  <a:pt x="1898" y="845"/>
                  <a:pt x="1898" y="845"/>
                </a:cubicBezTo>
                <a:cubicBezTo>
                  <a:pt x="1926" y="910"/>
                  <a:pt x="1984" y="930"/>
                  <a:pt x="2056" y="930"/>
                </a:cubicBezTo>
                <a:cubicBezTo>
                  <a:pt x="2139" y="930"/>
                  <a:pt x="2225" y="901"/>
                  <a:pt x="2288" y="861"/>
                </a:cubicBezTo>
                <a:cubicBezTo>
                  <a:pt x="2346" y="906"/>
                  <a:pt x="2425" y="930"/>
                  <a:pt x="2523" y="930"/>
                </a:cubicBezTo>
                <a:cubicBezTo>
                  <a:pt x="2661" y="930"/>
                  <a:pt x="2739" y="895"/>
                  <a:pt x="2794" y="865"/>
                </a:cubicBezTo>
                <a:cubicBezTo>
                  <a:pt x="2794" y="743"/>
                  <a:pt x="2794" y="743"/>
                  <a:pt x="2794" y="743"/>
                </a:cubicBezTo>
                <a:cubicBezTo>
                  <a:pt x="2735" y="743"/>
                  <a:pt x="2735" y="743"/>
                  <a:pt x="2735" y="743"/>
                </a:cubicBezTo>
                <a:cubicBezTo>
                  <a:pt x="2690" y="775"/>
                  <a:pt x="2630" y="799"/>
                  <a:pt x="2551" y="799"/>
                </a:cubicBezTo>
                <a:cubicBezTo>
                  <a:pt x="2445" y="799"/>
                  <a:pt x="2379" y="762"/>
                  <a:pt x="2369" y="630"/>
                </a:cubicBezTo>
                <a:cubicBezTo>
                  <a:pt x="2818" y="630"/>
                  <a:pt x="2818" y="630"/>
                  <a:pt x="2818" y="630"/>
                </a:cubicBezTo>
                <a:cubicBezTo>
                  <a:pt x="2818" y="624"/>
                  <a:pt x="2821" y="596"/>
                  <a:pt x="2821" y="573"/>
                </a:cubicBezTo>
                <a:cubicBezTo>
                  <a:pt x="2821" y="354"/>
                  <a:pt x="2712" y="247"/>
                  <a:pt x="2509" y="247"/>
                </a:cubicBezTo>
                <a:close/>
                <a:moveTo>
                  <a:pt x="2372" y="518"/>
                </a:moveTo>
                <a:cubicBezTo>
                  <a:pt x="2387" y="395"/>
                  <a:pt x="2442" y="363"/>
                  <a:pt x="2509" y="363"/>
                </a:cubicBezTo>
                <a:cubicBezTo>
                  <a:pt x="2584" y="363"/>
                  <a:pt x="2627" y="401"/>
                  <a:pt x="2631" y="518"/>
                </a:cubicBezTo>
                <a:lnTo>
                  <a:pt x="2372" y="518"/>
                </a:lnTo>
                <a:close/>
                <a:moveTo>
                  <a:pt x="7385" y="45"/>
                </a:moveTo>
                <a:cubicBezTo>
                  <a:pt x="7280" y="45"/>
                  <a:pt x="7280" y="45"/>
                  <a:pt x="7280" y="45"/>
                </a:cubicBezTo>
                <a:cubicBezTo>
                  <a:pt x="7280" y="301"/>
                  <a:pt x="7280" y="301"/>
                  <a:pt x="7280" y="301"/>
                </a:cubicBezTo>
                <a:cubicBezTo>
                  <a:pt x="7237" y="265"/>
                  <a:pt x="7187" y="248"/>
                  <a:pt x="7098" y="248"/>
                </a:cubicBezTo>
                <a:cubicBezTo>
                  <a:pt x="6950" y="248"/>
                  <a:pt x="6801" y="338"/>
                  <a:pt x="6801" y="599"/>
                </a:cubicBezTo>
                <a:cubicBezTo>
                  <a:pt x="6801" y="680"/>
                  <a:pt x="6818" y="746"/>
                  <a:pt x="6846" y="797"/>
                </a:cubicBezTo>
                <a:cubicBezTo>
                  <a:pt x="6825" y="803"/>
                  <a:pt x="6803" y="807"/>
                  <a:pt x="6780" y="807"/>
                </a:cubicBezTo>
                <a:cubicBezTo>
                  <a:pt x="6720" y="807"/>
                  <a:pt x="6691" y="788"/>
                  <a:pt x="6691" y="722"/>
                </a:cubicBezTo>
                <a:cubicBezTo>
                  <a:pt x="6691" y="552"/>
                  <a:pt x="6691" y="552"/>
                  <a:pt x="6691" y="552"/>
                </a:cubicBezTo>
                <a:cubicBezTo>
                  <a:pt x="6691" y="552"/>
                  <a:pt x="6691" y="552"/>
                  <a:pt x="6691" y="552"/>
                </a:cubicBezTo>
                <a:cubicBezTo>
                  <a:pt x="6691" y="149"/>
                  <a:pt x="6691" y="149"/>
                  <a:pt x="6691" y="149"/>
                </a:cubicBezTo>
                <a:cubicBezTo>
                  <a:pt x="6691" y="60"/>
                  <a:pt x="6680" y="45"/>
                  <a:pt x="6616" y="45"/>
                </a:cubicBezTo>
                <a:cubicBezTo>
                  <a:pt x="6511" y="45"/>
                  <a:pt x="6511" y="45"/>
                  <a:pt x="6511" y="45"/>
                </a:cubicBezTo>
                <a:cubicBezTo>
                  <a:pt x="6511" y="552"/>
                  <a:pt x="6511" y="552"/>
                  <a:pt x="6511" y="552"/>
                </a:cubicBezTo>
                <a:cubicBezTo>
                  <a:pt x="6511" y="724"/>
                  <a:pt x="6511" y="724"/>
                  <a:pt x="6511" y="724"/>
                </a:cubicBezTo>
                <a:cubicBezTo>
                  <a:pt x="6511" y="744"/>
                  <a:pt x="6511" y="744"/>
                  <a:pt x="6511" y="744"/>
                </a:cubicBezTo>
                <a:cubicBezTo>
                  <a:pt x="6511" y="894"/>
                  <a:pt x="6586" y="931"/>
                  <a:pt x="6687" y="931"/>
                </a:cubicBezTo>
                <a:cubicBezTo>
                  <a:pt x="6765" y="931"/>
                  <a:pt x="6844" y="906"/>
                  <a:pt x="6906" y="871"/>
                </a:cubicBezTo>
                <a:cubicBezTo>
                  <a:pt x="6953" y="911"/>
                  <a:pt x="7013" y="931"/>
                  <a:pt x="7080" y="931"/>
                </a:cubicBezTo>
                <a:cubicBezTo>
                  <a:pt x="7171" y="931"/>
                  <a:pt x="7238" y="894"/>
                  <a:pt x="7284" y="846"/>
                </a:cubicBezTo>
                <a:cubicBezTo>
                  <a:pt x="7292" y="908"/>
                  <a:pt x="7309" y="913"/>
                  <a:pt x="7339" y="913"/>
                </a:cubicBezTo>
                <a:cubicBezTo>
                  <a:pt x="7461" y="913"/>
                  <a:pt x="7461" y="913"/>
                  <a:pt x="7461" y="913"/>
                </a:cubicBezTo>
                <a:cubicBezTo>
                  <a:pt x="7461" y="149"/>
                  <a:pt x="7461" y="149"/>
                  <a:pt x="7461" y="149"/>
                </a:cubicBezTo>
                <a:cubicBezTo>
                  <a:pt x="7461" y="61"/>
                  <a:pt x="7450" y="45"/>
                  <a:pt x="7385" y="45"/>
                </a:cubicBezTo>
                <a:close/>
                <a:moveTo>
                  <a:pt x="7280" y="743"/>
                </a:moveTo>
                <a:cubicBezTo>
                  <a:pt x="7231" y="782"/>
                  <a:pt x="7192" y="801"/>
                  <a:pt x="7135" y="801"/>
                </a:cubicBezTo>
                <a:cubicBezTo>
                  <a:pt x="7042" y="801"/>
                  <a:pt x="6997" y="743"/>
                  <a:pt x="6997" y="590"/>
                </a:cubicBezTo>
                <a:cubicBezTo>
                  <a:pt x="6997" y="424"/>
                  <a:pt x="7078" y="386"/>
                  <a:pt x="7158" y="386"/>
                </a:cubicBezTo>
                <a:cubicBezTo>
                  <a:pt x="7211" y="386"/>
                  <a:pt x="7249" y="397"/>
                  <a:pt x="7280" y="419"/>
                </a:cubicBezTo>
                <a:lnTo>
                  <a:pt x="7280" y="743"/>
                </a:lnTo>
                <a:close/>
                <a:moveTo>
                  <a:pt x="3492" y="426"/>
                </a:moveTo>
                <a:cubicBezTo>
                  <a:pt x="3492" y="913"/>
                  <a:pt x="3492" y="913"/>
                  <a:pt x="3492" y="913"/>
                </a:cubicBezTo>
                <a:cubicBezTo>
                  <a:pt x="3311" y="913"/>
                  <a:pt x="3311" y="913"/>
                  <a:pt x="3311" y="913"/>
                </a:cubicBezTo>
                <a:cubicBezTo>
                  <a:pt x="3311" y="475"/>
                  <a:pt x="3311" y="475"/>
                  <a:pt x="3311" y="475"/>
                </a:cubicBezTo>
                <a:cubicBezTo>
                  <a:pt x="3311" y="409"/>
                  <a:pt x="3285" y="390"/>
                  <a:pt x="3226" y="390"/>
                </a:cubicBezTo>
                <a:cubicBezTo>
                  <a:pt x="3166" y="390"/>
                  <a:pt x="3112" y="405"/>
                  <a:pt x="3069" y="420"/>
                </a:cubicBezTo>
                <a:cubicBezTo>
                  <a:pt x="3069" y="913"/>
                  <a:pt x="3069" y="913"/>
                  <a:pt x="3069" y="913"/>
                </a:cubicBezTo>
                <a:cubicBezTo>
                  <a:pt x="2887" y="913"/>
                  <a:pt x="2887" y="913"/>
                  <a:pt x="2887" y="913"/>
                </a:cubicBezTo>
                <a:cubicBezTo>
                  <a:pt x="2887" y="263"/>
                  <a:pt x="2887" y="263"/>
                  <a:pt x="2887" y="263"/>
                </a:cubicBezTo>
                <a:cubicBezTo>
                  <a:pt x="3007" y="263"/>
                  <a:pt x="3007" y="263"/>
                  <a:pt x="3007" y="263"/>
                </a:cubicBezTo>
                <a:cubicBezTo>
                  <a:pt x="3040" y="263"/>
                  <a:pt x="3058" y="266"/>
                  <a:pt x="3066" y="323"/>
                </a:cubicBezTo>
                <a:cubicBezTo>
                  <a:pt x="3131" y="278"/>
                  <a:pt x="3213" y="247"/>
                  <a:pt x="3306" y="247"/>
                </a:cubicBezTo>
                <a:cubicBezTo>
                  <a:pt x="3406" y="247"/>
                  <a:pt x="3492" y="277"/>
                  <a:pt x="3492" y="426"/>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013" dirty="0"/>
          </a:p>
        </p:txBody>
      </p:sp>
      <p:sp>
        <p:nvSpPr>
          <p:cNvPr id="8" name="LS_Worldline  (JU-Free) ">
            <a:extLst>
              <a:ext uri="{FF2B5EF4-FFF2-40B4-BE49-F238E27FC236}">
                <a16:creationId xmlns:a16="http://schemas.microsoft.com/office/drawing/2014/main" xmlns="" id="{DA29249F-52A6-47D5-A5A1-267B8978C8EB}"/>
              </a:ext>
            </a:extLst>
          </p:cNvPr>
          <p:cNvSpPr txBox="1">
            <a:spLocks noChangeAspect="1"/>
          </p:cNvSpPr>
          <p:nvPr userDrawn="1">
            <p:custDataLst>
              <p:custData r:id="rId1"/>
            </p:custDataLst>
          </p:nvPr>
        </p:nvSpPr>
        <p:spPr bwMode="auto">
          <a:xfrm>
            <a:off x="7640637" y="4704024"/>
            <a:ext cx="1285879" cy="224670"/>
          </a:xfrm>
          <a:custGeom>
            <a:avLst/>
            <a:gdLst>
              <a:gd name="T0" fmla="*/ 3107 w 5382"/>
              <a:gd name="T1" fmla="*/ 302 h 939"/>
              <a:gd name="T2" fmla="*/ 2692 w 5382"/>
              <a:gd name="T3" fmla="*/ 799 h 939"/>
              <a:gd name="T4" fmla="*/ 2544 w 5382"/>
              <a:gd name="T5" fmla="*/ 553 h 939"/>
              <a:gd name="T6" fmla="*/ 2471 w 5382"/>
              <a:gd name="T7" fmla="*/ 47 h 939"/>
              <a:gd name="T8" fmla="*/ 2371 w 5382"/>
              <a:gd name="T9" fmla="*/ 725 h 939"/>
              <a:gd name="T10" fmla="*/ 2749 w 5382"/>
              <a:gd name="T11" fmla="*/ 872 h 939"/>
              <a:gd name="T12" fmla="*/ 3164 w 5382"/>
              <a:gd name="T13" fmla="*/ 923 h 939"/>
              <a:gd name="T14" fmla="*/ 3208 w 5382"/>
              <a:gd name="T15" fmla="*/ 47 h 939"/>
              <a:gd name="T16" fmla="*/ 2837 w 5382"/>
              <a:gd name="T17" fmla="*/ 592 h 939"/>
              <a:gd name="T18" fmla="*/ 3107 w 5382"/>
              <a:gd name="T19" fmla="*/ 744 h 939"/>
              <a:gd name="T20" fmla="*/ 2313 w 5382"/>
              <a:gd name="T21" fmla="*/ 403 h 939"/>
              <a:gd name="T22" fmla="*/ 2090 w 5382"/>
              <a:gd name="T23" fmla="*/ 923 h 939"/>
              <a:gd name="T24" fmla="*/ 2031 w 5382"/>
              <a:gd name="T25" fmla="*/ 262 h 939"/>
              <a:gd name="T26" fmla="*/ 1657 w 5382"/>
              <a:gd name="T27" fmla="*/ 274 h 939"/>
              <a:gd name="T28" fmla="*/ 1420 w 5382"/>
              <a:gd name="T29" fmla="*/ 453 h 939"/>
              <a:gd name="T30" fmla="*/ 1323 w 5382"/>
              <a:gd name="T31" fmla="*/ 593 h 939"/>
              <a:gd name="T32" fmla="*/ 1176 w 5382"/>
              <a:gd name="T33" fmla="*/ 593 h 939"/>
              <a:gd name="T34" fmla="*/ 1657 w 5382"/>
              <a:gd name="T35" fmla="*/ 274 h 939"/>
              <a:gd name="T36" fmla="*/ 1576 w 5382"/>
              <a:gd name="T37" fmla="*/ 388 h 939"/>
              <a:gd name="T38" fmla="*/ 3714 w 5382"/>
              <a:gd name="T39" fmla="*/ 127 h 939"/>
              <a:gd name="T40" fmla="*/ 3815 w 5382"/>
              <a:gd name="T41" fmla="*/ 225 h 939"/>
              <a:gd name="T42" fmla="*/ 5083 w 5382"/>
              <a:gd name="T43" fmla="*/ 249 h 939"/>
              <a:gd name="T44" fmla="*/ 4736 w 5382"/>
              <a:gd name="T45" fmla="*/ 811 h 939"/>
              <a:gd name="T46" fmla="*/ 4474 w 5382"/>
              <a:gd name="T47" fmla="*/ 244 h 939"/>
              <a:gd name="T48" fmla="*/ 4071 w 5382"/>
              <a:gd name="T49" fmla="*/ 262 h 939"/>
              <a:gd name="T50" fmla="*/ 3904 w 5382"/>
              <a:gd name="T51" fmla="*/ 708 h 939"/>
              <a:gd name="T52" fmla="*/ 3732 w 5382"/>
              <a:gd name="T53" fmla="*/ 262 h 939"/>
              <a:gd name="T54" fmla="*/ 3732 w 5382"/>
              <a:gd name="T55" fmla="*/ 730 h 939"/>
              <a:gd name="T56" fmla="*/ 3562 w 5382"/>
              <a:gd name="T57" fmla="*/ 726 h 939"/>
              <a:gd name="T58" fmla="*/ 3390 w 5382"/>
              <a:gd name="T59" fmla="*/ 47 h 939"/>
              <a:gd name="T60" fmla="*/ 3390 w 5382"/>
              <a:gd name="T61" fmla="*/ 748 h 939"/>
              <a:gd name="T62" fmla="*/ 3900 w 5382"/>
              <a:gd name="T63" fmla="*/ 914 h 939"/>
              <a:gd name="T64" fmla="*/ 4246 w 5382"/>
              <a:gd name="T65" fmla="*/ 923 h 939"/>
              <a:gd name="T66" fmla="*/ 4479 w 5382"/>
              <a:gd name="T67" fmla="*/ 479 h 939"/>
              <a:gd name="T68" fmla="*/ 4479 w 5382"/>
              <a:gd name="T69" fmla="*/ 748 h 939"/>
              <a:gd name="T70" fmla="*/ 5096 w 5382"/>
              <a:gd name="T71" fmla="*/ 934 h 939"/>
              <a:gd name="T72" fmla="*/ 5300 w 5382"/>
              <a:gd name="T73" fmla="*/ 747 h 939"/>
              <a:gd name="T74" fmla="*/ 5380 w 5382"/>
              <a:gd name="T75" fmla="*/ 633 h 939"/>
              <a:gd name="T76" fmla="*/ 5083 w 5382"/>
              <a:gd name="T77" fmla="*/ 366 h 939"/>
              <a:gd name="T78" fmla="*/ 1197 w 5382"/>
              <a:gd name="T79" fmla="*/ 156 h 939"/>
              <a:gd name="T80" fmla="*/ 629 w 5382"/>
              <a:gd name="T81" fmla="*/ 354 h 939"/>
              <a:gd name="T82" fmla="*/ 255 w 5382"/>
              <a:gd name="T83" fmla="*/ 922 h 939"/>
              <a:gd name="T84" fmla="*/ 0 w 5382"/>
              <a:gd name="T85" fmla="*/ 115 h 939"/>
              <a:gd name="T86" fmla="*/ 376 w 5382"/>
              <a:gd name="T87" fmla="*/ 115 h 939"/>
              <a:gd name="T88" fmla="*/ 399 w 5382"/>
              <a:gd name="T89" fmla="*/ 693 h 939"/>
              <a:gd name="T90" fmla="*/ 901 w 5382"/>
              <a:gd name="T91" fmla="*/ 693 h 939"/>
              <a:gd name="T92" fmla="*/ 976 w 5382"/>
              <a:gd name="T93" fmla="*/ 115 h 939"/>
              <a:gd name="T94" fmla="*/ 1267 w 5382"/>
              <a:gd name="T95" fmla="*/ 0 h 939"/>
              <a:gd name="T96" fmla="*/ 1197 w 5382"/>
              <a:gd name="T97" fmla="*/ 15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2" h="939">
                <a:moveTo>
                  <a:pt x="3208" y="47"/>
                </a:moveTo>
                <a:cubicBezTo>
                  <a:pt x="3107" y="47"/>
                  <a:pt x="3107" y="47"/>
                  <a:pt x="3107" y="47"/>
                </a:cubicBezTo>
                <a:cubicBezTo>
                  <a:pt x="3107" y="302"/>
                  <a:pt x="3107" y="302"/>
                  <a:pt x="3107" y="302"/>
                </a:cubicBezTo>
                <a:cubicBezTo>
                  <a:pt x="3066" y="267"/>
                  <a:pt x="3018" y="245"/>
                  <a:pt x="2933" y="245"/>
                </a:cubicBezTo>
                <a:cubicBezTo>
                  <a:pt x="2791" y="245"/>
                  <a:pt x="2649" y="339"/>
                  <a:pt x="2649" y="601"/>
                </a:cubicBezTo>
                <a:cubicBezTo>
                  <a:pt x="2649" y="681"/>
                  <a:pt x="2664" y="747"/>
                  <a:pt x="2692" y="799"/>
                </a:cubicBezTo>
                <a:cubicBezTo>
                  <a:pt x="2672" y="804"/>
                  <a:pt x="2650" y="808"/>
                  <a:pt x="2628" y="808"/>
                </a:cubicBezTo>
                <a:cubicBezTo>
                  <a:pt x="2571" y="808"/>
                  <a:pt x="2544" y="790"/>
                  <a:pt x="2544" y="724"/>
                </a:cubicBezTo>
                <a:cubicBezTo>
                  <a:pt x="2544" y="553"/>
                  <a:pt x="2544" y="553"/>
                  <a:pt x="2544" y="553"/>
                </a:cubicBezTo>
                <a:cubicBezTo>
                  <a:pt x="2543" y="553"/>
                  <a:pt x="2543" y="553"/>
                  <a:pt x="2543" y="553"/>
                </a:cubicBezTo>
                <a:cubicBezTo>
                  <a:pt x="2543" y="151"/>
                  <a:pt x="2543" y="151"/>
                  <a:pt x="2543" y="151"/>
                </a:cubicBezTo>
                <a:cubicBezTo>
                  <a:pt x="2543" y="62"/>
                  <a:pt x="2533" y="47"/>
                  <a:pt x="2471" y="47"/>
                </a:cubicBezTo>
                <a:cubicBezTo>
                  <a:pt x="2371" y="47"/>
                  <a:pt x="2371" y="47"/>
                  <a:pt x="2371" y="47"/>
                </a:cubicBezTo>
                <a:cubicBezTo>
                  <a:pt x="2371" y="553"/>
                  <a:pt x="2371" y="553"/>
                  <a:pt x="2371" y="553"/>
                </a:cubicBezTo>
                <a:cubicBezTo>
                  <a:pt x="2371" y="725"/>
                  <a:pt x="2371" y="725"/>
                  <a:pt x="2371" y="725"/>
                </a:cubicBezTo>
                <a:cubicBezTo>
                  <a:pt x="2371" y="746"/>
                  <a:pt x="2371" y="746"/>
                  <a:pt x="2371" y="746"/>
                </a:cubicBezTo>
                <a:cubicBezTo>
                  <a:pt x="2371" y="895"/>
                  <a:pt x="2443" y="932"/>
                  <a:pt x="2539" y="932"/>
                </a:cubicBezTo>
                <a:cubicBezTo>
                  <a:pt x="2614" y="932"/>
                  <a:pt x="2690" y="907"/>
                  <a:pt x="2749" y="872"/>
                </a:cubicBezTo>
                <a:cubicBezTo>
                  <a:pt x="2794" y="912"/>
                  <a:pt x="2852" y="932"/>
                  <a:pt x="2916" y="932"/>
                </a:cubicBezTo>
                <a:cubicBezTo>
                  <a:pt x="3003" y="932"/>
                  <a:pt x="3067" y="895"/>
                  <a:pt x="3111" y="847"/>
                </a:cubicBezTo>
                <a:cubicBezTo>
                  <a:pt x="3118" y="909"/>
                  <a:pt x="3135" y="923"/>
                  <a:pt x="3164" y="923"/>
                </a:cubicBezTo>
                <a:cubicBezTo>
                  <a:pt x="3280" y="923"/>
                  <a:pt x="3280" y="923"/>
                  <a:pt x="3280" y="923"/>
                </a:cubicBezTo>
                <a:cubicBezTo>
                  <a:pt x="3280" y="151"/>
                  <a:pt x="3280" y="151"/>
                  <a:pt x="3280" y="151"/>
                </a:cubicBezTo>
                <a:cubicBezTo>
                  <a:pt x="3280" y="63"/>
                  <a:pt x="3270" y="47"/>
                  <a:pt x="3208" y="47"/>
                </a:cubicBezTo>
                <a:close/>
                <a:moveTo>
                  <a:pt x="3107" y="744"/>
                </a:moveTo>
                <a:cubicBezTo>
                  <a:pt x="3060" y="783"/>
                  <a:pt x="3023" y="803"/>
                  <a:pt x="2968" y="803"/>
                </a:cubicBezTo>
                <a:cubicBezTo>
                  <a:pt x="2880" y="803"/>
                  <a:pt x="2837" y="744"/>
                  <a:pt x="2837" y="592"/>
                </a:cubicBezTo>
                <a:cubicBezTo>
                  <a:pt x="2837" y="426"/>
                  <a:pt x="2914" y="388"/>
                  <a:pt x="2990" y="388"/>
                </a:cubicBezTo>
                <a:cubicBezTo>
                  <a:pt x="3041" y="388"/>
                  <a:pt x="3078" y="399"/>
                  <a:pt x="3107" y="421"/>
                </a:cubicBezTo>
                <a:lnTo>
                  <a:pt x="3107" y="744"/>
                </a:lnTo>
                <a:close/>
                <a:moveTo>
                  <a:pt x="2273" y="250"/>
                </a:moveTo>
                <a:cubicBezTo>
                  <a:pt x="2287" y="250"/>
                  <a:pt x="2301" y="253"/>
                  <a:pt x="2313" y="257"/>
                </a:cubicBezTo>
                <a:cubicBezTo>
                  <a:pt x="2313" y="403"/>
                  <a:pt x="2313" y="403"/>
                  <a:pt x="2313" y="403"/>
                </a:cubicBezTo>
                <a:cubicBezTo>
                  <a:pt x="2282" y="403"/>
                  <a:pt x="2282" y="403"/>
                  <a:pt x="2282" y="403"/>
                </a:cubicBezTo>
                <a:cubicBezTo>
                  <a:pt x="2190" y="403"/>
                  <a:pt x="2126" y="423"/>
                  <a:pt x="2090" y="442"/>
                </a:cubicBezTo>
                <a:cubicBezTo>
                  <a:pt x="2090" y="923"/>
                  <a:pt x="2090" y="923"/>
                  <a:pt x="2090" y="923"/>
                </a:cubicBezTo>
                <a:cubicBezTo>
                  <a:pt x="1915" y="923"/>
                  <a:pt x="1915" y="923"/>
                  <a:pt x="1915" y="923"/>
                </a:cubicBezTo>
                <a:cubicBezTo>
                  <a:pt x="1915" y="262"/>
                  <a:pt x="1915" y="262"/>
                  <a:pt x="1915" y="262"/>
                </a:cubicBezTo>
                <a:cubicBezTo>
                  <a:pt x="2031" y="262"/>
                  <a:pt x="2031" y="262"/>
                  <a:pt x="2031" y="262"/>
                </a:cubicBezTo>
                <a:cubicBezTo>
                  <a:pt x="2062" y="262"/>
                  <a:pt x="2081" y="271"/>
                  <a:pt x="2088" y="337"/>
                </a:cubicBezTo>
                <a:cubicBezTo>
                  <a:pt x="2130" y="292"/>
                  <a:pt x="2190" y="250"/>
                  <a:pt x="2273" y="250"/>
                </a:cubicBezTo>
                <a:close/>
                <a:moveTo>
                  <a:pt x="1657" y="274"/>
                </a:moveTo>
                <a:cubicBezTo>
                  <a:pt x="1616" y="256"/>
                  <a:pt x="1570" y="246"/>
                  <a:pt x="1523" y="246"/>
                </a:cubicBezTo>
                <a:cubicBezTo>
                  <a:pt x="1511" y="246"/>
                  <a:pt x="1498" y="247"/>
                  <a:pt x="1487" y="248"/>
                </a:cubicBezTo>
                <a:cubicBezTo>
                  <a:pt x="1444" y="306"/>
                  <a:pt x="1420" y="376"/>
                  <a:pt x="1420" y="453"/>
                </a:cubicBezTo>
                <a:cubicBezTo>
                  <a:pt x="1420" y="596"/>
                  <a:pt x="1507" y="719"/>
                  <a:pt x="1631" y="772"/>
                </a:cubicBezTo>
                <a:cubicBezTo>
                  <a:pt x="1600" y="794"/>
                  <a:pt x="1563" y="807"/>
                  <a:pt x="1523" y="807"/>
                </a:cubicBezTo>
                <a:cubicBezTo>
                  <a:pt x="1412" y="807"/>
                  <a:pt x="1323" y="711"/>
                  <a:pt x="1323" y="593"/>
                </a:cubicBezTo>
                <a:cubicBezTo>
                  <a:pt x="1323" y="542"/>
                  <a:pt x="1340" y="495"/>
                  <a:pt x="1367" y="459"/>
                </a:cubicBezTo>
                <a:cubicBezTo>
                  <a:pt x="1367" y="405"/>
                  <a:pt x="1386" y="306"/>
                  <a:pt x="1415" y="264"/>
                </a:cubicBezTo>
                <a:cubicBezTo>
                  <a:pt x="1275" y="309"/>
                  <a:pt x="1176" y="441"/>
                  <a:pt x="1176" y="593"/>
                </a:cubicBezTo>
                <a:cubicBezTo>
                  <a:pt x="1176" y="785"/>
                  <a:pt x="1334" y="939"/>
                  <a:pt x="1523" y="939"/>
                </a:cubicBezTo>
                <a:cubicBezTo>
                  <a:pt x="1712" y="939"/>
                  <a:pt x="1869" y="785"/>
                  <a:pt x="1869" y="593"/>
                </a:cubicBezTo>
                <a:cubicBezTo>
                  <a:pt x="1869" y="450"/>
                  <a:pt x="1782" y="326"/>
                  <a:pt x="1657" y="274"/>
                </a:cubicBezTo>
                <a:close/>
                <a:moveTo>
                  <a:pt x="1713" y="658"/>
                </a:moveTo>
                <a:cubicBezTo>
                  <a:pt x="1628" y="633"/>
                  <a:pt x="1566" y="551"/>
                  <a:pt x="1566" y="453"/>
                </a:cubicBezTo>
                <a:cubicBezTo>
                  <a:pt x="1566" y="430"/>
                  <a:pt x="1570" y="408"/>
                  <a:pt x="1576" y="388"/>
                </a:cubicBezTo>
                <a:cubicBezTo>
                  <a:pt x="1661" y="412"/>
                  <a:pt x="1723" y="495"/>
                  <a:pt x="1723" y="593"/>
                </a:cubicBezTo>
                <a:cubicBezTo>
                  <a:pt x="1723" y="616"/>
                  <a:pt x="1719" y="638"/>
                  <a:pt x="1713" y="658"/>
                </a:cubicBezTo>
                <a:close/>
                <a:moveTo>
                  <a:pt x="3714" y="127"/>
                </a:moveTo>
                <a:cubicBezTo>
                  <a:pt x="3714" y="73"/>
                  <a:pt x="3759" y="28"/>
                  <a:pt x="3815" y="28"/>
                </a:cubicBezTo>
                <a:cubicBezTo>
                  <a:pt x="3871" y="28"/>
                  <a:pt x="3916" y="73"/>
                  <a:pt x="3916" y="127"/>
                </a:cubicBezTo>
                <a:cubicBezTo>
                  <a:pt x="3916" y="182"/>
                  <a:pt x="3871" y="225"/>
                  <a:pt x="3815" y="225"/>
                </a:cubicBezTo>
                <a:cubicBezTo>
                  <a:pt x="3759" y="225"/>
                  <a:pt x="3714" y="182"/>
                  <a:pt x="3714" y="127"/>
                </a:cubicBezTo>
                <a:close/>
                <a:moveTo>
                  <a:pt x="5382" y="576"/>
                </a:moveTo>
                <a:cubicBezTo>
                  <a:pt x="5382" y="357"/>
                  <a:pt x="5278" y="249"/>
                  <a:pt x="5083" y="249"/>
                </a:cubicBezTo>
                <a:cubicBezTo>
                  <a:pt x="4898" y="249"/>
                  <a:pt x="4758" y="381"/>
                  <a:pt x="4758" y="595"/>
                </a:cubicBezTo>
                <a:cubicBezTo>
                  <a:pt x="4758" y="676"/>
                  <a:pt x="4776" y="744"/>
                  <a:pt x="4810" y="798"/>
                </a:cubicBezTo>
                <a:cubicBezTo>
                  <a:pt x="4786" y="805"/>
                  <a:pt x="4761" y="811"/>
                  <a:pt x="4736" y="811"/>
                </a:cubicBezTo>
                <a:cubicBezTo>
                  <a:pt x="4686" y="811"/>
                  <a:pt x="4659" y="796"/>
                  <a:pt x="4653" y="749"/>
                </a:cubicBezTo>
                <a:cubicBezTo>
                  <a:pt x="4653" y="430"/>
                  <a:pt x="4653" y="430"/>
                  <a:pt x="4653" y="430"/>
                </a:cubicBezTo>
                <a:cubicBezTo>
                  <a:pt x="4653" y="281"/>
                  <a:pt x="4571" y="244"/>
                  <a:pt x="4474" y="244"/>
                </a:cubicBezTo>
                <a:cubicBezTo>
                  <a:pt x="4385" y="244"/>
                  <a:pt x="4305" y="281"/>
                  <a:pt x="4243" y="327"/>
                </a:cubicBezTo>
                <a:cubicBezTo>
                  <a:pt x="4236" y="270"/>
                  <a:pt x="4218" y="262"/>
                  <a:pt x="4187" y="262"/>
                </a:cubicBezTo>
                <a:cubicBezTo>
                  <a:pt x="4071" y="262"/>
                  <a:pt x="4071" y="262"/>
                  <a:pt x="4071" y="262"/>
                </a:cubicBezTo>
                <a:cubicBezTo>
                  <a:pt x="4071" y="775"/>
                  <a:pt x="4071" y="775"/>
                  <a:pt x="4071" y="775"/>
                </a:cubicBezTo>
                <a:cubicBezTo>
                  <a:pt x="4045" y="783"/>
                  <a:pt x="4018" y="790"/>
                  <a:pt x="3988" y="790"/>
                </a:cubicBezTo>
                <a:cubicBezTo>
                  <a:pt x="3932" y="790"/>
                  <a:pt x="3905" y="772"/>
                  <a:pt x="3904" y="708"/>
                </a:cubicBezTo>
                <a:cubicBezTo>
                  <a:pt x="3904" y="384"/>
                  <a:pt x="3904" y="384"/>
                  <a:pt x="3904" y="384"/>
                </a:cubicBezTo>
                <a:cubicBezTo>
                  <a:pt x="3904" y="283"/>
                  <a:pt x="3895" y="262"/>
                  <a:pt x="3835" y="262"/>
                </a:cubicBezTo>
                <a:cubicBezTo>
                  <a:pt x="3732" y="262"/>
                  <a:pt x="3732" y="262"/>
                  <a:pt x="3732" y="262"/>
                </a:cubicBezTo>
                <a:cubicBezTo>
                  <a:pt x="3732" y="535"/>
                  <a:pt x="3732" y="535"/>
                  <a:pt x="3732" y="535"/>
                </a:cubicBezTo>
                <a:cubicBezTo>
                  <a:pt x="3732" y="728"/>
                  <a:pt x="3732" y="728"/>
                  <a:pt x="3732" y="728"/>
                </a:cubicBezTo>
                <a:cubicBezTo>
                  <a:pt x="3732" y="730"/>
                  <a:pt x="3732" y="730"/>
                  <a:pt x="3732" y="730"/>
                </a:cubicBezTo>
                <a:cubicBezTo>
                  <a:pt x="3732" y="794"/>
                  <a:pt x="3732" y="794"/>
                  <a:pt x="3732" y="794"/>
                </a:cubicBezTo>
                <a:cubicBezTo>
                  <a:pt x="3705" y="803"/>
                  <a:pt x="3676" y="811"/>
                  <a:pt x="3646" y="811"/>
                </a:cubicBezTo>
                <a:cubicBezTo>
                  <a:pt x="3589" y="811"/>
                  <a:pt x="3562" y="792"/>
                  <a:pt x="3562" y="726"/>
                </a:cubicBezTo>
                <a:cubicBezTo>
                  <a:pt x="3562" y="151"/>
                  <a:pt x="3562" y="151"/>
                  <a:pt x="3562" y="151"/>
                </a:cubicBezTo>
                <a:cubicBezTo>
                  <a:pt x="3562" y="62"/>
                  <a:pt x="3551" y="47"/>
                  <a:pt x="3489" y="47"/>
                </a:cubicBezTo>
                <a:cubicBezTo>
                  <a:pt x="3390" y="47"/>
                  <a:pt x="3390" y="47"/>
                  <a:pt x="3390" y="47"/>
                </a:cubicBezTo>
                <a:cubicBezTo>
                  <a:pt x="3390" y="556"/>
                  <a:pt x="3390" y="556"/>
                  <a:pt x="3390" y="556"/>
                </a:cubicBezTo>
                <a:cubicBezTo>
                  <a:pt x="3390" y="725"/>
                  <a:pt x="3390" y="725"/>
                  <a:pt x="3390" y="725"/>
                </a:cubicBezTo>
                <a:cubicBezTo>
                  <a:pt x="3390" y="748"/>
                  <a:pt x="3390" y="748"/>
                  <a:pt x="3390" y="748"/>
                </a:cubicBezTo>
                <a:cubicBezTo>
                  <a:pt x="3390" y="897"/>
                  <a:pt x="3461" y="934"/>
                  <a:pt x="3558" y="934"/>
                </a:cubicBezTo>
                <a:cubicBezTo>
                  <a:pt x="3635" y="934"/>
                  <a:pt x="3714" y="907"/>
                  <a:pt x="3774" y="871"/>
                </a:cubicBezTo>
                <a:cubicBezTo>
                  <a:pt x="3804" y="903"/>
                  <a:pt x="3848" y="914"/>
                  <a:pt x="3900" y="914"/>
                </a:cubicBezTo>
                <a:cubicBezTo>
                  <a:pt x="3959" y="914"/>
                  <a:pt x="4019" y="898"/>
                  <a:pt x="4071" y="874"/>
                </a:cubicBezTo>
                <a:cubicBezTo>
                  <a:pt x="4071" y="923"/>
                  <a:pt x="4071" y="923"/>
                  <a:pt x="4071" y="923"/>
                </a:cubicBezTo>
                <a:cubicBezTo>
                  <a:pt x="4246" y="923"/>
                  <a:pt x="4246" y="923"/>
                  <a:pt x="4246" y="923"/>
                </a:cubicBezTo>
                <a:cubicBezTo>
                  <a:pt x="4246" y="425"/>
                  <a:pt x="4246" y="425"/>
                  <a:pt x="4246" y="425"/>
                </a:cubicBezTo>
                <a:cubicBezTo>
                  <a:pt x="4288" y="409"/>
                  <a:pt x="4340" y="394"/>
                  <a:pt x="4397" y="394"/>
                </a:cubicBezTo>
                <a:cubicBezTo>
                  <a:pt x="4454" y="394"/>
                  <a:pt x="4479" y="414"/>
                  <a:pt x="4479" y="479"/>
                </a:cubicBezTo>
                <a:cubicBezTo>
                  <a:pt x="4479" y="556"/>
                  <a:pt x="4479" y="556"/>
                  <a:pt x="4479" y="556"/>
                </a:cubicBezTo>
                <a:cubicBezTo>
                  <a:pt x="4479" y="556"/>
                  <a:pt x="4479" y="556"/>
                  <a:pt x="4479" y="556"/>
                </a:cubicBezTo>
                <a:cubicBezTo>
                  <a:pt x="4479" y="748"/>
                  <a:pt x="4479" y="748"/>
                  <a:pt x="4479" y="748"/>
                </a:cubicBezTo>
                <a:cubicBezTo>
                  <a:pt x="4479" y="897"/>
                  <a:pt x="4551" y="934"/>
                  <a:pt x="4647" y="934"/>
                </a:cubicBezTo>
                <a:cubicBezTo>
                  <a:pt x="4727" y="934"/>
                  <a:pt x="4809" y="905"/>
                  <a:pt x="4870" y="866"/>
                </a:cubicBezTo>
                <a:cubicBezTo>
                  <a:pt x="4926" y="910"/>
                  <a:pt x="5002" y="934"/>
                  <a:pt x="5096" y="934"/>
                </a:cubicBezTo>
                <a:cubicBezTo>
                  <a:pt x="5229" y="934"/>
                  <a:pt x="5304" y="900"/>
                  <a:pt x="5357" y="869"/>
                </a:cubicBezTo>
                <a:cubicBezTo>
                  <a:pt x="5357" y="747"/>
                  <a:pt x="5357" y="747"/>
                  <a:pt x="5357" y="747"/>
                </a:cubicBezTo>
                <a:cubicBezTo>
                  <a:pt x="5300" y="747"/>
                  <a:pt x="5300" y="747"/>
                  <a:pt x="5300" y="747"/>
                </a:cubicBezTo>
                <a:cubicBezTo>
                  <a:pt x="5257" y="779"/>
                  <a:pt x="5199" y="803"/>
                  <a:pt x="5123" y="803"/>
                </a:cubicBezTo>
                <a:cubicBezTo>
                  <a:pt x="5021" y="803"/>
                  <a:pt x="4957" y="766"/>
                  <a:pt x="4949" y="633"/>
                </a:cubicBezTo>
                <a:cubicBezTo>
                  <a:pt x="5380" y="633"/>
                  <a:pt x="5380" y="633"/>
                  <a:pt x="5380" y="633"/>
                </a:cubicBezTo>
                <a:cubicBezTo>
                  <a:pt x="5380" y="627"/>
                  <a:pt x="5382" y="599"/>
                  <a:pt x="5382" y="576"/>
                </a:cubicBezTo>
                <a:close/>
                <a:moveTo>
                  <a:pt x="4951" y="522"/>
                </a:moveTo>
                <a:cubicBezTo>
                  <a:pt x="4965" y="398"/>
                  <a:pt x="5018" y="366"/>
                  <a:pt x="5083" y="366"/>
                </a:cubicBezTo>
                <a:cubicBezTo>
                  <a:pt x="5155" y="366"/>
                  <a:pt x="5196" y="404"/>
                  <a:pt x="5200" y="522"/>
                </a:cubicBezTo>
                <a:lnTo>
                  <a:pt x="4951" y="522"/>
                </a:lnTo>
                <a:close/>
                <a:moveTo>
                  <a:pt x="1197" y="156"/>
                </a:moveTo>
                <a:cubicBezTo>
                  <a:pt x="999" y="922"/>
                  <a:pt x="999" y="922"/>
                  <a:pt x="999" y="922"/>
                </a:cubicBezTo>
                <a:cubicBezTo>
                  <a:pt x="770" y="922"/>
                  <a:pt x="770" y="922"/>
                  <a:pt x="770" y="922"/>
                </a:cubicBezTo>
                <a:cubicBezTo>
                  <a:pt x="629" y="354"/>
                  <a:pt x="629" y="354"/>
                  <a:pt x="629" y="354"/>
                </a:cubicBezTo>
                <a:cubicBezTo>
                  <a:pt x="626" y="354"/>
                  <a:pt x="626" y="354"/>
                  <a:pt x="626" y="354"/>
                </a:cubicBezTo>
                <a:cubicBezTo>
                  <a:pt x="483" y="922"/>
                  <a:pt x="483" y="922"/>
                  <a:pt x="483" y="922"/>
                </a:cubicBezTo>
                <a:cubicBezTo>
                  <a:pt x="255" y="922"/>
                  <a:pt x="255" y="922"/>
                  <a:pt x="255" y="922"/>
                </a:cubicBezTo>
                <a:cubicBezTo>
                  <a:pt x="65" y="151"/>
                  <a:pt x="65" y="151"/>
                  <a:pt x="65" y="151"/>
                </a:cubicBezTo>
                <a:cubicBezTo>
                  <a:pt x="57" y="131"/>
                  <a:pt x="41" y="115"/>
                  <a:pt x="21" y="115"/>
                </a:cubicBezTo>
                <a:cubicBezTo>
                  <a:pt x="0" y="115"/>
                  <a:pt x="0" y="115"/>
                  <a:pt x="0" y="115"/>
                </a:cubicBezTo>
                <a:cubicBezTo>
                  <a:pt x="0" y="0"/>
                  <a:pt x="0" y="0"/>
                  <a:pt x="0" y="0"/>
                </a:cubicBezTo>
                <a:cubicBezTo>
                  <a:pt x="376" y="0"/>
                  <a:pt x="376" y="0"/>
                  <a:pt x="376" y="0"/>
                </a:cubicBezTo>
                <a:cubicBezTo>
                  <a:pt x="376" y="115"/>
                  <a:pt x="376" y="115"/>
                  <a:pt x="376" y="115"/>
                </a:cubicBezTo>
                <a:cubicBezTo>
                  <a:pt x="266" y="115"/>
                  <a:pt x="266" y="115"/>
                  <a:pt x="266" y="115"/>
                </a:cubicBezTo>
                <a:cubicBezTo>
                  <a:pt x="396" y="693"/>
                  <a:pt x="396" y="693"/>
                  <a:pt x="396" y="693"/>
                </a:cubicBezTo>
                <a:cubicBezTo>
                  <a:pt x="399" y="693"/>
                  <a:pt x="399" y="693"/>
                  <a:pt x="399" y="693"/>
                </a:cubicBezTo>
                <a:cubicBezTo>
                  <a:pt x="572" y="0"/>
                  <a:pt x="572" y="0"/>
                  <a:pt x="572" y="0"/>
                </a:cubicBezTo>
                <a:cubicBezTo>
                  <a:pt x="730" y="0"/>
                  <a:pt x="730" y="0"/>
                  <a:pt x="730" y="0"/>
                </a:cubicBezTo>
                <a:cubicBezTo>
                  <a:pt x="901" y="693"/>
                  <a:pt x="901" y="693"/>
                  <a:pt x="901" y="693"/>
                </a:cubicBezTo>
                <a:cubicBezTo>
                  <a:pt x="904" y="693"/>
                  <a:pt x="904" y="693"/>
                  <a:pt x="904" y="693"/>
                </a:cubicBezTo>
                <a:cubicBezTo>
                  <a:pt x="1021" y="205"/>
                  <a:pt x="1021" y="205"/>
                  <a:pt x="1021" y="205"/>
                </a:cubicBezTo>
                <a:cubicBezTo>
                  <a:pt x="1041" y="147"/>
                  <a:pt x="1027" y="115"/>
                  <a:pt x="976" y="115"/>
                </a:cubicBezTo>
                <a:cubicBezTo>
                  <a:pt x="926" y="115"/>
                  <a:pt x="926" y="115"/>
                  <a:pt x="926" y="115"/>
                </a:cubicBezTo>
                <a:cubicBezTo>
                  <a:pt x="926" y="0"/>
                  <a:pt x="926" y="0"/>
                  <a:pt x="926" y="0"/>
                </a:cubicBezTo>
                <a:cubicBezTo>
                  <a:pt x="1267" y="0"/>
                  <a:pt x="1267" y="0"/>
                  <a:pt x="1267" y="0"/>
                </a:cubicBezTo>
                <a:cubicBezTo>
                  <a:pt x="1267" y="115"/>
                  <a:pt x="1267" y="115"/>
                  <a:pt x="1267" y="115"/>
                </a:cubicBezTo>
                <a:cubicBezTo>
                  <a:pt x="1248" y="115"/>
                  <a:pt x="1248" y="115"/>
                  <a:pt x="1248" y="115"/>
                </a:cubicBezTo>
                <a:cubicBezTo>
                  <a:pt x="1225" y="115"/>
                  <a:pt x="1205" y="132"/>
                  <a:pt x="1197" y="15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70000" indent="-270000" algn="l" defTabSz="914400" rtl="0" eaLnBrk="1" latinLnBrk="0" hangingPunct="1">
              <a:spcBef>
                <a:spcPts val="0"/>
              </a:spcBef>
              <a:buFont typeface="Arial" pitchFamily="34" charset="0"/>
              <a:buChar char="•"/>
              <a:defRPr sz="2000" b="0" kern="1200">
                <a:solidFill>
                  <a:schemeClr val="tx1"/>
                </a:solidFill>
                <a:latin typeface="+mn-lt"/>
                <a:ea typeface="+mn-ea"/>
                <a:cs typeface="+mn-cs"/>
              </a:defRPr>
            </a:lvl1pPr>
            <a:lvl2pPr marL="540000" indent="-270000" algn="l" defTabSz="914400" rtl="0" eaLnBrk="1" latinLnBrk="0" hangingPunct="1">
              <a:spcBef>
                <a:spcPts val="0"/>
              </a:spcBef>
              <a:buFont typeface="Arial" pitchFamily="34" charset="0"/>
              <a:buChar char="•"/>
              <a:defRPr sz="1800" b="0" kern="1200">
                <a:solidFill>
                  <a:schemeClr val="tx1"/>
                </a:solidFill>
                <a:latin typeface="+mn-lt"/>
                <a:ea typeface="+mn-ea"/>
                <a:cs typeface="+mn-cs"/>
              </a:defRPr>
            </a:lvl2pPr>
            <a:lvl3pPr marL="810000" indent="-270000" algn="l" defTabSz="914400" rtl="0" eaLnBrk="1" latinLnBrk="0" hangingPunct="1">
              <a:spcBef>
                <a:spcPts val="0"/>
              </a:spcBef>
              <a:buFont typeface="Arial" pitchFamily="34" charset="0"/>
              <a:buChar char="•"/>
              <a:defRPr sz="1600" b="0" kern="1200" baseline="0">
                <a:solidFill>
                  <a:schemeClr val="tx1"/>
                </a:solidFill>
                <a:latin typeface="+mn-lt"/>
                <a:ea typeface="+mn-ea"/>
                <a:cs typeface="+mn-cs"/>
              </a:defRPr>
            </a:lvl3pPr>
            <a:lvl4pPr marL="0" indent="0" algn="l" defTabSz="914400" rtl="0" eaLnBrk="1" latinLnBrk="0" hangingPunct="1">
              <a:spcBef>
                <a:spcPts val="0"/>
              </a:spcBef>
              <a:buFont typeface="Aria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70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540000" indent="0" algn="l" defTabSz="914400" rtl="0" eaLnBrk="1" latinLnBrk="0" hangingPunct="1">
              <a:spcBef>
                <a:spcPts val="0"/>
              </a:spcBef>
              <a:buFont typeface="Arial" pitchFamily="34" charset="0"/>
              <a:buNone/>
              <a:defRPr sz="1800" kern="1200" baseline="0">
                <a:solidFill>
                  <a:schemeClr val="tx1"/>
                </a:solidFill>
                <a:latin typeface="+mn-lt"/>
                <a:ea typeface="+mn-ea"/>
                <a:cs typeface="+mn-cs"/>
              </a:defRPr>
            </a:lvl7pPr>
            <a:lvl8pPr marL="810000" indent="0" algn="l" defTabSz="914400" rtl="0" eaLnBrk="1" latinLnBrk="0" hangingPunct="1">
              <a:spcBef>
                <a:spcPts val="0"/>
              </a:spcBef>
              <a:buFont typeface="Arial" pitchFamily="34" charset="0"/>
              <a:buNone/>
              <a:defRPr sz="1600" kern="1200" baseline="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a:lstStyle>
          <a:p>
            <a:pPr marL="0" lvl="0" indent="0">
              <a:buFontTx/>
              <a:buNone/>
            </a:pPr>
            <a:r>
              <a:rPr lang="en-GB"/>
              <a:t> </a:t>
            </a:r>
            <a:endParaRPr lang="en-GB" dirty="0"/>
          </a:p>
        </p:txBody>
      </p:sp>
      <p:sp>
        <p:nvSpPr>
          <p:cNvPr id="10" name="LS_Santeos  (JU-Free) " hidden="1">
            <a:extLst>
              <a:ext uri="{FF2B5EF4-FFF2-40B4-BE49-F238E27FC236}">
                <a16:creationId xmlns:a16="http://schemas.microsoft.com/office/drawing/2014/main" xmlns="" id="{6D989BDF-760A-407E-A378-FDD2AE433DCA}"/>
              </a:ext>
            </a:extLst>
          </p:cNvPr>
          <p:cNvSpPr>
            <a:spLocks noChangeAspect="1"/>
          </p:cNvSpPr>
          <p:nvPr userDrawn="1"/>
        </p:nvSpPr>
        <p:spPr bwMode="auto">
          <a:xfrm>
            <a:off x="7857464" y="4722302"/>
            <a:ext cx="1071034" cy="288000"/>
          </a:xfrm>
          <a:custGeom>
            <a:avLst/>
            <a:gdLst>
              <a:gd name="T0" fmla="*/ 2049 w 4630"/>
              <a:gd name="T1" fmla="*/ 1233 h 1246"/>
              <a:gd name="T2" fmla="*/ 2105 w 4630"/>
              <a:gd name="T3" fmla="*/ 1209 h 1246"/>
              <a:gd name="T4" fmla="*/ 2051 w 4630"/>
              <a:gd name="T5" fmla="*/ 1121 h 1246"/>
              <a:gd name="T6" fmla="*/ 2387 w 4630"/>
              <a:gd name="T7" fmla="*/ 1051 h 1246"/>
              <a:gd name="T8" fmla="*/ 2329 w 4630"/>
              <a:gd name="T9" fmla="*/ 1073 h 1246"/>
              <a:gd name="T10" fmla="*/ 2256 w 4630"/>
              <a:gd name="T11" fmla="*/ 1139 h 1246"/>
              <a:gd name="T12" fmla="*/ 2365 w 4630"/>
              <a:gd name="T13" fmla="*/ 1214 h 1246"/>
              <a:gd name="T14" fmla="*/ 2359 w 4630"/>
              <a:gd name="T15" fmla="*/ 1190 h 1246"/>
              <a:gd name="T16" fmla="*/ 2331 w 4630"/>
              <a:gd name="T17" fmla="*/ 1154 h 1246"/>
              <a:gd name="T18" fmla="*/ 1909 w 4630"/>
              <a:gd name="T19" fmla="*/ 1242 h 1246"/>
              <a:gd name="T20" fmla="*/ 1772 w 4630"/>
              <a:gd name="T21" fmla="*/ 1242 h 1246"/>
              <a:gd name="T22" fmla="*/ 1950 w 4630"/>
              <a:gd name="T23" fmla="*/ 1071 h 1246"/>
              <a:gd name="T24" fmla="*/ 2082 w 4630"/>
              <a:gd name="T25" fmla="*/ 722 h 1246"/>
              <a:gd name="T26" fmla="*/ 1791 w 4630"/>
              <a:gd name="T27" fmla="*/ 319 h 1246"/>
              <a:gd name="T28" fmla="*/ 1439 w 4630"/>
              <a:gd name="T29" fmla="*/ 722 h 1246"/>
              <a:gd name="T30" fmla="*/ 4322 w 4630"/>
              <a:gd name="T31" fmla="*/ 869 h 1246"/>
              <a:gd name="T32" fmla="*/ 4362 w 4630"/>
              <a:gd name="T33" fmla="*/ 174 h 1246"/>
              <a:gd name="T34" fmla="*/ 4322 w 4630"/>
              <a:gd name="T35" fmla="*/ 869 h 1246"/>
              <a:gd name="T36" fmla="*/ 232 w 4630"/>
              <a:gd name="T37" fmla="*/ 591 h 1246"/>
              <a:gd name="T38" fmla="*/ 323 w 4630"/>
              <a:gd name="T39" fmla="*/ 442 h 1246"/>
              <a:gd name="T40" fmla="*/ 1362 w 4630"/>
              <a:gd name="T41" fmla="*/ 1197 h 1246"/>
              <a:gd name="T42" fmla="*/ 1474 w 4630"/>
              <a:gd name="T43" fmla="*/ 1206 h 1246"/>
              <a:gd name="T44" fmla="*/ 1519 w 4630"/>
              <a:gd name="T45" fmla="*/ 1061 h 1246"/>
              <a:gd name="T46" fmla="*/ 1400 w 4630"/>
              <a:gd name="T47" fmla="*/ 1121 h 1246"/>
              <a:gd name="T48" fmla="*/ 1065 w 4630"/>
              <a:gd name="T49" fmla="*/ 402 h 1246"/>
              <a:gd name="T50" fmla="*/ 1333 w 4630"/>
              <a:gd name="T51" fmla="*/ 754 h 1246"/>
              <a:gd name="T52" fmla="*/ 1065 w 4630"/>
              <a:gd name="T53" fmla="*/ 710 h 1246"/>
              <a:gd name="T54" fmla="*/ 2226 w 4630"/>
              <a:gd name="T55" fmla="*/ 0 h 1246"/>
              <a:gd name="T56" fmla="*/ 2572 w 4630"/>
              <a:gd name="T57" fmla="*/ 754 h 1246"/>
              <a:gd name="T58" fmla="*/ 3890 w 4630"/>
              <a:gd name="T59" fmla="*/ 965 h 1246"/>
              <a:gd name="T60" fmla="*/ 3664 w 4630"/>
              <a:gd name="T61" fmla="*/ 171 h 1246"/>
              <a:gd name="T62" fmla="*/ 3837 w 4630"/>
              <a:gd name="T63" fmla="*/ 526 h 1246"/>
              <a:gd name="T64" fmla="*/ 3746 w 4630"/>
              <a:gd name="T65" fmla="*/ 1190 h 1246"/>
              <a:gd name="T66" fmla="*/ 4035 w 4630"/>
              <a:gd name="T67" fmla="*/ 1105 h 1246"/>
              <a:gd name="T68" fmla="*/ 4170 w 4630"/>
              <a:gd name="T69" fmla="*/ 1173 h 1246"/>
              <a:gd name="T70" fmla="*/ 4025 w 4630"/>
              <a:gd name="T71" fmla="*/ 1049 h 1246"/>
              <a:gd name="T72" fmla="*/ 4053 w 4630"/>
              <a:gd name="T73" fmla="*/ 1083 h 1246"/>
              <a:gd name="T74" fmla="*/ 4215 w 4630"/>
              <a:gd name="T75" fmla="*/ 1197 h 1246"/>
              <a:gd name="T76" fmla="*/ 4326 w 4630"/>
              <a:gd name="T77" fmla="*/ 1206 h 1246"/>
              <a:gd name="T78" fmla="*/ 4371 w 4630"/>
              <a:gd name="T79" fmla="*/ 1061 h 1246"/>
              <a:gd name="T80" fmla="*/ 4252 w 4630"/>
              <a:gd name="T81" fmla="*/ 1121 h 1246"/>
              <a:gd name="T82" fmla="*/ 4482 w 4630"/>
              <a:gd name="T83" fmla="*/ 1182 h 1246"/>
              <a:gd name="T84" fmla="*/ 4453 w 4630"/>
              <a:gd name="T85" fmla="*/ 1135 h 1246"/>
              <a:gd name="T86" fmla="*/ 4558 w 4630"/>
              <a:gd name="T87" fmla="*/ 1085 h 1246"/>
              <a:gd name="T88" fmla="*/ 4600 w 4630"/>
              <a:gd name="T89" fmla="*/ 1146 h 1246"/>
              <a:gd name="T90" fmla="*/ 3550 w 4630"/>
              <a:gd name="T91" fmla="*/ 1123 h 1246"/>
              <a:gd name="T92" fmla="*/ 3603 w 4630"/>
              <a:gd name="T93" fmla="*/ 1036 h 1246"/>
              <a:gd name="T94" fmla="*/ 3045 w 4630"/>
              <a:gd name="T95" fmla="*/ 1187 h 1246"/>
              <a:gd name="T96" fmla="*/ 3111 w 4630"/>
              <a:gd name="T97" fmla="*/ 1155 h 1246"/>
              <a:gd name="T98" fmla="*/ 3177 w 4630"/>
              <a:gd name="T99" fmla="*/ 1097 h 1246"/>
              <a:gd name="T100" fmla="*/ 3167 w 4630"/>
              <a:gd name="T101" fmla="*/ 1126 h 1246"/>
              <a:gd name="T102" fmla="*/ 2581 w 4630"/>
              <a:gd name="T103" fmla="*/ 1189 h 1246"/>
              <a:gd name="T104" fmla="*/ 2673 w 4630"/>
              <a:gd name="T105" fmla="*/ 1039 h 1246"/>
              <a:gd name="T106" fmla="*/ 2668 w 4630"/>
              <a:gd name="T107" fmla="*/ 1203 h 1246"/>
              <a:gd name="T108" fmla="*/ 2792 w 4630"/>
              <a:gd name="T109" fmla="*/ 1082 h 1246"/>
              <a:gd name="T110" fmla="*/ 2771 w 4630"/>
              <a:gd name="T111" fmla="*/ 1073 h 1246"/>
              <a:gd name="T112" fmla="*/ 3307 w 4630"/>
              <a:gd name="T113" fmla="*/ 1049 h 1246"/>
              <a:gd name="T114" fmla="*/ 3455 w 4630"/>
              <a:gd name="T115" fmla="*/ 1188 h 1246"/>
              <a:gd name="T116" fmla="*/ 3457 w 4630"/>
              <a:gd name="T117" fmla="*/ 1154 h 1246"/>
              <a:gd name="T118" fmla="*/ 3386 w 4630"/>
              <a:gd name="T119" fmla="*/ 1080 h 1246"/>
              <a:gd name="T120" fmla="*/ 2945 w 4630"/>
              <a:gd name="T121" fmla="*/ 171 h 1246"/>
              <a:gd name="T122" fmla="*/ 3071 w 4630"/>
              <a:gd name="T123" fmla="*/ 45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30" h="1246">
                <a:moveTo>
                  <a:pt x="2170" y="1061"/>
                </a:moveTo>
                <a:cubicBezTo>
                  <a:pt x="2161" y="1052"/>
                  <a:pt x="2151" y="1046"/>
                  <a:pt x="2139" y="1042"/>
                </a:cubicBezTo>
                <a:cubicBezTo>
                  <a:pt x="2127" y="1038"/>
                  <a:pt x="2115" y="1036"/>
                  <a:pt x="2102" y="1036"/>
                </a:cubicBezTo>
                <a:cubicBezTo>
                  <a:pt x="2081" y="1036"/>
                  <a:pt x="2064" y="1040"/>
                  <a:pt x="2049" y="1049"/>
                </a:cubicBezTo>
                <a:cubicBezTo>
                  <a:pt x="2034" y="1058"/>
                  <a:pt x="2022" y="1071"/>
                  <a:pt x="2014" y="1086"/>
                </a:cubicBezTo>
                <a:cubicBezTo>
                  <a:pt x="2005" y="1102"/>
                  <a:pt x="2001" y="1121"/>
                  <a:pt x="2001" y="1142"/>
                </a:cubicBezTo>
                <a:cubicBezTo>
                  <a:pt x="2001" y="1163"/>
                  <a:pt x="2005" y="1181"/>
                  <a:pt x="2014" y="1197"/>
                </a:cubicBezTo>
                <a:cubicBezTo>
                  <a:pt x="2022" y="1213"/>
                  <a:pt x="2034" y="1225"/>
                  <a:pt x="2049" y="1233"/>
                </a:cubicBezTo>
                <a:cubicBezTo>
                  <a:pt x="2065" y="1242"/>
                  <a:pt x="2083" y="1246"/>
                  <a:pt x="2104" y="1246"/>
                </a:cubicBezTo>
                <a:cubicBezTo>
                  <a:pt x="2121" y="1246"/>
                  <a:pt x="2136" y="1244"/>
                  <a:pt x="2148" y="1239"/>
                </a:cubicBezTo>
                <a:cubicBezTo>
                  <a:pt x="2161" y="1234"/>
                  <a:pt x="2172" y="1227"/>
                  <a:pt x="2180" y="1219"/>
                </a:cubicBezTo>
                <a:cubicBezTo>
                  <a:pt x="2188" y="1210"/>
                  <a:pt x="2194" y="1199"/>
                  <a:pt x="2197" y="1188"/>
                </a:cubicBezTo>
                <a:cubicBezTo>
                  <a:pt x="2150" y="1183"/>
                  <a:pt x="2150" y="1183"/>
                  <a:pt x="2150" y="1183"/>
                </a:cubicBezTo>
                <a:cubicBezTo>
                  <a:pt x="2140" y="1197"/>
                  <a:pt x="2140" y="1197"/>
                  <a:pt x="2140" y="1197"/>
                </a:cubicBezTo>
                <a:cubicBezTo>
                  <a:pt x="2125" y="1206"/>
                  <a:pt x="2125" y="1206"/>
                  <a:pt x="2125" y="1206"/>
                </a:cubicBezTo>
                <a:cubicBezTo>
                  <a:pt x="2119" y="1208"/>
                  <a:pt x="2112" y="1209"/>
                  <a:pt x="2105" y="1209"/>
                </a:cubicBezTo>
                <a:cubicBezTo>
                  <a:pt x="2094" y="1209"/>
                  <a:pt x="2085" y="1207"/>
                  <a:pt x="2077" y="1202"/>
                </a:cubicBezTo>
                <a:cubicBezTo>
                  <a:pt x="2068" y="1198"/>
                  <a:pt x="2062" y="1191"/>
                  <a:pt x="2058" y="1183"/>
                </a:cubicBezTo>
                <a:cubicBezTo>
                  <a:pt x="2053" y="1175"/>
                  <a:pt x="2051" y="1165"/>
                  <a:pt x="2051" y="1154"/>
                </a:cubicBezTo>
                <a:cubicBezTo>
                  <a:pt x="2199" y="1154"/>
                  <a:pt x="2199" y="1154"/>
                  <a:pt x="2199" y="1154"/>
                </a:cubicBezTo>
                <a:cubicBezTo>
                  <a:pt x="2199" y="1139"/>
                  <a:pt x="2199" y="1139"/>
                  <a:pt x="2199" y="1139"/>
                </a:cubicBezTo>
                <a:cubicBezTo>
                  <a:pt x="2199" y="1121"/>
                  <a:pt x="2196" y="1106"/>
                  <a:pt x="2191" y="1093"/>
                </a:cubicBezTo>
                <a:cubicBezTo>
                  <a:pt x="2186" y="1080"/>
                  <a:pt x="2179" y="1069"/>
                  <a:pt x="2170" y="1061"/>
                </a:cubicBezTo>
                <a:close/>
                <a:moveTo>
                  <a:pt x="2051" y="1121"/>
                </a:moveTo>
                <a:cubicBezTo>
                  <a:pt x="2052" y="1113"/>
                  <a:pt x="2054" y="1106"/>
                  <a:pt x="2057" y="1099"/>
                </a:cubicBezTo>
                <a:cubicBezTo>
                  <a:pt x="2062" y="1091"/>
                  <a:pt x="2068" y="1085"/>
                  <a:pt x="2076" y="1080"/>
                </a:cubicBezTo>
                <a:cubicBezTo>
                  <a:pt x="2083" y="1076"/>
                  <a:pt x="2092" y="1073"/>
                  <a:pt x="2102" y="1073"/>
                </a:cubicBezTo>
                <a:cubicBezTo>
                  <a:pt x="2112" y="1073"/>
                  <a:pt x="2120" y="1075"/>
                  <a:pt x="2128" y="1080"/>
                </a:cubicBezTo>
                <a:cubicBezTo>
                  <a:pt x="2135" y="1084"/>
                  <a:pt x="2141" y="1089"/>
                  <a:pt x="2145" y="1097"/>
                </a:cubicBezTo>
                <a:cubicBezTo>
                  <a:pt x="2149" y="1104"/>
                  <a:pt x="2151" y="1112"/>
                  <a:pt x="2151" y="1121"/>
                </a:cubicBezTo>
                <a:lnTo>
                  <a:pt x="2051" y="1121"/>
                </a:lnTo>
                <a:close/>
                <a:moveTo>
                  <a:pt x="2387" y="1051"/>
                </a:moveTo>
                <a:cubicBezTo>
                  <a:pt x="2378" y="1045"/>
                  <a:pt x="2369" y="1042"/>
                  <a:pt x="2359" y="1039"/>
                </a:cubicBezTo>
                <a:cubicBezTo>
                  <a:pt x="2349" y="1037"/>
                  <a:pt x="2339" y="1036"/>
                  <a:pt x="2328" y="1036"/>
                </a:cubicBezTo>
                <a:cubicBezTo>
                  <a:pt x="2313" y="1036"/>
                  <a:pt x="2300" y="1038"/>
                  <a:pt x="2288" y="1042"/>
                </a:cubicBezTo>
                <a:cubicBezTo>
                  <a:pt x="2275" y="1046"/>
                  <a:pt x="2265" y="1053"/>
                  <a:pt x="2257" y="1061"/>
                </a:cubicBezTo>
                <a:cubicBezTo>
                  <a:pt x="2248" y="1069"/>
                  <a:pt x="2242" y="1080"/>
                  <a:pt x="2238" y="1092"/>
                </a:cubicBezTo>
                <a:cubicBezTo>
                  <a:pt x="2285" y="1099"/>
                  <a:pt x="2285" y="1099"/>
                  <a:pt x="2285" y="1099"/>
                </a:cubicBezTo>
                <a:cubicBezTo>
                  <a:pt x="2288" y="1092"/>
                  <a:pt x="2292" y="1085"/>
                  <a:pt x="2299" y="1080"/>
                </a:cubicBezTo>
                <a:cubicBezTo>
                  <a:pt x="2307" y="1075"/>
                  <a:pt x="2316" y="1073"/>
                  <a:pt x="2329" y="1073"/>
                </a:cubicBezTo>
                <a:cubicBezTo>
                  <a:pt x="2340" y="1073"/>
                  <a:pt x="2349" y="1075"/>
                  <a:pt x="2355" y="1081"/>
                </a:cubicBezTo>
                <a:cubicBezTo>
                  <a:pt x="2361" y="1086"/>
                  <a:pt x="2365" y="1094"/>
                  <a:pt x="2365" y="1104"/>
                </a:cubicBezTo>
                <a:cubicBezTo>
                  <a:pt x="2365" y="1105"/>
                  <a:pt x="2365" y="1105"/>
                  <a:pt x="2365" y="1105"/>
                </a:cubicBezTo>
                <a:cubicBezTo>
                  <a:pt x="2359" y="1115"/>
                  <a:pt x="2359" y="1115"/>
                  <a:pt x="2359" y="1115"/>
                </a:cubicBezTo>
                <a:cubicBezTo>
                  <a:pt x="2356" y="1117"/>
                  <a:pt x="2350" y="1119"/>
                  <a:pt x="2342" y="1120"/>
                </a:cubicBezTo>
                <a:cubicBezTo>
                  <a:pt x="2335" y="1121"/>
                  <a:pt x="2324" y="1122"/>
                  <a:pt x="2312" y="1123"/>
                </a:cubicBezTo>
                <a:cubicBezTo>
                  <a:pt x="2302" y="1124"/>
                  <a:pt x="2292" y="1126"/>
                  <a:pt x="2282" y="1128"/>
                </a:cubicBezTo>
                <a:cubicBezTo>
                  <a:pt x="2272" y="1131"/>
                  <a:pt x="2264" y="1134"/>
                  <a:pt x="2256" y="1139"/>
                </a:cubicBezTo>
                <a:cubicBezTo>
                  <a:pt x="2248" y="1143"/>
                  <a:pt x="2242" y="1149"/>
                  <a:pt x="2238" y="1157"/>
                </a:cubicBezTo>
                <a:cubicBezTo>
                  <a:pt x="2234" y="1164"/>
                  <a:pt x="2231" y="1174"/>
                  <a:pt x="2231" y="1185"/>
                </a:cubicBezTo>
                <a:cubicBezTo>
                  <a:pt x="2231" y="1198"/>
                  <a:pt x="2234" y="1210"/>
                  <a:pt x="2241" y="1219"/>
                </a:cubicBezTo>
                <a:cubicBezTo>
                  <a:pt x="2247" y="1228"/>
                  <a:pt x="2255" y="1235"/>
                  <a:pt x="2266" y="1239"/>
                </a:cubicBezTo>
                <a:cubicBezTo>
                  <a:pt x="2277" y="1244"/>
                  <a:pt x="2289" y="1246"/>
                  <a:pt x="2302" y="1246"/>
                </a:cubicBezTo>
                <a:cubicBezTo>
                  <a:pt x="2314" y="1246"/>
                  <a:pt x="2323" y="1245"/>
                  <a:pt x="2331" y="1242"/>
                </a:cubicBezTo>
                <a:cubicBezTo>
                  <a:pt x="2340" y="1239"/>
                  <a:pt x="2347" y="1235"/>
                  <a:pt x="2352" y="1230"/>
                </a:cubicBezTo>
                <a:cubicBezTo>
                  <a:pt x="2365" y="1214"/>
                  <a:pt x="2365" y="1214"/>
                  <a:pt x="2365" y="1214"/>
                </a:cubicBezTo>
                <a:cubicBezTo>
                  <a:pt x="2366" y="1214"/>
                  <a:pt x="2366" y="1214"/>
                  <a:pt x="2366" y="1214"/>
                </a:cubicBezTo>
                <a:cubicBezTo>
                  <a:pt x="2366" y="1242"/>
                  <a:pt x="2366" y="1242"/>
                  <a:pt x="2366" y="1242"/>
                </a:cubicBezTo>
                <a:cubicBezTo>
                  <a:pt x="2415" y="1242"/>
                  <a:pt x="2415" y="1242"/>
                  <a:pt x="2415" y="1242"/>
                </a:cubicBezTo>
                <a:cubicBezTo>
                  <a:pt x="2415" y="1106"/>
                  <a:pt x="2415" y="1106"/>
                  <a:pt x="2415" y="1106"/>
                </a:cubicBezTo>
                <a:cubicBezTo>
                  <a:pt x="2415" y="1092"/>
                  <a:pt x="2412" y="1081"/>
                  <a:pt x="2407" y="1072"/>
                </a:cubicBezTo>
                <a:cubicBezTo>
                  <a:pt x="2402" y="1063"/>
                  <a:pt x="2395" y="1056"/>
                  <a:pt x="2387" y="1051"/>
                </a:cubicBezTo>
                <a:close/>
                <a:moveTo>
                  <a:pt x="2365" y="1169"/>
                </a:moveTo>
                <a:cubicBezTo>
                  <a:pt x="2365" y="1177"/>
                  <a:pt x="2363" y="1184"/>
                  <a:pt x="2359" y="1190"/>
                </a:cubicBezTo>
                <a:cubicBezTo>
                  <a:pt x="2355" y="1196"/>
                  <a:pt x="2349" y="1201"/>
                  <a:pt x="2342" y="1205"/>
                </a:cubicBezTo>
                <a:cubicBezTo>
                  <a:pt x="2334" y="1209"/>
                  <a:pt x="2326" y="1211"/>
                  <a:pt x="2315" y="1211"/>
                </a:cubicBezTo>
                <a:cubicBezTo>
                  <a:pt x="2305" y="1211"/>
                  <a:pt x="2296" y="1209"/>
                  <a:pt x="2290" y="1204"/>
                </a:cubicBezTo>
                <a:cubicBezTo>
                  <a:pt x="2283" y="1200"/>
                  <a:pt x="2280" y="1193"/>
                  <a:pt x="2280" y="1184"/>
                </a:cubicBezTo>
                <a:cubicBezTo>
                  <a:pt x="2285" y="1169"/>
                  <a:pt x="2285" y="1169"/>
                  <a:pt x="2285" y="1169"/>
                </a:cubicBezTo>
                <a:cubicBezTo>
                  <a:pt x="2299" y="1160"/>
                  <a:pt x="2299" y="1160"/>
                  <a:pt x="2299" y="1160"/>
                </a:cubicBezTo>
                <a:cubicBezTo>
                  <a:pt x="2305" y="1158"/>
                  <a:pt x="2311" y="1156"/>
                  <a:pt x="2319" y="1155"/>
                </a:cubicBezTo>
                <a:cubicBezTo>
                  <a:pt x="2331" y="1154"/>
                  <a:pt x="2331" y="1154"/>
                  <a:pt x="2331" y="1154"/>
                </a:cubicBezTo>
                <a:cubicBezTo>
                  <a:pt x="2344" y="1151"/>
                  <a:pt x="2344" y="1151"/>
                  <a:pt x="2344" y="1151"/>
                </a:cubicBezTo>
                <a:cubicBezTo>
                  <a:pt x="2357" y="1149"/>
                  <a:pt x="2357" y="1149"/>
                  <a:pt x="2357" y="1149"/>
                </a:cubicBezTo>
                <a:cubicBezTo>
                  <a:pt x="2365" y="1145"/>
                  <a:pt x="2365" y="1145"/>
                  <a:pt x="2365" y="1145"/>
                </a:cubicBezTo>
                <a:lnTo>
                  <a:pt x="2365" y="1169"/>
                </a:lnTo>
                <a:close/>
                <a:moveTo>
                  <a:pt x="1950" y="1071"/>
                </a:moveTo>
                <a:cubicBezTo>
                  <a:pt x="1956" y="1082"/>
                  <a:pt x="1959" y="1096"/>
                  <a:pt x="1959" y="1113"/>
                </a:cubicBezTo>
                <a:cubicBezTo>
                  <a:pt x="1959" y="1242"/>
                  <a:pt x="1959" y="1242"/>
                  <a:pt x="1959" y="1242"/>
                </a:cubicBezTo>
                <a:cubicBezTo>
                  <a:pt x="1909" y="1242"/>
                  <a:pt x="1909" y="1242"/>
                  <a:pt x="1909" y="1242"/>
                </a:cubicBezTo>
                <a:cubicBezTo>
                  <a:pt x="1909" y="1120"/>
                  <a:pt x="1909" y="1120"/>
                  <a:pt x="1909" y="1120"/>
                </a:cubicBezTo>
                <a:cubicBezTo>
                  <a:pt x="1909" y="1106"/>
                  <a:pt x="1906" y="1096"/>
                  <a:pt x="1898" y="1088"/>
                </a:cubicBezTo>
                <a:cubicBezTo>
                  <a:pt x="1891" y="1080"/>
                  <a:pt x="1881" y="1077"/>
                  <a:pt x="1868" y="1077"/>
                </a:cubicBezTo>
                <a:cubicBezTo>
                  <a:pt x="1859" y="1077"/>
                  <a:pt x="1851" y="1078"/>
                  <a:pt x="1844" y="1082"/>
                </a:cubicBezTo>
                <a:cubicBezTo>
                  <a:pt x="1837" y="1086"/>
                  <a:pt x="1831" y="1091"/>
                  <a:pt x="1828" y="1098"/>
                </a:cubicBezTo>
                <a:cubicBezTo>
                  <a:pt x="1824" y="1105"/>
                  <a:pt x="1822" y="1113"/>
                  <a:pt x="1822" y="1123"/>
                </a:cubicBezTo>
                <a:cubicBezTo>
                  <a:pt x="1822" y="1242"/>
                  <a:pt x="1822" y="1242"/>
                  <a:pt x="1822" y="1242"/>
                </a:cubicBezTo>
                <a:cubicBezTo>
                  <a:pt x="1772" y="1242"/>
                  <a:pt x="1772" y="1242"/>
                  <a:pt x="1772" y="1242"/>
                </a:cubicBezTo>
                <a:cubicBezTo>
                  <a:pt x="1772" y="971"/>
                  <a:pt x="1772" y="971"/>
                  <a:pt x="1772" y="971"/>
                </a:cubicBezTo>
                <a:cubicBezTo>
                  <a:pt x="1821" y="971"/>
                  <a:pt x="1821" y="971"/>
                  <a:pt x="1821" y="971"/>
                </a:cubicBezTo>
                <a:cubicBezTo>
                  <a:pt x="1821" y="1073"/>
                  <a:pt x="1821" y="1073"/>
                  <a:pt x="1821" y="1073"/>
                </a:cubicBezTo>
                <a:cubicBezTo>
                  <a:pt x="1823" y="1073"/>
                  <a:pt x="1823" y="1073"/>
                  <a:pt x="1823" y="1073"/>
                </a:cubicBezTo>
                <a:cubicBezTo>
                  <a:pt x="1828" y="1062"/>
                  <a:pt x="1836" y="1053"/>
                  <a:pt x="1846" y="1046"/>
                </a:cubicBezTo>
                <a:cubicBezTo>
                  <a:pt x="1857" y="1039"/>
                  <a:pt x="1870" y="1036"/>
                  <a:pt x="1886" y="1036"/>
                </a:cubicBezTo>
                <a:cubicBezTo>
                  <a:pt x="1901" y="1036"/>
                  <a:pt x="1914" y="1039"/>
                  <a:pt x="1925" y="1045"/>
                </a:cubicBezTo>
                <a:cubicBezTo>
                  <a:pt x="1936" y="1051"/>
                  <a:pt x="1944" y="1059"/>
                  <a:pt x="1950" y="1071"/>
                </a:cubicBezTo>
                <a:close/>
                <a:moveTo>
                  <a:pt x="1405" y="296"/>
                </a:moveTo>
                <a:cubicBezTo>
                  <a:pt x="1352" y="296"/>
                  <a:pt x="1352" y="296"/>
                  <a:pt x="1352" y="296"/>
                </a:cubicBezTo>
                <a:cubicBezTo>
                  <a:pt x="1352" y="182"/>
                  <a:pt x="1352" y="182"/>
                  <a:pt x="1352" y="182"/>
                </a:cubicBezTo>
                <a:cubicBezTo>
                  <a:pt x="1594" y="182"/>
                  <a:pt x="1594" y="182"/>
                  <a:pt x="1594" y="182"/>
                </a:cubicBezTo>
                <a:cubicBezTo>
                  <a:pt x="1617" y="182"/>
                  <a:pt x="1631" y="200"/>
                  <a:pt x="1635" y="270"/>
                </a:cubicBezTo>
                <a:cubicBezTo>
                  <a:pt x="1701" y="210"/>
                  <a:pt x="1791" y="171"/>
                  <a:pt x="1898" y="171"/>
                </a:cubicBezTo>
                <a:cubicBezTo>
                  <a:pt x="1997" y="171"/>
                  <a:pt x="2082" y="209"/>
                  <a:pt x="2082" y="341"/>
                </a:cubicBezTo>
                <a:cubicBezTo>
                  <a:pt x="2082" y="722"/>
                  <a:pt x="2082" y="722"/>
                  <a:pt x="2082" y="722"/>
                </a:cubicBezTo>
                <a:cubicBezTo>
                  <a:pt x="2082" y="737"/>
                  <a:pt x="2099" y="754"/>
                  <a:pt x="2116" y="754"/>
                </a:cubicBezTo>
                <a:cubicBezTo>
                  <a:pt x="2154" y="754"/>
                  <a:pt x="2154" y="754"/>
                  <a:pt x="2154" y="754"/>
                </a:cubicBezTo>
                <a:cubicBezTo>
                  <a:pt x="2154" y="862"/>
                  <a:pt x="2154" y="862"/>
                  <a:pt x="2154" y="862"/>
                </a:cubicBezTo>
                <a:cubicBezTo>
                  <a:pt x="1804" y="862"/>
                  <a:pt x="1804" y="862"/>
                  <a:pt x="1804" y="862"/>
                </a:cubicBezTo>
                <a:cubicBezTo>
                  <a:pt x="1804" y="754"/>
                  <a:pt x="1804" y="754"/>
                  <a:pt x="1804" y="754"/>
                </a:cubicBezTo>
                <a:cubicBezTo>
                  <a:pt x="1885" y="754"/>
                  <a:pt x="1885" y="754"/>
                  <a:pt x="1885" y="754"/>
                </a:cubicBezTo>
                <a:cubicBezTo>
                  <a:pt x="1885" y="406"/>
                  <a:pt x="1885" y="406"/>
                  <a:pt x="1885" y="406"/>
                </a:cubicBezTo>
                <a:cubicBezTo>
                  <a:pt x="1885" y="338"/>
                  <a:pt x="1858" y="319"/>
                  <a:pt x="1791" y="319"/>
                </a:cubicBezTo>
                <a:cubicBezTo>
                  <a:pt x="1735" y="319"/>
                  <a:pt x="1682" y="331"/>
                  <a:pt x="1636" y="345"/>
                </a:cubicBezTo>
                <a:cubicBezTo>
                  <a:pt x="1636" y="754"/>
                  <a:pt x="1636" y="754"/>
                  <a:pt x="1636" y="754"/>
                </a:cubicBezTo>
                <a:cubicBezTo>
                  <a:pt x="1719" y="754"/>
                  <a:pt x="1719" y="754"/>
                  <a:pt x="1719" y="754"/>
                </a:cubicBezTo>
                <a:cubicBezTo>
                  <a:pt x="1719" y="862"/>
                  <a:pt x="1719" y="862"/>
                  <a:pt x="1719" y="862"/>
                </a:cubicBezTo>
                <a:cubicBezTo>
                  <a:pt x="1358" y="862"/>
                  <a:pt x="1358" y="862"/>
                  <a:pt x="1358" y="862"/>
                </a:cubicBezTo>
                <a:cubicBezTo>
                  <a:pt x="1358" y="754"/>
                  <a:pt x="1358" y="754"/>
                  <a:pt x="1358" y="754"/>
                </a:cubicBezTo>
                <a:cubicBezTo>
                  <a:pt x="1405" y="754"/>
                  <a:pt x="1405" y="754"/>
                  <a:pt x="1405" y="754"/>
                </a:cubicBezTo>
                <a:cubicBezTo>
                  <a:pt x="1421" y="754"/>
                  <a:pt x="1439" y="736"/>
                  <a:pt x="1439" y="722"/>
                </a:cubicBezTo>
                <a:cubicBezTo>
                  <a:pt x="1439" y="331"/>
                  <a:pt x="1439" y="331"/>
                  <a:pt x="1439" y="331"/>
                </a:cubicBezTo>
                <a:cubicBezTo>
                  <a:pt x="1439" y="316"/>
                  <a:pt x="1421" y="296"/>
                  <a:pt x="1405" y="296"/>
                </a:cubicBezTo>
                <a:close/>
                <a:moveTo>
                  <a:pt x="1591" y="1109"/>
                </a:moveTo>
                <a:cubicBezTo>
                  <a:pt x="1719" y="1109"/>
                  <a:pt x="1719" y="1109"/>
                  <a:pt x="1719" y="1109"/>
                </a:cubicBezTo>
                <a:cubicBezTo>
                  <a:pt x="1719" y="1149"/>
                  <a:pt x="1719" y="1149"/>
                  <a:pt x="1719" y="1149"/>
                </a:cubicBezTo>
                <a:cubicBezTo>
                  <a:pt x="1591" y="1149"/>
                  <a:pt x="1591" y="1149"/>
                  <a:pt x="1591" y="1149"/>
                </a:cubicBezTo>
                <a:lnTo>
                  <a:pt x="1591" y="1109"/>
                </a:lnTo>
                <a:close/>
                <a:moveTo>
                  <a:pt x="4322" y="869"/>
                </a:moveTo>
                <a:cubicBezTo>
                  <a:pt x="4193" y="869"/>
                  <a:pt x="4123" y="851"/>
                  <a:pt x="4065" y="833"/>
                </a:cubicBezTo>
                <a:cubicBezTo>
                  <a:pt x="4065" y="680"/>
                  <a:pt x="4065" y="680"/>
                  <a:pt x="4065" y="680"/>
                </a:cubicBezTo>
                <a:cubicBezTo>
                  <a:pt x="4179" y="680"/>
                  <a:pt x="4179" y="680"/>
                  <a:pt x="4179" y="680"/>
                </a:cubicBezTo>
                <a:cubicBezTo>
                  <a:pt x="4195" y="728"/>
                  <a:pt x="4258" y="758"/>
                  <a:pt x="4320" y="758"/>
                </a:cubicBezTo>
                <a:cubicBezTo>
                  <a:pt x="4396" y="758"/>
                  <a:pt x="4442" y="727"/>
                  <a:pt x="4442" y="678"/>
                </a:cubicBezTo>
                <a:cubicBezTo>
                  <a:pt x="4442" y="627"/>
                  <a:pt x="4411" y="607"/>
                  <a:pt x="4297" y="591"/>
                </a:cubicBezTo>
                <a:cubicBezTo>
                  <a:pt x="4145" y="570"/>
                  <a:pt x="4073" y="520"/>
                  <a:pt x="4073" y="386"/>
                </a:cubicBezTo>
                <a:cubicBezTo>
                  <a:pt x="4073" y="252"/>
                  <a:pt x="4181" y="174"/>
                  <a:pt x="4362" y="174"/>
                </a:cubicBezTo>
                <a:cubicBezTo>
                  <a:pt x="4473" y="174"/>
                  <a:pt x="4549" y="186"/>
                  <a:pt x="4605" y="204"/>
                </a:cubicBezTo>
                <a:cubicBezTo>
                  <a:pt x="4605" y="354"/>
                  <a:pt x="4605" y="354"/>
                  <a:pt x="4605" y="354"/>
                </a:cubicBezTo>
                <a:cubicBezTo>
                  <a:pt x="4496" y="354"/>
                  <a:pt x="4496" y="354"/>
                  <a:pt x="4496" y="354"/>
                </a:cubicBezTo>
                <a:cubicBezTo>
                  <a:pt x="4473" y="314"/>
                  <a:pt x="4430" y="288"/>
                  <a:pt x="4356" y="288"/>
                </a:cubicBezTo>
                <a:cubicBezTo>
                  <a:pt x="4283" y="288"/>
                  <a:pt x="4242" y="316"/>
                  <a:pt x="4242" y="359"/>
                </a:cubicBezTo>
                <a:cubicBezTo>
                  <a:pt x="4242" y="401"/>
                  <a:pt x="4268" y="425"/>
                  <a:pt x="4388" y="442"/>
                </a:cubicBezTo>
                <a:cubicBezTo>
                  <a:pt x="4559" y="467"/>
                  <a:pt x="4630" y="512"/>
                  <a:pt x="4630" y="649"/>
                </a:cubicBezTo>
                <a:cubicBezTo>
                  <a:pt x="4630" y="783"/>
                  <a:pt x="4536" y="869"/>
                  <a:pt x="4322" y="869"/>
                </a:cubicBezTo>
                <a:close/>
                <a:moveTo>
                  <a:pt x="565" y="649"/>
                </a:moveTo>
                <a:cubicBezTo>
                  <a:pt x="565" y="783"/>
                  <a:pt x="472" y="869"/>
                  <a:pt x="257" y="869"/>
                </a:cubicBezTo>
                <a:cubicBezTo>
                  <a:pt x="128" y="869"/>
                  <a:pt x="58" y="851"/>
                  <a:pt x="0" y="833"/>
                </a:cubicBezTo>
                <a:cubicBezTo>
                  <a:pt x="0" y="680"/>
                  <a:pt x="0" y="680"/>
                  <a:pt x="0" y="680"/>
                </a:cubicBezTo>
                <a:cubicBezTo>
                  <a:pt x="114" y="680"/>
                  <a:pt x="114" y="680"/>
                  <a:pt x="114" y="680"/>
                </a:cubicBezTo>
                <a:cubicBezTo>
                  <a:pt x="130" y="728"/>
                  <a:pt x="193" y="758"/>
                  <a:pt x="255" y="758"/>
                </a:cubicBezTo>
                <a:cubicBezTo>
                  <a:pt x="331" y="758"/>
                  <a:pt x="377" y="727"/>
                  <a:pt x="377" y="678"/>
                </a:cubicBezTo>
                <a:cubicBezTo>
                  <a:pt x="377" y="627"/>
                  <a:pt x="346" y="607"/>
                  <a:pt x="232" y="591"/>
                </a:cubicBezTo>
                <a:cubicBezTo>
                  <a:pt x="80" y="570"/>
                  <a:pt x="8" y="520"/>
                  <a:pt x="8" y="386"/>
                </a:cubicBezTo>
                <a:cubicBezTo>
                  <a:pt x="8" y="252"/>
                  <a:pt x="116" y="174"/>
                  <a:pt x="297" y="174"/>
                </a:cubicBezTo>
                <a:cubicBezTo>
                  <a:pt x="408" y="174"/>
                  <a:pt x="484" y="186"/>
                  <a:pt x="540" y="204"/>
                </a:cubicBezTo>
                <a:cubicBezTo>
                  <a:pt x="540" y="354"/>
                  <a:pt x="540" y="354"/>
                  <a:pt x="540" y="354"/>
                </a:cubicBezTo>
                <a:cubicBezTo>
                  <a:pt x="431" y="354"/>
                  <a:pt x="431" y="354"/>
                  <a:pt x="431" y="354"/>
                </a:cubicBezTo>
                <a:cubicBezTo>
                  <a:pt x="408" y="314"/>
                  <a:pt x="365" y="288"/>
                  <a:pt x="291" y="288"/>
                </a:cubicBezTo>
                <a:cubicBezTo>
                  <a:pt x="218" y="288"/>
                  <a:pt x="177" y="316"/>
                  <a:pt x="177" y="359"/>
                </a:cubicBezTo>
                <a:cubicBezTo>
                  <a:pt x="177" y="401"/>
                  <a:pt x="203" y="425"/>
                  <a:pt x="323" y="442"/>
                </a:cubicBezTo>
                <a:cubicBezTo>
                  <a:pt x="494" y="467"/>
                  <a:pt x="565" y="512"/>
                  <a:pt x="565" y="649"/>
                </a:cubicBezTo>
                <a:close/>
                <a:moveTo>
                  <a:pt x="1519" y="1061"/>
                </a:moveTo>
                <a:cubicBezTo>
                  <a:pt x="1510" y="1052"/>
                  <a:pt x="1499" y="1046"/>
                  <a:pt x="1488" y="1042"/>
                </a:cubicBezTo>
                <a:cubicBezTo>
                  <a:pt x="1476" y="1038"/>
                  <a:pt x="1464" y="1036"/>
                  <a:pt x="1451" y="1036"/>
                </a:cubicBezTo>
                <a:cubicBezTo>
                  <a:pt x="1430" y="1036"/>
                  <a:pt x="1413" y="1040"/>
                  <a:pt x="1398" y="1049"/>
                </a:cubicBezTo>
                <a:cubicBezTo>
                  <a:pt x="1383" y="1058"/>
                  <a:pt x="1371" y="1071"/>
                  <a:pt x="1363" y="1086"/>
                </a:cubicBezTo>
                <a:cubicBezTo>
                  <a:pt x="1354" y="1102"/>
                  <a:pt x="1350" y="1121"/>
                  <a:pt x="1350" y="1142"/>
                </a:cubicBezTo>
                <a:cubicBezTo>
                  <a:pt x="1350" y="1163"/>
                  <a:pt x="1354" y="1181"/>
                  <a:pt x="1362" y="1197"/>
                </a:cubicBezTo>
                <a:cubicBezTo>
                  <a:pt x="1371" y="1213"/>
                  <a:pt x="1383" y="1225"/>
                  <a:pt x="1398" y="1233"/>
                </a:cubicBezTo>
                <a:cubicBezTo>
                  <a:pt x="1414" y="1242"/>
                  <a:pt x="1432" y="1246"/>
                  <a:pt x="1453" y="1246"/>
                </a:cubicBezTo>
                <a:cubicBezTo>
                  <a:pt x="1470" y="1246"/>
                  <a:pt x="1484" y="1244"/>
                  <a:pt x="1497" y="1239"/>
                </a:cubicBezTo>
                <a:cubicBezTo>
                  <a:pt x="1510" y="1234"/>
                  <a:pt x="1521" y="1227"/>
                  <a:pt x="1529" y="1219"/>
                </a:cubicBezTo>
                <a:cubicBezTo>
                  <a:pt x="1537" y="1210"/>
                  <a:pt x="1543" y="1199"/>
                  <a:pt x="1546" y="1188"/>
                </a:cubicBezTo>
                <a:cubicBezTo>
                  <a:pt x="1499" y="1183"/>
                  <a:pt x="1499" y="1183"/>
                  <a:pt x="1499" y="1183"/>
                </a:cubicBezTo>
                <a:cubicBezTo>
                  <a:pt x="1489" y="1197"/>
                  <a:pt x="1489" y="1197"/>
                  <a:pt x="1489" y="1197"/>
                </a:cubicBezTo>
                <a:cubicBezTo>
                  <a:pt x="1474" y="1206"/>
                  <a:pt x="1474" y="1206"/>
                  <a:pt x="1474" y="1206"/>
                </a:cubicBezTo>
                <a:cubicBezTo>
                  <a:pt x="1468" y="1208"/>
                  <a:pt x="1461" y="1209"/>
                  <a:pt x="1454" y="1209"/>
                </a:cubicBezTo>
                <a:cubicBezTo>
                  <a:pt x="1443" y="1209"/>
                  <a:pt x="1434" y="1207"/>
                  <a:pt x="1425" y="1202"/>
                </a:cubicBezTo>
                <a:cubicBezTo>
                  <a:pt x="1417" y="1198"/>
                  <a:pt x="1411" y="1191"/>
                  <a:pt x="1406" y="1183"/>
                </a:cubicBezTo>
                <a:cubicBezTo>
                  <a:pt x="1402" y="1175"/>
                  <a:pt x="1400" y="1165"/>
                  <a:pt x="1400" y="1154"/>
                </a:cubicBezTo>
                <a:cubicBezTo>
                  <a:pt x="1548" y="1154"/>
                  <a:pt x="1548" y="1154"/>
                  <a:pt x="1548" y="1154"/>
                </a:cubicBezTo>
                <a:cubicBezTo>
                  <a:pt x="1548" y="1139"/>
                  <a:pt x="1548" y="1139"/>
                  <a:pt x="1548" y="1139"/>
                </a:cubicBezTo>
                <a:cubicBezTo>
                  <a:pt x="1548" y="1121"/>
                  <a:pt x="1545" y="1106"/>
                  <a:pt x="1540" y="1093"/>
                </a:cubicBezTo>
                <a:cubicBezTo>
                  <a:pt x="1535" y="1080"/>
                  <a:pt x="1528" y="1069"/>
                  <a:pt x="1519" y="1061"/>
                </a:cubicBezTo>
                <a:close/>
                <a:moveTo>
                  <a:pt x="1400" y="1121"/>
                </a:moveTo>
                <a:cubicBezTo>
                  <a:pt x="1401" y="1113"/>
                  <a:pt x="1402" y="1106"/>
                  <a:pt x="1406" y="1099"/>
                </a:cubicBezTo>
                <a:cubicBezTo>
                  <a:pt x="1411" y="1091"/>
                  <a:pt x="1417" y="1085"/>
                  <a:pt x="1424" y="1080"/>
                </a:cubicBezTo>
                <a:cubicBezTo>
                  <a:pt x="1432" y="1076"/>
                  <a:pt x="1441" y="1073"/>
                  <a:pt x="1451" y="1073"/>
                </a:cubicBezTo>
                <a:cubicBezTo>
                  <a:pt x="1461" y="1073"/>
                  <a:pt x="1469" y="1075"/>
                  <a:pt x="1477" y="1080"/>
                </a:cubicBezTo>
                <a:cubicBezTo>
                  <a:pt x="1484" y="1084"/>
                  <a:pt x="1489" y="1089"/>
                  <a:pt x="1493" y="1097"/>
                </a:cubicBezTo>
                <a:cubicBezTo>
                  <a:pt x="1498" y="1104"/>
                  <a:pt x="1500" y="1112"/>
                  <a:pt x="1500" y="1121"/>
                </a:cubicBezTo>
                <a:lnTo>
                  <a:pt x="1400" y="1121"/>
                </a:lnTo>
                <a:close/>
                <a:moveTo>
                  <a:pt x="1262" y="722"/>
                </a:moveTo>
                <a:cubicBezTo>
                  <a:pt x="1262" y="384"/>
                  <a:pt x="1262" y="384"/>
                  <a:pt x="1262" y="384"/>
                </a:cubicBezTo>
                <a:cubicBezTo>
                  <a:pt x="1262" y="228"/>
                  <a:pt x="1165" y="171"/>
                  <a:pt x="981" y="171"/>
                </a:cubicBezTo>
                <a:cubicBezTo>
                  <a:pt x="843" y="171"/>
                  <a:pt x="754" y="195"/>
                  <a:pt x="688" y="223"/>
                </a:cubicBezTo>
                <a:cubicBezTo>
                  <a:pt x="688" y="362"/>
                  <a:pt x="688" y="362"/>
                  <a:pt x="688" y="362"/>
                </a:cubicBezTo>
                <a:cubicBezTo>
                  <a:pt x="778" y="362"/>
                  <a:pt x="778" y="362"/>
                  <a:pt x="778" y="362"/>
                </a:cubicBezTo>
                <a:cubicBezTo>
                  <a:pt x="813" y="332"/>
                  <a:pt x="857" y="301"/>
                  <a:pt x="942" y="301"/>
                </a:cubicBezTo>
                <a:cubicBezTo>
                  <a:pt x="1025" y="301"/>
                  <a:pt x="1065" y="333"/>
                  <a:pt x="1065" y="402"/>
                </a:cubicBezTo>
                <a:cubicBezTo>
                  <a:pt x="1065" y="473"/>
                  <a:pt x="1065" y="473"/>
                  <a:pt x="1065" y="473"/>
                </a:cubicBezTo>
                <a:cubicBezTo>
                  <a:pt x="1020" y="463"/>
                  <a:pt x="979" y="458"/>
                  <a:pt x="920" y="458"/>
                </a:cubicBezTo>
                <a:cubicBezTo>
                  <a:pt x="757" y="458"/>
                  <a:pt x="640" y="522"/>
                  <a:pt x="640" y="665"/>
                </a:cubicBezTo>
                <a:cubicBezTo>
                  <a:pt x="640" y="800"/>
                  <a:pt x="735" y="869"/>
                  <a:pt x="867" y="869"/>
                </a:cubicBezTo>
                <a:cubicBezTo>
                  <a:pt x="954" y="869"/>
                  <a:pt x="1020" y="847"/>
                  <a:pt x="1073" y="785"/>
                </a:cubicBezTo>
                <a:cubicBezTo>
                  <a:pt x="1090" y="840"/>
                  <a:pt x="1132" y="871"/>
                  <a:pt x="1215" y="871"/>
                </a:cubicBezTo>
                <a:cubicBezTo>
                  <a:pt x="1266" y="871"/>
                  <a:pt x="1306" y="860"/>
                  <a:pt x="1333" y="845"/>
                </a:cubicBezTo>
                <a:cubicBezTo>
                  <a:pt x="1333" y="754"/>
                  <a:pt x="1333" y="754"/>
                  <a:pt x="1333" y="754"/>
                </a:cubicBezTo>
                <a:cubicBezTo>
                  <a:pt x="1296" y="754"/>
                  <a:pt x="1296" y="754"/>
                  <a:pt x="1296" y="754"/>
                </a:cubicBezTo>
                <a:cubicBezTo>
                  <a:pt x="1279" y="754"/>
                  <a:pt x="1262" y="737"/>
                  <a:pt x="1262" y="722"/>
                </a:cubicBezTo>
                <a:close/>
                <a:moveTo>
                  <a:pt x="1065" y="710"/>
                </a:moveTo>
                <a:cubicBezTo>
                  <a:pt x="1031" y="740"/>
                  <a:pt x="990" y="758"/>
                  <a:pt x="940" y="758"/>
                </a:cubicBezTo>
                <a:cubicBezTo>
                  <a:pt x="874" y="758"/>
                  <a:pt x="832" y="726"/>
                  <a:pt x="832" y="657"/>
                </a:cubicBezTo>
                <a:cubicBezTo>
                  <a:pt x="832" y="588"/>
                  <a:pt x="881" y="557"/>
                  <a:pt x="961" y="557"/>
                </a:cubicBezTo>
                <a:cubicBezTo>
                  <a:pt x="998" y="557"/>
                  <a:pt x="1034" y="560"/>
                  <a:pt x="1065" y="565"/>
                </a:cubicBezTo>
                <a:lnTo>
                  <a:pt x="1065" y="710"/>
                </a:lnTo>
                <a:close/>
                <a:moveTo>
                  <a:pt x="2572" y="855"/>
                </a:moveTo>
                <a:cubicBezTo>
                  <a:pt x="2543" y="864"/>
                  <a:pt x="2501" y="872"/>
                  <a:pt x="2445" y="872"/>
                </a:cubicBezTo>
                <a:cubicBezTo>
                  <a:pt x="2309" y="872"/>
                  <a:pt x="2226" y="831"/>
                  <a:pt x="2226" y="689"/>
                </a:cubicBezTo>
                <a:cubicBezTo>
                  <a:pt x="2226" y="296"/>
                  <a:pt x="2226" y="296"/>
                  <a:pt x="2226" y="296"/>
                </a:cubicBezTo>
                <a:cubicBezTo>
                  <a:pt x="2143" y="296"/>
                  <a:pt x="2143" y="296"/>
                  <a:pt x="2143" y="296"/>
                </a:cubicBezTo>
                <a:cubicBezTo>
                  <a:pt x="2143" y="182"/>
                  <a:pt x="2143" y="182"/>
                  <a:pt x="2143" y="182"/>
                </a:cubicBezTo>
                <a:cubicBezTo>
                  <a:pt x="2226" y="182"/>
                  <a:pt x="2226" y="182"/>
                  <a:pt x="2226" y="182"/>
                </a:cubicBezTo>
                <a:cubicBezTo>
                  <a:pt x="2226" y="0"/>
                  <a:pt x="2226" y="0"/>
                  <a:pt x="2226" y="0"/>
                </a:cubicBezTo>
                <a:cubicBezTo>
                  <a:pt x="2424" y="0"/>
                  <a:pt x="2424" y="0"/>
                  <a:pt x="2424" y="0"/>
                </a:cubicBezTo>
                <a:cubicBezTo>
                  <a:pt x="2424" y="182"/>
                  <a:pt x="2424" y="182"/>
                  <a:pt x="2424" y="182"/>
                </a:cubicBezTo>
                <a:cubicBezTo>
                  <a:pt x="2567" y="182"/>
                  <a:pt x="2567" y="182"/>
                  <a:pt x="2567" y="182"/>
                </a:cubicBezTo>
                <a:cubicBezTo>
                  <a:pt x="2567" y="296"/>
                  <a:pt x="2567" y="296"/>
                  <a:pt x="2567" y="296"/>
                </a:cubicBezTo>
                <a:cubicBezTo>
                  <a:pt x="2424" y="296"/>
                  <a:pt x="2424" y="296"/>
                  <a:pt x="2424" y="296"/>
                </a:cubicBezTo>
                <a:cubicBezTo>
                  <a:pt x="2424" y="669"/>
                  <a:pt x="2424" y="669"/>
                  <a:pt x="2424" y="669"/>
                </a:cubicBezTo>
                <a:cubicBezTo>
                  <a:pt x="2424" y="741"/>
                  <a:pt x="2451" y="754"/>
                  <a:pt x="2524" y="754"/>
                </a:cubicBezTo>
                <a:cubicBezTo>
                  <a:pt x="2572" y="754"/>
                  <a:pt x="2572" y="754"/>
                  <a:pt x="2572" y="754"/>
                </a:cubicBezTo>
                <a:lnTo>
                  <a:pt x="2572" y="855"/>
                </a:lnTo>
                <a:close/>
                <a:moveTo>
                  <a:pt x="3931" y="965"/>
                </a:moveTo>
                <a:cubicBezTo>
                  <a:pt x="3936" y="970"/>
                  <a:pt x="3939" y="977"/>
                  <a:pt x="3939" y="984"/>
                </a:cubicBezTo>
                <a:cubicBezTo>
                  <a:pt x="3939" y="991"/>
                  <a:pt x="3936" y="997"/>
                  <a:pt x="3931" y="1002"/>
                </a:cubicBezTo>
                <a:cubicBezTo>
                  <a:pt x="3925" y="1007"/>
                  <a:pt x="3918" y="1010"/>
                  <a:pt x="3910" y="1010"/>
                </a:cubicBezTo>
                <a:cubicBezTo>
                  <a:pt x="3902" y="1010"/>
                  <a:pt x="3895" y="1007"/>
                  <a:pt x="3890" y="1002"/>
                </a:cubicBezTo>
                <a:cubicBezTo>
                  <a:pt x="3884" y="997"/>
                  <a:pt x="3881" y="991"/>
                  <a:pt x="3881" y="984"/>
                </a:cubicBezTo>
                <a:cubicBezTo>
                  <a:pt x="3881" y="976"/>
                  <a:pt x="3884" y="970"/>
                  <a:pt x="3890" y="965"/>
                </a:cubicBezTo>
                <a:cubicBezTo>
                  <a:pt x="3895" y="960"/>
                  <a:pt x="3902" y="958"/>
                  <a:pt x="3910" y="958"/>
                </a:cubicBezTo>
                <a:cubicBezTo>
                  <a:pt x="3918" y="958"/>
                  <a:pt x="3925" y="960"/>
                  <a:pt x="3931" y="965"/>
                </a:cubicBezTo>
                <a:close/>
                <a:moveTo>
                  <a:pt x="3885" y="1039"/>
                </a:moveTo>
                <a:cubicBezTo>
                  <a:pt x="3935" y="1039"/>
                  <a:pt x="3935" y="1039"/>
                  <a:pt x="3935" y="1039"/>
                </a:cubicBezTo>
                <a:cubicBezTo>
                  <a:pt x="3935" y="1242"/>
                  <a:pt x="3935" y="1242"/>
                  <a:pt x="3935" y="1242"/>
                </a:cubicBezTo>
                <a:cubicBezTo>
                  <a:pt x="3885" y="1242"/>
                  <a:pt x="3885" y="1242"/>
                  <a:pt x="3885" y="1242"/>
                </a:cubicBezTo>
                <a:lnTo>
                  <a:pt x="3885" y="1039"/>
                </a:lnTo>
                <a:close/>
                <a:moveTo>
                  <a:pt x="3664" y="171"/>
                </a:moveTo>
                <a:cubicBezTo>
                  <a:pt x="3457" y="171"/>
                  <a:pt x="3291" y="306"/>
                  <a:pt x="3291" y="525"/>
                </a:cubicBezTo>
                <a:cubicBezTo>
                  <a:pt x="3291" y="743"/>
                  <a:pt x="3457" y="871"/>
                  <a:pt x="3664" y="871"/>
                </a:cubicBezTo>
                <a:cubicBezTo>
                  <a:pt x="3871" y="871"/>
                  <a:pt x="4037" y="743"/>
                  <a:pt x="4037" y="525"/>
                </a:cubicBezTo>
                <a:cubicBezTo>
                  <a:pt x="4037" y="306"/>
                  <a:pt x="3871" y="171"/>
                  <a:pt x="3664" y="171"/>
                </a:cubicBezTo>
                <a:close/>
                <a:moveTo>
                  <a:pt x="3664" y="752"/>
                </a:moveTo>
                <a:cubicBezTo>
                  <a:pt x="3565" y="752"/>
                  <a:pt x="3491" y="679"/>
                  <a:pt x="3491" y="526"/>
                </a:cubicBezTo>
                <a:cubicBezTo>
                  <a:pt x="3491" y="372"/>
                  <a:pt x="3565" y="296"/>
                  <a:pt x="3664" y="296"/>
                </a:cubicBezTo>
                <a:cubicBezTo>
                  <a:pt x="3762" y="296"/>
                  <a:pt x="3837" y="372"/>
                  <a:pt x="3837" y="526"/>
                </a:cubicBezTo>
                <a:cubicBezTo>
                  <a:pt x="3837" y="679"/>
                  <a:pt x="3762" y="752"/>
                  <a:pt x="3664" y="752"/>
                </a:cubicBezTo>
                <a:close/>
                <a:moveTo>
                  <a:pt x="3797" y="1039"/>
                </a:moveTo>
                <a:cubicBezTo>
                  <a:pt x="3850" y="1039"/>
                  <a:pt x="3850" y="1039"/>
                  <a:pt x="3850" y="1039"/>
                </a:cubicBezTo>
                <a:cubicBezTo>
                  <a:pt x="3775" y="1242"/>
                  <a:pt x="3775" y="1242"/>
                  <a:pt x="3775" y="1242"/>
                </a:cubicBezTo>
                <a:cubicBezTo>
                  <a:pt x="3719" y="1242"/>
                  <a:pt x="3719" y="1242"/>
                  <a:pt x="3719" y="1242"/>
                </a:cubicBezTo>
                <a:cubicBezTo>
                  <a:pt x="3644" y="1039"/>
                  <a:pt x="3644" y="1039"/>
                  <a:pt x="3644" y="1039"/>
                </a:cubicBezTo>
                <a:cubicBezTo>
                  <a:pt x="3697" y="1039"/>
                  <a:pt x="3697" y="1039"/>
                  <a:pt x="3697" y="1039"/>
                </a:cubicBezTo>
                <a:cubicBezTo>
                  <a:pt x="3746" y="1190"/>
                  <a:pt x="3746" y="1190"/>
                  <a:pt x="3746" y="1190"/>
                </a:cubicBezTo>
                <a:cubicBezTo>
                  <a:pt x="3748" y="1190"/>
                  <a:pt x="3748" y="1190"/>
                  <a:pt x="3748" y="1190"/>
                </a:cubicBezTo>
                <a:lnTo>
                  <a:pt x="3797" y="1039"/>
                </a:lnTo>
                <a:close/>
                <a:moveTo>
                  <a:pt x="2465" y="971"/>
                </a:moveTo>
                <a:cubicBezTo>
                  <a:pt x="2515" y="971"/>
                  <a:pt x="2515" y="971"/>
                  <a:pt x="2515" y="971"/>
                </a:cubicBezTo>
                <a:cubicBezTo>
                  <a:pt x="2515" y="1242"/>
                  <a:pt x="2515" y="1242"/>
                  <a:pt x="2515" y="1242"/>
                </a:cubicBezTo>
                <a:cubicBezTo>
                  <a:pt x="2465" y="1242"/>
                  <a:pt x="2465" y="1242"/>
                  <a:pt x="2465" y="1242"/>
                </a:cubicBezTo>
                <a:lnTo>
                  <a:pt x="2465" y="971"/>
                </a:lnTo>
                <a:close/>
                <a:moveTo>
                  <a:pt x="4035" y="1105"/>
                </a:moveTo>
                <a:cubicBezTo>
                  <a:pt x="4030" y="1115"/>
                  <a:pt x="4028" y="1127"/>
                  <a:pt x="4028" y="1140"/>
                </a:cubicBezTo>
                <a:cubicBezTo>
                  <a:pt x="4028" y="1154"/>
                  <a:pt x="4030" y="1166"/>
                  <a:pt x="4035" y="1176"/>
                </a:cubicBezTo>
                <a:cubicBezTo>
                  <a:pt x="4039" y="1186"/>
                  <a:pt x="4045" y="1194"/>
                  <a:pt x="4052" y="1199"/>
                </a:cubicBezTo>
                <a:cubicBezTo>
                  <a:pt x="4060" y="1204"/>
                  <a:pt x="4069" y="1207"/>
                  <a:pt x="4080" y="1207"/>
                </a:cubicBezTo>
                <a:cubicBezTo>
                  <a:pt x="4087" y="1207"/>
                  <a:pt x="4094" y="1206"/>
                  <a:pt x="4100" y="1203"/>
                </a:cubicBezTo>
                <a:cubicBezTo>
                  <a:pt x="4114" y="1191"/>
                  <a:pt x="4114" y="1191"/>
                  <a:pt x="4114" y="1191"/>
                </a:cubicBezTo>
                <a:cubicBezTo>
                  <a:pt x="4118" y="1186"/>
                  <a:pt x="4121" y="1180"/>
                  <a:pt x="4122" y="1173"/>
                </a:cubicBezTo>
                <a:cubicBezTo>
                  <a:pt x="4170" y="1173"/>
                  <a:pt x="4170" y="1173"/>
                  <a:pt x="4170" y="1173"/>
                </a:cubicBezTo>
                <a:cubicBezTo>
                  <a:pt x="4169" y="1187"/>
                  <a:pt x="4165" y="1200"/>
                  <a:pt x="4157" y="1211"/>
                </a:cubicBezTo>
                <a:cubicBezTo>
                  <a:pt x="4149" y="1222"/>
                  <a:pt x="4139" y="1231"/>
                  <a:pt x="4126" y="1237"/>
                </a:cubicBezTo>
                <a:cubicBezTo>
                  <a:pt x="4113" y="1243"/>
                  <a:pt x="4097" y="1246"/>
                  <a:pt x="4079" y="1246"/>
                </a:cubicBezTo>
                <a:cubicBezTo>
                  <a:pt x="4058" y="1246"/>
                  <a:pt x="4040" y="1242"/>
                  <a:pt x="4025" y="1233"/>
                </a:cubicBezTo>
                <a:cubicBezTo>
                  <a:pt x="4010" y="1224"/>
                  <a:pt x="3998" y="1212"/>
                  <a:pt x="3990" y="1196"/>
                </a:cubicBezTo>
                <a:cubicBezTo>
                  <a:pt x="3982" y="1180"/>
                  <a:pt x="3977" y="1162"/>
                  <a:pt x="3977" y="1141"/>
                </a:cubicBezTo>
                <a:cubicBezTo>
                  <a:pt x="3977" y="1121"/>
                  <a:pt x="3982" y="1102"/>
                  <a:pt x="3990" y="1086"/>
                </a:cubicBezTo>
                <a:cubicBezTo>
                  <a:pt x="3998" y="1071"/>
                  <a:pt x="4010" y="1058"/>
                  <a:pt x="4025" y="1049"/>
                </a:cubicBezTo>
                <a:cubicBezTo>
                  <a:pt x="4040" y="1040"/>
                  <a:pt x="4058" y="1036"/>
                  <a:pt x="4079" y="1036"/>
                </a:cubicBezTo>
                <a:cubicBezTo>
                  <a:pt x="4096" y="1036"/>
                  <a:pt x="4112" y="1039"/>
                  <a:pt x="4125" y="1045"/>
                </a:cubicBezTo>
                <a:cubicBezTo>
                  <a:pt x="4138" y="1051"/>
                  <a:pt x="4149" y="1060"/>
                  <a:pt x="4157" y="1071"/>
                </a:cubicBezTo>
                <a:cubicBezTo>
                  <a:pt x="4165" y="1082"/>
                  <a:pt x="4169" y="1094"/>
                  <a:pt x="4170" y="1109"/>
                </a:cubicBezTo>
                <a:cubicBezTo>
                  <a:pt x="4122" y="1109"/>
                  <a:pt x="4122" y="1109"/>
                  <a:pt x="4122" y="1109"/>
                </a:cubicBezTo>
                <a:cubicBezTo>
                  <a:pt x="4120" y="1099"/>
                  <a:pt x="4116" y="1091"/>
                  <a:pt x="4109" y="1085"/>
                </a:cubicBezTo>
                <a:cubicBezTo>
                  <a:pt x="4101" y="1078"/>
                  <a:pt x="4092" y="1075"/>
                  <a:pt x="4080" y="1075"/>
                </a:cubicBezTo>
                <a:cubicBezTo>
                  <a:pt x="4069" y="1075"/>
                  <a:pt x="4060" y="1077"/>
                  <a:pt x="4053" y="1083"/>
                </a:cubicBezTo>
                <a:cubicBezTo>
                  <a:pt x="4045" y="1088"/>
                  <a:pt x="4039" y="1095"/>
                  <a:pt x="4035" y="1105"/>
                </a:cubicBezTo>
                <a:close/>
                <a:moveTo>
                  <a:pt x="4371" y="1061"/>
                </a:moveTo>
                <a:cubicBezTo>
                  <a:pt x="4362" y="1052"/>
                  <a:pt x="4352" y="1046"/>
                  <a:pt x="4340" y="1042"/>
                </a:cubicBezTo>
                <a:cubicBezTo>
                  <a:pt x="4328" y="1038"/>
                  <a:pt x="4316" y="1036"/>
                  <a:pt x="4303" y="1036"/>
                </a:cubicBezTo>
                <a:cubicBezTo>
                  <a:pt x="4282" y="1036"/>
                  <a:pt x="4265" y="1040"/>
                  <a:pt x="4250" y="1049"/>
                </a:cubicBezTo>
                <a:cubicBezTo>
                  <a:pt x="4235" y="1058"/>
                  <a:pt x="4223" y="1071"/>
                  <a:pt x="4215" y="1086"/>
                </a:cubicBezTo>
                <a:cubicBezTo>
                  <a:pt x="4206" y="1102"/>
                  <a:pt x="4202" y="1121"/>
                  <a:pt x="4202" y="1142"/>
                </a:cubicBezTo>
                <a:cubicBezTo>
                  <a:pt x="4202" y="1163"/>
                  <a:pt x="4206" y="1181"/>
                  <a:pt x="4215" y="1197"/>
                </a:cubicBezTo>
                <a:cubicBezTo>
                  <a:pt x="4223" y="1213"/>
                  <a:pt x="4235" y="1225"/>
                  <a:pt x="4250" y="1233"/>
                </a:cubicBezTo>
                <a:cubicBezTo>
                  <a:pt x="4266" y="1242"/>
                  <a:pt x="4284" y="1246"/>
                  <a:pt x="4305" y="1246"/>
                </a:cubicBezTo>
                <a:cubicBezTo>
                  <a:pt x="4322" y="1246"/>
                  <a:pt x="4337" y="1244"/>
                  <a:pt x="4349" y="1239"/>
                </a:cubicBezTo>
                <a:cubicBezTo>
                  <a:pt x="4362" y="1234"/>
                  <a:pt x="4373" y="1227"/>
                  <a:pt x="4381" y="1219"/>
                </a:cubicBezTo>
                <a:cubicBezTo>
                  <a:pt x="4389" y="1210"/>
                  <a:pt x="4395" y="1199"/>
                  <a:pt x="4398" y="1188"/>
                </a:cubicBezTo>
                <a:cubicBezTo>
                  <a:pt x="4351" y="1183"/>
                  <a:pt x="4351" y="1183"/>
                  <a:pt x="4351" y="1183"/>
                </a:cubicBezTo>
                <a:cubicBezTo>
                  <a:pt x="4341" y="1197"/>
                  <a:pt x="4341" y="1197"/>
                  <a:pt x="4341" y="1197"/>
                </a:cubicBezTo>
                <a:cubicBezTo>
                  <a:pt x="4326" y="1206"/>
                  <a:pt x="4326" y="1206"/>
                  <a:pt x="4326" y="1206"/>
                </a:cubicBezTo>
                <a:cubicBezTo>
                  <a:pt x="4320" y="1208"/>
                  <a:pt x="4313" y="1209"/>
                  <a:pt x="4306" y="1209"/>
                </a:cubicBezTo>
                <a:cubicBezTo>
                  <a:pt x="4295" y="1209"/>
                  <a:pt x="4286" y="1207"/>
                  <a:pt x="4278" y="1202"/>
                </a:cubicBezTo>
                <a:cubicBezTo>
                  <a:pt x="4269" y="1198"/>
                  <a:pt x="4263" y="1191"/>
                  <a:pt x="4259" y="1183"/>
                </a:cubicBezTo>
                <a:cubicBezTo>
                  <a:pt x="4254" y="1175"/>
                  <a:pt x="4252" y="1165"/>
                  <a:pt x="4252" y="1154"/>
                </a:cubicBezTo>
                <a:cubicBezTo>
                  <a:pt x="4400" y="1154"/>
                  <a:pt x="4400" y="1154"/>
                  <a:pt x="4400" y="1154"/>
                </a:cubicBezTo>
                <a:cubicBezTo>
                  <a:pt x="4400" y="1139"/>
                  <a:pt x="4400" y="1139"/>
                  <a:pt x="4400" y="1139"/>
                </a:cubicBezTo>
                <a:cubicBezTo>
                  <a:pt x="4400" y="1121"/>
                  <a:pt x="4397" y="1106"/>
                  <a:pt x="4392" y="1093"/>
                </a:cubicBezTo>
                <a:cubicBezTo>
                  <a:pt x="4387" y="1080"/>
                  <a:pt x="4380" y="1069"/>
                  <a:pt x="4371" y="1061"/>
                </a:cubicBezTo>
                <a:close/>
                <a:moveTo>
                  <a:pt x="4252" y="1121"/>
                </a:moveTo>
                <a:cubicBezTo>
                  <a:pt x="4253" y="1113"/>
                  <a:pt x="4255" y="1106"/>
                  <a:pt x="4258" y="1099"/>
                </a:cubicBezTo>
                <a:cubicBezTo>
                  <a:pt x="4263" y="1091"/>
                  <a:pt x="4269" y="1085"/>
                  <a:pt x="4276" y="1080"/>
                </a:cubicBezTo>
                <a:cubicBezTo>
                  <a:pt x="4284" y="1076"/>
                  <a:pt x="4293" y="1073"/>
                  <a:pt x="4303" y="1073"/>
                </a:cubicBezTo>
                <a:cubicBezTo>
                  <a:pt x="4313" y="1073"/>
                  <a:pt x="4321" y="1075"/>
                  <a:pt x="4329" y="1080"/>
                </a:cubicBezTo>
                <a:cubicBezTo>
                  <a:pt x="4336" y="1084"/>
                  <a:pt x="4342" y="1089"/>
                  <a:pt x="4346" y="1097"/>
                </a:cubicBezTo>
                <a:cubicBezTo>
                  <a:pt x="4350" y="1104"/>
                  <a:pt x="4352" y="1112"/>
                  <a:pt x="4352" y="1121"/>
                </a:cubicBezTo>
                <a:lnTo>
                  <a:pt x="4252" y="1121"/>
                </a:lnTo>
                <a:close/>
                <a:moveTo>
                  <a:pt x="4600" y="1146"/>
                </a:moveTo>
                <a:cubicBezTo>
                  <a:pt x="4610" y="1155"/>
                  <a:pt x="4615" y="1167"/>
                  <a:pt x="4615" y="1181"/>
                </a:cubicBezTo>
                <a:cubicBezTo>
                  <a:pt x="4615" y="1194"/>
                  <a:pt x="4611" y="1205"/>
                  <a:pt x="4603" y="1215"/>
                </a:cubicBezTo>
                <a:cubicBezTo>
                  <a:pt x="4595" y="1225"/>
                  <a:pt x="4585" y="1233"/>
                  <a:pt x="4571" y="1238"/>
                </a:cubicBezTo>
                <a:cubicBezTo>
                  <a:pt x="4557" y="1243"/>
                  <a:pt x="4542" y="1246"/>
                  <a:pt x="4524" y="1246"/>
                </a:cubicBezTo>
                <a:cubicBezTo>
                  <a:pt x="4498" y="1246"/>
                  <a:pt x="4477" y="1241"/>
                  <a:pt x="4461" y="1231"/>
                </a:cubicBezTo>
                <a:cubicBezTo>
                  <a:pt x="4445" y="1220"/>
                  <a:pt x="4436" y="1205"/>
                  <a:pt x="4433" y="1187"/>
                </a:cubicBezTo>
                <a:cubicBezTo>
                  <a:pt x="4482" y="1182"/>
                  <a:pt x="4482" y="1182"/>
                  <a:pt x="4482" y="1182"/>
                </a:cubicBezTo>
                <a:cubicBezTo>
                  <a:pt x="4484" y="1191"/>
                  <a:pt x="4489" y="1198"/>
                  <a:pt x="4496" y="1203"/>
                </a:cubicBezTo>
                <a:cubicBezTo>
                  <a:pt x="4503" y="1208"/>
                  <a:pt x="4512" y="1210"/>
                  <a:pt x="4524" y="1210"/>
                </a:cubicBezTo>
                <a:cubicBezTo>
                  <a:pt x="4536" y="1210"/>
                  <a:pt x="4545" y="1208"/>
                  <a:pt x="4553" y="1203"/>
                </a:cubicBezTo>
                <a:cubicBezTo>
                  <a:pt x="4560" y="1198"/>
                  <a:pt x="4563" y="1193"/>
                  <a:pt x="4563" y="1186"/>
                </a:cubicBezTo>
                <a:cubicBezTo>
                  <a:pt x="4556" y="1171"/>
                  <a:pt x="4556" y="1171"/>
                  <a:pt x="4556" y="1171"/>
                </a:cubicBezTo>
                <a:cubicBezTo>
                  <a:pt x="4552" y="1167"/>
                  <a:pt x="4545" y="1164"/>
                  <a:pt x="4535" y="1162"/>
                </a:cubicBezTo>
                <a:cubicBezTo>
                  <a:pt x="4499" y="1155"/>
                  <a:pt x="4499" y="1155"/>
                  <a:pt x="4499" y="1155"/>
                </a:cubicBezTo>
                <a:cubicBezTo>
                  <a:pt x="4478" y="1151"/>
                  <a:pt x="4463" y="1144"/>
                  <a:pt x="4453" y="1135"/>
                </a:cubicBezTo>
                <a:cubicBezTo>
                  <a:pt x="4444" y="1125"/>
                  <a:pt x="4439" y="1113"/>
                  <a:pt x="4439" y="1098"/>
                </a:cubicBezTo>
                <a:cubicBezTo>
                  <a:pt x="4439" y="1085"/>
                  <a:pt x="4442" y="1074"/>
                  <a:pt x="4450" y="1065"/>
                </a:cubicBezTo>
                <a:cubicBezTo>
                  <a:pt x="4457" y="1056"/>
                  <a:pt x="4467" y="1049"/>
                  <a:pt x="4480" y="1044"/>
                </a:cubicBezTo>
                <a:cubicBezTo>
                  <a:pt x="4493" y="1038"/>
                  <a:pt x="4508" y="1036"/>
                  <a:pt x="4525" y="1036"/>
                </a:cubicBezTo>
                <a:cubicBezTo>
                  <a:pt x="4550" y="1036"/>
                  <a:pt x="4569" y="1041"/>
                  <a:pt x="4584" y="1051"/>
                </a:cubicBezTo>
                <a:cubicBezTo>
                  <a:pt x="4598" y="1061"/>
                  <a:pt x="4607" y="1075"/>
                  <a:pt x="4610" y="1092"/>
                </a:cubicBezTo>
                <a:cubicBezTo>
                  <a:pt x="4565" y="1097"/>
                  <a:pt x="4565" y="1097"/>
                  <a:pt x="4565" y="1097"/>
                </a:cubicBezTo>
                <a:cubicBezTo>
                  <a:pt x="4558" y="1085"/>
                  <a:pt x="4558" y="1085"/>
                  <a:pt x="4558" y="1085"/>
                </a:cubicBezTo>
                <a:cubicBezTo>
                  <a:pt x="4545" y="1075"/>
                  <a:pt x="4545" y="1075"/>
                  <a:pt x="4545" y="1075"/>
                </a:cubicBezTo>
                <a:cubicBezTo>
                  <a:pt x="4540" y="1073"/>
                  <a:pt x="4533" y="1072"/>
                  <a:pt x="4525" y="1072"/>
                </a:cubicBezTo>
                <a:cubicBezTo>
                  <a:pt x="4515" y="1072"/>
                  <a:pt x="4506" y="1074"/>
                  <a:pt x="4499" y="1078"/>
                </a:cubicBezTo>
                <a:cubicBezTo>
                  <a:pt x="4492" y="1083"/>
                  <a:pt x="4489" y="1088"/>
                  <a:pt x="4489" y="1095"/>
                </a:cubicBezTo>
                <a:cubicBezTo>
                  <a:pt x="4496" y="1110"/>
                  <a:pt x="4496" y="1110"/>
                  <a:pt x="4496" y="1110"/>
                </a:cubicBezTo>
                <a:cubicBezTo>
                  <a:pt x="4500" y="1113"/>
                  <a:pt x="4508" y="1116"/>
                  <a:pt x="4519" y="1119"/>
                </a:cubicBezTo>
                <a:cubicBezTo>
                  <a:pt x="4555" y="1126"/>
                  <a:pt x="4555" y="1126"/>
                  <a:pt x="4555" y="1126"/>
                </a:cubicBezTo>
                <a:cubicBezTo>
                  <a:pt x="4575" y="1130"/>
                  <a:pt x="4590" y="1137"/>
                  <a:pt x="4600" y="1146"/>
                </a:cubicBezTo>
                <a:close/>
                <a:moveTo>
                  <a:pt x="3612" y="1036"/>
                </a:moveTo>
                <a:cubicBezTo>
                  <a:pt x="3621" y="1037"/>
                  <a:pt x="3621" y="1037"/>
                  <a:pt x="3621" y="1037"/>
                </a:cubicBezTo>
                <a:cubicBezTo>
                  <a:pt x="3621" y="1081"/>
                  <a:pt x="3621" y="1081"/>
                  <a:pt x="3621" y="1081"/>
                </a:cubicBezTo>
                <a:cubicBezTo>
                  <a:pt x="3611" y="1079"/>
                  <a:pt x="3611" y="1079"/>
                  <a:pt x="3611" y="1079"/>
                </a:cubicBezTo>
                <a:cubicBezTo>
                  <a:pt x="3597" y="1078"/>
                  <a:pt x="3597" y="1078"/>
                  <a:pt x="3597" y="1078"/>
                </a:cubicBezTo>
                <a:cubicBezTo>
                  <a:pt x="3588" y="1078"/>
                  <a:pt x="3580" y="1080"/>
                  <a:pt x="3573" y="1084"/>
                </a:cubicBezTo>
                <a:cubicBezTo>
                  <a:pt x="3566" y="1088"/>
                  <a:pt x="3560" y="1093"/>
                  <a:pt x="3556" y="1100"/>
                </a:cubicBezTo>
                <a:cubicBezTo>
                  <a:pt x="3552" y="1106"/>
                  <a:pt x="3550" y="1114"/>
                  <a:pt x="3550" y="1123"/>
                </a:cubicBezTo>
                <a:cubicBezTo>
                  <a:pt x="3550" y="1242"/>
                  <a:pt x="3550" y="1242"/>
                  <a:pt x="3550" y="1242"/>
                </a:cubicBezTo>
                <a:cubicBezTo>
                  <a:pt x="3499" y="1242"/>
                  <a:pt x="3499" y="1242"/>
                  <a:pt x="3499" y="1242"/>
                </a:cubicBezTo>
                <a:cubicBezTo>
                  <a:pt x="3499" y="1039"/>
                  <a:pt x="3499" y="1039"/>
                  <a:pt x="3499" y="1039"/>
                </a:cubicBezTo>
                <a:cubicBezTo>
                  <a:pt x="3548" y="1039"/>
                  <a:pt x="3548" y="1039"/>
                  <a:pt x="3548" y="1039"/>
                </a:cubicBezTo>
                <a:cubicBezTo>
                  <a:pt x="3548" y="1073"/>
                  <a:pt x="3548" y="1073"/>
                  <a:pt x="3548" y="1073"/>
                </a:cubicBezTo>
                <a:cubicBezTo>
                  <a:pt x="3550" y="1073"/>
                  <a:pt x="3550" y="1073"/>
                  <a:pt x="3550" y="1073"/>
                </a:cubicBezTo>
                <a:cubicBezTo>
                  <a:pt x="3554" y="1061"/>
                  <a:pt x="3561" y="1052"/>
                  <a:pt x="3570" y="1045"/>
                </a:cubicBezTo>
                <a:cubicBezTo>
                  <a:pt x="3580" y="1039"/>
                  <a:pt x="3590" y="1036"/>
                  <a:pt x="3603" y="1036"/>
                </a:cubicBezTo>
                <a:lnTo>
                  <a:pt x="3612" y="1036"/>
                </a:lnTo>
                <a:close/>
                <a:moveTo>
                  <a:pt x="3212" y="1146"/>
                </a:moveTo>
                <a:cubicBezTo>
                  <a:pt x="3222" y="1155"/>
                  <a:pt x="3227" y="1167"/>
                  <a:pt x="3227" y="1181"/>
                </a:cubicBezTo>
                <a:cubicBezTo>
                  <a:pt x="3227" y="1194"/>
                  <a:pt x="3223" y="1205"/>
                  <a:pt x="3215" y="1215"/>
                </a:cubicBezTo>
                <a:cubicBezTo>
                  <a:pt x="3208" y="1225"/>
                  <a:pt x="3197" y="1233"/>
                  <a:pt x="3183" y="1238"/>
                </a:cubicBezTo>
                <a:cubicBezTo>
                  <a:pt x="3170" y="1243"/>
                  <a:pt x="3154" y="1246"/>
                  <a:pt x="3136" y="1246"/>
                </a:cubicBezTo>
                <a:cubicBezTo>
                  <a:pt x="3110" y="1246"/>
                  <a:pt x="3089" y="1241"/>
                  <a:pt x="3074" y="1231"/>
                </a:cubicBezTo>
                <a:cubicBezTo>
                  <a:pt x="3058" y="1220"/>
                  <a:pt x="3048" y="1205"/>
                  <a:pt x="3045" y="1187"/>
                </a:cubicBezTo>
                <a:cubicBezTo>
                  <a:pt x="3094" y="1182"/>
                  <a:pt x="3094" y="1182"/>
                  <a:pt x="3094" y="1182"/>
                </a:cubicBezTo>
                <a:cubicBezTo>
                  <a:pt x="3096" y="1191"/>
                  <a:pt x="3101" y="1198"/>
                  <a:pt x="3108" y="1203"/>
                </a:cubicBezTo>
                <a:cubicBezTo>
                  <a:pt x="3115" y="1208"/>
                  <a:pt x="3125" y="1210"/>
                  <a:pt x="3136" y="1210"/>
                </a:cubicBezTo>
                <a:cubicBezTo>
                  <a:pt x="3148" y="1210"/>
                  <a:pt x="3158" y="1208"/>
                  <a:pt x="3165" y="1203"/>
                </a:cubicBezTo>
                <a:cubicBezTo>
                  <a:pt x="3172" y="1198"/>
                  <a:pt x="3176" y="1193"/>
                  <a:pt x="3176" y="1186"/>
                </a:cubicBezTo>
                <a:cubicBezTo>
                  <a:pt x="3169" y="1171"/>
                  <a:pt x="3169" y="1171"/>
                  <a:pt x="3169" y="1171"/>
                </a:cubicBezTo>
                <a:cubicBezTo>
                  <a:pt x="3164" y="1167"/>
                  <a:pt x="3157" y="1164"/>
                  <a:pt x="3147" y="1162"/>
                </a:cubicBezTo>
                <a:cubicBezTo>
                  <a:pt x="3111" y="1155"/>
                  <a:pt x="3111" y="1155"/>
                  <a:pt x="3111" y="1155"/>
                </a:cubicBezTo>
                <a:cubicBezTo>
                  <a:pt x="3091" y="1151"/>
                  <a:pt x="3076" y="1144"/>
                  <a:pt x="3066" y="1135"/>
                </a:cubicBezTo>
                <a:cubicBezTo>
                  <a:pt x="3056" y="1125"/>
                  <a:pt x="3051" y="1113"/>
                  <a:pt x="3051" y="1098"/>
                </a:cubicBezTo>
                <a:cubicBezTo>
                  <a:pt x="3051" y="1085"/>
                  <a:pt x="3055" y="1074"/>
                  <a:pt x="3062" y="1065"/>
                </a:cubicBezTo>
                <a:cubicBezTo>
                  <a:pt x="3069" y="1056"/>
                  <a:pt x="3079" y="1049"/>
                  <a:pt x="3092" y="1044"/>
                </a:cubicBezTo>
                <a:cubicBezTo>
                  <a:pt x="3105" y="1038"/>
                  <a:pt x="3120" y="1036"/>
                  <a:pt x="3137" y="1036"/>
                </a:cubicBezTo>
                <a:cubicBezTo>
                  <a:pt x="3162" y="1036"/>
                  <a:pt x="3182" y="1041"/>
                  <a:pt x="3196" y="1051"/>
                </a:cubicBezTo>
                <a:cubicBezTo>
                  <a:pt x="3210" y="1061"/>
                  <a:pt x="3219" y="1075"/>
                  <a:pt x="3223" y="1092"/>
                </a:cubicBezTo>
                <a:cubicBezTo>
                  <a:pt x="3177" y="1097"/>
                  <a:pt x="3177" y="1097"/>
                  <a:pt x="3177" y="1097"/>
                </a:cubicBezTo>
                <a:cubicBezTo>
                  <a:pt x="3170" y="1085"/>
                  <a:pt x="3170" y="1085"/>
                  <a:pt x="3170" y="1085"/>
                </a:cubicBezTo>
                <a:cubicBezTo>
                  <a:pt x="3157" y="1075"/>
                  <a:pt x="3157" y="1075"/>
                  <a:pt x="3157" y="1075"/>
                </a:cubicBezTo>
                <a:cubicBezTo>
                  <a:pt x="3152" y="1073"/>
                  <a:pt x="3146" y="1072"/>
                  <a:pt x="3138" y="1072"/>
                </a:cubicBezTo>
                <a:cubicBezTo>
                  <a:pt x="3127" y="1072"/>
                  <a:pt x="3119" y="1074"/>
                  <a:pt x="3112" y="1078"/>
                </a:cubicBezTo>
                <a:cubicBezTo>
                  <a:pt x="3105" y="1083"/>
                  <a:pt x="3101" y="1088"/>
                  <a:pt x="3101" y="1095"/>
                </a:cubicBezTo>
                <a:cubicBezTo>
                  <a:pt x="3108" y="1110"/>
                  <a:pt x="3108" y="1110"/>
                  <a:pt x="3108" y="1110"/>
                </a:cubicBezTo>
                <a:cubicBezTo>
                  <a:pt x="3113" y="1113"/>
                  <a:pt x="3120" y="1116"/>
                  <a:pt x="3131" y="1119"/>
                </a:cubicBezTo>
                <a:cubicBezTo>
                  <a:pt x="3167" y="1126"/>
                  <a:pt x="3167" y="1126"/>
                  <a:pt x="3167" y="1126"/>
                </a:cubicBezTo>
                <a:cubicBezTo>
                  <a:pt x="3188" y="1130"/>
                  <a:pt x="3202" y="1137"/>
                  <a:pt x="3212" y="1146"/>
                </a:cubicBezTo>
                <a:close/>
                <a:moveTo>
                  <a:pt x="2668" y="1203"/>
                </a:moveTo>
                <a:cubicBezTo>
                  <a:pt x="2677" y="1240"/>
                  <a:pt x="2677" y="1240"/>
                  <a:pt x="2677" y="1240"/>
                </a:cubicBezTo>
                <a:cubicBezTo>
                  <a:pt x="2665" y="1243"/>
                  <a:pt x="2665" y="1243"/>
                  <a:pt x="2665" y="1243"/>
                </a:cubicBezTo>
                <a:cubicBezTo>
                  <a:pt x="2661" y="1244"/>
                  <a:pt x="2655" y="1245"/>
                  <a:pt x="2647" y="1245"/>
                </a:cubicBezTo>
                <a:cubicBezTo>
                  <a:pt x="2635" y="1245"/>
                  <a:pt x="2624" y="1244"/>
                  <a:pt x="2614" y="1240"/>
                </a:cubicBezTo>
                <a:cubicBezTo>
                  <a:pt x="2603" y="1236"/>
                  <a:pt x="2596" y="1229"/>
                  <a:pt x="2590" y="1221"/>
                </a:cubicBezTo>
                <a:cubicBezTo>
                  <a:pt x="2584" y="1212"/>
                  <a:pt x="2581" y="1202"/>
                  <a:pt x="2581" y="1189"/>
                </a:cubicBezTo>
                <a:cubicBezTo>
                  <a:pt x="2581" y="1076"/>
                  <a:pt x="2581" y="1076"/>
                  <a:pt x="2581" y="1076"/>
                </a:cubicBezTo>
                <a:cubicBezTo>
                  <a:pt x="2551" y="1076"/>
                  <a:pt x="2551" y="1076"/>
                  <a:pt x="2551" y="1076"/>
                </a:cubicBezTo>
                <a:cubicBezTo>
                  <a:pt x="2551" y="1039"/>
                  <a:pt x="2551" y="1039"/>
                  <a:pt x="2551" y="1039"/>
                </a:cubicBezTo>
                <a:cubicBezTo>
                  <a:pt x="2581" y="1039"/>
                  <a:pt x="2581" y="1039"/>
                  <a:pt x="2581" y="1039"/>
                </a:cubicBezTo>
                <a:cubicBezTo>
                  <a:pt x="2581" y="990"/>
                  <a:pt x="2581" y="990"/>
                  <a:pt x="2581" y="990"/>
                </a:cubicBezTo>
                <a:cubicBezTo>
                  <a:pt x="2631" y="990"/>
                  <a:pt x="2631" y="990"/>
                  <a:pt x="2631" y="990"/>
                </a:cubicBezTo>
                <a:cubicBezTo>
                  <a:pt x="2631" y="1039"/>
                  <a:pt x="2631" y="1039"/>
                  <a:pt x="2631" y="1039"/>
                </a:cubicBezTo>
                <a:cubicBezTo>
                  <a:pt x="2673" y="1039"/>
                  <a:pt x="2673" y="1039"/>
                  <a:pt x="2673" y="1039"/>
                </a:cubicBezTo>
                <a:cubicBezTo>
                  <a:pt x="2673" y="1076"/>
                  <a:pt x="2673" y="1076"/>
                  <a:pt x="2673" y="1076"/>
                </a:cubicBezTo>
                <a:cubicBezTo>
                  <a:pt x="2631" y="1076"/>
                  <a:pt x="2631" y="1076"/>
                  <a:pt x="2631" y="1076"/>
                </a:cubicBezTo>
                <a:cubicBezTo>
                  <a:pt x="2631" y="1181"/>
                  <a:pt x="2631" y="1181"/>
                  <a:pt x="2631" y="1181"/>
                </a:cubicBezTo>
                <a:cubicBezTo>
                  <a:pt x="2634" y="1196"/>
                  <a:pt x="2634" y="1196"/>
                  <a:pt x="2634" y="1196"/>
                </a:cubicBezTo>
                <a:cubicBezTo>
                  <a:pt x="2642" y="1203"/>
                  <a:pt x="2642" y="1203"/>
                  <a:pt x="2642" y="1203"/>
                </a:cubicBezTo>
                <a:cubicBezTo>
                  <a:pt x="2654" y="1205"/>
                  <a:pt x="2654" y="1205"/>
                  <a:pt x="2654" y="1205"/>
                </a:cubicBezTo>
                <a:cubicBezTo>
                  <a:pt x="2662" y="1204"/>
                  <a:pt x="2662" y="1204"/>
                  <a:pt x="2662" y="1204"/>
                </a:cubicBezTo>
                <a:lnTo>
                  <a:pt x="2668" y="1203"/>
                </a:lnTo>
                <a:close/>
                <a:moveTo>
                  <a:pt x="2898" y="1071"/>
                </a:moveTo>
                <a:cubicBezTo>
                  <a:pt x="2904" y="1082"/>
                  <a:pt x="2907" y="1096"/>
                  <a:pt x="2907" y="1113"/>
                </a:cubicBezTo>
                <a:cubicBezTo>
                  <a:pt x="2907" y="1242"/>
                  <a:pt x="2907" y="1242"/>
                  <a:pt x="2907" y="1242"/>
                </a:cubicBezTo>
                <a:cubicBezTo>
                  <a:pt x="2857" y="1242"/>
                  <a:pt x="2857" y="1242"/>
                  <a:pt x="2857" y="1242"/>
                </a:cubicBezTo>
                <a:cubicBezTo>
                  <a:pt x="2857" y="1120"/>
                  <a:pt x="2857" y="1120"/>
                  <a:pt x="2857" y="1120"/>
                </a:cubicBezTo>
                <a:cubicBezTo>
                  <a:pt x="2857" y="1106"/>
                  <a:pt x="2853" y="1096"/>
                  <a:pt x="2846" y="1088"/>
                </a:cubicBezTo>
                <a:cubicBezTo>
                  <a:pt x="2839" y="1080"/>
                  <a:pt x="2829" y="1077"/>
                  <a:pt x="2815" y="1077"/>
                </a:cubicBezTo>
                <a:cubicBezTo>
                  <a:pt x="2806" y="1077"/>
                  <a:pt x="2799" y="1078"/>
                  <a:pt x="2792" y="1082"/>
                </a:cubicBezTo>
                <a:cubicBezTo>
                  <a:pt x="2785" y="1086"/>
                  <a:pt x="2779" y="1091"/>
                  <a:pt x="2775" y="1098"/>
                </a:cubicBezTo>
                <a:cubicBezTo>
                  <a:pt x="2771" y="1105"/>
                  <a:pt x="2769" y="1113"/>
                  <a:pt x="2769" y="1123"/>
                </a:cubicBezTo>
                <a:cubicBezTo>
                  <a:pt x="2769" y="1242"/>
                  <a:pt x="2769" y="1242"/>
                  <a:pt x="2769" y="1242"/>
                </a:cubicBezTo>
                <a:cubicBezTo>
                  <a:pt x="2719" y="1242"/>
                  <a:pt x="2719" y="1242"/>
                  <a:pt x="2719" y="1242"/>
                </a:cubicBezTo>
                <a:cubicBezTo>
                  <a:pt x="2719" y="971"/>
                  <a:pt x="2719" y="971"/>
                  <a:pt x="2719" y="971"/>
                </a:cubicBezTo>
                <a:cubicBezTo>
                  <a:pt x="2768" y="971"/>
                  <a:pt x="2768" y="971"/>
                  <a:pt x="2768" y="971"/>
                </a:cubicBezTo>
                <a:cubicBezTo>
                  <a:pt x="2768" y="1073"/>
                  <a:pt x="2768" y="1073"/>
                  <a:pt x="2768" y="1073"/>
                </a:cubicBezTo>
                <a:cubicBezTo>
                  <a:pt x="2771" y="1073"/>
                  <a:pt x="2771" y="1073"/>
                  <a:pt x="2771" y="1073"/>
                </a:cubicBezTo>
                <a:cubicBezTo>
                  <a:pt x="2776" y="1062"/>
                  <a:pt x="2783" y="1053"/>
                  <a:pt x="2794" y="1046"/>
                </a:cubicBezTo>
                <a:cubicBezTo>
                  <a:pt x="2804" y="1039"/>
                  <a:pt x="2818" y="1036"/>
                  <a:pt x="2834" y="1036"/>
                </a:cubicBezTo>
                <a:cubicBezTo>
                  <a:pt x="2849" y="1036"/>
                  <a:pt x="2862" y="1039"/>
                  <a:pt x="2873" y="1045"/>
                </a:cubicBezTo>
                <a:cubicBezTo>
                  <a:pt x="2884" y="1051"/>
                  <a:pt x="2892" y="1059"/>
                  <a:pt x="2898" y="1071"/>
                </a:cubicBezTo>
                <a:close/>
                <a:moveTo>
                  <a:pt x="3428" y="1061"/>
                </a:moveTo>
                <a:cubicBezTo>
                  <a:pt x="3419" y="1052"/>
                  <a:pt x="3409" y="1046"/>
                  <a:pt x="3397" y="1042"/>
                </a:cubicBezTo>
                <a:cubicBezTo>
                  <a:pt x="3385" y="1038"/>
                  <a:pt x="3373" y="1036"/>
                  <a:pt x="3360" y="1036"/>
                </a:cubicBezTo>
                <a:cubicBezTo>
                  <a:pt x="3340" y="1036"/>
                  <a:pt x="3322" y="1040"/>
                  <a:pt x="3307" y="1049"/>
                </a:cubicBezTo>
                <a:cubicBezTo>
                  <a:pt x="3292" y="1058"/>
                  <a:pt x="3280" y="1071"/>
                  <a:pt x="3272" y="1086"/>
                </a:cubicBezTo>
                <a:cubicBezTo>
                  <a:pt x="3264" y="1102"/>
                  <a:pt x="3259" y="1121"/>
                  <a:pt x="3259" y="1142"/>
                </a:cubicBezTo>
                <a:cubicBezTo>
                  <a:pt x="3259" y="1163"/>
                  <a:pt x="3264" y="1181"/>
                  <a:pt x="3272" y="1197"/>
                </a:cubicBezTo>
                <a:cubicBezTo>
                  <a:pt x="3280" y="1213"/>
                  <a:pt x="3292" y="1225"/>
                  <a:pt x="3307" y="1233"/>
                </a:cubicBezTo>
                <a:cubicBezTo>
                  <a:pt x="3323" y="1242"/>
                  <a:pt x="3341" y="1246"/>
                  <a:pt x="3363" y="1246"/>
                </a:cubicBezTo>
                <a:cubicBezTo>
                  <a:pt x="3379" y="1246"/>
                  <a:pt x="3394" y="1244"/>
                  <a:pt x="3407" y="1239"/>
                </a:cubicBezTo>
                <a:cubicBezTo>
                  <a:pt x="3419" y="1234"/>
                  <a:pt x="3430" y="1227"/>
                  <a:pt x="3438" y="1219"/>
                </a:cubicBezTo>
                <a:cubicBezTo>
                  <a:pt x="3446" y="1210"/>
                  <a:pt x="3452" y="1199"/>
                  <a:pt x="3455" y="1188"/>
                </a:cubicBezTo>
                <a:cubicBezTo>
                  <a:pt x="3408" y="1183"/>
                  <a:pt x="3408" y="1183"/>
                  <a:pt x="3408" y="1183"/>
                </a:cubicBezTo>
                <a:cubicBezTo>
                  <a:pt x="3398" y="1197"/>
                  <a:pt x="3398" y="1197"/>
                  <a:pt x="3398" y="1197"/>
                </a:cubicBezTo>
                <a:cubicBezTo>
                  <a:pt x="3383" y="1206"/>
                  <a:pt x="3383" y="1206"/>
                  <a:pt x="3383" y="1206"/>
                </a:cubicBezTo>
                <a:cubicBezTo>
                  <a:pt x="3377" y="1208"/>
                  <a:pt x="3371" y="1209"/>
                  <a:pt x="3363" y="1209"/>
                </a:cubicBezTo>
                <a:cubicBezTo>
                  <a:pt x="3352" y="1209"/>
                  <a:pt x="3343" y="1207"/>
                  <a:pt x="3335" y="1202"/>
                </a:cubicBezTo>
                <a:cubicBezTo>
                  <a:pt x="3327" y="1198"/>
                  <a:pt x="3320" y="1191"/>
                  <a:pt x="3316" y="1183"/>
                </a:cubicBezTo>
                <a:cubicBezTo>
                  <a:pt x="3311" y="1175"/>
                  <a:pt x="3309" y="1165"/>
                  <a:pt x="3309" y="1154"/>
                </a:cubicBezTo>
                <a:cubicBezTo>
                  <a:pt x="3457" y="1154"/>
                  <a:pt x="3457" y="1154"/>
                  <a:pt x="3457" y="1154"/>
                </a:cubicBezTo>
                <a:cubicBezTo>
                  <a:pt x="3457" y="1139"/>
                  <a:pt x="3457" y="1139"/>
                  <a:pt x="3457" y="1139"/>
                </a:cubicBezTo>
                <a:cubicBezTo>
                  <a:pt x="3457" y="1121"/>
                  <a:pt x="3454" y="1106"/>
                  <a:pt x="3449" y="1093"/>
                </a:cubicBezTo>
                <a:cubicBezTo>
                  <a:pt x="3444" y="1080"/>
                  <a:pt x="3437" y="1069"/>
                  <a:pt x="3428" y="1061"/>
                </a:cubicBezTo>
                <a:close/>
                <a:moveTo>
                  <a:pt x="3309" y="1121"/>
                </a:moveTo>
                <a:cubicBezTo>
                  <a:pt x="3310" y="1113"/>
                  <a:pt x="3312" y="1106"/>
                  <a:pt x="3316" y="1099"/>
                </a:cubicBezTo>
                <a:cubicBezTo>
                  <a:pt x="3320" y="1091"/>
                  <a:pt x="3326" y="1085"/>
                  <a:pt x="3334" y="1080"/>
                </a:cubicBezTo>
                <a:cubicBezTo>
                  <a:pt x="3341" y="1076"/>
                  <a:pt x="3350" y="1073"/>
                  <a:pt x="3361" y="1073"/>
                </a:cubicBezTo>
                <a:cubicBezTo>
                  <a:pt x="3370" y="1073"/>
                  <a:pt x="3379" y="1075"/>
                  <a:pt x="3386" y="1080"/>
                </a:cubicBezTo>
                <a:cubicBezTo>
                  <a:pt x="3393" y="1084"/>
                  <a:pt x="3399" y="1089"/>
                  <a:pt x="3403" y="1097"/>
                </a:cubicBezTo>
                <a:cubicBezTo>
                  <a:pt x="3407" y="1104"/>
                  <a:pt x="3409" y="1112"/>
                  <a:pt x="3409" y="1121"/>
                </a:cubicBezTo>
                <a:lnTo>
                  <a:pt x="3309" y="1121"/>
                </a:lnTo>
                <a:close/>
                <a:moveTo>
                  <a:pt x="2975" y="754"/>
                </a:moveTo>
                <a:cubicBezTo>
                  <a:pt x="2861" y="754"/>
                  <a:pt x="2799" y="692"/>
                  <a:pt x="2791" y="557"/>
                </a:cubicBezTo>
                <a:cubicBezTo>
                  <a:pt x="3265" y="557"/>
                  <a:pt x="3265" y="557"/>
                  <a:pt x="3265" y="557"/>
                </a:cubicBezTo>
                <a:cubicBezTo>
                  <a:pt x="3265" y="551"/>
                  <a:pt x="3268" y="529"/>
                  <a:pt x="3268" y="506"/>
                </a:cubicBezTo>
                <a:cubicBezTo>
                  <a:pt x="3268" y="275"/>
                  <a:pt x="3157" y="171"/>
                  <a:pt x="2945" y="171"/>
                </a:cubicBezTo>
                <a:cubicBezTo>
                  <a:pt x="2732" y="171"/>
                  <a:pt x="2590" y="306"/>
                  <a:pt x="2590" y="525"/>
                </a:cubicBezTo>
                <a:cubicBezTo>
                  <a:pt x="2590" y="739"/>
                  <a:pt x="2713" y="871"/>
                  <a:pt x="2959" y="871"/>
                </a:cubicBezTo>
                <a:cubicBezTo>
                  <a:pt x="3107" y="871"/>
                  <a:pt x="3184" y="838"/>
                  <a:pt x="3242" y="805"/>
                </a:cubicBezTo>
                <a:cubicBezTo>
                  <a:pt x="3242" y="680"/>
                  <a:pt x="3242" y="680"/>
                  <a:pt x="3242" y="680"/>
                </a:cubicBezTo>
                <a:cubicBezTo>
                  <a:pt x="3130" y="680"/>
                  <a:pt x="3130" y="680"/>
                  <a:pt x="3130" y="680"/>
                </a:cubicBezTo>
                <a:cubicBezTo>
                  <a:pt x="3094" y="724"/>
                  <a:pt x="3063" y="754"/>
                  <a:pt x="2975" y="754"/>
                </a:cubicBezTo>
                <a:close/>
                <a:moveTo>
                  <a:pt x="2945" y="284"/>
                </a:moveTo>
                <a:cubicBezTo>
                  <a:pt x="3026" y="284"/>
                  <a:pt x="3064" y="331"/>
                  <a:pt x="3071" y="450"/>
                </a:cubicBezTo>
                <a:cubicBezTo>
                  <a:pt x="2794" y="450"/>
                  <a:pt x="2794" y="450"/>
                  <a:pt x="2794" y="450"/>
                </a:cubicBezTo>
                <a:cubicBezTo>
                  <a:pt x="2809" y="333"/>
                  <a:pt x="2863" y="284"/>
                  <a:pt x="2945" y="28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4312063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hapter Slide 2L Blue">
    <p:bg>
      <p:bgPr>
        <a:solidFill>
          <a:schemeClr val="accent1"/>
        </a:solidFill>
        <a:effectLst/>
      </p:bgPr>
    </p:bg>
    <p:spTree>
      <p:nvGrpSpPr>
        <p:cNvPr id="1" name=""/>
        <p:cNvGrpSpPr/>
        <p:nvPr/>
      </p:nvGrpSpPr>
      <p:grpSpPr>
        <a:xfrm>
          <a:off x="0" y="0"/>
          <a:ext cx="0" cy="0"/>
          <a:chOff x="0" y="0"/>
          <a:chExt cx="0" cy="0"/>
        </a:xfrm>
      </p:grpSpPr>
      <p:sp>
        <p:nvSpPr>
          <p:cNvPr id="3" name="Title 2  ">
            <a:extLst>
              <a:ext uri="{FF2B5EF4-FFF2-40B4-BE49-F238E27FC236}">
                <a16:creationId xmlns:a16="http://schemas.microsoft.com/office/drawing/2014/main" xmlns="" id="{192D5A58-AEE7-4306-9C91-9CAD3E461182}"/>
              </a:ext>
            </a:extLst>
          </p:cNvPr>
          <p:cNvSpPr>
            <a:spLocks noGrp="1"/>
          </p:cNvSpPr>
          <p:nvPr>
            <p:ph type="title" hasCustomPrompt="1"/>
          </p:nvPr>
        </p:nvSpPr>
        <p:spPr>
          <a:xfrm>
            <a:off x="213030" y="1491620"/>
            <a:ext cx="1938447" cy="545337"/>
          </a:xfrm>
        </p:spPr>
        <p:txBody>
          <a:bodyPr wrap="none" lIns="115200" rIns="90000"/>
          <a:lstStyle>
            <a:lvl1pPr>
              <a:defRPr baseline="0"/>
            </a:lvl1pPr>
          </a:lstStyle>
          <a:p>
            <a:r>
              <a:rPr lang="en-GB" dirty="0"/>
              <a:t>[Title]</a:t>
            </a:r>
          </a:p>
        </p:txBody>
      </p:sp>
      <p:sp>
        <p:nvSpPr>
          <p:cNvPr id="13" name="Frame text 12  ">
            <a:extLst>
              <a:ext uri="{FF2B5EF4-FFF2-40B4-BE49-F238E27FC236}">
                <a16:creationId xmlns:a16="http://schemas.microsoft.com/office/drawing/2014/main" xmlns="" id="{63C16955-3CEE-436B-BDC7-CFFC49469D07}"/>
              </a:ext>
            </a:extLst>
          </p:cNvPr>
          <p:cNvSpPr>
            <a:spLocks noGrp="1"/>
          </p:cNvSpPr>
          <p:nvPr>
            <p:ph type="body" sz="quarter" idx="11" hasCustomPrompt="1"/>
          </p:nvPr>
        </p:nvSpPr>
        <p:spPr>
          <a:xfrm>
            <a:off x="213031" y="2027868"/>
            <a:ext cx="4938756" cy="545337"/>
          </a:xfrm>
          <a:solidFill>
            <a:srgbClr val="F5AF82"/>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[Capital letters]</a:t>
            </a:r>
          </a:p>
        </p:txBody>
      </p:sp>
      <p:sp>
        <p:nvSpPr>
          <p:cNvPr id="40" name="Frame slide number 39  ">
            <a:extLst>
              <a:ext uri="{FF2B5EF4-FFF2-40B4-BE49-F238E27FC236}">
                <a16:creationId xmlns:a16="http://schemas.microsoft.com/office/drawing/2014/main" xmlns="" id="{2E6EAED1-80F4-4100-8B02-4BD8F20D2043}"/>
              </a:ext>
            </a:extLst>
          </p:cNvPr>
          <p:cNvSpPr>
            <a:spLocks noGrp="1"/>
          </p:cNvSpPr>
          <p:nvPr>
            <p:ph type="sldNum" sz="quarter" idx="17"/>
          </p:nvPr>
        </p:nvSpPr>
        <p:spPr/>
        <p:txBody>
          <a:bodyPr/>
          <a:lstStyle>
            <a:lvl1pPr>
              <a:defRPr>
                <a:solidFill>
                  <a:schemeClr val="bg1"/>
                </a:solidFill>
              </a:defRPr>
            </a:lvl1pPr>
          </a:lstStyle>
          <a:p>
            <a:fld id="{1336C48C-F87C-4E4B-81EF-5027B17D1F61}" type="slidenum">
              <a:rPr lang="en-GB" noProof="1" smtClean="0"/>
              <a:pPr/>
              <a:t>‹N°›</a:t>
            </a:fld>
            <a:endParaRPr lang="en-GB" noProof="1"/>
          </a:p>
        </p:txBody>
      </p:sp>
      <p:sp>
        <p:nvSpPr>
          <p:cNvPr id="41" name="Frame textbox 40  ">
            <a:extLst>
              <a:ext uri="{FF2B5EF4-FFF2-40B4-BE49-F238E27FC236}">
                <a16:creationId xmlns:a16="http://schemas.microsoft.com/office/drawing/2014/main" xmlns="" id="{40C76885-DBAB-4AC3-977B-F21C3D649FC4}"/>
              </a:ext>
            </a:extLst>
          </p:cNvPr>
          <p:cNvSpPr txBox="1">
            <a:spLocks/>
          </p:cNvSpPr>
          <p:nvPr userDrawn="1"/>
        </p:nvSpPr>
        <p:spPr>
          <a:xfrm>
            <a:off x="450093" y="4830636"/>
            <a:ext cx="65676" cy="123111"/>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solidFill>
                  <a:schemeClr val="bg2"/>
                </a:solidFill>
                <a:latin typeface="Arial" panose="020B0604020202020204" pitchFamily="34" charset="0"/>
              </a:rPr>
              <a:t>|</a:t>
            </a:r>
            <a:endParaRPr lang="nl-NL" sz="800" b="1" i="0" baseline="0" dirty="0">
              <a:solidFill>
                <a:schemeClr val="bg2"/>
              </a:solidFill>
              <a:latin typeface="Arial" panose="020B0604020202020204" pitchFamily="34" charset="0"/>
            </a:endParaRPr>
          </a:p>
        </p:txBody>
      </p:sp>
      <p:sp>
        <p:nvSpPr>
          <p:cNvPr id="2" name="Frame footer 1  ">
            <a:extLst>
              <a:ext uri="{FF2B5EF4-FFF2-40B4-BE49-F238E27FC236}">
                <a16:creationId xmlns:a16="http://schemas.microsoft.com/office/drawing/2014/main" xmlns="" id="{3C52FF47-31A9-45F8-88B3-1F876C20BFE6}"/>
              </a:ext>
            </a:extLst>
          </p:cNvPr>
          <p:cNvSpPr>
            <a:spLocks noGrp="1"/>
          </p:cNvSpPr>
          <p:nvPr>
            <p:ph type="ftr" sz="quarter" idx="18"/>
          </p:nvPr>
        </p:nvSpPr>
        <p:spPr/>
        <p:txBody>
          <a:bodyPr/>
          <a:lstStyle>
            <a:lvl1pPr>
              <a:defRPr>
                <a:solidFill>
                  <a:schemeClr val="bg1"/>
                </a:solidFill>
              </a:defRPr>
            </a:lvl1pPr>
          </a:lstStyle>
          <a:p>
            <a:r>
              <a:rPr lang="en-GB" noProof="1"/>
              <a:t>Author | GBU | Division | Department | Confidentiality | © Worldline</a:t>
            </a:r>
          </a:p>
        </p:txBody>
      </p:sp>
      <p:sp>
        <p:nvSpPr>
          <p:cNvPr id="9" name="LS_equensWorldline  (JU-Free) " hidden="1">
            <a:extLst>
              <a:ext uri="{FF2B5EF4-FFF2-40B4-BE49-F238E27FC236}">
                <a16:creationId xmlns:a16="http://schemas.microsoft.com/office/drawing/2014/main" xmlns="" id="{80873D52-CD76-4538-8818-061051CEF8D5}"/>
              </a:ext>
            </a:extLst>
          </p:cNvPr>
          <p:cNvSpPr>
            <a:spLocks/>
          </p:cNvSpPr>
          <p:nvPr userDrawn="1"/>
        </p:nvSpPr>
        <p:spPr bwMode="auto">
          <a:xfrm>
            <a:off x="6631920" y="4704840"/>
            <a:ext cx="2296800" cy="267840"/>
          </a:xfrm>
          <a:custGeom>
            <a:avLst/>
            <a:gdLst>
              <a:gd name="T0" fmla="*/ 625 w 9643"/>
              <a:gd name="T1" fmla="*/ 744 h 1128"/>
              <a:gd name="T2" fmla="*/ 652 w 9643"/>
              <a:gd name="T3" fmla="*/ 572 h 1128"/>
              <a:gd name="T4" fmla="*/ 201 w 9643"/>
              <a:gd name="T5" fmla="*/ 518 h 1128"/>
              <a:gd name="T6" fmla="*/ 989 w 9643"/>
              <a:gd name="T7" fmla="*/ 244 h 1128"/>
              <a:gd name="T8" fmla="*/ 1091 w 9643"/>
              <a:gd name="T9" fmla="*/ 1028 h 1128"/>
              <a:gd name="T10" fmla="*/ 1374 w 9643"/>
              <a:gd name="T11" fmla="*/ 997 h 1128"/>
              <a:gd name="T12" fmla="*/ 1180 w 9643"/>
              <a:gd name="T13" fmla="*/ 396 h 1128"/>
              <a:gd name="T14" fmla="*/ 9047 w 9643"/>
              <a:gd name="T15" fmla="*/ 794 h 1128"/>
              <a:gd name="T16" fmla="*/ 8458 w 9643"/>
              <a:gd name="T17" fmla="*/ 324 h 1128"/>
              <a:gd name="T18" fmla="*/ 8162 w 9643"/>
              <a:gd name="T19" fmla="*/ 804 h 1128"/>
              <a:gd name="T20" fmla="*/ 7927 w 9643"/>
              <a:gd name="T21" fmla="*/ 532 h 1128"/>
              <a:gd name="T22" fmla="*/ 7750 w 9643"/>
              <a:gd name="T23" fmla="*/ 722 h 1128"/>
              <a:gd name="T24" fmla="*/ 7570 w 9643"/>
              <a:gd name="T25" fmla="*/ 721 h 1128"/>
              <a:gd name="T26" fmla="*/ 8062 w 9643"/>
              <a:gd name="T27" fmla="*/ 927 h 1128"/>
              <a:gd name="T28" fmla="*/ 8101 w 9643"/>
              <a:gd name="T29" fmla="*/ 929 h 1128"/>
              <a:gd name="T30" fmla="*/ 8461 w 9643"/>
              <a:gd name="T31" fmla="*/ 421 h 1128"/>
              <a:gd name="T32" fmla="*/ 8703 w 9643"/>
              <a:gd name="T33" fmla="*/ 744 h 1128"/>
              <a:gd name="T34" fmla="*/ 9616 w 9643"/>
              <a:gd name="T35" fmla="*/ 743 h 1128"/>
              <a:gd name="T36" fmla="*/ 9643 w 9643"/>
              <a:gd name="T37" fmla="*/ 573 h 1128"/>
              <a:gd name="T38" fmla="*/ 6409 w 9643"/>
              <a:gd name="T39" fmla="*/ 248 h 1128"/>
              <a:gd name="T40" fmla="*/ 6219 w 9643"/>
              <a:gd name="T41" fmla="*/ 913 h 1128"/>
              <a:gd name="T42" fmla="*/ 6409 w 9643"/>
              <a:gd name="T43" fmla="*/ 248 h 1128"/>
              <a:gd name="T44" fmla="*/ 7908 w 9643"/>
              <a:gd name="T45" fmla="*/ 125 h 1128"/>
              <a:gd name="T46" fmla="*/ 5741 w 9643"/>
              <a:gd name="T47" fmla="*/ 766 h 1128"/>
              <a:gd name="T48" fmla="*/ 5273 w 9643"/>
              <a:gd name="T49" fmla="*/ 589 h 1128"/>
              <a:gd name="T50" fmla="*/ 5674 w 9643"/>
              <a:gd name="T51" fmla="*/ 451 h 1128"/>
              <a:gd name="T52" fmla="*/ 3803 w 9643"/>
              <a:gd name="T53" fmla="*/ 929 h 1128"/>
              <a:gd name="T54" fmla="*/ 3921 w 9643"/>
              <a:gd name="T55" fmla="*/ 741 h 1128"/>
              <a:gd name="T56" fmla="*/ 4081 w 9643"/>
              <a:gd name="T57" fmla="*/ 424 h 1128"/>
              <a:gd name="T58" fmla="*/ 4105 w 9643"/>
              <a:gd name="T59" fmla="*/ 713 h 1128"/>
              <a:gd name="T60" fmla="*/ 4696 w 9643"/>
              <a:gd name="T61" fmla="*/ 353 h 1128"/>
              <a:gd name="T62" fmla="*/ 4045 w 9643"/>
              <a:gd name="T63" fmla="*/ 114 h 1128"/>
              <a:gd name="T64" fmla="*/ 4457 w 9643"/>
              <a:gd name="T65" fmla="*/ 690 h 1128"/>
              <a:gd name="T66" fmla="*/ 4985 w 9643"/>
              <a:gd name="T67" fmla="*/ 690 h 1128"/>
              <a:gd name="T68" fmla="*/ 5363 w 9643"/>
              <a:gd name="T69" fmla="*/ 0 h 1128"/>
              <a:gd name="T70" fmla="*/ 2172 w 9643"/>
              <a:gd name="T71" fmla="*/ 592 h 1128"/>
              <a:gd name="T72" fmla="*/ 2062 w 9643"/>
              <a:gd name="T73" fmla="*/ 264 h 1128"/>
              <a:gd name="T74" fmla="*/ 1638 w 9643"/>
              <a:gd name="T75" fmla="*/ 627 h 1128"/>
              <a:gd name="T76" fmla="*/ 1643 w 9643"/>
              <a:gd name="T77" fmla="*/ 931 h 1128"/>
              <a:gd name="T78" fmla="*/ 2056 w 9643"/>
              <a:gd name="T79" fmla="*/ 930 h 1128"/>
              <a:gd name="T80" fmla="*/ 2735 w 9643"/>
              <a:gd name="T81" fmla="*/ 743 h 1128"/>
              <a:gd name="T82" fmla="*/ 2509 w 9643"/>
              <a:gd name="T83" fmla="*/ 247 h 1128"/>
              <a:gd name="T84" fmla="*/ 7385 w 9643"/>
              <a:gd name="T85" fmla="*/ 45 h 1128"/>
              <a:gd name="T86" fmla="*/ 6846 w 9643"/>
              <a:gd name="T87" fmla="*/ 797 h 1128"/>
              <a:gd name="T88" fmla="*/ 6691 w 9643"/>
              <a:gd name="T89" fmla="*/ 149 h 1128"/>
              <a:gd name="T90" fmla="*/ 6511 w 9643"/>
              <a:gd name="T91" fmla="*/ 744 h 1128"/>
              <a:gd name="T92" fmla="*/ 7339 w 9643"/>
              <a:gd name="T93" fmla="*/ 913 h 1128"/>
              <a:gd name="T94" fmla="*/ 7135 w 9643"/>
              <a:gd name="T95" fmla="*/ 801 h 1128"/>
              <a:gd name="T96" fmla="*/ 3492 w 9643"/>
              <a:gd name="T97" fmla="*/ 426 h 1128"/>
              <a:gd name="T98" fmla="*/ 3069 w 9643"/>
              <a:gd name="T99" fmla="*/ 420 h 1128"/>
              <a:gd name="T100" fmla="*/ 3066 w 9643"/>
              <a:gd name="T101" fmla="*/ 323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43" h="1128">
                <a:moveTo>
                  <a:pt x="339" y="244"/>
                </a:moveTo>
                <a:cubicBezTo>
                  <a:pt x="146" y="244"/>
                  <a:pt x="0" y="377"/>
                  <a:pt x="0" y="591"/>
                </a:cubicBezTo>
                <a:cubicBezTo>
                  <a:pt x="0" y="801"/>
                  <a:pt x="125" y="931"/>
                  <a:pt x="352" y="931"/>
                </a:cubicBezTo>
                <a:cubicBezTo>
                  <a:pt x="492" y="931"/>
                  <a:pt x="570" y="896"/>
                  <a:pt x="625" y="866"/>
                </a:cubicBezTo>
                <a:cubicBezTo>
                  <a:pt x="625" y="744"/>
                  <a:pt x="625" y="744"/>
                  <a:pt x="625" y="744"/>
                </a:cubicBezTo>
                <a:cubicBezTo>
                  <a:pt x="566" y="744"/>
                  <a:pt x="566" y="744"/>
                  <a:pt x="566" y="744"/>
                </a:cubicBezTo>
                <a:cubicBezTo>
                  <a:pt x="521" y="776"/>
                  <a:pt x="460" y="800"/>
                  <a:pt x="382" y="800"/>
                </a:cubicBezTo>
                <a:cubicBezTo>
                  <a:pt x="274" y="800"/>
                  <a:pt x="208" y="763"/>
                  <a:pt x="199" y="629"/>
                </a:cubicBezTo>
                <a:cubicBezTo>
                  <a:pt x="649" y="629"/>
                  <a:pt x="649" y="629"/>
                  <a:pt x="649" y="629"/>
                </a:cubicBezTo>
                <a:cubicBezTo>
                  <a:pt x="649" y="623"/>
                  <a:pt x="652" y="595"/>
                  <a:pt x="652" y="572"/>
                </a:cubicBezTo>
                <a:cubicBezTo>
                  <a:pt x="652" y="352"/>
                  <a:pt x="543" y="244"/>
                  <a:pt x="339" y="244"/>
                </a:cubicBezTo>
                <a:close/>
                <a:moveTo>
                  <a:pt x="201" y="518"/>
                </a:moveTo>
                <a:cubicBezTo>
                  <a:pt x="216" y="393"/>
                  <a:pt x="272" y="361"/>
                  <a:pt x="339" y="361"/>
                </a:cubicBezTo>
                <a:cubicBezTo>
                  <a:pt x="415" y="361"/>
                  <a:pt x="457" y="399"/>
                  <a:pt x="461" y="518"/>
                </a:cubicBezTo>
                <a:lnTo>
                  <a:pt x="201" y="518"/>
                </a:lnTo>
                <a:close/>
                <a:moveTo>
                  <a:pt x="1374" y="997"/>
                </a:moveTo>
                <a:cubicBezTo>
                  <a:pt x="1374" y="264"/>
                  <a:pt x="1374" y="264"/>
                  <a:pt x="1374" y="264"/>
                </a:cubicBezTo>
                <a:cubicBezTo>
                  <a:pt x="1257" y="264"/>
                  <a:pt x="1257" y="264"/>
                  <a:pt x="1257" y="264"/>
                </a:cubicBezTo>
                <a:cubicBezTo>
                  <a:pt x="1237" y="264"/>
                  <a:pt x="1205" y="270"/>
                  <a:pt x="1189" y="327"/>
                </a:cubicBezTo>
                <a:cubicBezTo>
                  <a:pt x="1143" y="276"/>
                  <a:pt x="1083" y="244"/>
                  <a:pt x="989" y="244"/>
                </a:cubicBezTo>
                <a:cubicBezTo>
                  <a:pt x="854" y="244"/>
                  <a:pt x="695" y="364"/>
                  <a:pt x="695" y="610"/>
                </a:cubicBezTo>
                <a:cubicBezTo>
                  <a:pt x="695" y="861"/>
                  <a:pt x="845" y="929"/>
                  <a:pt x="984" y="929"/>
                </a:cubicBezTo>
                <a:cubicBezTo>
                  <a:pt x="1071" y="929"/>
                  <a:pt x="1135" y="901"/>
                  <a:pt x="1180" y="863"/>
                </a:cubicBezTo>
                <a:cubicBezTo>
                  <a:pt x="1180" y="1028"/>
                  <a:pt x="1180" y="1028"/>
                  <a:pt x="1180" y="1028"/>
                </a:cubicBezTo>
                <a:cubicBezTo>
                  <a:pt x="1091" y="1028"/>
                  <a:pt x="1091" y="1028"/>
                  <a:pt x="1091" y="1028"/>
                </a:cubicBezTo>
                <a:cubicBezTo>
                  <a:pt x="1091" y="1128"/>
                  <a:pt x="1091" y="1128"/>
                  <a:pt x="1091" y="1128"/>
                </a:cubicBezTo>
                <a:cubicBezTo>
                  <a:pt x="1457" y="1128"/>
                  <a:pt x="1457" y="1128"/>
                  <a:pt x="1457" y="1128"/>
                </a:cubicBezTo>
                <a:cubicBezTo>
                  <a:pt x="1457" y="1028"/>
                  <a:pt x="1457" y="1028"/>
                  <a:pt x="1457" y="1028"/>
                </a:cubicBezTo>
                <a:cubicBezTo>
                  <a:pt x="1407" y="1028"/>
                  <a:pt x="1407" y="1028"/>
                  <a:pt x="1407" y="1028"/>
                </a:cubicBezTo>
                <a:cubicBezTo>
                  <a:pt x="1391" y="1028"/>
                  <a:pt x="1374" y="1012"/>
                  <a:pt x="1374" y="997"/>
                </a:cubicBezTo>
                <a:close/>
                <a:moveTo>
                  <a:pt x="1180" y="785"/>
                </a:moveTo>
                <a:cubicBezTo>
                  <a:pt x="1146" y="806"/>
                  <a:pt x="1102" y="819"/>
                  <a:pt x="1049" y="819"/>
                </a:cubicBezTo>
                <a:cubicBezTo>
                  <a:pt x="969" y="819"/>
                  <a:pt x="891" y="786"/>
                  <a:pt x="891" y="607"/>
                </a:cubicBezTo>
                <a:cubicBezTo>
                  <a:pt x="891" y="441"/>
                  <a:pt x="973" y="373"/>
                  <a:pt x="1065" y="373"/>
                </a:cubicBezTo>
                <a:cubicBezTo>
                  <a:pt x="1105" y="373"/>
                  <a:pt x="1147" y="384"/>
                  <a:pt x="1180" y="396"/>
                </a:cubicBezTo>
                <a:lnTo>
                  <a:pt x="1180" y="785"/>
                </a:lnTo>
                <a:close/>
                <a:moveTo>
                  <a:pt x="9643" y="573"/>
                </a:moveTo>
                <a:cubicBezTo>
                  <a:pt x="9643" y="354"/>
                  <a:pt x="9535" y="247"/>
                  <a:pt x="9331" y="247"/>
                </a:cubicBezTo>
                <a:cubicBezTo>
                  <a:pt x="9139" y="247"/>
                  <a:pt x="8994" y="378"/>
                  <a:pt x="8994" y="591"/>
                </a:cubicBezTo>
                <a:cubicBezTo>
                  <a:pt x="8994" y="672"/>
                  <a:pt x="9012" y="740"/>
                  <a:pt x="9047" y="794"/>
                </a:cubicBezTo>
                <a:cubicBezTo>
                  <a:pt x="9023" y="801"/>
                  <a:pt x="8997" y="806"/>
                  <a:pt x="8970" y="806"/>
                </a:cubicBezTo>
                <a:cubicBezTo>
                  <a:pt x="8919" y="806"/>
                  <a:pt x="8891" y="792"/>
                  <a:pt x="8884" y="745"/>
                </a:cubicBezTo>
                <a:cubicBezTo>
                  <a:pt x="8884" y="427"/>
                  <a:pt x="8884" y="427"/>
                  <a:pt x="8884" y="427"/>
                </a:cubicBezTo>
                <a:cubicBezTo>
                  <a:pt x="8884" y="278"/>
                  <a:pt x="8799" y="248"/>
                  <a:pt x="8698" y="248"/>
                </a:cubicBezTo>
                <a:cubicBezTo>
                  <a:pt x="8606" y="248"/>
                  <a:pt x="8523" y="278"/>
                  <a:pt x="8458" y="324"/>
                </a:cubicBezTo>
                <a:cubicBezTo>
                  <a:pt x="8451" y="267"/>
                  <a:pt x="8432" y="264"/>
                  <a:pt x="8399" y="264"/>
                </a:cubicBezTo>
                <a:cubicBezTo>
                  <a:pt x="8279" y="264"/>
                  <a:pt x="8279" y="264"/>
                  <a:pt x="8279" y="264"/>
                </a:cubicBezTo>
                <a:cubicBezTo>
                  <a:pt x="8279" y="790"/>
                  <a:pt x="8279" y="790"/>
                  <a:pt x="8279" y="790"/>
                </a:cubicBezTo>
                <a:cubicBezTo>
                  <a:pt x="8252" y="799"/>
                  <a:pt x="8222" y="806"/>
                  <a:pt x="8191" y="806"/>
                </a:cubicBezTo>
                <a:cubicBezTo>
                  <a:pt x="8180" y="806"/>
                  <a:pt x="8171" y="806"/>
                  <a:pt x="8162" y="804"/>
                </a:cubicBezTo>
                <a:cubicBezTo>
                  <a:pt x="8125" y="798"/>
                  <a:pt x="8106" y="776"/>
                  <a:pt x="8106" y="724"/>
                </a:cubicBezTo>
                <a:cubicBezTo>
                  <a:pt x="8106" y="381"/>
                  <a:pt x="8106" y="381"/>
                  <a:pt x="8106" y="381"/>
                </a:cubicBezTo>
                <a:cubicBezTo>
                  <a:pt x="8106" y="279"/>
                  <a:pt x="8097" y="264"/>
                  <a:pt x="8033" y="264"/>
                </a:cubicBezTo>
                <a:cubicBezTo>
                  <a:pt x="7927" y="264"/>
                  <a:pt x="7927" y="264"/>
                  <a:pt x="7927" y="264"/>
                </a:cubicBezTo>
                <a:cubicBezTo>
                  <a:pt x="7927" y="532"/>
                  <a:pt x="7927" y="532"/>
                  <a:pt x="7927" y="532"/>
                </a:cubicBezTo>
                <a:cubicBezTo>
                  <a:pt x="7927" y="723"/>
                  <a:pt x="7927" y="723"/>
                  <a:pt x="7927" y="723"/>
                </a:cubicBezTo>
                <a:cubicBezTo>
                  <a:pt x="7927" y="726"/>
                  <a:pt x="7927" y="726"/>
                  <a:pt x="7927" y="726"/>
                </a:cubicBezTo>
                <a:cubicBezTo>
                  <a:pt x="7927" y="790"/>
                  <a:pt x="7927" y="790"/>
                  <a:pt x="7927" y="790"/>
                </a:cubicBezTo>
                <a:cubicBezTo>
                  <a:pt x="7899" y="799"/>
                  <a:pt x="7869" y="806"/>
                  <a:pt x="7837" y="806"/>
                </a:cubicBezTo>
                <a:cubicBezTo>
                  <a:pt x="7778" y="806"/>
                  <a:pt x="7750" y="788"/>
                  <a:pt x="7750" y="722"/>
                </a:cubicBezTo>
                <a:cubicBezTo>
                  <a:pt x="7749" y="148"/>
                  <a:pt x="7749" y="148"/>
                  <a:pt x="7749" y="148"/>
                </a:cubicBezTo>
                <a:cubicBezTo>
                  <a:pt x="7749" y="60"/>
                  <a:pt x="7739" y="45"/>
                  <a:pt x="7674" y="45"/>
                </a:cubicBezTo>
                <a:cubicBezTo>
                  <a:pt x="7570" y="45"/>
                  <a:pt x="7570" y="45"/>
                  <a:pt x="7570" y="45"/>
                </a:cubicBezTo>
                <a:cubicBezTo>
                  <a:pt x="7570" y="552"/>
                  <a:pt x="7570" y="552"/>
                  <a:pt x="7570" y="552"/>
                </a:cubicBezTo>
                <a:cubicBezTo>
                  <a:pt x="7570" y="721"/>
                  <a:pt x="7570" y="721"/>
                  <a:pt x="7570" y="721"/>
                </a:cubicBezTo>
                <a:cubicBezTo>
                  <a:pt x="7570" y="744"/>
                  <a:pt x="7570" y="744"/>
                  <a:pt x="7570" y="744"/>
                </a:cubicBezTo>
                <a:cubicBezTo>
                  <a:pt x="7570" y="893"/>
                  <a:pt x="7645" y="929"/>
                  <a:pt x="7745" y="929"/>
                </a:cubicBezTo>
                <a:cubicBezTo>
                  <a:pt x="7825" y="929"/>
                  <a:pt x="7907" y="903"/>
                  <a:pt x="7970" y="866"/>
                </a:cubicBezTo>
                <a:cubicBezTo>
                  <a:pt x="7996" y="893"/>
                  <a:pt x="8007" y="919"/>
                  <a:pt x="8062" y="927"/>
                </a:cubicBezTo>
                <a:cubicBezTo>
                  <a:pt x="8062" y="927"/>
                  <a:pt x="8062" y="927"/>
                  <a:pt x="8062" y="927"/>
                </a:cubicBezTo>
                <a:cubicBezTo>
                  <a:pt x="8070" y="928"/>
                  <a:pt x="8078" y="929"/>
                  <a:pt x="8087" y="929"/>
                </a:cubicBezTo>
                <a:cubicBezTo>
                  <a:pt x="8097" y="929"/>
                  <a:pt x="8097" y="929"/>
                  <a:pt x="8097" y="929"/>
                </a:cubicBezTo>
                <a:cubicBezTo>
                  <a:pt x="8099" y="929"/>
                  <a:pt x="8099" y="929"/>
                  <a:pt x="8099" y="929"/>
                </a:cubicBezTo>
                <a:cubicBezTo>
                  <a:pt x="8099" y="929"/>
                  <a:pt x="8099" y="929"/>
                  <a:pt x="8099" y="929"/>
                </a:cubicBezTo>
                <a:cubicBezTo>
                  <a:pt x="8101" y="929"/>
                  <a:pt x="8101" y="929"/>
                  <a:pt x="8101" y="929"/>
                </a:cubicBezTo>
                <a:cubicBezTo>
                  <a:pt x="8106" y="929"/>
                  <a:pt x="8106" y="929"/>
                  <a:pt x="8106" y="929"/>
                </a:cubicBezTo>
                <a:cubicBezTo>
                  <a:pt x="8166" y="928"/>
                  <a:pt x="8227" y="912"/>
                  <a:pt x="8279" y="888"/>
                </a:cubicBezTo>
                <a:cubicBezTo>
                  <a:pt x="8279" y="913"/>
                  <a:pt x="8279" y="913"/>
                  <a:pt x="8279" y="913"/>
                </a:cubicBezTo>
                <a:cubicBezTo>
                  <a:pt x="8461" y="913"/>
                  <a:pt x="8461" y="913"/>
                  <a:pt x="8461" y="913"/>
                </a:cubicBezTo>
                <a:cubicBezTo>
                  <a:pt x="8461" y="421"/>
                  <a:pt x="8461" y="421"/>
                  <a:pt x="8461" y="421"/>
                </a:cubicBezTo>
                <a:cubicBezTo>
                  <a:pt x="8505" y="406"/>
                  <a:pt x="8559" y="391"/>
                  <a:pt x="8618" y="391"/>
                </a:cubicBezTo>
                <a:cubicBezTo>
                  <a:pt x="8678" y="391"/>
                  <a:pt x="8704" y="410"/>
                  <a:pt x="8704" y="476"/>
                </a:cubicBezTo>
                <a:cubicBezTo>
                  <a:pt x="8704" y="552"/>
                  <a:pt x="8704" y="552"/>
                  <a:pt x="8704" y="552"/>
                </a:cubicBezTo>
                <a:cubicBezTo>
                  <a:pt x="8703" y="552"/>
                  <a:pt x="8703" y="552"/>
                  <a:pt x="8703" y="552"/>
                </a:cubicBezTo>
                <a:cubicBezTo>
                  <a:pt x="8703" y="744"/>
                  <a:pt x="8703" y="744"/>
                  <a:pt x="8703" y="744"/>
                </a:cubicBezTo>
                <a:cubicBezTo>
                  <a:pt x="8703" y="893"/>
                  <a:pt x="8778" y="929"/>
                  <a:pt x="8878" y="929"/>
                </a:cubicBezTo>
                <a:cubicBezTo>
                  <a:pt x="8962" y="929"/>
                  <a:pt x="9047" y="901"/>
                  <a:pt x="9110" y="861"/>
                </a:cubicBezTo>
                <a:cubicBezTo>
                  <a:pt x="9168" y="905"/>
                  <a:pt x="9247" y="929"/>
                  <a:pt x="9345" y="929"/>
                </a:cubicBezTo>
                <a:cubicBezTo>
                  <a:pt x="9483" y="929"/>
                  <a:pt x="9561" y="895"/>
                  <a:pt x="9616" y="865"/>
                </a:cubicBezTo>
                <a:cubicBezTo>
                  <a:pt x="9616" y="743"/>
                  <a:pt x="9616" y="743"/>
                  <a:pt x="9616" y="743"/>
                </a:cubicBezTo>
                <a:cubicBezTo>
                  <a:pt x="9557" y="743"/>
                  <a:pt x="9557" y="743"/>
                  <a:pt x="9557" y="743"/>
                </a:cubicBezTo>
                <a:cubicBezTo>
                  <a:pt x="9512" y="775"/>
                  <a:pt x="9452" y="799"/>
                  <a:pt x="9374" y="799"/>
                </a:cubicBezTo>
                <a:cubicBezTo>
                  <a:pt x="9267" y="799"/>
                  <a:pt x="9201" y="762"/>
                  <a:pt x="9192" y="630"/>
                </a:cubicBezTo>
                <a:cubicBezTo>
                  <a:pt x="9640" y="630"/>
                  <a:pt x="9640" y="630"/>
                  <a:pt x="9640" y="630"/>
                </a:cubicBezTo>
                <a:cubicBezTo>
                  <a:pt x="9640" y="623"/>
                  <a:pt x="9643" y="595"/>
                  <a:pt x="9643" y="573"/>
                </a:cubicBezTo>
                <a:close/>
                <a:moveTo>
                  <a:pt x="9194" y="518"/>
                </a:moveTo>
                <a:cubicBezTo>
                  <a:pt x="9209" y="395"/>
                  <a:pt x="9264" y="363"/>
                  <a:pt x="9331" y="363"/>
                </a:cubicBezTo>
                <a:cubicBezTo>
                  <a:pt x="9407" y="363"/>
                  <a:pt x="9449" y="401"/>
                  <a:pt x="9453" y="518"/>
                </a:cubicBezTo>
                <a:lnTo>
                  <a:pt x="9194" y="518"/>
                </a:lnTo>
                <a:close/>
                <a:moveTo>
                  <a:pt x="6409" y="248"/>
                </a:moveTo>
                <a:cubicBezTo>
                  <a:pt x="6423" y="248"/>
                  <a:pt x="6438" y="250"/>
                  <a:pt x="6451" y="254"/>
                </a:cubicBezTo>
                <a:cubicBezTo>
                  <a:pt x="6451" y="400"/>
                  <a:pt x="6451" y="400"/>
                  <a:pt x="6451" y="400"/>
                </a:cubicBezTo>
                <a:cubicBezTo>
                  <a:pt x="6418" y="400"/>
                  <a:pt x="6418" y="400"/>
                  <a:pt x="6418" y="400"/>
                </a:cubicBezTo>
                <a:cubicBezTo>
                  <a:pt x="6323" y="400"/>
                  <a:pt x="6256" y="420"/>
                  <a:pt x="6219" y="439"/>
                </a:cubicBezTo>
                <a:cubicBezTo>
                  <a:pt x="6219" y="913"/>
                  <a:pt x="6219" y="913"/>
                  <a:pt x="6219" y="913"/>
                </a:cubicBezTo>
                <a:cubicBezTo>
                  <a:pt x="6037" y="913"/>
                  <a:pt x="6037" y="913"/>
                  <a:pt x="6037" y="913"/>
                </a:cubicBezTo>
                <a:cubicBezTo>
                  <a:pt x="6037" y="264"/>
                  <a:pt x="6037" y="264"/>
                  <a:pt x="6037" y="264"/>
                </a:cubicBezTo>
                <a:cubicBezTo>
                  <a:pt x="6157" y="264"/>
                  <a:pt x="6157" y="264"/>
                  <a:pt x="6157" y="264"/>
                </a:cubicBezTo>
                <a:cubicBezTo>
                  <a:pt x="6190" y="264"/>
                  <a:pt x="6210" y="265"/>
                  <a:pt x="6216" y="331"/>
                </a:cubicBezTo>
                <a:cubicBezTo>
                  <a:pt x="6260" y="287"/>
                  <a:pt x="6323" y="248"/>
                  <a:pt x="6409" y="248"/>
                </a:cubicBezTo>
                <a:close/>
                <a:moveTo>
                  <a:pt x="7908" y="125"/>
                </a:moveTo>
                <a:cubicBezTo>
                  <a:pt x="7908" y="70"/>
                  <a:pt x="7955" y="26"/>
                  <a:pt x="8013" y="26"/>
                </a:cubicBezTo>
                <a:cubicBezTo>
                  <a:pt x="8071" y="26"/>
                  <a:pt x="8118" y="70"/>
                  <a:pt x="8118" y="125"/>
                </a:cubicBezTo>
                <a:cubicBezTo>
                  <a:pt x="8118" y="179"/>
                  <a:pt x="8071" y="222"/>
                  <a:pt x="8013" y="222"/>
                </a:cubicBezTo>
                <a:cubicBezTo>
                  <a:pt x="7955" y="222"/>
                  <a:pt x="7908" y="179"/>
                  <a:pt x="7908" y="125"/>
                </a:cubicBezTo>
                <a:close/>
                <a:moveTo>
                  <a:pt x="5768" y="274"/>
                </a:moveTo>
                <a:cubicBezTo>
                  <a:pt x="5725" y="257"/>
                  <a:pt x="5678" y="247"/>
                  <a:pt x="5629" y="247"/>
                </a:cubicBezTo>
                <a:cubicBezTo>
                  <a:pt x="5616" y="247"/>
                  <a:pt x="5604" y="248"/>
                  <a:pt x="5592" y="249"/>
                </a:cubicBezTo>
                <a:cubicBezTo>
                  <a:pt x="5548" y="306"/>
                  <a:pt x="5523" y="375"/>
                  <a:pt x="5523" y="451"/>
                </a:cubicBezTo>
                <a:cubicBezTo>
                  <a:pt x="5523" y="592"/>
                  <a:pt x="5613" y="714"/>
                  <a:pt x="5741" y="766"/>
                </a:cubicBezTo>
                <a:cubicBezTo>
                  <a:pt x="5709" y="787"/>
                  <a:pt x="5670" y="800"/>
                  <a:pt x="5629" y="800"/>
                </a:cubicBezTo>
                <a:cubicBezTo>
                  <a:pt x="5515" y="800"/>
                  <a:pt x="5423" y="705"/>
                  <a:pt x="5423" y="589"/>
                </a:cubicBezTo>
                <a:cubicBezTo>
                  <a:pt x="5423" y="539"/>
                  <a:pt x="5440" y="493"/>
                  <a:pt x="5469" y="457"/>
                </a:cubicBezTo>
                <a:cubicBezTo>
                  <a:pt x="5469" y="403"/>
                  <a:pt x="5489" y="306"/>
                  <a:pt x="5519" y="264"/>
                </a:cubicBezTo>
                <a:cubicBezTo>
                  <a:pt x="5374" y="309"/>
                  <a:pt x="5273" y="440"/>
                  <a:pt x="5273" y="589"/>
                </a:cubicBezTo>
                <a:cubicBezTo>
                  <a:pt x="5273" y="779"/>
                  <a:pt x="5435" y="931"/>
                  <a:pt x="5629" y="931"/>
                </a:cubicBezTo>
                <a:cubicBezTo>
                  <a:pt x="5823" y="931"/>
                  <a:pt x="5986" y="779"/>
                  <a:pt x="5986" y="589"/>
                </a:cubicBezTo>
                <a:cubicBezTo>
                  <a:pt x="5986" y="448"/>
                  <a:pt x="5896" y="326"/>
                  <a:pt x="5768" y="274"/>
                </a:cubicBezTo>
                <a:close/>
                <a:moveTo>
                  <a:pt x="5825" y="654"/>
                </a:moveTo>
                <a:cubicBezTo>
                  <a:pt x="5738" y="629"/>
                  <a:pt x="5674" y="548"/>
                  <a:pt x="5674" y="451"/>
                </a:cubicBezTo>
                <a:cubicBezTo>
                  <a:pt x="5674" y="429"/>
                  <a:pt x="5677" y="407"/>
                  <a:pt x="5684" y="387"/>
                </a:cubicBezTo>
                <a:cubicBezTo>
                  <a:pt x="5771" y="411"/>
                  <a:pt x="5835" y="492"/>
                  <a:pt x="5835" y="589"/>
                </a:cubicBezTo>
                <a:cubicBezTo>
                  <a:pt x="5835" y="612"/>
                  <a:pt x="5831" y="633"/>
                  <a:pt x="5825" y="654"/>
                </a:cubicBezTo>
                <a:close/>
                <a:moveTo>
                  <a:pt x="4105" y="713"/>
                </a:moveTo>
                <a:cubicBezTo>
                  <a:pt x="4105" y="844"/>
                  <a:pt x="4014" y="929"/>
                  <a:pt x="3803" y="929"/>
                </a:cubicBezTo>
                <a:cubicBezTo>
                  <a:pt x="3677" y="929"/>
                  <a:pt x="3608" y="911"/>
                  <a:pt x="3551" y="894"/>
                </a:cubicBezTo>
                <a:cubicBezTo>
                  <a:pt x="3551" y="744"/>
                  <a:pt x="3551" y="744"/>
                  <a:pt x="3551" y="744"/>
                </a:cubicBezTo>
                <a:cubicBezTo>
                  <a:pt x="3663" y="744"/>
                  <a:pt x="3663" y="744"/>
                  <a:pt x="3663" y="744"/>
                </a:cubicBezTo>
                <a:cubicBezTo>
                  <a:pt x="3678" y="791"/>
                  <a:pt x="3741" y="820"/>
                  <a:pt x="3802" y="820"/>
                </a:cubicBezTo>
                <a:cubicBezTo>
                  <a:pt x="3876" y="820"/>
                  <a:pt x="3921" y="790"/>
                  <a:pt x="3921" y="741"/>
                </a:cubicBezTo>
                <a:cubicBezTo>
                  <a:pt x="3921" y="692"/>
                  <a:pt x="3891" y="671"/>
                  <a:pt x="3779" y="656"/>
                </a:cubicBezTo>
                <a:cubicBezTo>
                  <a:pt x="3629" y="636"/>
                  <a:pt x="3559" y="586"/>
                  <a:pt x="3559" y="455"/>
                </a:cubicBezTo>
                <a:cubicBezTo>
                  <a:pt x="3559" y="323"/>
                  <a:pt x="3665" y="247"/>
                  <a:pt x="3843" y="247"/>
                </a:cubicBezTo>
                <a:cubicBezTo>
                  <a:pt x="3952" y="247"/>
                  <a:pt x="4026" y="258"/>
                  <a:pt x="4081" y="276"/>
                </a:cubicBezTo>
                <a:cubicBezTo>
                  <a:pt x="4081" y="424"/>
                  <a:pt x="4081" y="424"/>
                  <a:pt x="4081" y="424"/>
                </a:cubicBezTo>
                <a:cubicBezTo>
                  <a:pt x="3974" y="424"/>
                  <a:pt x="3974" y="424"/>
                  <a:pt x="3974" y="424"/>
                </a:cubicBezTo>
                <a:cubicBezTo>
                  <a:pt x="3952" y="384"/>
                  <a:pt x="3909" y="359"/>
                  <a:pt x="3836" y="359"/>
                </a:cubicBezTo>
                <a:cubicBezTo>
                  <a:pt x="3765" y="359"/>
                  <a:pt x="3725" y="387"/>
                  <a:pt x="3725" y="429"/>
                </a:cubicBezTo>
                <a:cubicBezTo>
                  <a:pt x="3725" y="469"/>
                  <a:pt x="3750" y="493"/>
                  <a:pt x="3868" y="510"/>
                </a:cubicBezTo>
                <a:cubicBezTo>
                  <a:pt x="4036" y="534"/>
                  <a:pt x="4105" y="579"/>
                  <a:pt x="4105" y="713"/>
                </a:cubicBezTo>
                <a:close/>
                <a:moveTo>
                  <a:pt x="5291" y="155"/>
                </a:moveTo>
                <a:cubicBezTo>
                  <a:pt x="5082" y="930"/>
                  <a:pt x="5082" y="930"/>
                  <a:pt x="5082" y="930"/>
                </a:cubicBezTo>
                <a:cubicBezTo>
                  <a:pt x="4848" y="930"/>
                  <a:pt x="4848" y="930"/>
                  <a:pt x="4848" y="930"/>
                </a:cubicBezTo>
                <a:cubicBezTo>
                  <a:pt x="4699" y="353"/>
                  <a:pt x="4699" y="353"/>
                  <a:pt x="4699" y="353"/>
                </a:cubicBezTo>
                <a:cubicBezTo>
                  <a:pt x="4696" y="353"/>
                  <a:pt x="4696" y="353"/>
                  <a:pt x="4696" y="353"/>
                </a:cubicBezTo>
                <a:cubicBezTo>
                  <a:pt x="4546" y="930"/>
                  <a:pt x="4546" y="930"/>
                  <a:pt x="4546" y="930"/>
                </a:cubicBezTo>
                <a:cubicBezTo>
                  <a:pt x="4312" y="930"/>
                  <a:pt x="4312" y="930"/>
                  <a:pt x="4312" y="930"/>
                </a:cubicBezTo>
                <a:cubicBezTo>
                  <a:pt x="4113" y="150"/>
                  <a:pt x="4113" y="150"/>
                  <a:pt x="4113" y="150"/>
                </a:cubicBezTo>
                <a:cubicBezTo>
                  <a:pt x="4105" y="130"/>
                  <a:pt x="4088" y="114"/>
                  <a:pt x="4068" y="114"/>
                </a:cubicBezTo>
                <a:cubicBezTo>
                  <a:pt x="4045" y="114"/>
                  <a:pt x="4045" y="114"/>
                  <a:pt x="4045" y="114"/>
                </a:cubicBezTo>
                <a:cubicBezTo>
                  <a:pt x="4045" y="0"/>
                  <a:pt x="4045" y="0"/>
                  <a:pt x="4045" y="0"/>
                </a:cubicBezTo>
                <a:cubicBezTo>
                  <a:pt x="4437" y="0"/>
                  <a:pt x="4437" y="0"/>
                  <a:pt x="4437" y="0"/>
                </a:cubicBezTo>
                <a:cubicBezTo>
                  <a:pt x="4437" y="114"/>
                  <a:pt x="4437" y="114"/>
                  <a:pt x="4437" y="114"/>
                </a:cubicBezTo>
                <a:cubicBezTo>
                  <a:pt x="4322" y="114"/>
                  <a:pt x="4322" y="114"/>
                  <a:pt x="4322" y="114"/>
                </a:cubicBezTo>
                <a:cubicBezTo>
                  <a:pt x="4457" y="690"/>
                  <a:pt x="4457" y="690"/>
                  <a:pt x="4457" y="690"/>
                </a:cubicBezTo>
                <a:cubicBezTo>
                  <a:pt x="4460" y="690"/>
                  <a:pt x="4460" y="690"/>
                  <a:pt x="4460" y="690"/>
                </a:cubicBezTo>
                <a:cubicBezTo>
                  <a:pt x="4640" y="0"/>
                  <a:pt x="4640" y="0"/>
                  <a:pt x="4640" y="0"/>
                </a:cubicBezTo>
                <a:cubicBezTo>
                  <a:pt x="4804" y="0"/>
                  <a:pt x="4804" y="0"/>
                  <a:pt x="4804" y="0"/>
                </a:cubicBezTo>
                <a:cubicBezTo>
                  <a:pt x="4982" y="690"/>
                  <a:pt x="4982" y="690"/>
                  <a:pt x="4982" y="690"/>
                </a:cubicBezTo>
                <a:cubicBezTo>
                  <a:pt x="4985" y="690"/>
                  <a:pt x="4985" y="690"/>
                  <a:pt x="4985" y="690"/>
                </a:cubicBezTo>
                <a:cubicBezTo>
                  <a:pt x="5107" y="204"/>
                  <a:pt x="5107" y="204"/>
                  <a:pt x="5107" y="204"/>
                </a:cubicBezTo>
                <a:cubicBezTo>
                  <a:pt x="5128" y="146"/>
                  <a:pt x="5114" y="114"/>
                  <a:pt x="5060" y="114"/>
                </a:cubicBezTo>
                <a:cubicBezTo>
                  <a:pt x="5009" y="114"/>
                  <a:pt x="5009" y="114"/>
                  <a:pt x="5009" y="114"/>
                </a:cubicBezTo>
                <a:cubicBezTo>
                  <a:pt x="5009" y="0"/>
                  <a:pt x="5009" y="0"/>
                  <a:pt x="5009" y="0"/>
                </a:cubicBezTo>
                <a:cubicBezTo>
                  <a:pt x="5363" y="0"/>
                  <a:pt x="5363" y="0"/>
                  <a:pt x="5363" y="0"/>
                </a:cubicBezTo>
                <a:cubicBezTo>
                  <a:pt x="5363" y="114"/>
                  <a:pt x="5363" y="114"/>
                  <a:pt x="5363" y="114"/>
                </a:cubicBezTo>
                <a:cubicBezTo>
                  <a:pt x="5343" y="114"/>
                  <a:pt x="5343" y="114"/>
                  <a:pt x="5343" y="114"/>
                </a:cubicBezTo>
                <a:cubicBezTo>
                  <a:pt x="5320" y="114"/>
                  <a:pt x="5299" y="131"/>
                  <a:pt x="5291" y="155"/>
                </a:cubicBezTo>
                <a:close/>
                <a:moveTo>
                  <a:pt x="2509" y="247"/>
                </a:moveTo>
                <a:cubicBezTo>
                  <a:pt x="2317" y="247"/>
                  <a:pt x="2172" y="378"/>
                  <a:pt x="2172" y="592"/>
                </a:cubicBezTo>
                <a:cubicBezTo>
                  <a:pt x="2172" y="672"/>
                  <a:pt x="2190" y="740"/>
                  <a:pt x="2225" y="794"/>
                </a:cubicBezTo>
                <a:cubicBezTo>
                  <a:pt x="2201" y="801"/>
                  <a:pt x="2175" y="806"/>
                  <a:pt x="2148" y="806"/>
                </a:cubicBezTo>
                <a:cubicBezTo>
                  <a:pt x="2097" y="806"/>
                  <a:pt x="2068" y="792"/>
                  <a:pt x="2062" y="745"/>
                </a:cubicBezTo>
                <a:cubicBezTo>
                  <a:pt x="2062" y="702"/>
                  <a:pt x="2062" y="702"/>
                  <a:pt x="2062" y="702"/>
                </a:cubicBezTo>
                <a:cubicBezTo>
                  <a:pt x="2062" y="264"/>
                  <a:pt x="2062" y="264"/>
                  <a:pt x="2062" y="264"/>
                </a:cubicBezTo>
                <a:cubicBezTo>
                  <a:pt x="1880" y="264"/>
                  <a:pt x="1880" y="264"/>
                  <a:pt x="1880" y="264"/>
                </a:cubicBezTo>
                <a:cubicBezTo>
                  <a:pt x="1880" y="757"/>
                  <a:pt x="1880" y="757"/>
                  <a:pt x="1880" y="757"/>
                </a:cubicBezTo>
                <a:cubicBezTo>
                  <a:pt x="1837" y="773"/>
                  <a:pt x="1783" y="788"/>
                  <a:pt x="1723" y="788"/>
                </a:cubicBezTo>
                <a:cubicBezTo>
                  <a:pt x="1664" y="788"/>
                  <a:pt x="1638" y="768"/>
                  <a:pt x="1638" y="703"/>
                </a:cubicBezTo>
                <a:cubicBezTo>
                  <a:pt x="1638" y="627"/>
                  <a:pt x="1638" y="627"/>
                  <a:pt x="1638" y="627"/>
                </a:cubicBezTo>
                <a:cubicBezTo>
                  <a:pt x="1638" y="627"/>
                  <a:pt x="1638" y="627"/>
                  <a:pt x="1638" y="627"/>
                </a:cubicBezTo>
                <a:cubicBezTo>
                  <a:pt x="1638" y="264"/>
                  <a:pt x="1638" y="264"/>
                  <a:pt x="1638" y="264"/>
                </a:cubicBezTo>
                <a:cubicBezTo>
                  <a:pt x="1457" y="264"/>
                  <a:pt x="1457" y="264"/>
                  <a:pt x="1457" y="264"/>
                </a:cubicBezTo>
                <a:cubicBezTo>
                  <a:pt x="1457" y="752"/>
                  <a:pt x="1457" y="752"/>
                  <a:pt x="1457" y="752"/>
                </a:cubicBezTo>
                <a:cubicBezTo>
                  <a:pt x="1457" y="901"/>
                  <a:pt x="1543" y="931"/>
                  <a:pt x="1643" y="931"/>
                </a:cubicBezTo>
                <a:cubicBezTo>
                  <a:pt x="1724" y="931"/>
                  <a:pt x="1797" y="907"/>
                  <a:pt x="1857" y="871"/>
                </a:cubicBezTo>
                <a:cubicBezTo>
                  <a:pt x="1857" y="871"/>
                  <a:pt x="1857" y="871"/>
                  <a:pt x="1857" y="871"/>
                </a:cubicBezTo>
                <a:cubicBezTo>
                  <a:pt x="1857" y="871"/>
                  <a:pt x="1867" y="865"/>
                  <a:pt x="1898" y="845"/>
                </a:cubicBezTo>
                <a:cubicBezTo>
                  <a:pt x="1898" y="845"/>
                  <a:pt x="1898" y="845"/>
                  <a:pt x="1898" y="845"/>
                </a:cubicBezTo>
                <a:cubicBezTo>
                  <a:pt x="1926" y="910"/>
                  <a:pt x="1984" y="930"/>
                  <a:pt x="2056" y="930"/>
                </a:cubicBezTo>
                <a:cubicBezTo>
                  <a:pt x="2139" y="930"/>
                  <a:pt x="2225" y="901"/>
                  <a:pt x="2288" y="861"/>
                </a:cubicBezTo>
                <a:cubicBezTo>
                  <a:pt x="2346" y="906"/>
                  <a:pt x="2425" y="930"/>
                  <a:pt x="2523" y="930"/>
                </a:cubicBezTo>
                <a:cubicBezTo>
                  <a:pt x="2661" y="930"/>
                  <a:pt x="2739" y="895"/>
                  <a:pt x="2794" y="865"/>
                </a:cubicBezTo>
                <a:cubicBezTo>
                  <a:pt x="2794" y="743"/>
                  <a:pt x="2794" y="743"/>
                  <a:pt x="2794" y="743"/>
                </a:cubicBezTo>
                <a:cubicBezTo>
                  <a:pt x="2735" y="743"/>
                  <a:pt x="2735" y="743"/>
                  <a:pt x="2735" y="743"/>
                </a:cubicBezTo>
                <a:cubicBezTo>
                  <a:pt x="2690" y="775"/>
                  <a:pt x="2630" y="799"/>
                  <a:pt x="2551" y="799"/>
                </a:cubicBezTo>
                <a:cubicBezTo>
                  <a:pt x="2445" y="799"/>
                  <a:pt x="2379" y="762"/>
                  <a:pt x="2369" y="630"/>
                </a:cubicBezTo>
                <a:cubicBezTo>
                  <a:pt x="2818" y="630"/>
                  <a:pt x="2818" y="630"/>
                  <a:pt x="2818" y="630"/>
                </a:cubicBezTo>
                <a:cubicBezTo>
                  <a:pt x="2818" y="624"/>
                  <a:pt x="2821" y="596"/>
                  <a:pt x="2821" y="573"/>
                </a:cubicBezTo>
                <a:cubicBezTo>
                  <a:pt x="2821" y="354"/>
                  <a:pt x="2712" y="247"/>
                  <a:pt x="2509" y="247"/>
                </a:cubicBezTo>
                <a:close/>
                <a:moveTo>
                  <a:pt x="2372" y="518"/>
                </a:moveTo>
                <a:cubicBezTo>
                  <a:pt x="2387" y="395"/>
                  <a:pt x="2442" y="363"/>
                  <a:pt x="2509" y="363"/>
                </a:cubicBezTo>
                <a:cubicBezTo>
                  <a:pt x="2584" y="363"/>
                  <a:pt x="2627" y="401"/>
                  <a:pt x="2631" y="518"/>
                </a:cubicBezTo>
                <a:lnTo>
                  <a:pt x="2372" y="518"/>
                </a:lnTo>
                <a:close/>
                <a:moveTo>
                  <a:pt x="7385" y="45"/>
                </a:moveTo>
                <a:cubicBezTo>
                  <a:pt x="7280" y="45"/>
                  <a:pt x="7280" y="45"/>
                  <a:pt x="7280" y="45"/>
                </a:cubicBezTo>
                <a:cubicBezTo>
                  <a:pt x="7280" y="301"/>
                  <a:pt x="7280" y="301"/>
                  <a:pt x="7280" y="301"/>
                </a:cubicBezTo>
                <a:cubicBezTo>
                  <a:pt x="7237" y="265"/>
                  <a:pt x="7187" y="248"/>
                  <a:pt x="7098" y="248"/>
                </a:cubicBezTo>
                <a:cubicBezTo>
                  <a:pt x="6950" y="248"/>
                  <a:pt x="6801" y="338"/>
                  <a:pt x="6801" y="599"/>
                </a:cubicBezTo>
                <a:cubicBezTo>
                  <a:pt x="6801" y="680"/>
                  <a:pt x="6818" y="746"/>
                  <a:pt x="6846" y="797"/>
                </a:cubicBezTo>
                <a:cubicBezTo>
                  <a:pt x="6825" y="803"/>
                  <a:pt x="6803" y="807"/>
                  <a:pt x="6780" y="807"/>
                </a:cubicBezTo>
                <a:cubicBezTo>
                  <a:pt x="6720" y="807"/>
                  <a:pt x="6691" y="788"/>
                  <a:pt x="6691" y="722"/>
                </a:cubicBezTo>
                <a:cubicBezTo>
                  <a:pt x="6691" y="552"/>
                  <a:pt x="6691" y="552"/>
                  <a:pt x="6691" y="552"/>
                </a:cubicBezTo>
                <a:cubicBezTo>
                  <a:pt x="6691" y="552"/>
                  <a:pt x="6691" y="552"/>
                  <a:pt x="6691" y="552"/>
                </a:cubicBezTo>
                <a:cubicBezTo>
                  <a:pt x="6691" y="149"/>
                  <a:pt x="6691" y="149"/>
                  <a:pt x="6691" y="149"/>
                </a:cubicBezTo>
                <a:cubicBezTo>
                  <a:pt x="6691" y="60"/>
                  <a:pt x="6680" y="45"/>
                  <a:pt x="6616" y="45"/>
                </a:cubicBezTo>
                <a:cubicBezTo>
                  <a:pt x="6511" y="45"/>
                  <a:pt x="6511" y="45"/>
                  <a:pt x="6511" y="45"/>
                </a:cubicBezTo>
                <a:cubicBezTo>
                  <a:pt x="6511" y="552"/>
                  <a:pt x="6511" y="552"/>
                  <a:pt x="6511" y="552"/>
                </a:cubicBezTo>
                <a:cubicBezTo>
                  <a:pt x="6511" y="724"/>
                  <a:pt x="6511" y="724"/>
                  <a:pt x="6511" y="724"/>
                </a:cubicBezTo>
                <a:cubicBezTo>
                  <a:pt x="6511" y="744"/>
                  <a:pt x="6511" y="744"/>
                  <a:pt x="6511" y="744"/>
                </a:cubicBezTo>
                <a:cubicBezTo>
                  <a:pt x="6511" y="894"/>
                  <a:pt x="6586" y="931"/>
                  <a:pt x="6687" y="931"/>
                </a:cubicBezTo>
                <a:cubicBezTo>
                  <a:pt x="6765" y="931"/>
                  <a:pt x="6844" y="906"/>
                  <a:pt x="6906" y="871"/>
                </a:cubicBezTo>
                <a:cubicBezTo>
                  <a:pt x="6953" y="911"/>
                  <a:pt x="7013" y="931"/>
                  <a:pt x="7080" y="931"/>
                </a:cubicBezTo>
                <a:cubicBezTo>
                  <a:pt x="7171" y="931"/>
                  <a:pt x="7238" y="894"/>
                  <a:pt x="7284" y="846"/>
                </a:cubicBezTo>
                <a:cubicBezTo>
                  <a:pt x="7292" y="908"/>
                  <a:pt x="7309" y="913"/>
                  <a:pt x="7339" y="913"/>
                </a:cubicBezTo>
                <a:cubicBezTo>
                  <a:pt x="7461" y="913"/>
                  <a:pt x="7461" y="913"/>
                  <a:pt x="7461" y="913"/>
                </a:cubicBezTo>
                <a:cubicBezTo>
                  <a:pt x="7461" y="149"/>
                  <a:pt x="7461" y="149"/>
                  <a:pt x="7461" y="149"/>
                </a:cubicBezTo>
                <a:cubicBezTo>
                  <a:pt x="7461" y="61"/>
                  <a:pt x="7450" y="45"/>
                  <a:pt x="7385" y="45"/>
                </a:cubicBezTo>
                <a:close/>
                <a:moveTo>
                  <a:pt x="7280" y="743"/>
                </a:moveTo>
                <a:cubicBezTo>
                  <a:pt x="7231" y="782"/>
                  <a:pt x="7192" y="801"/>
                  <a:pt x="7135" y="801"/>
                </a:cubicBezTo>
                <a:cubicBezTo>
                  <a:pt x="7042" y="801"/>
                  <a:pt x="6997" y="743"/>
                  <a:pt x="6997" y="590"/>
                </a:cubicBezTo>
                <a:cubicBezTo>
                  <a:pt x="6997" y="424"/>
                  <a:pt x="7078" y="386"/>
                  <a:pt x="7158" y="386"/>
                </a:cubicBezTo>
                <a:cubicBezTo>
                  <a:pt x="7211" y="386"/>
                  <a:pt x="7249" y="397"/>
                  <a:pt x="7280" y="419"/>
                </a:cubicBezTo>
                <a:lnTo>
                  <a:pt x="7280" y="743"/>
                </a:lnTo>
                <a:close/>
                <a:moveTo>
                  <a:pt x="3492" y="426"/>
                </a:moveTo>
                <a:cubicBezTo>
                  <a:pt x="3492" y="913"/>
                  <a:pt x="3492" y="913"/>
                  <a:pt x="3492" y="913"/>
                </a:cubicBezTo>
                <a:cubicBezTo>
                  <a:pt x="3311" y="913"/>
                  <a:pt x="3311" y="913"/>
                  <a:pt x="3311" y="913"/>
                </a:cubicBezTo>
                <a:cubicBezTo>
                  <a:pt x="3311" y="475"/>
                  <a:pt x="3311" y="475"/>
                  <a:pt x="3311" y="475"/>
                </a:cubicBezTo>
                <a:cubicBezTo>
                  <a:pt x="3311" y="409"/>
                  <a:pt x="3285" y="390"/>
                  <a:pt x="3226" y="390"/>
                </a:cubicBezTo>
                <a:cubicBezTo>
                  <a:pt x="3166" y="390"/>
                  <a:pt x="3112" y="405"/>
                  <a:pt x="3069" y="420"/>
                </a:cubicBezTo>
                <a:cubicBezTo>
                  <a:pt x="3069" y="913"/>
                  <a:pt x="3069" y="913"/>
                  <a:pt x="3069" y="913"/>
                </a:cubicBezTo>
                <a:cubicBezTo>
                  <a:pt x="2887" y="913"/>
                  <a:pt x="2887" y="913"/>
                  <a:pt x="2887" y="913"/>
                </a:cubicBezTo>
                <a:cubicBezTo>
                  <a:pt x="2887" y="263"/>
                  <a:pt x="2887" y="263"/>
                  <a:pt x="2887" y="263"/>
                </a:cubicBezTo>
                <a:cubicBezTo>
                  <a:pt x="3007" y="263"/>
                  <a:pt x="3007" y="263"/>
                  <a:pt x="3007" y="263"/>
                </a:cubicBezTo>
                <a:cubicBezTo>
                  <a:pt x="3040" y="263"/>
                  <a:pt x="3058" y="266"/>
                  <a:pt x="3066" y="323"/>
                </a:cubicBezTo>
                <a:cubicBezTo>
                  <a:pt x="3131" y="278"/>
                  <a:pt x="3213" y="247"/>
                  <a:pt x="3306" y="247"/>
                </a:cubicBezTo>
                <a:cubicBezTo>
                  <a:pt x="3406" y="247"/>
                  <a:pt x="3492" y="277"/>
                  <a:pt x="3492" y="426"/>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013" dirty="0"/>
          </a:p>
        </p:txBody>
      </p:sp>
      <p:sp>
        <p:nvSpPr>
          <p:cNvPr id="8" name="LS_Worldline  (JU-Free) ">
            <a:extLst>
              <a:ext uri="{FF2B5EF4-FFF2-40B4-BE49-F238E27FC236}">
                <a16:creationId xmlns:a16="http://schemas.microsoft.com/office/drawing/2014/main" xmlns="" id="{6267A9D4-A5D3-46B1-AD0B-571456C1C91C}"/>
              </a:ext>
            </a:extLst>
          </p:cNvPr>
          <p:cNvSpPr txBox="1">
            <a:spLocks noChangeAspect="1"/>
          </p:cNvSpPr>
          <p:nvPr userDrawn="1">
            <p:custDataLst>
              <p:custData r:id="rId1"/>
            </p:custDataLst>
          </p:nvPr>
        </p:nvSpPr>
        <p:spPr bwMode="auto">
          <a:xfrm>
            <a:off x="7640637" y="4704024"/>
            <a:ext cx="1285879" cy="224670"/>
          </a:xfrm>
          <a:custGeom>
            <a:avLst/>
            <a:gdLst>
              <a:gd name="T0" fmla="*/ 3107 w 5382"/>
              <a:gd name="T1" fmla="*/ 302 h 939"/>
              <a:gd name="T2" fmla="*/ 2692 w 5382"/>
              <a:gd name="T3" fmla="*/ 799 h 939"/>
              <a:gd name="T4" fmla="*/ 2544 w 5382"/>
              <a:gd name="T5" fmla="*/ 553 h 939"/>
              <a:gd name="T6" fmla="*/ 2471 w 5382"/>
              <a:gd name="T7" fmla="*/ 47 h 939"/>
              <a:gd name="T8" fmla="*/ 2371 w 5382"/>
              <a:gd name="T9" fmla="*/ 725 h 939"/>
              <a:gd name="T10" fmla="*/ 2749 w 5382"/>
              <a:gd name="T11" fmla="*/ 872 h 939"/>
              <a:gd name="T12" fmla="*/ 3164 w 5382"/>
              <a:gd name="T13" fmla="*/ 923 h 939"/>
              <a:gd name="T14" fmla="*/ 3208 w 5382"/>
              <a:gd name="T15" fmla="*/ 47 h 939"/>
              <a:gd name="T16" fmla="*/ 2837 w 5382"/>
              <a:gd name="T17" fmla="*/ 592 h 939"/>
              <a:gd name="T18" fmla="*/ 3107 w 5382"/>
              <a:gd name="T19" fmla="*/ 744 h 939"/>
              <a:gd name="T20" fmla="*/ 2313 w 5382"/>
              <a:gd name="T21" fmla="*/ 403 h 939"/>
              <a:gd name="T22" fmla="*/ 2090 w 5382"/>
              <a:gd name="T23" fmla="*/ 923 h 939"/>
              <a:gd name="T24" fmla="*/ 2031 w 5382"/>
              <a:gd name="T25" fmla="*/ 262 h 939"/>
              <a:gd name="T26" fmla="*/ 1657 w 5382"/>
              <a:gd name="T27" fmla="*/ 274 h 939"/>
              <a:gd name="T28" fmla="*/ 1420 w 5382"/>
              <a:gd name="T29" fmla="*/ 453 h 939"/>
              <a:gd name="T30" fmla="*/ 1323 w 5382"/>
              <a:gd name="T31" fmla="*/ 593 h 939"/>
              <a:gd name="T32" fmla="*/ 1176 w 5382"/>
              <a:gd name="T33" fmla="*/ 593 h 939"/>
              <a:gd name="T34" fmla="*/ 1657 w 5382"/>
              <a:gd name="T35" fmla="*/ 274 h 939"/>
              <a:gd name="T36" fmla="*/ 1576 w 5382"/>
              <a:gd name="T37" fmla="*/ 388 h 939"/>
              <a:gd name="T38" fmla="*/ 3714 w 5382"/>
              <a:gd name="T39" fmla="*/ 127 h 939"/>
              <a:gd name="T40" fmla="*/ 3815 w 5382"/>
              <a:gd name="T41" fmla="*/ 225 h 939"/>
              <a:gd name="T42" fmla="*/ 5083 w 5382"/>
              <a:gd name="T43" fmla="*/ 249 h 939"/>
              <a:gd name="T44" fmla="*/ 4736 w 5382"/>
              <a:gd name="T45" fmla="*/ 811 h 939"/>
              <a:gd name="T46" fmla="*/ 4474 w 5382"/>
              <a:gd name="T47" fmla="*/ 244 h 939"/>
              <a:gd name="T48" fmla="*/ 4071 w 5382"/>
              <a:gd name="T49" fmla="*/ 262 h 939"/>
              <a:gd name="T50" fmla="*/ 3904 w 5382"/>
              <a:gd name="T51" fmla="*/ 708 h 939"/>
              <a:gd name="T52" fmla="*/ 3732 w 5382"/>
              <a:gd name="T53" fmla="*/ 262 h 939"/>
              <a:gd name="T54" fmla="*/ 3732 w 5382"/>
              <a:gd name="T55" fmla="*/ 730 h 939"/>
              <a:gd name="T56" fmla="*/ 3562 w 5382"/>
              <a:gd name="T57" fmla="*/ 726 h 939"/>
              <a:gd name="T58" fmla="*/ 3390 w 5382"/>
              <a:gd name="T59" fmla="*/ 47 h 939"/>
              <a:gd name="T60" fmla="*/ 3390 w 5382"/>
              <a:gd name="T61" fmla="*/ 748 h 939"/>
              <a:gd name="T62" fmla="*/ 3900 w 5382"/>
              <a:gd name="T63" fmla="*/ 914 h 939"/>
              <a:gd name="T64" fmla="*/ 4246 w 5382"/>
              <a:gd name="T65" fmla="*/ 923 h 939"/>
              <a:gd name="T66" fmla="*/ 4479 w 5382"/>
              <a:gd name="T67" fmla="*/ 479 h 939"/>
              <a:gd name="T68" fmla="*/ 4479 w 5382"/>
              <a:gd name="T69" fmla="*/ 748 h 939"/>
              <a:gd name="T70" fmla="*/ 5096 w 5382"/>
              <a:gd name="T71" fmla="*/ 934 h 939"/>
              <a:gd name="T72" fmla="*/ 5300 w 5382"/>
              <a:gd name="T73" fmla="*/ 747 h 939"/>
              <a:gd name="T74" fmla="*/ 5380 w 5382"/>
              <a:gd name="T75" fmla="*/ 633 h 939"/>
              <a:gd name="T76" fmla="*/ 5083 w 5382"/>
              <a:gd name="T77" fmla="*/ 366 h 939"/>
              <a:gd name="T78" fmla="*/ 1197 w 5382"/>
              <a:gd name="T79" fmla="*/ 156 h 939"/>
              <a:gd name="T80" fmla="*/ 629 w 5382"/>
              <a:gd name="T81" fmla="*/ 354 h 939"/>
              <a:gd name="T82" fmla="*/ 255 w 5382"/>
              <a:gd name="T83" fmla="*/ 922 h 939"/>
              <a:gd name="T84" fmla="*/ 0 w 5382"/>
              <a:gd name="T85" fmla="*/ 115 h 939"/>
              <a:gd name="T86" fmla="*/ 376 w 5382"/>
              <a:gd name="T87" fmla="*/ 115 h 939"/>
              <a:gd name="T88" fmla="*/ 399 w 5382"/>
              <a:gd name="T89" fmla="*/ 693 h 939"/>
              <a:gd name="T90" fmla="*/ 901 w 5382"/>
              <a:gd name="T91" fmla="*/ 693 h 939"/>
              <a:gd name="T92" fmla="*/ 976 w 5382"/>
              <a:gd name="T93" fmla="*/ 115 h 939"/>
              <a:gd name="T94" fmla="*/ 1267 w 5382"/>
              <a:gd name="T95" fmla="*/ 0 h 939"/>
              <a:gd name="T96" fmla="*/ 1197 w 5382"/>
              <a:gd name="T97" fmla="*/ 15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2" h="939">
                <a:moveTo>
                  <a:pt x="3208" y="47"/>
                </a:moveTo>
                <a:cubicBezTo>
                  <a:pt x="3107" y="47"/>
                  <a:pt x="3107" y="47"/>
                  <a:pt x="3107" y="47"/>
                </a:cubicBezTo>
                <a:cubicBezTo>
                  <a:pt x="3107" y="302"/>
                  <a:pt x="3107" y="302"/>
                  <a:pt x="3107" y="302"/>
                </a:cubicBezTo>
                <a:cubicBezTo>
                  <a:pt x="3066" y="267"/>
                  <a:pt x="3018" y="245"/>
                  <a:pt x="2933" y="245"/>
                </a:cubicBezTo>
                <a:cubicBezTo>
                  <a:pt x="2791" y="245"/>
                  <a:pt x="2649" y="339"/>
                  <a:pt x="2649" y="601"/>
                </a:cubicBezTo>
                <a:cubicBezTo>
                  <a:pt x="2649" y="681"/>
                  <a:pt x="2664" y="747"/>
                  <a:pt x="2692" y="799"/>
                </a:cubicBezTo>
                <a:cubicBezTo>
                  <a:pt x="2672" y="804"/>
                  <a:pt x="2650" y="808"/>
                  <a:pt x="2628" y="808"/>
                </a:cubicBezTo>
                <a:cubicBezTo>
                  <a:pt x="2571" y="808"/>
                  <a:pt x="2544" y="790"/>
                  <a:pt x="2544" y="724"/>
                </a:cubicBezTo>
                <a:cubicBezTo>
                  <a:pt x="2544" y="553"/>
                  <a:pt x="2544" y="553"/>
                  <a:pt x="2544" y="553"/>
                </a:cubicBezTo>
                <a:cubicBezTo>
                  <a:pt x="2543" y="553"/>
                  <a:pt x="2543" y="553"/>
                  <a:pt x="2543" y="553"/>
                </a:cubicBezTo>
                <a:cubicBezTo>
                  <a:pt x="2543" y="151"/>
                  <a:pt x="2543" y="151"/>
                  <a:pt x="2543" y="151"/>
                </a:cubicBezTo>
                <a:cubicBezTo>
                  <a:pt x="2543" y="62"/>
                  <a:pt x="2533" y="47"/>
                  <a:pt x="2471" y="47"/>
                </a:cubicBezTo>
                <a:cubicBezTo>
                  <a:pt x="2371" y="47"/>
                  <a:pt x="2371" y="47"/>
                  <a:pt x="2371" y="47"/>
                </a:cubicBezTo>
                <a:cubicBezTo>
                  <a:pt x="2371" y="553"/>
                  <a:pt x="2371" y="553"/>
                  <a:pt x="2371" y="553"/>
                </a:cubicBezTo>
                <a:cubicBezTo>
                  <a:pt x="2371" y="725"/>
                  <a:pt x="2371" y="725"/>
                  <a:pt x="2371" y="725"/>
                </a:cubicBezTo>
                <a:cubicBezTo>
                  <a:pt x="2371" y="746"/>
                  <a:pt x="2371" y="746"/>
                  <a:pt x="2371" y="746"/>
                </a:cubicBezTo>
                <a:cubicBezTo>
                  <a:pt x="2371" y="895"/>
                  <a:pt x="2443" y="932"/>
                  <a:pt x="2539" y="932"/>
                </a:cubicBezTo>
                <a:cubicBezTo>
                  <a:pt x="2614" y="932"/>
                  <a:pt x="2690" y="907"/>
                  <a:pt x="2749" y="872"/>
                </a:cubicBezTo>
                <a:cubicBezTo>
                  <a:pt x="2794" y="912"/>
                  <a:pt x="2852" y="932"/>
                  <a:pt x="2916" y="932"/>
                </a:cubicBezTo>
                <a:cubicBezTo>
                  <a:pt x="3003" y="932"/>
                  <a:pt x="3067" y="895"/>
                  <a:pt x="3111" y="847"/>
                </a:cubicBezTo>
                <a:cubicBezTo>
                  <a:pt x="3118" y="909"/>
                  <a:pt x="3135" y="923"/>
                  <a:pt x="3164" y="923"/>
                </a:cubicBezTo>
                <a:cubicBezTo>
                  <a:pt x="3280" y="923"/>
                  <a:pt x="3280" y="923"/>
                  <a:pt x="3280" y="923"/>
                </a:cubicBezTo>
                <a:cubicBezTo>
                  <a:pt x="3280" y="151"/>
                  <a:pt x="3280" y="151"/>
                  <a:pt x="3280" y="151"/>
                </a:cubicBezTo>
                <a:cubicBezTo>
                  <a:pt x="3280" y="63"/>
                  <a:pt x="3270" y="47"/>
                  <a:pt x="3208" y="47"/>
                </a:cubicBezTo>
                <a:close/>
                <a:moveTo>
                  <a:pt x="3107" y="744"/>
                </a:moveTo>
                <a:cubicBezTo>
                  <a:pt x="3060" y="783"/>
                  <a:pt x="3023" y="803"/>
                  <a:pt x="2968" y="803"/>
                </a:cubicBezTo>
                <a:cubicBezTo>
                  <a:pt x="2880" y="803"/>
                  <a:pt x="2837" y="744"/>
                  <a:pt x="2837" y="592"/>
                </a:cubicBezTo>
                <a:cubicBezTo>
                  <a:pt x="2837" y="426"/>
                  <a:pt x="2914" y="388"/>
                  <a:pt x="2990" y="388"/>
                </a:cubicBezTo>
                <a:cubicBezTo>
                  <a:pt x="3041" y="388"/>
                  <a:pt x="3078" y="399"/>
                  <a:pt x="3107" y="421"/>
                </a:cubicBezTo>
                <a:lnTo>
                  <a:pt x="3107" y="744"/>
                </a:lnTo>
                <a:close/>
                <a:moveTo>
                  <a:pt x="2273" y="250"/>
                </a:moveTo>
                <a:cubicBezTo>
                  <a:pt x="2287" y="250"/>
                  <a:pt x="2301" y="253"/>
                  <a:pt x="2313" y="257"/>
                </a:cubicBezTo>
                <a:cubicBezTo>
                  <a:pt x="2313" y="403"/>
                  <a:pt x="2313" y="403"/>
                  <a:pt x="2313" y="403"/>
                </a:cubicBezTo>
                <a:cubicBezTo>
                  <a:pt x="2282" y="403"/>
                  <a:pt x="2282" y="403"/>
                  <a:pt x="2282" y="403"/>
                </a:cubicBezTo>
                <a:cubicBezTo>
                  <a:pt x="2190" y="403"/>
                  <a:pt x="2126" y="423"/>
                  <a:pt x="2090" y="442"/>
                </a:cubicBezTo>
                <a:cubicBezTo>
                  <a:pt x="2090" y="923"/>
                  <a:pt x="2090" y="923"/>
                  <a:pt x="2090" y="923"/>
                </a:cubicBezTo>
                <a:cubicBezTo>
                  <a:pt x="1915" y="923"/>
                  <a:pt x="1915" y="923"/>
                  <a:pt x="1915" y="923"/>
                </a:cubicBezTo>
                <a:cubicBezTo>
                  <a:pt x="1915" y="262"/>
                  <a:pt x="1915" y="262"/>
                  <a:pt x="1915" y="262"/>
                </a:cubicBezTo>
                <a:cubicBezTo>
                  <a:pt x="2031" y="262"/>
                  <a:pt x="2031" y="262"/>
                  <a:pt x="2031" y="262"/>
                </a:cubicBezTo>
                <a:cubicBezTo>
                  <a:pt x="2062" y="262"/>
                  <a:pt x="2081" y="271"/>
                  <a:pt x="2088" y="337"/>
                </a:cubicBezTo>
                <a:cubicBezTo>
                  <a:pt x="2130" y="292"/>
                  <a:pt x="2190" y="250"/>
                  <a:pt x="2273" y="250"/>
                </a:cubicBezTo>
                <a:close/>
                <a:moveTo>
                  <a:pt x="1657" y="274"/>
                </a:moveTo>
                <a:cubicBezTo>
                  <a:pt x="1616" y="256"/>
                  <a:pt x="1570" y="246"/>
                  <a:pt x="1523" y="246"/>
                </a:cubicBezTo>
                <a:cubicBezTo>
                  <a:pt x="1511" y="246"/>
                  <a:pt x="1498" y="247"/>
                  <a:pt x="1487" y="248"/>
                </a:cubicBezTo>
                <a:cubicBezTo>
                  <a:pt x="1444" y="306"/>
                  <a:pt x="1420" y="376"/>
                  <a:pt x="1420" y="453"/>
                </a:cubicBezTo>
                <a:cubicBezTo>
                  <a:pt x="1420" y="596"/>
                  <a:pt x="1507" y="719"/>
                  <a:pt x="1631" y="772"/>
                </a:cubicBezTo>
                <a:cubicBezTo>
                  <a:pt x="1600" y="794"/>
                  <a:pt x="1563" y="807"/>
                  <a:pt x="1523" y="807"/>
                </a:cubicBezTo>
                <a:cubicBezTo>
                  <a:pt x="1412" y="807"/>
                  <a:pt x="1323" y="711"/>
                  <a:pt x="1323" y="593"/>
                </a:cubicBezTo>
                <a:cubicBezTo>
                  <a:pt x="1323" y="542"/>
                  <a:pt x="1340" y="495"/>
                  <a:pt x="1367" y="459"/>
                </a:cubicBezTo>
                <a:cubicBezTo>
                  <a:pt x="1367" y="405"/>
                  <a:pt x="1386" y="306"/>
                  <a:pt x="1415" y="264"/>
                </a:cubicBezTo>
                <a:cubicBezTo>
                  <a:pt x="1275" y="309"/>
                  <a:pt x="1176" y="441"/>
                  <a:pt x="1176" y="593"/>
                </a:cubicBezTo>
                <a:cubicBezTo>
                  <a:pt x="1176" y="785"/>
                  <a:pt x="1334" y="939"/>
                  <a:pt x="1523" y="939"/>
                </a:cubicBezTo>
                <a:cubicBezTo>
                  <a:pt x="1712" y="939"/>
                  <a:pt x="1869" y="785"/>
                  <a:pt x="1869" y="593"/>
                </a:cubicBezTo>
                <a:cubicBezTo>
                  <a:pt x="1869" y="450"/>
                  <a:pt x="1782" y="326"/>
                  <a:pt x="1657" y="274"/>
                </a:cubicBezTo>
                <a:close/>
                <a:moveTo>
                  <a:pt x="1713" y="658"/>
                </a:moveTo>
                <a:cubicBezTo>
                  <a:pt x="1628" y="633"/>
                  <a:pt x="1566" y="551"/>
                  <a:pt x="1566" y="453"/>
                </a:cubicBezTo>
                <a:cubicBezTo>
                  <a:pt x="1566" y="430"/>
                  <a:pt x="1570" y="408"/>
                  <a:pt x="1576" y="388"/>
                </a:cubicBezTo>
                <a:cubicBezTo>
                  <a:pt x="1661" y="412"/>
                  <a:pt x="1723" y="495"/>
                  <a:pt x="1723" y="593"/>
                </a:cubicBezTo>
                <a:cubicBezTo>
                  <a:pt x="1723" y="616"/>
                  <a:pt x="1719" y="638"/>
                  <a:pt x="1713" y="658"/>
                </a:cubicBezTo>
                <a:close/>
                <a:moveTo>
                  <a:pt x="3714" y="127"/>
                </a:moveTo>
                <a:cubicBezTo>
                  <a:pt x="3714" y="73"/>
                  <a:pt x="3759" y="28"/>
                  <a:pt x="3815" y="28"/>
                </a:cubicBezTo>
                <a:cubicBezTo>
                  <a:pt x="3871" y="28"/>
                  <a:pt x="3916" y="73"/>
                  <a:pt x="3916" y="127"/>
                </a:cubicBezTo>
                <a:cubicBezTo>
                  <a:pt x="3916" y="182"/>
                  <a:pt x="3871" y="225"/>
                  <a:pt x="3815" y="225"/>
                </a:cubicBezTo>
                <a:cubicBezTo>
                  <a:pt x="3759" y="225"/>
                  <a:pt x="3714" y="182"/>
                  <a:pt x="3714" y="127"/>
                </a:cubicBezTo>
                <a:close/>
                <a:moveTo>
                  <a:pt x="5382" y="576"/>
                </a:moveTo>
                <a:cubicBezTo>
                  <a:pt x="5382" y="357"/>
                  <a:pt x="5278" y="249"/>
                  <a:pt x="5083" y="249"/>
                </a:cubicBezTo>
                <a:cubicBezTo>
                  <a:pt x="4898" y="249"/>
                  <a:pt x="4758" y="381"/>
                  <a:pt x="4758" y="595"/>
                </a:cubicBezTo>
                <a:cubicBezTo>
                  <a:pt x="4758" y="676"/>
                  <a:pt x="4776" y="744"/>
                  <a:pt x="4810" y="798"/>
                </a:cubicBezTo>
                <a:cubicBezTo>
                  <a:pt x="4786" y="805"/>
                  <a:pt x="4761" y="811"/>
                  <a:pt x="4736" y="811"/>
                </a:cubicBezTo>
                <a:cubicBezTo>
                  <a:pt x="4686" y="811"/>
                  <a:pt x="4659" y="796"/>
                  <a:pt x="4653" y="749"/>
                </a:cubicBezTo>
                <a:cubicBezTo>
                  <a:pt x="4653" y="430"/>
                  <a:pt x="4653" y="430"/>
                  <a:pt x="4653" y="430"/>
                </a:cubicBezTo>
                <a:cubicBezTo>
                  <a:pt x="4653" y="281"/>
                  <a:pt x="4571" y="244"/>
                  <a:pt x="4474" y="244"/>
                </a:cubicBezTo>
                <a:cubicBezTo>
                  <a:pt x="4385" y="244"/>
                  <a:pt x="4305" y="281"/>
                  <a:pt x="4243" y="327"/>
                </a:cubicBezTo>
                <a:cubicBezTo>
                  <a:pt x="4236" y="270"/>
                  <a:pt x="4218" y="262"/>
                  <a:pt x="4187" y="262"/>
                </a:cubicBezTo>
                <a:cubicBezTo>
                  <a:pt x="4071" y="262"/>
                  <a:pt x="4071" y="262"/>
                  <a:pt x="4071" y="262"/>
                </a:cubicBezTo>
                <a:cubicBezTo>
                  <a:pt x="4071" y="775"/>
                  <a:pt x="4071" y="775"/>
                  <a:pt x="4071" y="775"/>
                </a:cubicBezTo>
                <a:cubicBezTo>
                  <a:pt x="4045" y="783"/>
                  <a:pt x="4018" y="790"/>
                  <a:pt x="3988" y="790"/>
                </a:cubicBezTo>
                <a:cubicBezTo>
                  <a:pt x="3932" y="790"/>
                  <a:pt x="3905" y="772"/>
                  <a:pt x="3904" y="708"/>
                </a:cubicBezTo>
                <a:cubicBezTo>
                  <a:pt x="3904" y="384"/>
                  <a:pt x="3904" y="384"/>
                  <a:pt x="3904" y="384"/>
                </a:cubicBezTo>
                <a:cubicBezTo>
                  <a:pt x="3904" y="283"/>
                  <a:pt x="3895" y="262"/>
                  <a:pt x="3835" y="262"/>
                </a:cubicBezTo>
                <a:cubicBezTo>
                  <a:pt x="3732" y="262"/>
                  <a:pt x="3732" y="262"/>
                  <a:pt x="3732" y="262"/>
                </a:cubicBezTo>
                <a:cubicBezTo>
                  <a:pt x="3732" y="535"/>
                  <a:pt x="3732" y="535"/>
                  <a:pt x="3732" y="535"/>
                </a:cubicBezTo>
                <a:cubicBezTo>
                  <a:pt x="3732" y="728"/>
                  <a:pt x="3732" y="728"/>
                  <a:pt x="3732" y="728"/>
                </a:cubicBezTo>
                <a:cubicBezTo>
                  <a:pt x="3732" y="730"/>
                  <a:pt x="3732" y="730"/>
                  <a:pt x="3732" y="730"/>
                </a:cubicBezTo>
                <a:cubicBezTo>
                  <a:pt x="3732" y="794"/>
                  <a:pt x="3732" y="794"/>
                  <a:pt x="3732" y="794"/>
                </a:cubicBezTo>
                <a:cubicBezTo>
                  <a:pt x="3705" y="803"/>
                  <a:pt x="3676" y="811"/>
                  <a:pt x="3646" y="811"/>
                </a:cubicBezTo>
                <a:cubicBezTo>
                  <a:pt x="3589" y="811"/>
                  <a:pt x="3562" y="792"/>
                  <a:pt x="3562" y="726"/>
                </a:cubicBezTo>
                <a:cubicBezTo>
                  <a:pt x="3562" y="151"/>
                  <a:pt x="3562" y="151"/>
                  <a:pt x="3562" y="151"/>
                </a:cubicBezTo>
                <a:cubicBezTo>
                  <a:pt x="3562" y="62"/>
                  <a:pt x="3551" y="47"/>
                  <a:pt x="3489" y="47"/>
                </a:cubicBezTo>
                <a:cubicBezTo>
                  <a:pt x="3390" y="47"/>
                  <a:pt x="3390" y="47"/>
                  <a:pt x="3390" y="47"/>
                </a:cubicBezTo>
                <a:cubicBezTo>
                  <a:pt x="3390" y="556"/>
                  <a:pt x="3390" y="556"/>
                  <a:pt x="3390" y="556"/>
                </a:cubicBezTo>
                <a:cubicBezTo>
                  <a:pt x="3390" y="725"/>
                  <a:pt x="3390" y="725"/>
                  <a:pt x="3390" y="725"/>
                </a:cubicBezTo>
                <a:cubicBezTo>
                  <a:pt x="3390" y="748"/>
                  <a:pt x="3390" y="748"/>
                  <a:pt x="3390" y="748"/>
                </a:cubicBezTo>
                <a:cubicBezTo>
                  <a:pt x="3390" y="897"/>
                  <a:pt x="3461" y="934"/>
                  <a:pt x="3558" y="934"/>
                </a:cubicBezTo>
                <a:cubicBezTo>
                  <a:pt x="3635" y="934"/>
                  <a:pt x="3714" y="907"/>
                  <a:pt x="3774" y="871"/>
                </a:cubicBezTo>
                <a:cubicBezTo>
                  <a:pt x="3804" y="903"/>
                  <a:pt x="3848" y="914"/>
                  <a:pt x="3900" y="914"/>
                </a:cubicBezTo>
                <a:cubicBezTo>
                  <a:pt x="3959" y="914"/>
                  <a:pt x="4019" y="898"/>
                  <a:pt x="4071" y="874"/>
                </a:cubicBezTo>
                <a:cubicBezTo>
                  <a:pt x="4071" y="923"/>
                  <a:pt x="4071" y="923"/>
                  <a:pt x="4071" y="923"/>
                </a:cubicBezTo>
                <a:cubicBezTo>
                  <a:pt x="4246" y="923"/>
                  <a:pt x="4246" y="923"/>
                  <a:pt x="4246" y="923"/>
                </a:cubicBezTo>
                <a:cubicBezTo>
                  <a:pt x="4246" y="425"/>
                  <a:pt x="4246" y="425"/>
                  <a:pt x="4246" y="425"/>
                </a:cubicBezTo>
                <a:cubicBezTo>
                  <a:pt x="4288" y="409"/>
                  <a:pt x="4340" y="394"/>
                  <a:pt x="4397" y="394"/>
                </a:cubicBezTo>
                <a:cubicBezTo>
                  <a:pt x="4454" y="394"/>
                  <a:pt x="4479" y="414"/>
                  <a:pt x="4479" y="479"/>
                </a:cubicBezTo>
                <a:cubicBezTo>
                  <a:pt x="4479" y="556"/>
                  <a:pt x="4479" y="556"/>
                  <a:pt x="4479" y="556"/>
                </a:cubicBezTo>
                <a:cubicBezTo>
                  <a:pt x="4479" y="556"/>
                  <a:pt x="4479" y="556"/>
                  <a:pt x="4479" y="556"/>
                </a:cubicBezTo>
                <a:cubicBezTo>
                  <a:pt x="4479" y="748"/>
                  <a:pt x="4479" y="748"/>
                  <a:pt x="4479" y="748"/>
                </a:cubicBezTo>
                <a:cubicBezTo>
                  <a:pt x="4479" y="897"/>
                  <a:pt x="4551" y="934"/>
                  <a:pt x="4647" y="934"/>
                </a:cubicBezTo>
                <a:cubicBezTo>
                  <a:pt x="4727" y="934"/>
                  <a:pt x="4809" y="905"/>
                  <a:pt x="4870" y="866"/>
                </a:cubicBezTo>
                <a:cubicBezTo>
                  <a:pt x="4926" y="910"/>
                  <a:pt x="5002" y="934"/>
                  <a:pt x="5096" y="934"/>
                </a:cubicBezTo>
                <a:cubicBezTo>
                  <a:pt x="5229" y="934"/>
                  <a:pt x="5304" y="900"/>
                  <a:pt x="5357" y="869"/>
                </a:cubicBezTo>
                <a:cubicBezTo>
                  <a:pt x="5357" y="747"/>
                  <a:pt x="5357" y="747"/>
                  <a:pt x="5357" y="747"/>
                </a:cubicBezTo>
                <a:cubicBezTo>
                  <a:pt x="5300" y="747"/>
                  <a:pt x="5300" y="747"/>
                  <a:pt x="5300" y="747"/>
                </a:cubicBezTo>
                <a:cubicBezTo>
                  <a:pt x="5257" y="779"/>
                  <a:pt x="5199" y="803"/>
                  <a:pt x="5123" y="803"/>
                </a:cubicBezTo>
                <a:cubicBezTo>
                  <a:pt x="5021" y="803"/>
                  <a:pt x="4957" y="766"/>
                  <a:pt x="4949" y="633"/>
                </a:cubicBezTo>
                <a:cubicBezTo>
                  <a:pt x="5380" y="633"/>
                  <a:pt x="5380" y="633"/>
                  <a:pt x="5380" y="633"/>
                </a:cubicBezTo>
                <a:cubicBezTo>
                  <a:pt x="5380" y="627"/>
                  <a:pt x="5382" y="599"/>
                  <a:pt x="5382" y="576"/>
                </a:cubicBezTo>
                <a:close/>
                <a:moveTo>
                  <a:pt x="4951" y="522"/>
                </a:moveTo>
                <a:cubicBezTo>
                  <a:pt x="4965" y="398"/>
                  <a:pt x="5018" y="366"/>
                  <a:pt x="5083" y="366"/>
                </a:cubicBezTo>
                <a:cubicBezTo>
                  <a:pt x="5155" y="366"/>
                  <a:pt x="5196" y="404"/>
                  <a:pt x="5200" y="522"/>
                </a:cubicBezTo>
                <a:lnTo>
                  <a:pt x="4951" y="522"/>
                </a:lnTo>
                <a:close/>
                <a:moveTo>
                  <a:pt x="1197" y="156"/>
                </a:moveTo>
                <a:cubicBezTo>
                  <a:pt x="999" y="922"/>
                  <a:pt x="999" y="922"/>
                  <a:pt x="999" y="922"/>
                </a:cubicBezTo>
                <a:cubicBezTo>
                  <a:pt x="770" y="922"/>
                  <a:pt x="770" y="922"/>
                  <a:pt x="770" y="922"/>
                </a:cubicBezTo>
                <a:cubicBezTo>
                  <a:pt x="629" y="354"/>
                  <a:pt x="629" y="354"/>
                  <a:pt x="629" y="354"/>
                </a:cubicBezTo>
                <a:cubicBezTo>
                  <a:pt x="626" y="354"/>
                  <a:pt x="626" y="354"/>
                  <a:pt x="626" y="354"/>
                </a:cubicBezTo>
                <a:cubicBezTo>
                  <a:pt x="483" y="922"/>
                  <a:pt x="483" y="922"/>
                  <a:pt x="483" y="922"/>
                </a:cubicBezTo>
                <a:cubicBezTo>
                  <a:pt x="255" y="922"/>
                  <a:pt x="255" y="922"/>
                  <a:pt x="255" y="922"/>
                </a:cubicBezTo>
                <a:cubicBezTo>
                  <a:pt x="65" y="151"/>
                  <a:pt x="65" y="151"/>
                  <a:pt x="65" y="151"/>
                </a:cubicBezTo>
                <a:cubicBezTo>
                  <a:pt x="57" y="131"/>
                  <a:pt x="41" y="115"/>
                  <a:pt x="21" y="115"/>
                </a:cubicBezTo>
                <a:cubicBezTo>
                  <a:pt x="0" y="115"/>
                  <a:pt x="0" y="115"/>
                  <a:pt x="0" y="115"/>
                </a:cubicBezTo>
                <a:cubicBezTo>
                  <a:pt x="0" y="0"/>
                  <a:pt x="0" y="0"/>
                  <a:pt x="0" y="0"/>
                </a:cubicBezTo>
                <a:cubicBezTo>
                  <a:pt x="376" y="0"/>
                  <a:pt x="376" y="0"/>
                  <a:pt x="376" y="0"/>
                </a:cubicBezTo>
                <a:cubicBezTo>
                  <a:pt x="376" y="115"/>
                  <a:pt x="376" y="115"/>
                  <a:pt x="376" y="115"/>
                </a:cubicBezTo>
                <a:cubicBezTo>
                  <a:pt x="266" y="115"/>
                  <a:pt x="266" y="115"/>
                  <a:pt x="266" y="115"/>
                </a:cubicBezTo>
                <a:cubicBezTo>
                  <a:pt x="396" y="693"/>
                  <a:pt x="396" y="693"/>
                  <a:pt x="396" y="693"/>
                </a:cubicBezTo>
                <a:cubicBezTo>
                  <a:pt x="399" y="693"/>
                  <a:pt x="399" y="693"/>
                  <a:pt x="399" y="693"/>
                </a:cubicBezTo>
                <a:cubicBezTo>
                  <a:pt x="572" y="0"/>
                  <a:pt x="572" y="0"/>
                  <a:pt x="572" y="0"/>
                </a:cubicBezTo>
                <a:cubicBezTo>
                  <a:pt x="730" y="0"/>
                  <a:pt x="730" y="0"/>
                  <a:pt x="730" y="0"/>
                </a:cubicBezTo>
                <a:cubicBezTo>
                  <a:pt x="901" y="693"/>
                  <a:pt x="901" y="693"/>
                  <a:pt x="901" y="693"/>
                </a:cubicBezTo>
                <a:cubicBezTo>
                  <a:pt x="904" y="693"/>
                  <a:pt x="904" y="693"/>
                  <a:pt x="904" y="693"/>
                </a:cubicBezTo>
                <a:cubicBezTo>
                  <a:pt x="1021" y="205"/>
                  <a:pt x="1021" y="205"/>
                  <a:pt x="1021" y="205"/>
                </a:cubicBezTo>
                <a:cubicBezTo>
                  <a:pt x="1041" y="147"/>
                  <a:pt x="1027" y="115"/>
                  <a:pt x="976" y="115"/>
                </a:cubicBezTo>
                <a:cubicBezTo>
                  <a:pt x="926" y="115"/>
                  <a:pt x="926" y="115"/>
                  <a:pt x="926" y="115"/>
                </a:cubicBezTo>
                <a:cubicBezTo>
                  <a:pt x="926" y="0"/>
                  <a:pt x="926" y="0"/>
                  <a:pt x="926" y="0"/>
                </a:cubicBezTo>
                <a:cubicBezTo>
                  <a:pt x="1267" y="0"/>
                  <a:pt x="1267" y="0"/>
                  <a:pt x="1267" y="0"/>
                </a:cubicBezTo>
                <a:cubicBezTo>
                  <a:pt x="1267" y="115"/>
                  <a:pt x="1267" y="115"/>
                  <a:pt x="1267" y="115"/>
                </a:cubicBezTo>
                <a:cubicBezTo>
                  <a:pt x="1248" y="115"/>
                  <a:pt x="1248" y="115"/>
                  <a:pt x="1248" y="115"/>
                </a:cubicBezTo>
                <a:cubicBezTo>
                  <a:pt x="1225" y="115"/>
                  <a:pt x="1205" y="132"/>
                  <a:pt x="1197" y="15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70000" indent="-270000" algn="l" defTabSz="914400" rtl="0" eaLnBrk="1" latinLnBrk="0" hangingPunct="1">
              <a:spcBef>
                <a:spcPts val="0"/>
              </a:spcBef>
              <a:buFont typeface="Arial" pitchFamily="34" charset="0"/>
              <a:buChar char="•"/>
              <a:defRPr sz="2000" b="0" kern="1200">
                <a:solidFill>
                  <a:schemeClr val="tx1"/>
                </a:solidFill>
                <a:latin typeface="+mn-lt"/>
                <a:ea typeface="+mn-ea"/>
                <a:cs typeface="+mn-cs"/>
              </a:defRPr>
            </a:lvl1pPr>
            <a:lvl2pPr marL="540000" indent="-270000" algn="l" defTabSz="914400" rtl="0" eaLnBrk="1" latinLnBrk="0" hangingPunct="1">
              <a:spcBef>
                <a:spcPts val="0"/>
              </a:spcBef>
              <a:buFont typeface="Arial" pitchFamily="34" charset="0"/>
              <a:buChar char="•"/>
              <a:defRPr sz="1800" b="0" kern="1200">
                <a:solidFill>
                  <a:schemeClr val="tx1"/>
                </a:solidFill>
                <a:latin typeface="+mn-lt"/>
                <a:ea typeface="+mn-ea"/>
                <a:cs typeface="+mn-cs"/>
              </a:defRPr>
            </a:lvl2pPr>
            <a:lvl3pPr marL="810000" indent="-270000" algn="l" defTabSz="914400" rtl="0" eaLnBrk="1" latinLnBrk="0" hangingPunct="1">
              <a:spcBef>
                <a:spcPts val="0"/>
              </a:spcBef>
              <a:buFont typeface="Arial" pitchFamily="34" charset="0"/>
              <a:buChar char="•"/>
              <a:defRPr sz="1600" b="0" kern="1200" baseline="0">
                <a:solidFill>
                  <a:schemeClr val="tx1"/>
                </a:solidFill>
                <a:latin typeface="+mn-lt"/>
                <a:ea typeface="+mn-ea"/>
                <a:cs typeface="+mn-cs"/>
              </a:defRPr>
            </a:lvl3pPr>
            <a:lvl4pPr marL="0" indent="0" algn="l" defTabSz="914400" rtl="0" eaLnBrk="1" latinLnBrk="0" hangingPunct="1">
              <a:spcBef>
                <a:spcPts val="0"/>
              </a:spcBef>
              <a:buFont typeface="Aria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70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540000" indent="0" algn="l" defTabSz="914400" rtl="0" eaLnBrk="1" latinLnBrk="0" hangingPunct="1">
              <a:spcBef>
                <a:spcPts val="0"/>
              </a:spcBef>
              <a:buFont typeface="Arial" pitchFamily="34" charset="0"/>
              <a:buNone/>
              <a:defRPr sz="1800" kern="1200" baseline="0">
                <a:solidFill>
                  <a:schemeClr val="tx1"/>
                </a:solidFill>
                <a:latin typeface="+mn-lt"/>
                <a:ea typeface="+mn-ea"/>
                <a:cs typeface="+mn-cs"/>
              </a:defRPr>
            </a:lvl7pPr>
            <a:lvl8pPr marL="810000" indent="0" algn="l" defTabSz="914400" rtl="0" eaLnBrk="1" latinLnBrk="0" hangingPunct="1">
              <a:spcBef>
                <a:spcPts val="0"/>
              </a:spcBef>
              <a:buFont typeface="Arial" pitchFamily="34" charset="0"/>
              <a:buNone/>
              <a:defRPr sz="1600" kern="1200" baseline="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a:lstStyle>
          <a:p>
            <a:pPr marL="0" lvl="0" indent="0">
              <a:buFontTx/>
              <a:buNone/>
            </a:pPr>
            <a:r>
              <a:rPr lang="en-GB"/>
              <a:t> </a:t>
            </a:r>
            <a:endParaRPr lang="en-GB" dirty="0"/>
          </a:p>
        </p:txBody>
      </p:sp>
      <p:sp>
        <p:nvSpPr>
          <p:cNvPr id="10" name="LS_Santeos  (JU-Free) " hidden="1">
            <a:extLst>
              <a:ext uri="{FF2B5EF4-FFF2-40B4-BE49-F238E27FC236}">
                <a16:creationId xmlns:a16="http://schemas.microsoft.com/office/drawing/2014/main" xmlns="" id="{2B668BA4-59C6-4287-8F44-5D28DFD09799}"/>
              </a:ext>
            </a:extLst>
          </p:cNvPr>
          <p:cNvSpPr>
            <a:spLocks noChangeAspect="1"/>
          </p:cNvSpPr>
          <p:nvPr userDrawn="1"/>
        </p:nvSpPr>
        <p:spPr bwMode="auto">
          <a:xfrm>
            <a:off x="7857464" y="4722302"/>
            <a:ext cx="1071034" cy="288000"/>
          </a:xfrm>
          <a:custGeom>
            <a:avLst/>
            <a:gdLst>
              <a:gd name="T0" fmla="*/ 2049 w 4630"/>
              <a:gd name="T1" fmla="*/ 1233 h 1246"/>
              <a:gd name="T2" fmla="*/ 2105 w 4630"/>
              <a:gd name="T3" fmla="*/ 1209 h 1246"/>
              <a:gd name="T4" fmla="*/ 2051 w 4630"/>
              <a:gd name="T5" fmla="*/ 1121 h 1246"/>
              <a:gd name="T6" fmla="*/ 2387 w 4630"/>
              <a:gd name="T7" fmla="*/ 1051 h 1246"/>
              <a:gd name="T8" fmla="*/ 2329 w 4630"/>
              <a:gd name="T9" fmla="*/ 1073 h 1246"/>
              <a:gd name="T10" fmla="*/ 2256 w 4630"/>
              <a:gd name="T11" fmla="*/ 1139 h 1246"/>
              <a:gd name="T12" fmla="*/ 2365 w 4630"/>
              <a:gd name="T13" fmla="*/ 1214 h 1246"/>
              <a:gd name="T14" fmla="*/ 2359 w 4630"/>
              <a:gd name="T15" fmla="*/ 1190 h 1246"/>
              <a:gd name="T16" fmla="*/ 2331 w 4630"/>
              <a:gd name="T17" fmla="*/ 1154 h 1246"/>
              <a:gd name="T18" fmla="*/ 1909 w 4630"/>
              <a:gd name="T19" fmla="*/ 1242 h 1246"/>
              <a:gd name="T20" fmla="*/ 1772 w 4630"/>
              <a:gd name="T21" fmla="*/ 1242 h 1246"/>
              <a:gd name="T22" fmla="*/ 1950 w 4630"/>
              <a:gd name="T23" fmla="*/ 1071 h 1246"/>
              <a:gd name="T24" fmla="*/ 2082 w 4630"/>
              <a:gd name="T25" fmla="*/ 722 h 1246"/>
              <a:gd name="T26" fmla="*/ 1791 w 4630"/>
              <a:gd name="T27" fmla="*/ 319 h 1246"/>
              <a:gd name="T28" fmla="*/ 1439 w 4630"/>
              <a:gd name="T29" fmla="*/ 722 h 1246"/>
              <a:gd name="T30" fmla="*/ 4322 w 4630"/>
              <a:gd name="T31" fmla="*/ 869 h 1246"/>
              <a:gd name="T32" fmla="*/ 4362 w 4630"/>
              <a:gd name="T33" fmla="*/ 174 h 1246"/>
              <a:gd name="T34" fmla="*/ 4322 w 4630"/>
              <a:gd name="T35" fmla="*/ 869 h 1246"/>
              <a:gd name="T36" fmla="*/ 232 w 4630"/>
              <a:gd name="T37" fmla="*/ 591 h 1246"/>
              <a:gd name="T38" fmla="*/ 323 w 4630"/>
              <a:gd name="T39" fmla="*/ 442 h 1246"/>
              <a:gd name="T40" fmla="*/ 1362 w 4630"/>
              <a:gd name="T41" fmla="*/ 1197 h 1246"/>
              <a:gd name="T42" fmla="*/ 1474 w 4630"/>
              <a:gd name="T43" fmla="*/ 1206 h 1246"/>
              <a:gd name="T44" fmla="*/ 1519 w 4630"/>
              <a:gd name="T45" fmla="*/ 1061 h 1246"/>
              <a:gd name="T46" fmla="*/ 1400 w 4630"/>
              <a:gd name="T47" fmla="*/ 1121 h 1246"/>
              <a:gd name="T48" fmla="*/ 1065 w 4630"/>
              <a:gd name="T49" fmla="*/ 402 h 1246"/>
              <a:gd name="T50" fmla="*/ 1333 w 4630"/>
              <a:gd name="T51" fmla="*/ 754 h 1246"/>
              <a:gd name="T52" fmla="*/ 1065 w 4630"/>
              <a:gd name="T53" fmla="*/ 710 h 1246"/>
              <a:gd name="T54" fmla="*/ 2226 w 4630"/>
              <a:gd name="T55" fmla="*/ 0 h 1246"/>
              <a:gd name="T56" fmla="*/ 2572 w 4630"/>
              <a:gd name="T57" fmla="*/ 754 h 1246"/>
              <a:gd name="T58" fmla="*/ 3890 w 4630"/>
              <a:gd name="T59" fmla="*/ 965 h 1246"/>
              <a:gd name="T60" fmla="*/ 3664 w 4630"/>
              <a:gd name="T61" fmla="*/ 171 h 1246"/>
              <a:gd name="T62" fmla="*/ 3837 w 4630"/>
              <a:gd name="T63" fmla="*/ 526 h 1246"/>
              <a:gd name="T64" fmla="*/ 3746 w 4630"/>
              <a:gd name="T65" fmla="*/ 1190 h 1246"/>
              <a:gd name="T66" fmla="*/ 4035 w 4630"/>
              <a:gd name="T67" fmla="*/ 1105 h 1246"/>
              <a:gd name="T68" fmla="*/ 4170 w 4630"/>
              <a:gd name="T69" fmla="*/ 1173 h 1246"/>
              <a:gd name="T70" fmla="*/ 4025 w 4630"/>
              <a:gd name="T71" fmla="*/ 1049 h 1246"/>
              <a:gd name="T72" fmla="*/ 4053 w 4630"/>
              <a:gd name="T73" fmla="*/ 1083 h 1246"/>
              <a:gd name="T74" fmla="*/ 4215 w 4630"/>
              <a:gd name="T75" fmla="*/ 1197 h 1246"/>
              <a:gd name="T76" fmla="*/ 4326 w 4630"/>
              <a:gd name="T77" fmla="*/ 1206 h 1246"/>
              <a:gd name="T78" fmla="*/ 4371 w 4630"/>
              <a:gd name="T79" fmla="*/ 1061 h 1246"/>
              <a:gd name="T80" fmla="*/ 4252 w 4630"/>
              <a:gd name="T81" fmla="*/ 1121 h 1246"/>
              <a:gd name="T82" fmla="*/ 4482 w 4630"/>
              <a:gd name="T83" fmla="*/ 1182 h 1246"/>
              <a:gd name="T84" fmla="*/ 4453 w 4630"/>
              <a:gd name="T85" fmla="*/ 1135 h 1246"/>
              <a:gd name="T86" fmla="*/ 4558 w 4630"/>
              <a:gd name="T87" fmla="*/ 1085 h 1246"/>
              <a:gd name="T88" fmla="*/ 4600 w 4630"/>
              <a:gd name="T89" fmla="*/ 1146 h 1246"/>
              <a:gd name="T90" fmla="*/ 3550 w 4630"/>
              <a:gd name="T91" fmla="*/ 1123 h 1246"/>
              <a:gd name="T92" fmla="*/ 3603 w 4630"/>
              <a:gd name="T93" fmla="*/ 1036 h 1246"/>
              <a:gd name="T94" fmla="*/ 3045 w 4630"/>
              <a:gd name="T95" fmla="*/ 1187 h 1246"/>
              <a:gd name="T96" fmla="*/ 3111 w 4630"/>
              <a:gd name="T97" fmla="*/ 1155 h 1246"/>
              <a:gd name="T98" fmla="*/ 3177 w 4630"/>
              <a:gd name="T99" fmla="*/ 1097 h 1246"/>
              <a:gd name="T100" fmla="*/ 3167 w 4630"/>
              <a:gd name="T101" fmla="*/ 1126 h 1246"/>
              <a:gd name="T102" fmla="*/ 2581 w 4630"/>
              <a:gd name="T103" fmla="*/ 1189 h 1246"/>
              <a:gd name="T104" fmla="*/ 2673 w 4630"/>
              <a:gd name="T105" fmla="*/ 1039 h 1246"/>
              <a:gd name="T106" fmla="*/ 2668 w 4630"/>
              <a:gd name="T107" fmla="*/ 1203 h 1246"/>
              <a:gd name="T108" fmla="*/ 2792 w 4630"/>
              <a:gd name="T109" fmla="*/ 1082 h 1246"/>
              <a:gd name="T110" fmla="*/ 2771 w 4630"/>
              <a:gd name="T111" fmla="*/ 1073 h 1246"/>
              <a:gd name="T112" fmla="*/ 3307 w 4630"/>
              <a:gd name="T113" fmla="*/ 1049 h 1246"/>
              <a:gd name="T114" fmla="*/ 3455 w 4630"/>
              <a:gd name="T115" fmla="*/ 1188 h 1246"/>
              <a:gd name="T116" fmla="*/ 3457 w 4630"/>
              <a:gd name="T117" fmla="*/ 1154 h 1246"/>
              <a:gd name="T118" fmla="*/ 3386 w 4630"/>
              <a:gd name="T119" fmla="*/ 1080 h 1246"/>
              <a:gd name="T120" fmla="*/ 2945 w 4630"/>
              <a:gd name="T121" fmla="*/ 171 h 1246"/>
              <a:gd name="T122" fmla="*/ 3071 w 4630"/>
              <a:gd name="T123" fmla="*/ 45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30" h="1246">
                <a:moveTo>
                  <a:pt x="2170" y="1061"/>
                </a:moveTo>
                <a:cubicBezTo>
                  <a:pt x="2161" y="1052"/>
                  <a:pt x="2151" y="1046"/>
                  <a:pt x="2139" y="1042"/>
                </a:cubicBezTo>
                <a:cubicBezTo>
                  <a:pt x="2127" y="1038"/>
                  <a:pt x="2115" y="1036"/>
                  <a:pt x="2102" y="1036"/>
                </a:cubicBezTo>
                <a:cubicBezTo>
                  <a:pt x="2081" y="1036"/>
                  <a:pt x="2064" y="1040"/>
                  <a:pt x="2049" y="1049"/>
                </a:cubicBezTo>
                <a:cubicBezTo>
                  <a:pt x="2034" y="1058"/>
                  <a:pt x="2022" y="1071"/>
                  <a:pt x="2014" y="1086"/>
                </a:cubicBezTo>
                <a:cubicBezTo>
                  <a:pt x="2005" y="1102"/>
                  <a:pt x="2001" y="1121"/>
                  <a:pt x="2001" y="1142"/>
                </a:cubicBezTo>
                <a:cubicBezTo>
                  <a:pt x="2001" y="1163"/>
                  <a:pt x="2005" y="1181"/>
                  <a:pt x="2014" y="1197"/>
                </a:cubicBezTo>
                <a:cubicBezTo>
                  <a:pt x="2022" y="1213"/>
                  <a:pt x="2034" y="1225"/>
                  <a:pt x="2049" y="1233"/>
                </a:cubicBezTo>
                <a:cubicBezTo>
                  <a:pt x="2065" y="1242"/>
                  <a:pt x="2083" y="1246"/>
                  <a:pt x="2104" y="1246"/>
                </a:cubicBezTo>
                <a:cubicBezTo>
                  <a:pt x="2121" y="1246"/>
                  <a:pt x="2136" y="1244"/>
                  <a:pt x="2148" y="1239"/>
                </a:cubicBezTo>
                <a:cubicBezTo>
                  <a:pt x="2161" y="1234"/>
                  <a:pt x="2172" y="1227"/>
                  <a:pt x="2180" y="1219"/>
                </a:cubicBezTo>
                <a:cubicBezTo>
                  <a:pt x="2188" y="1210"/>
                  <a:pt x="2194" y="1199"/>
                  <a:pt x="2197" y="1188"/>
                </a:cubicBezTo>
                <a:cubicBezTo>
                  <a:pt x="2150" y="1183"/>
                  <a:pt x="2150" y="1183"/>
                  <a:pt x="2150" y="1183"/>
                </a:cubicBezTo>
                <a:cubicBezTo>
                  <a:pt x="2140" y="1197"/>
                  <a:pt x="2140" y="1197"/>
                  <a:pt x="2140" y="1197"/>
                </a:cubicBezTo>
                <a:cubicBezTo>
                  <a:pt x="2125" y="1206"/>
                  <a:pt x="2125" y="1206"/>
                  <a:pt x="2125" y="1206"/>
                </a:cubicBezTo>
                <a:cubicBezTo>
                  <a:pt x="2119" y="1208"/>
                  <a:pt x="2112" y="1209"/>
                  <a:pt x="2105" y="1209"/>
                </a:cubicBezTo>
                <a:cubicBezTo>
                  <a:pt x="2094" y="1209"/>
                  <a:pt x="2085" y="1207"/>
                  <a:pt x="2077" y="1202"/>
                </a:cubicBezTo>
                <a:cubicBezTo>
                  <a:pt x="2068" y="1198"/>
                  <a:pt x="2062" y="1191"/>
                  <a:pt x="2058" y="1183"/>
                </a:cubicBezTo>
                <a:cubicBezTo>
                  <a:pt x="2053" y="1175"/>
                  <a:pt x="2051" y="1165"/>
                  <a:pt x="2051" y="1154"/>
                </a:cubicBezTo>
                <a:cubicBezTo>
                  <a:pt x="2199" y="1154"/>
                  <a:pt x="2199" y="1154"/>
                  <a:pt x="2199" y="1154"/>
                </a:cubicBezTo>
                <a:cubicBezTo>
                  <a:pt x="2199" y="1139"/>
                  <a:pt x="2199" y="1139"/>
                  <a:pt x="2199" y="1139"/>
                </a:cubicBezTo>
                <a:cubicBezTo>
                  <a:pt x="2199" y="1121"/>
                  <a:pt x="2196" y="1106"/>
                  <a:pt x="2191" y="1093"/>
                </a:cubicBezTo>
                <a:cubicBezTo>
                  <a:pt x="2186" y="1080"/>
                  <a:pt x="2179" y="1069"/>
                  <a:pt x="2170" y="1061"/>
                </a:cubicBezTo>
                <a:close/>
                <a:moveTo>
                  <a:pt x="2051" y="1121"/>
                </a:moveTo>
                <a:cubicBezTo>
                  <a:pt x="2052" y="1113"/>
                  <a:pt x="2054" y="1106"/>
                  <a:pt x="2057" y="1099"/>
                </a:cubicBezTo>
                <a:cubicBezTo>
                  <a:pt x="2062" y="1091"/>
                  <a:pt x="2068" y="1085"/>
                  <a:pt x="2076" y="1080"/>
                </a:cubicBezTo>
                <a:cubicBezTo>
                  <a:pt x="2083" y="1076"/>
                  <a:pt x="2092" y="1073"/>
                  <a:pt x="2102" y="1073"/>
                </a:cubicBezTo>
                <a:cubicBezTo>
                  <a:pt x="2112" y="1073"/>
                  <a:pt x="2120" y="1075"/>
                  <a:pt x="2128" y="1080"/>
                </a:cubicBezTo>
                <a:cubicBezTo>
                  <a:pt x="2135" y="1084"/>
                  <a:pt x="2141" y="1089"/>
                  <a:pt x="2145" y="1097"/>
                </a:cubicBezTo>
                <a:cubicBezTo>
                  <a:pt x="2149" y="1104"/>
                  <a:pt x="2151" y="1112"/>
                  <a:pt x="2151" y="1121"/>
                </a:cubicBezTo>
                <a:lnTo>
                  <a:pt x="2051" y="1121"/>
                </a:lnTo>
                <a:close/>
                <a:moveTo>
                  <a:pt x="2387" y="1051"/>
                </a:moveTo>
                <a:cubicBezTo>
                  <a:pt x="2378" y="1045"/>
                  <a:pt x="2369" y="1042"/>
                  <a:pt x="2359" y="1039"/>
                </a:cubicBezTo>
                <a:cubicBezTo>
                  <a:pt x="2349" y="1037"/>
                  <a:pt x="2339" y="1036"/>
                  <a:pt x="2328" y="1036"/>
                </a:cubicBezTo>
                <a:cubicBezTo>
                  <a:pt x="2313" y="1036"/>
                  <a:pt x="2300" y="1038"/>
                  <a:pt x="2288" y="1042"/>
                </a:cubicBezTo>
                <a:cubicBezTo>
                  <a:pt x="2275" y="1046"/>
                  <a:pt x="2265" y="1053"/>
                  <a:pt x="2257" y="1061"/>
                </a:cubicBezTo>
                <a:cubicBezTo>
                  <a:pt x="2248" y="1069"/>
                  <a:pt x="2242" y="1080"/>
                  <a:pt x="2238" y="1092"/>
                </a:cubicBezTo>
                <a:cubicBezTo>
                  <a:pt x="2285" y="1099"/>
                  <a:pt x="2285" y="1099"/>
                  <a:pt x="2285" y="1099"/>
                </a:cubicBezTo>
                <a:cubicBezTo>
                  <a:pt x="2288" y="1092"/>
                  <a:pt x="2292" y="1085"/>
                  <a:pt x="2299" y="1080"/>
                </a:cubicBezTo>
                <a:cubicBezTo>
                  <a:pt x="2307" y="1075"/>
                  <a:pt x="2316" y="1073"/>
                  <a:pt x="2329" y="1073"/>
                </a:cubicBezTo>
                <a:cubicBezTo>
                  <a:pt x="2340" y="1073"/>
                  <a:pt x="2349" y="1075"/>
                  <a:pt x="2355" y="1081"/>
                </a:cubicBezTo>
                <a:cubicBezTo>
                  <a:pt x="2361" y="1086"/>
                  <a:pt x="2365" y="1094"/>
                  <a:pt x="2365" y="1104"/>
                </a:cubicBezTo>
                <a:cubicBezTo>
                  <a:pt x="2365" y="1105"/>
                  <a:pt x="2365" y="1105"/>
                  <a:pt x="2365" y="1105"/>
                </a:cubicBezTo>
                <a:cubicBezTo>
                  <a:pt x="2359" y="1115"/>
                  <a:pt x="2359" y="1115"/>
                  <a:pt x="2359" y="1115"/>
                </a:cubicBezTo>
                <a:cubicBezTo>
                  <a:pt x="2356" y="1117"/>
                  <a:pt x="2350" y="1119"/>
                  <a:pt x="2342" y="1120"/>
                </a:cubicBezTo>
                <a:cubicBezTo>
                  <a:pt x="2335" y="1121"/>
                  <a:pt x="2324" y="1122"/>
                  <a:pt x="2312" y="1123"/>
                </a:cubicBezTo>
                <a:cubicBezTo>
                  <a:pt x="2302" y="1124"/>
                  <a:pt x="2292" y="1126"/>
                  <a:pt x="2282" y="1128"/>
                </a:cubicBezTo>
                <a:cubicBezTo>
                  <a:pt x="2272" y="1131"/>
                  <a:pt x="2264" y="1134"/>
                  <a:pt x="2256" y="1139"/>
                </a:cubicBezTo>
                <a:cubicBezTo>
                  <a:pt x="2248" y="1143"/>
                  <a:pt x="2242" y="1149"/>
                  <a:pt x="2238" y="1157"/>
                </a:cubicBezTo>
                <a:cubicBezTo>
                  <a:pt x="2234" y="1164"/>
                  <a:pt x="2231" y="1174"/>
                  <a:pt x="2231" y="1185"/>
                </a:cubicBezTo>
                <a:cubicBezTo>
                  <a:pt x="2231" y="1198"/>
                  <a:pt x="2234" y="1210"/>
                  <a:pt x="2241" y="1219"/>
                </a:cubicBezTo>
                <a:cubicBezTo>
                  <a:pt x="2247" y="1228"/>
                  <a:pt x="2255" y="1235"/>
                  <a:pt x="2266" y="1239"/>
                </a:cubicBezTo>
                <a:cubicBezTo>
                  <a:pt x="2277" y="1244"/>
                  <a:pt x="2289" y="1246"/>
                  <a:pt x="2302" y="1246"/>
                </a:cubicBezTo>
                <a:cubicBezTo>
                  <a:pt x="2314" y="1246"/>
                  <a:pt x="2323" y="1245"/>
                  <a:pt x="2331" y="1242"/>
                </a:cubicBezTo>
                <a:cubicBezTo>
                  <a:pt x="2340" y="1239"/>
                  <a:pt x="2347" y="1235"/>
                  <a:pt x="2352" y="1230"/>
                </a:cubicBezTo>
                <a:cubicBezTo>
                  <a:pt x="2365" y="1214"/>
                  <a:pt x="2365" y="1214"/>
                  <a:pt x="2365" y="1214"/>
                </a:cubicBezTo>
                <a:cubicBezTo>
                  <a:pt x="2366" y="1214"/>
                  <a:pt x="2366" y="1214"/>
                  <a:pt x="2366" y="1214"/>
                </a:cubicBezTo>
                <a:cubicBezTo>
                  <a:pt x="2366" y="1242"/>
                  <a:pt x="2366" y="1242"/>
                  <a:pt x="2366" y="1242"/>
                </a:cubicBezTo>
                <a:cubicBezTo>
                  <a:pt x="2415" y="1242"/>
                  <a:pt x="2415" y="1242"/>
                  <a:pt x="2415" y="1242"/>
                </a:cubicBezTo>
                <a:cubicBezTo>
                  <a:pt x="2415" y="1106"/>
                  <a:pt x="2415" y="1106"/>
                  <a:pt x="2415" y="1106"/>
                </a:cubicBezTo>
                <a:cubicBezTo>
                  <a:pt x="2415" y="1092"/>
                  <a:pt x="2412" y="1081"/>
                  <a:pt x="2407" y="1072"/>
                </a:cubicBezTo>
                <a:cubicBezTo>
                  <a:pt x="2402" y="1063"/>
                  <a:pt x="2395" y="1056"/>
                  <a:pt x="2387" y="1051"/>
                </a:cubicBezTo>
                <a:close/>
                <a:moveTo>
                  <a:pt x="2365" y="1169"/>
                </a:moveTo>
                <a:cubicBezTo>
                  <a:pt x="2365" y="1177"/>
                  <a:pt x="2363" y="1184"/>
                  <a:pt x="2359" y="1190"/>
                </a:cubicBezTo>
                <a:cubicBezTo>
                  <a:pt x="2355" y="1196"/>
                  <a:pt x="2349" y="1201"/>
                  <a:pt x="2342" y="1205"/>
                </a:cubicBezTo>
                <a:cubicBezTo>
                  <a:pt x="2334" y="1209"/>
                  <a:pt x="2326" y="1211"/>
                  <a:pt x="2315" y="1211"/>
                </a:cubicBezTo>
                <a:cubicBezTo>
                  <a:pt x="2305" y="1211"/>
                  <a:pt x="2296" y="1209"/>
                  <a:pt x="2290" y="1204"/>
                </a:cubicBezTo>
                <a:cubicBezTo>
                  <a:pt x="2283" y="1200"/>
                  <a:pt x="2280" y="1193"/>
                  <a:pt x="2280" y="1184"/>
                </a:cubicBezTo>
                <a:cubicBezTo>
                  <a:pt x="2285" y="1169"/>
                  <a:pt x="2285" y="1169"/>
                  <a:pt x="2285" y="1169"/>
                </a:cubicBezTo>
                <a:cubicBezTo>
                  <a:pt x="2299" y="1160"/>
                  <a:pt x="2299" y="1160"/>
                  <a:pt x="2299" y="1160"/>
                </a:cubicBezTo>
                <a:cubicBezTo>
                  <a:pt x="2305" y="1158"/>
                  <a:pt x="2311" y="1156"/>
                  <a:pt x="2319" y="1155"/>
                </a:cubicBezTo>
                <a:cubicBezTo>
                  <a:pt x="2331" y="1154"/>
                  <a:pt x="2331" y="1154"/>
                  <a:pt x="2331" y="1154"/>
                </a:cubicBezTo>
                <a:cubicBezTo>
                  <a:pt x="2344" y="1151"/>
                  <a:pt x="2344" y="1151"/>
                  <a:pt x="2344" y="1151"/>
                </a:cubicBezTo>
                <a:cubicBezTo>
                  <a:pt x="2357" y="1149"/>
                  <a:pt x="2357" y="1149"/>
                  <a:pt x="2357" y="1149"/>
                </a:cubicBezTo>
                <a:cubicBezTo>
                  <a:pt x="2365" y="1145"/>
                  <a:pt x="2365" y="1145"/>
                  <a:pt x="2365" y="1145"/>
                </a:cubicBezTo>
                <a:lnTo>
                  <a:pt x="2365" y="1169"/>
                </a:lnTo>
                <a:close/>
                <a:moveTo>
                  <a:pt x="1950" y="1071"/>
                </a:moveTo>
                <a:cubicBezTo>
                  <a:pt x="1956" y="1082"/>
                  <a:pt x="1959" y="1096"/>
                  <a:pt x="1959" y="1113"/>
                </a:cubicBezTo>
                <a:cubicBezTo>
                  <a:pt x="1959" y="1242"/>
                  <a:pt x="1959" y="1242"/>
                  <a:pt x="1959" y="1242"/>
                </a:cubicBezTo>
                <a:cubicBezTo>
                  <a:pt x="1909" y="1242"/>
                  <a:pt x="1909" y="1242"/>
                  <a:pt x="1909" y="1242"/>
                </a:cubicBezTo>
                <a:cubicBezTo>
                  <a:pt x="1909" y="1120"/>
                  <a:pt x="1909" y="1120"/>
                  <a:pt x="1909" y="1120"/>
                </a:cubicBezTo>
                <a:cubicBezTo>
                  <a:pt x="1909" y="1106"/>
                  <a:pt x="1906" y="1096"/>
                  <a:pt x="1898" y="1088"/>
                </a:cubicBezTo>
                <a:cubicBezTo>
                  <a:pt x="1891" y="1080"/>
                  <a:pt x="1881" y="1077"/>
                  <a:pt x="1868" y="1077"/>
                </a:cubicBezTo>
                <a:cubicBezTo>
                  <a:pt x="1859" y="1077"/>
                  <a:pt x="1851" y="1078"/>
                  <a:pt x="1844" y="1082"/>
                </a:cubicBezTo>
                <a:cubicBezTo>
                  <a:pt x="1837" y="1086"/>
                  <a:pt x="1831" y="1091"/>
                  <a:pt x="1828" y="1098"/>
                </a:cubicBezTo>
                <a:cubicBezTo>
                  <a:pt x="1824" y="1105"/>
                  <a:pt x="1822" y="1113"/>
                  <a:pt x="1822" y="1123"/>
                </a:cubicBezTo>
                <a:cubicBezTo>
                  <a:pt x="1822" y="1242"/>
                  <a:pt x="1822" y="1242"/>
                  <a:pt x="1822" y="1242"/>
                </a:cubicBezTo>
                <a:cubicBezTo>
                  <a:pt x="1772" y="1242"/>
                  <a:pt x="1772" y="1242"/>
                  <a:pt x="1772" y="1242"/>
                </a:cubicBezTo>
                <a:cubicBezTo>
                  <a:pt x="1772" y="971"/>
                  <a:pt x="1772" y="971"/>
                  <a:pt x="1772" y="971"/>
                </a:cubicBezTo>
                <a:cubicBezTo>
                  <a:pt x="1821" y="971"/>
                  <a:pt x="1821" y="971"/>
                  <a:pt x="1821" y="971"/>
                </a:cubicBezTo>
                <a:cubicBezTo>
                  <a:pt x="1821" y="1073"/>
                  <a:pt x="1821" y="1073"/>
                  <a:pt x="1821" y="1073"/>
                </a:cubicBezTo>
                <a:cubicBezTo>
                  <a:pt x="1823" y="1073"/>
                  <a:pt x="1823" y="1073"/>
                  <a:pt x="1823" y="1073"/>
                </a:cubicBezTo>
                <a:cubicBezTo>
                  <a:pt x="1828" y="1062"/>
                  <a:pt x="1836" y="1053"/>
                  <a:pt x="1846" y="1046"/>
                </a:cubicBezTo>
                <a:cubicBezTo>
                  <a:pt x="1857" y="1039"/>
                  <a:pt x="1870" y="1036"/>
                  <a:pt x="1886" y="1036"/>
                </a:cubicBezTo>
                <a:cubicBezTo>
                  <a:pt x="1901" y="1036"/>
                  <a:pt x="1914" y="1039"/>
                  <a:pt x="1925" y="1045"/>
                </a:cubicBezTo>
                <a:cubicBezTo>
                  <a:pt x="1936" y="1051"/>
                  <a:pt x="1944" y="1059"/>
                  <a:pt x="1950" y="1071"/>
                </a:cubicBezTo>
                <a:close/>
                <a:moveTo>
                  <a:pt x="1405" y="296"/>
                </a:moveTo>
                <a:cubicBezTo>
                  <a:pt x="1352" y="296"/>
                  <a:pt x="1352" y="296"/>
                  <a:pt x="1352" y="296"/>
                </a:cubicBezTo>
                <a:cubicBezTo>
                  <a:pt x="1352" y="182"/>
                  <a:pt x="1352" y="182"/>
                  <a:pt x="1352" y="182"/>
                </a:cubicBezTo>
                <a:cubicBezTo>
                  <a:pt x="1594" y="182"/>
                  <a:pt x="1594" y="182"/>
                  <a:pt x="1594" y="182"/>
                </a:cubicBezTo>
                <a:cubicBezTo>
                  <a:pt x="1617" y="182"/>
                  <a:pt x="1631" y="200"/>
                  <a:pt x="1635" y="270"/>
                </a:cubicBezTo>
                <a:cubicBezTo>
                  <a:pt x="1701" y="210"/>
                  <a:pt x="1791" y="171"/>
                  <a:pt x="1898" y="171"/>
                </a:cubicBezTo>
                <a:cubicBezTo>
                  <a:pt x="1997" y="171"/>
                  <a:pt x="2082" y="209"/>
                  <a:pt x="2082" y="341"/>
                </a:cubicBezTo>
                <a:cubicBezTo>
                  <a:pt x="2082" y="722"/>
                  <a:pt x="2082" y="722"/>
                  <a:pt x="2082" y="722"/>
                </a:cubicBezTo>
                <a:cubicBezTo>
                  <a:pt x="2082" y="737"/>
                  <a:pt x="2099" y="754"/>
                  <a:pt x="2116" y="754"/>
                </a:cubicBezTo>
                <a:cubicBezTo>
                  <a:pt x="2154" y="754"/>
                  <a:pt x="2154" y="754"/>
                  <a:pt x="2154" y="754"/>
                </a:cubicBezTo>
                <a:cubicBezTo>
                  <a:pt x="2154" y="862"/>
                  <a:pt x="2154" y="862"/>
                  <a:pt x="2154" y="862"/>
                </a:cubicBezTo>
                <a:cubicBezTo>
                  <a:pt x="1804" y="862"/>
                  <a:pt x="1804" y="862"/>
                  <a:pt x="1804" y="862"/>
                </a:cubicBezTo>
                <a:cubicBezTo>
                  <a:pt x="1804" y="754"/>
                  <a:pt x="1804" y="754"/>
                  <a:pt x="1804" y="754"/>
                </a:cubicBezTo>
                <a:cubicBezTo>
                  <a:pt x="1885" y="754"/>
                  <a:pt x="1885" y="754"/>
                  <a:pt x="1885" y="754"/>
                </a:cubicBezTo>
                <a:cubicBezTo>
                  <a:pt x="1885" y="406"/>
                  <a:pt x="1885" y="406"/>
                  <a:pt x="1885" y="406"/>
                </a:cubicBezTo>
                <a:cubicBezTo>
                  <a:pt x="1885" y="338"/>
                  <a:pt x="1858" y="319"/>
                  <a:pt x="1791" y="319"/>
                </a:cubicBezTo>
                <a:cubicBezTo>
                  <a:pt x="1735" y="319"/>
                  <a:pt x="1682" y="331"/>
                  <a:pt x="1636" y="345"/>
                </a:cubicBezTo>
                <a:cubicBezTo>
                  <a:pt x="1636" y="754"/>
                  <a:pt x="1636" y="754"/>
                  <a:pt x="1636" y="754"/>
                </a:cubicBezTo>
                <a:cubicBezTo>
                  <a:pt x="1719" y="754"/>
                  <a:pt x="1719" y="754"/>
                  <a:pt x="1719" y="754"/>
                </a:cubicBezTo>
                <a:cubicBezTo>
                  <a:pt x="1719" y="862"/>
                  <a:pt x="1719" y="862"/>
                  <a:pt x="1719" y="862"/>
                </a:cubicBezTo>
                <a:cubicBezTo>
                  <a:pt x="1358" y="862"/>
                  <a:pt x="1358" y="862"/>
                  <a:pt x="1358" y="862"/>
                </a:cubicBezTo>
                <a:cubicBezTo>
                  <a:pt x="1358" y="754"/>
                  <a:pt x="1358" y="754"/>
                  <a:pt x="1358" y="754"/>
                </a:cubicBezTo>
                <a:cubicBezTo>
                  <a:pt x="1405" y="754"/>
                  <a:pt x="1405" y="754"/>
                  <a:pt x="1405" y="754"/>
                </a:cubicBezTo>
                <a:cubicBezTo>
                  <a:pt x="1421" y="754"/>
                  <a:pt x="1439" y="736"/>
                  <a:pt x="1439" y="722"/>
                </a:cubicBezTo>
                <a:cubicBezTo>
                  <a:pt x="1439" y="331"/>
                  <a:pt x="1439" y="331"/>
                  <a:pt x="1439" y="331"/>
                </a:cubicBezTo>
                <a:cubicBezTo>
                  <a:pt x="1439" y="316"/>
                  <a:pt x="1421" y="296"/>
                  <a:pt x="1405" y="296"/>
                </a:cubicBezTo>
                <a:close/>
                <a:moveTo>
                  <a:pt x="1591" y="1109"/>
                </a:moveTo>
                <a:cubicBezTo>
                  <a:pt x="1719" y="1109"/>
                  <a:pt x="1719" y="1109"/>
                  <a:pt x="1719" y="1109"/>
                </a:cubicBezTo>
                <a:cubicBezTo>
                  <a:pt x="1719" y="1149"/>
                  <a:pt x="1719" y="1149"/>
                  <a:pt x="1719" y="1149"/>
                </a:cubicBezTo>
                <a:cubicBezTo>
                  <a:pt x="1591" y="1149"/>
                  <a:pt x="1591" y="1149"/>
                  <a:pt x="1591" y="1149"/>
                </a:cubicBezTo>
                <a:lnTo>
                  <a:pt x="1591" y="1109"/>
                </a:lnTo>
                <a:close/>
                <a:moveTo>
                  <a:pt x="4322" y="869"/>
                </a:moveTo>
                <a:cubicBezTo>
                  <a:pt x="4193" y="869"/>
                  <a:pt x="4123" y="851"/>
                  <a:pt x="4065" y="833"/>
                </a:cubicBezTo>
                <a:cubicBezTo>
                  <a:pt x="4065" y="680"/>
                  <a:pt x="4065" y="680"/>
                  <a:pt x="4065" y="680"/>
                </a:cubicBezTo>
                <a:cubicBezTo>
                  <a:pt x="4179" y="680"/>
                  <a:pt x="4179" y="680"/>
                  <a:pt x="4179" y="680"/>
                </a:cubicBezTo>
                <a:cubicBezTo>
                  <a:pt x="4195" y="728"/>
                  <a:pt x="4258" y="758"/>
                  <a:pt x="4320" y="758"/>
                </a:cubicBezTo>
                <a:cubicBezTo>
                  <a:pt x="4396" y="758"/>
                  <a:pt x="4442" y="727"/>
                  <a:pt x="4442" y="678"/>
                </a:cubicBezTo>
                <a:cubicBezTo>
                  <a:pt x="4442" y="627"/>
                  <a:pt x="4411" y="607"/>
                  <a:pt x="4297" y="591"/>
                </a:cubicBezTo>
                <a:cubicBezTo>
                  <a:pt x="4145" y="570"/>
                  <a:pt x="4073" y="520"/>
                  <a:pt x="4073" y="386"/>
                </a:cubicBezTo>
                <a:cubicBezTo>
                  <a:pt x="4073" y="252"/>
                  <a:pt x="4181" y="174"/>
                  <a:pt x="4362" y="174"/>
                </a:cubicBezTo>
                <a:cubicBezTo>
                  <a:pt x="4473" y="174"/>
                  <a:pt x="4549" y="186"/>
                  <a:pt x="4605" y="204"/>
                </a:cubicBezTo>
                <a:cubicBezTo>
                  <a:pt x="4605" y="354"/>
                  <a:pt x="4605" y="354"/>
                  <a:pt x="4605" y="354"/>
                </a:cubicBezTo>
                <a:cubicBezTo>
                  <a:pt x="4496" y="354"/>
                  <a:pt x="4496" y="354"/>
                  <a:pt x="4496" y="354"/>
                </a:cubicBezTo>
                <a:cubicBezTo>
                  <a:pt x="4473" y="314"/>
                  <a:pt x="4430" y="288"/>
                  <a:pt x="4356" y="288"/>
                </a:cubicBezTo>
                <a:cubicBezTo>
                  <a:pt x="4283" y="288"/>
                  <a:pt x="4242" y="316"/>
                  <a:pt x="4242" y="359"/>
                </a:cubicBezTo>
                <a:cubicBezTo>
                  <a:pt x="4242" y="401"/>
                  <a:pt x="4268" y="425"/>
                  <a:pt x="4388" y="442"/>
                </a:cubicBezTo>
                <a:cubicBezTo>
                  <a:pt x="4559" y="467"/>
                  <a:pt x="4630" y="512"/>
                  <a:pt x="4630" y="649"/>
                </a:cubicBezTo>
                <a:cubicBezTo>
                  <a:pt x="4630" y="783"/>
                  <a:pt x="4536" y="869"/>
                  <a:pt x="4322" y="869"/>
                </a:cubicBezTo>
                <a:close/>
                <a:moveTo>
                  <a:pt x="565" y="649"/>
                </a:moveTo>
                <a:cubicBezTo>
                  <a:pt x="565" y="783"/>
                  <a:pt x="472" y="869"/>
                  <a:pt x="257" y="869"/>
                </a:cubicBezTo>
                <a:cubicBezTo>
                  <a:pt x="128" y="869"/>
                  <a:pt x="58" y="851"/>
                  <a:pt x="0" y="833"/>
                </a:cubicBezTo>
                <a:cubicBezTo>
                  <a:pt x="0" y="680"/>
                  <a:pt x="0" y="680"/>
                  <a:pt x="0" y="680"/>
                </a:cubicBezTo>
                <a:cubicBezTo>
                  <a:pt x="114" y="680"/>
                  <a:pt x="114" y="680"/>
                  <a:pt x="114" y="680"/>
                </a:cubicBezTo>
                <a:cubicBezTo>
                  <a:pt x="130" y="728"/>
                  <a:pt x="193" y="758"/>
                  <a:pt x="255" y="758"/>
                </a:cubicBezTo>
                <a:cubicBezTo>
                  <a:pt x="331" y="758"/>
                  <a:pt x="377" y="727"/>
                  <a:pt x="377" y="678"/>
                </a:cubicBezTo>
                <a:cubicBezTo>
                  <a:pt x="377" y="627"/>
                  <a:pt x="346" y="607"/>
                  <a:pt x="232" y="591"/>
                </a:cubicBezTo>
                <a:cubicBezTo>
                  <a:pt x="80" y="570"/>
                  <a:pt x="8" y="520"/>
                  <a:pt x="8" y="386"/>
                </a:cubicBezTo>
                <a:cubicBezTo>
                  <a:pt x="8" y="252"/>
                  <a:pt x="116" y="174"/>
                  <a:pt x="297" y="174"/>
                </a:cubicBezTo>
                <a:cubicBezTo>
                  <a:pt x="408" y="174"/>
                  <a:pt x="484" y="186"/>
                  <a:pt x="540" y="204"/>
                </a:cubicBezTo>
                <a:cubicBezTo>
                  <a:pt x="540" y="354"/>
                  <a:pt x="540" y="354"/>
                  <a:pt x="540" y="354"/>
                </a:cubicBezTo>
                <a:cubicBezTo>
                  <a:pt x="431" y="354"/>
                  <a:pt x="431" y="354"/>
                  <a:pt x="431" y="354"/>
                </a:cubicBezTo>
                <a:cubicBezTo>
                  <a:pt x="408" y="314"/>
                  <a:pt x="365" y="288"/>
                  <a:pt x="291" y="288"/>
                </a:cubicBezTo>
                <a:cubicBezTo>
                  <a:pt x="218" y="288"/>
                  <a:pt x="177" y="316"/>
                  <a:pt x="177" y="359"/>
                </a:cubicBezTo>
                <a:cubicBezTo>
                  <a:pt x="177" y="401"/>
                  <a:pt x="203" y="425"/>
                  <a:pt x="323" y="442"/>
                </a:cubicBezTo>
                <a:cubicBezTo>
                  <a:pt x="494" y="467"/>
                  <a:pt x="565" y="512"/>
                  <a:pt x="565" y="649"/>
                </a:cubicBezTo>
                <a:close/>
                <a:moveTo>
                  <a:pt x="1519" y="1061"/>
                </a:moveTo>
                <a:cubicBezTo>
                  <a:pt x="1510" y="1052"/>
                  <a:pt x="1499" y="1046"/>
                  <a:pt x="1488" y="1042"/>
                </a:cubicBezTo>
                <a:cubicBezTo>
                  <a:pt x="1476" y="1038"/>
                  <a:pt x="1464" y="1036"/>
                  <a:pt x="1451" y="1036"/>
                </a:cubicBezTo>
                <a:cubicBezTo>
                  <a:pt x="1430" y="1036"/>
                  <a:pt x="1413" y="1040"/>
                  <a:pt x="1398" y="1049"/>
                </a:cubicBezTo>
                <a:cubicBezTo>
                  <a:pt x="1383" y="1058"/>
                  <a:pt x="1371" y="1071"/>
                  <a:pt x="1363" y="1086"/>
                </a:cubicBezTo>
                <a:cubicBezTo>
                  <a:pt x="1354" y="1102"/>
                  <a:pt x="1350" y="1121"/>
                  <a:pt x="1350" y="1142"/>
                </a:cubicBezTo>
                <a:cubicBezTo>
                  <a:pt x="1350" y="1163"/>
                  <a:pt x="1354" y="1181"/>
                  <a:pt x="1362" y="1197"/>
                </a:cubicBezTo>
                <a:cubicBezTo>
                  <a:pt x="1371" y="1213"/>
                  <a:pt x="1383" y="1225"/>
                  <a:pt x="1398" y="1233"/>
                </a:cubicBezTo>
                <a:cubicBezTo>
                  <a:pt x="1414" y="1242"/>
                  <a:pt x="1432" y="1246"/>
                  <a:pt x="1453" y="1246"/>
                </a:cubicBezTo>
                <a:cubicBezTo>
                  <a:pt x="1470" y="1246"/>
                  <a:pt x="1484" y="1244"/>
                  <a:pt x="1497" y="1239"/>
                </a:cubicBezTo>
                <a:cubicBezTo>
                  <a:pt x="1510" y="1234"/>
                  <a:pt x="1521" y="1227"/>
                  <a:pt x="1529" y="1219"/>
                </a:cubicBezTo>
                <a:cubicBezTo>
                  <a:pt x="1537" y="1210"/>
                  <a:pt x="1543" y="1199"/>
                  <a:pt x="1546" y="1188"/>
                </a:cubicBezTo>
                <a:cubicBezTo>
                  <a:pt x="1499" y="1183"/>
                  <a:pt x="1499" y="1183"/>
                  <a:pt x="1499" y="1183"/>
                </a:cubicBezTo>
                <a:cubicBezTo>
                  <a:pt x="1489" y="1197"/>
                  <a:pt x="1489" y="1197"/>
                  <a:pt x="1489" y="1197"/>
                </a:cubicBezTo>
                <a:cubicBezTo>
                  <a:pt x="1474" y="1206"/>
                  <a:pt x="1474" y="1206"/>
                  <a:pt x="1474" y="1206"/>
                </a:cubicBezTo>
                <a:cubicBezTo>
                  <a:pt x="1468" y="1208"/>
                  <a:pt x="1461" y="1209"/>
                  <a:pt x="1454" y="1209"/>
                </a:cubicBezTo>
                <a:cubicBezTo>
                  <a:pt x="1443" y="1209"/>
                  <a:pt x="1434" y="1207"/>
                  <a:pt x="1425" y="1202"/>
                </a:cubicBezTo>
                <a:cubicBezTo>
                  <a:pt x="1417" y="1198"/>
                  <a:pt x="1411" y="1191"/>
                  <a:pt x="1406" y="1183"/>
                </a:cubicBezTo>
                <a:cubicBezTo>
                  <a:pt x="1402" y="1175"/>
                  <a:pt x="1400" y="1165"/>
                  <a:pt x="1400" y="1154"/>
                </a:cubicBezTo>
                <a:cubicBezTo>
                  <a:pt x="1548" y="1154"/>
                  <a:pt x="1548" y="1154"/>
                  <a:pt x="1548" y="1154"/>
                </a:cubicBezTo>
                <a:cubicBezTo>
                  <a:pt x="1548" y="1139"/>
                  <a:pt x="1548" y="1139"/>
                  <a:pt x="1548" y="1139"/>
                </a:cubicBezTo>
                <a:cubicBezTo>
                  <a:pt x="1548" y="1121"/>
                  <a:pt x="1545" y="1106"/>
                  <a:pt x="1540" y="1093"/>
                </a:cubicBezTo>
                <a:cubicBezTo>
                  <a:pt x="1535" y="1080"/>
                  <a:pt x="1528" y="1069"/>
                  <a:pt x="1519" y="1061"/>
                </a:cubicBezTo>
                <a:close/>
                <a:moveTo>
                  <a:pt x="1400" y="1121"/>
                </a:moveTo>
                <a:cubicBezTo>
                  <a:pt x="1401" y="1113"/>
                  <a:pt x="1402" y="1106"/>
                  <a:pt x="1406" y="1099"/>
                </a:cubicBezTo>
                <a:cubicBezTo>
                  <a:pt x="1411" y="1091"/>
                  <a:pt x="1417" y="1085"/>
                  <a:pt x="1424" y="1080"/>
                </a:cubicBezTo>
                <a:cubicBezTo>
                  <a:pt x="1432" y="1076"/>
                  <a:pt x="1441" y="1073"/>
                  <a:pt x="1451" y="1073"/>
                </a:cubicBezTo>
                <a:cubicBezTo>
                  <a:pt x="1461" y="1073"/>
                  <a:pt x="1469" y="1075"/>
                  <a:pt x="1477" y="1080"/>
                </a:cubicBezTo>
                <a:cubicBezTo>
                  <a:pt x="1484" y="1084"/>
                  <a:pt x="1489" y="1089"/>
                  <a:pt x="1493" y="1097"/>
                </a:cubicBezTo>
                <a:cubicBezTo>
                  <a:pt x="1498" y="1104"/>
                  <a:pt x="1500" y="1112"/>
                  <a:pt x="1500" y="1121"/>
                </a:cubicBezTo>
                <a:lnTo>
                  <a:pt x="1400" y="1121"/>
                </a:lnTo>
                <a:close/>
                <a:moveTo>
                  <a:pt x="1262" y="722"/>
                </a:moveTo>
                <a:cubicBezTo>
                  <a:pt x="1262" y="384"/>
                  <a:pt x="1262" y="384"/>
                  <a:pt x="1262" y="384"/>
                </a:cubicBezTo>
                <a:cubicBezTo>
                  <a:pt x="1262" y="228"/>
                  <a:pt x="1165" y="171"/>
                  <a:pt x="981" y="171"/>
                </a:cubicBezTo>
                <a:cubicBezTo>
                  <a:pt x="843" y="171"/>
                  <a:pt x="754" y="195"/>
                  <a:pt x="688" y="223"/>
                </a:cubicBezTo>
                <a:cubicBezTo>
                  <a:pt x="688" y="362"/>
                  <a:pt x="688" y="362"/>
                  <a:pt x="688" y="362"/>
                </a:cubicBezTo>
                <a:cubicBezTo>
                  <a:pt x="778" y="362"/>
                  <a:pt x="778" y="362"/>
                  <a:pt x="778" y="362"/>
                </a:cubicBezTo>
                <a:cubicBezTo>
                  <a:pt x="813" y="332"/>
                  <a:pt x="857" y="301"/>
                  <a:pt x="942" y="301"/>
                </a:cubicBezTo>
                <a:cubicBezTo>
                  <a:pt x="1025" y="301"/>
                  <a:pt x="1065" y="333"/>
                  <a:pt x="1065" y="402"/>
                </a:cubicBezTo>
                <a:cubicBezTo>
                  <a:pt x="1065" y="473"/>
                  <a:pt x="1065" y="473"/>
                  <a:pt x="1065" y="473"/>
                </a:cubicBezTo>
                <a:cubicBezTo>
                  <a:pt x="1020" y="463"/>
                  <a:pt x="979" y="458"/>
                  <a:pt x="920" y="458"/>
                </a:cubicBezTo>
                <a:cubicBezTo>
                  <a:pt x="757" y="458"/>
                  <a:pt x="640" y="522"/>
                  <a:pt x="640" y="665"/>
                </a:cubicBezTo>
                <a:cubicBezTo>
                  <a:pt x="640" y="800"/>
                  <a:pt x="735" y="869"/>
                  <a:pt x="867" y="869"/>
                </a:cubicBezTo>
                <a:cubicBezTo>
                  <a:pt x="954" y="869"/>
                  <a:pt x="1020" y="847"/>
                  <a:pt x="1073" y="785"/>
                </a:cubicBezTo>
                <a:cubicBezTo>
                  <a:pt x="1090" y="840"/>
                  <a:pt x="1132" y="871"/>
                  <a:pt x="1215" y="871"/>
                </a:cubicBezTo>
                <a:cubicBezTo>
                  <a:pt x="1266" y="871"/>
                  <a:pt x="1306" y="860"/>
                  <a:pt x="1333" y="845"/>
                </a:cubicBezTo>
                <a:cubicBezTo>
                  <a:pt x="1333" y="754"/>
                  <a:pt x="1333" y="754"/>
                  <a:pt x="1333" y="754"/>
                </a:cubicBezTo>
                <a:cubicBezTo>
                  <a:pt x="1296" y="754"/>
                  <a:pt x="1296" y="754"/>
                  <a:pt x="1296" y="754"/>
                </a:cubicBezTo>
                <a:cubicBezTo>
                  <a:pt x="1279" y="754"/>
                  <a:pt x="1262" y="737"/>
                  <a:pt x="1262" y="722"/>
                </a:cubicBezTo>
                <a:close/>
                <a:moveTo>
                  <a:pt x="1065" y="710"/>
                </a:moveTo>
                <a:cubicBezTo>
                  <a:pt x="1031" y="740"/>
                  <a:pt x="990" y="758"/>
                  <a:pt x="940" y="758"/>
                </a:cubicBezTo>
                <a:cubicBezTo>
                  <a:pt x="874" y="758"/>
                  <a:pt x="832" y="726"/>
                  <a:pt x="832" y="657"/>
                </a:cubicBezTo>
                <a:cubicBezTo>
                  <a:pt x="832" y="588"/>
                  <a:pt x="881" y="557"/>
                  <a:pt x="961" y="557"/>
                </a:cubicBezTo>
                <a:cubicBezTo>
                  <a:pt x="998" y="557"/>
                  <a:pt x="1034" y="560"/>
                  <a:pt x="1065" y="565"/>
                </a:cubicBezTo>
                <a:lnTo>
                  <a:pt x="1065" y="710"/>
                </a:lnTo>
                <a:close/>
                <a:moveTo>
                  <a:pt x="2572" y="855"/>
                </a:moveTo>
                <a:cubicBezTo>
                  <a:pt x="2543" y="864"/>
                  <a:pt x="2501" y="872"/>
                  <a:pt x="2445" y="872"/>
                </a:cubicBezTo>
                <a:cubicBezTo>
                  <a:pt x="2309" y="872"/>
                  <a:pt x="2226" y="831"/>
                  <a:pt x="2226" y="689"/>
                </a:cubicBezTo>
                <a:cubicBezTo>
                  <a:pt x="2226" y="296"/>
                  <a:pt x="2226" y="296"/>
                  <a:pt x="2226" y="296"/>
                </a:cubicBezTo>
                <a:cubicBezTo>
                  <a:pt x="2143" y="296"/>
                  <a:pt x="2143" y="296"/>
                  <a:pt x="2143" y="296"/>
                </a:cubicBezTo>
                <a:cubicBezTo>
                  <a:pt x="2143" y="182"/>
                  <a:pt x="2143" y="182"/>
                  <a:pt x="2143" y="182"/>
                </a:cubicBezTo>
                <a:cubicBezTo>
                  <a:pt x="2226" y="182"/>
                  <a:pt x="2226" y="182"/>
                  <a:pt x="2226" y="182"/>
                </a:cubicBezTo>
                <a:cubicBezTo>
                  <a:pt x="2226" y="0"/>
                  <a:pt x="2226" y="0"/>
                  <a:pt x="2226" y="0"/>
                </a:cubicBezTo>
                <a:cubicBezTo>
                  <a:pt x="2424" y="0"/>
                  <a:pt x="2424" y="0"/>
                  <a:pt x="2424" y="0"/>
                </a:cubicBezTo>
                <a:cubicBezTo>
                  <a:pt x="2424" y="182"/>
                  <a:pt x="2424" y="182"/>
                  <a:pt x="2424" y="182"/>
                </a:cubicBezTo>
                <a:cubicBezTo>
                  <a:pt x="2567" y="182"/>
                  <a:pt x="2567" y="182"/>
                  <a:pt x="2567" y="182"/>
                </a:cubicBezTo>
                <a:cubicBezTo>
                  <a:pt x="2567" y="296"/>
                  <a:pt x="2567" y="296"/>
                  <a:pt x="2567" y="296"/>
                </a:cubicBezTo>
                <a:cubicBezTo>
                  <a:pt x="2424" y="296"/>
                  <a:pt x="2424" y="296"/>
                  <a:pt x="2424" y="296"/>
                </a:cubicBezTo>
                <a:cubicBezTo>
                  <a:pt x="2424" y="669"/>
                  <a:pt x="2424" y="669"/>
                  <a:pt x="2424" y="669"/>
                </a:cubicBezTo>
                <a:cubicBezTo>
                  <a:pt x="2424" y="741"/>
                  <a:pt x="2451" y="754"/>
                  <a:pt x="2524" y="754"/>
                </a:cubicBezTo>
                <a:cubicBezTo>
                  <a:pt x="2572" y="754"/>
                  <a:pt x="2572" y="754"/>
                  <a:pt x="2572" y="754"/>
                </a:cubicBezTo>
                <a:lnTo>
                  <a:pt x="2572" y="855"/>
                </a:lnTo>
                <a:close/>
                <a:moveTo>
                  <a:pt x="3931" y="965"/>
                </a:moveTo>
                <a:cubicBezTo>
                  <a:pt x="3936" y="970"/>
                  <a:pt x="3939" y="977"/>
                  <a:pt x="3939" y="984"/>
                </a:cubicBezTo>
                <a:cubicBezTo>
                  <a:pt x="3939" y="991"/>
                  <a:pt x="3936" y="997"/>
                  <a:pt x="3931" y="1002"/>
                </a:cubicBezTo>
                <a:cubicBezTo>
                  <a:pt x="3925" y="1007"/>
                  <a:pt x="3918" y="1010"/>
                  <a:pt x="3910" y="1010"/>
                </a:cubicBezTo>
                <a:cubicBezTo>
                  <a:pt x="3902" y="1010"/>
                  <a:pt x="3895" y="1007"/>
                  <a:pt x="3890" y="1002"/>
                </a:cubicBezTo>
                <a:cubicBezTo>
                  <a:pt x="3884" y="997"/>
                  <a:pt x="3881" y="991"/>
                  <a:pt x="3881" y="984"/>
                </a:cubicBezTo>
                <a:cubicBezTo>
                  <a:pt x="3881" y="976"/>
                  <a:pt x="3884" y="970"/>
                  <a:pt x="3890" y="965"/>
                </a:cubicBezTo>
                <a:cubicBezTo>
                  <a:pt x="3895" y="960"/>
                  <a:pt x="3902" y="958"/>
                  <a:pt x="3910" y="958"/>
                </a:cubicBezTo>
                <a:cubicBezTo>
                  <a:pt x="3918" y="958"/>
                  <a:pt x="3925" y="960"/>
                  <a:pt x="3931" y="965"/>
                </a:cubicBezTo>
                <a:close/>
                <a:moveTo>
                  <a:pt x="3885" y="1039"/>
                </a:moveTo>
                <a:cubicBezTo>
                  <a:pt x="3935" y="1039"/>
                  <a:pt x="3935" y="1039"/>
                  <a:pt x="3935" y="1039"/>
                </a:cubicBezTo>
                <a:cubicBezTo>
                  <a:pt x="3935" y="1242"/>
                  <a:pt x="3935" y="1242"/>
                  <a:pt x="3935" y="1242"/>
                </a:cubicBezTo>
                <a:cubicBezTo>
                  <a:pt x="3885" y="1242"/>
                  <a:pt x="3885" y="1242"/>
                  <a:pt x="3885" y="1242"/>
                </a:cubicBezTo>
                <a:lnTo>
                  <a:pt x="3885" y="1039"/>
                </a:lnTo>
                <a:close/>
                <a:moveTo>
                  <a:pt x="3664" y="171"/>
                </a:moveTo>
                <a:cubicBezTo>
                  <a:pt x="3457" y="171"/>
                  <a:pt x="3291" y="306"/>
                  <a:pt x="3291" y="525"/>
                </a:cubicBezTo>
                <a:cubicBezTo>
                  <a:pt x="3291" y="743"/>
                  <a:pt x="3457" y="871"/>
                  <a:pt x="3664" y="871"/>
                </a:cubicBezTo>
                <a:cubicBezTo>
                  <a:pt x="3871" y="871"/>
                  <a:pt x="4037" y="743"/>
                  <a:pt x="4037" y="525"/>
                </a:cubicBezTo>
                <a:cubicBezTo>
                  <a:pt x="4037" y="306"/>
                  <a:pt x="3871" y="171"/>
                  <a:pt x="3664" y="171"/>
                </a:cubicBezTo>
                <a:close/>
                <a:moveTo>
                  <a:pt x="3664" y="752"/>
                </a:moveTo>
                <a:cubicBezTo>
                  <a:pt x="3565" y="752"/>
                  <a:pt x="3491" y="679"/>
                  <a:pt x="3491" y="526"/>
                </a:cubicBezTo>
                <a:cubicBezTo>
                  <a:pt x="3491" y="372"/>
                  <a:pt x="3565" y="296"/>
                  <a:pt x="3664" y="296"/>
                </a:cubicBezTo>
                <a:cubicBezTo>
                  <a:pt x="3762" y="296"/>
                  <a:pt x="3837" y="372"/>
                  <a:pt x="3837" y="526"/>
                </a:cubicBezTo>
                <a:cubicBezTo>
                  <a:pt x="3837" y="679"/>
                  <a:pt x="3762" y="752"/>
                  <a:pt x="3664" y="752"/>
                </a:cubicBezTo>
                <a:close/>
                <a:moveTo>
                  <a:pt x="3797" y="1039"/>
                </a:moveTo>
                <a:cubicBezTo>
                  <a:pt x="3850" y="1039"/>
                  <a:pt x="3850" y="1039"/>
                  <a:pt x="3850" y="1039"/>
                </a:cubicBezTo>
                <a:cubicBezTo>
                  <a:pt x="3775" y="1242"/>
                  <a:pt x="3775" y="1242"/>
                  <a:pt x="3775" y="1242"/>
                </a:cubicBezTo>
                <a:cubicBezTo>
                  <a:pt x="3719" y="1242"/>
                  <a:pt x="3719" y="1242"/>
                  <a:pt x="3719" y="1242"/>
                </a:cubicBezTo>
                <a:cubicBezTo>
                  <a:pt x="3644" y="1039"/>
                  <a:pt x="3644" y="1039"/>
                  <a:pt x="3644" y="1039"/>
                </a:cubicBezTo>
                <a:cubicBezTo>
                  <a:pt x="3697" y="1039"/>
                  <a:pt x="3697" y="1039"/>
                  <a:pt x="3697" y="1039"/>
                </a:cubicBezTo>
                <a:cubicBezTo>
                  <a:pt x="3746" y="1190"/>
                  <a:pt x="3746" y="1190"/>
                  <a:pt x="3746" y="1190"/>
                </a:cubicBezTo>
                <a:cubicBezTo>
                  <a:pt x="3748" y="1190"/>
                  <a:pt x="3748" y="1190"/>
                  <a:pt x="3748" y="1190"/>
                </a:cubicBezTo>
                <a:lnTo>
                  <a:pt x="3797" y="1039"/>
                </a:lnTo>
                <a:close/>
                <a:moveTo>
                  <a:pt x="2465" y="971"/>
                </a:moveTo>
                <a:cubicBezTo>
                  <a:pt x="2515" y="971"/>
                  <a:pt x="2515" y="971"/>
                  <a:pt x="2515" y="971"/>
                </a:cubicBezTo>
                <a:cubicBezTo>
                  <a:pt x="2515" y="1242"/>
                  <a:pt x="2515" y="1242"/>
                  <a:pt x="2515" y="1242"/>
                </a:cubicBezTo>
                <a:cubicBezTo>
                  <a:pt x="2465" y="1242"/>
                  <a:pt x="2465" y="1242"/>
                  <a:pt x="2465" y="1242"/>
                </a:cubicBezTo>
                <a:lnTo>
                  <a:pt x="2465" y="971"/>
                </a:lnTo>
                <a:close/>
                <a:moveTo>
                  <a:pt x="4035" y="1105"/>
                </a:moveTo>
                <a:cubicBezTo>
                  <a:pt x="4030" y="1115"/>
                  <a:pt x="4028" y="1127"/>
                  <a:pt x="4028" y="1140"/>
                </a:cubicBezTo>
                <a:cubicBezTo>
                  <a:pt x="4028" y="1154"/>
                  <a:pt x="4030" y="1166"/>
                  <a:pt x="4035" y="1176"/>
                </a:cubicBezTo>
                <a:cubicBezTo>
                  <a:pt x="4039" y="1186"/>
                  <a:pt x="4045" y="1194"/>
                  <a:pt x="4052" y="1199"/>
                </a:cubicBezTo>
                <a:cubicBezTo>
                  <a:pt x="4060" y="1204"/>
                  <a:pt x="4069" y="1207"/>
                  <a:pt x="4080" y="1207"/>
                </a:cubicBezTo>
                <a:cubicBezTo>
                  <a:pt x="4087" y="1207"/>
                  <a:pt x="4094" y="1206"/>
                  <a:pt x="4100" y="1203"/>
                </a:cubicBezTo>
                <a:cubicBezTo>
                  <a:pt x="4114" y="1191"/>
                  <a:pt x="4114" y="1191"/>
                  <a:pt x="4114" y="1191"/>
                </a:cubicBezTo>
                <a:cubicBezTo>
                  <a:pt x="4118" y="1186"/>
                  <a:pt x="4121" y="1180"/>
                  <a:pt x="4122" y="1173"/>
                </a:cubicBezTo>
                <a:cubicBezTo>
                  <a:pt x="4170" y="1173"/>
                  <a:pt x="4170" y="1173"/>
                  <a:pt x="4170" y="1173"/>
                </a:cubicBezTo>
                <a:cubicBezTo>
                  <a:pt x="4169" y="1187"/>
                  <a:pt x="4165" y="1200"/>
                  <a:pt x="4157" y="1211"/>
                </a:cubicBezTo>
                <a:cubicBezTo>
                  <a:pt x="4149" y="1222"/>
                  <a:pt x="4139" y="1231"/>
                  <a:pt x="4126" y="1237"/>
                </a:cubicBezTo>
                <a:cubicBezTo>
                  <a:pt x="4113" y="1243"/>
                  <a:pt x="4097" y="1246"/>
                  <a:pt x="4079" y="1246"/>
                </a:cubicBezTo>
                <a:cubicBezTo>
                  <a:pt x="4058" y="1246"/>
                  <a:pt x="4040" y="1242"/>
                  <a:pt x="4025" y="1233"/>
                </a:cubicBezTo>
                <a:cubicBezTo>
                  <a:pt x="4010" y="1224"/>
                  <a:pt x="3998" y="1212"/>
                  <a:pt x="3990" y="1196"/>
                </a:cubicBezTo>
                <a:cubicBezTo>
                  <a:pt x="3982" y="1180"/>
                  <a:pt x="3977" y="1162"/>
                  <a:pt x="3977" y="1141"/>
                </a:cubicBezTo>
                <a:cubicBezTo>
                  <a:pt x="3977" y="1121"/>
                  <a:pt x="3982" y="1102"/>
                  <a:pt x="3990" y="1086"/>
                </a:cubicBezTo>
                <a:cubicBezTo>
                  <a:pt x="3998" y="1071"/>
                  <a:pt x="4010" y="1058"/>
                  <a:pt x="4025" y="1049"/>
                </a:cubicBezTo>
                <a:cubicBezTo>
                  <a:pt x="4040" y="1040"/>
                  <a:pt x="4058" y="1036"/>
                  <a:pt x="4079" y="1036"/>
                </a:cubicBezTo>
                <a:cubicBezTo>
                  <a:pt x="4096" y="1036"/>
                  <a:pt x="4112" y="1039"/>
                  <a:pt x="4125" y="1045"/>
                </a:cubicBezTo>
                <a:cubicBezTo>
                  <a:pt x="4138" y="1051"/>
                  <a:pt x="4149" y="1060"/>
                  <a:pt x="4157" y="1071"/>
                </a:cubicBezTo>
                <a:cubicBezTo>
                  <a:pt x="4165" y="1082"/>
                  <a:pt x="4169" y="1094"/>
                  <a:pt x="4170" y="1109"/>
                </a:cubicBezTo>
                <a:cubicBezTo>
                  <a:pt x="4122" y="1109"/>
                  <a:pt x="4122" y="1109"/>
                  <a:pt x="4122" y="1109"/>
                </a:cubicBezTo>
                <a:cubicBezTo>
                  <a:pt x="4120" y="1099"/>
                  <a:pt x="4116" y="1091"/>
                  <a:pt x="4109" y="1085"/>
                </a:cubicBezTo>
                <a:cubicBezTo>
                  <a:pt x="4101" y="1078"/>
                  <a:pt x="4092" y="1075"/>
                  <a:pt x="4080" y="1075"/>
                </a:cubicBezTo>
                <a:cubicBezTo>
                  <a:pt x="4069" y="1075"/>
                  <a:pt x="4060" y="1077"/>
                  <a:pt x="4053" y="1083"/>
                </a:cubicBezTo>
                <a:cubicBezTo>
                  <a:pt x="4045" y="1088"/>
                  <a:pt x="4039" y="1095"/>
                  <a:pt x="4035" y="1105"/>
                </a:cubicBezTo>
                <a:close/>
                <a:moveTo>
                  <a:pt x="4371" y="1061"/>
                </a:moveTo>
                <a:cubicBezTo>
                  <a:pt x="4362" y="1052"/>
                  <a:pt x="4352" y="1046"/>
                  <a:pt x="4340" y="1042"/>
                </a:cubicBezTo>
                <a:cubicBezTo>
                  <a:pt x="4328" y="1038"/>
                  <a:pt x="4316" y="1036"/>
                  <a:pt x="4303" y="1036"/>
                </a:cubicBezTo>
                <a:cubicBezTo>
                  <a:pt x="4282" y="1036"/>
                  <a:pt x="4265" y="1040"/>
                  <a:pt x="4250" y="1049"/>
                </a:cubicBezTo>
                <a:cubicBezTo>
                  <a:pt x="4235" y="1058"/>
                  <a:pt x="4223" y="1071"/>
                  <a:pt x="4215" y="1086"/>
                </a:cubicBezTo>
                <a:cubicBezTo>
                  <a:pt x="4206" y="1102"/>
                  <a:pt x="4202" y="1121"/>
                  <a:pt x="4202" y="1142"/>
                </a:cubicBezTo>
                <a:cubicBezTo>
                  <a:pt x="4202" y="1163"/>
                  <a:pt x="4206" y="1181"/>
                  <a:pt x="4215" y="1197"/>
                </a:cubicBezTo>
                <a:cubicBezTo>
                  <a:pt x="4223" y="1213"/>
                  <a:pt x="4235" y="1225"/>
                  <a:pt x="4250" y="1233"/>
                </a:cubicBezTo>
                <a:cubicBezTo>
                  <a:pt x="4266" y="1242"/>
                  <a:pt x="4284" y="1246"/>
                  <a:pt x="4305" y="1246"/>
                </a:cubicBezTo>
                <a:cubicBezTo>
                  <a:pt x="4322" y="1246"/>
                  <a:pt x="4337" y="1244"/>
                  <a:pt x="4349" y="1239"/>
                </a:cubicBezTo>
                <a:cubicBezTo>
                  <a:pt x="4362" y="1234"/>
                  <a:pt x="4373" y="1227"/>
                  <a:pt x="4381" y="1219"/>
                </a:cubicBezTo>
                <a:cubicBezTo>
                  <a:pt x="4389" y="1210"/>
                  <a:pt x="4395" y="1199"/>
                  <a:pt x="4398" y="1188"/>
                </a:cubicBezTo>
                <a:cubicBezTo>
                  <a:pt x="4351" y="1183"/>
                  <a:pt x="4351" y="1183"/>
                  <a:pt x="4351" y="1183"/>
                </a:cubicBezTo>
                <a:cubicBezTo>
                  <a:pt x="4341" y="1197"/>
                  <a:pt x="4341" y="1197"/>
                  <a:pt x="4341" y="1197"/>
                </a:cubicBezTo>
                <a:cubicBezTo>
                  <a:pt x="4326" y="1206"/>
                  <a:pt x="4326" y="1206"/>
                  <a:pt x="4326" y="1206"/>
                </a:cubicBezTo>
                <a:cubicBezTo>
                  <a:pt x="4320" y="1208"/>
                  <a:pt x="4313" y="1209"/>
                  <a:pt x="4306" y="1209"/>
                </a:cubicBezTo>
                <a:cubicBezTo>
                  <a:pt x="4295" y="1209"/>
                  <a:pt x="4286" y="1207"/>
                  <a:pt x="4278" y="1202"/>
                </a:cubicBezTo>
                <a:cubicBezTo>
                  <a:pt x="4269" y="1198"/>
                  <a:pt x="4263" y="1191"/>
                  <a:pt x="4259" y="1183"/>
                </a:cubicBezTo>
                <a:cubicBezTo>
                  <a:pt x="4254" y="1175"/>
                  <a:pt x="4252" y="1165"/>
                  <a:pt x="4252" y="1154"/>
                </a:cubicBezTo>
                <a:cubicBezTo>
                  <a:pt x="4400" y="1154"/>
                  <a:pt x="4400" y="1154"/>
                  <a:pt x="4400" y="1154"/>
                </a:cubicBezTo>
                <a:cubicBezTo>
                  <a:pt x="4400" y="1139"/>
                  <a:pt x="4400" y="1139"/>
                  <a:pt x="4400" y="1139"/>
                </a:cubicBezTo>
                <a:cubicBezTo>
                  <a:pt x="4400" y="1121"/>
                  <a:pt x="4397" y="1106"/>
                  <a:pt x="4392" y="1093"/>
                </a:cubicBezTo>
                <a:cubicBezTo>
                  <a:pt x="4387" y="1080"/>
                  <a:pt x="4380" y="1069"/>
                  <a:pt x="4371" y="1061"/>
                </a:cubicBezTo>
                <a:close/>
                <a:moveTo>
                  <a:pt x="4252" y="1121"/>
                </a:moveTo>
                <a:cubicBezTo>
                  <a:pt x="4253" y="1113"/>
                  <a:pt x="4255" y="1106"/>
                  <a:pt x="4258" y="1099"/>
                </a:cubicBezTo>
                <a:cubicBezTo>
                  <a:pt x="4263" y="1091"/>
                  <a:pt x="4269" y="1085"/>
                  <a:pt x="4276" y="1080"/>
                </a:cubicBezTo>
                <a:cubicBezTo>
                  <a:pt x="4284" y="1076"/>
                  <a:pt x="4293" y="1073"/>
                  <a:pt x="4303" y="1073"/>
                </a:cubicBezTo>
                <a:cubicBezTo>
                  <a:pt x="4313" y="1073"/>
                  <a:pt x="4321" y="1075"/>
                  <a:pt x="4329" y="1080"/>
                </a:cubicBezTo>
                <a:cubicBezTo>
                  <a:pt x="4336" y="1084"/>
                  <a:pt x="4342" y="1089"/>
                  <a:pt x="4346" y="1097"/>
                </a:cubicBezTo>
                <a:cubicBezTo>
                  <a:pt x="4350" y="1104"/>
                  <a:pt x="4352" y="1112"/>
                  <a:pt x="4352" y="1121"/>
                </a:cubicBezTo>
                <a:lnTo>
                  <a:pt x="4252" y="1121"/>
                </a:lnTo>
                <a:close/>
                <a:moveTo>
                  <a:pt x="4600" y="1146"/>
                </a:moveTo>
                <a:cubicBezTo>
                  <a:pt x="4610" y="1155"/>
                  <a:pt x="4615" y="1167"/>
                  <a:pt x="4615" y="1181"/>
                </a:cubicBezTo>
                <a:cubicBezTo>
                  <a:pt x="4615" y="1194"/>
                  <a:pt x="4611" y="1205"/>
                  <a:pt x="4603" y="1215"/>
                </a:cubicBezTo>
                <a:cubicBezTo>
                  <a:pt x="4595" y="1225"/>
                  <a:pt x="4585" y="1233"/>
                  <a:pt x="4571" y="1238"/>
                </a:cubicBezTo>
                <a:cubicBezTo>
                  <a:pt x="4557" y="1243"/>
                  <a:pt x="4542" y="1246"/>
                  <a:pt x="4524" y="1246"/>
                </a:cubicBezTo>
                <a:cubicBezTo>
                  <a:pt x="4498" y="1246"/>
                  <a:pt x="4477" y="1241"/>
                  <a:pt x="4461" y="1231"/>
                </a:cubicBezTo>
                <a:cubicBezTo>
                  <a:pt x="4445" y="1220"/>
                  <a:pt x="4436" y="1205"/>
                  <a:pt x="4433" y="1187"/>
                </a:cubicBezTo>
                <a:cubicBezTo>
                  <a:pt x="4482" y="1182"/>
                  <a:pt x="4482" y="1182"/>
                  <a:pt x="4482" y="1182"/>
                </a:cubicBezTo>
                <a:cubicBezTo>
                  <a:pt x="4484" y="1191"/>
                  <a:pt x="4489" y="1198"/>
                  <a:pt x="4496" y="1203"/>
                </a:cubicBezTo>
                <a:cubicBezTo>
                  <a:pt x="4503" y="1208"/>
                  <a:pt x="4512" y="1210"/>
                  <a:pt x="4524" y="1210"/>
                </a:cubicBezTo>
                <a:cubicBezTo>
                  <a:pt x="4536" y="1210"/>
                  <a:pt x="4545" y="1208"/>
                  <a:pt x="4553" y="1203"/>
                </a:cubicBezTo>
                <a:cubicBezTo>
                  <a:pt x="4560" y="1198"/>
                  <a:pt x="4563" y="1193"/>
                  <a:pt x="4563" y="1186"/>
                </a:cubicBezTo>
                <a:cubicBezTo>
                  <a:pt x="4556" y="1171"/>
                  <a:pt x="4556" y="1171"/>
                  <a:pt x="4556" y="1171"/>
                </a:cubicBezTo>
                <a:cubicBezTo>
                  <a:pt x="4552" y="1167"/>
                  <a:pt x="4545" y="1164"/>
                  <a:pt x="4535" y="1162"/>
                </a:cubicBezTo>
                <a:cubicBezTo>
                  <a:pt x="4499" y="1155"/>
                  <a:pt x="4499" y="1155"/>
                  <a:pt x="4499" y="1155"/>
                </a:cubicBezTo>
                <a:cubicBezTo>
                  <a:pt x="4478" y="1151"/>
                  <a:pt x="4463" y="1144"/>
                  <a:pt x="4453" y="1135"/>
                </a:cubicBezTo>
                <a:cubicBezTo>
                  <a:pt x="4444" y="1125"/>
                  <a:pt x="4439" y="1113"/>
                  <a:pt x="4439" y="1098"/>
                </a:cubicBezTo>
                <a:cubicBezTo>
                  <a:pt x="4439" y="1085"/>
                  <a:pt x="4442" y="1074"/>
                  <a:pt x="4450" y="1065"/>
                </a:cubicBezTo>
                <a:cubicBezTo>
                  <a:pt x="4457" y="1056"/>
                  <a:pt x="4467" y="1049"/>
                  <a:pt x="4480" y="1044"/>
                </a:cubicBezTo>
                <a:cubicBezTo>
                  <a:pt x="4493" y="1038"/>
                  <a:pt x="4508" y="1036"/>
                  <a:pt x="4525" y="1036"/>
                </a:cubicBezTo>
                <a:cubicBezTo>
                  <a:pt x="4550" y="1036"/>
                  <a:pt x="4569" y="1041"/>
                  <a:pt x="4584" y="1051"/>
                </a:cubicBezTo>
                <a:cubicBezTo>
                  <a:pt x="4598" y="1061"/>
                  <a:pt x="4607" y="1075"/>
                  <a:pt x="4610" y="1092"/>
                </a:cubicBezTo>
                <a:cubicBezTo>
                  <a:pt x="4565" y="1097"/>
                  <a:pt x="4565" y="1097"/>
                  <a:pt x="4565" y="1097"/>
                </a:cubicBezTo>
                <a:cubicBezTo>
                  <a:pt x="4558" y="1085"/>
                  <a:pt x="4558" y="1085"/>
                  <a:pt x="4558" y="1085"/>
                </a:cubicBezTo>
                <a:cubicBezTo>
                  <a:pt x="4545" y="1075"/>
                  <a:pt x="4545" y="1075"/>
                  <a:pt x="4545" y="1075"/>
                </a:cubicBezTo>
                <a:cubicBezTo>
                  <a:pt x="4540" y="1073"/>
                  <a:pt x="4533" y="1072"/>
                  <a:pt x="4525" y="1072"/>
                </a:cubicBezTo>
                <a:cubicBezTo>
                  <a:pt x="4515" y="1072"/>
                  <a:pt x="4506" y="1074"/>
                  <a:pt x="4499" y="1078"/>
                </a:cubicBezTo>
                <a:cubicBezTo>
                  <a:pt x="4492" y="1083"/>
                  <a:pt x="4489" y="1088"/>
                  <a:pt x="4489" y="1095"/>
                </a:cubicBezTo>
                <a:cubicBezTo>
                  <a:pt x="4496" y="1110"/>
                  <a:pt x="4496" y="1110"/>
                  <a:pt x="4496" y="1110"/>
                </a:cubicBezTo>
                <a:cubicBezTo>
                  <a:pt x="4500" y="1113"/>
                  <a:pt x="4508" y="1116"/>
                  <a:pt x="4519" y="1119"/>
                </a:cubicBezTo>
                <a:cubicBezTo>
                  <a:pt x="4555" y="1126"/>
                  <a:pt x="4555" y="1126"/>
                  <a:pt x="4555" y="1126"/>
                </a:cubicBezTo>
                <a:cubicBezTo>
                  <a:pt x="4575" y="1130"/>
                  <a:pt x="4590" y="1137"/>
                  <a:pt x="4600" y="1146"/>
                </a:cubicBezTo>
                <a:close/>
                <a:moveTo>
                  <a:pt x="3612" y="1036"/>
                </a:moveTo>
                <a:cubicBezTo>
                  <a:pt x="3621" y="1037"/>
                  <a:pt x="3621" y="1037"/>
                  <a:pt x="3621" y="1037"/>
                </a:cubicBezTo>
                <a:cubicBezTo>
                  <a:pt x="3621" y="1081"/>
                  <a:pt x="3621" y="1081"/>
                  <a:pt x="3621" y="1081"/>
                </a:cubicBezTo>
                <a:cubicBezTo>
                  <a:pt x="3611" y="1079"/>
                  <a:pt x="3611" y="1079"/>
                  <a:pt x="3611" y="1079"/>
                </a:cubicBezTo>
                <a:cubicBezTo>
                  <a:pt x="3597" y="1078"/>
                  <a:pt x="3597" y="1078"/>
                  <a:pt x="3597" y="1078"/>
                </a:cubicBezTo>
                <a:cubicBezTo>
                  <a:pt x="3588" y="1078"/>
                  <a:pt x="3580" y="1080"/>
                  <a:pt x="3573" y="1084"/>
                </a:cubicBezTo>
                <a:cubicBezTo>
                  <a:pt x="3566" y="1088"/>
                  <a:pt x="3560" y="1093"/>
                  <a:pt x="3556" y="1100"/>
                </a:cubicBezTo>
                <a:cubicBezTo>
                  <a:pt x="3552" y="1106"/>
                  <a:pt x="3550" y="1114"/>
                  <a:pt x="3550" y="1123"/>
                </a:cubicBezTo>
                <a:cubicBezTo>
                  <a:pt x="3550" y="1242"/>
                  <a:pt x="3550" y="1242"/>
                  <a:pt x="3550" y="1242"/>
                </a:cubicBezTo>
                <a:cubicBezTo>
                  <a:pt x="3499" y="1242"/>
                  <a:pt x="3499" y="1242"/>
                  <a:pt x="3499" y="1242"/>
                </a:cubicBezTo>
                <a:cubicBezTo>
                  <a:pt x="3499" y="1039"/>
                  <a:pt x="3499" y="1039"/>
                  <a:pt x="3499" y="1039"/>
                </a:cubicBezTo>
                <a:cubicBezTo>
                  <a:pt x="3548" y="1039"/>
                  <a:pt x="3548" y="1039"/>
                  <a:pt x="3548" y="1039"/>
                </a:cubicBezTo>
                <a:cubicBezTo>
                  <a:pt x="3548" y="1073"/>
                  <a:pt x="3548" y="1073"/>
                  <a:pt x="3548" y="1073"/>
                </a:cubicBezTo>
                <a:cubicBezTo>
                  <a:pt x="3550" y="1073"/>
                  <a:pt x="3550" y="1073"/>
                  <a:pt x="3550" y="1073"/>
                </a:cubicBezTo>
                <a:cubicBezTo>
                  <a:pt x="3554" y="1061"/>
                  <a:pt x="3561" y="1052"/>
                  <a:pt x="3570" y="1045"/>
                </a:cubicBezTo>
                <a:cubicBezTo>
                  <a:pt x="3580" y="1039"/>
                  <a:pt x="3590" y="1036"/>
                  <a:pt x="3603" y="1036"/>
                </a:cubicBezTo>
                <a:lnTo>
                  <a:pt x="3612" y="1036"/>
                </a:lnTo>
                <a:close/>
                <a:moveTo>
                  <a:pt x="3212" y="1146"/>
                </a:moveTo>
                <a:cubicBezTo>
                  <a:pt x="3222" y="1155"/>
                  <a:pt x="3227" y="1167"/>
                  <a:pt x="3227" y="1181"/>
                </a:cubicBezTo>
                <a:cubicBezTo>
                  <a:pt x="3227" y="1194"/>
                  <a:pt x="3223" y="1205"/>
                  <a:pt x="3215" y="1215"/>
                </a:cubicBezTo>
                <a:cubicBezTo>
                  <a:pt x="3208" y="1225"/>
                  <a:pt x="3197" y="1233"/>
                  <a:pt x="3183" y="1238"/>
                </a:cubicBezTo>
                <a:cubicBezTo>
                  <a:pt x="3170" y="1243"/>
                  <a:pt x="3154" y="1246"/>
                  <a:pt x="3136" y="1246"/>
                </a:cubicBezTo>
                <a:cubicBezTo>
                  <a:pt x="3110" y="1246"/>
                  <a:pt x="3089" y="1241"/>
                  <a:pt x="3074" y="1231"/>
                </a:cubicBezTo>
                <a:cubicBezTo>
                  <a:pt x="3058" y="1220"/>
                  <a:pt x="3048" y="1205"/>
                  <a:pt x="3045" y="1187"/>
                </a:cubicBezTo>
                <a:cubicBezTo>
                  <a:pt x="3094" y="1182"/>
                  <a:pt x="3094" y="1182"/>
                  <a:pt x="3094" y="1182"/>
                </a:cubicBezTo>
                <a:cubicBezTo>
                  <a:pt x="3096" y="1191"/>
                  <a:pt x="3101" y="1198"/>
                  <a:pt x="3108" y="1203"/>
                </a:cubicBezTo>
                <a:cubicBezTo>
                  <a:pt x="3115" y="1208"/>
                  <a:pt x="3125" y="1210"/>
                  <a:pt x="3136" y="1210"/>
                </a:cubicBezTo>
                <a:cubicBezTo>
                  <a:pt x="3148" y="1210"/>
                  <a:pt x="3158" y="1208"/>
                  <a:pt x="3165" y="1203"/>
                </a:cubicBezTo>
                <a:cubicBezTo>
                  <a:pt x="3172" y="1198"/>
                  <a:pt x="3176" y="1193"/>
                  <a:pt x="3176" y="1186"/>
                </a:cubicBezTo>
                <a:cubicBezTo>
                  <a:pt x="3169" y="1171"/>
                  <a:pt x="3169" y="1171"/>
                  <a:pt x="3169" y="1171"/>
                </a:cubicBezTo>
                <a:cubicBezTo>
                  <a:pt x="3164" y="1167"/>
                  <a:pt x="3157" y="1164"/>
                  <a:pt x="3147" y="1162"/>
                </a:cubicBezTo>
                <a:cubicBezTo>
                  <a:pt x="3111" y="1155"/>
                  <a:pt x="3111" y="1155"/>
                  <a:pt x="3111" y="1155"/>
                </a:cubicBezTo>
                <a:cubicBezTo>
                  <a:pt x="3091" y="1151"/>
                  <a:pt x="3076" y="1144"/>
                  <a:pt x="3066" y="1135"/>
                </a:cubicBezTo>
                <a:cubicBezTo>
                  <a:pt x="3056" y="1125"/>
                  <a:pt x="3051" y="1113"/>
                  <a:pt x="3051" y="1098"/>
                </a:cubicBezTo>
                <a:cubicBezTo>
                  <a:pt x="3051" y="1085"/>
                  <a:pt x="3055" y="1074"/>
                  <a:pt x="3062" y="1065"/>
                </a:cubicBezTo>
                <a:cubicBezTo>
                  <a:pt x="3069" y="1056"/>
                  <a:pt x="3079" y="1049"/>
                  <a:pt x="3092" y="1044"/>
                </a:cubicBezTo>
                <a:cubicBezTo>
                  <a:pt x="3105" y="1038"/>
                  <a:pt x="3120" y="1036"/>
                  <a:pt x="3137" y="1036"/>
                </a:cubicBezTo>
                <a:cubicBezTo>
                  <a:pt x="3162" y="1036"/>
                  <a:pt x="3182" y="1041"/>
                  <a:pt x="3196" y="1051"/>
                </a:cubicBezTo>
                <a:cubicBezTo>
                  <a:pt x="3210" y="1061"/>
                  <a:pt x="3219" y="1075"/>
                  <a:pt x="3223" y="1092"/>
                </a:cubicBezTo>
                <a:cubicBezTo>
                  <a:pt x="3177" y="1097"/>
                  <a:pt x="3177" y="1097"/>
                  <a:pt x="3177" y="1097"/>
                </a:cubicBezTo>
                <a:cubicBezTo>
                  <a:pt x="3170" y="1085"/>
                  <a:pt x="3170" y="1085"/>
                  <a:pt x="3170" y="1085"/>
                </a:cubicBezTo>
                <a:cubicBezTo>
                  <a:pt x="3157" y="1075"/>
                  <a:pt x="3157" y="1075"/>
                  <a:pt x="3157" y="1075"/>
                </a:cubicBezTo>
                <a:cubicBezTo>
                  <a:pt x="3152" y="1073"/>
                  <a:pt x="3146" y="1072"/>
                  <a:pt x="3138" y="1072"/>
                </a:cubicBezTo>
                <a:cubicBezTo>
                  <a:pt x="3127" y="1072"/>
                  <a:pt x="3119" y="1074"/>
                  <a:pt x="3112" y="1078"/>
                </a:cubicBezTo>
                <a:cubicBezTo>
                  <a:pt x="3105" y="1083"/>
                  <a:pt x="3101" y="1088"/>
                  <a:pt x="3101" y="1095"/>
                </a:cubicBezTo>
                <a:cubicBezTo>
                  <a:pt x="3108" y="1110"/>
                  <a:pt x="3108" y="1110"/>
                  <a:pt x="3108" y="1110"/>
                </a:cubicBezTo>
                <a:cubicBezTo>
                  <a:pt x="3113" y="1113"/>
                  <a:pt x="3120" y="1116"/>
                  <a:pt x="3131" y="1119"/>
                </a:cubicBezTo>
                <a:cubicBezTo>
                  <a:pt x="3167" y="1126"/>
                  <a:pt x="3167" y="1126"/>
                  <a:pt x="3167" y="1126"/>
                </a:cubicBezTo>
                <a:cubicBezTo>
                  <a:pt x="3188" y="1130"/>
                  <a:pt x="3202" y="1137"/>
                  <a:pt x="3212" y="1146"/>
                </a:cubicBezTo>
                <a:close/>
                <a:moveTo>
                  <a:pt x="2668" y="1203"/>
                </a:moveTo>
                <a:cubicBezTo>
                  <a:pt x="2677" y="1240"/>
                  <a:pt x="2677" y="1240"/>
                  <a:pt x="2677" y="1240"/>
                </a:cubicBezTo>
                <a:cubicBezTo>
                  <a:pt x="2665" y="1243"/>
                  <a:pt x="2665" y="1243"/>
                  <a:pt x="2665" y="1243"/>
                </a:cubicBezTo>
                <a:cubicBezTo>
                  <a:pt x="2661" y="1244"/>
                  <a:pt x="2655" y="1245"/>
                  <a:pt x="2647" y="1245"/>
                </a:cubicBezTo>
                <a:cubicBezTo>
                  <a:pt x="2635" y="1245"/>
                  <a:pt x="2624" y="1244"/>
                  <a:pt x="2614" y="1240"/>
                </a:cubicBezTo>
                <a:cubicBezTo>
                  <a:pt x="2603" y="1236"/>
                  <a:pt x="2596" y="1229"/>
                  <a:pt x="2590" y="1221"/>
                </a:cubicBezTo>
                <a:cubicBezTo>
                  <a:pt x="2584" y="1212"/>
                  <a:pt x="2581" y="1202"/>
                  <a:pt x="2581" y="1189"/>
                </a:cubicBezTo>
                <a:cubicBezTo>
                  <a:pt x="2581" y="1076"/>
                  <a:pt x="2581" y="1076"/>
                  <a:pt x="2581" y="1076"/>
                </a:cubicBezTo>
                <a:cubicBezTo>
                  <a:pt x="2551" y="1076"/>
                  <a:pt x="2551" y="1076"/>
                  <a:pt x="2551" y="1076"/>
                </a:cubicBezTo>
                <a:cubicBezTo>
                  <a:pt x="2551" y="1039"/>
                  <a:pt x="2551" y="1039"/>
                  <a:pt x="2551" y="1039"/>
                </a:cubicBezTo>
                <a:cubicBezTo>
                  <a:pt x="2581" y="1039"/>
                  <a:pt x="2581" y="1039"/>
                  <a:pt x="2581" y="1039"/>
                </a:cubicBezTo>
                <a:cubicBezTo>
                  <a:pt x="2581" y="990"/>
                  <a:pt x="2581" y="990"/>
                  <a:pt x="2581" y="990"/>
                </a:cubicBezTo>
                <a:cubicBezTo>
                  <a:pt x="2631" y="990"/>
                  <a:pt x="2631" y="990"/>
                  <a:pt x="2631" y="990"/>
                </a:cubicBezTo>
                <a:cubicBezTo>
                  <a:pt x="2631" y="1039"/>
                  <a:pt x="2631" y="1039"/>
                  <a:pt x="2631" y="1039"/>
                </a:cubicBezTo>
                <a:cubicBezTo>
                  <a:pt x="2673" y="1039"/>
                  <a:pt x="2673" y="1039"/>
                  <a:pt x="2673" y="1039"/>
                </a:cubicBezTo>
                <a:cubicBezTo>
                  <a:pt x="2673" y="1076"/>
                  <a:pt x="2673" y="1076"/>
                  <a:pt x="2673" y="1076"/>
                </a:cubicBezTo>
                <a:cubicBezTo>
                  <a:pt x="2631" y="1076"/>
                  <a:pt x="2631" y="1076"/>
                  <a:pt x="2631" y="1076"/>
                </a:cubicBezTo>
                <a:cubicBezTo>
                  <a:pt x="2631" y="1181"/>
                  <a:pt x="2631" y="1181"/>
                  <a:pt x="2631" y="1181"/>
                </a:cubicBezTo>
                <a:cubicBezTo>
                  <a:pt x="2634" y="1196"/>
                  <a:pt x="2634" y="1196"/>
                  <a:pt x="2634" y="1196"/>
                </a:cubicBezTo>
                <a:cubicBezTo>
                  <a:pt x="2642" y="1203"/>
                  <a:pt x="2642" y="1203"/>
                  <a:pt x="2642" y="1203"/>
                </a:cubicBezTo>
                <a:cubicBezTo>
                  <a:pt x="2654" y="1205"/>
                  <a:pt x="2654" y="1205"/>
                  <a:pt x="2654" y="1205"/>
                </a:cubicBezTo>
                <a:cubicBezTo>
                  <a:pt x="2662" y="1204"/>
                  <a:pt x="2662" y="1204"/>
                  <a:pt x="2662" y="1204"/>
                </a:cubicBezTo>
                <a:lnTo>
                  <a:pt x="2668" y="1203"/>
                </a:lnTo>
                <a:close/>
                <a:moveTo>
                  <a:pt x="2898" y="1071"/>
                </a:moveTo>
                <a:cubicBezTo>
                  <a:pt x="2904" y="1082"/>
                  <a:pt x="2907" y="1096"/>
                  <a:pt x="2907" y="1113"/>
                </a:cubicBezTo>
                <a:cubicBezTo>
                  <a:pt x="2907" y="1242"/>
                  <a:pt x="2907" y="1242"/>
                  <a:pt x="2907" y="1242"/>
                </a:cubicBezTo>
                <a:cubicBezTo>
                  <a:pt x="2857" y="1242"/>
                  <a:pt x="2857" y="1242"/>
                  <a:pt x="2857" y="1242"/>
                </a:cubicBezTo>
                <a:cubicBezTo>
                  <a:pt x="2857" y="1120"/>
                  <a:pt x="2857" y="1120"/>
                  <a:pt x="2857" y="1120"/>
                </a:cubicBezTo>
                <a:cubicBezTo>
                  <a:pt x="2857" y="1106"/>
                  <a:pt x="2853" y="1096"/>
                  <a:pt x="2846" y="1088"/>
                </a:cubicBezTo>
                <a:cubicBezTo>
                  <a:pt x="2839" y="1080"/>
                  <a:pt x="2829" y="1077"/>
                  <a:pt x="2815" y="1077"/>
                </a:cubicBezTo>
                <a:cubicBezTo>
                  <a:pt x="2806" y="1077"/>
                  <a:pt x="2799" y="1078"/>
                  <a:pt x="2792" y="1082"/>
                </a:cubicBezTo>
                <a:cubicBezTo>
                  <a:pt x="2785" y="1086"/>
                  <a:pt x="2779" y="1091"/>
                  <a:pt x="2775" y="1098"/>
                </a:cubicBezTo>
                <a:cubicBezTo>
                  <a:pt x="2771" y="1105"/>
                  <a:pt x="2769" y="1113"/>
                  <a:pt x="2769" y="1123"/>
                </a:cubicBezTo>
                <a:cubicBezTo>
                  <a:pt x="2769" y="1242"/>
                  <a:pt x="2769" y="1242"/>
                  <a:pt x="2769" y="1242"/>
                </a:cubicBezTo>
                <a:cubicBezTo>
                  <a:pt x="2719" y="1242"/>
                  <a:pt x="2719" y="1242"/>
                  <a:pt x="2719" y="1242"/>
                </a:cubicBezTo>
                <a:cubicBezTo>
                  <a:pt x="2719" y="971"/>
                  <a:pt x="2719" y="971"/>
                  <a:pt x="2719" y="971"/>
                </a:cubicBezTo>
                <a:cubicBezTo>
                  <a:pt x="2768" y="971"/>
                  <a:pt x="2768" y="971"/>
                  <a:pt x="2768" y="971"/>
                </a:cubicBezTo>
                <a:cubicBezTo>
                  <a:pt x="2768" y="1073"/>
                  <a:pt x="2768" y="1073"/>
                  <a:pt x="2768" y="1073"/>
                </a:cubicBezTo>
                <a:cubicBezTo>
                  <a:pt x="2771" y="1073"/>
                  <a:pt x="2771" y="1073"/>
                  <a:pt x="2771" y="1073"/>
                </a:cubicBezTo>
                <a:cubicBezTo>
                  <a:pt x="2776" y="1062"/>
                  <a:pt x="2783" y="1053"/>
                  <a:pt x="2794" y="1046"/>
                </a:cubicBezTo>
                <a:cubicBezTo>
                  <a:pt x="2804" y="1039"/>
                  <a:pt x="2818" y="1036"/>
                  <a:pt x="2834" y="1036"/>
                </a:cubicBezTo>
                <a:cubicBezTo>
                  <a:pt x="2849" y="1036"/>
                  <a:pt x="2862" y="1039"/>
                  <a:pt x="2873" y="1045"/>
                </a:cubicBezTo>
                <a:cubicBezTo>
                  <a:pt x="2884" y="1051"/>
                  <a:pt x="2892" y="1059"/>
                  <a:pt x="2898" y="1071"/>
                </a:cubicBezTo>
                <a:close/>
                <a:moveTo>
                  <a:pt x="3428" y="1061"/>
                </a:moveTo>
                <a:cubicBezTo>
                  <a:pt x="3419" y="1052"/>
                  <a:pt x="3409" y="1046"/>
                  <a:pt x="3397" y="1042"/>
                </a:cubicBezTo>
                <a:cubicBezTo>
                  <a:pt x="3385" y="1038"/>
                  <a:pt x="3373" y="1036"/>
                  <a:pt x="3360" y="1036"/>
                </a:cubicBezTo>
                <a:cubicBezTo>
                  <a:pt x="3340" y="1036"/>
                  <a:pt x="3322" y="1040"/>
                  <a:pt x="3307" y="1049"/>
                </a:cubicBezTo>
                <a:cubicBezTo>
                  <a:pt x="3292" y="1058"/>
                  <a:pt x="3280" y="1071"/>
                  <a:pt x="3272" y="1086"/>
                </a:cubicBezTo>
                <a:cubicBezTo>
                  <a:pt x="3264" y="1102"/>
                  <a:pt x="3259" y="1121"/>
                  <a:pt x="3259" y="1142"/>
                </a:cubicBezTo>
                <a:cubicBezTo>
                  <a:pt x="3259" y="1163"/>
                  <a:pt x="3264" y="1181"/>
                  <a:pt x="3272" y="1197"/>
                </a:cubicBezTo>
                <a:cubicBezTo>
                  <a:pt x="3280" y="1213"/>
                  <a:pt x="3292" y="1225"/>
                  <a:pt x="3307" y="1233"/>
                </a:cubicBezTo>
                <a:cubicBezTo>
                  <a:pt x="3323" y="1242"/>
                  <a:pt x="3341" y="1246"/>
                  <a:pt x="3363" y="1246"/>
                </a:cubicBezTo>
                <a:cubicBezTo>
                  <a:pt x="3379" y="1246"/>
                  <a:pt x="3394" y="1244"/>
                  <a:pt x="3407" y="1239"/>
                </a:cubicBezTo>
                <a:cubicBezTo>
                  <a:pt x="3419" y="1234"/>
                  <a:pt x="3430" y="1227"/>
                  <a:pt x="3438" y="1219"/>
                </a:cubicBezTo>
                <a:cubicBezTo>
                  <a:pt x="3446" y="1210"/>
                  <a:pt x="3452" y="1199"/>
                  <a:pt x="3455" y="1188"/>
                </a:cubicBezTo>
                <a:cubicBezTo>
                  <a:pt x="3408" y="1183"/>
                  <a:pt x="3408" y="1183"/>
                  <a:pt x="3408" y="1183"/>
                </a:cubicBezTo>
                <a:cubicBezTo>
                  <a:pt x="3398" y="1197"/>
                  <a:pt x="3398" y="1197"/>
                  <a:pt x="3398" y="1197"/>
                </a:cubicBezTo>
                <a:cubicBezTo>
                  <a:pt x="3383" y="1206"/>
                  <a:pt x="3383" y="1206"/>
                  <a:pt x="3383" y="1206"/>
                </a:cubicBezTo>
                <a:cubicBezTo>
                  <a:pt x="3377" y="1208"/>
                  <a:pt x="3371" y="1209"/>
                  <a:pt x="3363" y="1209"/>
                </a:cubicBezTo>
                <a:cubicBezTo>
                  <a:pt x="3352" y="1209"/>
                  <a:pt x="3343" y="1207"/>
                  <a:pt x="3335" y="1202"/>
                </a:cubicBezTo>
                <a:cubicBezTo>
                  <a:pt x="3327" y="1198"/>
                  <a:pt x="3320" y="1191"/>
                  <a:pt x="3316" y="1183"/>
                </a:cubicBezTo>
                <a:cubicBezTo>
                  <a:pt x="3311" y="1175"/>
                  <a:pt x="3309" y="1165"/>
                  <a:pt x="3309" y="1154"/>
                </a:cubicBezTo>
                <a:cubicBezTo>
                  <a:pt x="3457" y="1154"/>
                  <a:pt x="3457" y="1154"/>
                  <a:pt x="3457" y="1154"/>
                </a:cubicBezTo>
                <a:cubicBezTo>
                  <a:pt x="3457" y="1139"/>
                  <a:pt x="3457" y="1139"/>
                  <a:pt x="3457" y="1139"/>
                </a:cubicBezTo>
                <a:cubicBezTo>
                  <a:pt x="3457" y="1121"/>
                  <a:pt x="3454" y="1106"/>
                  <a:pt x="3449" y="1093"/>
                </a:cubicBezTo>
                <a:cubicBezTo>
                  <a:pt x="3444" y="1080"/>
                  <a:pt x="3437" y="1069"/>
                  <a:pt x="3428" y="1061"/>
                </a:cubicBezTo>
                <a:close/>
                <a:moveTo>
                  <a:pt x="3309" y="1121"/>
                </a:moveTo>
                <a:cubicBezTo>
                  <a:pt x="3310" y="1113"/>
                  <a:pt x="3312" y="1106"/>
                  <a:pt x="3316" y="1099"/>
                </a:cubicBezTo>
                <a:cubicBezTo>
                  <a:pt x="3320" y="1091"/>
                  <a:pt x="3326" y="1085"/>
                  <a:pt x="3334" y="1080"/>
                </a:cubicBezTo>
                <a:cubicBezTo>
                  <a:pt x="3341" y="1076"/>
                  <a:pt x="3350" y="1073"/>
                  <a:pt x="3361" y="1073"/>
                </a:cubicBezTo>
                <a:cubicBezTo>
                  <a:pt x="3370" y="1073"/>
                  <a:pt x="3379" y="1075"/>
                  <a:pt x="3386" y="1080"/>
                </a:cubicBezTo>
                <a:cubicBezTo>
                  <a:pt x="3393" y="1084"/>
                  <a:pt x="3399" y="1089"/>
                  <a:pt x="3403" y="1097"/>
                </a:cubicBezTo>
                <a:cubicBezTo>
                  <a:pt x="3407" y="1104"/>
                  <a:pt x="3409" y="1112"/>
                  <a:pt x="3409" y="1121"/>
                </a:cubicBezTo>
                <a:lnTo>
                  <a:pt x="3309" y="1121"/>
                </a:lnTo>
                <a:close/>
                <a:moveTo>
                  <a:pt x="2975" y="754"/>
                </a:moveTo>
                <a:cubicBezTo>
                  <a:pt x="2861" y="754"/>
                  <a:pt x="2799" y="692"/>
                  <a:pt x="2791" y="557"/>
                </a:cubicBezTo>
                <a:cubicBezTo>
                  <a:pt x="3265" y="557"/>
                  <a:pt x="3265" y="557"/>
                  <a:pt x="3265" y="557"/>
                </a:cubicBezTo>
                <a:cubicBezTo>
                  <a:pt x="3265" y="551"/>
                  <a:pt x="3268" y="529"/>
                  <a:pt x="3268" y="506"/>
                </a:cubicBezTo>
                <a:cubicBezTo>
                  <a:pt x="3268" y="275"/>
                  <a:pt x="3157" y="171"/>
                  <a:pt x="2945" y="171"/>
                </a:cubicBezTo>
                <a:cubicBezTo>
                  <a:pt x="2732" y="171"/>
                  <a:pt x="2590" y="306"/>
                  <a:pt x="2590" y="525"/>
                </a:cubicBezTo>
                <a:cubicBezTo>
                  <a:pt x="2590" y="739"/>
                  <a:pt x="2713" y="871"/>
                  <a:pt x="2959" y="871"/>
                </a:cubicBezTo>
                <a:cubicBezTo>
                  <a:pt x="3107" y="871"/>
                  <a:pt x="3184" y="838"/>
                  <a:pt x="3242" y="805"/>
                </a:cubicBezTo>
                <a:cubicBezTo>
                  <a:pt x="3242" y="680"/>
                  <a:pt x="3242" y="680"/>
                  <a:pt x="3242" y="680"/>
                </a:cubicBezTo>
                <a:cubicBezTo>
                  <a:pt x="3130" y="680"/>
                  <a:pt x="3130" y="680"/>
                  <a:pt x="3130" y="680"/>
                </a:cubicBezTo>
                <a:cubicBezTo>
                  <a:pt x="3094" y="724"/>
                  <a:pt x="3063" y="754"/>
                  <a:pt x="2975" y="754"/>
                </a:cubicBezTo>
                <a:close/>
                <a:moveTo>
                  <a:pt x="2945" y="284"/>
                </a:moveTo>
                <a:cubicBezTo>
                  <a:pt x="3026" y="284"/>
                  <a:pt x="3064" y="331"/>
                  <a:pt x="3071" y="450"/>
                </a:cubicBezTo>
                <a:cubicBezTo>
                  <a:pt x="2794" y="450"/>
                  <a:pt x="2794" y="450"/>
                  <a:pt x="2794" y="450"/>
                </a:cubicBezTo>
                <a:cubicBezTo>
                  <a:pt x="2809" y="333"/>
                  <a:pt x="2863" y="284"/>
                  <a:pt x="2945" y="28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878019817"/>
      </p:ext>
    </p:extLst>
  </p:cSld>
  <p:clrMapOvr>
    <a:masterClrMapping/>
  </p:clrMapOvr>
  <p:extLst>
    <p:ext uri="{DCECCB84-F9BA-43D5-87BE-67443E8EF086}">
      <p15:sldGuideLst xmlns:p15="http://schemas.microsoft.com/office/powerpoint/2012/main" xmlns="">
        <p15:guide id="1" orient="horz" pos="16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Opening Slide 2L Blue">
    <p:bg>
      <p:bgPr>
        <a:solidFill>
          <a:srgbClr val="41B4D2"/>
        </a:solidFill>
        <a:effectLst/>
      </p:bgPr>
    </p:bg>
    <p:spTree>
      <p:nvGrpSpPr>
        <p:cNvPr id="1" name=""/>
        <p:cNvGrpSpPr/>
        <p:nvPr/>
      </p:nvGrpSpPr>
      <p:grpSpPr>
        <a:xfrm>
          <a:off x="0" y="0"/>
          <a:ext cx="0" cy="0"/>
          <a:chOff x="0" y="0"/>
          <a:chExt cx="0" cy="0"/>
        </a:xfrm>
      </p:grpSpPr>
      <p:sp>
        <p:nvSpPr>
          <p:cNvPr id="3" name="Title 2  ">
            <a:extLst>
              <a:ext uri="{FF2B5EF4-FFF2-40B4-BE49-F238E27FC236}">
                <a16:creationId xmlns:a16="http://schemas.microsoft.com/office/drawing/2014/main" xmlns="" id="{192D5A58-AEE7-4306-9C91-9CAD3E461182}"/>
              </a:ext>
            </a:extLst>
          </p:cNvPr>
          <p:cNvSpPr>
            <a:spLocks noGrp="1"/>
          </p:cNvSpPr>
          <p:nvPr>
            <p:ph type="title" hasCustomPrompt="1"/>
          </p:nvPr>
        </p:nvSpPr>
        <p:spPr>
          <a:xfrm>
            <a:off x="213030" y="211456"/>
            <a:ext cx="1938447" cy="545337"/>
          </a:xfrm>
        </p:spPr>
        <p:txBody>
          <a:bodyPr wrap="none" lIns="115200" rIns="90000"/>
          <a:lstStyle>
            <a:lvl1pPr>
              <a:defRPr baseline="0"/>
            </a:lvl1pPr>
          </a:lstStyle>
          <a:p>
            <a:r>
              <a:rPr lang="en-GB" dirty="0"/>
              <a:t>[Title]</a:t>
            </a:r>
          </a:p>
        </p:txBody>
      </p:sp>
      <p:sp>
        <p:nvSpPr>
          <p:cNvPr id="13" name="Frame text 12  ">
            <a:extLst>
              <a:ext uri="{FF2B5EF4-FFF2-40B4-BE49-F238E27FC236}">
                <a16:creationId xmlns:a16="http://schemas.microsoft.com/office/drawing/2014/main" xmlns="" id="{63C16955-3CEE-436B-BDC7-CFFC49469D07}"/>
              </a:ext>
            </a:extLst>
          </p:cNvPr>
          <p:cNvSpPr>
            <a:spLocks noGrp="1"/>
          </p:cNvSpPr>
          <p:nvPr>
            <p:ph type="body" sz="quarter" idx="11" hasCustomPrompt="1"/>
          </p:nvPr>
        </p:nvSpPr>
        <p:spPr>
          <a:xfrm>
            <a:off x="213031" y="747704"/>
            <a:ext cx="4938756" cy="545337"/>
          </a:xfrm>
          <a:solidFill>
            <a:srgbClr val="F5AF82"/>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[Capital letters]</a:t>
            </a:r>
          </a:p>
        </p:txBody>
      </p:sp>
      <p:sp>
        <p:nvSpPr>
          <p:cNvPr id="15" name="Frame text 12  ">
            <a:extLst>
              <a:ext uri="{FF2B5EF4-FFF2-40B4-BE49-F238E27FC236}">
                <a16:creationId xmlns:a16="http://schemas.microsoft.com/office/drawing/2014/main" xmlns="" id="{40A951FA-DFE5-4B93-ACE6-44227BA530A7}"/>
              </a:ext>
            </a:extLst>
          </p:cNvPr>
          <p:cNvSpPr>
            <a:spLocks noGrp="1"/>
          </p:cNvSpPr>
          <p:nvPr>
            <p:ph type="body" sz="quarter" idx="12" hasCustomPrompt="1"/>
          </p:nvPr>
        </p:nvSpPr>
        <p:spPr>
          <a:xfrm>
            <a:off x="213031" y="1283953"/>
            <a:ext cx="2948339" cy="545337"/>
          </a:xfrm>
          <a:noFill/>
        </p:spPr>
        <p:txBody>
          <a:bodyPr wrap="none" lIns="115200" tIns="36000" rIns="90000" anchor="ctr" anchorCtr="0">
            <a:spAutoFit/>
          </a:bodyPr>
          <a:lstStyle>
            <a:lvl1pPr marL="0" indent="0">
              <a:lnSpc>
                <a:spcPct val="98000"/>
              </a:lnSpc>
              <a:buFontTx/>
              <a:buNone/>
              <a:defRPr sz="3375" cap="all" baseline="0">
                <a:solidFill>
                  <a:srgbClr val="FFFFFF"/>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[Subtitle]</a:t>
            </a:r>
          </a:p>
        </p:txBody>
      </p:sp>
      <p:sp>
        <p:nvSpPr>
          <p:cNvPr id="33" name="Frame textbox 32  ">
            <a:extLst>
              <a:ext uri="{FF2B5EF4-FFF2-40B4-BE49-F238E27FC236}">
                <a16:creationId xmlns:a16="http://schemas.microsoft.com/office/drawing/2014/main" xmlns="" id="{3CA23377-4E73-4B9B-B7CA-C3AA30A1DEC7}"/>
              </a:ext>
            </a:extLst>
          </p:cNvPr>
          <p:cNvSpPr txBox="1">
            <a:spLocks/>
          </p:cNvSpPr>
          <p:nvPr userDrawn="1"/>
        </p:nvSpPr>
        <p:spPr>
          <a:xfrm>
            <a:off x="450093" y="4830636"/>
            <a:ext cx="65676" cy="123111"/>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solidFill>
                  <a:schemeClr val="bg1"/>
                </a:solidFill>
                <a:latin typeface="Arial" panose="020B0604020202020204" pitchFamily="34" charset="0"/>
              </a:rPr>
              <a:t>|</a:t>
            </a:r>
            <a:endParaRPr lang="nl-NL" sz="800" b="1" i="0" baseline="0" dirty="0">
              <a:solidFill>
                <a:schemeClr val="bg1"/>
              </a:solidFill>
              <a:latin typeface="Arial" panose="020B0604020202020204" pitchFamily="34" charset="0"/>
            </a:endParaRPr>
          </a:p>
        </p:txBody>
      </p:sp>
      <p:sp>
        <p:nvSpPr>
          <p:cNvPr id="8" name="Frame date 7  ">
            <a:extLst>
              <a:ext uri="{FF2B5EF4-FFF2-40B4-BE49-F238E27FC236}">
                <a16:creationId xmlns:a16="http://schemas.microsoft.com/office/drawing/2014/main" xmlns="" id="{05A11D49-51F9-4172-A4F4-7FF7D62EC682}"/>
              </a:ext>
            </a:extLst>
          </p:cNvPr>
          <p:cNvSpPr>
            <a:spLocks noGrp="1"/>
          </p:cNvSpPr>
          <p:nvPr>
            <p:ph type="dt" sz="half" idx="13"/>
          </p:nvPr>
        </p:nvSpPr>
        <p:spPr>
          <a:xfrm>
            <a:off x="213120" y="1972440"/>
            <a:ext cx="1620000" cy="189000"/>
          </a:xfrm>
        </p:spPr>
        <p:txBody>
          <a:bodyPr/>
          <a:lstStyle>
            <a:lvl1pPr>
              <a:defRPr>
                <a:solidFill>
                  <a:schemeClr val="bg1"/>
                </a:solidFill>
              </a:defRPr>
            </a:lvl1pPr>
          </a:lstStyle>
          <a:p>
            <a:fld id="{EC95F5AA-2C82-4E96-9FBD-BE6C2C35EED5}" type="datetime1">
              <a:rPr lang="en-GB" noProof="1" smtClean="0"/>
              <a:t>23/04/2020</a:t>
            </a:fld>
            <a:endParaRPr lang="en-GB" noProof="1"/>
          </a:p>
        </p:txBody>
      </p:sp>
      <p:sp>
        <p:nvSpPr>
          <p:cNvPr id="9" name="Frame footer 8  ">
            <a:extLst>
              <a:ext uri="{FF2B5EF4-FFF2-40B4-BE49-F238E27FC236}">
                <a16:creationId xmlns:a16="http://schemas.microsoft.com/office/drawing/2014/main" xmlns="" id="{486DDEC5-5CA8-4BEE-9FC4-0AF17E304082}"/>
              </a:ext>
            </a:extLst>
          </p:cNvPr>
          <p:cNvSpPr>
            <a:spLocks noGrp="1"/>
          </p:cNvSpPr>
          <p:nvPr>
            <p:ph type="ftr" sz="quarter" idx="14"/>
          </p:nvPr>
        </p:nvSpPr>
        <p:spPr/>
        <p:txBody>
          <a:bodyPr/>
          <a:lstStyle>
            <a:lvl1pPr>
              <a:defRPr>
                <a:solidFill>
                  <a:schemeClr val="bg1"/>
                </a:solidFill>
              </a:defRPr>
            </a:lvl1pPr>
          </a:lstStyle>
          <a:p>
            <a:r>
              <a:rPr lang="en-GB" noProof="1"/>
              <a:t>Author | GBU | Division | Department | Confidentiality | © Worldline</a:t>
            </a:r>
          </a:p>
        </p:txBody>
      </p:sp>
      <p:sp>
        <p:nvSpPr>
          <p:cNvPr id="10" name="Frame slide number 9  ">
            <a:extLst>
              <a:ext uri="{FF2B5EF4-FFF2-40B4-BE49-F238E27FC236}">
                <a16:creationId xmlns:a16="http://schemas.microsoft.com/office/drawing/2014/main" xmlns="" id="{79571B35-3657-4CFB-904E-42F8A4997FC5}"/>
              </a:ext>
            </a:extLst>
          </p:cNvPr>
          <p:cNvSpPr>
            <a:spLocks noGrp="1"/>
          </p:cNvSpPr>
          <p:nvPr>
            <p:ph type="sldNum" sz="quarter" idx="15"/>
          </p:nvPr>
        </p:nvSpPr>
        <p:spPr/>
        <p:txBody>
          <a:bodyPr/>
          <a:lstStyle>
            <a:lvl1pPr>
              <a:defRPr>
                <a:solidFill>
                  <a:schemeClr val="bg1"/>
                </a:solidFill>
              </a:defRPr>
            </a:lvl1pPr>
          </a:lstStyle>
          <a:p>
            <a:fld id="{1336C48C-F87C-4E4B-81EF-5027B17D1F61}" type="slidenum">
              <a:rPr lang="en-GB" noProof="1" smtClean="0"/>
              <a:pPr/>
              <a:t>‹N°›</a:t>
            </a:fld>
            <a:endParaRPr lang="en-GB" noProof="1"/>
          </a:p>
        </p:txBody>
      </p:sp>
      <p:sp>
        <p:nvSpPr>
          <p:cNvPr id="7" name="LS_equensWorldline  (JU-Free) " hidden="1">
            <a:extLst>
              <a:ext uri="{FF2B5EF4-FFF2-40B4-BE49-F238E27FC236}">
                <a16:creationId xmlns:a16="http://schemas.microsoft.com/office/drawing/2014/main" xmlns="" id="{D178F43B-242E-4123-83CC-FA3970B0AF3E}"/>
              </a:ext>
            </a:extLst>
          </p:cNvPr>
          <p:cNvSpPr>
            <a:spLocks/>
          </p:cNvSpPr>
          <p:nvPr userDrawn="1"/>
        </p:nvSpPr>
        <p:spPr bwMode="auto">
          <a:xfrm>
            <a:off x="6631920" y="4704840"/>
            <a:ext cx="2296800" cy="267840"/>
          </a:xfrm>
          <a:custGeom>
            <a:avLst/>
            <a:gdLst>
              <a:gd name="T0" fmla="*/ 625 w 9643"/>
              <a:gd name="T1" fmla="*/ 744 h 1128"/>
              <a:gd name="T2" fmla="*/ 652 w 9643"/>
              <a:gd name="T3" fmla="*/ 572 h 1128"/>
              <a:gd name="T4" fmla="*/ 201 w 9643"/>
              <a:gd name="T5" fmla="*/ 518 h 1128"/>
              <a:gd name="T6" fmla="*/ 989 w 9643"/>
              <a:gd name="T7" fmla="*/ 244 h 1128"/>
              <a:gd name="T8" fmla="*/ 1091 w 9643"/>
              <a:gd name="T9" fmla="*/ 1028 h 1128"/>
              <a:gd name="T10" fmla="*/ 1374 w 9643"/>
              <a:gd name="T11" fmla="*/ 997 h 1128"/>
              <a:gd name="T12" fmla="*/ 1180 w 9643"/>
              <a:gd name="T13" fmla="*/ 396 h 1128"/>
              <a:gd name="T14" fmla="*/ 9047 w 9643"/>
              <a:gd name="T15" fmla="*/ 794 h 1128"/>
              <a:gd name="T16" fmla="*/ 8458 w 9643"/>
              <a:gd name="T17" fmla="*/ 324 h 1128"/>
              <a:gd name="T18" fmla="*/ 8162 w 9643"/>
              <a:gd name="T19" fmla="*/ 804 h 1128"/>
              <a:gd name="T20" fmla="*/ 7927 w 9643"/>
              <a:gd name="T21" fmla="*/ 532 h 1128"/>
              <a:gd name="T22" fmla="*/ 7750 w 9643"/>
              <a:gd name="T23" fmla="*/ 722 h 1128"/>
              <a:gd name="T24" fmla="*/ 7570 w 9643"/>
              <a:gd name="T25" fmla="*/ 721 h 1128"/>
              <a:gd name="T26" fmla="*/ 8062 w 9643"/>
              <a:gd name="T27" fmla="*/ 927 h 1128"/>
              <a:gd name="T28" fmla="*/ 8101 w 9643"/>
              <a:gd name="T29" fmla="*/ 929 h 1128"/>
              <a:gd name="T30" fmla="*/ 8461 w 9643"/>
              <a:gd name="T31" fmla="*/ 421 h 1128"/>
              <a:gd name="T32" fmla="*/ 8703 w 9643"/>
              <a:gd name="T33" fmla="*/ 744 h 1128"/>
              <a:gd name="T34" fmla="*/ 9616 w 9643"/>
              <a:gd name="T35" fmla="*/ 743 h 1128"/>
              <a:gd name="T36" fmla="*/ 9643 w 9643"/>
              <a:gd name="T37" fmla="*/ 573 h 1128"/>
              <a:gd name="T38" fmla="*/ 6409 w 9643"/>
              <a:gd name="T39" fmla="*/ 248 h 1128"/>
              <a:gd name="T40" fmla="*/ 6219 w 9643"/>
              <a:gd name="T41" fmla="*/ 913 h 1128"/>
              <a:gd name="T42" fmla="*/ 6409 w 9643"/>
              <a:gd name="T43" fmla="*/ 248 h 1128"/>
              <a:gd name="T44" fmla="*/ 7908 w 9643"/>
              <a:gd name="T45" fmla="*/ 125 h 1128"/>
              <a:gd name="T46" fmla="*/ 5741 w 9643"/>
              <a:gd name="T47" fmla="*/ 766 h 1128"/>
              <a:gd name="T48" fmla="*/ 5273 w 9643"/>
              <a:gd name="T49" fmla="*/ 589 h 1128"/>
              <a:gd name="T50" fmla="*/ 5674 w 9643"/>
              <a:gd name="T51" fmla="*/ 451 h 1128"/>
              <a:gd name="T52" fmla="*/ 3803 w 9643"/>
              <a:gd name="T53" fmla="*/ 929 h 1128"/>
              <a:gd name="T54" fmla="*/ 3921 w 9643"/>
              <a:gd name="T55" fmla="*/ 741 h 1128"/>
              <a:gd name="T56" fmla="*/ 4081 w 9643"/>
              <a:gd name="T57" fmla="*/ 424 h 1128"/>
              <a:gd name="T58" fmla="*/ 4105 w 9643"/>
              <a:gd name="T59" fmla="*/ 713 h 1128"/>
              <a:gd name="T60" fmla="*/ 4696 w 9643"/>
              <a:gd name="T61" fmla="*/ 353 h 1128"/>
              <a:gd name="T62" fmla="*/ 4045 w 9643"/>
              <a:gd name="T63" fmla="*/ 114 h 1128"/>
              <a:gd name="T64" fmla="*/ 4457 w 9643"/>
              <a:gd name="T65" fmla="*/ 690 h 1128"/>
              <a:gd name="T66" fmla="*/ 4985 w 9643"/>
              <a:gd name="T67" fmla="*/ 690 h 1128"/>
              <a:gd name="T68" fmla="*/ 5363 w 9643"/>
              <a:gd name="T69" fmla="*/ 0 h 1128"/>
              <a:gd name="T70" fmla="*/ 2172 w 9643"/>
              <a:gd name="T71" fmla="*/ 592 h 1128"/>
              <a:gd name="T72" fmla="*/ 2062 w 9643"/>
              <a:gd name="T73" fmla="*/ 264 h 1128"/>
              <a:gd name="T74" fmla="*/ 1638 w 9643"/>
              <a:gd name="T75" fmla="*/ 627 h 1128"/>
              <a:gd name="T76" fmla="*/ 1643 w 9643"/>
              <a:gd name="T77" fmla="*/ 931 h 1128"/>
              <a:gd name="T78" fmla="*/ 2056 w 9643"/>
              <a:gd name="T79" fmla="*/ 930 h 1128"/>
              <a:gd name="T80" fmla="*/ 2735 w 9643"/>
              <a:gd name="T81" fmla="*/ 743 h 1128"/>
              <a:gd name="T82" fmla="*/ 2509 w 9643"/>
              <a:gd name="T83" fmla="*/ 247 h 1128"/>
              <a:gd name="T84" fmla="*/ 7385 w 9643"/>
              <a:gd name="T85" fmla="*/ 45 h 1128"/>
              <a:gd name="T86" fmla="*/ 6846 w 9643"/>
              <a:gd name="T87" fmla="*/ 797 h 1128"/>
              <a:gd name="T88" fmla="*/ 6691 w 9643"/>
              <a:gd name="T89" fmla="*/ 149 h 1128"/>
              <a:gd name="T90" fmla="*/ 6511 w 9643"/>
              <a:gd name="T91" fmla="*/ 744 h 1128"/>
              <a:gd name="T92" fmla="*/ 7339 w 9643"/>
              <a:gd name="T93" fmla="*/ 913 h 1128"/>
              <a:gd name="T94" fmla="*/ 7135 w 9643"/>
              <a:gd name="T95" fmla="*/ 801 h 1128"/>
              <a:gd name="T96" fmla="*/ 3492 w 9643"/>
              <a:gd name="T97" fmla="*/ 426 h 1128"/>
              <a:gd name="T98" fmla="*/ 3069 w 9643"/>
              <a:gd name="T99" fmla="*/ 420 h 1128"/>
              <a:gd name="T100" fmla="*/ 3066 w 9643"/>
              <a:gd name="T101" fmla="*/ 323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43" h="1128">
                <a:moveTo>
                  <a:pt x="339" y="244"/>
                </a:moveTo>
                <a:cubicBezTo>
                  <a:pt x="146" y="244"/>
                  <a:pt x="0" y="377"/>
                  <a:pt x="0" y="591"/>
                </a:cubicBezTo>
                <a:cubicBezTo>
                  <a:pt x="0" y="801"/>
                  <a:pt x="125" y="931"/>
                  <a:pt x="352" y="931"/>
                </a:cubicBezTo>
                <a:cubicBezTo>
                  <a:pt x="492" y="931"/>
                  <a:pt x="570" y="896"/>
                  <a:pt x="625" y="866"/>
                </a:cubicBezTo>
                <a:cubicBezTo>
                  <a:pt x="625" y="744"/>
                  <a:pt x="625" y="744"/>
                  <a:pt x="625" y="744"/>
                </a:cubicBezTo>
                <a:cubicBezTo>
                  <a:pt x="566" y="744"/>
                  <a:pt x="566" y="744"/>
                  <a:pt x="566" y="744"/>
                </a:cubicBezTo>
                <a:cubicBezTo>
                  <a:pt x="521" y="776"/>
                  <a:pt x="460" y="800"/>
                  <a:pt x="382" y="800"/>
                </a:cubicBezTo>
                <a:cubicBezTo>
                  <a:pt x="274" y="800"/>
                  <a:pt x="208" y="763"/>
                  <a:pt x="199" y="629"/>
                </a:cubicBezTo>
                <a:cubicBezTo>
                  <a:pt x="649" y="629"/>
                  <a:pt x="649" y="629"/>
                  <a:pt x="649" y="629"/>
                </a:cubicBezTo>
                <a:cubicBezTo>
                  <a:pt x="649" y="623"/>
                  <a:pt x="652" y="595"/>
                  <a:pt x="652" y="572"/>
                </a:cubicBezTo>
                <a:cubicBezTo>
                  <a:pt x="652" y="352"/>
                  <a:pt x="543" y="244"/>
                  <a:pt x="339" y="244"/>
                </a:cubicBezTo>
                <a:close/>
                <a:moveTo>
                  <a:pt x="201" y="518"/>
                </a:moveTo>
                <a:cubicBezTo>
                  <a:pt x="216" y="393"/>
                  <a:pt x="272" y="361"/>
                  <a:pt x="339" y="361"/>
                </a:cubicBezTo>
                <a:cubicBezTo>
                  <a:pt x="415" y="361"/>
                  <a:pt x="457" y="399"/>
                  <a:pt x="461" y="518"/>
                </a:cubicBezTo>
                <a:lnTo>
                  <a:pt x="201" y="518"/>
                </a:lnTo>
                <a:close/>
                <a:moveTo>
                  <a:pt x="1374" y="997"/>
                </a:moveTo>
                <a:cubicBezTo>
                  <a:pt x="1374" y="264"/>
                  <a:pt x="1374" y="264"/>
                  <a:pt x="1374" y="264"/>
                </a:cubicBezTo>
                <a:cubicBezTo>
                  <a:pt x="1257" y="264"/>
                  <a:pt x="1257" y="264"/>
                  <a:pt x="1257" y="264"/>
                </a:cubicBezTo>
                <a:cubicBezTo>
                  <a:pt x="1237" y="264"/>
                  <a:pt x="1205" y="270"/>
                  <a:pt x="1189" y="327"/>
                </a:cubicBezTo>
                <a:cubicBezTo>
                  <a:pt x="1143" y="276"/>
                  <a:pt x="1083" y="244"/>
                  <a:pt x="989" y="244"/>
                </a:cubicBezTo>
                <a:cubicBezTo>
                  <a:pt x="854" y="244"/>
                  <a:pt x="695" y="364"/>
                  <a:pt x="695" y="610"/>
                </a:cubicBezTo>
                <a:cubicBezTo>
                  <a:pt x="695" y="861"/>
                  <a:pt x="845" y="929"/>
                  <a:pt x="984" y="929"/>
                </a:cubicBezTo>
                <a:cubicBezTo>
                  <a:pt x="1071" y="929"/>
                  <a:pt x="1135" y="901"/>
                  <a:pt x="1180" y="863"/>
                </a:cubicBezTo>
                <a:cubicBezTo>
                  <a:pt x="1180" y="1028"/>
                  <a:pt x="1180" y="1028"/>
                  <a:pt x="1180" y="1028"/>
                </a:cubicBezTo>
                <a:cubicBezTo>
                  <a:pt x="1091" y="1028"/>
                  <a:pt x="1091" y="1028"/>
                  <a:pt x="1091" y="1028"/>
                </a:cubicBezTo>
                <a:cubicBezTo>
                  <a:pt x="1091" y="1128"/>
                  <a:pt x="1091" y="1128"/>
                  <a:pt x="1091" y="1128"/>
                </a:cubicBezTo>
                <a:cubicBezTo>
                  <a:pt x="1457" y="1128"/>
                  <a:pt x="1457" y="1128"/>
                  <a:pt x="1457" y="1128"/>
                </a:cubicBezTo>
                <a:cubicBezTo>
                  <a:pt x="1457" y="1028"/>
                  <a:pt x="1457" y="1028"/>
                  <a:pt x="1457" y="1028"/>
                </a:cubicBezTo>
                <a:cubicBezTo>
                  <a:pt x="1407" y="1028"/>
                  <a:pt x="1407" y="1028"/>
                  <a:pt x="1407" y="1028"/>
                </a:cubicBezTo>
                <a:cubicBezTo>
                  <a:pt x="1391" y="1028"/>
                  <a:pt x="1374" y="1012"/>
                  <a:pt x="1374" y="997"/>
                </a:cubicBezTo>
                <a:close/>
                <a:moveTo>
                  <a:pt x="1180" y="785"/>
                </a:moveTo>
                <a:cubicBezTo>
                  <a:pt x="1146" y="806"/>
                  <a:pt x="1102" y="819"/>
                  <a:pt x="1049" y="819"/>
                </a:cubicBezTo>
                <a:cubicBezTo>
                  <a:pt x="969" y="819"/>
                  <a:pt x="891" y="786"/>
                  <a:pt x="891" y="607"/>
                </a:cubicBezTo>
                <a:cubicBezTo>
                  <a:pt x="891" y="441"/>
                  <a:pt x="973" y="373"/>
                  <a:pt x="1065" y="373"/>
                </a:cubicBezTo>
                <a:cubicBezTo>
                  <a:pt x="1105" y="373"/>
                  <a:pt x="1147" y="384"/>
                  <a:pt x="1180" y="396"/>
                </a:cubicBezTo>
                <a:lnTo>
                  <a:pt x="1180" y="785"/>
                </a:lnTo>
                <a:close/>
                <a:moveTo>
                  <a:pt x="9643" y="573"/>
                </a:moveTo>
                <a:cubicBezTo>
                  <a:pt x="9643" y="354"/>
                  <a:pt x="9535" y="247"/>
                  <a:pt x="9331" y="247"/>
                </a:cubicBezTo>
                <a:cubicBezTo>
                  <a:pt x="9139" y="247"/>
                  <a:pt x="8994" y="378"/>
                  <a:pt x="8994" y="591"/>
                </a:cubicBezTo>
                <a:cubicBezTo>
                  <a:pt x="8994" y="672"/>
                  <a:pt x="9012" y="740"/>
                  <a:pt x="9047" y="794"/>
                </a:cubicBezTo>
                <a:cubicBezTo>
                  <a:pt x="9023" y="801"/>
                  <a:pt x="8997" y="806"/>
                  <a:pt x="8970" y="806"/>
                </a:cubicBezTo>
                <a:cubicBezTo>
                  <a:pt x="8919" y="806"/>
                  <a:pt x="8891" y="792"/>
                  <a:pt x="8884" y="745"/>
                </a:cubicBezTo>
                <a:cubicBezTo>
                  <a:pt x="8884" y="427"/>
                  <a:pt x="8884" y="427"/>
                  <a:pt x="8884" y="427"/>
                </a:cubicBezTo>
                <a:cubicBezTo>
                  <a:pt x="8884" y="278"/>
                  <a:pt x="8799" y="248"/>
                  <a:pt x="8698" y="248"/>
                </a:cubicBezTo>
                <a:cubicBezTo>
                  <a:pt x="8606" y="248"/>
                  <a:pt x="8523" y="278"/>
                  <a:pt x="8458" y="324"/>
                </a:cubicBezTo>
                <a:cubicBezTo>
                  <a:pt x="8451" y="267"/>
                  <a:pt x="8432" y="264"/>
                  <a:pt x="8399" y="264"/>
                </a:cubicBezTo>
                <a:cubicBezTo>
                  <a:pt x="8279" y="264"/>
                  <a:pt x="8279" y="264"/>
                  <a:pt x="8279" y="264"/>
                </a:cubicBezTo>
                <a:cubicBezTo>
                  <a:pt x="8279" y="790"/>
                  <a:pt x="8279" y="790"/>
                  <a:pt x="8279" y="790"/>
                </a:cubicBezTo>
                <a:cubicBezTo>
                  <a:pt x="8252" y="799"/>
                  <a:pt x="8222" y="806"/>
                  <a:pt x="8191" y="806"/>
                </a:cubicBezTo>
                <a:cubicBezTo>
                  <a:pt x="8180" y="806"/>
                  <a:pt x="8171" y="806"/>
                  <a:pt x="8162" y="804"/>
                </a:cubicBezTo>
                <a:cubicBezTo>
                  <a:pt x="8125" y="798"/>
                  <a:pt x="8106" y="776"/>
                  <a:pt x="8106" y="724"/>
                </a:cubicBezTo>
                <a:cubicBezTo>
                  <a:pt x="8106" y="381"/>
                  <a:pt x="8106" y="381"/>
                  <a:pt x="8106" y="381"/>
                </a:cubicBezTo>
                <a:cubicBezTo>
                  <a:pt x="8106" y="279"/>
                  <a:pt x="8097" y="264"/>
                  <a:pt x="8033" y="264"/>
                </a:cubicBezTo>
                <a:cubicBezTo>
                  <a:pt x="7927" y="264"/>
                  <a:pt x="7927" y="264"/>
                  <a:pt x="7927" y="264"/>
                </a:cubicBezTo>
                <a:cubicBezTo>
                  <a:pt x="7927" y="532"/>
                  <a:pt x="7927" y="532"/>
                  <a:pt x="7927" y="532"/>
                </a:cubicBezTo>
                <a:cubicBezTo>
                  <a:pt x="7927" y="723"/>
                  <a:pt x="7927" y="723"/>
                  <a:pt x="7927" y="723"/>
                </a:cubicBezTo>
                <a:cubicBezTo>
                  <a:pt x="7927" y="726"/>
                  <a:pt x="7927" y="726"/>
                  <a:pt x="7927" y="726"/>
                </a:cubicBezTo>
                <a:cubicBezTo>
                  <a:pt x="7927" y="790"/>
                  <a:pt x="7927" y="790"/>
                  <a:pt x="7927" y="790"/>
                </a:cubicBezTo>
                <a:cubicBezTo>
                  <a:pt x="7899" y="799"/>
                  <a:pt x="7869" y="806"/>
                  <a:pt x="7837" y="806"/>
                </a:cubicBezTo>
                <a:cubicBezTo>
                  <a:pt x="7778" y="806"/>
                  <a:pt x="7750" y="788"/>
                  <a:pt x="7750" y="722"/>
                </a:cubicBezTo>
                <a:cubicBezTo>
                  <a:pt x="7749" y="148"/>
                  <a:pt x="7749" y="148"/>
                  <a:pt x="7749" y="148"/>
                </a:cubicBezTo>
                <a:cubicBezTo>
                  <a:pt x="7749" y="60"/>
                  <a:pt x="7739" y="45"/>
                  <a:pt x="7674" y="45"/>
                </a:cubicBezTo>
                <a:cubicBezTo>
                  <a:pt x="7570" y="45"/>
                  <a:pt x="7570" y="45"/>
                  <a:pt x="7570" y="45"/>
                </a:cubicBezTo>
                <a:cubicBezTo>
                  <a:pt x="7570" y="552"/>
                  <a:pt x="7570" y="552"/>
                  <a:pt x="7570" y="552"/>
                </a:cubicBezTo>
                <a:cubicBezTo>
                  <a:pt x="7570" y="721"/>
                  <a:pt x="7570" y="721"/>
                  <a:pt x="7570" y="721"/>
                </a:cubicBezTo>
                <a:cubicBezTo>
                  <a:pt x="7570" y="744"/>
                  <a:pt x="7570" y="744"/>
                  <a:pt x="7570" y="744"/>
                </a:cubicBezTo>
                <a:cubicBezTo>
                  <a:pt x="7570" y="893"/>
                  <a:pt x="7645" y="929"/>
                  <a:pt x="7745" y="929"/>
                </a:cubicBezTo>
                <a:cubicBezTo>
                  <a:pt x="7825" y="929"/>
                  <a:pt x="7907" y="903"/>
                  <a:pt x="7970" y="866"/>
                </a:cubicBezTo>
                <a:cubicBezTo>
                  <a:pt x="7996" y="893"/>
                  <a:pt x="8007" y="919"/>
                  <a:pt x="8062" y="927"/>
                </a:cubicBezTo>
                <a:cubicBezTo>
                  <a:pt x="8062" y="927"/>
                  <a:pt x="8062" y="927"/>
                  <a:pt x="8062" y="927"/>
                </a:cubicBezTo>
                <a:cubicBezTo>
                  <a:pt x="8070" y="928"/>
                  <a:pt x="8078" y="929"/>
                  <a:pt x="8087" y="929"/>
                </a:cubicBezTo>
                <a:cubicBezTo>
                  <a:pt x="8097" y="929"/>
                  <a:pt x="8097" y="929"/>
                  <a:pt x="8097" y="929"/>
                </a:cubicBezTo>
                <a:cubicBezTo>
                  <a:pt x="8099" y="929"/>
                  <a:pt x="8099" y="929"/>
                  <a:pt x="8099" y="929"/>
                </a:cubicBezTo>
                <a:cubicBezTo>
                  <a:pt x="8099" y="929"/>
                  <a:pt x="8099" y="929"/>
                  <a:pt x="8099" y="929"/>
                </a:cubicBezTo>
                <a:cubicBezTo>
                  <a:pt x="8101" y="929"/>
                  <a:pt x="8101" y="929"/>
                  <a:pt x="8101" y="929"/>
                </a:cubicBezTo>
                <a:cubicBezTo>
                  <a:pt x="8106" y="929"/>
                  <a:pt x="8106" y="929"/>
                  <a:pt x="8106" y="929"/>
                </a:cubicBezTo>
                <a:cubicBezTo>
                  <a:pt x="8166" y="928"/>
                  <a:pt x="8227" y="912"/>
                  <a:pt x="8279" y="888"/>
                </a:cubicBezTo>
                <a:cubicBezTo>
                  <a:pt x="8279" y="913"/>
                  <a:pt x="8279" y="913"/>
                  <a:pt x="8279" y="913"/>
                </a:cubicBezTo>
                <a:cubicBezTo>
                  <a:pt x="8461" y="913"/>
                  <a:pt x="8461" y="913"/>
                  <a:pt x="8461" y="913"/>
                </a:cubicBezTo>
                <a:cubicBezTo>
                  <a:pt x="8461" y="421"/>
                  <a:pt x="8461" y="421"/>
                  <a:pt x="8461" y="421"/>
                </a:cubicBezTo>
                <a:cubicBezTo>
                  <a:pt x="8505" y="406"/>
                  <a:pt x="8559" y="391"/>
                  <a:pt x="8618" y="391"/>
                </a:cubicBezTo>
                <a:cubicBezTo>
                  <a:pt x="8678" y="391"/>
                  <a:pt x="8704" y="410"/>
                  <a:pt x="8704" y="476"/>
                </a:cubicBezTo>
                <a:cubicBezTo>
                  <a:pt x="8704" y="552"/>
                  <a:pt x="8704" y="552"/>
                  <a:pt x="8704" y="552"/>
                </a:cubicBezTo>
                <a:cubicBezTo>
                  <a:pt x="8703" y="552"/>
                  <a:pt x="8703" y="552"/>
                  <a:pt x="8703" y="552"/>
                </a:cubicBezTo>
                <a:cubicBezTo>
                  <a:pt x="8703" y="744"/>
                  <a:pt x="8703" y="744"/>
                  <a:pt x="8703" y="744"/>
                </a:cubicBezTo>
                <a:cubicBezTo>
                  <a:pt x="8703" y="893"/>
                  <a:pt x="8778" y="929"/>
                  <a:pt x="8878" y="929"/>
                </a:cubicBezTo>
                <a:cubicBezTo>
                  <a:pt x="8962" y="929"/>
                  <a:pt x="9047" y="901"/>
                  <a:pt x="9110" y="861"/>
                </a:cubicBezTo>
                <a:cubicBezTo>
                  <a:pt x="9168" y="905"/>
                  <a:pt x="9247" y="929"/>
                  <a:pt x="9345" y="929"/>
                </a:cubicBezTo>
                <a:cubicBezTo>
                  <a:pt x="9483" y="929"/>
                  <a:pt x="9561" y="895"/>
                  <a:pt x="9616" y="865"/>
                </a:cubicBezTo>
                <a:cubicBezTo>
                  <a:pt x="9616" y="743"/>
                  <a:pt x="9616" y="743"/>
                  <a:pt x="9616" y="743"/>
                </a:cubicBezTo>
                <a:cubicBezTo>
                  <a:pt x="9557" y="743"/>
                  <a:pt x="9557" y="743"/>
                  <a:pt x="9557" y="743"/>
                </a:cubicBezTo>
                <a:cubicBezTo>
                  <a:pt x="9512" y="775"/>
                  <a:pt x="9452" y="799"/>
                  <a:pt x="9374" y="799"/>
                </a:cubicBezTo>
                <a:cubicBezTo>
                  <a:pt x="9267" y="799"/>
                  <a:pt x="9201" y="762"/>
                  <a:pt x="9192" y="630"/>
                </a:cubicBezTo>
                <a:cubicBezTo>
                  <a:pt x="9640" y="630"/>
                  <a:pt x="9640" y="630"/>
                  <a:pt x="9640" y="630"/>
                </a:cubicBezTo>
                <a:cubicBezTo>
                  <a:pt x="9640" y="623"/>
                  <a:pt x="9643" y="595"/>
                  <a:pt x="9643" y="573"/>
                </a:cubicBezTo>
                <a:close/>
                <a:moveTo>
                  <a:pt x="9194" y="518"/>
                </a:moveTo>
                <a:cubicBezTo>
                  <a:pt x="9209" y="395"/>
                  <a:pt x="9264" y="363"/>
                  <a:pt x="9331" y="363"/>
                </a:cubicBezTo>
                <a:cubicBezTo>
                  <a:pt x="9407" y="363"/>
                  <a:pt x="9449" y="401"/>
                  <a:pt x="9453" y="518"/>
                </a:cubicBezTo>
                <a:lnTo>
                  <a:pt x="9194" y="518"/>
                </a:lnTo>
                <a:close/>
                <a:moveTo>
                  <a:pt x="6409" y="248"/>
                </a:moveTo>
                <a:cubicBezTo>
                  <a:pt x="6423" y="248"/>
                  <a:pt x="6438" y="250"/>
                  <a:pt x="6451" y="254"/>
                </a:cubicBezTo>
                <a:cubicBezTo>
                  <a:pt x="6451" y="400"/>
                  <a:pt x="6451" y="400"/>
                  <a:pt x="6451" y="400"/>
                </a:cubicBezTo>
                <a:cubicBezTo>
                  <a:pt x="6418" y="400"/>
                  <a:pt x="6418" y="400"/>
                  <a:pt x="6418" y="400"/>
                </a:cubicBezTo>
                <a:cubicBezTo>
                  <a:pt x="6323" y="400"/>
                  <a:pt x="6256" y="420"/>
                  <a:pt x="6219" y="439"/>
                </a:cubicBezTo>
                <a:cubicBezTo>
                  <a:pt x="6219" y="913"/>
                  <a:pt x="6219" y="913"/>
                  <a:pt x="6219" y="913"/>
                </a:cubicBezTo>
                <a:cubicBezTo>
                  <a:pt x="6037" y="913"/>
                  <a:pt x="6037" y="913"/>
                  <a:pt x="6037" y="913"/>
                </a:cubicBezTo>
                <a:cubicBezTo>
                  <a:pt x="6037" y="264"/>
                  <a:pt x="6037" y="264"/>
                  <a:pt x="6037" y="264"/>
                </a:cubicBezTo>
                <a:cubicBezTo>
                  <a:pt x="6157" y="264"/>
                  <a:pt x="6157" y="264"/>
                  <a:pt x="6157" y="264"/>
                </a:cubicBezTo>
                <a:cubicBezTo>
                  <a:pt x="6190" y="264"/>
                  <a:pt x="6210" y="265"/>
                  <a:pt x="6216" y="331"/>
                </a:cubicBezTo>
                <a:cubicBezTo>
                  <a:pt x="6260" y="287"/>
                  <a:pt x="6323" y="248"/>
                  <a:pt x="6409" y="248"/>
                </a:cubicBezTo>
                <a:close/>
                <a:moveTo>
                  <a:pt x="7908" y="125"/>
                </a:moveTo>
                <a:cubicBezTo>
                  <a:pt x="7908" y="70"/>
                  <a:pt x="7955" y="26"/>
                  <a:pt x="8013" y="26"/>
                </a:cubicBezTo>
                <a:cubicBezTo>
                  <a:pt x="8071" y="26"/>
                  <a:pt x="8118" y="70"/>
                  <a:pt x="8118" y="125"/>
                </a:cubicBezTo>
                <a:cubicBezTo>
                  <a:pt x="8118" y="179"/>
                  <a:pt x="8071" y="222"/>
                  <a:pt x="8013" y="222"/>
                </a:cubicBezTo>
                <a:cubicBezTo>
                  <a:pt x="7955" y="222"/>
                  <a:pt x="7908" y="179"/>
                  <a:pt x="7908" y="125"/>
                </a:cubicBezTo>
                <a:close/>
                <a:moveTo>
                  <a:pt x="5768" y="274"/>
                </a:moveTo>
                <a:cubicBezTo>
                  <a:pt x="5725" y="257"/>
                  <a:pt x="5678" y="247"/>
                  <a:pt x="5629" y="247"/>
                </a:cubicBezTo>
                <a:cubicBezTo>
                  <a:pt x="5616" y="247"/>
                  <a:pt x="5604" y="248"/>
                  <a:pt x="5592" y="249"/>
                </a:cubicBezTo>
                <a:cubicBezTo>
                  <a:pt x="5548" y="306"/>
                  <a:pt x="5523" y="375"/>
                  <a:pt x="5523" y="451"/>
                </a:cubicBezTo>
                <a:cubicBezTo>
                  <a:pt x="5523" y="592"/>
                  <a:pt x="5613" y="714"/>
                  <a:pt x="5741" y="766"/>
                </a:cubicBezTo>
                <a:cubicBezTo>
                  <a:pt x="5709" y="787"/>
                  <a:pt x="5670" y="800"/>
                  <a:pt x="5629" y="800"/>
                </a:cubicBezTo>
                <a:cubicBezTo>
                  <a:pt x="5515" y="800"/>
                  <a:pt x="5423" y="705"/>
                  <a:pt x="5423" y="589"/>
                </a:cubicBezTo>
                <a:cubicBezTo>
                  <a:pt x="5423" y="539"/>
                  <a:pt x="5440" y="493"/>
                  <a:pt x="5469" y="457"/>
                </a:cubicBezTo>
                <a:cubicBezTo>
                  <a:pt x="5469" y="403"/>
                  <a:pt x="5489" y="306"/>
                  <a:pt x="5519" y="264"/>
                </a:cubicBezTo>
                <a:cubicBezTo>
                  <a:pt x="5374" y="309"/>
                  <a:pt x="5273" y="440"/>
                  <a:pt x="5273" y="589"/>
                </a:cubicBezTo>
                <a:cubicBezTo>
                  <a:pt x="5273" y="779"/>
                  <a:pt x="5435" y="931"/>
                  <a:pt x="5629" y="931"/>
                </a:cubicBezTo>
                <a:cubicBezTo>
                  <a:pt x="5823" y="931"/>
                  <a:pt x="5986" y="779"/>
                  <a:pt x="5986" y="589"/>
                </a:cubicBezTo>
                <a:cubicBezTo>
                  <a:pt x="5986" y="448"/>
                  <a:pt x="5896" y="326"/>
                  <a:pt x="5768" y="274"/>
                </a:cubicBezTo>
                <a:close/>
                <a:moveTo>
                  <a:pt x="5825" y="654"/>
                </a:moveTo>
                <a:cubicBezTo>
                  <a:pt x="5738" y="629"/>
                  <a:pt x="5674" y="548"/>
                  <a:pt x="5674" y="451"/>
                </a:cubicBezTo>
                <a:cubicBezTo>
                  <a:pt x="5674" y="429"/>
                  <a:pt x="5677" y="407"/>
                  <a:pt x="5684" y="387"/>
                </a:cubicBezTo>
                <a:cubicBezTo>
                  <a:pt x="5771" y="411"/>
                  <a:pt x="5835" y="492"/>
                  <a:pt x="5835" y="589"/>
                </a:cubicBezTo>
                <a:cubicBezTo>
                  <a:pt x="5835" y="612"/>
                  <a:pt x="5831" y="633"/>
                  <a:pt x="5825" y="654"/>
                </a:cubicBezTo>
                <a:close/>
                <a:moveTo>
                  <a:pt x="4105" y="713"/>
                </a:moveTo>
                <a:cubicBezTo>
                  <a:pt x="4105" y="844"/>
                  <a:pt x="4014" y="929"/>
                  <a:pt x="3803" y="929"/>
                </a:cubicBezTo>
                <a:cubicBezTo>
                  <a:pt x="3677" y="929"/>
                  <a:pt x="3608" y="911"/>
                  <a:pt x="3551" y="894"/>
                </a:cubicBezTo>
                <a:cubicBezTo>
                  <a:pt x="3551" y="744"/>
                  <a:pt x="3551" y="744"/>
                  <a:pt x="3551" y="744"/>
                </a:cubicBezTo>
                <a:cubicBezTo>
                  <a:pt x="3663" y="744"/>
                  <a:pt x="3663" y="744"/>
                  <a:pt x="3663" y="744"/>
                </a:cubicBezTo>
                <a:cubicBezTo>
                  <a:pt x="3678" y="791"/>
                  <a:pt x="3741" y="820"/>
                  <a:pt x="3802" y="820"/>
                </a:cubicBezTo>
                <a:cubicBezTo>
                  <a:pt x="3876" y="820"/>
                  <a:pt x="3921" y="790"/>
                  <a:pt x="3921" y="741"/>
                </a:cubicBezTo>
                <a:cubicBezTo>
                  <a:pt x="3921" y="692"/>
                  <a:pt x="3891" y="671"/>
                  <a:pt x="3779" y="656"/>
                </a:cubicBezTo>
                <a:cubicBezTo>
                  <a:pt x="3629" y="636"/>
                  <a:pt x="3559" y="586"/>
                  <a:pt x="3559" y="455"/>
                </a:cubicBezTo>
                <a:cubicBezTo>
                  <a:pt x="3559" y="323"/>
                  <a:pt x="3665" y="247"/>
                  <a:pt x="3843" y="247"/>
                </a:cubicBezTo>
                <a:cubicBezTo>
                  <a:pt x="3952" y="247"/>
                  <a:pt x="4026" y="258"/>
                  <a:pt x="4081" y="276"/>
                </a:cubicBezTo>
                <a:cubicBezTo>
                  <a:pt x="4081" y="424"/>
                  <a:pt x="4081" y="424"/>
                  <a:pt x="4081" y="424"/>
                </a:cubicBezTo>
                <a:cubicBezTo>
                  <a:pt x="3974" y="424"/>
                  <a:pt x="3974" y="424"/>
                  <a:pt x="3974" y="424"/>
                </a:cubicBezTo>
                <a:cubicBezTo>
                  <a:pt x="3952" y="384"/>
                  <a:pt x="3909" y="359"/>
                  <a:pt x="3836" y="359"/>
                </a:cubicBezTo>
                <a:cubicBezTo>
                  <a:pt x="3765" y="359"/>
                  <a:pt x="3725" y="387"/>
                  <a:pt x="3725" y="429"/>
                </a:cubicBezTo>
                <a:cubicBezTo>
                  <a:pt x="3725" y="469"/>
                  <a:pt x="3750" y="493"/>
                  <a:pt x="3868" y="510"/>
                </a:cubicBezTo>
                <a:cubicBezTo>
                  <a:pt x="4036" y="534"/>
                  <a:pt x="4105" y="579"/>
                  <a:pt x="4105" y="713"/>
                </a:cubicBezTo>
                <a:close/>
                <a:moveTo>
                  <a:pt x="5291" y="155"/>
                </a:moveTo>
                <a:cubicBezTo>
                  <a:pt x="5082" y="930"/>
                  <a:pt x="5082" y="930"/>
                  <a:pt x="5082" y="930"/>
                </a:cubicBezTo>
                <a:cubicBezTo>
                  <a:pt x="4848" y="930"/>
                  <a:pt x="4848" y="930"/>
                  <a:pt x="4848" y="930"/>
                </a:cubicBezTo>
                <a:cubicBezTo>
                  <a:pt x="4699" y="353"/>
                  <a:pt x="4699" y="353"/>
                  <a:pt x="4699" y="353"/>
                </a:cubicBezTo>
                <a:cubicBezTo>
                  <a:pt x="4696" y="353"/>
                  <a:pt x="4696" y="353"/>
                  <a:pt x="4696" y="353"/>
                </a:cubicBezTo>
                <a:cubicBezTo>
                  <a:pt x="4546" y="930"/>
                  <a:pt x="4546" y="930"/>
                  <a:pt x="4546" y="930"/>
                </a:cubicBezTo>
                <a:cubicBezTo>
                  <a:pt x="4312" y="930"/>
                  <a:pt x="4312" y="930"/>
                  <a:pt x="4312" y="930"/>
                </a:cubicBezTo>
                <a:cubicBezTo>
                  <a:pt x="4113" y="150"/>
                  <a:pt x="4113" y="150"/>
                  <a:pt x="4113" y="150"/>
                </a:cubicBezTo>
                <a:cubicBezTo>
                  <a:pt x="4105" y="130"/>
                  <a:pt x="4088" y="114"/>
                  <a:pt x="4068" y="114"/>
                </a:cubicBezTo>
                <a:cubicBezTo>
                  <a:pt x="4045" y="114"/>
                  <a:pt x="4045" y="114"/>
                  <a:pt x="4045" y="114"/>
                </a:cubicBezTo>
                <a:cubicBezTo>
                  <a:pt x="4045" y="0"/>
                  <a:pt x="4045" y="0"/>
                  <a:pt x="4045" y="0"/>
                </a:cubicBezTo>
                <a:cubicBezTo>
                  <a:pt x="4437" y="0"/>
                  <a:pt x="4437" y="0"/>
                  <a:pt x="4437" y="0"/>
                </a:cubicBezTo>
                <a:cubicBezTo>
                  <a:pt x="4437" y="114"/>
                  <a:pt x="4437" y="114"/>
                  <a:pt x="4437" y="114"/>
                </a:cubicBezTo>
                <a:cubicBezTo>
                  <a:pt x="4322" y="114"/>
                  <a:pt x="4322" y="114"/>
                  <a:pt x="4322" y="114"/>
                </a:cubicBezTo>
                <a:cubicBezTo>
                  <a:pt x="4457" y="690"/>
                  <a:pt x="4457" y="690"/>
                  <a:pt x="4457" y="690"/>
                </a:cubicBezTo>
                <a:cubicBezTo>
                  <a:pt x="4460" y="690"/>
                  <a:pt x="4460" y="690"/>
                  <a:pt x="4460" y="690"/>
                </a:cubicBezTo>
                <a:cubicBezTo>
                  <a:pt x="4640" y="0"/>
                  <a:pt x="4640" y="0"/>
                  <a:pt x="4640" y="0"/>
                </a:cubicBezTo>
                <a:cubicBezTo>
                  <a:pt x="4804" y="0"/>
                  <a:pt x="4804" y="0"/>
                  <a:pt x="4804" y="0"/>
                </a:cubicBezTo>
                <a:cubicBezTo>
                  <a:pt x="4982" y="690"/>
                  <a:pt x="4982" y="690"/>
                  <a:pt x="4982" y="690"/>
                </a:cubicBezTo>
                <a:cubicBezTo>
                  <a:pt x="4985" y="690"/>
                  <a:pt x="4985" y="690"/>
                  <a:pt x="4985" y="690"/>
                </a:cubicBezTo>
                <a:cubicBezTo>
                  <a:pt x="5107" y="204"/>
                  <a:pt x="5107" y="204"/>
                  <a:pt x="5107" y="204"/>
                </a:cubicBezTo>
                <a:cubicBezTo>
                  <a:pt x="5128" y="146"/>
                  <a:pt x="5114" y="114"/>
                  <a:pt x="5060" y="114"/>
                </a:cubicBezTo>
                <a:cubicBezTo>
                  <a:pt x="5009" y="114"/>
                  <a:pt x="5009" y="114"/>
                  <a:pt x="5009" y="114"/>
                </a:cubicBezTo>
                <a:cubicBezTo>
                  <a:pt x="5009" y="0"/>
                  <a:pt x="5009" y="0"/>
                  <a:pt x="5009" y="0"/>
                </a:cubicBezTo>
                <a:cubicBezTo>
                  <a:pt x="5363" y="0"/>
                  <a:pt x="5363" y="0"/>
                  <a:pt x="5363" y="0"/>
                </a:cubicBezTo>
                <a:cubicBezTo>
                  <a:pt x="5363" y="114"/>
                  <a:pt x="5363" y="114"/>
                  <a:pt x="5363" y="114"/>
                </a:cubicBezTo>
                <a:cubicBezTo>
                  <a:pt x="5343" y="114"/>
                  <a:pt x="5343" y="114"/>
                  <a:pt x="5343" y="114"/>
                </a:cubicBezTo>
                <a:cubicBezTo>
                  <a:pt x="5320" y="114"/>
                  <a:pt x="5299" y="131"/>
                  <a:pt x="5291" y="155"/>
                </a:cubicBezTo>
                <a:close/>
                <a:moveTo>
                  <a:pt x="2509" y="247"/>
                </a:moveTo>
                <a:cubicBezTo>
                  <a:pt x="2317" y="247"/>
                  <a:pt x="2172" y="378"/>
                  <a:pt x="2172" y="592"/>
                </a:cubicBezTo>
                <a:cubicBezTo>
                  <a:pt x="2172" y="672"/>
                  <a:pt x="2190" y="740"/>
                  <a:pt x="2225" y="794"/>
                </a:cubicBezTo>
                <a:cubicBezTo>
                  <a:pt x="2201" y="801"/>
                  <a:pt x="2175" y="806"/>
                  <a:pt x="2148" y="806"/>
                </a:cubicBezTo>
                <a:cubicBezTo>
                  <a:pt x="2097" y="806"/>
                  <a:pt x="2068" y="792"/>
                  <a:pt x="2062" y="745"/>
                </a:cubicBezTo>
                <a:cubicBezTo>
                  <a:pt x="2062" y="702"/>
                  <a:pt x="2062" y="702"/>
                  <a:pt x="2062" y="702"/>
                </a:cubicBezTo>
                <a:cubicBezTo>
                  <a:pt x="2062" y="264"/>
                  <a:pt x="2062" y="264"/>
                  <a:pt x="2062" y="264"/>
                </a:cubicBezTo>
                <a:cubicBezTo>
                  <a:pt x="1880" y="264"/>
                  <a:pt x="1880" y="264"/>
                  <a:pt x="1880" y="264"/>
                </a:cubicBezTo>
                <a:cubicBezTo>
                  <a:pt x="1880" y="757"/>
                  <a:pt x="1880" y="757"/>
                  <a:pt x="1880" y="757"/>
                </a:cubicBezTo>
                <a:cubicBezTo>
                  <a:pt x="1837" y="773"/>
                  <a:pt x="1783" y="788"/>
                  <a:pt x="1723" y="788"/>
                </a:cubicBezTo>
                <a:cubicBezTo>
                  <a:pt x="1664" y="788"/>
                  <a:pt x="1638" y="768"/>
                  <a:pt x="1638" y="703"/>
                </a:cubicBezTo>
                <a:cubicBezTo>
                  <a:pt x="1638" y="627"/>
                  <a:pt x="1638" y="627"/>
                  <a:pt x="1638" y="627"/>
                </a:cubicBezTo>
                <a:cubicBezTo>
                  <a:pt x="1638" y="627"/>
                  <a:pt x="1638" y="627"/>
                  <a:pt x="1638" y="627"/>
                </a:cubicBezTo>
                <a:cubicBezTo>
                  <a:pt x="1638" y="264"/>
                  <a:pt x="1638" y="264"/>
                  <a:pt x="1638" y="264"/>
                </a:cubicBezTo>
                <a:cubicBezTo>
                  <a:pt x="1457" y="264"/>
                  <a:pt x="1457" y="264"/>
                  <a:pt x="1457" y="264"/>
                </a:cubicBezTo>
                <a:cubicBezTo>
                  <a:pt x="1457" y="752"/>
                  <a:pt x="1457" y="752"/>
                  <a:pt x="1457" y="752"/>
                </a:cubicBezTo>
                <a:cubicBezTo>
                  <a:pt x="1457" y="901"/>
                  <a:pt x="1543" y="931"/>
                  <a:pt x="1643" y="931"/>
                </a:cubicBezTo>
                <a:cubicBezTo>
                  <a:pt x="1724" y="931"/>
                  <a:pt x="1797" y="907"/>
                  <a:pt x="1857" y="871"/>
                </a:cubicBezTo>
                <a:cubicBezTo>
                  <a:pt x="1857" y="871"/>
                  <a:pt x="1857" y="871"/>
                  <a:pt x="1857" y="871"/>
                </a:cubicBezTo>
                <a:cubicBezTo>
                  <a:pt x="1857" y="871"/>
                  <a:pt x="1867" y="865"/>
                  <a:pt x="1898" y="845"/>
                </a:cubicBezTo>
                <a:cubicBezTo>
                  <a:pt x="1898" y="845"/>
                  <a:pt x="1898" y="845"/>
                  <a:pt x="1898" y="845"/>
                </a:cubicBezTo>
                <a:cubicBezTo>
                  <a:pt x="1926" y="910"/>
                  <a:pt x="1984" y="930"/>
                  <a:pt x="2056" y="930"/>
                </a:cubicBezTo>
                <a:cubicBezTo>
                  <a:pt x="2139" y="930"/>
                  <a:pt x="2225" y="901"/>
                  <a:pt x="2288" y="861"/>
                </a:cubicBezTo>
                <a:cubicBezTo>
                  <a:pt x="2346" y="906"/>
                  <a:pt x="2425" y="930"/>
                  <a:pt x="2523" y="930"/>
                </a:cubicBezTo>
                <a:cubicBezTo>
                  <a:pt x="2661" y="930"/>
                  <a:pt x="2739" y="895"/>
                  <a:pt x="2794" y="865"/>
                </a:cubicBezTo>
                <a:cubicBezTo>
                  <a:pt x="2794" y="743"/>
                  <a:pt x="2794" y="743"/>
                  <a:pt x="2794" y="743"/>
                </a:cubicBezTo>
                <a:cubicBezTo>
                  <a:pt x="2735" y="743"/>
                  <a:pt x="2735" y="743"/>
                  <a:pt x="2735" y="743"/>
                </a:cubicBezTo>
                <a:cubicBezTo>
                  <a:pt x="2690" y="775"/>
                  <a:pt x="2630" y="799"/>
                  <a:pt x="2551" y="799"/>
                </a:cubicBezTo>
                <a:cubicBezTo>
                  <a:pt x="2445" y="799"/>
                  <a:pt x="2379" y="762"/>
                  <a:pt x="2369" y="630"/>
                </a:cubicBezTo>
                <a:cubicBezTo>
                  <a:pt x="2818" y="630"/>
                  <a:pt x="2818" y="630"/>
                  <a:pt x="2818" y="630"/>
                </a:cubicBezTo>
                <a:cubicBezTo>
                  <a:pt x="2818" y="624"/>
                  <a:pt x="2821" y="596"/>
                  <a:pt x="2821" y="573"/>
                </a:cubicBezTo>
                <a:cubicBezTo>
                  <a:pt x="2821" y="354"/>
                  <a:pt x="2712" y="247"/>
                  <a:pt x="2509" y="247"/>
                </a:cubicBezTo>
                <a:close/>
                <a:moveTo>
                  <a:pt x="2372" y="518"/>
                </a:moveTo>
                <a:cubicBezTo>
                  <a:pt x="2387" y="395"/>
                  <a:pt x="2442" y="363"/>
                  <a:pt x="2509" y="363"/>
                </a:cubicBezTo>
                <a:cubicBezTo>
                  <a:pt x="2584" y="363"/>
                  <a:pt x="2627" y="401"/>
                  <a:pt x="2631" y="518"/>
                </a:cubicBezTo>
                <a:lnTo>
                  <a:pt x="2372" y="518"/>
                </a:lnTo>
                <a:close/>
                <a:moveTo>
                  <a:pt x="7385" y="45"/>
                </a:moveTo>
                <a:cubicBezTo>
                  <a:pt x="7280" y="45"/>
                  <a:pt x="7280" y="45"/>
                  <a:pt x="7280" y="45"/>
                </a:cubicBezTo>
                <a:cubicBezTo>
                  <a:pt x="7280" y="301"/>
                  <a:pt x="7280" y="301"/>
                  <a:pt x="7280" y="301"/>
                </a:cubicBezTo>
                <a:cubicBezTo>
                  <a:pt x="7237" y="265"/>
                  <a:pt x="7187" y="248"/>
                  <a:pt x="7098" y="248"/>
                </a:cubicBezTo>
                <a:cubicBezTo>
                  <a:pt x="6950" y="248"/>
                  <a:pt x="6801" y="338"/>
                  <a:pt x="6801" y="599"/>
                </a:cubicBezTo>
                <a:cubicBezTo>
                  <a:pt x="6801" y="680"/>
                  <a:pt x="6818" y="746"/>
                  <a:pt x="6846" y="797"/>
                </a:cubicBezTo>
                <a:cubicBezTo>
                  <a:pt x="6825" y="803"/>
                  <a:pt x="6803" y="807"/>
                  <a:pt x="6780" y="807"/>
                </a:cubicBezTo>
                <a:cubicBezTo>
                  <a:pt x="6720" y="807"/>
                  <a:pt x="6691" y="788"/>
                  <a:pt x="6691" y="722"/>
                </a:cubicBezTo>
                <a:cubicBezTo>
                  <a:pt x="6691" y="552"/>
                  <a:pt x="6691" y="552"/>
                  <a:pt x="6691" y="552"/>
                </a:cubicBezTo>
                <a:cubicBezTo>
                  <a:pt x="6691" y="552"/>
                  <a:pt x="6691" y="552"/>
                  <a:pt x="6691" y="552"/>
                </a:cubicBezTo>
                <a:cubicBezTo>
                  <a:pt x="6691" y="149"/>
                  <a:pt x="6691" y="149"/>
                  <a:pt x="6691" y="149"/>
                </a:cubicBezTo>
                <a:cubicBezTo>
                  <a:pt x="6691" y="60"/>
                  <a:pt x="6680" y="45"/>
                  <a:pt x="6616" y="45"/>
                </a:cubicBezTo>
                <a:cubicBezTo>
                  <a:pt x="6511" y="45"/>
                  <a:pt x="6511" y="45"/>
                  <a:pt x="6511" y="45"/>
                </a:cubicBezTo>
                <a:cubicBezTo>
                  <a:pt x="6511" y="552"/>
                  <a:pt x="6511" y="552"/>
                  <a:pt x="6511" y="552"/>
                </a:cubicBezTo>
                <a:cubicBezTo>
                  <a:pt x="6511" y="724"/>
                  <a:pt x="6511" y="724"/>
                  <a:pt x="6511" y="724"/>
                </a:cubicBezTo>
                <a:cubicBezTo>
                  <a:pt x="6511" y="744"/>
                  <a:pt x="6511" y="744"/>
                  <a:pt x="6511" y="744"/>
                </a:cubicBezTo>
                <a:cubicBezTo>
                  <a:pt x="6511" y="894"/>
                  <a:pt x="6586" y="931"/>
                  <a:pt x="6687" y="931"/>
                </a:cubicBezTo>
                <a:cubicBezTo>
                  <a:pt x="6765" y="931"/>
                  <a:pt x="6844" y="906"/>
                  <a:pt x="6906" y="871"/>
                </a:cubicBezTo>
                <a:cubicBezTo>
                  <a:pt x="6953" y="911"/>
                  <a:pt x="7013" y="931"/>
                  <a:pt x="7080" y="931"/>
                </a:cubicBezTo>
                <a:cubicBezTo>
                  <a:pt x="7171" y="931"/>
                  <a:pt x="7238" y="894"/>
                  <a:pt x="7284" y="846"/>
                </a:cubicBezTo>
                <a:cubicBezTo>
                  <a:pt x="7292" y="908"/>
                  <a:pt x="7309" y="913"/>
                  <a:pt x="7339" y="913"/>
                </a:cubicBezTo>
                <a:cubicBezTo>
                  <a:pt x="7461" y="913"/>
                  <a:pt x="7461" y="913"/>
                  <a:pt x="7461" y="913"/>
                </a:cubicBezTo>
                <a:cubicBezTo>
                  <a:pt x="7461" y="149"/>
                  <a:pt x="7461" y="149"/>
                  <a:pt x="7461" y="149"/>
                </a:cubicBezTo>
                <a:cubicBezTo>
                  <a:pt x="7461" y="61"/>
                  <a:pt x="7450" y="45"/>
                  <a:pt x="7385" y="45"/>
                </a:cubicBezTo>
                <a:close/>
                <a:moveTo>
                  <a:pt x="7280" y="743"/>
                </a:moveTo>
                <a:cubicBezTo>
                  <a:pt x="7231" y="782"/>
                  <a:pt x="7192" y="801"/>
                  <a:pt x="7135" y="801"/>
                </a:cubicBezTo>
                <a:cubicBezTo>
                  <a:pt x="7042" y="801"/>
                  <a:pt x="6997" y="743"/>
                  <a:pt x="6997" y="590"/>
                </a:cubicBezTo>
                <a:cubicBezTo>
                  <a:pt x="6997" y="424"/>
                  <a:pt x="7078" y="386"/>
                  <a:pt x="7158" y="386"/>
                </a:cubicBezTo>
                <a:cubicBezTo>
                  <a:pt x="7211" y="386"/>
                  <a:pt x="7249" y="397"/>
                  <a:pt x="7280" y="419"/>
                </a:cubicBezTo>
                <a:lnTo>
                  <a:pt x="7280" y="743"/>
                </a:lnTo>
                <a:close/>
                <a:moveTo>
                  <a:pt x="3492" y="426"/>
                </a:moveTo>
                <a:cubicBezTo>
                  <a:pt x="3492" y="913"/>
                  <a:pt x="3492" y="913"/>
                  <a:pt x="3492" y="913"/>
                </a:cubicBezTo>
                <a:cubicBezTo>
                  <a:pt x="3311" y="913"/>
                  <a:pt x="3311" y="913"/>
                  <a:pt x="3311" y="913"/>
                </a:cubicBezTo>
                <a:cubicBezTo>
                  <a:pt x="3311" y="475"/>
                  <a:pt x="3311" y="475"/>
                  <a:pt x="3311" y="475"/>
                </a:cubicBezTo>
                <a:cubicBezTo>
                  <a:pt x="3311" y="409"/>
                  <a:pt x="3285" y="390"/>
                  <a:pt x="3226" y="390"/>
                </a:cubicBezTo>
                <a:cubicBezTo>
                  <a:pt x="3166" y="390"/>
                  <a:pt x="3112" y="405"/>
                  <a:pt x="3069" y="420"/>
                </a:cubicBezTo>
                <a:cubicBezTo>
                  <a:pt x="3069" y="913"/>
                  <a:pt x="3069" y="913"/>
                  <a:pt x="3069" y="913"/>
                </a:cubicBezTo>
                <a:cubicBezTo>
                  <a:pt x="2887" y="913"/>
                  <a:pt x="2887" y="913"/>
                  <a:pt x="2887" y="913"/>
                </a:cubicBezTo>
                <a:cubicBezTo>
                  <a:pt x="2887" y="263"/>
                  <a:pt x="2887" y="263"/>
                  <a:pt x="2887" y="263"/>
                </a:cubicBezTo>
                <a:cubicBezTo>
                  <a:pt x="3007" y="263"/>
                  <a:pt x="3007" y="263"/>
                  <a:pt x="3007" y="263"/>
                </a:cubicBezTo>
                <a:cubicBezTo>
                  <a:pt x="3040" y="263"/>
                  <a:pt x="3058" y="266"/>
                  <a:pt x="3066" y="323"/>
                </a:cubicBezTo>
                <a:cubicBezTo>
                  <a:pt x="3131" y="278"/>
                  <a:pt x="3213" y="247"/>
                  <a:pt x="3306" y="247"/>
                </a:cubicBezTo>
                <a:cubicBezTo>
                  <a:pt x="3406" y="247"/>
                  <a:pt x="3492" y="277"/>
                  <a:pt x="3492" y="426"/>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013" dirty="0"/>
          </a:p>
        </p:txBody>
      </p:sp>
      <p:sp>
        <p:nvSpPr>
          <p:cNvPr id="11" name="LS_Worldline  (JU-Free) ">
            <a:extLst>
              <a:ext uri="{FF2B5EF4-FFF2-40B4-BE49-F238E27FC236}">
                <a16:creationId xmlns:a16="http://schemas.microsoft.com/office/drawing/2014/main" xmlns="" id="{9D62E726-3AC9-4DE8-9AF0-F368FFA42BE5}"/>
              </a:ext>
            </a:extLst>
          </p:cNvPr>
          <p:cNvSpPr txBox="1">
            <a:spLocks noChangeAspect="1"/>
          </p:cNvSpPr>
          <p:nvPr userDrawn="1">
            <p:custDataLst>
              <p:custData r:id="rId1"/>
            </p:custDataLst>
          </p:nvPr>
        </p:nvSpPr>
        <p:spPr bwMode="auto">
          <a:xfrm>
            <a:off x="7640637" y="4704024"/>
            <a:ext cx="1285879" cy="224670"/>
          </a:xfrm>
          <a:custGeom>
            <a:avLst/>
            <a:gdLst>
              <a:gd name="T0" fmla="*/ 3107 w 5382"/>
              <a:gd name="T1" fmla="*/ 302 h 939"/>
              <a:gd name="T2" fmla="*/ 2692 w 5382"/>
              <a:gd name="T3" fmla="*/ 799 h 939"/>
              <a:gd name="T4" fmla="*/ 2544 w 5382"/>
              <a:gd name="T5" fmla="*/ 553 h 939"/>
              <a:gd name="T6" fmla="*/ 2471 w 5382"/>
              <a:gd name="T7" fmla="*/ 47 h 939"/>
              <a:gd name="T8" fmla="*/ 2371 w 5382"/>
              <a:gd name="T9" fmla="*/ 725 h 939"/>
              <a:gd name="T10" fmla="*/ 2749 w 5382"/>
              <a:gd name="T11" fmla="*/ 872 h 939"/>
              <a:gd name="T12" fmla="*/ 3164 w 5382"/>
              <a:gd name="T13" fmla="*/ 923 h 939"/>
              <a:gd name="T14" fmla="*/ 3208 w 5382"/>
              <a:gd name="T15" fmla="*/ 47 h 939"/>
              <a:gd name="T16" fmla="*/ 2837 w 5382"/>
              <a:gd name="T17" fmla="*/ 592 h 939"/>
              <a:gd name="T18" fmla="*/ 3107 w 5382"/>
              <a:gd name="T19" fmla="*/ 744 h 939"/>
              <a:gd name="T20" fmla="*/ 2313 w 5382"/>
              <a:gd name="T21" fmla="*/ 403 h 939"/>
              <a:gd name="T22" fmla="*/ 2090 w 5382"/>
              <a:gd name="T23" fmla="*/ 923 h 939"/>
              <a:gd name="T24" fmla="*/ 2031 w 5382"/>
              <a:gd name="T25" fmla="*/ 262 h 939"/>
              <a:gd name="T26" fmla="*/ 1657 w 5382"/>
              <a:gd name="T27" fmla="*/ 274 h 939"/>
              <a:gd name="T28" fmla="*/ 1420 w 5382"/>
              <a:gd name="T29" fmla="*/ 453 h 939"/>
              <a:gd name="T30" fmla="*/ 1323 w 5382"/>
              <a:gd name="T31" fmla="*/ 593 h 939"/>
              <a:gd name="T32" fmla="*/ 1176 w 5382"/>
              <a:gd name="T33" fmla="*/ 593 h 939"/>
              <a:gd name="T34" fmla="*/ 1657 w 5382"/>
              <a:gd name="T35" fmla="*/ 274 h 939"/>
              <a:gd name="T36" fmla="*/ 1576 w 5382"/>
              <a:gd name="T37" fmla="*/ 388 h 939"/>
              <a:gd name="T38" fmla="*/ 3714 w 5382"/>
              <a:gd name="T39" fmla="*/ 127 h 939"/>
              <a:gd name="T40" fmla="*/ 3815 w 5382"/>
              <a:gd name="T41" fmla="*/ 225 h 939"/>
              <a:gd name="T42" fmla="*/ 5083 w 5382"/>
              <a:gd name="T43" fmla="*/ 249 h 939"/>
              <a:gd name="T44" fmla="*/ 4736 w 5382"/>
              <a:gd name="T45" fmla="*/ 811 h 939"/>
              <a:gd name="T46" fmla="*/ 4474 w 5382"/>
              <a:gd name="T47" fmla="*/ 244 h 939"/>
              <a:gd name="T48" fmla="*/ 4071 w 5382"/>
              <a:gd name="T49" fmla="*/ 262 h 939"/>
              <a:gd name="T50" fmla="*/ 3904 w 5382"/>
              <a:gd name="T51" fmla="*/ 708 h 939"/>
              <a:gd name="T52" fmla="*/ 3732 w 5382"/>
              <a:gd name="T53" fmla="*/ 262 h 939"/>
              <a:gd name="T54" fmla="*/ 3732 w 5382"/>
              <a:gd name="T55" fmla="*/ 730 h 939"/>
              <a:gd name="T56" fmla="*/ 3562 w 5382"/>
              <a:gd name="T57" fmla="*/ 726 h 939"/>
              <a:gd name="T58" fmla="*/ 3390 w 5382"/>
              <a:gd name="T59" fmla="*/ 47 h 939"/>
              <a:gd name="T60" fmla="*/ 3390 w 5382"/>
              <a:gd name="T61" fmla="*/ 748 h 939"/>
              <a:gd name="T62" fmla="*/ 3900 w 5382"/>
              <a:gd name="T63" fmla="*/ 914 h 939"/>
              <a:gd name="T64" fmla="*/ 4246 w 5382"/>
              <a:gd name="T65" fmla="*/ 923 h 939"/>
              <a:gd name="T66" fmla="*/ 4479 w 5382"/>
              <a:gd name="T67" fmla="*/ 479 h 939"/>
              <a:gd name="T68" fmla="*/ 4479 w 5382"/>
              <a:gd name="T69" fmla="*/ 748 h 939"/>
              <a:gd name="T70" fmla="*/ 5096 w 5382"/>
              <a:gd name="T71" fmla="*/ 934 h 939"/>
              <a:gd name="T72" fmla="*/ 5300 w 5382"/>
              <a:gd name="T73" fmla="*/ 747 h 939"/>
              <a:gd name="T74" fmla="*/ 5380 w 5382"/>
              <a:gd name="T75" fmla="*/ 633 h 939"/>
              <a:gd name="T76" fmla="*/ 5083 w 5382"/>
              <a:gd name="T77" fmla="*/ 366 h 939"/>
              <a:gd name="T78" fmla="*/ 1197 w 5382"/>
              <a:gd name="T79" fmla="*/ 156 h 939"/>
              <a:gd name="T80" fmla="*/ 629 w 5382"/>
              <a:gd name="T81" fmla="*/ 354 h 939"/>
              <a:gd name="T82" fmla="*/ 255 w 5382"/>
              <a:gd name="T83" fmla="*/ 922 h 939"/>
              <a:gd name="T84" fmla="*/ 0 w 5382"/>
              <a:gd name="T85" fmla="*/ 115 h 939"/>
              <a:gd name="T86" fmla="*/ 376 w 5382"/>
              <a:gd name="T87" fmla="*/ 115 h 939"/>
              <a:gd name="T88" fmla="*/ 399 w 5382"/>
              <a:gd name="T89" fmla="*/ 693 h 939"/>
              <a:gd name="T90" fmla="*/ 901 w 5382"/>
              <a:gd name="T91" fmla="*/ 693 h 939"/>
              <a:gd name="T92" fmla="*/ 976 w 5382"/>
              <a:gd name="T93" fmla="*/ 115 h 939"/>
              <a:gd name="T94" fmla="*/ 1267 w 5382"/>
              <a:gd name="T95" fmla="*/ 0 h 939"/>
              <a:gd name="T96" fmla="*/ 1197 w 5382"/>
              <a:gd name="T97" fmla="*/ 15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2" h="939">
                <a:moveTo>
                  <a:pt x="3208" y="47"/>
                </a:moveTo>
                <a:cubicBezTo>
                  <a:pt x="3107" y="47"/>
                  <a:pt x="3107" y="47"/>
                  <a:pt x="3107" y="47"/>
                </a:cubicBezTo>
                <a:cubicBezTo>
                  <a:pt x="3107" y="302"/>
                  <a:pt x="3107" y="302"/>
                  <a:pt x="3107" y="302"/>
                </a:cubicBezTo>
                <a:cubicBezTo>
                  <a:pt x="3066" y="267"/>
                  <a:pt x="3018" y="245"/>
                  <a:pt x="2933" y="245"/>
                </a:cubicBezTo>
                <a:cubicBezTo>
                  <a:pt x="2791" y="245"/>
                  <a:pt x="2649" y="339"/>
                  <a:pt x="2649" y="601"/>
                </a:cubicBezTo>
                <a:cubicBezTo>
                  <a:pt x="2649" y="681"/>
                  <a:pt x="2664" y="747"/>
                  <a:pt x="2692" y="799"/>
                </a:cubicBezTo>
                <a:cubicBezTo>
                  <a:pt x="2672" y="804"/>
                  <a:pt x="2650" y="808"/>
                  <a:pt x="2628" y="808"/>
                </a:cubicBezTo>
                <a:cubicBezTo>
                  <a:pt x="2571" y="808"/>
                  <a:pt x="2544" y="790"/>
                  <a:pt x="2544" y="724"/>
                </a:cubicBezTo>
                <a:cubicBezTo>
                  <a:pt x="2544" y="553"/>
                  <a:pt x="2544" y="553"/>
                  <a:pt x="2544" y="553"/>
                </a:cubicBezTo>
                <a:cubicBezTo>
                  <a:pt x="2543" y="553"/>
                  <a:pt x="2543" y="553"/>
                  <a:pt x="2543" y="553"/>
                </a:cubicBezTo>
                <a:cubicBezTo>
                  <a:pt x="2543" y="151"/>
                  <a:pt x="2543" y="151"/>
                  <a:pt x="2543" y="151"/>
                </a:cubicBezTo>
                <a:cubicBezTo>
                  <a:pt x="2543" y="62"/>
                  <a:pt x="2533" y="47"/>
                  <a:pt x="2471" y="47"/>
                </a:cubicBezTo>
                <a:cubicBezTo>
                  <a:pt x="2371" y="47"/>
                  <a:pt x="2371" y="47"/>
                  <a:pt x="2371" y="47"/>
                </a:cubicBezTo>
                <a:cubicBezTo>
                  <a:pt x="2371" y="553"/>
                  <a:pt x="2371" y="553"/>
                  <a:pt x="2371" y="553"/>
                </a:cubicBezTo>
                <a:cubicBezTo>
                  <a:pt x="2371" y="725"/>
                  <a:pt x="2371" y="725"/>
                  <a:pt x="2371" y="725"/>
                </a:cubicBezTo>
                <a:cubicBezTo>
                  <a:pt x="2371" y="746"/>
                  <a:pt x="2371" y="746"/>
                  <a:pt x="2371" y="746"/>
                </a:cubicBezTo>
                <a:cubicBezTo>
                  <a:pt x="2371" y="895"/>
                  <a:pt x="2443" y="932"/>
                  <a:pt x="2539" y="932"/>
                </a:cubicBezTo>
                <a:cubicBezTo>
                  <a:pt x="2614" y="932"/>
                  <a:pt x="2690" y="907"/>
                  <a:pt x="2749" y="872"/>
                </a:cubicBezTo>
                <a:cubicBezTo>
                  <a:pt x="2794" y="912"/>
                  <a:pt x="2852" y="932"/>
                  <a:pt x="2916" y="932"/>
                </a:cubicBezTo>
                <a:cubicBezTo>
                  <a:pt x="3003" y="932"/>
                  <a:pt x="3067" y="895"/>
                  <a:pt x="3111" y="847"/>
                </a:cubicBezTo>
                <a:cubicBezTo>
                  <a:pt x="3118" y="909"/>
                  <a:pt x="3135" y="923"/>
                  <a:pt x="3164" y="923"/>
                </a:cubicBezTo>
                <a:cubicBezTo>
                  <a:pt x="3280" y="923"/>
                  <a:pt x="3280" y="923"/>
                  <a:pt x="3280" y="923"/>
                </a:cubicBezTo>
                <a:cubicBezTo>
                  <a:pt x="3280" y="151"/>
                  <a:pt x="3280" y="151"/>
                  <a:pt x="3280" y="151"/>
                </a:cubicBezTo>
                <a:cubicBezTo>
                  <a:pt x="3280" y="63"/>
                  <a:pt x="3270" y="47"/>
                  <a:pt x="3208" y="47"/>
                </a:cubicBezTo>
                <a:close/>
                <a:moveTo>
                  <a:pt x="3107" y="744"/>
                </a:moveTo>
                <a:cubicBezTo>
                  <a:pt x="3060" y="783"/>
                  <a:pt x="3023" y="803"/>
                  <a:pt x="2968" y="803"/>
                </a:cubicBezTo>
                <a:cubicBezTo>
                  <a:pt x="2880" y="803"/>
                  <a:pt x="2837" y="744"/>
                  <a:pt x="2837" y="592"/>
                </a:cubicBezTo>
                <a:cubicBezTo>
                  <a:pt x="2837" y="426"/>
                  <a:pt x="2914" y="388"/>
                  <a:pt x="2990" y="388"/>
                </a:cubicBezTo>
                <a:cubicBezTo>
                  <a:pt x="3041" y="388"/>
                  <a:pt x="3078" y="399"/>
                  <a:pt x="3107" y="421"/>
                </a:cubicBezTo>
                <a:lnTo>
                  <a:pt x="3107" y="744"/>
                </a:lnTo>
                <a:close/>
                <a:moveTo>
                  <a:pt x="2273" y="250"/>
                </a:moveTo>
                <a:cubicBezTo>
                  <a:pt x="2287" y="250"/>
                  <a:pt x="2301" y="253"/>
                  <a:pt x="2313" y="257"/>
                </a:cubicBezTo>
                <a:cubicBezTo>
                  <a:pt x="2313" y="403"/>
                  <a:pt x="2313" y="403"/>
                  <a:pt x="2313" y="403"/>
                </a:cubicBezTo>
                <a:cubicBezTo>
                  <a:pt x="2282" y="403"/>
                  <a:pt x="2282" y="403"/>
                  <a:pt x="2282" y="403"/>
                </a:cubicBezTo>
                <a:cubicBezTo>
                  <a:pt x="2190" y="403"/>
                  <a:pt x="2126" y="423"/>
                  <a:pt x="2090" y="442"/>
                </a:cubicBezTo>
                <a:cubicBezTo>
                  <a:pt x="2090" y="923"/>
                  <a:pt x="2090" y="923"/>
                  <a:pt x="2090" y="923"/>
                </a:cubicBezTo>
                <a:cubicBezTo>
                  <a:pt x="1915" y="923"/>
                  <a:pt x="1915" y="923"/>
                  <a:pt x="1915" y="923"/>
                </a:cubicBezTo>
                <a:cubicBezTo>
                  <a:pt x="1915" y="262"/>
                  <a:pt x="1915" y="262"/>
                  <a:pt x="1915" y="262"/>
                </a:cubicBezTo>
                <a:cubicBezTo>
                  <a:pt x="2031" y="262"/>
                  <a:pt x="2031" y="262"/>
                  <a:pt x="2031" y="262"/>
                </a:cubicBezTo>
                <a:cubicBezTo>
                  <a:pt x="2062" y="262"/>
                  <a:pt x="2081" y="271"/>
                  <a:pt x="2088" y="337"/>
                </a:cubicBezTo>
                <a:cubicBezTo>
                  <a:pt x="2130" y="292"/>
                  <a:pt x="2190" y="250"/>
                  <a:pt x="2273" y="250"/>
                </a:cubicBezTo>
                <a:close/>
                <a:moveTo>
                  <a:pt x="1657" y="274"/>
                </a:moveTo>
                <a:cubicBezTo>
                  <a:pt x="1616" y="256"/>
                  <a:pt x="1570" y="246"/>
                  <a:pt x="1523" y="246"/>
                </a:cubicBezTo>
                <a:cubicBezTo>
                  <a:pt x="1511" y="246"/>
                  <a:pt x="1498" y="247"/>
                  <a:pt x="1487" y="248"/>
                </a:cubicBezTo>
                <a:cubicBezTo>
                  <a:pt x="1444" y="306"/>
                  <a:pt x="1420" y="376"/>
                  <a:pt x="1420" y="453"/>
                </a:cubicBezTo>
                <a:cubicBezTo>
                  <a:pt x="1420" y="596"/>
                  <a:pt x="1507" y="719"/>
                  <a:pt x="1631" y="772"/>
                </a:cubicBezTo>
                <a:cubicBezTo>
                  <a:pt x="1600" y="794"/>
                  <a:pt x="1563" y="807"/>
                  <a:pt x="1523" y="807"/>
                </a:cubicBezTo>
                <a:cubicBezTo>
                  <a:pt x="1412" y="807"/>
                  <a:pt x="1323" y="711"/>
                  <a:pt x="1323" y="593"/>
                </a:cubicBezTo>
                <a:cubicBezTo>
                  <a:pt x="1323" y="542"/>
                  <a:pt x="1340" y="495"/>
                  <a:pt x="1367" y="459"/>
                </a:cubicBezTo>
                <a:cubicBezTo>
                  <a:pt x="1367" y="405"/>
                  <a:pt x="1386" y="306"/>
                  <a:pt x="1415" y="264"/>
                </a:cubicBezTo>
                <a:cubicBezTo>
                  <a:pt x="1275" y="309"/>
                  <a:pt x="1176" y="441"/>
                  <a:pt x="1176" y="593"/>
                </a:cubicBezTo>
                <a:cubicBezTo>
                  <a:pt x="1176" y="785"/>
                  <a:pt x="1334" y="939"/>
                  <a:pt x="1523" y="939"/>
                </a:cubicBezTo>
                <a:cubicBezTo>
                  <a:pt x="1712" y="939"/>
                  <a:pt x="1869" y="785"/>
                  <a:pt x="1869" y="593"/>
                </a:cubicBezTo>
                <a:cubicBezTo>
                  <a:pt x="1869" y="450"/>
                  <a:pt x="1782" y="326"/>
                  <a:pt x="1657" y="274"/>
                </a:cubicBezTo>
                <a:close/>
                <a:moveTo>
                  <a:pt x="1713" y="658"/>
                </a:moveTo>
                <a:cubicBezTo>
                  <a:pt x="1628" y="633"/>
                  <a:pt x="1566" y="551"/>
                  <a:pt x="1566" y="453"/>
                </a:cubicBezTo>
                <a:cubicBezTo>
                  <a:pt x="1566" y="430"/>
                  <a:pt x="1570" y="408"/>
                  <a:pt x="1576" y="388"/>
                </a:cubicBezTo>
                <a:cubicBezTo>
                  <a:pt x="1661" y="412"/>
                  <a:pt x="1723" y="495"/>
                  <a:pt x="1723" y="593"/>
                </a:cubicBezTo>
                <a:cubicBezTo>
                  <a:pt x="1723" y="616"/>
                  <a:pt x="1719" y="638"/>
                  <a:pt x="1713" y="658"/>
                </a:cubicBezTo>
                <a:close/>
                <a:moveTo>
                  <a:pt x="3714" y="127"/>
                </a:moveTo>
                <a:cubicBezTo>
                  <a:pt x="3714" y="73"/>
                  <a:pt x="3759" y="28"/>
                  <a:pt x="3815" y="28"/>
                </a:cubicBezTo>
                <a:cubicBezTo>
                  <a:pt x="3871" y="28"/>
                  <a:pt x="3916" y="73"/>
                  <a:pt x="3916" y="127"/>
                </a:cubicBezTo>
                <a:cubicBezTo>
                  <a:pt x="3916" y="182"/>
                  <a:pt x="3871" y="225"/>
                  <a:pt x="3815" y="225"/>
                </a:cubicBezTo>
                <a:cubicBezTo>
                  <a:pt x="3759" y="225"/>
                  <a:pt x="3714" y="182"/>
                  <a:pt x="3714" y="127"/>
                </a:cubicBezTo>
                <a:close/>
                <a:moveTo>
                  <a:pt x="5382" y="576"/>
                </a:moveTo>
                <a:cubicBezTo>
                  <a:pt x="5382" y="357"/>
                  <a:pt x="5278" y="249"/>
                  <a:pt x="5083" y="249"/>
                </a:cubicBezTo>
                <a:cubicBezTo>
                  <a:pt x="4898" y="249"/>
                  <a:pt x="4758" y="381"/>
                  <a:pt x="4758" y="595"/>
                </a:cubicBezTo>
                <a:cubicBezTo>
                  <a:pt x="4758" y="676"/>
                  <a:pt x="4776" y="744"/>
                  <a:pt x="4810" y="798"/>
                </a:cubicBezTo>
                <a:cubicBezTo>
                  <a:pt x="4786" y="805"/>
                  <a:pt x="4761" y="811"/>
                  <a:pt x="4736" y="811"/>
                </a:cubicBezTo>
                <a:cubicBezTo>
                  <a:pt x="4686" y="811"/>
                  <a:pt x="4659" y="796"/>
                  <a:pt x="4653" y="749"/>
                </a:cubicBezTo>
                <a:cubicBezTo>
                  <a:pt x="4653" y="430"/>
                  <a:pt x="4653" y="430"/>
                  <a:pt x="4653" y="430"/>
                </a:cubicBezTo>
                <a:cubicBezTo>
                  <a:pt x="4653" y="281"/>
                  <a:pt x="4571" y="244"/>
                  <a:pt x="4474" y="244"/>
                </a:cubicBezTo>
                <a:cubicBezTo>
                  <a:pt x="4385" y="244"/>
                  <a:pt x="4305" y="281"/>
                  <a:pt x="4243" y="327"/>
                </a:cubicBezTo>
                <a:cubicBezTo>
                  <a:pt x="4236" y="270"/>
                  <a:pt x="4218" y="262"/>
                  <a:pt x="4187" y="262"/>
                </a:cubicBezTo>
                <a:cubicBezTo>
                  <a:pt x="4071" y="262"/>
                  <a:pt x="4071" y="262"/>
                  <a:pt x="4071" y="262"/>
                </a:cubicBezTo>
                <a:cubicBezTo>
                  <a:pt x="4071" y="775"/>
                  <a:pt x="4071" y="775"/>
                  <a:pt x="4071" y="775"/>
                </a:cubicBezTo>
                <a:cubicBezTo>
                  <a:pt x="4045" y="783"/>
                  <a:pt x="4018" y="790"/>
                  <a:pt x="3988" y="790"/>
                </a:cubicBezTo>
                <a:cubicBezTo>
                  <a:pt x="3932" y="790"/>
                  <a:pt x="3905" y="772"/>
                  <a:pt x="3904" y="708"/>
                </a:cubicBezTo>
                <a:cubicBezTo>
                  <a:pt x="3904" y="384"/>
                  <a:pt x="3904" y="384"/>
                  <a:pt x="3904" y="384"/>
                </a:cubicBezTo>
                <a:cubicBezTo>
                  <a:pt x="3904" y="283"/>
                  <a:pt x="3895" y="262"/>
                  <a:pt x="3835" y="262"/>
                </a:cubicBezTo>
                <a:cubicBezTo>
                  <a:pt x="3732" y="262"/>
                  <a:pt x="3732" y="262"/>
                  <a:pt x="3732" y="262"/>
                </a:cubicBezTo>
                <a:cubicBezTo>
                  <a:pt x="3732" y="535"/>
                  <a:pt x="3732" y="535"/>
                  <a:pt x="3732" y="535"/>
                </a:cubicBezTo>
                <a:cubicBezTo>
                  <a:pt x="3732" y="728"/>
                  <a:pt x="3732" y="728"/>
                  <a:pt x="3732" y="728"/>
                </a:cubicBezTo>
                <a:cubicBezTo>
                  <a:pt x="3732" y="730"/>
                  <a:pt x="3732" y="730"/>
                  <a:pt x="3732" y="730"/>
                </a:cubicBezTo>
                <a:cubicBezTo>
                  <a:pt x="3732" y="794"/>
                  <a:pt x="3732" y="794"/>
                  <a:pt x="3732" y="794"/>
                </a:cubicBezTo>
                <a:cubicBezTo>
                  <a:pt x="3705" y="803"/>
                  <a:pt x="3676" y="811"/>
                  <a:pt x="3646" y="811"/>
                </a:cubicBezTo>
                <a:cubicBezTo>
                  <a:pt x="3589" y="811"/>
                  <a:pt x="3562" y="792"/>
                  <a:pt x="3562" y="726"/>
                </a:cubicBezTo>
                <a:cubicBezTo>
                  <a:pt x="3562" y="151"/>
                  <a:pt x="3562" y="151"/>
                  <a:pt x="3562" y="151"/>
                </a:cubicBezTo>
                <a:cubicBezTo>
                  <a:pt x="3562" y="62"/>
                  <a:pt x="3551" y="47"/>
                  <a:pt x="3489" y="47"/>
                </a:cubicBezTo>
                <a:cubicBezTo>
                  <a:pt x="3390" y="47"/>
                  <a:pt x="3390" y="47"/>
                  <a:pt x="3390" y="47"/>
                </a:cubicBezTo>
                <a:cubicBezTo>
                  <a:pt x="3390" y="556"/>
                  <a:pt x="3390" y="556"/>
                  <a:pt x="3390" y="556"/>
                </a:cubicBezTo>
                <a:cubicBezTo>
                  <a:pt x="3390" y="725"/>
                  <a:pt x="3390" y="725"/>
                  <a:pt x="3390" y="725"/>
                </a:cubicBezTo>
                <a:cubicBezTo>
                  <a:pt x="3390" y="748"/>
                  <a:pt x="3390" y="748"/>
                  <a:pt x="3390" y="748"/>
                </a:cubicBezTo>
                <a:cubicBezTo>
                  <a:pt x="3390" y="897"/>
                  <a:pt x="3461" y="934"/>
                  <a:pt x="3558" y="934"/>
                </a:cubicBezTo>
                <a:cubicBezTo>
                  <a:pt x="3635" y="934"/>
                  <a:pt x="3714" y="907"/>
                  <a:pt x="3774" y="871"/>
                </a:cubicBezTo>
                <a:cubicBezTo>
                  <a:pt x="3804" y="903"/>
                  <a:pt x="3848" y="914"/>
                  <a:pt x="3900" y="914"/>
                </a:cubicBezTo>
                <a:cubicBezTo>
                  <a:pt x="3959" y="914"/>
                  <a:pt x="4019" y="898"/>
                  <a:pt x="4071" y="874"/>
                </a:cubicBezTo>
                <a:cubicBezTo>
                  <a:pt x="4071" y="923"/>
                  <a:pt x="4071" y="923"/>
                  <a:pt x="4071" y="923"/>
                </a:cubicBezTo>
                <a:cubicBezTo>
                  <a:pt x="4246" y="923"/>
                  <a:pt x="4246" y="923"/>
                  <a:pt x="4246" y="923"/>
                </a:cubicBezTo>
                <a:cubicBezTo>
                  <a:pt x="4246" y="425"/>
                  <a:pt x="4246" y="425"/>
                  <a:pt x="4246" y="425"/>
                </a:cubicBezTo>
                <a:cubicBezTo>
                  <a:pt x="4288" y="409"/>
                  <a:pt x="4340" y="394"/>
                  <a:pt x="4397" y="394"/>
                </a:cubicBezTo>
                <a:cubicBezTo>
                  <a:pt x="4454" y="394"/>
                  <a:pt x="4479" y="414"/>
                  <a:pt x="4479" y="479"/>
                </a:cubicBezTo>
                <a:cubicBezTo>
                  <a:pt x="4479" y="556"/>
                  <a:pt x="4479" y="556"/>
                  <a:pt x="4479" y="556"/>
                </a:cubicBezTo>
                <a:cubicBezTo>
                  <a:pt x="4479" y="556"/>
                  <a:pt x="4479" y="556"/>
                  <a:pt x="4479" y="556"/>
                </a:cubicBezTo>
                <a:cubicBezTo>
                  <a:pt x="4479" y="748"/>
                  <a:pt x="4479" y="748"/>
                  <a:pt x="4479" y="748"/>
                </a:cubicBezTo>
                <a:cubicBezTo>
                  <a:pt x="4479" y="897"/>
                  <a:pt x="4551" y="934"/>
                  <a:pt x="4647" y="934"/>
                </a:cubicBezTo>
                <a:cubicBezTo>
                  <a:pt x="4727" y="934"/>
                  <a:pt x="4809" y="905"/>
                  <a:pt x="4870" y="866"/>
                </a:cubicBezTo>
                <a:cubicBezTo>
                  <a:pt x="4926" y="910"/>
                  <a:pt x="5002" y="934"/>
                  <a:pt x="5096" y="934"/>
                </a:cubicBezTo>
                <a:cubicBezTo>
                  <a:pt x="5229" y="934"/>
                  <a:pt x="5304" y="900"/>
                  <a:pt x="5357" y="869"/>
                </a:cubicBezTo>
                <a:cubicBezTo>
                  <a:pt x="5357" y="747"/>
                  <a:pt x="5357" y="747"/>
                  <a:pt x="5357" y="747"/>
                </a:cubicBezTo>
                <a:cubicBezTo>
                  <a:pt x="5300" y="747"/>
                  <a:pt x="5300" y="747"/>
                  <a:pt x="5300" y="747"/>
                </a:cubicBezTo>
                <a:cubicBezTo>
                  <a:pt x="5257" y="779"/>
                  <a:pt x="5199" y="803"/>
                  <a:pt x="5123" y="803"/>
                </a:cubicBezTo>
                <a:cubicBezTo>
                  <a:pt x="5021" y="803"/>
                  <a:pt x="4957" y="766"/>
                  <a:pt x="4949" y="633"/>
                </a:cubicBezTo>
                <a:cubicBezTo>
                  <a:pt x="5380" y="633"/>
                  <a:pt x="5380" y="633"/>
                  <a:pt x="5380" y="633"/>
                </a:cubicBezTo>
                <a:cubicBezTo>
                  <a:pt x="5380" y="627"/>
                  <a:pt x="5382" y="599"/>
                  <a:pt x="5382" y="576"/>
                </a:cubicBezTo>
                <a:close/>
                <a:moveTo>
                  <a:pt x="4951" y="522"/>
                </a:moveTo>
                <a:cubicBezTo>
                  <a:pt x="4965" y="398"/>
                  <a:pt x="5018" y="366"/>
                  <a:pt x="5083" y="366"/>
                </a:cubicBezTo>
                <a:cubicBezTo>
                  <a:pt x="5155" y="366"/>
                  <a:pt x="5196" y="404"/>
                  <a:pt x="5200" y="522"/>
                </a:cubicBezTo>
                <a:lnTo>
                  <a:pt x="4951" y="522"/>
                </a:lnTo>
                <a:close/>
                <a:moveTo>
                  <a:pt x="1197" y="156"/>
                </a:moveTo>
                <a:cubicBezTo>
                  <a:pt x="999" y="922"/>
                  <a:pt x="999" y="922"/>
                  <a:pt x="999" y="922"/>
                </a:cubicBezTo>
                <a:cubicBezTo>
                  <a:pt x="770" y="922"/>
                  <a:pt x="770" y="922"/>
                  <a:pt x="770" y="922"/>
                </a:cubicBezTo>
                <a:cubicBezTo>
                  <a:pt x="629" y="354"/>
                  <a:pt x="629" y="354"/>
                  <a:pt x="629" y="354"/>
                </a:cubicBezTo>
                <a:cubicBezTo>
                  <a:pt x="626" y="354"/>
                  <a:pt x="626" y="354"/>
                  <a:pt x="626" y="354"/>
                </a:cubicBezTo>
                <a:cubicBezTo>
                  <a:pt x="483" y="922"/>
                  <a:pt x="483" y="922"/>
                  <a:pt x="483" y="922"/>
                </a:cubicBezTo>
                <a:cubicBezTo>
                  <a:pt x="255" y="922"/>
                  <a:pt x="255" y="922"/>
                  <a:pt x="255" y="922"/>
                </a:cubicBezTo>
                <a:cubicBezTo>
                  <a:pt x="65" y="151"/>
                  <a:pt x="65" y="151"/>
                  <a:pt x="65" y="151"/>
                </a:cubicBezTo>
                <a:cubicBezTo>
                  <a:pt x="57" y="131"/>
                  <a:pt x="41" y="115"/>
                  <a:pt x="21" y="115"/>
                </a:cubicBezTo>
                <a:cubicBezTo>
                  <a:pt x="0" y="115"/>
                  <a:pt x="0" y="115"/>
                  <a:pt x="0" y="115"/>
                </a:cubicBezTo>
                <a:cubicBezTo>
                  <a:pt x="0" y="0"/>
                  <a:pt x="0" y="0"/>
                  <a:pt x="0" y="0"/>
                </a:cubicBezTo>
                <a:cubicBezTo>
                  <a:pt x="376" y="0"/>
                  <a:pt x="376" y="0"/>
                  <a:pt x="376" y="0"/>
                </a:cubicBezTo>
                <a:cubicBezTo>
                  <a:pt x="376" y="115"/>
                  <a:pt x="376" y="115"/>
                  <a:pt x="376" y="115"/>
                </a:cubicBezTo>
                <a:cubicBezTo>
                  <a:pt x="266" y="115"/>
                  <a:pt x="266" y="115"/>
                  <a:pt x="266" y="115"/>
                </a:cubicBezTo>
                <a:cubicBezTo>
                  <a:pt x="396" y="693"/>
                  <a:pt x="396" y="693"/>
                  <a:pt x="396" y="693"/>
                </a:cubicBezTo>
                <a:cubicBezTo>
                  <a:pt x="399" y="693"/>
                  <a:pt x="399" y="693"/>
                  <a:pt x="399" y="693"/>
                </a:cubicBezTo>
                <a:cubicBezTo>
                  <a:pt x="572" y="0"/>
                  <a:pt x="572" y="0"/>
                  <a:pt x="572" y="0"/>
                </a:cubicBezTo>
                <a:cubicBezTo>
                  <a:pt x="730" y="0"/>
                  <a:pt x="730" y="0"/>
                  <a:pt x="730" y="0"/>
                </a:cubicBezTo>
                <a:cubicBezTo>
                  <a:pt x="901" y="693"/>
                  <a:pt x="901" y="693"/>
                  <a:pt x="901" y="693"/>
                </a:cubicBezTo>
                <a:cubicBezTo>
                  <a:pt x="904" y="693"/>
                  <a:pt x="904" y="693"/>
                  <a:pt x="904" y="693"/>
                </a:cubicBezTo>
                <a:cubicBezTo>
                  <a:pt x="1021" y="205"/>
                  <a:pt x="1021" y="205"/>
                  <a:pt x="1021" y="205"/>
                </a:cubicBezTo>
                <a:cubicBezTo>
                  <a:pt x="1041" y="147"/>
                  <a:pt x="1027" y="115"/>
                  <a:pt x="976" y="115"/>
                </a:cubicBezTo>
                <a:cubicBezTo>
                  <a:pt x="926" y="115"/>
                  <a:pt x="926" y="115"/>
                  <a:pt x="926" y="115"/>
                </a:cubicBezTo>
                <a:cubicBezTo>
                  <a:pt x="926" y="0"/>
                  <a:pt x="926" y="0"/>
                  <a:pt x="926" y="0"/>
                </a:cubicBezTo>
                <a:cubicBezTo>
                  <a:pt x="1267" y="0"/>
                  <a:pt x="1267" y="0"/>
                  <a:pt x="1267" y="0"/>
                </a:cubicBezTo>
                <a:cubicBezTo>
                  <a:pt x="1267" y="115"/>
                  <a:pt x="1267" y="115"/>
                  <a:pt x="1267" y="115"/>
                </a:cubicBezTo>
                <a:cubicBezTo>
                  <a:pt x="1248" y="115"/>
                  <a:pt x="1248" y="115"/>
                  <a:pt x="1248" y="115"/>
                </a:cubicBezTo>
                <a:cubicBezTo>
                  <a:pt x="1225" y="115"/>
                  <a:pt x="1205" y="132"/>
                  <a:pt x="1197" y="15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70000" indent="-270000" algn="l" defTabSz="914400" rtl="0" eaLnBrk="1" latinLnBrk="0" hangingPunct="1">
              <a:spcBef>
                <a:spcPts val="0"/>
              </a:spcBef>
              <a:buFont typeface="Arial" pitchFamily="34" charset="0"/>
              <a:buChar char="•"/>
              <a:defRPr sz="2000" b="0" kern="1200">
                <a:solidFill>
                  <a:schemeClr val="tx1"/>
                </a:solidFill>
                <a:latin typeface="+mn-lt"/>
                <a:ea typeface="+mn-ea"/>
                <a:cs typeface="+mn-cs"/>
              </a:defRPr>
            </a:lvl1pPr>
            <a:lvl2pPr marL="540000" indent="-270000" algn="l" defTabSz="914400" rtl="0" eaLnBrk="1" latinLnBrk="0" hangingPunct="1">
              <a:spcBef>
                <a:spcPts val="0"/>
              </a:spcBef>
              <a:buFont typeface="Arial" pitchFamily="34" charset="0"/>
              <a:buChar char="•"/>
              <a:defRPr sz="1800" b="0" kern="1200">
                <a:solidFill>
                  <a:schemeClr val="tx1"/>
                </a:solidFill>
                <a:latin typeface="+mn-lt"/>
                <a:ea typeface="+mn-ea"/>
                <a:cs typeface="+mn-cs"/>
              </a:defRPr>
            </a:lvl2pPr>
            <a:lvl3pPr marL="810000" indent="-270000" algn="l" defTabSz="914400" rtl="0" eaLnBrk="1" latinLnBrk="0" hangingPunct="1">
              <a:spcBef>
                <a:spcPts val="0"/>
              </a:spcBef>
              <a:buFont typeface="Arial" pitchFamily="34" charset="0"/>
              <a:buChar char="•"/>
              <a:defRPr sz="1600" b="0" kern="1200" baseline="0">
                <a:solidFill>
                  <a:schemeClr val="tx1"/>
                </a:solidFill>
                <a:latin typeface="+mn-lt"/>
                <a:ea typeface="+mn-ea"/>
                <a:cs typeface="+mn-cs"/>
              </a:defRPr>
            </a:lvl3pPr>
            <a:lvl4pPr marL="0" indent="0" algn="l" defTabSz="914400" rtl="0" eaLnBrk="1" latinLnBrk="0" hangingPunct="1">
              <a:spcBef>
                <a:spcPts val="0"/>
              </a:spcBef>
              <a:buFont typeface="Aria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70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540000" indent="0" algn="l" defTabSz="914400" rtl="0" eaLnBrk="1" latinLnBrk="0" hangingPunct="1">
              <a:spcBef>
                <a:spcPts val="0"/>
              </a:spcBef>
              <a:buFont typeface="Arial" pitchFamily="34" charset="0"/>
              <a:buNone/>
              <a:defRPr sz="1800" kern="1200" baseline="0">
                <a:solidFill>
                  <a:schemeClr val="tx1"/>
                </a:solidFill>
                <a:latin typeface="+mn-lt"/>
                <a:ea typeface="+mn-ea"/>
                <a:cs typeface="+mn-cs"/>
              </a:defRPr>
            </a:lvl7pPr>
            <a:lvl8pPr marL="810000" indent="0" algn="l" defTabSz="914400" rtl="0" eaLnBrk="1" latinLnBrk="0" hangingPunct="1">
              <a:spcBef>
                <a:spcPts val="0"/>
              </a:spcBef>
              <a:buFont typeface="Arial" pitchFamily="34" charset="0"/>
              <a:buNone/>
              <a:defRPr sz="1600" kern="1200" baseline="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a:lstStyle>
          <a:p>
            <a:pPr marL="0" lvl="0" indent="0">
              <a:buFontTx/>
              <a:buNone/>
            </a:pPr>
            <a:r>
              <a:rPr lang="en-GB"/>
              <a:t> </a:t>
            </a:r>
            <a:endParaRPr lang="en-GB" dirty="0"/>
          </a:p>
        </p:txBody>
      </p:sp>
      <p:sp>
        <p:nvSpPr>
          <p:cNvPr id="12" name="LS_Santeos  (JU-Free) " hidden="1">
            <a:extLst>
              <a:ext uri="{FF2B5EF4-FFF2-40B4-BE49-F238E27FC236}">
                <a16:creationId xmlns:a16="http://schemas.microsoft.com/office/drawing/2014/main" xmlns="" id="{22734EAE-A07E-489A-86C6-46C70D93B21C}"/>
              </a:ext>
            </a:extLst>
          </p:cNvPr>
          <p:cNvSpPr>
            <a:spLocks noChangeAspect="1"/>
          </p:cNvSpPr>
          <p:nvPr userDrawn="1"/>
        </p:nvSpPr>
        <p:spPr bwMode="auto">
          <a:xfrm>
            <a:off x="7857464" y="4722302"/>
            <a:ext cx="1071034" cy="288000"/>
          </a:xfrm>
          <a:custGeom>
            <a:avLst/>
            <a:gdLst>
              <a:gd name="T0" fmla="*/ 2049 w 4630"/>
              <a:gd name="T1" fmla="*/ 1233 h 1246"/>
              <a:gd name="T2" fmla="*/ 2105 w 4630"/>
              <a:gd name="T3" fmla="*/ 1209 h 1246"/>
              <a:gd name="T4" fmla="*/ 2051 w 4630"/>
              <a:gd name="T5" fmla="*/ 1121 h 1246"/>
              <a:gd name="T6" fmla="*/ 2387 w 4630"/>
              <a:gd name="T7" fmla="*/ 1051 h 1246"/>
              <a:gd name="T8" fmla="*/ 2329 w 4630"/>
              <a:gd name="T9" fmla="*/ 1073 h 1246"/>
              <a:gd name="T10" fmla="*/ 2256 w 4630"/>
              <a:gd name="T11" fmla="*/ 1139 h 1246"/>
              <a:gd name="T12" fmla="*/ 2365 w 4630"/>
              <a:gd name="T13" fmla="*/ 1214 h 1246"/>
              <a:gd name="T14" fmla="*/ 2359 w 4630"/>
              <a:gd name="T15" fmla="*/ 1190 h 1246"/>
              <a:gd name="T16" fmla="*/ 2331 w 4630"/>
              <a:gd name="T17" fmla="*/ 1154 h 1246"/>
              <a:gd name="T18" fmla="*/ 1909 w 4630"/>
              <a:gd name="T19" fmla="*/ 1242 h 1246"/>
              <a:gd name="T20" fmla="*/ 1772 w 4630"/>
              <a:gd name="T21" fmla="*/ 1242 h 1246"/>
              <a:gd name="T22" fmla="*/ 1950 w 4630"/>
              <a:gd name="T23" fmla="*/ 1071 h 1246"/>
              <a:gd name="T24" fmla="*/ 2082 w 4630"/>
              <a:gd name="T25" fmla="*/ 722 h 1246"/>
              <a:gd name="T26" fmla="*/ 1791 w 4630"/>
              <a:gd name="T27" fmla="*/ 319 h 1246"/>
              <a:gd name="T28" fmla="*/ 1439 w 4630"/>
              <a:gd name="T29" fmla="*/ 722 h 1246"/>
              <a:gd name="T30" fmla="*/ 4322 w 4630"/>
              <a:gd name="T31" fmla="*/ 869 h 1246"/>
              <a:gd name="T32" fmla="*/ 4362 w 4630"/>
              <a:gd name="T33" fmla="*/ 174 h 1246"/>
              <a:gd name="T34" fmla="*/ 4322 w 4630"/>
              <a:gd name="T35" fmla="*/ 869 h 1246"/>
              <a:gd name="T36" fmla="*/ 232 w 4630"/>
              <a:gd name="T37" fmla="*/ 591 h 1246"/>
              <a:gd name="T38" fmla="*/ 323 w 4630"/>
              <a:gd name="T39" fmla="*/ 442 h 1246"/>
              <a:gd name="T40" fmla="*/ 1362 w 4630"/>
              <a:gd name="T41" fmla="*/ 1197 h 1246"/>
              <a:gd name="T42" fmla="*/ 1474 w 4630"/>
              <a:gd name="T43" fmla="*/ 1206 h 1246"/>
              <a:gd name="T44" fmla="*/ 1519 w 4630"/>
              <a:gd name="T45" fmla="*/ 1061 h 1246"/>
              <a:gd name="T46" fmla="*/ 1400 w 4630"/>
              <a:gd name="T47" fmla="*/ 1121 h 1246"/>
              <a:gd name="T48" fmla="*/ 1065 w 4630"/>
              <a:gd name="T49" fmla="*/ 402 h 1246"/>
              <a:gd name="T50" fmla="*/ 1333 w 4630"/>
              <a:gd name="T51" fmla="*/ 754 h 1246"/>
              <a:gd name="T52" fmla="*/ 1065 w 4630"/>
              <a:gd name="T53" fmla="*/ 710 h 1246"/>
              <a:gd name="T54" fmla="*/ 2226 w 4630"/>
              <a:gd name="T55" fmla="*/ 0 h 1246"/>
              <a:gd name="T56" fmla="*/ 2572 w 4630"/>
              <a:gd name="T57" fmla="*/ 754 h 1246"/>
              <a:gd name="T58" fmla="*/ 3890 w 4630"/>
              <a:gd name="T59" fmla="*/ 965 h 1246"/>
              <a:gd name="T60" fmla="*/ 3664 w 4630"/>
              <a:gd name="T61" fmla="*/ 171 h 1246"/>
              <a:gd name="T62" fmla="*/ 3837 w 4630"/>
              <a:gd name="T63" fmla="*/ 526 h 1246"/>
              <a:gd name="T64" fmla="*/ 3746 w 4630"/>
              <a:gd name="T65" fmla="*/ 1190 h 1246"/>
              <a:gd name="T66" fmla="*/ 4035 w 4630"/>
              <a:gd name="T67" fmla="*/ 1105 h 1246"/>
              <a:gd name="T68" fmla="*/ 4170 w 4630"/>
              <a:gd name="T69" fmla="*/ 1173 h 1246"/>
              <a:gd name="T70" fmla="*/ 4025 w 4630"/>
              <a:gd name="T71" fmla="*/ 1049 h 1246"/>
              <a:gd name="T72" fmla="*/ 4053 w 4630"/>
              <a:gd name="T73" fmla="*/ 1083 h 1246"/>
              <a:gd name="T74" fmla="*/ 4215 w 4630"/>
              <a:gd name="T75" fmla="*/ 1197 h 1246"/>
              <a:gd name="T76" fmla="*/ 4326 w 4630"/>
              <a:gd name="T77" fmla="*/ 1206 h 1246"/>
              <a:gd name="T78" fmla="*/ 4371 w 4630"/>
              <a:gd name="T79" fmla="*/ 1061 h 1246"/>
              <a:gd name="T80" fmla="*/ 4252 w 4630"/>
              <a:gd name="T81" fmla="*/ 1121 h 1246"/>
              <a:gd name="T82" fmla="*/ 4482 w 4630"/>
              <a:gd name="T83" fmla="*/ 1182 h 1246"/>
              <a:gd name="T84" fmla="*/ 4453 w 4630"/>
              <a:gd name="T85" fmla="*/ 1135 h 1246"/>
              <a:gd name="T86" fmla="*/ 4558 w 4630"/>
              <a:gd name="T87" fmla="*/ 1085 h 1246"/>
              <a:gd name="T88" fmla="*/ 4600 w 4630"/>
              <a:gd name="T89" fmla="*/ 1146 h 1246"/>
              <a:gd name="T90" fmla="*/ 3550 w 4630"/>
              <a:gd name="T91" fmla="*/ 1123 h 1246"/>
              <a:gd name="T92" fmla="*/ 3603 w 4630"/>
              <a:gd name="T93" fmla="*/ 1036 h 1246"/>
              <a:gd name="T94" fmla="*/ 3045 w 4630"/>
              <a:gd name="T95" fmla="*/ 1187 h 1246"/>
              <a:gd name="T96" fmla="*/ 3111 w 4630"/>
              <a:gd name="T97" fmla="*/ 1155 h 1246"/>
              <a:gd name="T98" fmla="*/ 3177 w 4630"/>
              <a:gd name="T99" fmla="*/ 1097 h 1246"/>
              <a:gd name="T100" fmla="*/ 3167 w 4630"/>
              <a:gd name="T101" fmla="*/ 1126 h 1246"/>
              <a:gd name="T102" fmla="*/ 2581 w 4630"/>
              <a:gd name="T103" fmla="*/ 1189 h 1246"/>
              <a:gd name="T104" fmla="*/ 2673 w 4630"/>
              <a:gd name="T105" fmla="*/ 1039 h 1246"/>
              <a:gd name="T106" fmla="*/ 2668 w 4630"/>
              <a:gd name="T107" fmla="*/ 1203 h 1246"/>
              <a:gd name="T108" fmla="*/ 2792 w 4630"/>
              <a:gd name="T109" fmla="*/ 1082 h 1246"/>
              <a:gd name="T110" fmla="*/ 2771 w 4630"/>
              <a:gd name="T111" fmla="*/ 1073 h 1246"/>
              <a:gd name="T112" fmla="*/ 3307 w 4630"/>
              <a:gd name="T113" fmla="*/ 1049 h 1246"/>
              <a:gd name="T114" fmla="*/ 3455 w 4630"/>
              <a:gd name="T115" fmla="*/ 1188 h 1246"/>
              <a:gd name="T116" fmla="*/ 3457 w 4630"/>
              <a:gd name="T117" fmla="*/ 1154 h 1246"/>
              <a:gd name="T118" fmla="*/ 3386 w 4630"/>
              <a:gd name="T119" fmla="*/ 1080 h 1246"/>
              <a:gd name="T120" fmla="*/ 2945 w 4630"/>
              <a:gd name="T121" fmla="*/ 171 h 1246"/>
              <a:gd name="T122" fmla="*/ 3071 w 4630"/>
              <a:gd name="T123" fmla="*/ 45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30" h="1246">
                <a:moveTo>
                  <a:pt x="2170" y="1061"/>
                </a:moveTo>
                <a:cubicBezTo>
                  <a:pt x="2161" y="1052"/>
                  <a:pt x="2151" y="1046"/>
                  <a:pt x="2139" y="1042"/>
                </a:cubicBezTo>
                <a:cubicBezTo>
                  <a:pt x="2127" y="1038"/>
                  <a:pt x="2115" y="1036"/>
                  <a:pt x="2102" y="1036"/>
                </a:cubicBezTo>
                <a:cubicBezTo>
                  <a:pt x="2081" y="1036"/>
                  <a:pt x="2064" y="1040"/>
                  <a:pt x="2049" y="1049"/>
                </a:cubicBezTo>
                <a:cubicBezTo>
                  <a:pt x="2034" y="1058"/>
                  <a:pt x="2022" y="1071"/>
                  <a:pt x="2014" y="1086"/>
                </a:cubicBezTo>
                <a:cubicBezTo>
                  <a:pt x="2005" y="1102"/>
                  <a:pt x="2001" y="1121"/>
                  <a:pt x="2001" y="1142"/>
                </a:cubicBezTo>
                <a:cubicBezTo>
                  <a:pt x="2001" y="1163"/>
                  <a:pt x="2005" y="1181"/>
                  <a:pt x="2014" y="1197"/>
                </a:cubicBezTo>
                <a:cubicBezTo>
                  <a:pt x="2022" y="1213"/>
                  <a:pt x="2034" y="1225"/>
                  <a:pt x="2049" y="1233"/>
                </a:cubicBezTo>
                <a:cubicBezTo>
                  <a:pt x="2065" y="1242"/>
                  <a:pt x="2083" y="1246"/>
                  <a:pt x="2104" y="1246"/>
                </a:cubicBezTo>
                <a:cubicBezTo>
                  <a:pt x="2121" y="1246"/>
                  <a:pt x="2136" y="1244"/>
                  <a:pt x="2148" y="1239"/>
                </a:cubicBezTo>
                <a:cubicBezTo>
                  <a:pt x="2161" y="1234"/>
                  <a:pt x="2172" y="1227"/>
                  <a:pt x="2180" y="1219"/>
                </a:cubicBezTo>
                <a:cubicBezTo>
                  <a:pt x="2188" y="1210"/>
                  <a:pt x="2194" y="1199"/>
                  <a:pt x="2197" y="1188"/>
                </a:cubicBezTo>
                <a:cubicBezTo>
                  <a:pt x="2150" y="1183"/>
                  <a:pt x="2150" y="1183"/>
                  <a:pt x="2150" y="1183"/>
                </a:cubicBezTo>
                <a:cubicBezTo>
                  <a:pt x="2140" y="1197"/>
                  <a:pt x="2140" y="1197"/>
                  <a:pt x="2140" y="1197"/>
                </a:cubicBezTo>
                <a:cubicBezTo>
                  <a:pt x="2125" y="1206"/>
                  <a:pt x="2125" y="1206"/>
                  <a:pt x="2125" y="1206"/>
                </a:cubicBezTo>
                <a:cubicBezTo>
                  <a:pt x="2119" y="1208"/>
                  <a:pt x="2112" y="1209"/>
                  <a:pt x="2105" y="1209"/>
                </a:cubicBezTo>
                <a:cubicBezTo>
                  <a:pt x="2094" y="1209"/>
                  <a:pt x="2085" y="1207"/>
                  <a:pt x="2077" y="1202"/>
                </a:cubicBezTo>
                <a:cubicBezTo>
                  <a:pt x="2068" y="1198"/>
                  <a:pt x="2062" y="1191"/>
                  <a:pt x="2058" y="1183"/>
                </a:cubicBezTo>
                <a:cubicBezTo>
                  <a:pt x="2053" y="1175"/>
                  <a:pt x="2051" y="1165"/>
                  <a:pt x="2051" y="1154"/>
                </a:cubicBezTo>
                <a:cubicBezTo>
                  <a:pt x="2199" y="1154"/>
                  <a:pt x="2199" y="1154"/>
                  <a:pt x="2199" y="1154"/>
                </a:cubicBezTo>
                <a:cubicBezTo>
                  <a:pt x="2199" y="1139"/>
                  <a:pt x="2199" y="1139"/>
                  <a:pt x="2199" y="1139"/>
                </a:cubicBezTo>
                <a:cubicBezTo>
                  <a:pt x="2199" y="1121"/>
                  <a:pt x="2196" y="1106"/>
                  <a:pt x="2191" y="1093"/>
                </a:cubicBezTo>
                <a:cubicBezTo>
                  <a:pt x="2186" y="1080"/>
                  <a:pt x="2179" y="1069"/>
                  <a:pt x="2170" y="1061"/>
                </a:cubicBezTo>
                <a:close/>
                <a:moveTo>
                  <a:pt x="2051" y="1121"/>
                </a:moveTo>
                <a:cubicBezTo>
                  <a:pt x="2052" y="1113"/>
                  <a:pt x="2054" y="1106"/>
                  <a:pt x="2057" y="1099"/>
                </a:cubicBezTo>
                <a:cubicBezTo>
                  <a:pt x="2062" y="1091"/>
                  <a:pt x="2068" y="1085"/>
                  <a:pt x="2076" y="1080"/>
                </a:cubicBezTo>
                <a:cubicBezTo>
                  <a:pt x="2083" y="1076"/>
                  <a:pt x="2092" y="1073"/>
                  <a:pt x="2102" y="1073"/>
                </a:cubicBezTo>
                <a:cubicBezTo>
                  <a:pt x="2112" y="1073"/>
                  <a:pt x="2120" y="1075"/>
                  <a:pt x="2128" y="1080"/>
                </a:cubicBezTo>
                <a:cubicBezTo>
                  <a:pt x="2135" y="1084"/>
                  <a:pt x="2141" y="1089"/>
                  <a:pt x="2145" y="1097"/>
                </a:cubicBezTo>
                <a:cubicBezTo>
                  <a:pt x="2149" y="1104"/>
                  <a:pt x="2151" y="1112"/>
                  <a:pt x="2151" y="1121"/>
                </a:cubicBezTo>
                <a:lnTo>
                  <a:pt x="2051" y="1121"/>
                </a:lnTo>
                <a:close/>
                <a:moveTo>
                  <a:pt x="2387" y="1051"/>
                </a:moveTo>
                <a:cubicBezTo>
                  <a:pt x="2378" y="1045"/>
                  <a:pt x="2369" y="1042"/>
                  <a:pt x="2359" y="1039"/>
                </a:cubicBezTo>
                <a:cubicBezTo>
                  <a:pt x="2349" y="1037"/>
                  <a:pt x="2339" y="1036"/>
                  <a:pt x="2328" y="1036"/>
                </a:cubicBezTo>
                <a:cubicBezTo>
                  <a:pt x="2313" y="1036"/>
                  <a:pt x="2300" y="1038"/>
                  <a:pt x="2288" y="1042"/>
                </a:cubicBezTo>
                <a:cubicBezTo>
                  <a:pt x="2275" y="1046"/>
                  <a:pt x="2265" y="1053"/>
                  <a:pt x="2257" y="1061"/>
                </a:cubicBezTo>
                <a:cubicBezTo>
                  <a:pt x="2248" y="1069"/>
                  <a:pt x="2242" y="1080"/>
                  <a:pt x="2238" y="1092"/>
                </a:cubicBezTo>
                <a:cubicBezTo>
                  <a:pt x="2285" y="1099"/>
                  <a:pt x="2285" y="1099"/>
                  <a:pt x="2285" y="1099"/>
                </a:cubicBezTo>
                <a:cubicBezTo>
                  <a:pt x="2288" y="1092"/>
                  <a:pt x="2292" y="1085"/>
                  <a:pt x="2299" y="1080"/>
                </a:cubicBezTo>
                <a:cubicBezTo>
                  <a:pt x="2307" y="1075"/>
                  <a:pt x="2316" y="1073"/>
                  <a:pt x="2329" y="1073"/>
                </a:cubicBezTo>
                <a:cubicBezTo>
                  <a:pt x="2340" y="1073"/>
                  <a:pt x="2349" y="1075"/>
                  <a:pt x="2355" y="1081"/>
                </a:cubicBezTo>
                <a:cubicBezTo>
                  <a:pt x="2361" y="1086"/>
                  <a:pt x="2365" y="1094"/>
                  <a:pt x="2365" y="1104"/>
                </a:cubicBezTo>
                <a:cubicBezTo>
                  <a:pt x="2365" y="1105"/>
                  <a:pt x="2365" y="1105"/>
                  <a:pt x="2365" y="1105"/>
                </a:cubicBezTo>
                <a:cubicBezTo>
                  <a:pt x="2359" y="1115"/>
                  <a:pt x="2359" y="1115"/>
                  <a:pt x="2359" y="1115"/>
                </a:cubicBezTo>
                <a:cubicBezTo>
                  <a:pt x="2356" y="1117"/>
                  <a:pt x="2350" y="1119"/>
                  <a:pt x="2342" y="1120"/>
                </a:cubicBezTo>
                <a:cubicBezTo>
                  <a:pt x="2335" y="1121"/>
                  <a:pt x="2324" y="1122"/>
                  <a:pt x="2312" y="1123"/>
                </a:cubicBezTo>
                <a:cubicBezTo>
                  <a:pt x="2302" y="1124"/>
                  <a:pt x="2292" y="1126"/>
                  <a:pt x="2282" y="1128"/>
                </a:cubicBezTo>
                <a:cubicBezTo>
                  <a:pt x="2272" y="1131"/>
                  <a:pt x="2264" y="1134"/>
                  <a:pt x="2256" y="1139"/>
                </a:cubicBezTo>
                <a:cubicBezTo>
                  <a:pt x="2248" y="1143"/>
                  <a:pt x="2242" y="1149"/>
                  <a:pt x="2238" y="1157"/>
                </a:cubicBezTo>
                <a:cubicBezTo>
                  <a:pt x="2234" y="1164"/>
                  <a:pt x="2231" y="1174"/>
                  <a:pt x="2231" y="1185"/>
                </a:cubicBezTo>
                <a:cubicBezTo>
                  <a:pt x="2231" y="1198"/>
                  <a:pt x="2234" y="1210"/>
                  <a:pt x="2241" y="1219"/>
                </a:cubicBezTo>
                <a:cubicBezTo>
                  <a:pt x="2247" y="1228"/>
                  <a:pt x="2255" y="1235"/>
                  <a:pt x="2266" y="1239"/>
                </a:cubicBezTo>
                <a:cubicBezTo>
                  <a:pt x="2277" y="1244"/>
                  <a:pt x="2289" y="1246"/>
                  <a:pt x="2302" y="1246"/>
                </a:cubicBezTo>
                <a:cubicBezTo>
                  <a:pt x="2314" y="1246"/>
                  <a:pt x="2323" y="1245"/>
                  <a:pt x="2331" y="1242"/>
                </a:cubicBezTo>
                <a:cubicBezTo>
                  <a:pt x="2340" y="1239"/>
                  <a:pt x="2347" y="1235"/>
                  <a:pt x="2352" y="1230"/>
                </a:cubicBezTo>
                <a:cubicBezTo>
                  <a:pt x="2365" y="1214"/>
                  <a:pt x="2365" y="1214"/>
                  <a:pt x="2365" y="1214"/>
                </a:cubicBezTo>
                <a:cubicBezTo>
                  <a:pt x="2366" y="1214"/>
                  <a:pt x="2366" y="1214"/>
                  <a:pt x="2366" y="1214"/>
                </a:cubicBezTo>
                <a:cubicBezTo>
                  <a:pt x="2366" y="1242"/>
                  <a:pt x="2366" y="1242"/>
                  <a:pt x="2366" y="1242"/>
                </a:cubicBezTo>
                <a:cubicBezTo>
                  <a:pt x="2415" y="1242"/>
                  <a:pt x="2415" y="1242"/>
                  <a:pt x="2415" y="1242"/>
                </a:cubicBezTo>
                <a:cubicBezTo>
                  <a:pt x="2415" y="1106"/>
                  <a:pt x="2415" y="1106"/>
                  <a:pt x="2415" y="1106"/>
                </a:cubicBezTo>
                <a:cubicBezTo>
                  <a:pt x="2415" y="1092"/>
                  <a:pt x="2412" y="1081"/>
                  <a:pt x="2407" y="1072"/>
                </a:cubicBezTo>
                <a:cubicBezTo>
                  <a:pt x="2402" y="1063"/>
                  <a:pt x="2395" y="1056"/>
                  <a:pt x="2387" y="1051"/>
                </a:cubicBezTo>
                <a:close/>
                <a:moveTo>
                  <a:pt x="2365" y="1169"/>
                </a:moveTo>
                <a:cubicBezTo>
                  <a:pt x="2365" y="1177"/>
                  <a:pt x="2363" y="1184"/>
                  <a:pt x="2359" y="1190"/>
                </a:cubicBezTo>
                <a:cubicBezTo>
                  <a:pt x="2355" y="1196"/>
                  <a:pt x="2349" y="1201"/>
                  <a:pt x="2342" y="1205"/>
                </a:cubicBezTo>
                <a:cubicBezTo>
                  <a:pt x="2334" y="1209"/>
                  <a:pt x="2326" y="1211"/>
                  <a:pt x="2315" y="1211"/>
                </a:cubicBezTo>
                <a:cubicBezTo>
                  <a:pt x="2305" y="1211"/>
                  <a:pt x="2296" y="1209"/>
                  <a:pt x="2290" y="1204"/>
                </a:cubicBezTo>
                <a:cubicBezTo>
                  <a:pt x="2283" y="1200"/>
                  <a:pt x="2280" y="1193"/>
                  <a:pt x="2280" y="1184"/>
                </a:cubicBezTo>
                <a:cubicBezTo>
                  <a:pt x="2285" y="1169"/>
                  <a:pt x="2285" y="1169"/>
                  <a:pt x="2285" y="1169"/>
                </a:cubicBezTo>
                <a:cubicBezTo>
                  <a:pt x="2299" y="1160"/>
                  <a:pt x="2299" y="1160"/>
                  <a:pt x="2299" y="1160"/>
                </a:cubicBezTo>
                <a:cubicBezTo>
                  <a:pt x="2305" y="1158"/>
                  <a:pt x="2311" y="1156"/>
                  <a:pt x="2319" y="1155"/>
                </a:cubicBezTo>
                <a:cubicBezTo>
                  <a:pt x="2331" y="1154"/>
                  <a:pt x="2331" y="1154"/>
                  <a:pt x="2331" y="1154"/>
                </a:cubicBezTo>
                <a:cubicBezTo>
                  <a:pt x="2344" y="1151"/>
                  <a:pt x="2344" y="1151"/>
                  <a:pt x="2344" y="1151"/>
                </a:cubicBezTo>
                <a:cubicBezTo>
                  <a:pt x="2357" y="1149"/>
                  <a:pt x="2357" y="1149"/>
                  <a:pt x="2357" y="1149"/>
                </a:cubicBezTo>
                <a:cubicBezTo>
                  <a:pt x="2365" y="1145"/>
                  <a:pt x="2365" y="1145"/>
                  <a:pt x="2365" y="1145"/>
                </a:cubicBezTo>
                <a:lnTo>
                  <a:pt x="2365" y="1169"/>
                </a:lnTo>
                <a:close/>
                <a:moveTo>
                  <a:pt x="1950" y="1071"/>
                </a:moveTo>
                <a:cubicBezTo>
                  <a:pt x="1956" y="1082"/>
                  <a:pt x="1959" y="1096"/>
                  <a:pt x="1959" y="1113"/>
                </a:cubicBezTo>
                <a:cubicBezTo>
                  <a:pt x="1959" y="1242"/>
                  <a:pt x="1959" y="1242"/>
                  <a:pt x="1959" y="1242"/>
                </a:cubicBezTo>
                <a:cubicBezTo>
                  <a:pt x="1909" y="1242"/>
                  <a:pt x="1909" y="1242"/>
                  <a:pt x="1909" y="1242"/>
                </a:cubicBezTo>
                <a:cubicBezTo>
                  <a:pt x="1909" y="1120"/>
                  <a:pt x="1909" y="1120"/>
                  <a:pt x="1909" y="1120"/>
                </a:cubicBezTo>
                <a:cubicBezTo>
                  <a:pt x="1909" y="1106"/>
                  <a:pt x="1906" y="1096"/>
                  <a:pt x="1898" y="1088"/>
                </a:cubicBezTo>
                <a:cubicBezTo>
                  <a:pt x="1891" y="1080"/>
                  <a:pt x="1881" y="1077"/>
                  <a:pt x="1868" y="1077"/>
                </a:cubicBezTo>
                <a:cubicBezTo>
                  <a:pt x="1859" y="1077"/>
                  <a:pt x="1851" y="1078"/>
                  <a:pt x="1844" y="1082"/>
                </a:cubicBezTo>
                <a:cubicBezTo>
                  <a:pt x="1837" y="1086"/>
                  <a:pt x="1831" y="1091"/>
                  <a:pt x="1828" y="1098"/>
                </a:cubicBezTo>
                <a:cubicBezTo>
                  <a:pt x="1824" y="1105"/>
                  <a:pt x="1822" y="1113"/>
                  <a:pt x="1822" y="1123"/>
                </a:cubicBezTo>
                <a:cubicBezTo>
                  <a:pt x="1822" y="1242"/>
                  <a:pt x="1822" y="1242"/>
                  <a:pt x="1822" y="1242"/>
                </a:cubicBezTo>
                <a:cubicBezTo>
                  <a:pt x="1772" y="1242"/>
                  <a:pt x="1772" y="1242"/>
                  <a:pt x="1772" y="1242"/>
                </a:cubicBezTo>
                <a:cubicBezTo>
                  <a:pt x="1772" y="971"/>
                  <a:pt x="1772" y="971"/>
                  <a:pt x="1772" y="971"/>
                </a:cubicBezTo>
                <a:cubicBezTo>
                  <a:pt x="1821" y="971"/>
                  <a:pt x="1821" y="971"/>
                  <a:pt x="1821" y="971"/>
                </a:cubicBezTo>
                <a:cubicBezTo>
                  <a:pt x="1821" y="1073"/>
                  <a:pt x="1821" y="1073"/>
                  <a:pt x="1821" y="1073"/>
                </a:cubicBezTo>
                <a:cubicBezTo>
                  <a:pt x="1823" y="1073"/>
                  <a:pt x="1823" y="1073"/>
                  <a:pt x="1823" y="1073"/>
                </a:cubicBezTo>
                <a:cubicBezTo>
                  <a:pt x="1828" y="1062"/>
                  <a:pt x="1836" y="1053"/>
                  <a:pt x="1846" y="1046"/>
                </a:cubicBezTo>
                <a:cubicBezTo>
                  <a:pt x="1857" y="1039"/>
                  <a:pt x="1870" y="1036"/>
                  <a:pt x="1886" y="1036"/>
                </a:cubicBezTo>
                <a:cubicBezTo>
                  <a:pt x="1901" y="1036"/>
                  <a:pt x="1914" y="1039"/>
                  <a:pt x="1925" y="1045"/>
                </a:cubicBezTo>
                <a:cubicBezTo>
                  <a:pt x="1936" y="1051"/>
                  <a:pt x="1944" y="1059"/>
                  <a:pt x="1950" y="1071"/>
                </a:cubicBezTo>
                <a:close/>
                <a:moveTo>
                  <a:pt x="1405" y="296"/>
                </a:moveTo>
                <a:cubicBezTo>
                  <a:pt x="1352" y="296"/>
                  <a:pt x="1352" y="296"/>
                  <a:pt x="1352" y="296"/>
                </a:cubicBezTo>
                <a:cubicBezTo>
                  <a:pt x="1352" y="182"/>
                  <a:pt x="1352" y="182"/>
                  <a:pt x="1352" y="182"/>
                </a:cubicBezTo>
                <a:cubicBezTo>
                  <a:pt x="1594" y="182"/>
                  <a:pt x="1594" y="182"/>
                  <a:pt x="1594" y="182"/>
                </a:cubicBezTo>
                <a:cubicBezTo>
                  <a:pt x="1617" y="182"/>
                  <a:pt x="1631" y="200"/>
                  <a:pt x="1635" y="270"/>
                </a:cubicBezTo>
                <a:cubicBezTo>
                  <a:pt x="1701" y="210"/>
                  <a:pt x="1791" y="171"/>
                  <a:pt x="1898" y="171"/>
                </a:cubicBezTo>
                <a:cubicBezTo>
                  <a:pt x="1997" y="171"/>
                  <a:pt x="2082" y="209"/>
                  <a:pt x="2082" y="341"/>
                </a:cubicBezTo>
                <a:cubicBezTo>
                  <a:pt x="2082" y="722"/>
                  <a:pt x="2082" y="722"/>
                  <a:pt x="2082" y="722"/>
                </a:cubicBezTo>
                <a:cubicBezTo>
                  <a:pt x="2082" y="737"/>
                  <a:pt x="2099" y="754"/>
                  <a:pt x="2116" y="754"/>
                </a:cubicBezTo>
                <a:cubicBezTo>
                  <a:pt x="2154" y="754"/>
                  <a:pt x="2154" y="754"/>
                  <a:pt x="2154" y="754"/>
                </a:cubicBezTo>
                <a:cubicBezTo>
                  <a:pt x="2154" y="862"/>
                  <a:pt x="2154" y="862"/>
                  <a:pt x="2154" y="862"/>
                </a:cubicBezTo>
                <a:cubicBezTo>
                  <a:pt x="1804" y="862"/>
                  <a:pt x="1804" y="862"/>
                  <a:pt x="1804" y="862"/>
                </a:cubicBezTo>
                <a:cubicBezTo>
                  <a:pt x="1804" y="754"/>
                  <a:pt x="1804" y="754"/>
                  <a:pt x="1804" y="754"/>
                </a:cubicBezTo>
                <a:cubicBezTo>
                  <a:pt x="1885" y="754"/>
                  <a:pt x="1885" y="754"/>
                  <a:pt x="1885" y="754"/>
                </a:cubicBezTo>
                <a:cubicBezTo>
                  <a:pt x="1885" y="406"/>
                  <a:pt x="1885" y="406"/>
                  <a:pt x="1885" y="406"/>
                </a:cubicBezTo>
                <a:cubicBezTo>
                  <a:pt x="1885" y="338"/>
                  <a:pt x="1858" y="319"/>
                  <a:pt x="1791" y="319"/>
                </a:cubicBezTo>
                <a:cubicBezTo>
                  <a:pt x="1735" y="319"/>
                  <a:pt x="1682" y="331"/>
                  <a:pt x="1636" y="345"/>
                </a:cubicBezTo>
                <a:cubicBezTo>
                  <a:pt x="1636" y="754"/>
                  <a:pt x="1636" y="754"/>
                  <a:pt x="1636" y="754"/>
                </a:cubicBezTo>
                <a:cubicBezTo>
                  <a:pt x="1719" y="754"/>
                  <a:pt x="1719" y="754"/>
                  <a:pt x="1719" y="754"/>
                </a:cubicBezTo>
                <a:cubicBezTo>
                  <a:pt x="1719" y="862"/>
                  <a:pt x="1719" y="862"/>
                  <a:pt x="1719" y="862"/>
                </a:cubicBezTo>
                <a:cubicBezTo>
                  <a:pt x="1358" y="862"/>
                  <a:pt x="1358" y="862"/>
                  <a:pt x="1358" y="862"/>
                </a:cubicBezTo>
                <a:cubicBezTo>
                  <a:pt x="1358" y="754"/>
                  <a:pt x="1358" y="754"/>
                  <a:pt x="1358" y="754"/>
                </a:cubicBezTo>
                <a:cubicBezTo>
                  <a:pt x="1405" y="754"/>
                  <a:pt x="1405" y="754"/>
                  <a:pt x="1405" y="754"/>
                </a:cubicBezTo>
                <a:cubicBezTo>
                  <a:pt x="1421" y="754"/>
                  <a:pt x="1439" y="736"/>
                  <a:pt x="1439" y="722"/>
                </a:cubicBezTo>
                <a:cubicBezTo>
                  <a:pt x="1439" y="331"/>
                  <a:pt x="1439" y="331"/>
                  <a:pt x="1439" y="331"/>
                </a:cubicBezTo>
                <a:cubicBezTo>
                  <a:pt x="1439" y="316"/>
                  <a:pt x="1421" y="296"/>
                  <a:pt x="1405" y="296"/>
                </a:cubicBezTo>
                <a:close/>
                <a:moveTo>
                  <a:pt x="1591" y="1109"/>
                </a:moveTo>
                <a:cubicBezTo>
                  <a:pt x="1719" y="1109"/>
                  <a:pt x="1719" y="1109"/>
                  <a:pt x="1719" y="1109"/>
                </a:cubicBezTo>
                <a:cubicBezTo>
                  <a:pt x="1719" y="1149"/>
                  <a:pt x="1719" y="1149"/>
                  <a:pt x="1719" y="1149"/>
                </a:cubicBezTo>
                <a:cubicBezTo>
                  <a:pt x="1591" y="1149"/>
                  <a:pt x="1591" y="1149"/>
                  <a:pt x="1591" y="1149"/>
                </a:cubicBezTo>
                <a:lnTo>
                  <a:pt x="1591" y="1109"/>
                </a:lnTo>
                <a:close/>
                <a:moveTo>
                  <a:pt x="4322" y="869"/>
                </a:moveTo>
                <a:cubicBezTo>
                  <a:pt x="4193" y="869"/>
                  <a:pt x="4123" y="851"/>
                  <a:pt x="4065" y="833"/>
                </a:cubicBezTo>
                <a:cubicBezTo>
                  <a:pt x="4065" y="680"/>
                  <a:pt x="4065" y="680"/>
                  <a:pt x="4065" y="680"/>
                </a:cubicBezTo>
                <a:cubicBezTo>
                  <a:pt x="4179" y="680"/>
                  <a:pt x="4179" y="680"/>
                  <a:pt x="4179" y="680"/>
                </a:cubicBezTo>
                <a:cubicBezTo>
                  <a:pt x="4195" y="728"/>
                  <a:pt x="4258" y="758"/>
                  <a:pt x="4320" y="758"/>
                </a:cubicBezTo>
                <a:cubicBezTo>
                  <a:pt x="4396" y="758"/>
                  <a:pt x="4442" y="727"/>
                  <a:pt x="4442" y="678"/>
                </a:cubicBezTo>
                <a:cubicBezTo>
                  <a:pt x="4442" y="627"/>
                  <a:pt x="4411" y="607"/>
                  <a:pt x="4297" y="591"/>
                </a:cubicBezTo>
                <a:cubicBezTo>
                  <a:pt x="4145" y="570"/>
                  <a:pt x="4073" y="520"/>
                  <a:pt x="4073" y="386"/>
                </a:cubicBezTo>
                <a:cubicBezTo>
                  <a:pt x="4073" y="252"/>
                  <a:pt x="4181" y="174"/>
                  <a:pt x="4362" y="174"/>
                </a:cubicBezTo>
                <a:cubicBezTo>
                  <a:pt x="4473" y="174"/>
                  <a:pt x="4549" y="186"/>
                  <a:pt x="4605" y="204"/>
                </a:cubicBezTo>
                <a:cubicBezTo>
                  <a:pt x="4605" y="354"/>
                  <a:pt x="4605" y="354"/>
                  <a:pt x="4605" y="354"/>
                </a:cubicBezTo>
                <a:cubicBezTo>
                  <a:pt x="4496" y="354"/>
                  <a:pt x="4496" y="354"/>
                  <a:pt x="4496" y="354"/>
                </a:cubicBezTo>
                <a:cubicBezTo>
                  <a:pt x="4473" y="314"/>
                  <a:pt x="4430" y="288"/>
                  <a:pt x="4356" y="288"/>
                </a:cubicBezTo>
                <a:cubicBezTo>
                  <a:pt x="4283" y="288"/>
                  <a:pt x="4242" y="316"/>
                  <a:pt x="4242" y="359"/>
                </a:cubicBezTo>
                <a:cubicBezTo>
                  <a:pt x="4242" y="401"/>
                  <a:pt x="4268" y="425"/>
                  <a:pt x="4388" y="442"/>
                </a:cubicBezTo>
                <a:cubicBezTo>
                  <a:pt x="4559" y="467"/>
                  <a:pt x="4630" y="512"/>
                  <a:pt x="4630" y="649"/>
                </a:cubicBezTo>
                <a:cubicBezTo>
                  <a:pt x="4630" y="783"/>
                  <a:pt x="4536" y="869"/>
                  <a:pt x="4322" y="869"/>
                </a:cubicBezTo>
                <a:close/>
                <a:moveTo>
                  <a:pt x="565" y="649"/>
                </a:moveTo>
                <a:cubicBezTo>
                  <a:pt x="565" y="783"/>
                  <a:pt x="472" y="869"/>
                  <a:pt x="257" y="869"/>
                </a:cubicBezTo>
                <a:cubicBezTo>
                  <a:pt x="128" y="869"/>
                  <a:pt x="58" y="851"/>
                  <a:pt x="0" y="833"/>
                </a:cubicBezTo>
                <a:cubicBezTo>
                  <a:pt x="0" y="680"/>
                  <a:pt x="0" y="680"/>
                  <a:pt x="0" y="680"/>
                </a:cubicBezTo>
                <a:cubicBezTo>
                  <a:pt x="114" y="680"/>
                  <a:pt x="114" y="680"/>
                  <a:pt x="114" y="680"/>
                </a:cubicBezTo>
                <a:cubicBezTo>
                  <a:pt x="130" y="728"/>
                  <a:pt x="193" y="758"/>
                  <a:pt x="255" y="758"/>
                </a:cubicBezTo>
                <a:cubicBezTo>
                  <a:pt x="331" y="758"/>
                  <a:pt x="377" y="727"/>
                  <a:pt x="377" y="678"/>
                </a:cubicBezTo>
                <a:cubicBezTo>
                  <a:pt x="377" y="627"/>
                  <a:pt x="346" y="607"/>
                  <a:pt x="232" y="591"/>
                </a:cubicBezTo>
                <a:cubicBezTo>
                  <a:pt x="80" y="570"/>
                  <a:pt x="8" y="520"/>
                  <a:pt x="8" y="386"/>
                </a:cubicBezTo>
                <a:cubicBezTo>
                  <a:pt x="8" y="252"/>
                  <a:pt x="116" y="174"/>
                  <a:pt x="297" y="174"/>
                </a:cubicBezTo>
                <a:cubicBezTo>
                  <a:pt x="408" y="174"/>
                  <a:pt x="484" y="186"/>
                  <a:pt x="540" y="204"/>
                </a:cubicBezTo>
                <a:cubicBezTo>
                  <a:pt x="540" y="354"/>
                  <a:pt x="540" y="354"/>
                  <a:pt x="540" y="354"/>
                </a:cubicBezTo>
                <a:cubicBezTo>
                  <a:pt x="431" y="354"/>
                  <a:pt x="431" y="354"/>
                  <a:pt x="431" y="354"/>
                </a:cubicBezTo>
                <a:cubicBezTo>
                  <a:pt x="408" y="314"/>
                  <a:pt x="365" y="288"/>
                  <a:pt x="291" y="288"/>
                </a:cubicBezTo>
                <a:cubicBezTo>
                  <a:pt x="218" y="288"/>
                  <a:pt x="177" y="316"/>
                  <a:pt x="177" y="359"/>
                </a:cubicBezTo>
                <a:cubicBezTo>
                  <a:pt x="177" y="401"/>
                  <a:pt x="203" y="425"/>
                  <a:pt x="323" y="442"/>
                </a:cubicBezTo>
                <a:cubicBezTo>
                  <a:pt x="494" y="467"/>
                  <a:pt x="565" y="512"/>
                  <a:pt x="565" y="649"/>
                </a:cubicBezTo>
                <a:close/>
                <a:moveTo>
                  <a:pt x="1519" y="1061"/>
                </a:moveTo>
                <a:cubicBezTo>
                  <a:pt x="1510" y="1052"/>
                  <a:pt x="1499" y="1046"/>
                  <a:pt x="1488" y="1042"/>
                </a:cubicBezTo>
                <a:cubicBezTo>
                  <a:pt x="1476" y="1038"/>
                  <a:pt x="1464" y="1036"/>
                  <a:pt x="1451" y="1036"/>
                </a:cubicBezTo>
                <a:cubicBezTo>
                  <a:pt x="1430" y="1036"/>
                  <a:pt x="1413" y="1040"/>
                  <a:pt x="1398" y="1049"/>
                </a:cubicBezTo>
                <a:cubicBezTo>
                  <a:pt x="1383" y="1058"/>
                  <a:pt x="1371" y="1071"/>
                  <a:pt x="1363" y="1086"/>
                </a:cubicBezTo>
                <a:cubicBezTo>
                  <a:pt x="1354" y="1102"/>
                  <a:pt x="1350" y="1121"/>
                  <a:pt x="1350" y="1142"/>
                </a:cubicBezTo>
                <a:cubicBezTo>
                  <a:pt x="1350" y="1163"/>
                  <a:pt x="1354" y="1181"/>
                  <a:pt x="1362" y="1197"/>
                </a:cubicBezTo>
                <a:cubicBezTo>
                  <a:pt x="1371" y="1213"/>
                  <a:pt x="1383" y="1225"/>
                  <a:pt x="1398" y="1233"/>
                </a:cubicBezTo>
                <a:cubicBezTo>
                  <a:pt x="1414" y="1242"/>
                  <a:pt x="1432" y="1246"/>
                  <a:pt x="1453" y="1246"/>
                </a:cubicBezTo>
                <a:cubicBezTo>
                  <a:pt x="1470" y="1246"/>
                  <a:pt x="1484" y="1244"/>
                  <a:pt x="1497" y="1239"/>
                </a:cubicBezTo>
                <a:cubicBezTo>
                  <a:pt x="1510" y="1234"/>
                  <a:pt x="1521" y="1227"/>
                  <a:pt x="1529" y="1219"/>
                </a:cubicBezTo>
                <a:cubicBezTo>
                  <a:pt x="1537" y="1210"/>
                  <a:pt x="1543" y="1199"/>
                  <a:pt x="1546" y="1188"/>
                </a:cubicBezTo>
                <a:cubicBezTo>
                  <a:pt x="1499" y="1183"/>
                  <a:pt x="1499" y="1183"/>
                  <a:pt x="1499" y="1183"/>
                </a:cubicBezTo>
                <a:cubicBezTo>
                  <a:pt x="1489" y="1197"/>
                  <a:pt x="1489" y="1197"/>
                  <a:pt x="1489" y="1197"/>
                </a:cubicBezTo>
                <a:cubicBezTo>
                  <a:pt x="1474" y="1206"/>
                  <a:pt x="1474" y="1206"/>
                  <a:pt x="1474" y="1206"/>
                </a:cubicBezTo>
                <a:cubicBezTo>
                  <a:pt x="1468" y="1208"/>
                  <a:pt x="1461" y="1209"/>
                  <a:pt x="1454" y="1209"/>
                </a:cubicBezTo>
                <a:cubicBezTo>
                  <a:pt x="1443" y="1209"/>
                  <a:pt x="1434" y="1207"/>
                  <a:pt x="1425" y="1202"/>
                </a:cubicBezTo>
                <a:cubicBezTo>
                  <a:pt x="1417" y="1198"/>
                  <a:pt x="1411" y="1191"/>
                  <a:pt x="1406" y="1183"/>
                </a:cubicBezTo>
                <a:cubicBezTo>
                  <a:pt x="1402" y="1175"/>
                  <a:pt x="1400" y="1165"/>
                  <a:pt x="1400" y="1154"/>
                </a:cubicBezTo>
                <a:cubicBezTo>
                  <a:pt x="1548" y="1154"/>
                  <a:pt x="1548" y="1154"/>
                  <a:pt x="1548" y="1154"/>
                </a:cubicBezTo>
                <a:cubicBezTo>
                  <a:pt x="1548" y="1139"/>
                  <a:pt x="1548" y="1139"/>
                  <a:pt x="1548" y="1139"/>
                </a:cubicBezTo>
                <a:cubicBezTo>
                  <a:pt x="1548" y="1121"/>
                  <a:pt x="1545" y="1106"/>
                  <a:pt x="1540" y="1093"/>
                </a:cubicBezTo>
                <a:cubicBezTo>
                  <a:pt x="1535" y="1080"/>
                  <a:pt x="1528" y="1069"/>
                  <a:pt x="1519" y="1061"/>
                </a:cubicBezTo>
                <a:close/>
                <a:moveTo>
                  <a:pt x="1400" y="1121"/>
                </a:moveTo>
                <a:cubicBezTo>
                  <a:pt x="1401" y="1113"/>
                  <a:pt x="1402" y="1106"/>
                  <a:pt x="1406" y="1099"/>
                </a:cubicBezTo>
                <a:cubicBezTo>
                  <a:pt x="1411" y="1091"/>
                  <a:pt x="1417" y="1085"/>
                  <a:pt x="1424" y="1080"/>
                </a:cubicBezTo>
                <a:cubicBezTo>
                  <a:pt x="1432" y="1076"/>
                  <a:pt x="1441" y="1073"/>
                  <a:pt x="1451" y="1073"/>
                </a:cubicBezTo>
                <a:cubicBezTo>
                  <a:pt x="1461" y="1073"/>
                  <a:pt x="1469" y="1075"/>
                  <a:pt x="1477" y="1080"/>
                </a:cubicBezTo>
                <a:cubicBezTo>
                  <a:pt x="1484" y="1084"/>
                  <a:pt x="1489" y="1089"/>
                  <a:pt x="1493" y="1097"/>
                </a:cubicBezTo>
                <a:cubicBezTo>
                  <a:pt x="1498" y="1104"/>
                  <a:pt x="1500" y="1112"/>
                  <a:pt x="1500" y="1121"/>
                </a:cubicBezTo>
                <a:lnTo>
                  <a:pt x="1400" y="1121"/>
                </a:lnTo>
                <a:close/>
                <a:moveTo>
                  <a:pt x="1262" y="722"/>
                </a:moveTo>
                <a:cubicBezTo>
                  <a:pt x="1262" y="384"/>
                  <a:pt x="1262" y="384"/>
                  <a:pt x="1262" y="384"/>
                </a:cubicBezTo>
                <a:cubicBezTo>
                  <a:pt x="1262" y="228"/>
                  <a:pt x="1165" y="171"/>
                  <a:pt x="981" y="171"/>
                </a:cubicBezTo>
                <a:cubicBezTo>
                  <a:pt x="843" y="171"/>
                  <a:pt x="754" y="195"/>
                  <a:pt x="688" y="223"/>
                </a:cubicBezTo>
                <a:cubicBezTo>
                  <a:pt x="688" y="362"/>
                  <a:pt x="688" y="362"/>
                  <a:pt x="688" y="362"/>
                </a:cubicBezTo>
                <a:cubicBezTo>
                  <a:pt x="778" y="362"/>
                  <a:pt x="778" y="362"/>
                  <a:pt x="778" y="362"/>
                </a:cubicBezTo>
                <a:cubicBezTo>
                  <a:pt x="813" y="332"/>
                  <a:pt x="857" y="301"/>
                  <a:pt x="942" y="301"/>
                </a:cubicBezTo>
                <a:cubicBezTo>
                  <a:pt x="1025" y="301"/>
                  <a:pt x="1065" y="333"/>
                  <a:pt x="1065" y="402"/>
                </a:cubicBezTo>
                <a:cubicBezTo>
                  <a:pt x="1065" y="473"/>
                  <a:pt x="1065" y="473"/>
                  <a:pt x="1065" y="473"/>
                </a:cubicBezTo>
                <a:cubicBezTo>
                  <a:pt x="1020" y="463"/>
                  <a:pt x="979" y="458"/>
                  <a:pt x="920" y="458"/>
                </a:cubicBezTo>
                <a:cubicBezTo>
                  <a:pt x="757" y="458"/>
                  <a:pt x="640" y="522"/>
                  <a:pt x="640" y="665"/>
                </a:cubicBezTo>
                <a:cubicBezTo>
                  <a:pt x="640" y="800"/>
                  <a:pt x="735" y="869"/>
                  <a:pt x="867" y="869"/>
                </a:cubicBezTo>
                <a:cubicBezTo>
                  <a:pt x="954" y="869"/>
                  <a:pt x="1020" y="847"/>
                  <a:pt x="1073" y="785"/>
                </a:cubicBezTo>
                <a:cubicBezTo>
                  <a:pt x="1090" y="840"/>
                  <a:pt x="1132" y="871"/>
                  <a:pt x="1215" y="871"/>
                </a:cubicBezTo>
                <a:cubicBezTo>
                  <a:pt x="1266" y="871"/>
                  <a:pt x="1306" y="860"/>
                  <a:pt x="1333" y="845"/>
                </a:cubicBezTo>
                <a:cubicBezTo>
                  <a:pt x="1333" y="754"/>
                  <a:pt x="1333" y="754"/>
                  <a:pt x="1333" y="754"/>
                </a:cubicBezTo>
                <a:cubicBezTo>
                  <a:pt x="1296" y="754"/>
                  <a:pt x="1296" y="754"/>
                  <a:pt x="1296" y="754"/>
                </a:cubicBezTo>
                <a:cubicBezTo>
                  <a:pt x="1279" y="754"/>
                  <a:pt x="1262" y="737"/>
                  <a:pt x="1262" y="722"/>
                </a:cubicBezTo>
                <a:close/>
                <a:moveTo>
                  <a:pt x="1065" y="710"/>
                </a:moveTo>
                <a:cubicBezTo>
                  <a:pt x="1031" y="740"/>
                  <a:pt x="990" y="758"/>
                  <a:pt x="940" y="758"/>
                </a:cubicBezTo>
                <a:cubicBezTo>
                  <a:pt x="874" y="758"/>
                  <a:pt x="832" y="726"/>
                  <a:pt x="832" y="657"/>
                </a:cubicBezTo>
                <a:cubicBezTo>
                  <a:pt x="832" y="588"/>
                  <a:pt x="881" y="557"/>
                  <a:pt x="961" y="557"/>
                </a:cubicBezTo>
                <a:cubicBezTo>
                  <a:pt x="998" y="557"/>
                  <a:pt x="1034" y="560"/>
                  <a:pt x="1065" y="565"/>
                </a:cubicBezTo>
                <a:lnTo>
                  <a:pt x="1065" y="710"/>
                </a:lnTo>
                <a:close/>
                <a:moveTo>
                  <a:pt x="2572" y="855"/>
                </a:moveTo>
                <a:cubicBezTo>
                  <a:pt x="2543" y="864"/>
                  <a:pt x="2501" y="872"/>
                  <a:pt x="2445" y="872"/>
                </a:cubicBezTo>
                <a:cubicBezTo>
                  <a:pt x="2309" y="872"/>
                  <a:pt x="2226" y="831"/>
                  <a:pt x="2226" y="689"/>
                </a:cubicBezTo>
                <a:cubicBezTo>
                  <a:pt x="2226" y="296"/>
                  <a:pt x="2226" y="296"/>
                  <a:pt x="2226" y="296"/>
                </a:cubicBezTo>
                <a:cubicBezTo>
                  <a:pt x="2143" y="296"/>
                  <a:pt x="2143" y="296"/>
                  <a:pt x="2143" y="296"/>
                </a:cubicBezTo>
                <a:cubicBezTo>
                  <a:pt x="2143" y="182"/>
                  <a:pt x="2143" y="182"/>
                  <a:pt x="2143" y="182"/>
                </a:cubicBezTo>
                <a:cubicBezTo>
                  <a:pt x="2226" y="182"/>
                  <a:pt x="2226" y="182"/>
                  <a:pt x="2226" y="182"/>
                </a:cubicBezTo>
                <a:cubicBezTo>
                  <a:pt x="2226" y="0"/>
                  <a:pt x="2226" y="0"/>
                  <a:pt x="2226" y="0"/>
                </a:cubicBezTo>
                <a:cubicBezTo>
                  <a:pt x="2424" y="0"/>
                  <a:pt x="2424" y="0"/>
                  <a:pt x="2424" y="0"/>
                </a:cubicBezTo>
                <a:cubicBezTo>
                  <a:pt x="2424" y="182"/>
                  <a:pt x="2424" y="182"/>
                  <a:pt x="2424" y="182"/>
                </a:cubicBezTo>
                <a:cubicBezTo>
                  <a:pt x="2567" y="182"/>
                  <a:pt x="2567" y="182"/>
                  <a:pt x="2567" y="182"/>
                </a:cubicBezTo>
                <a:cubicBezTo>
                  <a:pt x="2567" y="296"/>
                  <a:pt x="2567" y="296"/>
                  <a:pt x="2567" y="296"/>
                </a:cubicBezTo>
                <a:cubicBezTo>
                  <a:pt x="2424" y="296"/>
                  <a:pt x="2424" y="296"/>
                  <a:pt x="2424" y="296"/>
                </a:cubicBezTo>
                <a:cubicBezTo>
                  <a:pt x="2424" y="669"/>
                  <a:pt x="2424" y="669"/>
                  <a:pt x="2424" y="669"/>
                </a:cubicBezTo>
                <a:cubicBezTo>
                  <a:pt x="2424" y="741"/>
                  <a:pt x="2451" y="754"/>
                  <a:pt x="2524" y="754"/>
                </a:cubicBezTo>
                <a:cubicBezTo>
                  <a:pt x="2572" y="754"/>
                  <a:pt x="2572" y="754"/>
                  <a:pt x="2572" y="754"/>
                </a:cubicBezTo>
                <a:lnTo>
                  <a:pt x="2572" y="855"/>
                </a:lnTo>
                <a:close/>
                <a:moveTo>
                  <a:pt x="3931" y="965"/>
                </a:moveTo>
                <a:cubicBezTo>
                  <a:pt x="3936" y="970"/>
                  <a:pt x="3939" y="977"/>
                  <a:pt x="3939" y="984"/>
                </a:cubicBezTo>
                <a:cubicBezTo>
                  <a:pt x="3939" y="991"/>
                  <a:pt x="3936" y="997"/>
                  <a:pt x="3931" y="1002"/>
                </a:cubicBezTo>
                <a:cubicBezTo>
                  <a:pt x="3925" y="1007"/>
                  <a:pt x="3918" y="1010"/>
                  <a:pt x="3910" y="1010"/>
                </a:cubicBezTo>
                <a:cubicBezTo>
                  <a:pt x="3902" y="1010"/>
                  <a:pt x="3895" y="1007"/>
                  <a:pt x="3890" y="1002"/>
                </a:cubicBezTo>
                <a:cubicBezTo>
                  <a:pt x="3884" y="997"/>
                  <a:pt x="3881" y="991"/>
                  <a:pt x="3881" y="984"/>
                </a:cubicBezTo>
                <a:cubicBezTo>
                  <a:pt x="3881" y="976"/>
                  <a:pt x="3884" y="970"/>
                  <a:pt x="3890" y="965"/>
                </a:cubicBezTo>
                <a:cubicBezTo>
                  <a:pt x="3895" y="960"/>
                  <a:pt x="3902" y="958"/>
                  <a:pt x="3910" y="958"/>
                </a:cubicBezTo>
                <a:cubicBezTo>
                  <a:pt x="3918" y="958"/>
                  <a:pt x="3925" y="960"/>
                  <a:pt x="3931" y="965"/>
                </a:cubicBezTo>
                <a:close/>
                <a:moveTo>
                  <a:pt x="3885" y="1039"/>
                </a:moveTo>
                <a:cubicBezTo>
                  <a:pt x="3935" y="1039"/>
                  <a:pt x="3935" y="1039"/>
                  <a:pt x="3935" y="1039"/>
                </a:cubicBezTo>
                <a:cubicBezTo>
                  <a:pt x="3935" y="1242"/>
                  <a:pt x="3935" y="1242"/>
                  <a:pt x="3935" y="1242"/>
                </a:cubicBezTo>
                <a:cubicBezTo>
                  <a:pt x="3885" y="1242"/>
                  <a:pt x="3885" y="1242"/>
                  <a:pt x="3885" y="1242"/>
                </a:cubicBezTo>
                <a:lnTo>
                  <a:pt x="3885" y="1039"/>
                </a:lnTo>
                <a:close/>
                <a:moveTo>
                  <a:pt x="3664" y="171"/>
                </a:moveTo>
                <a:cubicBezTo>
                  <a:pt x="3457" y="171"/>
                  <a:pt x="3291" y="306"/>
                  <a:pt x="3291" y="525"/>
                </a:cubicBezTo>
                <a:cubicBezTo>
                  <a:pt x="3291" y="743"/>
                  <a:pt x="3457" y="871"/>
                  <a:pt x="3664" y="871"/>
                </a:cubicBezTo>
                <a:cubicBezTo>
                  <a:pt x="3871" y="871"/>
                  <a:pt x="4037" y="743"/>
                  <a:pt x="4037" y="525"/>
                </a:cubicBezTo>
                <a:cubicBezTo>
                  <a:pt x="4037" y="306"/>
                  <a:pt x="3871" y="171"/>
                  <a:pt x="3664" y="171"/>
                </a:cubicBezTo>
                <a:close/>
                <a:moveTo>
                  <a:pt x="3664" y="752"/>
                </a:moveTo>
                <a:cubicBezTo>
                  <a:pt x="3565" y="752"/>
                  <a:pt x="3491" y="679"/>
                  <a:pt x="3491" y="526"/>
                </a:cubicBezTo>
                <a:cubicBezTo>
                  <a:pt x="3491" y="372"/>
                  <a:pt x="3565" y="296"/>
                  <a:pt x="3664" y="296"/>
                </a:cubicBezTo>
                <a:cubicBezTo>
                  <a:pt x="3762" y="296"/>
                  <a:pt x="3837" y="372"/>
                  <a:pt x="3837" y="526"/>
                </a:cubicBezTo>
                <a:cubicBezTo>
                  <a:pt x="3837" y="679"/>
                  <a:pt x="3762" y="752"/>
                  <a:pt x="3664" y="752"/>
                </a:cubicBezTo>
                <a:close/>
                <a:moveTo>
                  <a:pt x="3797" y="1039"/>
                </a:moveTo>
                <a:cubicBezTo>
                  <a:pt x="3850" y="1039"/>
                  <a:pt x="3850" y="1039"/>
                  <a:pt x="3850" y="1039"/>
                </a:cubicBezTo>
                <a:cubicBezTo>
                  <a:pt x="3775" y="1242"/>
                  <a:pt x="3775" y="1242"/>
                  <a:pt x="3775" y="1242"/>
                </a:cubicBezTo>
                <a:cubicBezTo>
                  <a:pt x="3719" y="1242"/>
                  <a:pt x="3719" y="1242"/>
                  <a:pt x="3719" y="1242"/>
                </a:cubicBezTo>
                <a:cubicBezTo>
                  <a:pt x="3644" y="1039"/>
                  <a:pt x="3644" y="1039"/>
                  <a:pt x="3644" y="1039"/>
                </a:cubicBezTo>
                <a:cubicBezTo>
                  <a:pt x="3697" y="1039"/>
                  <a:pt x="3697" y="1039"/>
                  <a:pt x="3697" y="1039"/>
                </a:cubicBezTo>
                <a:cubicBezTo>
                  <a:pt x="3746" y="1190"/>
                  <a:pt x="3746" y="1190"/>
                  <a:pt x="3746" y="1190"/>
                </a:cubicBezTo>
                <a:cubicBezTo>
                  <a:pt x="3748" y="1190"/>
                  <a:pt x="3748" y="1190"/>
                  <a:pt x="3748" y="1190"/>
                </a:cubicBezTo>
                <a:lnTo>
                  <a:pt x="3797" y="1039"/>
                </a:lnTo>
                <a:close/>
                <a:moveTo>
                  <a:pt x="2465" y="971"/>
                </a:moveTo>
                <a:cubicBezTo>
                  <a:pt x="2515" y="971"/>
                  <a:pt x="2515" y="971"/>
                  <a:pt x="2515" y="971"/>
                </a:cubicBezTo>
                <a:cubicBezTo>
                  <a:pt x="2515" y="1242"/>
                  <a:pt x="2515" y="1242"/>
                  <a:pt x="2515" y="1242"/>
                </a:cubicBezTo>
                <a:cubicBezTo>
                  <a:pt x="2465" y="1242"/>
                  <a:pt x="2465" y="1242"/>
                  <a:pt x="2465" y="1242"/>
                </a:cubicBezTo>
                <a:lnTo>
                  <a:pt x="2465" y="971"/>
                </a:lnTo>
                <a:close/>
                <a:moveTo>
                  <a:pt x="4035" y="1105"/>
                </a:moveTo>
                <a:cubicBezTo>
                  <a:pt x="4030" y="1115"/>
                  <a:pt x="4028" y="1127"/>
                  <a:pt x="4028" y="1140"/>
                </a:cubicBezTo>
                <a:cubicBezTo>
                  <a:pt x="4028" y="1154"/>
                  <a:pt x="4030" y="1166"/>
                  <a:pt x="4035" y="1176"/>
                </a:cubicBezTo>
                <a:cubicBezTo>
                  <a:pt x="4039" y="1186"/>
                  <a:pt x="4045" y="1194"/>
                  <a:pt x="4052" y="1199"/>
                </a:cubicBezTo>
                <a:cubicBezTo>
                  <a:pt x="4060" y="1204"/>
                  <a:pt x="4069" y="1207"/>
                  <a:pt x="4080" y="1207"/>
                </a:cubicBezTo>
                <a:cubicBezTo>
                  <a:pt x="4087" y="1207"/>
                  <a:pt x="4094" y="1206"/>
                  <a:pt x="4100" y="1203"/>
                </a:cubicBezTo>
                <a:cubicBezTo>
                  <a:pt x="4114" y="1191"/>
                  <a:pt x="4114" y="1191"/>
                  <a:pt x="4114" y="1191"/>
                </a:cubicBezTo>
                <a:cubicBezTo>
                  <a:pt x="4118" y="1186"/>
                  <a:pt x="4121" y="1180"/>
                  <a:pt x="4122" y="1173"/>
                </a:cubicBezTo>
                <a:cubicBezTo>
                  <a:pt x="4170" y="1173"/>
                  <a:pt x="4170" y="1173"/>
                  <a:pt x="4170" y="1173"/>
                </a:cubicBezTo>
                <a:cubicBezTo>
                  <a:pt x="4169" y="1187"/>
                  <a:pt x="4165" y="1200"/>
                  <a:pt x="4157" y="1211"/>
                </a:cubicBezTo>
                <a:cubicBezTo>
                  <a:pt x="4149" y="1222"/>
                  <a:pt x="4139" y="1231"/>
                  <a:pt x="4126" y="1237"/>
                </a:cubicBezTo>
                <a:cubicBezTo>
                  <a:pt x="4113" y="1243"/>
                  <a:pt x="4097" y="1246"/>
                  <a:pt x="4079" y="1246"/>
                </a:cubicBezTo>
                <a:cubicBezTo>
                  <a:pt x="4058" y="1246"/>
                  <a:pt x="4040" y="1242"/>
                  <a:pt x="4025" y="1233"/>
                </a:cubicBezTo>
                <a:cubicBezTo>
                  <a:pt x="4010" y="1224"/>
                  <a:pt x="3998" y="1212"/>
                  <a:pt x="3990" y="1196"/>
                </a:cubicBezTo>
                <a:cubicBezTo>
                  <a:pt x="3982" y="1180"/>
                  <a:pt x="3977" y="1162"/>
                  <a:pt x="3977" y="1141"/>
                </a:cubicBezTo>
                <a:cubicBezTo>
                  <a:pt x="3977" y="1121"/>
                  <a:pt x="3982" y="1102"/>
                  <a:pt x="3990" y="1086"/>
                </a:cubicBezTo>
                <a:cubicBezTo>
                  <a:pt x="3998" y="1071"/>
                  <a:pt x="4010" y="1058"/>
                  <a:pt x="4025" y="1049"/>
                </a:cubicBezTo>
                <a:cubicBezTo>
                  <a:pt x="4040" y="1040"/>
                  <a:pt x="4058" y="1036"/>
                  <a:pt x="4079" y="1036"/>
                </a:cubicBezTo>
                <a:cubicBezTo>
                  <a:pt x="4096" y="1036"/>
                  <a:pt x="4112" y="1039"/>
                  <a:pt x="4125" y="1045"/>
                </a:cubicBezTo>
                <a:cubicBezTo>
                  <a:pt x="4138" y="1051"/>
                  <a:pt x="4149" y="1060"/>
                  <a:pt x="4157" y="1071"/>
                </a:cubicBezTo>
                <a:cubicBezTo>
                  <a:pt x="4165" y="1082"/>
                  <a:pt x="4169" y="1094"/>
                  <a:pt x="4170" y="1109"/>
                </a:cubicBezTo>
                <a:cubicBezTo>
                  <a:pt x="4122" y="1109"/>
                  <a:pt x="4122" y="1109"/>
                  <a:pt x="4122" y="1109"/>
                </a:cubicBezTo>
                <a:cubicBezTo>
                  <a:pt x="4120" y="1099"/>
                  <a:pt x="4116" y="1091"/>
                  <a:pt x="4109" y="1085"/>
                </a:cubicBezTo>
                <a:cubicBezTo>
                  <a:pt x="4101" y="1078"/>
                  <a:pt x="4092" y="1075"/>
                  <a:pt x="4080" y="1075"/>
                </a:cubicBezTo>
                <a:cubicBezTo>
                  <a:pt x="4069" y="1075"/>
                  <a:pt x="4060" y="1077"/>
                  <a:pt x="4053" y="1083"/>
                </a:cubicBezTo>
                <a:cubicBezTo>
                  <a:pt x="4045" y="1088"/>
                  <a:pt x="4039" y="1095"/>
                  <a:pt x="4035" y="1105"/>
                </a:cubicBezTo>
                <a:close/>
                <a:moveTo>
                  <a:pt x="4371" y="1061"/>
                </a:moveTo>
                <a:cubicBezTo>
                  <a:pt x="4362" y="1052"/>
                  <a:pt x="4352" y="1046"/>
                  <a:pt x="4340" y="1042"/>
                </a:cubicBezTo>
                <a:cubicBezTo>
                  <a:pt x="4328" y="1038"/>
                  <a:pt x="4316" y="1036"/>
                  <a:pt x="4303" y="1036"/>
                </a:cubicBezTo>
                <a:cubicBezTo>
                  <a:pt x="4282" y="1036"/>
                  <a:pt x="4265" y="1040"/>
                  <a:pt x="4250" y="1049"/>
                </a:cubicBezTo>
                <a:cubicBezTo>
                  <a:pt x="4235" y="1058"/>
                  <a:pt x="4223" y="1071"/>
                  <a:pt x="4215" y="1086"/>
                </a:cubicBezTo>
                <a:cubicBezTo>
                  <a:pt x="4206" y="1102"/>
                  <a:pt x="4202" y="1121"/>
                  <a:pt x="4202" y="1142"/>
                </a:cubicBezTo>
                <a:cubicBezTo>
                  <a:pt x="4202" y="1163"/>
                  <a:pt x="4206" y="1181"/>
                  <a:pt x="4215" y="1197"/>
                </a:cubicBezTo>
                <a:cubicBezTo>
                  <a:pt x="4223" y="1213"/>
                  <a:pt x="4235" y="1225"/>
                  <a:pt x="4250" y="1233"/>
                </a:cubicBezTo>
                <a:cubicBezTo>
                  <a:pt x="4266" y="1242"/>
                  <a:pt x="4284" y="1246"/>
                  <a:pt x="4305" y="1246"/>
                </a:cubicBezTo>
                <a:cubicBezTo>
                  <a:pt x="4322" y="1246"/>
                  <a:pt x="4337" y="1244"/>
                  <a:pt x="4349" y="1239"/>
                </a:cubicBezTo>
                <a:cubicBezTo>
                  <a:pt x="4362" y="1234"/>
                  <a:pt x="4373" y="1227"/>
                  <a:pt x="4381" y="1219"/>
                </a:cubicBezTo>
                <a:cubicBezTo>
                  <a:pt x="4389" y="1210"/>
                  <a:pt x="4395" y="1199"/>
                  <a:pt x="4398" y="1188"/>
                </a:cubicBezTo>
                <a:cubicBezTo>
                  <a:pt x="4351" y="1183"/>
                  <a:pt x="4351" y="1183"/>
                  <a:pt x="4351" y="1183"/>
                </a:cubicBezTo>
                <a:cubicBezTo>
                  <a:pt x="4341" y="1197"/>
                  <a:pt x="4341" y="1197"/>
                  <a:pt x="4341" y="1197"/>
                </a:cubicBezTo>
                <a:cubicBezTo>
                  <a:pt x="4326" y="1206"/>
                  <a:pt x="4326" y="1206"/>
                  <a:pt x="4326" y="1206"/>
                </a:cubicBezTo>
                <a:cubicBezTo>
                  <a:pt x="4320" y="1208"/>
                  <a:pt x="4313" y="1209"/>
                  <a:pt x="4306" y="1209"/>
                </a:cubicBezTo>
                <a:cubicBezTo>
                  <a:pt x="4295" y="1209"/>
                  <a:pt x="4286" y="1207"/>
                  <a:pt x="4278" y="1202"/>
                </a:cubicBezTo>
                <a:cubicBezTo>
                  <a:pt x="4269" y="1198"/>
                  <a:pt x="4263" y="1191"/>
                  <a:pt x="4259" y="1183"/>
                </a:cubicBezTo>
                <a:cubicBezTo>
                  <a:pt x="4254" y="1175"/>
                  <a:pt x="4252" y="1165"/>
                  <a:pt x="4252" y="1154"/>
                </a:cubicBezTo>
                <a:cubicBezTo>
                  <a:pt x="4400" y="1154"/>
                  <a:pt x="4400" y="1154"/>
                  <a:pt x="4400" y="1154"/>
                </a:cubicBezTo>
                <a:cubicBezTo>
                  <a:pt x="4400" y="1139"/>
                  <a:pt x="4400" y="1139"/>
                  <a:pt x="4400" y="1139"/>
                </a:cubicBezTo>
                <a:cubicBezTo>
                  <a:pt x="4400" y="1121"/>
                  <a:pt x="4397" y="1106"/>
                  <a:pt x="4392" y="1093"/>
                </a:cubicBezTo>
                <a:cubicBezTo>
                  <a:pt x="4387" y="1080"/>
                  <a:pt x="4380" y="1069"/>
                  <a:pt x="4371" y="1061"/>
                </a:cubicBezTo>
                <a:close/>
                <a:moveTo>
                  <a:pt x="4252" y="1121"/>
                </a:moveTo>
                <a:cubicBezTo>
                  <a:pt x="4253" y="1113"/>
                  <a:pt x="4255" y="1106"/>
                  <a:pt x="4258" y="1099"/>
                </a:cubicBezTo>
                <a:cubicBezTo>
                  <a:pt x="4263" y="1091"/>
                  <a:pt x="4269" y="1085"/>
                  <a:pt x="4276" y="1080"/>
                </a:cubicBezTo>
                <a:cubicBezTo>
                  <a:pt x="4284" y="1076"/>
                  <a:pt x="4293" y="1073"/>
                  <a:pt x="4303" y="1073"/>
                </a:cubicBezTo>
                <a:cubicBezTo>
                  <a:pt x="4313" y="1073"/>
                  <a:pt x="4321" y="1075"/>
                  <a:pt x="4329" y="1080"/>
                </a:cubicBezTo>
                <a:cubicBezTo>
                  <a:pt x="4336" y="1084"/>
                  <a:pt x="4342" y="1089"/>
                  <a:pt x="4346" y="1097"/>
                </a:cubicBezTo>
                <a:cubicBezTo>
                  <a:pt x="4350" y="1104"/>
                  <a:pt x="4352" y="1112"/>
                  <a:pt x="4352" y="1121"/>
                </a:cubicBezTo>
                <a:lnTo>
                  <a:pt x="4252" y="1121"/>
                </a:lnTo>
                <a:close/>
                <a:moveTo>
                  <a:pt x="4600" y="1146"/>
                </a:moveTo>
                <a:cubicBezTo>
                  <a:pt x="4610" y="1155"/>
                  <a:pt x="4615" y="1167"/>
                  <a:pt x="4615" y="1181"/>
                </a:cubicBezTo>
                <a:cubicBezTo>
                  <a:pt x="4615" y="1194"/>
                  <a:pt x="4611" y="1205"/>
                  <a:pt x="4603" y="1215"/>
                </a:cubicBezTo>
                <a:cubicBezTo>
                  <a:pt x="4595" y="1225"/>
                  <a:pt x="4585" y="1233"/>
                  <a:pt x="4571" y="1238"/>
                </a:cubicBezTo>
                <a:cubicBezTo>
                  <a:pt x="4557" y="1243"/>
                  <a:pt x="4542" y="1246"/>
                  <a:pt x="4524" y="1246"/>
                </a:cubicBezTo>
                <a:cubicBezTo>
                  <a:pt x="4498" y="1246"/>
                  <a:pt x="4477" y="1241"/>
                  <a:pt x="4461" y="1231"/>
                </a:cubicBezTo>
                <a:cubicBezTo>
                  <a:pt x="4445" y="1220"/>
                  <a:pt x="4436" y="1205"/>
                  <a:pt x="4433" y="1187"/>
                </a:cubicBezTo>
                <a:cubicBezTo>
                  <a:pt x="4482" y="1182"/>
                  <a:pt x="4482" y="1182"/>
                  <a:pt x="4482" y="1182"/>
                </a:cubicBezTo>
                <a:cubicBezTo>
                  <a:pt x="4484" y="1191"/>
                  <a:pt x="4489" y="1198"/>
                  <a:pt x="4496" y="1203"/>
                </a:cubicBezTo>
                <a:cubicBezTo>
                  <a:pt x="4503" y="1208"/>
                  <a:pt x="4512" y="1210"/>
                  <a:pt x="4524" y="1210"/>
                </a:cubicBezTo>
                <a:cubicBezTo>
                  <a:pt x="4536" y="1210"/>
                  <a:pt x="4545" y="1208"/>
                  <a:pt x="4553" y="1203"/>
                </a:cubicBezTo>
                <a:cubicBezTo>
                  <a:pt x="4560" y="1198"/>
                  <a:pt x="4563" y="1193"/>
                  <a:pt x="4563" y="1186"/>
                </a:cubicBezTo>
                <a:cubicBezTo>
                  <a:pt x="4556" y="1171"/>
                  <a:pt x="4556" y="1171"/>
                  <a:pt x="4556" y="1171"/>
                </a:cubicBezTo>
                <a:cubicBezTo>
                  <a:pt x="4552" y="1167"/>
                  <a:pt x="4545" y="1164"/>
                  <a:pt x="4535" y="1162"/>
                </a:cubicBezTo>
                <a:cubicBezTo>
                  <a:pt x="4499" y="1155"/>
                  <a:pt x="4499" y="1155"/>
                  <a:pt x="4499" y="1155"/>
                </a:cubicBezTo>
                <a:cubicBezTo>
                  <a:pt x="4478" y="1151"/>
                  <a:pt x="4463" y="1144"/>
                  <a:pt x="4453" y="1135"/>
                </a:cubicBezTo>
                <a:cubicBezTo>
                  <a:pt x="4444" y="1125"/>
                  <a:pt x="4439" y="1113"/>
                  <a:pt x="4439" y="1098"/>
                </a:cubicBezTo>
                <a:cubicBezTo>
                  <a:pt x="4439" y="1085"/>
                  <a:pt x="4442" y="1074"/>
                  <a:pt x="4450" y="1065"/>
                </a:cubicBezTo>
                <a:cubicBezTo>
                  <a:pt x="4457" y="1056"/>
                  <a:pt x="4467" y="1049"/>
                  <a:pt x="4480" y="1044"/>
                </a:cubicBezTo>
                <a:cubicBezTo>
                  <a:pt x="4493" y="1038"/>
                  <a:pt x="4508" y="1036"/>
                  <a:pt x="4525" y="1036"/>
                </a:cubicBezTo>
                <a:cubicBezTo>
                  <a:pt x="4550" y="1036"/>
                  <a:pt x="4569" y="1041"/>
                  <a:pt x="4584" y="1051"/>
                </a:cubicBezTo>
                <a:cubicBezTo>
                  <a:pt x="4598" y="1061"/>
                  <a:pt x="4607" y="1075"/>
                  <a:pt x="4610" y="1092"/>
                </a:cubicBezTo>
                <a:cubicBezTo>
                  <a:pt x="4565" y="1097"/>
                  <a:pt x="4565" y="1097"/>
                  <a:pt x="4565" y="1097"/>
                </a:cubicBezTo>
                <a:cubicBezTo>
                  <a:pt x="4558" y="1085"/>
                  <a:pt x="4558" y="1085"/>
                  <a:pt x="4558" y="1085"/>
                </a:cubicBezTo>
                <a:cubicBezTo>
                  <a:pt x="4545" y="1075"/>
                  <a:pt x="4545" y="1075"/>
                  <a:pt x="4545" y="1075"/>
                </a:cubicBezTo>
                <a:cubicBezTo>
                  <a:pt x="4540" y="1073"/>
                  <a:pt x="4533" y="1072"/>
                  <a:pt x="4525" y="1072"/>
                </a:cubicBezTo>
                <a:cubicBezTo>
                  <a:pt x="4515" y="1072"/>
                  <a:pt x="4506" y="1074"/>
                  <a:pt x="4499" y="1078"/>
                </a:cubicBezTo>
                <a:cubicBezTo>
                  <a:pt x="4492" y="1083"/>
                  <a:pt x="4489" y="1088"/>
                  <a:pt x="4489" y="1095"/>
                </a:cubicBezTo>
                <a:cubicBezTo>
                  <a:pt x="4496" y="1110"/>
                  <a:pt x="4496" y="1110"/>
                  <a:pt x="4496" y="1110"/>
                </a:cubicBezTo>
                <a:cubicBezTo>
                  <a:pt x="4500" y="1113"/>
                  <a:pt x="4508" y="1116"/>
                  <a:pt x="4519" y="1119"/>
                </a:cubicBezTo>
                <a:cubicBezTo>
                  <a:pt x="4555" y="1126"/>
                  <a:pt x="4555" y="1126"/>
                  <a:pt x="4555" y="1126"/>
                </a:cubicBezTo>
                <a:cubicBezTo>
                  <a:pt x="4575" y="1130"/>
                  <a:pt x="4590" y="1137"/>
                  <a:pt x="4600" y="1146"/>
                </a:cubicBezTo>
                <a:close/>
                <a:moveTo>
                  <a:pt x="3612" y="1036"/>
                </a:moveTo>
                <a:cubicBezTo>
                  <a:pt x="3621" y="1037"/>
                  <a:pt x="3621" y="1037"/>
                  <a:pt x="3621" y="1037"/>
                </a:cubicBezTo>
                <a:cubicBezTo>
                  <a:pt x="3621" y="1081"/>
                  <a:pt x="3621" y="1081"/>
                  <a:pt x="3621" y="1081"/>
                </a:cubicBezTo>
                <a:cubicBezTo>
                  <a:pt x="3611" y="1079"/>
                  <a:pt x="3611" y="1079"/>
                  <a:pt x="3611" y="1079"/>
                </a:cubicBezTo>
                <a:cubicBezTo>
                  <a:pt x="3597" y="1078"/>
                  <a:pt x="3597" y="1078"/>
                  <a:pt x="3597" y="1078"/>
                </a:cubicBezTo>
                <a:cubicBezTo>
                  <a:pt x="3588" y="1078"/>
                  <a:pt x="3580" y="1080"/>
                  <a:pt x="3573" y="1084"/>
                </a:cubicBezTo>
                <a:cubicBezTo>
                  <a:pt x="3566" y="1088"/>
                  <a:pt x="3560" y="1093"/>
                  <a:pt x="3556" y="1100"/>
                </a:cubicBezTo>
                <a:cubicBezTo>
                  <a:pt x="3552" y="1106"/>
                  <a:pt x="3550" y="1114"/>
                  <a:pt x="3550" y="1123"/>
                </a:cubicBezTo>
                <a:cubicBezTo>
                  <a:pt x="3550" y="1242"/>
                  <a:pt x="3550" y="1242"/>
                  <a:pt x="3550" y="1242"/>
                </a:cubicBezTo>
                <a:cubicBezTo>
                  <a:pt x="3499" y="1242"/>
                  <a:pt x="3499" y="1242"/>
                  <a:pt x="3499" y="1242"/>
                </a:cubicBezTo>
                <a:cubicBezTo>
                  <a:pt x="3499" y="1039"/>
                  <a:pt x="3499" y="1039"/>
                  <a:pt x="3499" y="1039"/>
                </a:cubicBezTo>
                <a:cubicBezTo>
                  <a:pt x="3548" y="1039"/>
                  <a:pt x="3548" y="1039"/>
                  <a:pt x="3548" y="1039"/>
                </a:cubicBezTo>
                <a:cubicBezTo>
                  <a:pt x="3548" y="1073"/>
                  <a:pt x="3548" y="1073"/>
                  <a:pt x="3548" y="1073"/>
                </a:cubicBezTo>
                <a:cubicBezTo>
                  <a:pt x="3550" y="1073"/>
                  <a:pt x="3550" y="1073"/>
                  <a:pt x="3550" y="1073"/>
                </a:cubicBezTo>
                <a:cubicBezTo>
                  <a:pt x="3554" y="1061"/>
                  <a:pt x="3561" y="1052"/>
                  <a:pt x="3570" y="1045"/>
                </a:cubicBezTo>
                <a:cubicBezTo>
                  <a:pt x="3580" y="1039"/>
                  <a:pt x="3590" y="1036"/>
                  <a:pt x="3603" y="1036"/>
                </a:cubicBezTo>
                <a:lnTo>
                  <a:pt x="3612" y="1036"/>
                </a:lnTo>
                <a:close/>
                <a:moveTo>
                  <a:pt x="3212" y="1146"/>
                </a:moveTo>
                <a:cubicBezTo>
                  <a:pt x="3222" y="1155"/>
                  <a:pt x="3227" y="1167"/>
                  <a:pt x="3227" y="1181"/>
                </a:cubicBezTo>
                <a:cubicBezTo>
                  <a:pt x="3227" y="1194"/>
                  <a:pt x="3223" y="1205"/>
                  <a:pt x="3215" y="1215"/>
                </a:cubicBezTo>
                <a:cubicBezTo>
                  <a:pt x="3208" y="1225"/>
                  <a:pt x="3197" y="1233"/>
                  <a:pt x="3183" y="1238"/>
                </a:cubicBezTo>
                <a:cubicBezTo>
                  <a:pt x="3170" y="1243"/>
                  <a:pt x="3154" y="1246"/>
                  <a:pt x="3136" y="1246"/>
                </a:cubicBezTo>
                <a:cubicBezTo>
                  <a:pt x="3110" y="1246"/>
                  <a:pt x="3089" y="1241"/>
                  <a:pt x="3074" y="1231"/>
                </a:cubicBezTo>
                <a:cubicBezTo>
                  <a:pt x="3058" y="1220"/>
                  <a:pt x="3048" y="1205"/>
                  <a:pt x="3045" y="1187"/>
                </a:cubicBezTo>
                <a:cubicBezTo>
                  <a:pt x="3094" y="1182"/>
                  <a:pt x="3094" y="1182"/>
                  <a:pt x="3094" y="1182"/>
                </a:cubicBezTo>
                <a:cubicBezTo>
                  <a:pt x="3096" y="1191"/>
                  <a:pt x="3101" y="1198"/>
                  <a:pt x="3108" y="1203"/>
                </a:cubicBezTo>
                <a:cubicBezTo>
                  <a:pt x="3115" y="1208"/>
                  <a:pt x="3125" y="1210"/>
                  <a:pt x="3136" y="1210"/>
                </a:cubicBezTo>
                <a:cubicBezTo>
                  <a:pt x="3148" y="1210"/>
                  <a:pt x="3158" y="1208"/>
                  <a:pt x="3165" y="1203"/>
                </a:cubicBezTo>
                <a:cubicBezTo>
                  <a:pt x="3172" y="1198"/>
                  <a:pt x="3176" y="1193"/>
                  <a:pt x="3176" y="1186"/>
                </a:cubicBezTo>
                <a:cubicBezTo>
                  <a:pt x="3169" y="1171"/>
                  <a:pt x="3169" y="1171"/>
                  <a:pt x="3169" y="1171"/>
                </a:cubicBezTo>
                <a:cubicBezTo>
                  <a:pt x="3164" y="1167"/>
                  <a:pt x="3157" y="1164"/>
                  <a:pt x="3147" y="1162"/>
                </a:cubicBezTo>
                <a:cubicBezTo>
                  <a:pt x="3111" y="1155"/>
                  <a:pt x="3111" y="1155"/>
                  <a:pt x="3111" y="1155"/>
                </a:cubicBezTo>
                <a:cubicBezTo>
                  <a:pt x="3091" y="1151"/>
                  <a:pt x="3076" y="1144"/>
                  <a:pt x="3066" y="1135"/>
                </a:cubicBezTo>
                <a:cubicBezTo>
                  <a:pt x="3056" y="1125"/>
                  <a:pt x="3051" y="1113"/>
                  <a:pt x="3051" y="1098"/>
                </a:cubicBezTo>
                <a:cubicBezTo>
                  <a:pt x="3051" y="1085"/>
                  <a:pt x="3055" y="1074"/>
                  <a:pt x="3062" y="1065"/>
                </a:cubicBezTo>
                <a:cubicBezTo>
                  <a:pt x="3069" y="1056"/>
                  <a:pt x="3079" y="1049"/>
                  <a:pt x="3092" y="1044"/>
                </a:cubicBezTo>
                <a:cubicBezTo>
                  <a:pt x="3105" y="1038"/>
                  <a:pt x="3120" y="1036"/>
                  <a:pt x="3137" y="1036"/>
                </a:cubicBezTo>
                <a:cubicBezTo>
                  <a:pt x="3162" y="1036"/>
                  <a:pt x="3182" y="1041"/>
                  <a:pt x="3196" y="1051"/>
                </a:cubicBezTo>
                <a:cubicBezTo>
                  <a:pt x="3210" y="1061"/>
                  <a:pt x="3219" y="1075"/>
                  <a:pt x="3223" y="1092"/>
                </a:cubicBezTo>
                <a:cubicBezTo>
                  <a:pt x="3177" y="1097"/>
                  <a:pt x="3177" y="1097"/>
                  <a:pt x="3177" y="1097"/>
                </a:cubicBezTo>
                <a:cubicBezTo>
                  <a:pt x="3170" y="1085"/>
                  <a:pt x="3170" y="1085"/>
                  <a:pt x="3170" y="1085"/>
                </a:cubicBezTo>
                <a:cubicBezTo>
                  <a:pt x="3157" y="1075"/>
                  <a:pt x="3157" y="1075"/>
                  <a:pt x="3157" y="1075"/>
                </a:cubicBezTo>
                <a:cubicBezTo>
                  <a:pt x="3152" y="1073"/>
                  <a:pt x="3146" y="1072"/>
                  <a:pt x="3138" y="1072"/>
                </a:cubicBezTo>
                <a:cubicBezTo>
                  <a:pt x="3127" y="1072"/>
                  <a:pt x="3119" y="1074"/>
                  <a:pt x="3112" y="1078"/>
                </a:cubicBezTo>
                <a:cubicBezTo>
                  <a:pt x="3105" y="1083"/>
                  <a:pt x="3101" y="1088"/>
                  <a:pt x="3101" y="1095"/>
                </a:cubicBezTo>
                <a:cubicBezTo>
                  <a:pt x="3108" y="1110"/>
                  <a:pt x="3108" y="1110"/>
                  <a:pt x="3108" y="1110"/>
                </a:cubicBezTo>
                <a:cubicBezTo>
                  <a:pt x="3113" y="1113"/>
                  <a:pt x="3120" y="1116"/>
                  <a:pt x="3131" y="1119"/>
                </a:cubicBezTo>
                <a:cubicBezTo>
                  <a:pt x="3167" y="1126"/>
                  <a:pt x="3167" y="1126"/>
                  <a:pt x="3167" y="1126"/>
                </a:cubicBezTo>
                <a:cubicBezTo>
                  <a:pt x="3188" y="1130"/>
                  <a:pt x="3202" y="1137"/>
                  <a:pt x="3212" y="1146"/>
                </a:cubicBezTo>
                <a:close/>
                <a:moveTo>
                  <a:pt x="2668" y="1203"/>
                </a:moveTo>
                <a:cubicBezTo>
                  <a:pt x="2677" y="1240"/>
                  <a:pt x="2677" y="1240"/>
                  <a:pt x="2677" y="1240"/>
                </a:cubicBezTo>
                <a:cubicBezTo>
                  <a:pt x="2665" y="1243"/>
                  <a:pt x="2665" y="1243"/>
                  <a:pt x="2665" y="1243"/>
                </a:cubicBezTo>
                <a:cubicBezTo>
                  <a:pt x="2661" y="1244"/>
                  <a:pt x="2655" y="1245"/>
                  <a:pt x="2647" y="1245"/>
                </a:cubicBezTo>
                <a:cubicBezTo>
                  <a:pt x="2635" y="1245"/>
                  <a:pt x="2624" y="1244"/>
                  <a:pt x="2614" y="1240"/>
                </a:cubicBezTo>
                <a:cubicBezTo>
                  <a:pt x="2603" y="1236"/>
                  <a:pt x="2596" y="1229"/>
                  <a:pt x="2590" y="1221"/>
                </a:cubicBezTo>
                <a:cubicBezTo>
                  <a:pt x="2584" y="1212"/>
                  <a:pt x="2581" y="1202"/>
                  <a:pt x="2581" y="1189"/>
                </a:cubicBezTo>
                <a:cubicBezTo>
                  <a:pt x="2581" y="1076"/>
                  <a:pt x="2581" y="1076"/>
                  <a:pt x="2581" y="1076"/>
                </a:cubicBezTo>
                <a:cubicBezTo>
                  <a:pt x="2551" y="1076"/>
                  <a:pt x="2551" y="1076"/>
                  <a:pt x="2551" y="1076"/>
                </a:cubicBezTo>
                <a:cubicBezTo>
                  <a:pt x="2551" y="1039"/>
                  <a:pt x="2551" y="1039"/>
                  <a:pt x="2551" y="1039"/>
                </a:cubicBezTo>
                <a:cubicBezTo>
                  <a:pt x="2581" y="1039"/>
                  <a:pt x="2581" y="1039"/>
                  <a:pt x="2581" y="1039"/>
                </a:cubicBezTo>
                <a:cubicBezTo>
                  <a:pt x="2581" y="990"/>
                  <a:pt x="2581" y="990"/>
                  <a:pt x="2581" y="990"/>
                </a:cubicBezTo>
                <a:cubicBezTo>
                  <a:pt x="2631" y="990"/>
                  <a:pt x="2631" y="990"/>
                  <a:pt x="2631" y="990"/>
                </a:cubicBezTo>
                <a:cubicBezTo>
                  <a:pt x="2631" y="1039"/>
                  <a:pt x="2631" y="1039"/>
                  <a:pt x="2631" y="1039"/>
                </a:cubicBezTo>
                <a:cubicBezTo>
                  <a:pt x="2673" y="1039"/>
                  <a:pt x="2673" y="1039"/>
                  <a:pt x="2673" y="1039"/>
                </a:cubicBezTo>
                <a:cubicBezTo>
                  <a:pt x="2673" y="1076"/>
                  <a:pt x="2673" y="1076"/>
                  <a:pt x="2673" y="1076"/>
                </a:cubicBezTo>
                <a:cubicBezTo>
                  <a:pt x="2631" y="1076"/>
                  <a:pt x="2631" y="1076"/>
                  <a:pt x="2631" y="1076"/>
                </a:cubicBezTo>
                <a:cubicBezTo>
                  <a:pt x="2631" y="1181"/>
                  <a:pt x="2631" y="1181"/>
                  <a:pt x="2631" y="1181"/>
                </a:cubicBezTo>
                <a:cubicBezTo>
                  <a:pt x="2634" y="1196"/>
                  <a:pt x="2634" y="1196"/>
                  <a:pt x="2634" y="1196"/>
                </a:cubicBezTo>
                <a:cubicBezTo>
                  <a:pt x="2642" y="1203"/>
                  <a:pt x="2642" y="1203"/>
                  <a:pt x="2642" y="1203"/>
                </a:cubicBezTo>
                <a:cubicBezTo>
                  <a:pt x="2654" y="1205"/>
                  <a:pt x="2654" y="1205"/>
                  <a:pt x="2654" y="1205"/>
                </a:cubicBezTo>
                <a:cubicBezTo>
                  <a:pt x="2662" y="1204"/>
                  <a:pt x="2662" y="1204"/>
                  <a:pt x="2662" y="1204"/>
                </a:cubicBezTo>
                <a:lnTo>
                  <a:pt x="2668" y="1203"/>
                </a:lnTo>
                <a:close/>
                <a:moveTo>
                  <a:pt x="2898" y="1071"/>
                </a:moveTo>
                <a:cubicBezTo>
                  <a:pt x="2904" y="1082"/>
                  <a:pt x="2907" y="1096"/>
                  <a:pt x="2907" y="1113"/>
                </a:cubicBezTo>
                <a:cubicBezTo>
                  <a:pt x="2907" y="1242"/>
                  <a:pt x="2907" y="1242"/>
                  <a:pt x="2907" y="1242"/>
                </a:cubicBezTo>
                <a:cubicBezTo>
                  <a:pt x="2857" y="1242"/>
                  <a:pt x="2857" y="1242"/>
                  <a:pt x="2857" y="1242"/>
                </a:cubicBezTo>
                <a:cubicBezTo>
                  <a:pt x="2857" y="1120"/>
                  <a:pt x="2857" y="1120"/>
                  <a:pt x="2857" y="1120"/>
                </a:cubicBezTo>
                <a:cubicBezTo>
                  <a:pt x="2857" y="1106"/>
                  <a:pt x="2853" y="1096"/>
                  <a:pt x="2846" y="1088"/>
                </a:cubicBezTo>
                <a:cubicBezTo>
                  <a:pt x="2839" y="1080"/>
                  <a:pt x="2829" y="1077"/>
                  <a:pt x="2815" y="1077"/>
                </a:cubicBezTo>
                <a:cubicBezTo>
                  <a:pt x="2806" y="1077"/>
                  <a:pt x="2799" y="1078"/>
                  <a:pt x="2792" y="1082"/>
                </a:cubicBezTo>
                <a:cubicBezTo>
                  <a:pt x="2785" y="1086"/>
                  <a:pt x="2779" y="1091"/>
                  <a:pt x="2775" y="1098"/>
                </a:cubicBezTo>
                <a:cubicBezTo>
                  <a:pt x="2771" y="1105"/>
                  <a:pt x="2769" y="1113"/>
                  <a:pt x="2769" y="1123"/>
                </a:cubicBezTo>
                <a:cubicBezTo>
                  <a:pt x="2769" y="1242"/>
                  <a:pt x="2769" y="1242"/>
                  <a:pt x="2769" y="1242"/>
                </a:cubicBezTo>
                <a:cubicBezTo>
                  <a:pt x="2719" y="1242"/>
                  <a:pt x="2719" y="1242"/>
                  <a:pt x="2719" y="1242"/>
                </a:cubicBezTo>
                <a:cubicBezTo>
                  <a:pt x="2719" y="971"/>
                  <a:pt x="2719" y="971"/>
                  <a:pt x="2719" y="971"/>
                </a:cubicBezTo>
                <a:cubicBezTo>
                  <a:pt x="2768" y="971"/>
                  <a:pt x="2768" y="971"/>
                  <a:pt x="2768" y="971"/>
                </a:cubicBezTo>
                <a:cubicBezTo>
                  <a:pt x="2768" y="1073"/>
                  <a:pt x="2768" y="1073"/>
                  <a:pt x="2768" y="1073"/>
                </a:cubicBezTo>
                <a:cubicBezTo>
                  <a:pt x="2771" y="1073"/>
                  <a:pt x="2771" y="1073"/>
                  <a:pt x="2771" y="1073"/>
                </a:cubicBezTo>
                <a:cubicBezTo>
                  <a:pt x="2776" y="1062"/>
                  <a:pt x="2783" y="1053"/>
                  <a:pt x="2794" y="1046"/>
                </a:cubicBezTo>
                <a:cubicBezTo>
                  <a:pt x="2804" y="1039"/>
                  <a:pt x="2818" y="1036"/>
                  <a:pt x="2834" y="1036"/>
                </a:cubicBezTo>
                <a:cubicBezTo>
                  <a:pt x="2849" y="1036"/>
                  <a:pt x="2862" y="1039"/>
                  <a:pt x="2873" y="1045"/>
                </a:cubicBezTo>
                <a:cubicBezTo>
                  <a:pt x="2884" y="1051"/>
                  <a:pt x="2892" y="1059"/>
                  <a:pt x="2898" y="1071"/>
                </a:cubicBezTo>
                <a:close/>
                <a:moveTo>
                  <a:pt x="3428" y="1061"/>
                </a:moveTo>
                <a:cubicBezTo>
                  <a:pt x="3419" y="1052"/>
                  <a:pt x="3409" y="1046"/>
                  <a:pt x="3397" y="1042"/>
                </a:cubicBezTo>
                <a:cubicBezTo>
                  <a:pt x="3385" y="1038"/>
                  <a:pt x="3373" y="1036"/>
                  <a:pt x="3360" y="1036"/>
                </a:cubicBezTo>
                <a:cubicBezTo>
                  <a:pt x="3340" y="1036"/>
                  <a:pt x="3322" y="1040"/>
                  <a:pt x="3307" y="1049"/>
                </a:cubicBezTo>
                <a:cubicBezTo>
                  <a:pt x="3292" y="1058"/>
                  <a:pt x="3280" y="1071"/>
                  <a:pt x="3272" y="1086"/>
                </a:cubicBezTo>
                <a:cubicBezTo>
                  <a:pt x="3264" y="1102"/>
                  <a:pt x="3259" y="1121"/>
                  <a:pt x="3259" y="1142"/>
                </a:cubicBezTo>
                <a:cubicBezTo>
                  <a:pt x="3259" y="1163"/>
                  <a:pt x="3264" y="1181"/>
                  <a:pt x="3272" y="1197"/>
                </a:cubicBezTo>
                <a:cubicBezTo>
                  <a:pt x="3280" y="1213"/>
                  <a:pt x="3292" y="1225"/>
                  <a:pt x="3307" y="1233"/>
                </a:cubicBezTo>
                <a:cubicBezTo>
                  <a:pt x="3323" y="1242"/>
                  <a:pt x="3341" y="1246"/>
                  <a:pt x="3363" y="1246"/>
                </a:cubicBezTo>
                <a:cubicBezTo>
                  <a:pt x="3379" y="1246"/>
                  <a:pt x="3394" y="1244"/>
                  <a:pt x="3407" y="1239"/>
                </a:cubicBezTo>
                <a:cubicBezTo>
                  <a:pt x="3419" y="1234"/>
                  <a:pt x="3430" y="1227"/>
                  <a:pt x="3438" y="1219"/>
                </a:cubicBezTo>
                <a:cubicBezTo>
                  <a:pt x="3446" y="1210"/>
                  <a:pt x="3452" y="1199"/>
                  <a:pt x="3455" y="1188"/>
                </a:cubicBezTo>
                <a:cubicBezTo>
                  <a:pt x="3408" y="1183"/>
                  <a:pt x="3408" y="1183"/>
                  <a:pt x="3408" y="1183"/>
                </a:cubicBezTo>
                <a:cubicBezTo>
                  <a:pt x="3398" y="1197"/>
                  <a:pt x="3398" y="1197"/>
                  <a:pt x="3398" y="1197"/>
                </a:cubicBezTo>
                <a:cubicBezTo>
                  <a:pt x="3383" y="1206"/>
                  <a:pt x="3383" y="1206"/>
                  <a:pt x="3383" y="1206"/>
                </a:cubicBezTo>
                <a:cubicBezTo>
                  <a:pt x="3377" y="1208"/>
                  <a:pt x="3371" y="1209"/>
                  <a:pt x="3363" y="1209"/>
                </a:cubicBezTo>
                <a:cubicBezTo>
                  <a:pt x="3352" y="1209"/>
                  <a:pt x="3343" y="1207"/>
                  <a:pt x="3335" y="1202"/>
                </a:cubicBezTo>
                <a:cubicBezTo>
                  <a:pt x="3327" y="1198"/>
                  <a:pt x="3320" y="1191"/>
                  <a:pt x="3316" y="1183"/>
                </a:cubicBezTo>
                <a:cubicBezTo>
                  <a:pt x="3311" y="1175"/>
                  <a:pt x="3309" y="1165"/>
                  <a:pt x="3309" y="1154"/>
                </a:cubicBezTo>
                <a:cubicBezTo>
                  <a:pt x="3457" y="1154"/>
                  <a:pt x="3457" y="1154"/>
                  <a:pt x="3457" y="1154"/>
                </a:cubicBezTo>
                <a:cubicBezTo>
                  <a:pt x="3457" y="1139"/>
                  <a:pt x="3457" y="1139"/>
                  <a:pt x="3457" y="1139"/>
                </a:cubicBezTo>
                <a:cubicBezTo>
                  <a:pt x="3457" y="1121"/>
                  <a:pt x="3454" y="1106"/>
                  <a:pt x="3449" y="1093"/>
                </a:cubicBezTo>
                <a:cubicBezTo>
                  <a:pt x="3444" y="1080"/>
                  <a:pt x="3437" y="1069"/>
                  <a:pt x="3428" y="1061"/>
                </a:cubicBezTo>
                <a:close/>
                <a:moveTo>
                  <a:pt x="3309" y="1121"/>
                </a:moveTo>
                <a:cubicBezTo>
                  <a:pt x="3310" y="1113"/>
                  <a:pt x="3312" y="1106"/>
                  <a:pt x="3316" y="1099"/>
                </a:cubicBezTo>
                <a:cubicBezTo>
                  <a:pt x="3320" y="1091"/>
                  <a:pt x="3326" y="1085"/>
                  <a:pt x="3334" y="1080"/>
                </a:cubicBezTo>
                <a:cubicBezTo>
                  <a:pt x="3341" y="1076"/>
                  <a:pt x="3350" y="1073"/>
                  <a:pt x="3361" y="1073"/>
                </a:cubicBezTo>
                <a:cubicBezTo>
                  <a:pt x="3370" y="1073"/>
                  <a:pt x="3379" y="1075"/>
                  <a:pt x="3386" y="1080"/>
                </a:cubicBezTo>
                <a:cubicBezTo>
                  <a:pt x="3393" y="1084"/>
                  <a:pt x="3399" y="1089"/>
                  <a:pt x="3403" y="1097"/>
                </a:cubicBezTo>
                <a:cubicBezTo>
                  <a:pt x="3407" y="1104"/>
                  <a:pt x="3409" y="1112"/>
                  <a:pt x="3409" y="1121"/>
                </a:cubicBezTo>
                <a:lnTo>
                  <a:pt x="3309" y="1121"/>
                </a:lnTo>
                <a:close/>
                <a:moveTo>
                  <a:pt x="2975" y="754"/>
                </a:moveTo>
                <a:cubicBezTo>
                  <a:pt x="2861" y="754"/>
                  <a:pt x="2799" y="692"/>
                  <a:pt x="2791" y="557"/>
                </a:cubicBezTo>
                <a:cubicBezTo>
                  <a:pt x="3265" y="557"/>
                  <a:pt x="3265" y="557"/>
                  <a:pt x="3265" y="557"/>
                </a:cubicBezTo>
                <a:cubicBezTo>
                  <a:pt x="3265" y="551"/>
                  <a:pt x="3268" y="529"/>
                  <a:pt x="3268" y="506"/>
                </a:cubicBezTo>
                <a:cubicBezTo>
                  <a:pt x="3268" y="275"/>
                  <a:pt x="3157" y="171"/>
                  <a:pt x="2945" y="171"/>
                </a:cubicBezTo>
                <a:cubicBezTo>
                  <a:pt x="2732" y="171"/>
                  <a:pt x="2590" y="306"/>
                  <a:pt x="2590" y="525"/>
                </a:cubicBezTo>
                <a:cubicBezTo>
                  <a:pt x="2590" y="739"/>
                  <a:pt x="2713" y="871"/>
                  <a:pt x="2959" y="871"/>
                </a:cubicBezTo>
                <a:cubicBezTo>
                  <a:pt x="3107" y="871"/>
                  <a:pt x="3184" y="838"/>
                  <a:pt x="3242" y="805"/>
                </a:cubicBezTo>
                <a:cubicBezTo>
                  <a:pt x="3242" y="680"/>
                  <a:pt x="3242" y="680"/>
                  <a:pt x="3242" y="680"/>
                </a:cubicBezTo>
                <a:cubicBezTo>
                  <a:pt x="3130" y="680"/>
                  <a:pt x="3130" y="680"/>
                  <a:pt x="3130" y="680"/>
                </a:cubicBezTo>
                <a:cubicBezTo>
                  <a:pt x="3094" y="724"/>
                  <a:pt x="3063" y="754"/>
                  <a:pt x="2975" y="754"/>
                </a:cubicBezTo>
                <a:close/>
                <a:moveTo>
                  <a:pt x="2945" y="284"/>
                </a:moveTo>
                <a:cubicBezTo>
                  <a:pt x="3026" y="284"/>
                  <a:pt x="3064" y="331"/>
                  <a:pt x="3071" y="450"/>
                </a:cubicBezTo>
                <a:cubicBezTo>
                  <a:pt x="2794" y="450"/>
                  <a:pt x="2794" y="450"/>
                  <a:pt x="2794" y="450"/>
                </a:cubicBezTo>
                <a:cubicBezTo>
                  <a:pt x="2809" y="333"/>
                  <a:pt x="2863" y="284"/>
                  <a:pt x="2945" y="28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2254004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hapter Slide 3L White">
    <p:spTree>
      <p:nvGrpSpPr>
        <p:cNvPr id="1" name=""/>
        <p:cNvGrpSpPr/>
        <p:nvPr/>
      </p:nvGrpSpPr>
      <p:grpSpPr>
        <a:xfrm>
          <a:off x="0" y="0"/>
          <a:ext cx="0" cy="0"/>
          <a:chOff x="0" y="0"/>
          <a:chExt cx="0" cy="0"/>
        </a:xfrm>
      </p:grpSpPr>
      <p:sp>
        <p:nvSpPr>
          <p:cNvPr id="3" name="Title 2  ">
            <a:extLst>
              <a:ext uri="{FF2B5EF4-FFF2-40B4-BE49-F238E27FC236}">
                <a16:creationId xmlns:a16="http://schemas.microsoft.com/office/drawing/2014/main" xmlns="" id="{192D5A58-AEE7-4306-9C91-9CAD3E461182}"/>
              </a:ext>
            </a:extLst>
          </p:cNvPr>
          <p:cNvSpPr>
            <a:spLocks noGrp="1"/>
          </p:cNvSpPr>
          <p:nvPr>
            <p:ph type="title" hasCustomPrompt="1"/>
          </p:nvPr>
        </p:nvSpPr>
        <p:spPr>
          <a:xfrm>
            <a:off x="213120" y="1491480"/>
            <a:ext cx="1938447" cy="545337"/>
          </a:xfrm>
          <a:solidFill>
            <a:schemeClr val="accent1"/>
          </a:solidFill>
        </p:spPr>
        <p:txBody>
          <a:bodyPr wrap="none" lIns="115200" rIns="90000"/>
          <a:lstStyle>
            <a:lvl1pPr>
              <a:defRPr baseline="0"/>
            </a:lvl1pPr>
          </a:lstStyle>
          <a:p>
            <a:r>
              <a:rPr lang="en-GB" dirty="0"/>
              <a:t>[Title]</a:t>
            </a:r>
          </a:p>
        </p:txBody>
      </p:sp>
      <p:sp>
        <p:nvSpPr>
          <p:cNvPr id="13" name="Frame text 12  ">
            <a:extLst>
              <a:ext uri="{FF2B5EF4-FFF2-40B4-BE49-F238E27FC236}">
                <a16:creationId xmlns:a16="http://schemas.microsoft.com/office/drawing/2014/main" xmlns="" id="{63C16955-3CEE-436B-BDC7-CFFC49469D07}"/>
              </a:ext>
            </a:extLst>
          </p:cNvPr>
          <p:cNvSpPr>
            <a:spLocks noGrp="1"/>
          </p:cNvSpPr>
          <p:nvPr>
            <p:ph type="body" sz="quarter" idx="11" hasCustomPrompt="1"/>
          </p:nvPr>
        </p:nvSpPr>
        <p:spPr>
          <a:xfrm>
            <a:off x="213120" y="2027880"/>
            <a:ext cx="4938756" cy="545337"/>
          </a:xfrm>
          <a:solidFill>
            <a:srgbClr val="F5AF82"/>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[Capital letters]</a:t>
            </a:r>
          </a:p>
        </p:txBody>
      </p:sp>
      <p:sp>
        <p:nvSpPr>
          <p:cNvPr id="6" name="Frame text 12  ">
            <a:extLst>
              <a:ext uri="{FF2B5EF4-FFF2-40B4-BE49-F238E27FC236}">
                <a16:creationId xmlns:a16="http://schemas.microsoft.com/office/drawing/2014/main" xmlns="" id="{819BC091-C00B-464F-8AD0-6089C44EBBA5}"/>
              </a:ext>
            </a:extLst>
          </p:cNvPr>
          <p:cNvSpPr>
            <a:spLocks noGrp="1"/>
          </p:cNvSpPr>
          <p:nvPr>
            <p:ph type="body" sz="quarter" idx="13" hasCustomPrompt="1"/>
          </p:nvPr>
        </p:nvSpPr>
        <p:spPr>
          <a:xfrm>
            <a:off x="213120" y="2564280"/>
            <a:ext cx="3438538" cy="545337"/>
          </a:xfrm>
          <a:solidFill>
            <a:schemeClr val="accent4"/>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[Row three]</a:t>
            </a:r>
          </a:p>
        </p:txBody>
      </p:sp>
      <p:sp>
        <p:nvSpPr>
          <p:cNvPr id="32" name="Frame slide number 31  ">
            <a:extLst>
              <a:ext uri="{FF2B5EF4-FFF2-40B4-BE49-F238E27FC236}">
                <a16:creationId xmlns:a16="http://schemas.microsoft.com/office/drawing/2014/main" xmlns="" id="{C8738F48-9DC7-4C9B-ABE4-9092297855C0}"/>
              </a:ext>
            </a:extLst>
          </p:cNvPr>
          <p:cNvSpPr>
            <a:spLocks noGrp="1"/>
          </p:cNvSpPr>
          <p:nvPr>
            <p:ph type="sldNum" sz="quarter" idx="1003"/>
          </p:nvPr>
        </p:nvSpPr>
        <p:spPr/>
        <p:txBody>
          <a:bodyPr/>
          <a:lstStyle/>
          <a:p>
            <a:fld id="{1336C48C-F87C-4E4B-81EF-5027B17D1F61}" type="slidenum">
              <a:rPr lang="en-GB" noProof="1" smtClean="0"/>
              <a:pPr/>
              <a:t>‹N°›</a:t>
            </a:fld>
            <a:endParaRPr lang="en-GB" noProof="1"/>
          </a:p>
        </p:txBody>
      </p:sp>
      <p:sp>
        <p:nvSpPr>
          <p:cNvPr id="35" name="Frame textbox 34  ">
            <a:extLst>
              <a:ext uri="{FF2B5EF4-FFF2-40B4-BE49-F238E27FC236}">
                <a16:creationId xmlns:a16="http://schemas.microsoft.com/office/drawing/2014/main" xmlns="" id="{C1625F3C-48BA-43CA-BA61-39F9F1B6D4B2}"/>
              </a:ext>
            </a:extLst>
          </p:cNvPr>
          <p:cNvSpPr txBox="1">
            <a:spLocks/>
          </p:cNvSpPr>
          <p:nvPr userDrawn="1"/>
        </p:nvSpPr>
        <p:spPr>
          <a:xfrm>
            <a:off x="450093" y="4830636"/>
            <a:ext cx="65676" cy="123111"/>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latin typeface="Arial" panose="020B0604020202020204" pitchFamily="34" charset="0"/>
              </a:rPr>
              <a:t>|</a:t>
            </a:r>
            <a:endParaRPr lang="nl-NL" sz="800" b="1" i="0" baseline="0" dirty="0">
              <a:latin typeface="Arial" panose="020B0604020202020204" pitchFamily="34" charset="0"/>
            </a:endParaRPr>
          </a:p>
        </p:txBody>
      </p:sp>
      <p:sp>
        <p:nvSpPr>
          <p:cNvPr id="2" name="Frame footer 1  ">
            <a:extLst>
              <a:ext uri="{FF2B5EF4-FFF2-40B4-BE49-F238E27FC236}">
                <a16:creationId xmlns:a16="http://schemas.microsoft.com/office/drawing/2014/main" xmlns="" id="{D1E131B3-8F53-4477-92D2-EB4E9003F874}"/>
              </a:ext>
            </a:extLst>
          </p:cNvPr>
          <p:cNvSpPr>
            <a:spLocks noGrp="1"/>
          </p:cNvSpPr>
          <p:nvPr>
            <p:ph type="ftr" sz="quarter" idx="1004"/>
          </p:nvPr>
        </p:nvSpPr>
        <p:spPr/>
        <p:txBody>
          <a:bodyPr/>
          <a:lstStyle/>
          <a:p>
            <a:r>
              <a:rPr lang="en-GB" noProof="1"/>
              <a:t>Author | GBU | Division | Department | Confidentiality | © Worldline</a:t>
            </a:r>
          </a:p>
        </p:txBody>
      </p:sp>
    </p:spTree>
    <p:extLst>
      <p:ext uri="{BB962C8B-B14F-4D97-AF65-F5344CB8AC3E}">
        <p14:creationId xmlns:p14="http://schemas.microsoft.com/office/powerpoint/2010/main" val="8468289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hapter Slide 3L Picture">
    <p:spTree>
      <p:nvGrpSpPr>
        <p:cNvPr id="1" name=""/>
        <p:cNvGrpSpPr/>
        <p:nvPr/>
      </p:nvGrpSpPr>
      <p:grpSpPr>
        <a:xfrm>
          <a:off x="0" y="0"/>
          <a:ext cx="0" cy="0"/>
          <a:chOff x="0" y="0"/>
          <a:chExt cx="0" cy="0"/>
        </a:xfrm>
      </p:grpSpPr>
      <p:sp>
        <p:nvSpPr>
          <p:cNvPr id="9" name="Frame picture  3  ">
            <a:extLst>
              <a:ext uri="{FF2B5EF4-FFF2-40B4-BE49-F238E27FC236}">
                <a16:creationId xmlns:a16="http://schemas.microsoft.com/office/drawing/2014/main" xmlns="" id="{65E86301-1998-EF4F-B706-B9BC864A3BF7}"/>
              </a:ext>
            </a:extLst>
          </p:cNvPr>
          <p:cNvSpPr>
            <a:spLocks noGrp="1"/>
          </p:cNvSpPr>
          <p:nvPr>
            <p:ph type="pic" sz="quarter" idx="20" hasCustomPrompt="1"/>
          </p:nvPr>
        </p:nvSpPr>
        <p:spPr>
          <a:xfrm>
            <a:off x="0" y="0"/>
            <a:ext cx="9144000" cy="5143500"/>
          </a:xfrm>
          <a:prstGeom prst="rect">
            <a:avLst/>
          </a:prstGeom>
        </p:spPr>
        <p:txBody>
          <a:bodyPr lIns="0" tIns="2880000" rIns="0" bIns="0" anchor="t"/>
          <a:lstStyle>
            <a:lvl1pPr marL="0" indent="0" algn="ctr">
              <a:lnSpc>
                <a:spcPct val="100000"/>
              </a:lnSpc>
              <a:spcBef>
                <a:spcPts val="3750"/>
              </a:spcBef>
              <a:buNone/>
              <a:defRPr sz="900" cap="none" baseline="0">
                <a:latin typeface="+mn-lt"/>
              </a:defRPr>
            </a:lvl1pPr>
          </a:lstStyle>
          <a:p>
            <a:r>
              <a:rPr lang="en-GB" dirty="0"/>
              <a:t>[Insert Picture]</a:t>
            </a:r>
          </a:p>
        </p:txBody>
      </p:sp>
      <p:sp>
        <p:nvSpPr>
          <p:cNvPr id="3" name="Title 2  ">
            <a:extLst>
              <a:ext uri="{FF2B5EF4-FFF2-40B4-BE49-F238E27FC236}">
                <a16:creationId xmlns:a16="http://schemas.microsoft.com/office/drawing/2014/main" xmlns="" id="{192D5A58-AEE7-4306-9C91-9CAD3E461182}"/>
              </a:ext>
            </a:extLst>
          </p:cNvPr>
          <p:cNvSpPr>
            <a:spLocks noGrp="1"/>
          </p:cNvSpPr>
          <p:nvPr>
            <p:ph type="title" hasCustomPrompt="1"/>
          </p:nvPr>
        </p:nvSpPr>
        <p:spPr>
          <a:xfrm>
            <a:off x="213120" y="1491480"/>
            <a:ext cx="1938447" cy="545337"/>
          </a:xfrm>
          <a:solidFill>
            <a:schemeClr val="accent1"/>
          </a:solidFill>
        </p:spPr>
        <p:txBody>
          <a:bodyPr wrap="none" lIns="115200" rIns="90000"/>
          <a:lstStyle>
            <a:lvl1pPr>
              <a:defRPr baseline="0"/>
            </a:lvl1pPr>
          </a:lstStyle>
          <a:p>
            <a:r>
              <a:rPr lang="en-GB" dirty="0"/>
              <a:t>[Title]</a:t>
            </a:r>
          </a:p>
        </p:txBody>
      </p:sp>
      <p:sp>
        <p:nvSpPr>
          <p:cNvPr id="13" name="Frame text 12  ">
            <a:extLst>
              <a:ext uri="{FF2B5EF4-FFF2-40B4-BE49-F238E27FC236}">
                <a16:creationId xmlns:a16="http://schemas.microsoft.com/office/drawing/2014/main" xmlns="" id="{63C16955-3CEE-436B-BDC7-CFFC49469D07}"/>
              </a:ext>
            </a:extLst>
          </p:cNvPr>
          <p:cNvSpPr>
            <a:spLocks noGrp="1"/>
          </p:cNvSpPr>
          <p:nvPr>
            <p:ph type="body" sz="quarter" idx="11" hasCustomPrompt="1"/>
          </p:nvPr>
        </p:nvSpPr>
        <p:spPr>
          <a:xfrm>
            <a:off x="213120" y="2027880"/>
            <a:ext cx="4938756" cy="545337"/>
          </a:xfrm>
          <a:solidFill>
            <a:srgbClr val="F5AF82"/>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[Capital letters]</a:t>
            </a:r>
          </a:p>
        </p:txBody>
      </p:sp>
      <p:sp>
        <p:nvSpPr>
          <p:cNvPr id="6" name="Frame text 12  ">
            <a:extLst>
              <a:ext uri="{FF2B5EF4-FFF2-40B4-BE49-F238E27FC236}">
                <a16:creationId xmlns:a16="http://schemas.microsoft.com/office/drawing/2014/main" xmlns="" id="{819BC091-C00B-464F-8AD0-6089C44EBBA5}"/>
              </a:ext>
            </a:extLst>
          </p:cNvPr>
          <p:cNvSpPr>
            <a:spLocks noGrp="1"/>
          </p:cNvSpPr>
          <p:nvPr>
            <p:ph type="body" sz="quarter" idx="13" hasCustomPrompt="1"/>
          </p:nvPr>
        </p:nvSpPr>
        <p:spPr>
          <a:xfrm>
            <a:off x="213120" y="2564280"/>
            <a:ext cx="3438538" cy="545337"/>
          </a:xfrm>
          <a:solidFill>
            <a:schemeClr val="accent4"/>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[Row three]</a:t>
            </a:r>
          </a:p>
        </p:txBody>
      </p:sp>
      <p:sp>
        <p:nvSpPr>
          <p:cNvPr id="32" name="Frame slide number 31  ">
            <a:extLst>
              <a:ext uri="{FF2B5EF4-FFF2-40B4-BE49-F238E27FC236}">
                <a16:creationId xmlns:a16="http://schemas.microsoft.com/office/drawing/2014/main" xmlns="" id="{C8738F48-9DC7-4C9B-ABE4-9092297855C0}"/>
              </a:ext>
            </a:extLst>
          </p:cNvPr>
          <p:cNvSpPr>
            <a:spLocks noGrp="1"/>
          </p:cNvSpPr>
          <p:nvPr>
            <p:ph type="sldNum" sz="quarter" idx="1003"/>
          </p:nvPr>
        </p:nvSpPr>
        <p:spPr/>
        <p:txBody>
          <a:bodyPr/>
          <a:lstStyle/>
          <a:p>
            <a:fld id="{1336C48C-F87C-4E4B-81EF-5027B17D1F61}" type="slidenum">
              <a:rPr lang="en-GB" noProof="1" smtClean="0"/>
              <a:pPr/>
              <a:t>‹N°›</a:t>
            </a:fld>
            <a:endParaRPr lang="en-GB" noProof="1"/>
          </a:p>
        </p:txBody>
      </p:sp>
      <p:sp>
        <p:nvSpPr>
          <p:cNvPr id="35" name="Frame textbox 34  ">
            <a:extLst>
              <a:ext uri="{FF2B5EF4-FFF2-40B4-BE49-F238E27FC236}">
                <a16:creationId xmlns:a16="http://schemas.microsoft.com/office/drawing/2014/main" xmlns="" id="{C1625F3C-48BA-43CA-BA61-39F9F1B6D4B2}"/>
              </a:ext>
            </a:extLst>
          </p:cNvPr>
          <p:cNvSpPr txBox="1">
            <a:spLocks/>
          </p:cNvSpPr>
          <p:nvPr userDrawn="1"/>
        </p:nvSpPr>
        <p:spPr>
          <a:xfrm>
            <a:off x="450093" y="4830636"/>
            <a:ext cx="65676" cy="123111"/>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latin typeface="Arial" panose="020B0604020202020204" pitchFamily="34" charset="0"/>
              </a:rPr>
              <a:t>|</a:t>
            </a:r>
            <a:endParaRPr lang="nl-NL" sz="800" b="1" i="0" baseline="0" dirty="0">
              <a:latin typeface="Arial" panose="020B0604020202020204" pitchFamily="34" charset="0"/>
            </a:endParaRPr>
          </a:p>
        </p:txBody>
      </p:sp>
      <p:sp>
        <p:nvSpPr>
          <p:cNvPr id="2" name="Frame footer 1  ">
            <a:extLst>
              <a:ext uri="{FF2B5EF4-FFF2-40B4-BE49-F238E27FC236}">
                <a16:creationId xmlns:a16="http://schemas.microsoft.com/office/drawing/2014/main" xmlns="" id="{D1E131B3-8F53-4477-92D2-EB4E9003F874}"/>
              </a:ext>
            </a:extLst>
          </p:cNvPr>
          <p:cNvSpPr>
            <a:spLocks noGrp="1"/>
          </p:cNvSpPr>
          <p:nvPr>
            <p:ph type="ftr" sz="quarter" idx="1004"/>
          </p:nvPr>
        </p:nvSpPr>
        <p:spPr/>
        <p:txBody>
          <a:bodyPr/>
          <a:lstStyle/>
          <a:p>
            <a:r>
              <a:rPr lang="en-GB" noProof="1"/>
              <a:t>Author | GBU | Division | Department | Confidentiality | © Worldline</a:t>
            </a:r>
          </a:p>
        </p:txBody>
      </p:sp>
      <p:sp>
        <p:nvSpPr>
          <p:cNvPr id="12" name="LS_equensWorldline_PH (move it under the slide if not needed)  (JU-Free) " hidden="1">
            <a:extLst>
              <a:ext uri="{FF2B5EF4-FFF2-40B4-BE49-F238E27FC236}">
                <a16:creationId xmlns:a16="http://schemas.microsoft.com/office/drawing/2014/main" xmlns="" id="{AA56ACB0-D5B6-4CAE-A0E9-48724C692F74}"/>
              </a:ext>
            </a:extLst>
          </p:cNvPr>
          <p:cNvSpPr>
            <a:spLocks noGrp="1"/>
          </p:cNvSpPr>
          <p:nvPr>
            <p:ph type="body" idx="1000" hasCustomPrompt="1"/>
            <p:custDataLst>
              <p:custData r:id="rId1"/>
            </p:custDataLst>
          </p:nvPr>
        </p:nvSpPr>
        <p:spPr bwMode="auto">
          <a:xfrm>
            <a:off x="6631920" y="5466840"/>
            <a:ext cx="2296800" cy="267840"/>
          </a:xfrm>
          <a:custGeom>
            <a:avLst/>
            <a:gdLst>
              <a:gd name="T0" fmla="*/ 625 w 9643"/>
              <a:gd name="T1" fmla="*/ 744 h 1128"/>
              <a:gd name="T2" fmla="*/ 652 w 9643"/>
              <a:gd name="T3" fmla="*/ 572 h 1128"/>
              <a:gd name="T4" fmla="*/ 201 w 9643"/>
              <a:gd name="T5" fmla="*/ 518 h 1128"/>
              <a:gd name="T6" fmla="*/ 989 w 9643"/>
              <a:gd name="T7" fmla="*/ 244 h 1128"/>
              <a:gd name="T8" fmla="*/ 1091 w 9643"/>
              <a:gd name="T9" fmla="*/ 1028 h 1128"/>
              <a:gd name="T10" fmla="*/ 1374 w 9643"/>
              <a:gd name="T11" fmla="*/ 997 h 1128"/>
              <a:gd name="T12" fmla="*/ 1180 w 9643"/>
              <a:gd name="T13" fmla="*/ 396 h 1128"/>
              <a:gd name="T14" fmla="*/ 9047 w 9643"/>
              <a:gd name="T15" fmla="*/ 794 h 1128"/>
              <a:gd name="T16" fmla="*/ 8458 w 9643"/>
              <a:gd name="T17" fmla="*/ 324 h 1128"/>
              <a:gd name="T18" fmla="*/ 8162 w 9643"/>
              <a:gd name="T19" fmla="*/ 804 h 1128"/>
              <a:gd name="T20" fmla="*/ 7927 w 9643"/>
              <a:gd name="T21" fmla="*/ 532 h 1128"/>
              <a:gd name="T22" fmla="*/ 7750 w 9643"/>
              <a:gd name="T23" fmla="*/ 722 h 1128"/>
              <a:gd name="T24" fmla="*/ 7570 w 9643"/>
              <a:gd name="T25" fmla="*/ 721 h 1128"/>
              <a:gd name="T26" fmla="*/ 8062 w 9643"/>
              <a:gd name="T27" fmla="*/ 927 h 1128"/>
              <a:gd name="T28" fmla="*/ 8101 w 9643"/>
              <a:gd name="T29" fmla="*/ 929 h 1128"/>
              <a:gd name="T30" fmla="*/ 8461 w 9643"/>
              <a:gd name="T31" fmla="*/ 421 h 1128"/>
              <a:gd name="T32" fmla="*/ 8703 w 9643"/>
              <a:gd name="T33" fmla="*/ 744 h 1128"/>
              <a:gd name="T34" fmla="*/ 9616 w 9643"/>
              <a:gd name="T35" fmla="*/ 743 h 1128"/>
              <a:gd name="T36" fmla="*/ 9643 w 9643"/>
              <a:gd name="T37" fmla="*/ 573 h 1128"/>
              <a:gd name="T38" fmla="*/ 6409 w 9643"/>
              <a:gd name="T39" fmla="*/ 248 h 1128"/>
              <a:gd name="T40" fmla="*/ 6219 w 9643"/>
              <a:gd name="T41" fmla="*/ 913 h 1128"/>
              <a:gd name="T42" fmla="*/ 6409 w 9643"/>
              <a:gd name="T43" fmla="*/ 248 h 1128"/>
              <a:gd name="T44" fmla="*/ 7908 w 9643"/>
              <a:gd name="T45" fmla="*/ 125 h 1128"/>
              <a:gd name="T46" fmla="*/ 5741 w 9643"/>
              <a:gd name="T47" fmla="*/ 766 h 1128"/>
              <a:gd name="T48" fmla="*/ 5273 w 9643"/>
              <a:gd name="T49" fmla="*/ 589 h 1128"/>
              <a:gd name="T50" fmla="*/ 5674 w 9643"/>
              <a:gd name="T51" fmla="*/ 451 h 1128"/>
              <a:gd name="T52" fmla="*/ 3803 w 9643"/>
              <a:gd name="T53" fmla="*/ 929 h 1128"/>
              <a:gd name="T54" fmla="*/ 3921 w 9643"/>
              <a:gd name="T55" fmla="*/ 741 h 1128"/>
              <a:gd name="T56" fmla="*/ 4081 w 9643"/>
              <a:gd name="T57" fmla="*/ 424 h 1128"/>
              <a:gd name="T58" fmla="*/ 4105 w 9643"/>
              <a:gd name="T59" fmla="*/ 713 h 1128"/>
              <a:gd name="T60" fmla="*/ 4696 w 9643"/>
              <a:gd name="T61" fmla="*/ 353 h 1128"/>
              <a:gd name="T62" fmla="*/ 4045 w 9643"/>
              <a:gd name="T63" fmla="*/ 114 h 1128"/>
              <a:gd name="T64" fmla="*/ 4457 w 9643"/>
              <a:gd name="T65" fmla="*/ 690 h 1128"/>
              <a:gd name="T66" fmla="*/ 4985 w 9643"/>
              <a:gd name="T67" fmla="*/ 690 h 1128"/>
              <a:gd name="T68" fmla="*/ 5363 w 9643"/>
              <a:gd name="T69" fmla="*/ 0 h 1128"/>
              <a:gd name="T70" fmla="*/ 2172 w 9643"/>
              <a:gd name="T71" fmla="*/ 592 h 1128"/>
              <a:gd name="T72" fmla="*/ 2062 w 9643"/>
              <a:gd name="T73" fmla="*/ 264 h 1128"/>
              <a:gd name="T74" fmla="*/ 1638 w 9643"/>
              <a:gd name="T75" fmla="*/ 627 h 1128"/>
              <a:gd name="T76" fmla="*/ 1643 w 9643"/>
              <a:gd name="T77" fmla="*/ 931 h 1128"/>
              <a:gd name="T78" fmla="*/ 2056 w 9643"/>
              <a:gd name="T79" fmla="*/ 930 h 1128"/>
              <a:gd name="T80" fmla="*/ 2735 w 9643"/>
              <a:gd name="T81" fmla="*/ 743 h 1128"/>
              <a:gd name="T82" fmla="*/ 2509 w 9643"/>
              <a:gd name="T83" fmla="*/ 247 h 1128"/>
              <a:gd name="T84" fmla="*/ 7385 w 9643"/>
              <a:gd name="T85" fmla="*/ 45 h 1128"/>
              <a:gd name="T86" fmla="*/ 6846 w 9643"/>
              <a:gd name="T87" fmla="*/ 797 h 1128"/>
              <a:gd name="T88" fmla="*/ 6691 w 9643"/>
              <a:gd name="T89" fmla="*/ 149 h 1128"/>
              <a:gd name="T90" fmla="*/ 6511 w 9643"/>
              <a:gd name="T91" fmla="*/ 744 h 1128"/>
              <a:gd name="T92" fmla="*/ 7339 w 9643"/>
              <a:gd name="T93" fmla="*/ 913 h 1128"/>
              <a:gd name="T94" fmla="*/ 7135 w 9643"/>
              <a:gd name="T95" fmla="*/ 801 h 1128"/>
              <a:gd name="T96" fmla="*/ 3492 w 9643"/>
              <a:gd name="T97" fmla="*/ 426 h 1128"/>
              <a:gd name="T98" fmla="*/ 3069 w 9643"/>
              <a:gd name="T99" fmla="*/ 420 h 1128"/>
              <a:gd name="T100" fmla="*/ 3066 w 9643"/>
              <a:gd name="T101" fmla="*/ 323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43" h="1128">
                <a:moveTo>
                  <a:pt x="339" y="244"/>
                </a:moveTo>
                <a:cubicBezTo>
                  <a:pt x="146" y="244"/>
                  <a:pt x="0" y="377"/>
                  <a:pt x="0" y="591"/>
                </a:cubicBezTo>
                <a:cubicBezTo>
                  <a:pt x="0" y="801"/>
                  <a:pt x="125" y="931"/>
                  <a:pt x="352" y="931"/>
                </a:cubicBezTo>
                <a:cubicBezTo>
                  <a:pt x="492" y="931"/>
                  <a:pt x="570" y="896"/>
                  <a:pt x="625" y="866"/>
                </a:cubicBezTo>
                <a:cubicBezTo>
                  <a:pt x="625" y="744"/>
                  <a:pt x="625" y="744"/>
                  <a:pt x="625" y="744"/>
                </a:cubicBezTo>
                <a:cubicBezTo>
                  <a:pt x="566" y="744"/>
                  <a:pt x="566" y="744"/>
                  <a:pt x="566" y="744"/>
                </a:cubicBezTo>
                <a:cubicBezTo>
                  <a:pt x="521" y="776"/>
                  <a:pt x="460" y="800"/>
                  <a:pt x="382" y="800"/>
                </a:cubicBezTo>
                <a:cubicBezTo>
                  <a:pt x="274" y="800"/>
                  <a:pt x="208" y="763"/>
                  <a:pt x="199" y="629"/>
                </a:cubicBezTo>
                <a:cubicBezTo>
                  <a:pt x="649" y="629"/>
                  <a:pt x="649" y="629"/>
                  <a:pt x="649" y="629"/>
                </a:cubicBezTo>
                <a:cubicBezTo>
                  <a:pt x="649" y="623"/>
                  <a:pt x="652" y="595"/>
                  <a:pt x="652" y="572"/>
                </a:cubicBezTo>
                <a:cubicBezTo>
                  <a:pt x="652" y="352"/>
                  <a:pt x="543" y="244"/>
                  <a:pt x="339" y="244"/>
                </a:cubicBezTo>
                <a:close/>
                <a:moveTo>
                  <a:pt x="201" y="518"/>
                </a:moveTo>
                <a:cubicBezTo>
                  <a:pt x="216" y="393"/>
                  <a:pt x="272" y="361"/>
                  <a:pt x="339" y="361"/>
                </a:cubicBezTo>
                <a:cubicBezTo>
                  <a:pt x="415" y="361"/>
                  <a:pt x="457" y="399"/>
                  <a:pt x="461" y="518"/>
                </a:cubicBezTo>
                <a:lnTo>
                  <a:pt x="201" y="518"/>
                </a:lnTo>
                <a:close/>
                <a:moveTo>
                  <a:pt x="1374" y="997"/>
                </a:moveTo>
                <a:cubicBezTo>
                  <a:pt x="1374" y="264"/>
                  <a:pt x="1374" y="264"/>
                  <a:pt x="1374" y="264"/>
                </a:cubicBezTo>
                <a:cubicBezTo>
                  <a:pt x="1257" y="264"/>
                  <a:pt x="1257" y="264"/>
                  <a:pt x="1257" y="264"/>
                </a:cubicBezTo>
                <a:cubicBezTo>
                  <a:pt x="1237" y="264"/>
                  <a:pt x="1205" y="270"/>
                  <a:pt x="1189" y="327"/>
                </a:cubicBezTo>
                <a:cubicBezTo>
                  <a:pt x="1143" y="276"/>
                  <a:pt x="1083" y="244"/>
                  <a:pt x="989" y="244"/>
                </a:cubicBezTo>
                <a:cubicBezTo>
                  <a:pt x="854" y="244"/>
                  <a:pt x="695" y="364"/>
                  <a:pt x="695" y="610"/>
                </a:cubicBezTo>
                <a:cubicBezTo>
                  <a:pt x="695" y="861"/>
                  <a:pt x="845" y="929"/>
                  <a:pt x="984" y="929"/>
                </a:cubicBezTo>
                <a:cubicBezTo>
                  <a:pt x="1071" y="929"/>
                  <a:pt x="1135" y="901"/>
                  <a:pt x="1180" y="863"/>
                </a:cubicBezTo>
                <a:cubicBezTo>
                  <a:pt x="1180" y="1028"/>
                  <a:pt x="1180" y="1028"/>
                  <a:pt x="1180" y="1028"/>
                </a:cubicBezTo>
                <a:cubicBezTo>
                  <a:pt x="1091" y="1028"/>
                  <a:pt x="1091" y="1028"/>
                  <a:pt x="1091" y="1028"/>
                </a:cubicBezTo>
                <a:cubicBezTo>
                  <a:pt x="1091" y="1128"/>
                  <a:pt x="1091" y="1128"/>
                  <a:pt x="1091" y="1128"/>
                </a:cubicBezTo>
                <a:cubicBezTo>
                  <a:pt x="1457" y="1128"/>
                  <a:pt x="1457" y="1128"/>
                  <a:pt x="1457" y="1128"/>
                </a:cubicBezTo>
                <a:cubicBezTo>
                  <a:pt x="1457" y="1028"/>
                  <a:pt x="1457" y="1028"/>
                  <a:pt x="1457" y="1028"/>
                </a:cubicBezTo>
                <a:cubicBezTo>
                  <a:pt x="1407" y="1028"/>
                  <a:pt x="1407" y="1028"/>
                  <a:pt x="1407" y="1028"/>
                </a:cubicBezTo>
                <a:cubicBezTo>
                  <a:pt x="1391" y="1028"/>
                  <a:pt x="1374" y="1012"/>
                  <a:pt x="1374" y="997"/>
                </a:cubicBezTo>
                <a:close/>
                <a:moveTo>
                  <a:pt x="1180" y="785"/>
                </a:moveTo>
                <a:cubicBezTo>
                  <a:pt x="1146" y="806"/>
                  <a:pt x="1102" y="819"/>
                  <a:pt x="1049" y="819"/>
                </a:cubicBezTo>
                <a:cubicBezTo>
                  <a:pt x="969" y="819"/>
                  <a:pt x="891" y="786"/>
                  <a:pt x="891" y="607"/>
                </a:cubicBezTo>
                <a:cubicBezTo>
                  <a:pt x="891" y="441"/>
                  <a:pt x="973" y="373"/>
                  <a:pt x="1065" y="373"/>
                </a:cubicBezTo>
                <a:cubicBezTo>
                  <a:pt x="1105" y="373"/>
                  <a:pt x="1147" y="384"/>
                  <a:pt x="1180" y="396"/>
                </a:cubicBezTo>
                <a:lnTo>
                  <a:pt x="1180" y="785"/>
                </a:lnTo>
                <a:close/>
                <a:moveTo>
                  <a:pt x="9643" y="573"/>
                </a:moveTo>
                <a:cubicBezTo>
                  <a:pt x="9643" y="354"/>
                  <a:pt x="9535" y="247"/>
                  <a:pt x="9331" y="247"/>
                </a:cubicBezTo>
                <a:cubicBezTo>
                  <a:pt x="9139" y="247"/>
                  <a:pt x="8994" y="378"/>
                  <a:pt x="8994" y="591"/>
                </a:cubicBezTo>
                <a:cubicBezTo>
                  <a:pt x="8994" y="672"/>
                  <a:pt x="9012" y="740"/>
                  <a:pt x="9047" y="794"/>
                </a:cubicBezTo>
                <a:cubicBezTo>
                  <a:pt x="9023" y="801"/>
                  <a:pt x="8997" y="806"/>
                  <a:pt x="8970" y="806"/>
                </a:cubicBezTo>
                <a:cubicBezTo>
                  <a:pt x="8919" y="806"/>
                  <a:pt x="8891" y="792"/>
                  <a:pt x="8884" y="745"/>
                </a:cubicBezTo>
                <a:cubicBezTo>
                  <a:pt x="8884" y="427"/>
                  <a:pt x="8884" y="427"/>
                  <a:pt x="8884" y="427"/>
                </a:cubicBezTo>
                <a:cubicBezTo>
                  <a:pt x="8884" y="278"/>
                  <a:pt x="8799" y="248"/>
                  <a:pt x="8698" y="248"/>
                </a:cubicBezTo>
                <a:cubicBezTo>
                  <a:pt x="8606" y="248"/>
                  <a:pt x="8523" y="278"/>
                  <a:pt x="8458" y="324"/>
                </a:cubicBezTo>
                <a:cubicBezTo>
                  <a:pt x="8451" y="267"/>
                  <a:pt x="8432" y="264"/>
                  <a:pt x="8399" y="264"/>
                </a:cubicBezTo>
                <a:cubicBezTo>
                  <a:pt x="8279" y="264"/>
                  <a:pt x="8279" y="264"/>
                  <a:pt x="8279" y="264"/>
                </a:cubicBezTo>
                <a:cubicBezTo>
                  <a:pt x="8279" y="790"/>
                  <a:pt x="8279" y="790"/>
                  <a:pt x="8279" y="790"/>
                </a:cubicBezTo>
                <a:cubicBezTo>
                  <a:pt x="8252" y="799"/>
                  <a:pt x="8222" y="806"/>
                  <a:pt x="8191" y="806"/>
                </a:cubicBezTo>
                <a:cubicBezTo>
                  <a:pt x="8180" y="806"/>
                  <a:pt x="8171" y="806"/>
                  <a:pt x="8162" y="804"/>
                </a:cubicBezTo>
                <a:cubicBezTo>
                  <a:pt x="8125" y="798"/>
                  <a:pt x="8106" y="776"/>
                  <a:pt x="8106" y="724"/>
                </a:cubicBezTo>
                <a:cubicBezTo>
                  <a:pt x="8106" y="381"/>
                  <a:pt x="8106" y="381"/>
                  <a:pt x="8106" y="381"/>
                </a:cubicBezTo>
                <a:cubicBezTo>
                  <a:pt x="8106" y="279"/>
                  <a:pt x="8097" y="264"/>
                  <a:pt x="8033" y="264"/>
                </a:cubicBezTo>
                <a:cubicBezTo>
                  <a:pt x="7927" y="264"/>
                  <a:pt x="7927" y="264"/>
                  <a:pt x="7927" y="264"/>
                </a:cubicBezTo>
                <a:cubicBezTo>
                  <a:pt x="7927" y="532"/>
                  <a:pt x="7927" y="532"/>
                  <a:pt x="7927" y="532"/>
                </a:cubicBezTo>
                <a:cubicBezTo>
                  <a:pt x="7927" y="723"/>
                  <a:pt x="7927" y="723"/>
                  <a:pt x="7927" y="723"/>
                </a:cubicBezTo>
                <a:cubicBezTo>
                  <a:pt x="7927" y="726"/>
                  <a:pt x="7927" y="726"/>
                  <a:pt x="7927" y="726"/>
                </a:cubicBezTo>
                <a:cubicBezTo>
                  <a:pt x="7927" y="790"/>
                  <a:pt x="7927" y="790"/>
                  <a:pt x="7927" y="790"/>
                </a:cubicBezTo>
                <a:cubicBezTo>
                  <a:pt x="7899" y="799"/>
                  <a:pt x="7869" y="806"/>
                  <a:pt x="7837" y="806"/>
                </a:cubicBezTo>
                <a:cubicBezTo>
                  <a:pt x="7778" y="806"/>
                  <a:pt x="7750" y="788"/>
                  <a:pt x="7750" y="722"/>
                </a:cubicBezTo>
                <a:cubicBezTo>
                  <a:pt x="7749" y="148"/>
                  <a:pt x="7749" y="148"/>
                  <a:pt x="7749" y="148"/>
                </a:cubicBezTo>
                <a:cubicBezTo>
                  <a:pt x="7749" y="60"/>
                  <a:pt x="7739" y="45"/>
                  <a:pt x="7674" y="45"/>
                </a:cubicBezTo>
                <a:cubicBezTo>
                  <a:pt x="7570" y="45"/>
                  <a:pt x="7570" y="45"/>
                  <a:pt x="7570" y="45"/>
                </a:cubicBezTo>
                <a:cubicBezTo>
                  <a:pt x="7570" y="552"/>
                  <a:pt x="7570" y="552"/>
                  <a:pt x="7570" y="552"/>
                </a:cubicBezTo>
                <a:cubicBezTo>
                  <a:pt x="7570" y="721"/>
                  <a:pt x="7570" y="721"/>
                  <a:pt x="7570" y="721"/>
                </a:cubicBezTo>
                <a:cubicBezTo>
                  <a:pt x="7570" y="744"/>
                  <a:pt x="7570" y="744"/>
                  <a:pt x="7570" y="744"/>
                </a:cubicBezTo>
                <a:cubicBezTo>
                  <a:pt x="7570" y="893"/>
                  <a:pt x="7645" y="929"/>
                  <a:pt x="7745" y="929"/>
                </a:cubicBezTo>
                <a:cubicBezTo>
                  <a:pt x="7825" y="929"/>
                  <a:pt x="7907" y="903"/>
                  <a:pt x="7970" y="866"/>
                </a:cubicBezTo>
                <a:cubicBezTo>
                  <a:pt x="7996" y="893"/>
                  <a:pt x="8007" y="919"/>
                  <a:pt x="8062" y="927"/>
                </a:cubicBezTo>
                <a:cubicBezTo>
                  <a:pt x="8062" y="927"/>
                  <a:pt x="8062" y="927"/>
                  <a:pt x="8062" y="927"/>
                </a:cubicBezTo>
                <a:cubicBezTo>
                  <a:pt x="8070" y="928"/>
                  <a:pt x="8078" y="929"/>
                  <a:pt x="8087" y="929"/>
                </a:cubicBezTo>
                <a:cubicBezTo>
                  <a:pt x="8097" y="929"/>
                  <a:pt x="8097" y="929"/>
                  <a:pt x="8097" y="929"/>
                </a:cubicBezTo>
                <a:cubicBezTo>
                  <a:pt x="8099" y="929"/>
                  <a:pt x="8099" y="929"/>
                  <a:pt x="8099" y="929"/>
                </a:cubicBezTo>
                <a:cubicBezTo>
                  <a:pt x="8099" y="929"/>
                  <a:pt x="8099" y="929"/>
                  <a:pt x="8099" y="929"/>
                </a:cubicBezTo>
                <a:cubicBezTo>
                  <a:pt x="8101" y="929"/>
                  <a:pt x="8101" y="929"/>
                  <a:pt x="8101" y="929"/>
                </a:cubicBezTo>
                <a:cubicBezTo>
                  <a:pt x="8106" y="929"/>
                  <a:pt x="8106" y="929"/>
                  <a:pt x="8106" y="929"/>
                </a:cubicBezTo>
                <a:cubicBezTo>
                  <a:pt x="8166" y="928"/>
                  <a:pt x="8227" y="912"/>
                  <a:pt x="8279" y="888"/>
                </a:cubicBezTo>
                <a:cubicBezTo>
                  <a:pt x="8279" y="913"/>
                  <a:pt x="8279" y="913"/>
                  <a:pt x="8279" y="913"/>
                </a:cubicBezTo>
                <a:cubicBezTo>
                  <a:pt x="8461" y="913"/>
                  <a:pt x="8461" y="913"/>
                  <a:pt x="8461" y="913"/>
                </a:cubicBezTo>
                <a:cubicBezTo>
                  <a:pt x="8461" y="421"/>
                  <a:pt x="8461" y="421"/>
                  <a:pt x="8461" y="421"/>
                </a:cubicBezTo>
                <a:cubicBezTo>
                  <a:pt x="8505" y="406"/>
                  <a:pt x="8559" y="391"/>
                  <a:pt x="8618" y="391"/>
                </a:cubicBezTo>
                <a:cubicBezTo>
                  <a:pt x="8678" y="391"/>
                  <a:pt x="8704" y="410"/>
                  <a:pt x="8704" y="476"/>
                </a:cubicBezTo>
                <a:cubicBezTo>
                  <a:pt x="8704" y="552"/>
                  <a:pt x="8704" y="552"/>
                  <a:pt x="8704" y="552"/>
                </a:cubicBezTo>
                <a:cubicBezTo>
                  <a:pt x="8703" y="552"/>
                  <a:pt x="8703" y="552"/>
                  <a:pt x="8703" y="552"/>
                </a:cubicBezTo>
                <a:cubicBezTo>
                  <a:pt x="8703" y="744"/>
                  <a:pt x="8703" y="744"/>
                  <a:pt x="8703" y="744"/>
                </a:cubicBezTo>
                <a:cubicBezTo>
                  <a:pt x="8703" y="893"/>
                  <a:pt x="8778" y="929"/>
                  <a:pt x="8878" y="929"/>
                </a:cubicBezTo>
                <a:cubicBezTo>
                  <a:pt x="8962" y="929"/>
                  <a:pt x="9047" y="901"/>
                  <a:pt x="9110" y="861"/>
                </a:cubicBezTo>
                <a:cubicBezTo>
                  <a:pt x="9168" y="905"/>
                  <a:pt x="9247" y="929"/>
                  <a:pt x="9345" y="929"/>
                </a:cubicBezTo>
                <a:cubicBezTo>
                  <a:pt x="9483" y="929"/>
                  <a:pt x="9561" y="895"/>
                  <a:pt x="9616" y="865"/>
                </a:cubicBezTo>
                <a:cubicBezTo>
                  <a:pt x="9616" y="743"/>
                  <a:pt x="9616" y="743"/>
                  <a:pt x="9616" y="743"/>
                </a:cubicBezTo>
                <a:cubicBezTo>
                  <a:pt x="9557" y="743"/>
                  <a:pt x="9557" y="743"/>
                  <a:pt x="9557" y="743"/>
                </a:cubicBezTo>
                <a:cubicBezTo>
                  <a:pt x="9512" y="775"/>
                  <a:pt x="9452" y="799"/>
                  <a:pt x="9374" y="799"/>
                </a:cubicBezTo>
                <a:cubicBezTo>
                  <a:pt x="9267" y="799"/>
                  <a:pt x="9201" y="762"/>
                  <a:pt x="9192" y="630"/>
                </a:cubicBezTo>
                <a:cubicBezTo>
                  <a:pt x="9640" y="630"/>
                  <a:pt x="9640" y="630"/>
                  <a:pt x="9640" y="630"/>
                </a:cubicBezTo>
                <a:cubicBezTo>
                  <a:pt x="9640" y="623"/>
                  <a:pt x="9643" y="595"/>
                  <a:pt x="9643" y="573"/>
                </a:cubicBezTo>
                <a:close/>
                <a:moveTo>
                  <a:pt x="9194" y="518"/>
                </a:moveTo>
                <a:cubicBezTo>
                  <a:pt x="9209" y="395"/>
                  <a:pt x="9264" y="363"/>
                  <a:pt x="9331" y="363"/>
                </a:cubicBezTo>
                <a:cubicBezTo>
                  <a:pt x="9407" y="363"/>
                  <a:pt x="9449" y="401"/>
                  <a:pt x="9453" y="518"/>
                </a:cubicBezTo>
                <a:lnTo>
                  <a:pt x="9194" y="518"/>
                </a:lnTo>
                <a:close/>
                <a:moveTo>
                  <a:pt x="6409" y="248"/>
                </a:moveTo>
                <a:cubicBezTo>
                  <a:pt x="6423" y="248"/>
                  <a:pt x="6438" y="250"/>
                  <a:pt x="6451" y="254"/>
                </a:cubicBezTo>
                <a:cubicBezTo>
                  <a:pt x="6451" y="400"/>
                  <a:pt x="6451" y="400"/>
                  <a:pt x="6451" y="400"/>
                </a:cubicBezTo>
                <a:cubicBezTo>
                  <a:pt x="6418" y="400"/>
                  <a:pt x="6418" y="400"/>
                  <a:pt x="6418" y="400"/>
                </a:cubicBezTo>
                <a:cubicBezTo>
                  <a:pt x="6323" y="400"/>
                  <a:pt x="6256" y="420"/>
                  <a:pt x="6219" y="439"/>
                </a:cubicBezTo>
                <a:cubicBezTo>
                  <a:pt x="6219" y="913"/>
                  <a:pt x="6219" y="913"/>
                  <a:pt x="6219" y="913"/>
                </a:cubicBezTo>
                <a:cubicBezTo>
                  <a:pt x="6037" y="913"/>
                  <a:pt x="6037" y="913"/>
                  <a:pt x="6037" y="913"/>
                </a:cubicBezTo>
                <a:cubicBezTo>
                  <a:pt x="6037" y="264"/>
                  <a:pt x="6037" y="264"/>
                  <a:pt x="6037" y="264"/>
                </a:cubicBezTo>
                <a:cubicBezTo>
                  <a:pt x="6157" y="264"/>
                  <a:pt x="6157" y="264"/>
                  <a:pt x="6157" y="264"/>
                </a:cubicBezTo>
                <a:cubicBezTo>
                  <a:pt x="6190" y="264"/>
                  <a:pt x="6210" y="265"/>
                  <a:pt x="6216" y="331"/>
                </a:cubicBezTo>
                <a:cubicBezTo>
                  <a:pt x="6260" y="287"/>
                  <a:pt x="6323" y="248"/>
                  <a:pt x="6409" y="248"/>
                </a:cubicBezTo>
                <a:close/>
                <a:moveTo>
                  <a:pt x="7908" y="125"/>
                </a:moveTo>
                <a:cubicBezTo>
                  <a:pt x="7908" y="70"/>
                  <a:pt x="7955" y="26"/>
                  <a:pt x="8013" y="26"/>
                </a:cubicBezTo>
                <a:cubicBezTo>
                  <a:pt x="8071" y="26"/>
                  <a:pt x="8118" y="70"/>
                  <a:pt x="8118" y="125"/>
                </a:cubicBezTo>
                <a:cubicBezTo>
                  <a:pt x="8118" y="179"/>
                  <a:pt x="8071" y="222"/>
                  <a:pt x="8013" y="222"/>
                </a:cubicBezTo>
                <a:cubicBezTo>
                  <a:pt x="7955" y="222"/>
                  <a:pt x="7908" y="179"/>
                  <a:pt x="7908" y="125"/>
                </a:cubicBezTo>
                <a:close/>
                <a:moveTo>
                  <a:pt x="5768" y="274"/>
                </a:moveTo>
                <a:cubicBezTo>
                  <a:pt x="5725" y="257"/>
                  <a:pt x="5678" y="247"/>
                  <a:pt x="5629" y="247"/>
                </a:cubicBezTo>
                <a:cubicBezTo>
                  <a:pt x="5616" y="247"/>
                  <a:pt x="5604" y="248"/>
                  <a:pt x="5592" y="249"/>
                </a:cubicBezTo>
                <a:cubicBezTo>
                  <a:pt x="5548" y="306"/>
                  <a:pt x="5523" y="375"/>
                  <a:pt x="5523" y="451"/>
                </a:cubicBezTo>
                <a:cubicBezTo>
                  <a:pt x="5523" y="592"/>
                  <a:pt x="5613" y="714"/>
                  <a:pt x="5741" y="766"/>
                </a:cubicBezTo>
                <a:cubicBezTo>
                  <a:pt x="5709" y="787"/>
                  <a:pt x="5670" y="800"/>
                  <a:pt x="5629" y="800"/>
                </a:cubicBezTo>
                <a:cubicBezTo>
                  <a:pt x="5515" y="800"/>
                  <a:pt x="5423" y="705"/>
                  <a:pt x="5423" y="589"/>
                </a:cubicBezTo>
                <a:cubicBezTo>
                  <a:pt x="5423" y="539"/>
                  <a:pt x="5440" y="493"/>
                  <a:pt x="5469" y="457"/>
                </a:cubicBezTo>
                <a:cubicBezTo>
                  <a:pt x="5469" y="403"/>
                  <a:pt x="5489" y="306"/>
                  <a:pt x="5519" y="264"/>
                </a:cubicBezTo>
                <a:cubicBezTo>
                  <a:pt x="5374" y="309"/>
                  <a:pt x="5273" y="440"/>
                  <a:pt x="5273" y="589"/>
                </a:cubicBezTo>
                <a:cubicBezTo>
                  <a:pt x="5273" y="779"/>
                  <a:pt x="5435" y="931"/>
                  <a:pt x="5629" y="931"/>
                </a:cubicBezTo>
                <a:cubicBezTo>
                  <a:pt x="5823" y="931"/>
                  <a:pt x="5986" y="779"/>
                  <a:pt x="5986" y="589"/>
                </a:cubicBezTo>
                <a:cubicBezTo>
                  <a:pt x="5986" y="448"/>
                  <a:pt x="5896" y="326"/>
                  <a:pt x="5768" y="274"/>
                </a:cubicBezTo>
                <a:close/>
                <a:moveTo>
                  <a:pt x="5825" y="654"/>
                </a:moveTo>
                <a:cubicBezTo>
                  <a:pt x="5738" y="629"/>
                  <a:pt x="5674" y="548"/>
                  <a:pt x="5674" y="451"/>
                </a:cubicBezTo>
                <a:cubicBezTo>
                  <a:pt x="5674" y="429"/>
                  <a:pt x="5677" y="407"/>
                  <a:pt x="5684" y="387"/>
                </a:cubicBezTo>
                <a:cubicBezTo>
                  <a:pt x="5771" y="411"/>
                  <a:pt x="5835" y="492"/>
                  <a:pt x="5835" y="589"/>
                </a:cubicBezTo>
                <a:cubicBezTo>
                  <a:pt x="5835" y="612"/>
                  <a:pt x="5831" y="633"/>
                  <a:pt x="5825" y="654"/>
                </a:cubicBezTo>
                <a:close/>
                <a:moveTo>
                  <a:pt x="4105" y="713"/>
                </a:moveTo>
                <a:cubicBezTo>
                  <a:pt x="4105" y="844"/>
                  <a:pt x="4014" y="929"/>
                  <a:pt x="3803" y="929"/>
                </a:cubicBezTo>
                <a:cubicBezTo>
                  <a:pt x="3677" y="929"/>
                  <a:pt x="3608" y="911"/>
                  <a:pt x="3551" y="894"/>
                </a:cubicBezTo>
                <a:cubicBezTo>
                  <a:pt x="3551" y="744"/>
                  <a:pt x="3551" y="744"/>
                  <a:pt x="3551" y="744"/>
                </a:cubicBezTo>
                <a:cubicBezTo>
                  <a:pt x="3663" y="744"/>
                  <a:pt x="3663" y="744"/>
                  <a:pt x="3663" y="744"/>
                </a:cubicBezTo>
                <a:cubicBezTo>
                  <a:pt x="3678" y="791"/>
                  <a:pt x="3741" y="820"/>
                  <a:pt x="3802" y="820"/>
                </a:cubicBezTo>
                <a:cubicBezTo>
                  <a:pt x="3876" y="820"/>
                  <a:pt x="3921" y="790"/>
                  <a:pt x="3921" y="741"/>
                </a:cubicBezTo>
                <a:cubicBezTo>
                  <a:pt x="3921" y="692"/>
                  <a:pt x="3891" y="671"/>
                  <a:pt x="3779" y="656"/>
                </a:cubicBezTo>
                <a:cubicBezTo>
                  <a:pt x="3629" y="636"/>
                  <a:pt x="3559" y="586"/>
                  <a:pt x="3559" y="455"/>
                </a:cubicBezTo>
                <a:cubicBezTo>
                  <a:pt x="3559" y="323"/>
                  <a:pt x="3665" y="247"/>
                  <a:pt x="3843" y="247"/>
                </a:cubicBezTo>
                <a:cubicBezTo>
                  <a:pt x="3952" y="247"/>
                  <a:pt x="4026" y="258"/>
                  <a:pt x="4081" y="276"/>
                </a:cubicBezTo>
                <a:cubicBezTo>
                  <a:pt x="4081" y="424"/>
                  <a:pt x="4081" y="424"/>
                  <a:pt x="4081" y="424"/>
                </a:cubicBezTo>
                <a:cubicBezTo>
                  <a:pt x="3974" y="424"/>
                  <a:pt x="3974" y="424"/>
                  <a:pt x="3974" y="424"/>
                </a:cubicBezTo>
                <a:cubicBezTo>
                  <a:pt x="3952" y="384"/>
                  <a:pt x="3909" y="359"/>
                  <a:pt x="3836" y="359"/>
                </a:cubicBezTo>
                <a:cubicBezTo>
                  <a:pt x="3765" y="359"/>
                  <a:pt x="3725" y="387"/>
                  <a:pt x="3725" y="429"/>
                </a:cubicBezTo>
                <a:cubicBezTo>
                  <a:pt x="3725" y="469"/>
                  <a:pt x="3750" y="493"/>
                  <a:pt x="3868" y="510"/>
                </a:cubicBezTo>
                <a:cubicBezTo>
                  <a:pt x="4036" y="534"/>
                  <a:pt x="4105" y="579"/>
                  <a:pt x="4105" y="713"/>
                </a:cubicBezTo>
                <a:close/>
                <a:moveTo>
                  <a:pt x="5291" y="155"/>
                </a:moveTo>
                <a:cubicBezTo>
                  <a:pt x="5082" y="930"/>
                  <a:pt x="5082" y="930"/>
                  <a:pt x="5082" y="930"/>
                </a:cubicBezTo>
                <a:cubicBezTo>
                  <a:pt x="4848" y="930"/>
                  <a:pt x="4848" y="930"/>
                  <a:pt x="4848" y="930"/>
                </a:cubicBezTo>
                <a:cubicBezTo>
                  <a:pt x="4699" y="353"/>
                  <a:pt x="4699" y="353"/>
                  <a:pt x="4699" y="353"/>
                </a:cubicBezTo>
                <a:cubicBezTo>
                  <a:pt x="4696" y="353"/>
                  <a:pt x="4696" y="353"/>
                  <a:pt x="4696" y="353"/>
                </a:cubicBezTo>
                <a:cubicBezTo>
                  <a:pt x="4546" y="930"/>
                  <a:pt x="4546" y="930"/>
                  <a:pt x="4546" y="930"/>
                </a:cubicBezTo>
                <a:cubicBezTo>
                  <a:pt x="4312" y="930"/>
                  <a:pt x="4312" y="930"/>
                  <a:pt x="4312" y="930"/>
                </a:cubicBezTo>
                <a:cubicBezTo>
                  <a:pt x="4113" y="150"/>
                  <a:pt x="4113" y="150"/>
                  <a:pt x="4113" y="150"/>
                </a:cubicBezTo>
                <a:cubicBezTo>
                  <a:pt x="4105" y="130"/>
                  <a:pt x="4088" y="114"/>
                  <a:pt x="4068" y="114"/>
                </a:cubicBezTo>
                <a:cubicBezTo>
                  <a:pt x="4045" y="114"/>
                  <a:pt x="4045" y="114"/>
                  <a:pt x="4045" y="114"/>
                </a:cubicBezTo>
                <a:cubicBezTo>
                  <a:pt x="4045" y="0"/>
                  <a:pt x="4045" y="0"/>
                  <a:pt x="4045" y="0"/>
                </a:cubicBezTo>
                <a:cubicBezTo>
                  <a:pt x="4437" y="0"/>
                  <a:pt x="4437" y="0"/>
                  <a:pt x="4437" y="0"/>
                </a:cubicBezTo>
                <a:cubicBezTo>
                  <a:pt x="4437" y="114"/>
                  <a:pt x="4437" y="114"/>
                  <a:pt x="4437" y="114"/>
                </a:cubicBezTo>
                <a:cubicBezTo>
                  <a:pt x="4322" y="114"/>
                  <a:pt x="4322" y="114"/>
                  <a:pt x="4322" y="114"/>
                </a:cubicBezTo>
                <a:cubicBezTo>
                  <a:pt x="4457" y="690"/>
                  <a:pt x="4457" y="690"/>
                  <a:pt x="4457" y="690"/>
                </a:cubicBezTo>
                <a:cubicBezTo>
                  <a:pt x="4460" y="690"/>
                  <a:pt x="4460" y="690"/>
                  <a:pt x="4460" y="690"/>
                </a:cubicBezTo>
                <a:cubicBezTo>
                  <a:pt x="4640" y="0"/>
                  <a:pt x="4640" y="0"/>
                  <a:pt x="4640" y="0"/>
                </a:cubicBezTo>
                <a:cubicBezTo>
                  <a:pt x="4804" y="0"/>
                  <a:pt x="4804" y="0"/>
                  <a:pt x="4804" y="0"/>
                </a:cubicBezTo>
                <a:cubicBezTo>
                  <a:pt x="4982" y="690"/>
                  <a:pt x="4982" y="690"/>
                  <a:pt x="4982" y="690"/>
                </a:cubicBezTo>
                <a:cubicBezTo>
                  <a:pt x="4985" y="690"/>
                  <a:pt x="4985" y="690"/>
                  <a:pt x="4985" y="690"/>
                </a:cubicBezTo>
                <a:cubicBezTo>
                  <a:pt x="5107" y="204"/>
                  <a:pt x="5107" y="204"/>
                  <a:pt x="5107" y="204"/>
                </a:cubicBezTo>
                <a:cubicBezTo>
                  <a:pt x="5128" y="146"/>
                  <a:pt x="5114" y="114"/>
                  <a:pt x="5060" y="114"/>
                </a:cubicBezTo>
                <a:cubicBezTo>
                  <a:pt x="5009" y="114"/>
                  <a:pt x="5009" y="114"/>
                  <a:pt x="5009" y="114"/>
                </a:cubicBezTo>
                <a:cubicBezTo>
                  <a:pt x="5009" y="0"/>
                  <a:pt x="5009" y="0"/>
                  <a:pt x="5009" y="0"/>
                </a:cubicBezTo>
                <a:cubicBezTo>
                  <a:pt x="5363" y="0"/>
                  <a:pt x="5363" y="0"/>
                  <a:pt x="5363" y="0"/>
                </a:cubicBezTo>
                <a:cubicBezTo>
                  <a:pt x="5363" y="114"/>
                  <a:pt x="5363" y="114"/>
                  <a:pt x="5363" y="114"/>
                </a:cubicBezTo>
                <a:cubicBezTo>
                  <a:pt x="5343" y="114"/>
                  <a:pt x="5343" y="114"/>
                  <a:pt x="5343" y="114"/>
                </a:cubicBezTo>
                <a:cubicBezTo>
                  <a:pt x="5320" y="114"/>
                  <a:pt x="5299" y="131"/>
                  <a:pt x="5291" y="155"/>
                </a:cubicBezTo>
                <a:close/>
                <a:moveTo>
                  <a:pt x="2509" y="247"/>
                </a:moveTo>
                <a:cubicBezTo>
                  <a:pt x="2317" y="247"/>
                  <a:pt x="2172" y="378"/>
                  <a:pt x="2172" y="592"/>
                </a:cubicBezTo>
                <a:cubicBezTo>
                  <a:pt x="2172" y="672"/>
                  <a:pt x="2190" y="740"/>
                  <a:pt x="2225" y="794"/>
                </a:cubicBezTo>
                <a:cubicBezTo>
                  <a:pt x="2201" y="801"/>
                  <a:pt x="2175" y="806"/>
                  <a:pt x="2148" y="806"/>
                </a:cubicBezTo>
                <a:cubicBezTo>
                  <a:pt x="2097" y="806"/>
                  <a:pt x="2068" y="792"/>
                  <a:pt x="2062" y="745"/>
                </a:cubicBezTo>
                <a:cubicBezTo>
                  <a:pt x="2062" y="702"/>
                  <a:pt x="2062" y="702"/>
                  <a:pt x="2062" y="702"/>
                </a:cubicBezTo>
                <a:cubicBezTo>
                  <a:pt x="2062" y="264"/>
                  <a:pt x="2062" y="264"/>
                  <a:pt x="2062" y="264"/>
                </a:cubicBezTo>
                <a:cubicBezTo>
                  <a:pt x="1880" y="264"/>
                  <a:pt x="1880" y="264"/>
                  <a:pt x="1880" y="264"/>
                </a:cubicBezTo>
                <a:cubicBezTo>
                  <a:pt x="1880" y="757"/>
                  <a:pt x="1880" y="757"/>
                  <a:pt x="1880" y="757"/>
                </a:cubicBezTo>
                <a:cubicBezTo>
                  <a:pt x="1837" y="773"/>
                  <a:pt x="1783" y="788"/>
                  <a:pt x="1723" y="788"/>
                </a:cubicBezTo>
                <a:cubicBezTo>
                  <a:pt x="1664" y="788"/>
                  <a:pt x="1638" y="768"/>
                  <a:pt x="1638" y="703"/>
                </a:cubicBezTo>
                <a:cubicBezTo>
                  <a:pt x="1638" y="627"/>
                  <a:pt x="1638" y="627"/>
                  <a:pt x="1638" y="627"/>
                </a:cubicBezTo>
                <a:cubicBezTo>
                  <a:pt x="1638" y="627"/>
                  <a:pt x="1638" y="627"/>
                  <a:pt x="1638" y="627"/>
                </a:cubicBezTo>
                <a:cubicBezTo>
                  <a:pt x="1638" y="264"/>
                  <a:pt x="1638" y="264"/>
                  <a:pt x="1638" y="264"/>
                </a:cubicBezTo>
                <a:cubicBezTo>
                  <a:pt x="1457" y="264"/>
                  <a:pt x="1457" y="264"/>
                  <a:pt x="1457" y="264"/>
                </a:cubicBezTo>
                <a:cubicBezTo>
                  <a:pt x="1457" y="752"/>
                  <a:pt x="1457" y="752"/>
                  <a:pt x="1457" y="752"/>
                </a:cubicBezTo>
                <a:cubicBezTo>
                  <a:pt x="1457" y="901"/>
                  <a:pt x="1543" y="931"/>
                  <a:pt x="1643" y="931"/>
                </a:cubicBezTo>
                <a:cubicBezTo>
                  <a:pt x="1724" y="931"/>
                  <a:pt x="1797" y="907"/>
                  <a:pt x="1857" y="871"/>
                </a:cubicBezTo>
                <a:cubicBezTo>
                  <a:pt x="1857" y="871"/>
                  <a:pt x="1857" y="871"/>
                  <a:pt x="1857" y="871"/>
                </a:cubicBezTo>
                <a:cubicBezTo>
                  <a:pt x="1857" y="871"/>
                  <a:pt x="1867" y="865"/>
                  <a:pt x="1898" y="845"/>
                </a:cubicBezTo>
                <a:cubicBezTo>
                  <a:pt x="1898" y="845"/>
                  <a:pt x="1898" y="845"/>
                  <a:pt x="1898" y="845"/>
                </a:cubicBezTo>
                <a:cubicBezTo>
                  <a:pt x="1926" y="910"/>
                  <a:pt x="1984" y="930"/>
                  <a:pt x="2056" y="930"/>
                </a:cubicBezTo>
                <a:cubicBezTo>
                  <a:pt x="2139" y="930"/>
                  <a:pt x="2225" y="901"/>
                  <a:pt x="2288" y="861"/>
                </a:cubicBezTo>
                <a:cubicBezTo>
                  <a:pt x="2346" y="906"/>
                  <a:pt x="2425" y="930"/>
                  <a:pt x="2523" y="930"/>
                </a:cubicBezTo>
                <a:cubicBezTo>
                  <a:pt x="2661" y="930"/>
                  <a:pt x="2739" y="895"/>
                  <a:pt x="2794" y="865"/>
                </a:cubicBezTo>
                <a:cubicBezTo>
                  <a:pt x="2794" y="743"/>
                  <a:pt x="2794" y="743"/>
                  <a:pt x="2794" y="743"/>
                </a:cubicBezTo>
                <a:cubicBezTo>
                  <a:pt x="2735" y="743"/>
                  <a:pt x="2735" y="743"/>
                  <a:pt x="2735" y="743"/>
                </a:cubicBezTo>
                <a:cubicBezTo>
                  <a:pt x="2690" y="775"/>
                  <a:pt x="2630" y="799"/>
                  <a:pt x="2551" y="799"/>
                </a:cubicBezTo>
                <a:cubicBezTo>
                  <a:pt x="2445" y="799"/>
                  <a:pt x="2379" y="762"/>
                  <a:pt x="2369" y="630"/>
                </a:cubicBezTo>
                <a:cubicBezTo>
                  <a:pt x="2818" y="630"/>
                  <a:pt x="2818" y="630"/>
                  <a:pt x="2818" y="630"/>
                </a:cubicBezTo>
                <a:cubicBezTo>
                  <a:pt x="2818" y="624"/>
                  <a:pt x="2821" y="596"/>
                  <a:pt x="2821" y="573"/>
                </a:cubicBezTo>
                <a:cubicBezTo>
                  <a:pt x="2821" y="354"/>
                  <a:pt x="2712" y="247"/>
                  <a:pt x="2509" y="247"/>
                </a:cubicBezTo>
                <a:close/>
                <a:moveTo>
                  <a:pt x="2372" y="518"/>
                </a:moveTo>
                <a:cubicBezTo>
                  <a:pt x="2387" y="395"/>
                  <a:pt x="2442" y="363"/>
                  <a:pt x="2509" y="363"/>
                </a:cubicBezTo>
                <a:cubicBezTo>
                  <a:pt x="2584" y="363"/>
                  <a:pt x="2627" y="401"/>
                  <a:pt x="2631" y="518"/>
                </a:cubicBezTo>
                <a:lnTo>
                  <a:pt x="2372" y="518"/>
                </a:lnTo>
                <a:close/>
                <a:moveTo>
                  <a:pt x="7385" y="45"/>
                </a:moveTo>
                <a:cubicBezTo>
                  <a:pt x="7280" y="45"/>
                  <a:pt x="7280" y="45"/>
                  <a:pt x="7280" y="45"/>
                </a:cubicBezTo>
                <a:cubicBezTo>
                  <a:pt x="7280" y="301"/>
                  <a:pt x="7280" y="301"/>
                  <a:pt x="7280" y="301"/>
                </a:cubicBezTo>
                <a:cubicBezTo>
                  <a:pt x="7237" y="265"/>
                  <a:pt x="7187" y="248"/>
                  <a:pt x="7098" y="248"/>
                </a:cubicBezTo>
                <a:cubicBezTo>
                  <a:pt x="6950" y="248"/>
                  <a:pt x="6801" y="338"/>
                  <a:pt x="6801" y="599"/>
                </a:cubicBezTo>
                <a:cubicBezTo>
                  <a:pt x="6801" y="680"/>
                  <a:pt x="6818" y="746"/>
                  <a:pt x="6846" y="797"/>
                </a:cubicBezTo>
                <a:cubicBezTo>
                  <a:pt x="6825" y="803"/>
                  <a:pt x="6803" y="807"/>
                  <a:pt x="6780" y="807"/>
                </a:cubicBezTo>
                <a:cubicBezTo>
                  <a:pt x="6720" y="807"/>
                  <a:pt x="6691" y="788"/>
                  <a:pt x="6691" y="722"/>
                </a:cubicBezTo>
                <a:cubicBezTo>
                  <a:pt x="6691" y="552"/>
                  <a:pt x="6691" y="552"/>
                  <a:pt x="6691" y="552"/>
                </a:cubicBezTo>
                <a:cubicBezTo>
                  <a:pt x="6691" y="552"/>
                  <a:pt x="6691" y="552"/>
                  <a:pt x="6691" y="552"/>
                </a:cubicBezTo>
                <a:cubicBezTo>
                  <a:pt x="6691" y="149"/>
                  <a:pt x="6691" y="149"/>
                  <a:pt x="6691" y="149"/>
                </a:cubicBezTo>
                <a:cubicBezTo>
                  <a:pt x="6691" y="60"/>
                  <a:pt x="6680" y="45"/>
                  <a:pt x="6616" y="45"/>
                </a:cubicBezTo>
                <a:cubicBezTo>
                  <a:pt x="6511" y="45"/>
                  <a:pt x="6511" y="45"/>
                  <a:pt x="6511" y="45"/>
                </a:cubicBezTo>
                <a:cubicBezTo>
                  <a:pt x="6511" y="552"/>
                  <a:pt x="6511" y="552"/>
                  <a:pt x="6511" y="552"/>
                </a:cubicBezTo>
                <a:cubicBezTo>
                  <a:pt x="6511" y="724"/>
                  <a:pt x="6511" y="724"/>
                  <a:pt x="6511" y="724"/>
                </a:cubicBezTo>
                <a:cubicBezTo>
                  <a:pt x="6511" y="744"/>
                  <a:pt x="6511" y="744"/>
                  <a:pt x="6511" y="744"/>
                </a:cubicBezTo>
                <a:cubicBezTo>
                  <a:pt x="6511" y="894"/>
                  <a:pt x="6586" y="931"/>
                  <a:pt x="6687" y="931"/>
                </a:cubicBezTo>
                <a:cubicBezTo>
                  <a:pt x="6765" y="931"/>
                  <a:pt x="6844" y="906"/>
                  <a:pt x="6906" y="871"/>
                </a:cubicBezTo>
                <a:cubicBezTo>
                  <a:pt x="6953" y="911"/>
                  <a:pt x="7013" y="931"/>
                  <a:pt x="7080" y="931"/>
                </a:cubicBezTo>
                <a:cubicBezTo>
                  <a:pt x="7171" y="931"/>
                  <a:pt x="7238" y="894"/>
                  <a:pt x="7284" y="846"/>
                </a:cubicBezTo>
                <a:cubicBezTo>
                  <a:pt x="7292" y="908"/>
                  <a:pt x="7309" y="913"/>
                  <a:pt x="7339" y="913"/>
                </a:cubicBezTo>
                <a:cubicBezTo>
                  <a:pt x="7461" y="913"/>
                  <a:pt x="7461" y="913"/>
                  <a:pt x="7461" y="913"/>
                </a:cubicBezTo>
                <a:cubicBezTo>
                  <a:pt x="7461" y="149"/>
                  <a:pt x="7461" y="149"/>
                  <a:pt x="7461" y="149"/>
                </a:cubicBezTo>
                <a:cubicBezTo>
                  <a:pt x="7461" y="61"/>
                  <a:pt x="7450" y="45"/>
                  <a:pt x="7385" y="45"/>
                </a:cubicBezTo>
                <a:close/>
                <a:moveTo>
                  <a:pt x="7280" y="743"/>
                </a:moveTo>
                <a:cubicBezTo>
                  <a:pt x="7231" y="782"/>
                  <a:pt x="7192" y="801"/>
                  <a:pt x="7135" y="801"/>
                </a:cubicBezTo>
                <a:cubicBezTo>
                  <a:pt x="7042" y="801"/>
                  <a:pt x="6997" y="743"/>
                  <a:pt x="6997" y="590"/>
                </a:cubicBezTo>
                <a:cubicBezTo>
                  <a:pt x="6997" y="424"/>
                  <a:pt x="7078" y="386"/>
                  <a:pt x="7158" y="386"/>
                </a:cubicBezTo>
                <a:cubicBezTo>
                  <a:pt x="7211" y="386"/>
                  <a:pt x="7249" y="397"/>
                  <a:pt x="7280" y="419"/>
                </a:cubicBezTo>
                <a:lnTo>
                  <a:pt x="7280" y="743"/>
                </a:lnTo>
                <a:close/>
                <a:moveTo>
                  <a:pt x="3492" y="426"/>
                </a:moveTo>
                <a:cubicBezTo>
                  <a:pt x="3492" y="913"/>
                  <a:pt x="3492" y="913"/>
                  <a:pt x="3492" y="913"/>
                </a:cubicBezTo>
                <a:cubicBezTo>
                  <a:pt x="3311" y="913"/>
                  <a:pt x="3311" y="913"/>
                  <a:pt x="3311" y="913"/>
                </a:cubicBezTo>
                <a:cubicBezTo>
                  <a:pt x="3311" y="475"/>
                  <a:pt x="3311" y="475"/>
                  <a:pt x="3311" y="475"/>
                </a:cubicBezTo>
                <a:cubicBezTo>
                  <a:pt x="3311" y="409"/>
                  <a:pt x="3285" y="390"/>
                  <a:pt x="3226" y="390"/>
                </a:cubicBezTo>
                <a:cubicBezTo>
                  <a:pt x="3166" y="390"/>
                  <a:pt x="3112" y="405"/>
                  <a:pt x="3069" y="420"/>
                </a:cubicBezTo>
                <a:cubicBezTo>
                  <a:pt x="3069" y="913"/>
                  <a:pt x="3069" y="913"/>
                  <a:pt x="3069" y="913"/>
                </a:cubicBezTo>
                <a:cubicBezTo>
                  <a:pt x="2887" y="913"/>
                  <a:pt x="2887" y="913"/>
                  <a:pt x="2887" y="913"/>
                </a:cubicBezTo>
                <a:cubicBezTo>
                  <a:pt x="2887" y="263"/>
                  <a:pt x="2887" y="263"/>
                  <a:pt x="2887" y="263"/>
                </a:cubicBezTo>
                <a:cubicBezTo>
                  <a:pt x="3007" y="263"/>
                  <a:pt x="3007" y="263"/>
                  <a:pt x="3007" y="263"/>
                </a:cubicBezTo>
                <a:cubicBezTo>
                  <a:pt x="3040" y="263"/>
                  <a:pt x="3058" y="266"/>
                  <a:pt x="3066" y="323"/>
                </a:cubicBezTo>
                <a:cubicBezTo>
                  <a:pt x="3131" y="278"/>
                  <a:pt x="3213" y="247"/>
                  <a:pt x="3306" y="247"/>
                </a:cubicBezTo>
                <a:cubicBezTo>
                  <a:pt x="3406" y="247"/>
                  <a:pt x="3492" y="277"/>
                  <a:pt x="3492" y="426"/>
                </a:cubicBezTo>
                <a:close/>
              </a:path>
            </a:pathLst>
          </a:custGeom>
          <a:solidFill>
            <a:srgbClr val="006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0" indent="0" algn="l" defTabSz="685800" rtl="0" eaLnBrk="1" latinLnBrk="0" hangingPunct="1">
              <a:lnSpc>
                <a:spcPct val="98000"/>
              </a:lnSpc>
              <a:spcBef>
                <a:spcPts val="0"/>
              </a:spcBef>
              <a:buFont typeface="Wingdings" panose="05000000000000000000" pitchFamily="2" charset="2"/>
              <a:buNone/>
              <a:defRPr/>
            </a:lvl1pPr>
          </a:lstStyle>
          <a:p>
            <a:r>
              <a:rPr lang="en-GB" dirty="0"/>
              <a:t> </a:t>
            </a:r>
          </a:p>
        </p:txBody>
      </p:sp>
      <p:sp>
        <p:nvSpPr>
          <p:cNvPr id="15" name="LS_Santeos_PH (move it under the slide if not needed)  (JU-Free) " hidden="1">
            <a:extLst>
              <a:ext uri="{FF2B5EF4-FFF2-40B4-BE49-F238E27FC236}">
                <a16:creationId xmlns:a16="http://schemas.microsoft.com/office/drawing/2014/main" xmlns="" id="{2EB47496-EB65-46D5-A81F-5C1AC7637A2E}"/>
              </a:ext>
            </a:extLst>
          </p:cNvPr>
          <p:cNvSpPr>
            <a:spLocks noGrp="1" noChangeAspect="1"/>
          </p:cNvSpPr>
          <p:nvPr>
            <p:ph type="body" idx="1005" hasCustomPrompt="1"/>
            <p:custDataLst>
              <p:custData r:id="rId2"/>
            </p:custDataLst>
          </p:nvPr>
        </p:nvSpPr>
        <p:spPr bwMode="auto">
          <a:xfrm>
            <a:off x="7857360" y="5484481"/>
            <a:ext cx="1071000" cy="287991"/>
          </a:xfrm>
          <a:custGeom>
            <a:avLst/>
            <a:gdLst>
              <a:gd name="T0" fmla="*/ 2049 w 4630"/>
              <a:gd name="T1" fmla="*/ 1233 h 1246"/>
              <a:gd name="T2" fmla="*/ 2105 w 4630"/>
              <a:gd name="T3" fmla="*/ 1209 h 1246"/>
              <a:gd name="T4" fmla="*/ 2051 w 4630"/>
              <a:gd name="T5" fmla="*/ 1121 h 1246"/>
              <a:gd name="T6" fmla="*/ 2387 w 4630"/>
              <a:gd name="T7" fmla="*/ 1051 h 1246"/>
              <a:gd name="T8" fmla="*/ 2329 w 4630"/>
              <a:gd name="T9" fmla="*/ 1073 h 1246"/>
              <a:gd name="T10" fmla="*/ 2256 w 4630"/>
              <a:gd name="T11" fmla="*/ 1139 h 1246"/>
              <a:gd name="T12" fmla="*/ 2365 w 4630"/>
              <a:gd name="T13" fmla="*/ 1214 h 1246"/>
              <a:gd name="T14" fmla="*/ 2359 w 4630"/>
              <a:gd name="T15" fmla="*/ 1190 h 1246"/>
              <a:gd name="T16" fmla="*/ 2331 w 4630"/>
              <a:gd name="T17" fmla="*/ 1154 h 1246"/>
              <a:gd name="T18" fmla="*/ 1909 w 4630"/>
              <a:gd name="T19" fmla="*/ 1242 h 1246"/>
              <a:gd name="T20" fmla="*/ 1772 w 4630"/>
              <a:gd name="T21" fmla="*/ 1242 h 1246"/>
              <a:gd name="T22" fmla="*/ 1950 w 4630"/>
              <a:gd name="T23" fmla="*/ 1071 h 1246"/>
              <a:gd name="T24" fmla="*/ 2082 w 4630"/>
              <a:gd name="T25" fmla="*/ 722 h 1246"/>
              <a:gd name="T26" fmla="*/ 1791 w 4630"/>
              <a:gd name="T27" fmla="*/ 319 h 1246"/>
              <a:gd name="T28" fmla="*/ 1439 w 4630"/>
              <a:gd name="T29" fmla="*/ 722 h 1246"/>
              <a:gd name="T30" fmla="*/ 4322 w 4630"/>
              <a:gd name="T31" fmla="*/ 869 h 1246"/>
              <a:gd name="T32" fmla="*/ 4362 w 4630"/>
              <a:gd name="T33" fmla="*/ 174 h 1246"/>
              <a:gd name="T34" fmla="*/ 4322 w 4630"/>
              <a:gd name="T35" fmla="*/ 869 h 1246"/>
              <a:gd name="T36" fmla="*/ 232 w 4630"/>
              <a:gd name="T37" fmla="*/ 591 h 1246"/>
              <a:gd name="T38" fmla="*/ 323 w 4630"/>
              <a:gd name="T39" fmla="*/ 442 h 1246"/>
              <a:gd name="T40" fmla="*/ 1362 w 4630"/>
              <a:gd name="T41" fmla="*/ 1197 h 1246"/>
              <a:gd name="T42" fmla="*/ 1474 w 4630"/>
              <a:gd name="T43" fmla="*/ 1206 h 1246"/>
              <a:gd name="T44" fmla="*/ 1519 w 4630"/>
              <a:gd name="T45" fmla="*/ 1061 h 1246"/>
              <a:gd name="T46" fmla="*/ 1400 w 4630"/>
              <a:gd name="T47" fmla="*/ 1121 h 1246"/>
              <a:gd name="T48" fmla="*/ 1065 w 4630"/>
              <a:gd name="T49" fmla="*/ 402 h 1246"/>
              <a:gd name="T50" fmla="*/ 1333 w 4630"/>
              <a:gd name="T51" fmla="*/ 754 h 1246"/>
              <a:gd name="T52" fmla="*/ 1065 w 4630"/>
              <a:gd name="T53" fmla="*/ 710 h 1246"/>
              <a:gd name="T54" fmla="*/ 2226 w 4630"/>
              <a:gd name="T55" fmla="*/ 0 h 1246"/>
              <a:gd name="T56" fmla="*/ 2572 w 4630"/>
              <a:gd name="T57" fmla="*/ 754 h 1246"/>
              <a:gd name="T58" fmla="*/ 3890 w 4630"/>
              <a:gd name="T59" fmla="*/ 965 h 1246"/>
              <a:gd name="T60" fmla="*/ 3664 w 4630"/>
              <a:gd name="T61" fmla="*/ 171 h 1246"/>
              <a:gd name="T62" fmla="*/ 3837 w 4630"/>
              <a:gd name="T63" fmla="*/ 526 h 1246"/>
              <a:gd name="T64" fmla="*/ 3746 w 4630"/>
              <a:gd name="T65" fmla="*/ 1190 h 1246"/>
              <a:gd name="T66" fmla="*/ 4035 w 4630"/>
              <a:gd name="T67" fmla="*/ 1105 h 1246"/>
              <a:gd name="T68" fmla="*/ 4170 w 4630"/>
              <a:gd name="T69" fmla="*/ 1173 h 1246"/>
              <a:gd name="T70" fmla="*/ 4025 w 4630"/>
              <a:gd name="T71" fmla="*/ 1049 h 1246"/>
              <a:gd name="T72" fmla="*/ 4053 w 4630"/>
              <a:gd name="T73" fmla="*/ 1083 h 1246"/>
              <a:gd name="T74" fmla="*/ 4215 w 4630"/>
              <a:gd name="T75" fmla="*/ 1197 h 1246"/>
              <a:gd name="T76" fmla="*/ 4326 w 4630"/>
              <a:gd name="T77" fmla="*/ 1206 h 1246"/>
              <a:gd name="T78" fmla="*/ 4371 w 4630"/>
              <a:gd name="T79" fmla="*/ 1061 h 1246"/>
              <a:gd name="T80" fmla="*/ 4252 w 4630"/>
              <a:gd name="T81" fmla="*/ 1121 h 1246"/>
              <a:gd name="T82" fmla="*/ 4482 w 4630"/>
              <a:gd name="T83" fmla="*/ 1182 h 1246"/>
              <a:gd name="T84" fmla="*/ 4453 w 4630"/>
              <a:gd name="T85" fmla="*/ 1135 h 1246"/>
              <a:gd name="T86" fmla="*/ 4558 w 4630"/>
              <a:gd name="T87" fmla="*/ 1085 h 1246"/>
              <a:gd name="T88" fmla="*/ 4600 w 4630"/>
              <a:gd name="T89" fmla="*/ 1146 h 1246"/>
              <a:gd name="T90" fmla="*/ 3550 w 4630"/>
              <a:gd name="T91" fmla="*/ 1123 h 1246"/>
              <a:gd name="T92" fmla="*/ 3603 w 4630"/>
              <a:gd name="T93" fmla="*/ 1036 h 1246"/>
              <a:gd name="T94" fmla="*/ 3045 w 4630"/>
              <a:gd name="T95" fmla="*/ 1187 h 1246"/>
              <a:gd name="T96" fmla="*/ 3111 w 4630"/>
              <a:gd name="T97" fmla="*/ 1155 h 1246"/>
              <a:gd name="T98" fmla="*/ 3177 w 4630"/>
              <a:gd name="T99" fmla="*/ 1097 h 1246"/>
              <a:gd name="T100" fmla="*/ 3167 w 4630"/>
              <a:gd name="T101" fmla="*/ 1126 h 1246"/>
              <a:gd name="T102" fmla="*/ 2581 w 4630"/>
              <a:gd name="T103" fmla="*/ 1189 h 1246"/>
              <a:gd name="T104" fmla="*/ 2673 w 4630"/>
              <a:gd name="T105" fmla="*/ 1039 h 1246"/>
              <a:gd name="T106" fmla="*/ 2668 w 4630"/>
              <a:gd name="T107" fmla="*/ 1203 h 1246"/>
              <a:gd name="T108" fmla="*/ 2792 w 4630"/>
              <a:gd name="T109" fmla="*/ 1082 h 1246"/>
              <a:gd name="T110" fmla="*/ 2771 w 4630"/>
              <a:gd name="T111" fmla="*/ 1073 h 1246"/>
              <a:gd name="T112" fmla="*/ 3307 w 4630"/>
              <a:gd name="T113" fmla="*/ 1049 h 1246"/>
              <a:gd name="T114" fmla="*/ 3455 w 4630"/>
              <a:gd name="T115" fmla="*/ 1188 h 1246"/>
              <a:gd name="T116" fmla="*/ 3457 w 4630"/>
              <a:gd name="T117" fmla="*/ 1154 h 1246"/>
              <a:gd name="T118" fmla="*/ 3386 w 4630"/>
              <a:gd name="T119" fmla="*/ 1080 h 1246"/>
              <a:gd name="T120" fmla="*/ 2945 w 4630"/>
              <a:gd name="T121" fmla="*/ 171 h 1246"/>
              <a:gd name="T122" fmla="*/ 3071 w 4630"/>
              <a:gd name="T123" fmla="*/ 45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30" h="1246">
                <a:moveTo>
                  <a:pt x="2170" y="1061"/>
                </a:moveTo>
                <a:cubicBezTo>
                  <a:pt x="2161" y="1052"/>
                  <a:pt x="2151" y="1046"/>
                  <a:pt x="2139" y="1042"/>
                </a:cubicBezTo>
                <a:cubicBezTo>
                  <a:pt x="2127" y="1038"/>
                  <a:pt x="2115" y="1036"/>
                  <a:pt x="2102" y="1036"/>
                </a:cubicBezTo>
                <a:cubicBezTo>
                  <a:pt x="2081" y="1036"/>
                  <a:pt x="2064" y="1040"/>
                  <a:pt x="2049" y="1049"/>
                </a:cubicBezTo>
                <a:cubicBezTo>
                  <a:pt x="2034" y="1058"/>
                  <a:pt x="2022" y="1071"/>
                  <a:pt x="2014" y="1086"/>
                </a:cubicBezTo>
                <a:cubicBezTo>
                  <a:pt x="2005" y="1102"/>
                  <a:pt x="2001" y="1121"/>
                  <a:pt x="2001" y="1142"/>
                </a:cubicBezTo>
                <a:cubicBezTo>
                  <a:pt x="2001" y="1163"/>
                  <a:pt x="2005" y="1181"/>
                  <a:pt x="2014" y="1197"/>
                </a:cubicBezTo>
                <a:cubicBezTo>
                  <a:pt x="2022" y="1213"/>
                  <a:pt x="2034" y="1225"/>
                  <a:pt x="2049" y="1233"/>
                </a:cubicBezTo>
                <a:cubicBezTo>
                  <a:pt x="2065" y="1242"/>
                  <a:pt x="2083" y="1246"/>
                  <a:pt x="2104" y="1246"/>
                </a:cubicBezTo>
                <a:cubicBezTo>
                  <a:pt x="2121" y="1246"/>
                  <a:pt x="2136" y="1244"/>
                  <a:pt x="2148" y="1239"/>
                </a:cubicBezTo>
                <a:cubicBezTo>
                  <a:pt x="2161" y="1234"/>
                  <a:pt x="2172" y="1227"/>
                  <a:pt x="2180" y="1219"/>
                </a:cubicBezTo>
                <a:cubicBezTo>
                  <a:pt x="2188" y="1210"/>
                  <a:pt x="2194" y="1199"/>
                  <a:pt x="2197" y="1188"/>
                </a:cubicBezTo>
                <a:cubicBezTo>
                  <a:pt x="2150" y="1183"/>
                  <a:pt x="2150" y="1183"/>
                  <a:pt x="2150" y="1183"/>
                </a:cubicBezTo>
                <a:cubicBezTo>
                  <a:pt x="2140" y="1197"/>
                  <a:pt x="2140" y="1197"/>
                  <a:pt x="2140" y="1197"/>
                </a:cubicBezTo>
                <a:cubicBezTo>
                  <a:pt x="2125" y="1206"/>
                  <a:pt x="2125" y="1206"/>
                  <a:pt x="2125" y="1206"/>
                </a:cubicBezTo>
                <a:cubicBezTo>
                  <a:pt x="2119" y="1208"/>
                  <a:pt x="2112" y="1209"/>
                  <a:pt x="2105" y="1209"/>
                </a:cubicBezTo>
                <a:cubicBezTo>
                  <a:pt x="2094" y="1209"/>
                  <a:pt x="2085" y="1207"/>
                  <a:pt x="2077" y="1202"/>
                </a:cubicBezTo>
                <a:cubicBezTo>
                  <a:pt x="2068" y="1198"/>
                  <a:pt x="2062" y="1191"/>
                  <a:pt x="2058" y="1183"/>
                </a:cubicBezTo>
                <a:cubicBezTo>
                  <a:pt x="2053" y="1175"/>
                  <a:pt x="2051" y="1165"/>
                  <a:pt x="2051" y="1154"/>
                </a:cubicBezTo>
                <a:cubicBezTo>
                  <a:pt x="2199" y="1154"/>
                  <a:pt x="2199" y="1154"/>
                  <a:pt x="2199" y="1154"/>
                </a:cubicBezTo>
                <a:cubicBezTo>
                  <a:pt x="2199" y="1139"/>
                  <a:pt x="2199" y="1139"/>
                  <a:pt x="2199" y="1139"/>
                </a:cubicBezTo>
                <a:cubicBezTo>
                  <a:pt x="2199" y="1121"/>
                  <a:pt x="2196" y="1106"/>
                  <a:pt x="2191" y="1093"/>
                </a:cubicBezTo>
                <a:cubicBezTo>
                  <a:pt x="2186" y="1080"/>
                  <a:pt x="2179" y="1069"/>
                  <a:pt x="2170" y="1061"/>
                </a:cubicBezTo>
                <a:close/>
                <a:moveTo>
                  <a:pt x="2051" y="1121"/>
                </a:moveTo>
                <a:cubicBezTo>
                  <a:pt x="2052" y="1113"/>
                  <a:pt x="2054" y="1106"/>
                  <a:pt x="2057" y="1099"/>
                </a:cubicBezTo>
                <a:cubicBezTo>
                  <a:pt x="2062" y="1091"/>
                  <a:pt x="2068" y="1085"/>
                  <a:pt x="2076" y="1080"/>
                </a:cubicBezTo>
                <a:cubicBezTo>
                  <a:pt x="2083" y="1076"/>
                  <a:pt x="2092" y="1073"/>
                  <a:pt x="2102" y="1073"/>
                </a:cubicBezTo>
                <a:cubicBezTo>
                  <a:pt x="2112" y="1073"/>
                  <a:pt x="2120" y="1075"/>
                  <a:pt x="2128" y="1080"/>
                </a:cubicBezTo>
                <a:cubicBezTo>
                  <a:pt x="2135" y="1084"/>
                  <a:pt x="2141" y="1089"/>
                  <a:pt x="2145" y="1097"/>
                </a:cubicBezTo>
                <a:cubicBezTo>
                  <a:pt x="2149" y="1104"/>
                  <a:pt x="2151" y="1112"/>
                  <a:pt x="2151" y="1121"/>
                </a:cubicBezTo>
                <a:lnTo>
                  <a:pt x="2051" y="1121"/>
                </a:lnTo>
                <a:close/>
                <a:moveTo>
                  <a:pt x="2387" y="1051"/>
                </a:moveTo>
                <a:cubicBezTo>
                  <a:pt x="2378" y="1045"/>
                  <a:pt x="2369" y="1042"/>
                  <a:pt x="2359" y="1039"/>
                </a:cubicBezTo>
                <a:cubicBezTo>
                  <a:pt x="2349" y="1037"/>
                  <a:pt x="2339" y="1036"/>
                  <a:pt x="2328" y="1036"/>
                </a:cubicBezTo>
                <a:cubicBezTo>
                  <a:pt x="2313" y="1036"/>
                  <a:pt x="2300" y="1038"/>
                  <a:pt x="2288" y="1042"/>
                </a:cubicBezTo>
                <a:cubicBezTo>
                  <a:pt x="2275" y="1046"/>
                  <a:pt x="2265" y="1053"/>
                  <a:pt x="2257" y="1061"/>
                </a:cubicBezTo>
                <a:cubicBezTo>
                  <a:pt x="2248" y="1069"/>
                  <a:pt x="2242" y="1080"/>
                  <a:pt x="2238" y="1092"/>
                </a:cubicBezTo>
                <a:cubicBezTo>
                  <a:pt x="2285" y="1099"/>
                  <a:pt x="2285" y="1099"/>
                  <a:pt x="2285" y="1099"/>
                </a:cubicBezTo>
                <a:cubicBezTo>
                  <a:pt x="2288" y="1092"/>
                  <a:pt x="2292" y="1085"/>
                  <a:pt x="2299" y="1080"/>
                </a:cubicBezTo>
                <a:cubicBezTo>
                  <a:pt x="2307" y="1075"/>
                  <a:pt x="2316" y="1073"/>
                  <a:pt x="2329" y="1073"/>
                </a:cubicBezTo>
                <a:cubicBezTo>
                  <a:pt x="2340" y="1073"/>
                  <a:pt x="2349" y="1075"/>
                  <a:pt x="2355" y="1081"/>
                </a:cubicBezTo>
                <a:cubicBezTo>
                  <a:pt x="2361" y="1086"/>
                  <a:pt x="2365" y="1094"/>
                  <a:pt x="2365" y="1104"/>
                </a:cubicBezTo>
                <a:cubicBezTo>
                  <a:pt x="2365" y="1105"/>
                  <a:pt x="2365" y="1105"/>
                  <a:pt x="2365" y="1105"/>
                </a:cubicBezTo>
                <a:cubicBezTo>
                  <a:pt x="2359" y="1115"/>
                  <a:pt x="2359" y="1115"/>
                  <a:pt x="2359" y="1115"/>
                </a:cubicBezTo>
                <a:cubicBezTo>
                  <a:pt x="2356" y="1117"/>
                  <a:pt x="2350" y="1119"/>
                  <a:pt x="2342" y="1120"/>
                </a:cubicBezTo>
                <a:cubicBezTo>
                  <a:pt x="2335" y="1121"/>
                  <a:pt x="2324" y="1122"/>
                  <a:pt x="2312" y="1123"/>
                </a:cubicBezTo>
                <a:cubicBezTo>
                  <a:pt x="2302" y="1124"/>
                  <a:pt x="2292" y="1126"/>
                  <a:pt x="2282" y="1128"/>
                </a:cubicBezTo>
                <a:cubicBezTo>
                  <a:pt x="2272" y="1131"/>
                  <a:pt x="2264" y="1134"/>
                  <a:pt x="2256" y="1139"/>
                </a:cubicBezTo>
                <a:cubicBezTo>
                  <a:pt x="2248" y="1143"/>
                  <a:pt x="2242" y="1149"/>
                  <a:pt x="2238" y="1157"/>
                </a:cubicBezTo>
                <a:cubicBezTo>
                  <a:pt x="2234" y="1164"/>
                  <a:pt x="2231" y="1174"/>
                  <a:pt x="2231" y="1185"/>
                </a:cubicBezTo>
                <a:cubicBezTo>
                  <a:pt x="2231" y="1198"/>
                  <a:pt x="2234" y="1210"/>
                  <a:pt x="2241" y="1219"/>
                </a:cubicBezTo>
                <a:cubicBezTo>
                  <a:pt x="2247" y="1228"/>
                  <a:pt x="2255" y="1235"/>
                  <a:pt x="2266" y="1239"/>
                </a:cubicBezTo>
                <a:cubicBezTo>
                  <a:pt x="2277" y="1244"/>
                  <a:pt x="2289" y="1246"/>
                  <a:pt x="2302" y="1246"/>
                </a:cubicBezTo>
                <a:cubicBezTo>
                  <a:pt x="2314" y="1246"/>
                  <a:pt x="2323" y="1245"/>
                  <a:pt x="2331" y="1242"/>
                </a:cubicBezTo>
                <a:cubicBezTo>
                  <a:pt x="2340" y="1239"/>
                  <a:pt x="2347" y="1235"/>
                  <a:pt x="2352" y="1230"/>
                </a:cubicBezTo>
                <a:cubicBezTo>
                  <a:pt x="2365" y="1214"/>
                  <a:pt x="2365" y="1214"/>
                  <a:pt x="2365" y="1214"/>
                </a:cubicBezTo>
                <a:cubicBezTo>
                  <a:pt x="2366" y="1214"/>
                  <a:pt x="2366" y="1214"/>
                  <a:pt x="2366" y="1214"/>
                </a:cubicBezTo>
                <a:cubicBezTo>
                  <a:pt x="2366" y="1242"/>
                  <a:pt x="2366" y="1242"/>
                  <a:pt x="2366" y="1242"/>
                </a:cubicBezTo>
                <a:cubicBezTo>
                  <a:pt x="2415" y="1242"/>
                  <a:pt x="2415" y="1242"/>
                  <a:pt x="2415" y="1242"/>
                </a:cubicBezTo>
                <a:cubicBezTo>
                  <a:pt x="2415" y="1106"/>
                  <a:pt x="2415" y="1106"/>
                  <a:pt x="2415" y="1106"/>
                </a:cubicBezTo>
                <a:cubicBezTo>
                  <a:pt x="2415" y="1092"/>
                  <a:pt x="2412" y="1081"/>
                  <a:pt x="2407" y="1072"/>
                </a:cubicBezTo>
                <a:cubicBezTo>
                  <a:pt x="2402" y="1063"/>
                  <a:pt x="2395" y="1056"/>
                  <a:pt x="2387" y="1051"/>
                </a:cubicBezTo>
                <a:close/>
                <a:moveTo>
                  <a:pt x="2365" y="1169"/>
                </a:moveTo>
                <a:cubicBezTo>
                  <a:pt x="2365" y="1177"/>
                  <a:pt x="2363" y="1184"/>
                  <a:pt x="2359" y="1190"/>
                </a:cubicBezTo>
                <a:cubicBezTo>
                  <a:pt x="2355" y="1196"/>
                  <a:pt x="2349" y="1201"/>
                  <a:pt x="2342" y="1205"/>
                </a:cubicBezTo>
                <a:cubicBezTo>
                  <a:pt x="2334" y="1209"/>
                  <a:pt x="2326" y="1211"/>
                  <a:pt x="2315" y="1211"/>
                </a:cubicBezTo>
                <a:cubicBezTo>
                  <a:pt x="2305" y="1211"/>
                  <a:pt x="2296" y="1209"/>
                  <a:pt x="2290" y="1204"/>
                </a:cubicBezTo>
                <a:cubicBezTo>
                  <a:pt x="2283" y="1200"/>
                  <a:pt x="2280" y="1193"/>
                  <a:pt x="2280" y="1184"/>
                </a:cubicBezTo>
                <a:cubicBezTo>
                  <a:pt x="2285" y="1169"/>
                  <a:pt x="2285" y="1169"/>
                  <a:pt x="2285" y="1169"/>
                </a:cubicBezTo>
                <a:cubicBezTo>
                  <a:pt x="2299" y="1160"/>
                  <a:pt x="2299" y="1160"/>
                  <a:pt x="2299" y="1160"/>
                </a:cubicBezTo>
                <a:cubicBezTo>
                  <a:pt x="2305" y="1158"/>
                  <a:pt x="2311" y="1156"/>
                  <a:pt x="2319" y="1155"/>
                </a:cubicBezTo>
                <a:cubicBezTo>
                  <a:pt x="2331" y="1154"/>
                  <a:pt x="2331" y="1154"/>
                  <a:pt x="2331" y="1154"/>
                </a:cubicBezTo>
                <a:cubicBezTo>
                  <a:pt x="2344" y="1151"/>
                  <a:pt x="2344" y="1151"/>
                  <a:pt x="2344" y="1151"/>
                </a:cubicBezTo>
                <a:cubicBezTo>
                  <a:pt x="2357" y="1149"/>
                  <a:pt x="2357" y="1149"/>
                  <a:pt x="2357" y="1149"/>
                </a:cubicBezTo>
                <a:cubicBezTo>
                  <a:pt x="2365" y="1145"/>
                  <a:pt x="2365" y="1145"/>
                  <a:pt x="2365" y="1145"/>
                </a:cubicBezTo>
                <a:lnTo>
                  <a:pt x="2365" y="1169"/>
                </a:lnTo>
                <a:close/>
                <a:moveTo>
                  <a:pt x="1950" y="1071"/>
                </a:moveTo>
                <a:cubicBezTo>
                  <a:pt x="1956" y="1082"/>
                  <a:pt x="1959" y="1096"/>
                  <a:pt x="1959" y="1113"/>
                </a:cubicBezTo>
                <a:cubicBezTo>
                  <a:pt x="1959" y="1242"/>
                  <a:pt x="1959" y="1242"/>
                  <a:pt x="1959" y="1242"/>
                </a:cubicBezTo>
                <a:cubicBezTo>
                  <a:pt x="1909" y="1242"/>
                  <a:pt x="1909" y="1242"/>
                  <a:pt x="1909" y="1242"/>
                </a:cubicBezTo>
                <a:cubicBezTo>
                  <a:pt x="1909" y="1120"/>
                  <a:pt x="1909" y="1120"/>
                  <a:pt x="1909" y="1120"/>
                </a:cubicBezTo>
                <a:cubicBezTo>
                  <a:pt x="1909" y="1106"/>
                  <a:pt x="1906" y="1096"/>
                  <a:pt x="1898" y="1088"/>
                </a:cubicBezTo>
                <a:cubicBezTo>
                  <a:pt x="1891" y="1080"/>
                  <a:pt x="1881" y="1077"/>
                  <a:pt x="1868" y="1077"/>
                </a:cubicBezTo>
                <a:cubicBezTo>
                  <a:pt x="1859" y="1077"/>
                  <a:pt x="1851" y="1078"/>
                  <a:pt x="1844" y="1082"/>
                </a:cubicBezTo>
                <a:cubicBezTo>
                  <a:pt x="1837" y="1086"/>
                  <a:pt x="1831" y="1091"/>
                  <a:pt x="1828" y="1098"/>
                </a:cubicBezTo>
                <a:cubicBezTo>
                  <a:pt x="1824" y="1105"/>
                  <a:pt x="1822" y="1113"/>
                  <a:pt x="1822" y="1123"/>
                </a:cubicBezTo>
                <a:cubicBezTo>
                  <a:pt x="1822" y="1242"/>
                  <a:pt x="1822" y="1242"/>
                  <a:pt x="1822" y="1242"/>
                </a:cubicBezTo>
                <a:cubicBezTo>
                  <a:pt x="1772" y="1242"/>
                  <a:pt x="1772" y="1242"/>
                  <a:pt x="1772" y="1242"/>
                </a:cubicBezTo>
                <a:cubicBezTo>
                  <a:pt x="1772" y="971"/>
                  <a:pt x="1772" y="971"/>
                  <a:pt x="1772" y="971"/>
                </a:cubicBezTo>
                <a:cubicBezTo>
                  <a:pt x="1821" y="971"/>
                  <a:pt x="1821" y="971"/>
                  <a:pt x="1821" y="971"/>
                </a:cubicBezTo>
                <a:cubicBezTo>
                  <a:pt x="1821" y="1073"/>
                  <a:pt x="1821" y="1073"/>
                  <a:pt x="1821" y="1073"/>
                </a:cubicBezTo>
                <a:cubicBezTo>
                  <a:pt x="1823" y="1073"/>
                  <a:pt x="1823" y="1073"/>
                  <a:pt x="1823" y="1073"/>
                </a:cubicBezTo>
                <a:cubicBezTo>
                  <a:pt x="1828" y="1062"/>
                  <a:pt x="1836" y="1053"/>
                  <a:pt x="1846" y="1046"/>
                </a:cubicBezTo>
                <a:cubicBezTo>
                  <a:pt x="1857" y="1039"/>
                  <a:pt x="1870" y="1036"/>
                  <a:pt x="1886" y="1036"/>
                </a:cubicBezTo>
                <a:cubicBezTo>
                  <a:pt x="1901" y="1036"/>
                  <a:pt x="1914" y="1039"/>
                  <a:pt x="1925" y="1045"/>
                </a:cubicBezTo>
                <a:cubicBezTo>
                  <a:pt x="1936" y="1051"/>
                  <a:pt x="1944" y="1059"/>
                  <a:pt x="1950" y="1071"/>
                </a:cubicBezTo>
                <a:close/>
                <a:moveTo>
                  <a:pt x="1405" y="296"/>
                </a:moveTo>
                <a:cubicBezTo>
                  <a:pt x="1352" y="296"/>
                  <a:pt x="1352" y="296"/>
                  <a:pt x="1352" y="296"/>
                </a:cubicBezTo>
                <a:cubicBezTo>
                  <a:pt x="1352" y="182"/>
                  <a:pt x="1352" y="182"/>
                  <a:pt x="1352" y="182"/>
                </a:cubicBezTo>
                <a:cubicBezTo>
                  <a:pt x="1594" y="182"/>
                  <a:pt x="1594" y="182"/>
                  <a:pt x="1594" y="182"/>
                </a:cubicBezTo>
                <a:cubicBezTo>
                  <a:pt x="1617" y="182"/>
                  <a:pt x="1631" y="200"/>
                  <a:pt x="1635" y="270"/>
                </a:cubicBezTo>
                <a:cubicBezTo>
                  <a:pt x="1701" y="210"/>
                  <a:pt x="1791" y="171"/>
                  <a:pt x="1898" y="171"/>
                </a:cubicBezTo>
                <a:cubicBezTo>
                  <a:pt x="1997" y="171"/>
                  <a:pt x="2082" y="209"/>
                  <a:pt x="2082" y="341"/>
                </a:cubicBezTo>
                <a:cubicBezTo>
                  <a:pt x="2082" y="722"/>
                  <a:pt x="2082" y="722"/>
                  <a:pt x="2082" y="722"/>
                </a:cubicBezTo>
                <a:cubicBezTo>
                  <a:pt x="2082" y="737"/>
                  <a:pt x="2099" y="754"/>
                  <a:pt x="2116" y="754"/>
                </a:cubicBezTo>
                <a:cubicBezTo>
                  <a:pt x="2154" y="754"/>
                  <a:pt x="2154" y="754"/>
                  <a:pt x="2154" y="754"/>
                </a:cubicBezTo>
                <a:cubicBezTo>
                  <a:pt x="2154" y="862"/>
                  <a:pt x="2154" y="862"/>
                  <a:pt x="2154" y="862"/>
                </a:cubicBezTo>
                <a:cubicBezTo>
                  <a:pt x="1804" y="862"/>
                  <a:pt x="1804" y="862"/>
                  <a:pt x="1804" y="862"/>
                </a:cubicBezTo>
                <a:cubicBezTo>
                  <a:pt x="1804" y="754"/>
                  <a:pt x="1804" y="754"/>
                  <a:pt x="1804" y="754"/>
                </a:cubicBezTo>
                <a:cubicBezTo>
                  <a:pt x="1885" y="754"/>
                  <a:pt x="1885" y="754"/>
                  <a:pt x="1885" y="754"/>
                </a:cubicBezTo>
                <a:cubicBezTo>
                  <a:pt x="1885" y="406"/>
                  <a:pt x="1885" y="406"/>
                  <a:pt x="1885" y="406"/>
                </a:cubicBezTo>
                <a:cubicBezTo>
                  <a:pt x="1885" y="338"/>
                  <a:pt x="1858" y="319"/>
                  <a:pt x="1791" y="319"/>
                </a:cubicBezTo>
                <a:cubicBezTo>
                  <a:pt x="1735" y="319"/>
                  <a:pt x="1682" y="331"/>
                  <a:pt x="1636" y="345"/>
                </a:cubicBezTo>
                <a:cubicBezTo>
                  <a:pt x="1636" y="754"/>
                  <a:pt x="1636" y="754"/>
                  <a:pt x="1636" y="754"/>
                </a:cubicBezTo>
                <a:cubicBezTo>
                  <a:pt x="1719" y="754"/>
                  <a:pt x="1719" y="754"/>
                  <a:pt x="1719" y="754"/>
                </a:cubicBezTo>
                <a:cubicBezTo>
                  <a:pt x="1719" y="862"/>
                  <a:pt x="1719" y="862"/>
                  <a:pt x="1719" y="862"/>
                </a:cubicBezTo>
                <a:cubicBezTo>
                  <a:pt x="1358" y="862"/>
                  <a:pt x="1358" y="862"/>
                  <a:pt x="1358" y="862"/>
                </a:cubicBezTo>
                <a:cubicBezTo>
                  <a:pt x="1358" y="754"/>
                  <a:pt x="1358" y="754"/>
                  <a:pt x="1358" y="754"/>
                </a:cubicBezTo>
                <a:cubicBezTo>
                  <a:pt x="1405" y="754"/>
                  <a:pt x="1405" y="754"/>
                  <a:pt x="1405" y="754"/>
                </a:cubicBezTo>
                <a:cubicBezTo>
                  <a:pt x="1421" y="754"/>
                  <a:pt x="1439" y="736"/>
                  <a:pt x="1439" y="722"/>
                </a:cubicBezTo>
                <a:cubicBezTo>
                  <a:pt x="1439" y="331"/>
                  <a:pt x="1439" y="331"/>
                  <a:pt x="1439" y="331"/>
                </a:cubicBezTo>
                <a:cubicBezTo>
                  <a:pt x="1439" y="316"/>
                  <a:pt x="1421" y="296"/>
                  <a:pt x="1405" y="296"/>
                </a:cubicBezTo>
                <a:close/>
                <a:moveTo>
                  <a:pt x="1591" y="1109"/>
                </a:moveTo>
                <a:cubicBezTo>
                  <a:pt x="1719" y="1109"/>
                  <a:pt x="1719" y="1109"/>
                  <a:pt x="1719" y="1109"/>
                </a:cubicBezTo>
                <a:cubicBezTo>
                  <a:pt x="1719" y="1149"/>
                  <a:pt x="1719" y="1149"/>
                  <a:pt x="1719" y="1149"/>
                </a:cubicBezTo>
                <a:cubicBezTo>
                  <a:pt x="1591" y="1149"/>
                  <a:pt x="1591" y="1149"/>
                  <a:pt x="1591" y="1149"/>
                </a:cubicBezTo>
                <a:lnTo>
                  <a:pt x="1591" y="1109"/>
                </a:lnTo>
                <a:close/>
                <a:moveTo>
                  <a:pt x="4322" y="869"/>
                </a:moveTo>
                <a:cubicBezTo>
                  <a:pt x="4193" y="869"/>
                  <a:pt x="4123" y="851"/>
                  <a:pt x="4065" y="833"/>
                </a:cubicBezTo>
                <a:cubicBezTo>
                  <a:pt x="4065" y="680"/>
                  <a:pt x="4065" y="680"/>
                  <a:pt x="4065" y="680"/>
                </a:cubicBezTo>
                <a:cubicBezTo>
                  <a:pt x="4179" y="680"/>
                  <a:pt x="4179" y="680"/>
                  <a:pt x="4179" y="680"/>
                </a:cubicBezTo>
                <a:cubicBezTo>
                  <a:pt x="4195" y="728"/>
                  <a:pt x="4258" y="758"/>
                  <a:pt x="4320" y="758"/>
                </a:cubicBezTo>
                <a:cubicBezTo>
                  <a:pt x="4396" y="758"/>
                  <a:pt x="4442" y="727"/>
                  <a:pt x="4442" y="678"/>
                </a:cubicBezTo>
                <a:cubicBezTo>
                  <a:pt x="4442" y="627"/>
                  <a:pt x="4411" y="607"/>
                  <a:pt x="4297" y="591"/>
                </a:cubicBezTo>
                <a:cubicBezTo>
                  <a:pt x="4145" y="570"/>
                  <a:pt x="4073" y="520"/>
                  <a:pt x="4073" y="386"/>
                </a:cubicBezTo>
                <a:cubicBezTo>
                  <a:pt x="4073" y="252"/>
                  <a:pt x="4181" y="174"/>
                  <a:pt x="4362" y="174"/>
                </a:cubicBezTo>
                <a:cubicBezTo>
                  <a:pt x="4473" y="174"/>
                  <a:pt x="4549" y="186"/>
                  <a:pt x="4605" y="204"/>
                </a:cubicBezTo>
                <a:cubicBezTo>
                  <a:pt x="4605" y="354"/>
                  <a:pt x="4605" y="354"/>
                  <a:pt x="4605" y="354"/>
                </a:cubicBezTo>
                <a:cubicBezTo>
                  <a:pt x="4496" y="354"/>
                  <a:pt x="4496" y="354"/>
                  <a:pt x="4496" y="354"/>
                </a:cubicBezTo>
                <a:cubicBezTo>
                  <a:pt x="4473" y="314"/>
                  <a:pt x="4430" y="288"/>
                  <a:pt x="4356" y="288"/>
                </a:cubicBezTo>
                <a:cubicBezTo>
                  <a:pt x="4283" y="288"/>
                  <a:pt x="4242" y="316"/>
                  <a:pt x="4242" y="359"/>
                </a:cubicBezTo>
                <a:cubicBezTo>
                  <a:pt x="4242" y="401"/>
                  <a:pt x="4268" y="425"/>
                  <a:pt x="4388" y="442"/>
                </a:cubicBezTo>
                <a:cubicBezTo>
                  <a:pt x="4559" y="467"/>
                  <a:pt x="4630" y="512"/>
                  <a:pt x="4630" y="649"/>
                </a:cubicBezTo>
                <a:cubicBezTo>
                  <a:pt x="4630" y="783"/>
                  <a:pt x="4536" y="869"/>
                  <a:pt x="4322" y="869"/>
                </a:cubicBezTo>
                <a:close/>
                <a:moveTo>
                  <a:pt x="565" y="649"/>
                </a:moveTo>
                <a:cubicBezTo>
                  <a:pt x="565" y="783"/>
                  <a:pt x="472" y="869"/>
                  <a:pt x="257" y="869"/>
                </a:cubicBezTo>
                <a:cubicBezTo>
                  <a:pt x="128" y="869"/>
                  <a:pt x="58" y="851"/>
                  <a:pt x="0" y="833"/>
                </a:cubicBezTo>
                <a:cubicBezTo>
                  <a:pt x="0" y="680"/>
                  <a:pt x="0" y="680"/>
                  <a:pt x="0" y="680"/>
                </a:cubicBezTo>
                <a:cubicBezTo>
                  <a:pt x="114" y="680"/>
                  <a:pt x="114" y="680"/>
                  <a:pt x="114" y="680"/>
                </a:cubicBezTo>
                <a:cubicBezTo>
                  <a:pt x="130" y="728"/>
                  <a:pt x="193" y="758"/>
                  <a:pt x="255" y="758"/>
                </a:cubicBezTo>
                <a:cubicBezTo>
                  <a:pt x="331" y="758"/>
                  <a:pt x="377" y="727"/>
                  <a:pt x="377" y="678"/>
                </a:cubicBezTo>
                <a:cubicBezTo>
                  <a:pt x="377" y="627"/>
                  <a:pt x="346" y="607"/>
                  <a:pt x="232" y="591"/>
                </a:cubicBezTo>
                <a:cubicBezTo>
                  <a:pt x="80" y="570"/>
                  <a:pt x="8" y="520"/>
                  <a:pt x="8" y="386"/>
                </a:cubicBezTo>
                <a:cubicBezTo>
                  <a:pt x="8" y="252"/>
                  <a:pt x="116" y="174"/>
                  <a:pt x="297" y="174"/>
                </a:cubicBezTo>
                <a:cubicBezTo>
                  <a:pt x="408" y="174"/>
                  <a:pt x="484" y="186"/>
                  <a:pt x="540" y="204"/>
                </a:cubicBezTo>
                <a:cubicBezTo>
                  <a:pt x="540" y="354"/>
                  <a:pt x="540" y="354"/>
                  <a:pt x="540" y="354"/>
                </a:cubicBezTo>
                <a:cubicBezTo>
                  <a:pt x="431" y="354"/>
                  <a:pt x="431" y="354"/>
                  <a:pt x="431" y="354"/>
                </a:cubicBezTo>
                <a:cubicBezTo>
                  <a:pt x="408" y="314"/>
                  <a:pt x="365" y="288"/>
                  <a:pt x="291" y="288"/>
                </a:cubicBezTo>
                <a:cubicBezTo>
                  <a:pt x="218" y="288"/>
                  <a:pt x="177" y="316"/>
                  <a:pt x="177" y="359"/>
                </a:cubicBezTo>
                <a:cubicBezTo>
                  <a:pt x="177" y="401"/>
                  <a:pt x="203" y="425"/>
                  <a:pt x="323" y="442"/>
                </a:cubicBezTo>
                <a:cubicBezTo>
                  <a:pt x="494" y="467"/>
                  <a:pt x="565" y="512"/>
                  <a:pt x="565" y="649"/>
                </a:cubicBezTo>
                <a:close/>
                <a:moveTo>
                  <a:pt x="1519" y="1061"/>
                </a:moveTo>
                <a:cubicBezTo>
                  <a:pt x="1510" y="1052"/>
                  <a:pt x="1499" y="1046"/>
                  <a:pt x="1488" y="1042"/>
                </a:cubicBezTo>
                <a:cubicBezTo>
                  <a:pt x="1476" y="1038"/>
                  <a:pt x="1464" y="1036"/>
                  <a:pt x="1451" y="1036"/>
                </a:cubicBezTo>
                <a:cubicBezTo>
                  <a:pt x="1430" y="1036"/>
                  <a:pt x="1413" y="1040"/>
                  <a:pt x="1398" y="1049"/>
                </a:cubicBezTo>
                <a:cubicBezTo>
                  <a:pt x="1383" y="1058"/>
                  <a:pt x="1371" y="1071"/>
                  <a:pt x="1363" y="1086"/>
                </a:cubicBezTo>
                <a:cubicBezTo>
                  <a:pt x="1354" y="1102"/>
                  <a:pt x="1350" y="1121"/>
                  <a:pt x="1350" y="1142"/>
                </a:cubicBezTo>
                <a:cubicBezTo>
                  <a:pt x="1350" y="1163"/>
                  <a:pt x="1354" y="1181"/>
                  <a:pt x="1362" y="1197"/>
                </a:cubicBezTo>
                <a:cubicBezTo>
                  <a:pt x="1371" y="1213"/>
                  <a:pt x="1383" y="1225"/>
                  <a:pt x="1398" y="1233"/>
                </a:cubicBezTo>
                <a:cubicBezTo>
                  <a:pt x="1414" y="1242"/>
                  <a:pt x="1432" y="1246"/>
                  <a:pt x="1453" y="1246"/>
                </a:cubicBezTo>
                <a:cubicBezTo>
                  <a:pt x="1470" y="1246"/>
                  <a:pt x="1484" y="1244"/>
                  <a:pt x="1497" y="1239"/>
                </a:cubicBezTo>
                <a:cubicBezTo>
                  <a:pt x="1510" y="1234"/>
                  <a:pt x="1521" y="1227"/>
                  <a:pt x="1529" y="1219"/>
                </a:cubicBezTo>
                <a:cubicBezTo>
                  <a:pt x="1537" y="1210"/>
                  <a:pt x="1543" y="1199"/>
                  <a:pt x="1546" y="1188"/>
                </a:cubicBezTo>
                <a:cubicBezTo>
                  <a:pt x="1499" y="1183"/>
                  <a:pt x="1499" y="1183"/>
                  <a:pt x="1499" y="1183"/>
                </a:cubicBezTo>
                <a:cubicBezTo>
                  <a:pt x="1489" y="1197"/>
                  <a:pt x="1489" y="1197"/>
                  <a:pt x="1489" y="1197"/>
                </a:cubicBezTo>
                <a:cubicBezTo>
                  <a:pt x="1474" y="1206"/>
                  <a:pt x="1474" y="1206"/>
                  <a:pt x="1474" y="1206"/>
                </a:cubicBezTo>
                <a:cubicBezTo>
                  <a:pt x="1468" y="1208"/>
                  <a:pt x="1461" y="1209"/>
                  <a:pt x="1454" y="1209"/>
                </a:cubicBezTo>
                <a:cubicBezTo>
                  <a:pt x="1443" y="1209"/>
                  <a:pt x="1434" y="1207"/>
                  <a:pt x="1425" y="1202"/>
                </a:cubicBezTo>
                <a:cubicBezTo>
                  <a:pt x="1417" y="1198"/>
                  <a:pt x="1411" y="1191"/>
                  <a:pt x="1406" y="1183"/>
                </a:cubicBezTo>
                <a:cubicBezTo>
                  <a:pt x="1402" y="1175"/>
                  <a:pt x="1400" y="1165"/>
                  <a:pt x="1400" y="1154"/>
                </a:cubicBezTo>
                <a:cubicBezTo>
                  <a:pt x="1548" y="1154"/>
                  <a:pt x="1548" y="1154"/>
                  <a:pt x="1548" y="1154"/>
                </a:cubicBezTo>
                <a:cubicBezTo>
                  <a:pt x="1548" y="1139"/>
                  <a:pt x="1548" y="1139"/>
                  <a:pt x="1548" y="1139"/>
                </a:cubicBezTo>
                <a:cubicBezTo>
                  <a:pt x="1548" y="1121"/>
                  <a:pt x="1545" y="1106"/>
                  <a:pt x="1540" y="1093"/>
                </a:cubicBezTo>
                <a:cubicBezTo>
                  <a:pt x="1535" y="1080"/>
                  <a:pt x="1528" y="1069"/>
                  <a:pt x="1519" y="1061"/>
                </a:cubicBezTo>
                <a:close/>
                <a:moveTo>
                  <a:pt x="1400" y="1121"/>
                </a:moveTo>
                <a:cubicBezTo>
                  <a:pt x="1401" y="1113"/>
                  <a:pt x="1402" y="1106"/>
                  <a:pt x="1406" y="1099"/>
                </a:cubicBezTo>
                <a:cubicBezTo>
                  <a:pt x="1411" y="1091"/>
                  <a:pt x="1417" y="1085"/>
                  <a:pt x="1424" y="1080"/>
                </a:cubicBezTo>
                <a:cubicBezTo>
                  <a:pt x="1432" y="1076"/>
                  <a:pt x="1441" y="1073"/>
                  <a:pt x="1451" y="1073"/>
                </a:cubicBezTo>
                <a:cubicBezTo>
                  <a:pt x="1461" y="1073"/>
                  <a:pt x="1469" y="1075"/>
                  <a:pt x="1477" y="1080"/>
                </a:cubicBezTo>
                <a:cubicBezTo>
                  <a:pt x="1484" y="1084"/>
                  <a:pt x="1489" y="1089"/>
                  <a:pt x="1493" y="1097"/>
                </a:cubicBezTo>
                <a:cubicBezTo>
                  <a:pt x="1498" y="1104"/>
                  <a:pt x="1500" y="1112"/>
                  <a:pt x="1500" y="1121"/>
                </a:cubicBezTo>
                <a:lnTo>
                  <a:pt x="1400" y="1121"/>
                </a:lnTo>
                <a:close/>
                <a:moveTo>
                  <a:pt x="1262" y="722"/>
                </a:moveTo>
                <a:cubicBezTo>
                  <a:pt x="1262" y="384"/>
                  <a:pt x="1262" y="384"/>
                  <a:pt x="1262" y="384"/>
                </a:cubicBezTo>
                <a:cubicBezTo>
                  <a:pt x="1262" y="228"/>
                  <a:pt x="1165" y="171"/>
                  <a:pt x="981" y="171"/>
                </a:cubicBezTo>
                <a:cubicBezTo>
                  <a:pt x="843" y="171"/>
                  <a:pt x="754" y="195"/>
                  <a:pt x="688" y="223"/>
                </a:cubicBezTo>
                <a:cubicBezTo>
                  <a:pt x="688" y="362"/>
                  <a:pt x="688" y="362"/>
                  <a:pt x="688" y="362"/>
                </a:cubicBezTo>
                <a:cubicBezTo>
                  <a:pt x="778" y="362"/>
                  <a:pt x="778" y="362"/>
                  <a:pt x="778" y="362"/>
                </a:cubicBezTo>
                <a:cubicBezTo>
                  <a:pt x="813" y="332"/>
                  <a:pt x="857" y="301"/>
                  <a:pt x="942" y="301"/>
                </a:cubicBezTo>
                <a:cubicBezTo>
                  <a:pt x="1025" y="301"/>
                  <a:pt x="1065" y="333"/>
                  <a:pt x="1065" y="402"/>
                </a:cubicBezTo>
                <a:cubicBezTo>
                  <a:pt x="1065" y="473"/>
                  <a:pt x="1065" y="473"/>
                  <a:pt x="1065" y="473"/>
                </a:cubicBezTo>
                <a:cubicBezTo>
                  <a:pt x="1020" y="463"/>
                  <a:pt x="979" y="458"/>
                  <a:pt x="920" y="458"/>
                </a:cubicBezTo>
                <a:cubicBezTo>
                  <a:pt x="757" y="458"/>
                  <a:pt x="640" y="522"/>
                  <a:pt x="640" y="665"/>
                </a:cubicBezTo>
                <a:cubicBezTo>
                  <a:pt x="640" y="800"/>
                  <a:pt x="735" y="869"/>
                  <a:pt x="867" y="869"/>
                </a:cubicBezTo>
                <a:cubicBezTo>
                  <a:pt x="954" y="869"/>
                  <a:pt x="1020" y="847"/>
                  <a:pt x="1073" y="785"/>
                </a:cubicBezTo>
                <a:cubicBezTo>
                  <a:pt x="1090" y="840"/>
                  <a:pt x="1132" y="871"/>
                  <a:pt x="1215" y="871"/>
                </a:cubicBezTo>
                <a:cubicBezTo>
                  <a:pt x="1266" y="871"/>
                  <a:pt x="1306" y="860"/>
                  <a:pt x="1333" y="845"/>
                </a:cubicBezTo>
                <a:cubicBezTo>
                  <a:pt x="1333" y="754"/>
                  <a:pt x="1333" y="754"/>
                  <a:pt x="1333" y="754"/>
                </a:cubicBezTo>
                <a:cubicBezTo>
                  <a:pt x="1296" y="754"/>
                  <a:pt x="1296" y="754"/>
                  <a:pt x="1296" y="754"/>
                </a:cubicBezTo>
                <a:cubicBezTo>
                  <a:pt x="1279" y="754"/>
                  <a:pt x="1262" y="737"/>
                  <a:pt x="1262" y="722"/>
                </a:cubicBezTo>
                <a:close/>
                <a:moveTo>
                  <a:pt x="1065" y="710"/>
                </a:moveTo>
                <a:cubicBezTo>
                  <a:pt x="1031" y="740"/>
                  <a:pt x="990" y="758"/>
                  <a:pt x="940" y="758"/>
                </a:cubicBezTo>
                <a:cubicBezTo>
                  <a:pt x="874" y="758"/>
                  <a:pt x="832" y="726"/>
                  <a:pt x="832" y="657"/>
                </a:cubicBezTo>
                <a:cubicBezTo>
                  <a:pt x="832" y="588"/>
                  <a:pt x="881" y="557"/>
                  <a:pt x="961" y="557"/>
                </a:cubicBezTo>
                <a:cubicBezTo>
                  <a:pt x="998" y="557"/>
                  <a:pt x="1034" y="560"/>
                  <a:pt x="1065" y="565"/>
                </a:cubicBezTo>
                <a:lnTo>
                  <a:pt x="1065" y="710"/>
                </a:lnTo>
                <a:close/>
                <a:moveTo>
                  <a:pt x="2572" y="855"/>
                </a:moveTo>
                <a:cubicBezTo>
                  <a:pt x="2543" y="864"/>
                  <a:pt x="2501" y="872"/>
                  <a:pt x="2445" y="872"/>
                </a:cubicBezTo>
                <a:cubicBezTo>
                  <a:pt x="2309" y="872"/>
                  <a:pt x="2226" y="831"/>
                  <a:pt x="2226" y="689"/>
                </a:cubicBezTo>
                <a:cubicBezTo>
                  <a:pt x="2226" y="296"/>
                  <a:pt x="2226" y="296"/>
                  <a:pt x="2226" y="296"/>
                </a:cubicBezTo>
                <a:cubicBezTo>
                  <a:pt x="2143" y="296"/>
                  <a:pt x="2143" y="296"/>
                  <a:pt x="2143" y="296"/>
                </a:cubicBezTo>
                <a:cubicBezTo>
                  <a:pt x="2143" y="182"/>
                  <a:pt x="2143" y="182"/>
                  <a:pt x="2143" y="182"/>
                </a:cubicBezTo>
                <a:cubicBezTo>
                  <a:pt x="2226" y="182"/>
                  <a:pt x="2226" y="182"/>
                  <a:pt x="2226" y="182"/>
                </a:cubicBezTo>
                <a:cubicBezTo>
                  <a:pt x="2226" y="0"/>
                  <a:pt x="2226" y="0"/>
                  <a:pt x="2226" y="0"/>
                </a:cubicBezTo>
                <a:cubicBezTo>
                  <a:pt x="2424" y="0"/>
                  <a:pt x="2424" y="0"/>
                  <a:pt x="2424" y="0"/>
                </a:cubicBezTo>
                <a:cubicBezTo>
                  <a:pt x="2424" y="182"/>
                  <a:pt x="2424" y="182"/>
                  <a:pt x="2424" y="182"/>
                </a:cubicBezTo>
                <a:cubicBezTo>
                  <a:pt x="2567" y="182"/>
                  <a:pt x="2567" y="182"/>
                  <a:pt x="2567" y="182"/>
                </a:cubicBezTo>
                <a:cubicBezTo>
                  <a:pt x="2567" y="296"/>
                  <a:pt x="2567" y="296"/>
                  <a:pt x="2567" y="296"/>
                </a:cubicBezTo>
                <a:cubicBezTo>
                  <a:pt x="2424" y="296"/>
                  <a:pt x="2424" y="296"/>
                  <a:pt x="2424" y="296"/>
                </a:cubicBezTo>
                <a:cubicBezTo>
                  <a:pt x="2424" y="669"/>
                  <a:pt x="2424" y="669"/>
                  <a:pt x="2424" y="669"/>
                </a:cubicBezTo>
                <a:cubicBezTo>
                  <a:pt x="2424" y="741"/>
                  <a:pt x="2451" y="754"/>
                  <a:pt x="2524" y="754"/>
                </a:cubicBezTo>
                <a:cubicBezTo>
                  <a:pt x="2572" y="754"/>
                  <a:pt x="2572" y="754"/>
                  <a:pt x="2572" y="754"/>
                </a:cubicBezTo>
                <a:lnTo>
                  <a:pt x="2572" y="855"/>
                </a:lnTo>
                <a:close/>
                <a:moveTo>
                  <a:pt x="3931" y="965"/>
                </a:moveTo>
                <a:cubicBezTo>
                  <a:pt x="3936" y="970"/>
                  <a:pt x="3939" y="977"/>
                  <a:pt x="3939" y="984"/>
                </a:cubicBezTo>
                <a:cubicBezTo>
                  <a:pt x="3939" y="991"/>
                  <a:pt x="3936" y="997"/>
                  <a:pt x="3931" y="1002"/>
                </a:cubicBezTo>
                <a:cubicBezTo>
                  <a:pt x="3925" y="1007"/>
                  <a:pt x="3918" y="1010"/>
                  <a:pt x="3910" y="1010"/>
                </a:cubicBezTo>
                <a:cubicBezTo>
                  <a:pt x="3902" y="1010"/>
                  <a:pt x="3895" y="1007"/>
                  <a:pt x="3890" y="1002"/>
                </a:cubicBezTo>
                <a:cubicBezTo>
                  <a:pt x="3884" y="997"/>
                  <a:pt x="3881" y="991"/>
                  <a:pt x="3881" y="984"/>
                </a:cubicBezTo>
                <a:cubicBezTo>
                  <a:pt x="3881" y="976"/>
                  <a:pt x="3884" y="970"/>
                  <a:pt x="3890" y="965"/>
                </a:cubicBezTo>
                <a:cubicBezTo>
                  <a:pt x="3895" y="960"/>
                  <a:pt x="3902" y="958"/>
                  <a:pt x="3910" y="958"/>
                </a:cubicBezTo>
                <a:cubicBezTo>
                  <a:pt x="3918" y="958"/>
                  <a:pt x="3925" y="960"/>
                  <a:pt x="3931" y="965"/>
                </a:cubicBezTo>
                <a:close/>
                <a:moveTo>
                  <a:pt x="3885" y="1039"/>
                </a:moveTo>
                <a:cubicBezTo>
                  <a:pt x="3935" y="1039"/>
                  <a:pt x="3935" y="1039"/>
                  <a:pt x="3935" y="1039"/>
                </a:cubicBezTo>
                <a:cubicBezTo>
                  <a:pt x="3935" y="1242"/>
                  <a:pt x="3935" y="1242"/>
                  <a:pt x="3935" y="1242"/>
                </a:cubicBezTo>
                <a:cubicBezTo>
                  <a:pt x="3885" y="1242"/>
                  <a:pt x="3885" y="1242"/>
                  <a:pt x="3885" y="1242"/>
                </a:cubicBezTo>
                <a:lnTo>
                  <a:pt x="3885" y="1039"/>
                </a:lnTo>
                <a:close/>
                <a:moveTo>
                  <a:pt x="3664" y="171"/>
                </a:moveTo>
                <a:cubicBezTo>
                  <a:pt x="3457" y="171"/>
                  <a:pt x="3291" y="306"/>
                  <a:pt x="3291" y="525"/>
                </a:cubicBezTo>
                <a:cubicBezTo>
                  <a:pt x="3291" y="743"/>
                  <a:pt x="3457" y="871"/>
                  <a:pt x="3664" y="871"/>
                </a:cubicBezTo>
                <a:cubicBezTo>
                  <a:pt x="3871" y="871"/>
                  <a:pt x="4037" y="743"/>
                  <a:pt x="4037" y="525"/>
                </a:cubicBezTo>
                <a:cubicBezTo>
                  <a:pt x="4037" y="306"/>
                  <a:pt x="3871" y="171"/>
                  <a:pt x="3664" y="171"/>
                </a:cubicBezTo>
                <a:close/>
                <a:moveTo>
                  <a:pt x="3664" y="752"/>
                </a:moveTo>
                <a:cubicBezTo>
                  <a:pt x="3565" y="752"/>
                  <a:pt x="3491" y="679"/>
                  <a:pt x="3491" y="526"/>
                </a:cubicBezTo>
                <a:cubicBezTo>
                  <a:pt x="3491" y="372"/>
                  <a:pt x="3565" y="296"/>
                  <a:pt x="3664" y="296"/>
                </a:cubicBezTo>
                <a:cubicBezTo>
                  <a:pt x="3762" y="296"/>
                  <a:pt x="3837" y="372"/>
                  <a:pt x="3837" y="526"/>
                </a:cubicBezTo>
                <a:cubicBezTo>
                  <a:pt x="3837" y="679"/>
                  <a:pt x="3762" y="752"/>
                  <a:pt x="3664" y="752"/>
                </a:cubicBezTo>
                <a:close/>
                <a:moveTo>
                  <a:pt x="3797" y="1039"/>
                </a:moveTo>
                <a:cubicBezTo>
                  <a:pt x="3850" y="1039"/>
                  <a:pt x="3850" y="1039"/>
                  <a:pt x="3850" y="1039"/>
                </a:cubicBezTo>
                <a:cubicBezTo>
                  <a:pt x="3775" y="1242"/>
                  <a:pt x="3775" y="1242"/>
                  <a:pt x="3775" y="1242"/>
                </a:cubicBezTo>
                <a:cubicBezTo>
                  <a:pt x="3719" y="1242"/>
                  <a:pt x="3719" y="1242"/>
                  <a:pt x="3719" y="1242"/>
                </a:cubicBezTo>
                <a:cubicBezTo>
                  <a:pt x="3644" y="1039"/>
                  <a:pt x="3644" y="1039"/>
                  <a:pt x="3644" y="1039"/>
                </a:cubicBezTo>
                <a:cubicBezTo>
                  <a:pt x="3697" y="1039"/>
                  <a:pt x="3697" y="1039"/>
                  <a:pt x="3697" y="1039"/>
                </a:cubicBezTo>
                <a:cubicBezTo>
                  <a:pt x="3746" y="1190"/>
                  <a:pt x="3746" y="1190"/>
                  <a:pt x="3746" y="1190"/>
                </a:cubicBezTo>
                <a:cubicBezTo>
                  <a:pt x="3748" y="1190"/>
                  <a:pt x="3748" y="1190"/>
                  <a:pt x="3748" y="1190"/>
                </a:cubicBezTo>
                <a:lnTo>
                  <a:pt x="3797" y="1039"/>
                </a:lnTo>
                <a:close/>
                <a:moveTo>
                  <a:pt x="2465" y="971"/>
                </a:moveTo>
                <a:cubicBezTo>
                  <a:pt x="2515" y="971"/>
                  <a:pt x="2515" y="971"/>
                  <a:pt x="2515" y="971"/>
                </a:cubicBezTo>
                <a:cubicBezTo>
                  <a:pt x="2515" y="1242"/>
                  <a:pt x="2515" y="1242"/>
                  <a:pt x="2515" y="1242"/>
                </a:cubicBezTo>
                <a:cubicBezTo>
                  <a:pt x="2465" y="1242"/>
                  <a:pt x="2465" y="1242"/>
                  <a:pt x="2465" y="1242"/>
                </a:cubicBezTo>
                <a:lnTo>
                  <a:pt x="2465" y="971"/>
                </a:lnTo>
                <a:close/>
                <a:moveTo>
                  <a:pt x="4035" y="1105"/>
                </a:moveTo>
                <a:cubicBezTo>
                  <a:pt x="4030" y="1115"/>
                  <a:pt x="4028" y="1127"/>
                  <a:pt x="4028" y="1140"/>
                </a:cubicBezTo>
                <a:cubicBezTo>
                  <a:pt x="4028" y="1154"/>
                  <a:pt x="4030" y="1166"/>
                  <a:pt x="4035" y="1176"/>
                </a:cubicBezTo>
                <a:cubicBezTo>
                  <a:pt x="4039" y="1186"/>
                  <a:pt x="4045" y="1194"/>
                  <a:pt x="4052" y="1199"/>
                </a:cubicBezTo>
                <a:cubicBezTo>
                  <a:pt x="4060" y="1204"/>
                  <a:pt x="4069" y="1207"/>
                  <a:pt x="4080" y="1207"/>
                </a:cubicBezTo>
                <a:cubicBezTo>
                  <a:pt x="4087" y="1207"/>
                  <a:pt x="4094" y="1206"/>
                  <a:pt x="4100" y="1203"/>
                </a:cubicBezTo>
                <a:cubicBezTo>
                  <a:pt x="4114" y="1191"/>
                  <a:pt x="4114" y="1191"/>
                  <a:pt x="4114" y="1191"/>
                </a:cubicBezTo>
                <a:cubicBezTo>
                  <a:pt x="4118" y="1186"/>
                  <a:pt x="4121" y="1180"/>
                  <a:pt x="4122" y="1173"/>
                </a:cubicBezTo>
                <a:cubicBezTo>
                  <a:pt x="4170" y="1173"/>
                  <a:pt x="4170" y="1173"/>
                  <a:pt x="4170" y="1173"/>
                </a:cubicBezTo>
                <a:cubicBezTo>
                  <a:pt x="4169" y="1187"/>
                  <a:pt x="4165" y="1200"/>
                  <a:pt x="4157" y="1211"/>
                </a:cubicBezTo>
                <a:cubicBezTo>
                  <a:pt x="4149" y="1222"/>
                  <a:pt x="4139" y="1231"/>
                  <a:pt x="4126" y="1237"/>
                </a:cubicBezTo>
                <a:cubicBezTo>
                  <a:pt x="4113" y="1243"/>
                  <a:pt x="4097" y="1246"/>
                  <a:pt x="4079" y="1246"/>
                </a:cubicBezTo>
                <a:cubicBezTo>
                  <a:pt x="4058" y="1246"/>
                  <a:pt x="4040" y="1242"/>
                  <a:pt x="4025" y="1233"/>
                </a:cubicBezTo>
                <a:cubicBezTo>
                  <a:pt x="4010" y="1224"/>
                  <a:pt x="3998" y="1212"/>
                  <a:pt x="3990" y="1196"/>
                </a:cubicBezTo>
                <a:cubicBezTo>
                  <a:pt x="3982" y="1180"/>
                  <a:pt x="3977" y="1162"/>
                  <a:pt x="3977" y="1141"/>
                </a:cubicBezTo>
                <a:cubicBezTo>
                  <a:pt x="3977" y="1121"/>
                  <a:pt x="3982" y="1102"/>
                  <a:pt x="3990" y="1086"/>
                </a:cubicBezTo>
                <a:cubicBezTo>
                  <a:pt x="3998" y="1071"/>
                  <a:pt x="4010" y="1058"/>
                  <a:pt x="4025" y="1049"/>
                </a:cubicBezTo>
                <a:cubicBezTo>
                  <a:pt x="4040" y="1040"/>
                  <a:pt x="4058" y="1036"/>
                  <a:pt x="4079" y="1036"/>
                </a:cubicBezTo>
                <a:cubicBezTo>
                  <a:pt x="4096" y="1036"/>
                  <a:pt x="4112" y="1039"/>
                  <a:pt x="4125" y="1045"/>
                </a:cubicBezTo>
                <a:cubicBezTo>
                  <a:pt x="4138" y="1051"/>
                  <a:pt x="4149" y="1060"/>
                  <a:pt x="4157" y="1071"/>
                </a:cubicBezTo>
                <a:cubicBezTo>
                  <a:pt x="4165" y="1082"/>
                  <a:pt x="4169" y="1094"/>
                  <a:pt x="4170" y="1109"/>
                </a:cubicBezTo>
                <a:cubicBezTo>
                  <a:pt x="4122" y="1109"/>
                  <a:pt x="4122" y="1109"/>
                  <a:pt x="4122" y="1109"/>
                </a:cubicBezTo>
                <a:cubicBezTo>
                  <a:pt x="4120" y="1099"/>
                  <a:pt x="4116" y="1091"/>
                  <a:pt x="4109" y="1085"/>
                </a:cubicBezTo>
                <a:cubicBezTo>
                  <a:pt x="4101" y="1078"/>
                  <a:pt x="4092" y="1075"/>
                  <a:pt x="4080" y="1075"/>
                </a:cubicBezTo>
                <a:cubicBezTo>
                  <a:pt x="4069" y="1075"/>
                  <a:pt x="4060" y="1077"/>
                  <a:pt x="4053" y="1083"/>
                </a:cubicBezTo>
                <a:cubicBezTo>
                  <a:pt x="4045" y="1088"/>
                  <a:pt x="4039" y="1095"/>
                  <a:pt x="4035" y="1105"/>
                </a:cubicBezTo>
                <a:close/>
                <a:moveTo>
                  <a:pt x="4371" y="1061"/>
                </a:moveTo>
                <a:cubicBezTo>
                  <a:pt x="4362" y="1052"/>
                  <a:pt x="4352" y="1046"/>
                  <a:pt x="4340" y="1042"/>
                </a:cubicBezTo>
                <a:cubicBezTo>
                  <a:pt x="4328" y="1038"/>
                  <a:pt x="4316" y="1036"/>
                  <a:pt x="4303" y="1036"/>
                </a:cubicBezTo>
                <a:cubicBezTo>
                  <a:pt x="4282" y="1036"/>
                  <a:pt x="4265" y="1040"/>
                  <a:pt x="4250" y="1049"/>
                </a:cubicBezTo>
                <a:cubicBezTo>
                  <a:pt x="4235" y="1058"/>
                  <a:pt x="4223" y="1071"/>
                  <a:pt x="4215" y="1086"/>
                </a:cubicBezTo>
                <a:cubicBezTo>
                  <a:pt x="4206" y="1102"/>
                  <a:pt x="4202" y="1121"/>
                  <a:pt x="4202" y="1142"/>
                </a:cubicBezTo>
                <a:cubicBezTo>
                  <a:pt x="4202" y="1163"/>
                  <a:pt x="4206" y="1181"/>
                  <a:pt x="4215" y="1197"/>
                </a:cubicBezTo>
                <a:cubicBezTo>
                  <a:pt x="4223" y="1213"/>
                  <a:pt x="4235" y="1225"/>
                  <a:pt x="4250" y="1233"/>
                </a:cubicBezTo>
                <a:cubicBezTo>
                  <a:pt x="4266" y="1242"/>
                  <a:pt x="4284" y="1246"/>
                  <a:pt x="4305" y="1246"/>
                </a:cubicBezTo>
                <a:cubicBezTo>
                  <a:pt x="4322" y="1246"/>
                  <a:pt x="4337" y="1244"/>
                  <a:pt x="4349" y="1239"/>
                </a:cubicBezTo>
                <a:cubicBezTo>
                  <a:pt x="4362" y="1234"/>
                  <a:pt x="4373" y="1227"/>
                  <a:pt x="4381" y="1219"/>
                </a:cubicBezTo>
                <a:cubicBezTo>
                  <a:pt x="4389" y="1210"/>
                  <a:pt x="4395" y="1199"/>
                  <a:pt x="4398" y="1188"/>
                </a:cubicBezTo>
                <a:cubicBezTo>
                  <a:pt x="4351" y="1183"/>
                  <a:pt x="4351" y="1183"/>
                  <a:pt x="4351" y="1183"/>
                </a:cubicBezTo>
                <a:cubicBezTo>
                  <a:pt x="4341" y="1197"/>
                  <a:pt x="4341" y="1197"/>
                  <a:pt x="4341" y="1197"/>
                </a:cubicBezTo>
                <a:cubicBezTo>
                  <a:pt x="4326" y="1206"/>
                  <a:pt x="4326" y="1206"/>
                  <a:pt x="4326" y="1206"/>
                </a:cubicBezTo>
                <a:cubicBezTo>
                  <a:pt x="4320" y="1208"/>
                  <a:pt x="4313" y="1209"/>
                  <a:pt x="4306" y="1209"/>
                </a:cubicBezTo>
                <a:cubicBezTo>
                  <a:pt x="4295" y="1209"/>
                  <a:pt x="4286" y="1207"/>
                  <a:pt x="4278" y="1202"/>
                </a:cubicBezTo>
                <a:cubicBezTo>
                  <a:pt x="4269" y="1198"/>
                  <a:pt x="4263" y="1191"/>
                  <a:pt x="4259" y="1183"/>
                </a:cubicBezTo>
                <a:cubicBezTo>
                  <a:pt x="4254" y="1175"/>
                  <a:pt x="4252" y="1165"/>
                  <a:pt x="4252" y="1154"/>
                </a:cubicBezTo>
                <a:cubicBezTo>
                  <a:pt x="4400" y="1154"/>
                  <a:pt x="4400" y="1154"/>
                  <a:pt x="4400" y="1154"/>
                </a:cubicBezTo>
                <a:cubicBezTo>
                  <a:pt x="4400" y="1139"/>
                  <a:pt x="4400" y="1139"/>
                  <a:pt x="4400" y="1139"/>
                </a:cubicBezTo>
                <a:cubicBezTo>
                  <a:pt x="4400" y="1121"/>
                  <a:pt x="4397" y="1106"/>
                  <a:pt x="4392" y="1093"/>
                </a:cubicBezTo>
                <a:cubicBezTo>
                  <a:pt x="4387" y="1080"/>
                  <a:pt x="4380" y="1069"/>
                  <a:pt x="4371" y="1061"/>
                </a:cubicBezTo>
                <a:close/>
                <a:moveTo>
                  <a:pt x="4252" y="1121"/>
                </a:moveTo>
                <a:cubicBezTo>
                  <a:pt x="4253" y="1113"/>
                  <a:pt x="4255" y="1106"/>
                  <a:pt x="4258" y="1099"/>
                </a:cubicBezTo>
                <a:cubicBezTo>
                  <a:pt x="4263" y="1091"/>
                  <a:pt x="4269" y="1085"/>
                  <a:pt x="4276" y="1080"/>
                </a:cubicBezTo>
                <a:cubicBezTo>
                  <a:pt x="4284" y="1076"/>
                  <a:pt x="4293" y="1073"/>
                  <a:pt x="4303" y="1073"/>
                </a:cubicBezTo>
                <a:cubicBezTo>
                  <a:pt x="4313" y="1073"/>
                  <a:pt x="4321" y="1075"/>
                  <a:pt x="4329" y="1080"/>
                </a:cubicBezTo>
                <a:cubicBezTo>
                  <a:pt x="4336" y="1084"/>
                  <a:pt x="4342" y="1089"/>
                  <a:pt x="4346" y="1097"/>
                </a:cubicBezTo>
                <a:cubicBezTo>
                  <a:pt x="4350" y="1104"/>
                  <a:pt x="4352" y="1112"/>
                  <a:pt x="4352" y="1121"/>
                </a:cubicBezTo>
                <a:lnTo>
                  <a:pt x="4252" y="1121"/>
                </a:lnTo>
                <a:close/>
                <a:moveTo>
                  <a:pt x="4600" y="1146"/>
                </a:moveTo>
                <a:cubicBezTo>
                  <a:pt x="4610" y="1155"/>
                  <a:pt x="4615" y="1167"/>
                  <a:pt x="4615" y="1181"/>
                </a:cubicBezTo>
                <a:cubicBezTo>
                  <a:pt x="4615" y="1194"/>
                  <a:pt x="4611" y="1205"/>
                  <a:pt x="4603" y="1215"/>
                </a:cubicBezTo>
                <a:cubicBezTo>
                  <a:pt x="4595" y="1225"/>
                  <a:pt x="4585" y="1233"/>
                  <a:pt x="4571" y="1238"/>
                </a:cubicBezTo>
                <a:cubicBezTo>
                  <a:pt x="4557" y="1243"/>
                  <a:pt x="4542" y="1246"/>
                  <a:pt x="4524" y="1246"/>
                </a:cubicBezTo>
                <a:cubicBezTo>
                  <a:pt x="4498" y="1246"/>
                  <a:pt x="4477" y="1241"/>
                  <a:pt x="4461" y="1231"/>
                </a:cubicBezTo>
                <a:cubicBezTo>
                  <a:pt x="4445" y="1220"/>
                  <a:pt x="4436" y="1205"/>
                  <a:pt x="4433" y="1187"/>
                </a:cubicBezTo>
                <a:cubicBezTo>
                  <a:pt x="4482" y="1182"/>
                  <a:pt x="4482" y="1182"/>
                  <a:pt x="4482" y="1182"/>
                </a:cubicBezTo>
                <a:cubicBezTo>
                  <a:pt x="4484" y="1191"/>
                  <a:pt x="4489" y="1198"/>
                  <a:pt x="4496" y="1203"/>
                </a:cubicBezTo>
                <a:cubicBezTo>
                  <a:pt x="4503" y="1208"/>
                  <a:pt x="4512" y="1210"/>
                  <a:pt x="4524" y="1210"/>
                </a:cubicBezTo>
                <a:cubicBezTo>
                  <a:pt x="4536" y="1210"/>
                  <a:pt x="4545" y="1208"/>
                  <a:pt x="4553" y="1203"/>
                </a:cubicBezTo>
                <a:cubicBezTo>
                  <a:pt x="4560" y="1198"/>
                  <a:pt x="4563" y="1193"/>
                  <a:pt x="4563" y="1186"/>
                </a:cubicBezTo>
                <a:cubicBezTo>
                  <a:pt x="4556" y="1171"/>
                  <a:pt x="4556" y="1171"/>
                  <a:pt x="4556" y="1171"/>
                </a:cubicBezTo>
                <a:cubicBezTo>
                  <a:pt x="4552" y="1167"/>
                  <a:pt x="4545" y="1164"/>
                  <a:pt x="4535" y="1162"/>
                </a:cubicBezTo>
                <a:cubicBezTo>
                  <a:pt x="4499" y="1155"/>
                  <a:pt x="4499" y="1155"/>
                  <a:pt x="4499" y="1155"/>
                </a:cubicBezTo>
                <a:cubicBezTo>
                  <a:pt x="4478" y="1151"/>
                  <a:pt x="4463" y="1144"/>
                  <a:pt x="4453" y="1135"/>
                </a:cubicBezTo>
                <a:cubicBezTo>
                  <a:pt x="4444" y="1125"/>
                  <a:pt x="4439" y="1113"/>
                  <a:pt x="4439" y="1098"/>
                </a:cubicBezTo>
                <a:cubicBezTo>
                  <a:pt x="4439" y="1085"/>
                  <a:pt x="4442" y="1074"/>
                  <a:pt x="4450" y="1065"/>
                </a:cubicBezTo>
                <a:cubicBezTo>
                  <a:pt x="4457" y="1056"/>
                  <a:pt x="4467" y="1049"/>
                  <a:pt x="4480" y="1044"/>
                </a:cubicBezTo>
                <a:cubicBezTo>
                  <a:pt x="4493" y="1038"/>
                  <a:pt x="4508" y="1036"/>
                  <a:pt x="4525" y="1036"/>
                </a:cubicBezTo>
                <a:cubicBezTo>
                  <a:pt x="4550" y="1036"/>
                  <a:pt x="4569" y="1041"/>
                  <a:pt x="4584" y="1051"/>
                </a:cubicBezTo>
                <a:cubicBezTo>
                  <a:pt x="4598" y="1061"/>
                  <a:pt x="4607" y="1075"/>
                  <a:pt x="4610" y="1092"/>
                </a:cubicBezTo>
                <a:cubicBezTo>
                  <a:pt x="4565" y="1097"/>
                  <a:pt x="4565" y="1097"/>
                  <a:pt x="4565" y="1097"/>
                </a:cubicBezTo>
                <a:cubicBezTo>
                  <a:pt x="4558" y="1085"/>
                  <a:pt x="4558" y="1085"/>
                  <a:pt x="4558" y="1085"/>
                </a:cubicBezTo>
                <a:cubicBezTo>
                  <a:pt x="4545" y="1075"/>
                  <a:pt x="4545" y="1075"/>
                  <a:pt x="4545" y="1075"/>
                </a:cubicBezTo>
                <a:cubicBezTo>
                  <a:pt x="4540" y="1073"/>
                  <a:pt x="4533" y="1072"/>
                  <a:pt x="4525" y="1072"/>
                </a:cubicBezTo>
                <a:cubicBezTo>
                  <a:pt x="4515" y="1072"/>
                  <a:pt x="4506" y="1074"/>
                  <a:pt x="4499" y="1078"/>
                </a:cubicBezTo>
                <a:cubicBezTo>
                  <a:pt x="4492" y="1083"/>
                  <a:pt x="4489" y="1088"/>
                  <a:pt x="4489" y="1095"/>
                </a:cubicBezTo>
                <a:cubicBezTo>
                  <a:pt x="4496" y="1110"/>
                  <a:pt x="4496" y="1110"/>
                  <a:pt x="4496" y="1110"/>
                </a:cubicBezTo>
                <a:cubicBezTo>
                  <a:pt x="4500" y="1113"/>
                  <a:pt x="4508" y="1116"/>
                  <a:pt x="4519" y="1119"/>
                </a:cubicBezTo>
                <a:cubicBezTo>
                  <a:pt x="4555" y="1126"/>
                  <a:pt x="4555" y="1126"/>
                  <a:pt x="4555" y="1126"/>
                </a:cubicBezTo>
                <a:cubicBezTo>
                  <a:pt x="4575" y="1130"/>
                  <a:pt x="4590" y="1137"/>
                  <a:pt x="4600" y="1146"/>
                </a:cubicBezTo>
                <a:close/>
                <a:moveTo>
                  <a:pt x="3612" y="1036"/>
                </a:moveTo>
                <a:cubicBezTo>
                  <a:pt x="3621" y="1037"/>
                  <a:pt x="3621" y="1037"/>
                  <a:pt x="3621" y="1037"/>
                </a:cubicBezTo>
                <a:cubicBezTo>
                  <a:pt x="3621" y="1081"/>
                  <a:pt x="3621" y="1081"/>
                  <a:pt x="3621" y="1081"/>
                </a:cubicBezTo>
                <a:cubicBezTo>
                  <a:pt x="3611" y="1079"/>
                  <a:pt x="3611" y="1079"/>
                  <a:pt x="3611" y="1079"/>
                </a:cubicBezTo>
                <a:cubicBezTo>
                  <a:pt x="3597" y="1078"/>
                  <a:pt x="3597" y="1078"/>
                  <a:pt x="3597" y="1078"/>
                </a:cubicBezTo>
                <a:cubicBezTo>
                  <a:pt x="3588" y="1078"/>
                  <a:pt x="3580" y="1080"/>
                  <a:pt x="3573" y="1084"/>
                </a:cubicBezTo>
                <a:cubicBezTo>
                  <a:pt x="3566" y="1088"/>
                  <a:pt x="3560" y="1093"/>
                  <a:pt x="3556" y="1100"/>
                </a:cubicBezTo>
                <a:cubicBezTo>
                  <a:pt x="3552" y="1106"/>
                  <a:pt x="3550" y="1114"/>
                  <a:pt x="3550" y="1123"/>
                </a:cubicBezTo>
                <a:cubicBezTo>
                  <a:pt x="3550" y="1242"/>
                  <a:pt x="3550" y="1242"/>
                  <a:pt x="3550" y="1242"/>
                </a:cubicBezTo>
                <a:cubicBezTo>
                  <a:pt x="3499" y="1242"/>
                  <a:pt x="3499" y="1242"/>
                  <a:pt x="3499" y="1242"/>
                </a:cubicBezTo>
                <a:cubicBezTo>
                  <a:pt x="3499" y="1039"/>
                  <a:pt x="3499" y="1039"/>
                  <a:pt x="3499" y="1039"/>
                </a:cubicBezTo>
                <a:cubicBezTo>
                  <a:pt x="3548" y="1039"/>
                  <a:pt x="3548" y="1039"/>
                  <a:pt x="3548" y="1039"/>
                </a:cubicBezTo>
                <a:cubicBezTo>
                  <a:pt x="3548" y="1073"/>
                  <a:pt x="3548" y="1073"/>
                  <a:pt x="3548" y="1073"/>
                </a:cubicBezTo>
                <a:cubicBezTo>
                  <a:pt x="3550" y="1073"/>
                  <a:pt x="3550" y="1073"/>
                  <a:pt x="3550" y="1073"/>
                </a:cubicBezTo>
                <a:cubicBezTo>
                  <a:pt x="3554" y="1061"/>
                  <a:pt x="3561" y="1052"/>
                  <a:pt x="3570" y="1045"/>
                </a:cubicBezTo>
                <a:cubicBezTo>
                  <a:pt x="3580" y="1039"/>
                  <a:pt x="3590" y="1036"/>
                  <a:pt x="3603" y="1036"/>
                </a:cubicBezTo>
                <a:lnTo>
                  <a:pt x="3612" y="1036"/>
                </a:lnTo>
                <a:close/>
                <a:moveTo>
                  <a:pt x="3212" y="1146"/>
                </a:moveTo>
                <a:cubicBezTo>
                  <a:pt x="3222" y="1155"/>
                  <a:pt x="3227" y="1167"/>
                  <a:pt x="3227" y="1181"/>
                </a:cubicBezTo>
                <a:cubicBezTo>
                  <a:pt x="3227" y="1194"/>
                  <a:pt x="3223" y="1205"/>
                  <a:pt x="3215" y="1215"/>
                </a:cubicBezTo>
                <a:cubicBezTo>
                  <a:pt x="3208" y="1225"/>
                  <a:pt x="3197" y="1233"/>
                  <a:pt x="3183" y="1238"/>
                </a:cubicBezTo>
                <a:cubicBezTo>
                  <a:pt x="3170" y="1243"/>
                  <a:pt x="3154" y="1246"/>
                  <a:pt x="3136" y="1246"/>
                </a:cubicBezTo>
                <a:cubicBezTo>
                  <a:pt x="3110" y="1246"/>
                  <a:pt x="3089" y="1241"/>
                  <a:pt x="3074" y="1231"/>
                </a:cubicBezTo>
                <a:cubicBezTo>
                  <a:pt x="3058" y="1220"/>
                  <a:pt x="3048" y="1205"/>
                  <a:pt x="3045" y="1187"/>
                </a:cubicBezTo>
                <a:cubicBezTo>
                  <a:pt x="3094" y="1182"/>
                  <a:pt x="3094" y="1182"/>
                  <a:pt x="3094" y="1182"/>
                </a:cubicBezTo>
                <a:cubicBezTo>
                  <a:pt x="3096" y="1191"/>
                  <a:pt x="3101" y="1198"/>
                  <a:pt x="3108" y="1203"/>
                </a:cubicBezTo>
                <a:cubicBezTo>
                  <a:pt x="3115" y="1208"/>
                  <a:pt x="3125" y="1210"/>
                  <a:pt x="3136" y="1210"/>
                </a:cubicBezTo>
                <a:cubicBezTo>
                  <a:pt x="3148" y="1210"/>
                  <a:pt x="3158" y="1208"/>
                  <a:pt x="3165" y="1203"/>
                </a:cubicBezTo>
                <a:cubicBezTo>
                  <a:pt x="3172" y="1198"/>
                  <a:pt x="3176" y="1193"/>
                  <a:pt x="3176" y="1186"/>
                </a:cubicBezTo>
                <a:cubicBezTo>
                  <a:pt x="3169" y="1171"/>
                  <a:pt x="3169" y="1171"/>
                  <a:pt x="3169" y="1171"/>
                </a:cubicBezTo>
                <a:cubicBezTo>
                  <a:pt x="3164" y="1167"/>
                  <a:pt x="3157" y="1164"/>
                  <a:pt x="3147" y="1162"/>
                </a:cubicBezTo>
                <a:cubicBezTo>
                  <a:pt x="3111" y="1155"/>
                  <a:pt x="3111" y="1155"/>
                  <a:pt x="3111" y="1155"/>
                </a:cubicBezTo>
                <a:cubicBezTo>
                  <a:pt x="3091" y="1151"/>
                  <a:pt x="3076" y="1144"/>
                  <a:pt x="3066" y="1135"/>
                </a:cubicBezTo>
                <a:cubicBezTo>
                  <a:pt x="3056" y="1125"/>
                  <a:pt x="3051" y="1113"/>
                  <a:pt x="3051" y="1098"/>
                </a:cubicBezTo>
                <a:cubicBezTo>
                  <a:pt x="3051" y="1085"/>
                  <a:pt x="3055" y="1074"/>
                  <a:pt x="3062" y="1065"/>
                </a:cubicBezTo>
                <a:cubicBezTo>
                  <a:pt x="3069" y="1056"/>
                  <a:pt x="3079" y="1049"/>
                  <a:pt x="3092" y="1044"/>
                </a:cubicBezTo>
                <a:cubicBezTo>
                  <a:pt x="3105" y="1038"/>
                  <a:pt x="3120" y="1036"/>
                  <a:pt x="3137" y="1036"/>
                </a:cubicBezTo>
                <a:cubicBezTo>
                  <a:pt x="3162" y="1036"/>
                  <a:pt x="3182" y="1041"/>
                  <a:pt x="3196" y="1051"/>
                </a:cubicBezTo>
                <a:cubicBezTo>
                  <a:pt x="3210" y="1061"/>
                  <a:pt x="3219" y="1075"/>
                  <a:pt x="3223" y="1092"/>
                </a:cubicBezTo>
                <a:cubicBezTo>
                  <a:pt x="3177" y="1097"/>
                  <a:pt x="3177" y="1097"/>
                  <a:pt x="3177" y="1097"/>
                </a:cubicBezTo>
                <a:cubicBezTo>
                  <a:pt x="3170" y="1085"/>
                  <a:pt x="3170" y="1085"/>
                  <a:pt x="3170" y="1085"/>
                </a:cubicBezTo>
                <a:cubicBezTo>
                  <a:pt x="3157" y="1075"/>
                  <a:pt x="3157" y="1075"/>
                  <a:pt x="3157" y="1075"/>
                </a:cubicBezTo>
                <a:cubicBezTo>
                  <a:pt x="3152" y="1073"/>
                  <a:pt x="3146" y="1072"/>
                  <a:pt x="3138" y="1072"/>
                </a:cubicBezTo>
                <a:cubicBezTo>
                  <a:pt x="3127" y="1072"/>
                  <a:pt x="3119" y="1074"/>
                  <a:pt x="3112" y="1078"/>
                </a:cubicBezTo>
                <a:cubicBezTo>
                  <a:pt x="3105" y="1083"/>
                  <a:pt x="3101" y="1088"/>
                  <a:pt x="3101" y="1095"/>
                </a:cubicBezTo>
                <a:cubicBezTo>
                  <a:pt x="3108" y="1110"/>
                  <a:pt x="3108" y="1110"/>
                  <a:pt x="3108" y="1110"/>
                </a:cubicBezTo>
                <a:cubicBezTo>
                  <a:pt x="3113" y="1113"/>
                  <a:pt x="3120" y="1116"/>
                  <a:pt x="3131" y="1119"/>
                </a:cubicBezTo>
                <a:cubicBezTo>
                  <a:pt x="3167" y="1126"/>
                  <a:pt x="3167" y="1126"/>
                  <a:pt x="3167" y="1126"/>
                </a:cubicBezTo>
                <a:cubicBezTo>
                  <a:pt x="3188" y="1130"/>
                  <a:pt x="3202" y="1137"/>
                  <a:pt x="3212" y="1146"/>
                </a:cubicBezTo>
                <a:close/>
                <a:moveTo>
                  <a:pt x="2668" y="1203"/>
                </a:moveTo>
                <a:cubicBezTo>
                  <a:pt x="2677" y="1240"/>
                  <a:pt x="2677" y="1240"/>
                  <a:pt x="2677" y="1240"/>
                </a:cubicBezTo>
                <a:cubicBezTo>
                  <a:pt x="2665" y="1243"/>
                  <a:pt x="2665" y="1243"/>
                  <a:pt x="2665" y="1243"/>
                </a:cubicBezTo>
                <a:cubicBezTo>
                  <a:pt x="2661" y="1244"/>
                  <a:pt x="2655" y="1245"/>
                  <a:pt x="2647" y="1245"/>
                </a:cubicBezTo>
                <a:cubicBezTo>
                  <a:pt x="2635" y="1245"/>
                  <a:pt x="2624" y="1244"/>
                  <a:pt x="2614" y="1240"/>
                </a:cubicBezTo>
                <a:cubicBezTo>
                  <a:pt x="2603" y="1236"/>
                  <a:pt x="2596" y="1229"/>
                  <a:pt x="2590" y="1221"/>
                </a:cubicBezTo>
                <a:cubicBezTo>
                  <a:pt x="2584" y="1212"/>
                  <a:pt x="2581" y="1202"/>
                  <a:pt x="2581" y="1189"/>
                </a:cubicBezTo>
                <a:cubicBezTo>
                  <a:pt x="2581" y="1076"/>
                  <a:pt x="2581" y="1076"/>
                  <a:pt x="2581" y="1076"/>
                </a:cubicBezTo>
                <a:cubicBezTo>
                  <a:pt x="2551" y="1076"/>
                  <a:pt x="2551" y="1076"/>
                  <a:pt x="2551" y="1076"/>
                </a:cubicBezTo>
                <a:cubicBezTo>
                  <a:pt x="2551" y="1039"/>
                  <a:pt x="2551" y="1039"/>
                  <a:pt x="2551" y="1039"/>
                </a:cubicBezTo>
                <a:cubicBezTo>
                  <a:pt x="2581" y="1039"/>
                  <a:pt x="2581" y="1039"/>
                  <a:pt x="2581" y="1039"/>
                </a:cubicBezTo>
                <a:cubicBezTo>
                  <a:pt x="2581" y="990"/>
                  <a:pt x="2581" y="990"/>
                  <a:pt x="2581" y="990"/>
                </a:cubicBezTo>
                <a:cubicBezTo>
                  <a:pt x="2631" y="990"/>
                  <a:pt x="2631" y="990"/>
                  <a:pt x="2631" y="990"/>
                </a:cubicBezTo>
                <a:cubicBezTo>
                  <a:pt x="2631" y="1039"/>
                  <a:pt x="2631" y="1039"/>
                  <a:pt x="2631" y="1039"/>
                </a:cubicBezTo>
                <a:cubicBezTo>
                  <a:pt x="2673" y="1039"/>
                  <a:pt x="2673" y="1039"/>
                  <a:pt x="2673" y="1039"/>
                </a:cubicBezTo>
                <a:cubicBezTo>
                  <a:pt x="2673" y="1076"/>
                  <a:pt x="2673" y="1076"/>
                  <a:pt x="2673" y="1076"/>
                </a:cubicBezTo>
                <a:cubicBezTo>
                  <a:pt x="2631" y="1076"/>
                  <a:pt x="2631" y="1076"/>
                  <a:pt x="2631" y="1076"/>
                </a:cubicBezTo>
                <a:cubicBezTo>
                  <a:pt x="2631" y="1181"/>
                  <a:pt x="2631" y="1181"/>
                  <a:pt x="2631" y="1181"/>
                </a:cubicBezTo>
                <a:cubicBezTo>
                  <a:pt x="2634" y="1196"/>
                  <a:pt x="2634" y="1196"/>
                  <a:pt x="2634" y="1196"/>
                </a:cubicBezTo>
                <a:cubicBezTo>
                  <a:pt x="2642" y="1203"/>
                  <a:pt x="2642" y="1203"/>
                  <a:pt x="2642" y="1203"/>
                </a:cubicBezTo>
                <a:cubicBezTo>
                  <a:pt x="2654" y="1205"/>
                  <a:pt x="2654" y="1205"/>
                  <a:pt x="2654" y="1205"/>
                </a:cubicBezTo>
                <a:cubicBezTo>
                  <a:pt x="2662" y="1204"/>
                  <a:pt x="2662" y="1204"/>
                  <a:pt x="2662" y="1204"/>
                </a:cubicBezTo>
                <a:lnTo>
                  <a:pt x="2668" y="1203"/>
                </a:lnTo>
                <a:close/>
                <a:moveTo>
                  <a:pt x="2898" y="1071"/>
                </a:moveTo>
                <a:cubicBezTo>
                  <a:pt x="2904" y="1082"/>
                  <a:pt x="2907" y="1096"/>
                  <a:pt x="2907" y="1113"/>
                </a:cubicBezTo>
                <a:cubicBezTo>
                  <a:pt x="2907" y="1242"/>
                  <a:pt x="2907" y="1242"/>
                  <a:pt x="2907" y="1242"/>
                </a:cubicBezTo>
                <a:cubicBezTo>
                  <a:pt x="2857" y="1242"/>
                  <a:pt x="2857" y="1242"/>
                  <a:pt x="2857" y="1242"/>
                </a:cubicBezTo>
                <a:cubicBezTo>
                  <a:pt x="2857" y="1120"/>
                  <a:pt x="2857" y="1120"/>
                  <a:pt x="2857" y="1120"/>
                </a:cubicBezTo>
                <a:cubicBezTo>
                  <a:pt x="2857" y="1106"/>
                  <a:pt x="2853" y="1096"/>
                  <a:pt x="2846" y="1088"/>
                </a:cubicBezTo>
                <a:cubicBezTo>
                  <a:pt x="2839" y="1080"/>
                  <a:pt x="2829" y="1077"/>
                  <a:pt x="2815" y="1077"/>
                </a:cubicBezTo>
                <a:cubicBezTo>
                  <a:pt x="2806" y="1077"/>
                  <a:pt x="2799" y="1078"/>
                  <a:pt x="2792" y="1082"/>
                </a:cubicBezTo>
                <a:cubicBezTo>
                  <a:pt x="2785" y="1086"/>
                  <a:pt x="2779" y="1091"/>
                  <a:pt x="2775" y="1098"/>
                </a:cubicBezTo>
                <a:cubicBezTo>
                  <a:pt x="2771" y="1105"/>
                  <a:pt x="2769" y="1113"/>
                  <a:pt x="2769" y="1123"/>
                </a:cubicBezTo>
                <a:cubicBezTo>
                  <a:pt x="2769" y="1242"/>
                  <a:pt x="2769" y="1242"/>
                  <a:pt x="2769" y="1242"/>
                </a:cubicBezTo>
                <a:cubicBezTo>
                  <a:pt x="2719" y="1242"/>
                  <a:pt x="2719" y="1242"/>
                  <a:pt x="2719" y="1242"/>
                </a:cubicBezTo>
                <a:cubicBezTo>
                  <a:pt x="2719" y="971"/>
                  <a:pt x="2719" y="971"/>
                  <a:pt x="2719" y="971"/>
                </a:cubicBezTo>
                <a:cubicBezTo>
                  <a:pt x="2768" y="971"/>
                  <a:pt x="2768" y="971"/>
                  <a:pt x="2768" y="971"/>
                </a:cubicBezTo>
                <a:cubicBezTo>
                  <a:pt x="2768" y="1073"/>
                  <a:pt x="2768" y="1073"/>
                  <a:pt x="2768" y="1073"/>
                </a:cubicBezTo>
                <a:cubicBezTo>
                  <a:pt x="2771" y="1073"/>
                  <a:pt x="2771" y="1073"/>
                  <a:pt x="2771" y="1073"/>
                </a:cubicBezTo>
                <a:cubicBezTo>
                  <a:pt x="2776" y="1062"/>
                  <a:pt x="2783" y="1053"/>
                  <a:pt x="2794" y="1046"/>
                </a:cubicBezTo>
                <a:cubicBezTo>
                  <a:pt x="2804" y="1039"/>
                  <a:pt x="2818" y="1036"/>
                  <a:pt x="2834" y="1036"/>
                </a:cubicBezTo>
                <a:cubicBezTo>
                  <a:pt x="2849" y="1036"/>
                  <a:pt x="2862" y="1039"/>
                  <a:pt x="2873" y="1045"/>
                </a:cubicBezTo>
                <a:cubicBezTo>
                  <a:pt x="2884" y="1051"/>
                  <a:pt x="2892" y="1059"/>
                  <a:pt x="2898" y="1071"/>
                </a:cubicBezTo>
                <a:close/>
                <a:moveTo>
                  <a:pt x="3428" y="1061"/>
                </a:moveTo>
                <a:cubicBezTo>
                  <a:pt x="3419" y="1052"/>
                  <a:pt x="3409" y="1046"/>
                  <a:pt x="3397" y="1042"/>
                </a:cubicBezTo>
                <a:cubicBezTo>
                  <a:pt x="3385" y="1038"/>
                  <a:pt x="3373" y="1036"/>
                  <a:pt x="3360" y="1036"/>
                </a:cubicBezTo>
                <a:cubicBezTo>
                  <a:pt x="3340" y="1036"/>
                  <a:pt x="3322" y="1040"/>
                  <a:pt x="3307" y="1049"/>
                </a:cubicBezTo>
                <a:cubicBezTo>
                  <a:pt x="3292" y="1058"/>
                  <a:pt x="3280" y="1071"/>
                  <a:pt x="3272" y="1086"/>
                </a:cubicBezTo>
                <a:cubicBezTo>
                  <a:pt x="3264" y="1102"/>
                  <a:pt x="3259" y="1121"/>
                  <a:pt x="3259" y="1142"/>
                </a:cubicBezTo>
                <a:cubicBezTo>
                  <a:pt x="3259" y="1163"/>
                  <a:pt x="3264" y="1181"/>
                  <a:pt x="3272" y="1197"/>
                </a:cubicBezTo>
                <a:cubicBezTo>
                  <a:pt x="3280" y="1213"/>
                  <a:pt x="3292" y="1225"/>
                  <a:pt x="3307" y="1233"/>
                </a:cubicBezTo>
                <a:cubicBezTo>
                  <a:pt x="3323" y="1242"/>
                  <a:pt x="3341" y="1246"/>
                  <a:pt x="3363" y="1246"/>
                </a:cubicBezTo>
                <a:cubicBezTo>
                  <a:pt x="3379" y="1246"/>
                  <a:pt x="3394" y="1244"/>
                  <a:pt x="3407" y="1239"/>
                </a:cubicBezTo>
                <a:cubicBezTo>
                  <a:pt x="3419" y="1234"/>
                  <a:pt x="3430" y="1227"/>
                  <a:pt x="3438" y="1219"/>
                </a:cubicBezTo>
                <a:cubicBezTo>
                  <a:pt x="3446" y="1210"/>
                  <a:pt x="3452" y="1199"/>
                  <a:pt x="3455" y="1188"/>
                </a:cubicBezTo>
                <a:cubicBezTo>
                  <a:pt x="3408" y="1183"/>
                  <a:pt x="3408" y="1183"/>
                  <a:pt x="3408" y="1183"/>
                </a:cubicBezTo>
                <a:cubicBezTo>
                  <a:pt x="3398" y="1197"/>
                  <a:pt x="3398" y="1197"/>
                  <a:pt x="3398" y="1197"/>
                </a:cubicBezTo>
                <a:cubicBezTo>
                  <a:pt x="3383" y="1206"/>
                  <a:pt x="3383" y="1206"/>
                  <a:pt x="3383" y="1206"/>
                </a:cubicBezTo>
                <a:cubicBezTo>
                  <a:pt x="3377" y="1208"/>
                  <a:pt x="3371" y="1209"/>
                  <a:pt x="3363" y="1209"/>
                </a:cubicBezTo>
                <a:cubicBezTo>
                  <a:pt x="3352" y="1209"/>
                  <a:pt x="3343" y="1207"/>
                  <a:pt x="3335" y="1202"/>
                </a:cubicBezTo>
                <a:cubicBezTo>
                  <a:pt x="3327" y="1198"/>
                  <a:pt x="3320" y="1191"/>
                  <a:pt x="3316" y="1183"/>
                </a:cubicBezTo>
                <a:cubicBezTo>
                  <a:pt x="3311" y="1175"/>
                  <a:pt x="3309" y="1165"/>
                  <a:pt x="3309" y="1154"/>
                </a:cubicBezTo>
                <a:cubicBezTo>
                  <a:pt x="3457" y="1154"/>
                  <a:pt x="3457" y="1154"/>
                  <a:pt x="3457" y="1154"/>
                </a:cubicBezTo>
                <a:cubicBezTo>
                  <a:pt x="3457" y="1139"/>
                  <a:pt x="3457" y="1139"/>
                  <a:pt x="3457" y="1139"/>
                </a:cubicBezTo>
                <a:cubicBezTo>
                  <a:pt x="3457" y="1121"/>
                  <a:pt x="3454" y="1106"/>
                  <a:pt x="3449" y="1093"/>
                </a:cubicBezTo>
                <a:cubicBezTo>
                  <a:pt x="3444" y="1080"/>
                  <a:pt x="3437" y="1069"/>
                  <a:pt x="3428" y="1061"/>
                </a:cubicBezTo>
                <a:close/>
                <a:moveTo>
                  <a:pt x="3309" y="1121"/>
                </a:moveTo>
                <a:cubicBezTo>
                  <a:pt x="3310" y="1113"/>
                  <a:pt x="3312" y="1106"/>
                  <a:pt x="3316" y="1099"/>
                </a:cubicBezTo>
                <a:cubicBezTo>
                  <a:pt x="3320" y="1091"/>
                  <a:pt x="3326" y="1085"/>
                  <a:pt x="3334" y="1080"/>
                </a:cubicBezTo>
                <a:cubicBezTo>
                  <a:pt x="3341" y="1076"/>
                  <a:pt x="3350" y="1073"/>
                  <a:pt x="3361" y="1073"/>
                </a:cubicBezTo>
                <a:cubicBezTo>
                  <a:pt x="3370" y="1073"/>
                  <a:pt x="3379" y="1075"/>
                  <a:pt x="3386" y="1080"/>
                </a:cubicBezTo>
                <a:cubicBezTo>
                  <a:pt x="3393" y="1084"/>
                  <a:pt x="3399" y="1089"/>
                  <a:pt x="3403" y="1097"/>
                </a:cubicBezTo>
                <a:cubicBezTo>
                  <a:pt x="3407" y="1104"/>
                  <a:pt x="3409" y="1112"/>
                  <a:pt x="3409" y="1121"/>
                </a:cubicBezTo>
                <a:lnTo>
                  <a:pt x="3309" y="1121"/>
                </a:lnTo>
                <a:close/>
                <a:moveTo>
                  <a:pt x="2975" y="754"/>
                </a:moveTo>
                <a:cubicBezTo>
                  <a:pt x="2861" y="754"/>
                  <a:pt x="2799" y="692"/>
                  <a:pt x="2791" y="557"/>
                </a:cubicBezTo>
                <a:cubicBezTo>
                  <a:pt x="3265" y="557"/>
                  <a:pt x="3265" y="557"/>
                  <a:pt x="3265" y="557"/>
                </a:cubicBezTo>
                <a:cubicBezTo>
                  <a:pt x="3265" y="551"/>
                  <a:pt x="3268" y="529"/>
                  <a:pt x="3268" y="506"/>
                </a:cubicBezTo>
                <a:cubicBezTo>
                  <a:pt x="3268" y="275"/>
                  <a:pt x="3157" y="171"/>
                  <a:pt x="2945" y="171"/>
                </a:cubicBezTo>
                <a:cubicBezTo>
                  <a:pt x="2732" y="171"/>
                  <a:pt x="2590" y="306"/>
                  <a:pt x="2590" y="525"/>
                </a:cubicBezTo>
                <a:cubicBezTo>
                  <a:pt x="2590" y="739"/>
                  <a:pt x="2713" y="871"/>
                  <a:pt x="2959" y="871"/>
                </a:cubicBezTo>
                <a:cubicBezTo>
                  <a:pt x="3107" y="871"/>
                  <a:pt x="3184" y="838"/>
                  <a:pt x="3242" y="805"/>
                </a:cubicBezTo>
                <a:cubicBezTo>
                  <a:pt x="3242" y="680"/>
                  <a:pt x="3242" y="680"/>
                  <a:pt x="3242" y="680"/>
                </a:cubicBezTo>
                <a:cubicBezTo>
                  <a:pt x="3130" y="680"/>
                  <a:pt x="3130" y="680"/>
                  <a:pt x="3130" y="680"/>
                </a:cubicBezTo>
                <a:cubicBezTo>
                  <a:pt x="3094" y="724"/>
                  <a:pt x="3063" y="754"/>
                  <a:pt x="2975" y="754"/>
                </a:cubicBezTo>
                <a:close/>
                <a:moveTo>
                  <a:pt x="2945" y="284"/>
                </a:moveTo>
                <a:cubicBezTo>
                  <a:pt x="3026" y="284"/>
                  <a:pt x="3064" y="331"/>
                  <a:pt x="3071" y="450"/>
                </a:cubicBezTo>
                <a:cubicBezTo>
                  <a:pt x="2794" y="450"/>
                  <a:pt x="2794" y="450"/>
                  <a:pt x="2794" y="450"/>
                </a:cubicBezTo>
                <a:cubicBezTo>
                  <a:pt x="2809" y="333"/>
                  <a:pt x="2863" y="284"/>
                  <a:pt x="2945" y="284"/>
                </a:cubicBezTo>
                <a:close/>
              </a:path>
            </a:pathLst>
          </a:custGeom>
          <a:solidFill>
            <a:srgbClr val="0066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0" indent="0" algn="l" defTabSz="914400" rtl="0" eaLnBrk="1" latinLnBrk="0" hangingPunct="1">
              <a:lnSpc>
                <a:spcPct val="98000"/>
              </a:lnSpc>
              <a:spcBef>
                <a:spcPts val="0"/>
              </a:spcBef>
              <a:buFont typeface="Wingdings" panose="05000000000000000000" pitchFamily="2" charset="2"/>
              <a:buNone/>
              <a:defRPr/>
            </a:lvl1pPr>
          </a:lstStyle>
          <a:p>
            <a:r>
              <a:rPr lang="en-GB" dirty="0"/>
              <a:t>  </a:t>
            </a:r>
          </a:p>
        </p:txBody>
      </p:sp>
      <p:sp>
        <p:nvSpPr>
          <p:cNvPr id="16" name="LS_Worldline_PH (move it under the slide if not needed)  (JU-Free) ">
            <a:extLst>
              <a:ext uri="{FF2B5EF4-FFF2-40B4-BE49-F238E27FC236}">
                <a16:creationId xmlns:a16="http://schemas.microsoft.com/office/drawing/2014/main" xmlns="" id="{39FBB029-77BA-45A7-8630-A036937007C6}"/>
              </a:ext>
            </a:extLst>
          </p:cNvPr>
          <p:cNvSpPr txBox="1">
            <a:spLocks noGrp="1"/>
          </p:cNvSpPr>
          <p:nvPr>
            <p:ph type="body" idx="1006" hasCustomPrompt="1"/>
            <p:custDataLst>
              <p:custData r:id="rId3"/>
            </p:custDataLst>
          </p:nvPr>
        </p:nvSpPr>
        <p:spPr bwMode="auto">
          <a:xfrm>
            <a:off x="7640640" y="4704120"/>
            <a:ext cx="1285920" cy="224640"/>
          </a:xfrm>
          <a:custGeom>
            <a:avLst/>
            <a:gdLst>
              <a:gd name="T0" fmla="*/ 3107 w 5382"/>
              <a:gd name="T1" fmla="*/ 302 h 939"/>
              <a:gd name="T2" fmla="*/ 2692 w 5382"/>
              <a:gd name="T3" fmla="*/ 799 h 939"/>
              <a:gd name="T4" fmla="*/ 2544 w 5382"/>
              <a:gd name="T5" fmla="*/ 553 h 939"/>
              <a:gd name="T6" fmla="*/ 2471 w 5382"/>
              <a:gd name="T7" fmla="*/ 47 h 939"/>
              <a:gd name="T8" fmla="*/ 2371 w 5382"/>
              <a:gd name="T9" fmla="*/ 725 h 939"/>
              <a:gd name="T10" fmla="*/ 2749 w 5382"/>
              <a:gd name="T11" fmla="*/ 872 h 939"/>
              <a:gd name="T12" fmla="*/ 3164 w 5382"/>
              <a:gd name="T13" fmla="*/ 923 h 939"/>
              <a:gd name="T14" fmla="*/ 3208 w 5382"/>
              <a:gd name="T15" fmla="*/ 47 h 939"/>
              <a:gd name="T16" fmla="*/ 2837 w 5382"/>
              <a:gd name="T17" fmla="*/ 592 h 939"/>
              <a:gd name="T18" fmla="*/ 3107 w 5382"/>
              <a:gd name="T19" fmla="*/ 744 h 939"/>
              <a:gd name="T20" fmla="*/ 2313 w 5382"/>
              <a:gd name="T21" fmla="*/ 403 h 939"/>
              <a:gd name="T22" fmla="*/ 2090 w 5382"/>
              <a:gd name="T23" fmla="*/ 923 h 939"/>
              <a:gd name="T24" fmla="*/ 2031 w 5382"/>
              <a:gd name="T25" fmla="*/ 262 h 939"/>
              <a:gd name="T26" fmla="*/ 1657 w 5382"/>
              <a:gd name="T27" fmla="*/ 274 h 939"/>
              <a:gd name="T28" fmla="*/ 1420 w 5382"/>
              <a:gd name="T29" fmla="*/ 453 h 939"/>
              <a:gd name="T30" fmla="*/ 1323 w 5382"/>
              <a:gd name="T31" fmla="*/ 593 h 939"/>
              <a:gd name="T32" fmla="*/ 1176 w 5382"/>
              <a:gd name="T33" fmla="*/ 593 h 939"/>
              <a:gd name="T34" fmla="*/ 1657 w 5382"/>
              <a:gd name="T35" fmla="*/ 274 h 939"/>
              <a:gd name="T36" fmla="*/ 1576 w 5382"/>
              <a:gd name="T37" fmla="*/ 388 h 939"/>
              <a:gd name="T38" fmla="*/ 3714 w 5382"/>
              <a:gd name="T39" fmla="*/ 127 h 939"/>
              <a:gd name="T40" fmla="*/ 3815 w 5382"/>
              <a:gd name="T41" fmla="*/ 225 h 939"/>
              <a:gd name="T42" fmla="*/ 5083 w 5382"/>
              <a:gd name="T43" fmla="*/ 249 h 939"/>
              <a:gd name="T44" fmla="*/ 4736 w 5382"/>
              <a:gd name="T45" fmla="*/ 811 h 939"/>
              <a:gd name="T46" fmla="*/ 4474 w 5382"/>
              <a:gd name="T47" fmla="*/ 244 h 939"/>
              <a:gd name="T48" fmla="*/ 4071 w 5382"/>
              <a:gd name="T49" fmla="*/ 262 h 939"/>
              <a:gd name="T50" fmla="*/ 3904 w 5382"/>
              <a:gd name="T51" fmla="*/ 708 h 939"/>
              <a:gd name="T52" fmla="*/ 3732 w 5382"/>
              <a:gd name="T53" fmla="*/ 262 h 939"/>
              <a:gd name="T54" fmla="*/ 3732 w 5382"/>
              <a:gd name="T55" fmla="*/ 730 h 939"/>
              <a:gd name="T56" fmla="*/ 3562 w 5382"/>
              <a:gd name="T57" fmla="*/ 726 h 939"/>
              <a:gd name="T58" fmla="*/ 3390 w 5382"/>
              <a:gd name="T59" fmla="*/ 47 h 939"/>
              <a:gd name="T60" fmla="*/ 3390 w 5382"/>
              <a:gd name="T61" fmla="*/ 748 h 939"/>
              <a:gd name="T62" fmla="*/ 3900 w 5382"/>
              <a:gd name="T63" fmla="*/ 914 h 939"/>
              <a:gd name="T64" fmla="*/ 4246 w 5382"/>
              <a:gd name="T65" fmla="*/ 923 h 939"/>
              <a:gd name="T66" fmla="*/ 4479 w 5382"/>
              <a:gd name="T67" fmla="*/ 479 h 939"/>
              <a:gd name="T68" fmla="*/ 4479 w 5382"/>
              <a:gd name="T69" fmla="*/ 748 h 939"/>
              <a:gd name="T70" fmla="*/ 5096 w 5382"/>
              <a:gd name="T71" fmla="*/ 934 h 939"/>
              <a:gd name="T72" fmla="*/ 5300 w 5382"/>
              <a:gd name="T73" fmla="*/ 747 h 939"/>
              <a:gd name="T74" fmla="*/ 5380 w 5382"/>
              <a:gd name="T75" fmla="*/ 633 h 939"/>
              <a:gd name="T76" fmla="*/ 5083 w 5382"/>
              <a:gd name="T77" fmla="*/ 366 h 939"/>
              <a:gd name="T78" fmla="*/ 1197 w 5382"/>
              <a:gd name="T79" fmla="*/ 156 h 939"/>
              <a:gd name="T80" fmla="*/ 629 w 5382"/>
              <a:gd name="T81" fmla="*/ 354 h 939"/>
              <a:gd name="T82" fmla="*/ 255 w 5382"/>
              <a:gd name="T83" fmla="*/ 922 h 939"/>
              <a:gd name="T84" fmla="*/ 0 w 5382"/>
              <a:gd name="T85" fmla="*/ 115 h 939"/>
              <a:gd name="T86" fmla="*/ 376 w 5382"/>
              <a:gd name="T87" fmla="*/ 115 h 939"/>
              <a:gd name="T88" fmla="*/ 399 w 5382"/>
              <a:gd name="T89" fmla="*/ 693 h 939"/>
              <a:gd name="T90" fmla="*/ 901 w 5382"/>
              <a:gd name="T91" fmla="*/ 693 h 939"/>
              <a:gd name="T92" fmla="*/ 976 w 5382"/>
              <a:gd name="T93" fmla="*/ 115 h 939"/>
              <a:gd name="T94" fmla="*/ 1267 w 5382"/>
              <a:gd name="T95" fmla="*/ 0 h 939"/>
              <a:gd name="T96" fmla="*/ 1197 w 5382"/>
              <a:gd name="T97" fmla="*/ 15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2" h="939">
                <a:moveTo>
                  <a:pt x="3208" y="47"/>
                </a:moveTo>
                <a:cubicBezTo>
                  <a:pt x="3107" y="47"/>
                  <a:pt x="3107" y="47"/>
                  <a:pt x="3107" y="47"/>
                </a:cubicBezTo>
                <a:cubicBezTo>
                  <a:pt x="3107" y="302"/>
                  <a:pt x="3107" y="302"/>
                  <a:pt x="3107" y="302"/>
                </a:cubicBezTo>
                <a:cubicBezTo>
                  <a:pt x="3066" y="267"/>
                  <a:pt x="3018" y="245"/>
                  <a:pt x="2933" y="245"/>
                </a:cubicBezTo>
                <a:cubicBezTo>
                  <a:pt x="2791" y="245"/>
                  <a:pt x="2649" y="339"/>
                  <a:pt x="2649" y="601"/>
                </a:cubicBezTo>
                <a:cubicBezTo>
                  <a:pt x="2649" y="681"/>
                  <a:pt x="2664" y="747"/>
                  <a:pt x="2692" y="799"/>
                </a:cubicBezTo>
                <a:cubicBezTo>
                  <a:pt x="2672" y="804"/>
                  <a:pt x="2650" y="808"/>
                  <a:pt x="2628" y="808"/>
                </a:cubicBezTo>
                <a:cubicBezTo>
                  <a:pt x="2571" y="808"/>
                  <a:pt x="2544" y="790"/>
                  <a:pt x="2544" y="724"/>
                </a:cubicBezTo>
                <a:cubicBezTo>
                  <a:pt x="2544" y="553"/>
                  <a:pt x="2544" y="553"/>
                  <a:pt x="2544" y="553"/>
                </a:cubicBezTo>
                <a:cubicBezTo>
                  <a:pt x="2543" y="553"/>
                  <a:pt x="2543" y="553"/>
                  <a:pt x="2543" y="553"/>
                </a:cubicBezTo>
                <a:cubicBezTo>
                  <a:pt x="2543" y="151"/>
                  <a:pt x="2543" y="151"/>
                  <a:pt x="2543" y="151"/>
                </a:cubicBezTo>
                <a:cubicBezTo>
                  <a:pt x="2543" y="62"/>
                  <a:pt x="2533" y="47"/>
                  <a:pt x="2471" y="47"/>
                </a:cubicBezTo>
                <a:cubicBezTo>
                  <a:pt x="2371" y="47"/>
                  <a:pt x="2371" y="47"/>
                  <a:pt x="2371" y="47"/>
                </a:cubicBezTo>
                <a:cubicBezTo>
                  <a:pt x="2371" y="553"/>
                  <a:pt x="2371" y="553"/>
                  <a:pt x="2371" y="553"/>
                </a:cubicBezTo>
                <a:cubicBezTo>
                  <a:pt x="2371" y="725"/>
                  <a:pt x="2371" y="725"/>
                  <a:pt x="2371" y="725"/>
                </a:cubicBezTo>
                <a:cubicBezTo>
                  <a:pt x="2371" y="746"/>
                  <a:pt x="2371" y="746"/>
                  <a:pt x="2371" y="746"/>
                </a:cubicBezTo>
                <a:cubicBezTo>
                  <a:pt x="2371" y="895"/>
                  <a:pt x="2443" y="932"/>
                  <a:pt x="2539" y="932"/>
                </a:cubicBezTo>
                <a:cubicBezTo>
                  <a:pt x="2614" y="932"/>
                  <a:pt x="2690" y="907"/>
                  <a:pt x="2749" y="872"/>
                </a:cubicBezTo>
                <a:cubicBezTo>
                  <a:pt x="2794" y="912"/>
                  <a:pt x="2852" y="932"/>
                  <a:pt x="2916" y="932"/>
                </a:cubicBezTo>
                <a:cubicBezTo>
                  <a:pt x="3003" y="932"/>
                  <a:pt x="3067" y="895"/>
                  <a:pt x="3111" y="847"/>
                </a:cubicBezTo>
                <a:cubicBezTo>
                  <a:pt x="3118" y="909"/>
                  <a:pt x="3135" y="923"/>
                  <a:pt x="3164" y="923"/>
                </a:cubicBezTo>
                <a:cubicBezTo>
                  <a:pt x="3280" y="923"/>
                  <a:pt x="3280" y="923"/>
                  <a:pt x="3280" y="923"/>
                </a:cubicBezTo>
                <a:cubicBezTo>
                  <a:pt x="3280" y="151"/>
                  <a:pt x="3280" y="151"/>
                  <a:pt x="3280" y="151"/>
                </a:cubicBezTo>
                <a:cubicBezTo>
                  <a:pt x="3280" y="63"/>
                  <a:pt x="3270" y="47"/>
                  <a:pt x="3208" y="47"/>
                </a:cubicBezTo>
                <a:close/>
                <a:moveTo>
                  <a:pt x="3107" y="744"/>
                </a:moveTo>
                <a:cubicBezTo>
                  <a:pt x="3060" y="783"/>
                  <a:pt x="3023" y="803"/>
                  <a:pt x="2968" y="803"/>
                </a:cubicBezTo>
                <a:cubicBezTo>
                  <a:pt x="2880" y="803"/>
                  <a:pt x="2837" y="744"/>
                  <a:pt x="2837" y="592"/>
                </a:cubicBezTo>
                <a:cubicBezTo>
                  <a:pt x="2837" y="426"/>
                  <a:pt x="2914" y="388"/>
                  <a:pt x="2990" y="388"/>
                </a:cubicBezTo>
                <a:cubicBezTo>
                  <a:pt x="3041" y="388"/>
                  <a:pt x="3078" y="399"/>
                  <a:pt x="3107" y="421"/>
                </a:cubicBezTo>
                <a:lnTo>
                  <a:pt x="3107" y="744"/>
                </a:lnTo>
                <a:close/>
                <a:moveTo>
                  <a:pt x="2273" y="250"/>
                </a:moveTo>
                <a:cubicBezTo>
                  <a:pt x="2287" y="250"/>
                  <a:pt x="2301" y="253"/>
                  <a:pt x="2313" y="257"/>
                </a:cubicBezTo>
                <a:cubicBezTo>
                  <a:pt x="2313" y="403"/>
                  <a:pt x="2313" y="403"/>
                  <a:pt x="2313" y="403"/>
                </a:cubicBezTo>
                <a:cubicBezTo>
                  <a:pt x="2282" y="403"/>
                  <a:pt x="2282" y="403"/>
                  <a:pt x="2282" y="403"/>
                </a:cubicBezTo>
                <a:cubicBezTo>
                  <a:pt x="2190" y="403"/>
                  <a:pt x="2126" y="423"/>
                  <a:pt x="2090" y="442"/>
                </a:cubicBezTo>
                <a:cubicBezTo>
                  <a:pt x="2090" y="923"/>
                  <a:pt x="2090" y="923"/>
                  <a:pt x="2090" y="923"/>
                </a:cubicBezTo>
                <a:cubicBezTo>
                  <a:pt x="1915" y="923"/>
                  <a:pt x="1915" y="923"/>
                  <a:pt x="1915" y="923"/>
                </a:cubicBezTo>
                <a:cubicBezTo>
                  <a:pt x="1915" y="262"/>
                  <a:pt x="1915" y="262"/>
                  <a:pt x="1915" y="262"/>
                </a:cubicBezTo>
                <a:cubicBezTo>
                  <a:pt x="2031" y="262"/>
                  <a:pt x="2031" y="262"/>
                  <a:pt x="2031" y="262"/>
                </a:cubicBezTo>
                <a:cubicBezTo>
                  <a:pt x="2062" y="262"/>
                  <a:pt x="2081" y="271"/>
                  <a:pt x="2088" y="337"/>
                </a:cubicBezTo>
                <a:cubicBezTo>
                  <a:pt x="2130" y="292"/>
                  <a:pt x="2190" y="250"/>
                  <a:pt x="2273" y="250"/>
                </a:cubicBezTo>
                <a:close/>
                <a:moveTo>
                  <a:pt x="1657" y="274"/>
                </a:moveTo>
                <a:cubicBezTo>
                  <a:pt x="1616" y="256"/>
                  <a:pt x="1570" y="246"/>
                  <a:pt x="1523" y="246"/>
                </a:cubicBezTo>
                <a:cubicBezTo>
                  <a:pt x="1511" y="246"/>
                  <a:pt x="1498" y="247"/>
                  <a:pt x="1487" y="248"/>
                </a:cubicBezTo>
                <a:cubicBezTo>
                  <a:pt x="1444" y="306"/>
                  <a:pt x="1420" y="376"/>
                  <a:pt x="1420" y="453"/>
                </a:cubicBezTo>
                <a:cubicBezTo>
                  <a:pt x="1420" y="596"/>
                  <a:pt x="1507" y="719"/>
                  <a:pt x="1631" y="772"/>
                </a:cubicBezTo>
                <a:cubicBezTo>
                  <a:pt x="1600" y="794"/>
                  <a:pt x="1563" y="807"/>
                  <a:pt x="1523" y="807"/>
                </a:cubicBezTo>
                <a:cubicBezTo>
                  <a:pt x="1412" y="807"/>
                  <a:pt x="1323" y="711"/>
                  <a:pt x="1323" y="593"/>
                </a:cubicBezTo>
                <a:cubicBezTo>
                  <a:pt x="1323" y="542"/>
                  <a:pt x="1340" y="495"/>
                  <a:pt x="1367" y="459"/>
                </a:cubicBezTo>
                <a:cubicBezTo>
                  <a:pt x="1367" y="405"/>
                  <a:pt x="1386" y="306"/>
                  <a:pt x="1415" y="264"/>
                </a:cubicBezTo>
                <a:cubicBezTo>
                  <a:pt x="1275" y="309"/>
                  <a:pt x="1176" y="441"/>
                  <a:pt x="1176" y="593"/>
                </a:cubicBezTo>
                <a:cubicBezTo>
                  <a:pt x="1176" y="785"/>
                  <a:pt x="1334" y="939"/>
                  <a:pt x="1523" y="939"/>
                </a:cubicBezTo>
                <a:cubicBezTo>
                  <a:pt x="1712" y="939"/>
                  <a:pt x="1869" y="785"/>
                  <a:pt x="1869" y="593"/>
                </a:cubicBezTo>
                <a:cubicBezTo>
                  <a:pt x="1869" y="450"/>
                  <a:pt x="1782" y="326"/>
                  <a:pt x="1657" y="274"/>
                </a:cubicBezTo>
                <a:close/>
                <a:moveTo>
                  <a:pt x="1713" y="658"/>
                </a:moveTo>
                <a:cubicBezTo>
                  <a:pt x="1628" y="633"/>
                  <a:pt x="1566" y="551"/>
                  <a:pt x="1566" y="453"/>
                </a:cubicBezTo>
                <a:cubicBezTo>
                  <a:pt x="1566" y="430"/>
                  <a:pt x="1570" y="408"/>
                  <a:pt x="1576" y="388"/>
                </a:cubicBezTo>
                <a:cubicBezTo>
                  <a:pt x="1661" y="412"/>
                  <a:pt x="1723" y="495"/>
                  <a:pt x="1723" y="593"/>
                </a:cubicBezTo>
                <a:cubicBezTo>
                  <a:pt x="1723" y="616"/>
                  <a:pt x="1719" y="638"/>
                  <a:pt x="1713" y="658"/>
                </a:cubicBezTo>
                <a:close/>
                <a:moveTo>
                  <a:pt x="3714" y="127"/>
                </a:moveTo>
                <a:cubicBezTo>
                  <a:pt x="3714" y="73"/>
                  <a:pt x="3759" y="28"/>
                  <a:pt x="3815" y="28"/>
                </a:cubicBezTo>
                <a:cubicBezTo>
                  <a:pt x="3871" y="28"/>
                  <a:pt x="3916" y="73"/>
                  <a:pt x="3916" y="127"/>
                </a:cubicBezTo>
                <a:cubicBezTo>
                  <a:pt x="3916" y="182"/>
                  <a:pt x="3871" y="225"/>
                  <a:pt x="3815" y="225"/>
                </a:cubicBezTo>
                <a:cubicBezTo>
                  <a:pt x="3759" y="225"/>
                  <a:pt x="3714" y="182"/>
                  <a:pt x="3714" y="127"/>
                </a:cubicBezTo>
                <a:close/>
                <a:moveTo>
                  <a:pt x="5382" y="576"/>
                </a:moveTo>
                <a:cubicBezTo>
                  <a:pt x="5382" y="357"/>
                  <a:pt x="5278" y="249"/>
                  <a:pt x="5083" y="249"/>
                </a:cubicBezTo>
                <a:cubicBezTo>
                  <a:pt x="4898" y="249"/>
                  <a:pt x="4758" y="381"/>
                  <a:pt x="4758" y="595"/>
                </a:cubicBezTo>
                <a:cubicBezTo>
                  <a:pt x="4758" y="676"/>
                  <a:pt x="4776" y="744"/>
                  <a:pt x="4810" y="798"/>
                </a:cubicBezTo>
                <a:cubicBezTo>
                  <a:pt x="4786" y="805"/>
                  <a:pt x="4761" y="811"/>
                  <a:pt x="4736" y="811"/>
                </a:cubicBezTo>
                <a:cubicBezTo>
                  <a:pt x="4686" y="811"/>
                  <a:pt x="4659" y="796"/>
                  <a:pt x="4653" y="749"/>
                </a:cubicBezTo>
                <a:cubicBezTo>
                  <a:pt x="4653" y="430"/>
                  <a:pt x="4653" y="430"/>
                  <a:pt x="4653" y="430"/>
                </a:cubicBezTo>
                <a:cubicBezTo>
                  <a:pt x="4653" y="281"/>
                  <a:pt x="4571" y="244"/>
                  <a:pt x="4474" y="244"/>
                </a:cubicBezTo>
                <a:cubicBezTo>
                  <a:pt x="4385" y="244"/>
                  <a:pt x="4305" y="281"/>
                  <a:pt x="4243" y="327"/>
                </a:cubicBezTo>
                <a:cubicBezTo>
                  <a:pt x="4236" y="270"/>
                  <a:pt x="4218" y="262"/>
                  <a:pt x="4187" y="262"/>
                </a:cubicBezTo>
                <a:cubicBezTo>
                  <a:pt x="4071" y="262"/>
                  <a:pt x="4071" y="262"/>
                  <a:pt x="4071" y="262"/>
                </a:cubicBezTo>
                <a:cubicBezTo>
                  <a:pt x="4071" y="775"/>
                  <a:pt x="4071" y="775"/>
                  <a:pt x="4071" y="775"/>
                </a:cubicBezTo>
                <a:cubicBezTo>
                  <a:pt x="4045" y="783"/>
                  <a:pt x="4018" y="790"/>
                  <a:pt x="3988" y="790"/>
                </a:cubicBezTo>
                <a:cubicBezTo>
                  <a:pt x="3932" y="790"/>
                  <a:pt x="3905" y="772"/>
                  <a:pt x="3904" y="708"/>
                </a:cubicBezTo>
                <a:cubicBezTo>
                  <a:pt x="3904" y="384"/>
                  <a:pt x="3904" y="384"/>
                  <a:pt x="3904" y="384"/>
                </a:cubicBezTo>
                <a:cubicBezTo>
                  <a:pt x="3904" y="283"/>
                  <a:pt x="3895" y="262"/>
                  <a:pt x="3835" y="262"/>
                </a:cubicBezTo>
                <a:cubicBezTo>
                  <a:pt x="3732" y="262"/>
                  <a:pt x="3732" y="262"/>
                  <a:pt x="3732" y="262"/>
                </a:cubicBezTo>
                <a:cubicBezTo>
                  <a:pt x="3732" y="535"/>
                  <a:pt x="3732" y="535"/>
                  <a:pt x="3732" y="535"/>
                </a:cubicBezTo>
                <a:cubicBezTo>
                  <a:pt x="3732" y="728"/>
                  <a:pt x="3732" y="728"/>
                  <a:pt x="3732" y="728"/>
                </a:cubicBezTo>
                <a:cubicBezTo>
                  <a:pt x="3732" y="730"/>
                  <a:pt x="3732" y="730"/>
                  <a:pt x="3732" y="730"/>
                </a:cubicBezTo>
                <a:cubicBezTo>
                  <a:pt x="3732" y="794"/>
                  <a:pt x="3732" y="794"/>
                  <a:pt x="3732" y="794"/>
                </a:cubicBezTo>
                <a:cubicBezTo>
                  <a:pt x="3705" y="803"/>
                  <a:pt x="3676" y="811"/>
                  <a:pt x="3646" y="811"/>
                </a:cubicBezTo>
                <a:cubicBezTo>
                  <a:pt x="3589" y="811"/>
                  <a:pt x="3562" y="792"/>
                  <a:pt x="3562" y="726"/>
                </a:cubicBezTo>
                <a:cubicBezTo>
                  <a:pt x="3562" y="151"/>
                  <a:pt x="3562" y="151"/>
                  <a:pt x="3562" y="151"/>
                </a:cubicBezTo>
                <a:cubicBezTo>
                  <a:pt x="3562" y="62"/>
                  <a:pt x="3551" y="47"/>
                  <a:pt x="3489" y="47"/>
                </a:cubicBezTo>
                <a:cubicBezTo>
                  <a:pt x="3390" y="47"/>
                  <a:pt x="3390" y="47"/>
                  <a:pt x="3390" y="47"/>
                </a:cubicBezTo>
                <a:cubicBezTo>
                  <a:pt x="3390" y="556"/>
                  <a:pt x="3390" y="556"/>
                  <a:pt x="3390" y="556"/>
                </a:cubicBezTo>
                <a:cubicBezTo>
                  <a:pt x="3390" y="725"/>
                  <a:pt x="3390" y="725"/>
                  <a:pt x="3390" y="725"/>
                </a:cubicBezTo>
                <a:cubicBezTo>
                  <a:pt x="3390" y="748"/>
                  <a:pt x="3390" y="748"/>
                  <a:pt x="3390" y="748"/>
                </a:cubicBezTo>
                <a:cubicBezTo>
                  <a:pt x="3390" y="897"/>
                  <a:pt x="3461" y="934"/>
                  <a:pt x="3558" y="934"/>
                </a:cubicBezTo>
                <a:cubicBezTo>
                  <a:pt x="3635" y="934"/>
                  <a:pt x="3714" y="907"/>
                  <a:pt x="3774" y="871"/>
                </a:cubicBezTo>
                <a:cubicBezTo>
                  <a:pt x="3804" y="903"/>
                  <a:pt x="3848" y="914"/>
                  <a:pt x="3900" y="914"/>
                </a:cubicBezTo>
                <a:cubicBezTo>
                  <a:pt x="3959" y="914"/>
                  <a:pt x="4019" y="898"/>
                  <a:pt x="4071" y="874"/>
                </a:cubicBezTo>
                <a:cubicBezTo>
                  <a:pt x="4071" y="923"/>
                  <a:pt x="4071" y="923"/>
                  <a:pt x="4071" y="923"/>
                </a:cubicBezTo>
                <a:cubicBezTo>
                  <a:pt x="4246" y="923"/>
                  <a:pt x="4246" y="923"/>
                  <a:pt x="4246" y="923"/>
                </a:cubicBezTo>
                <a:cubicBezTo>
                  <a:pt x="4246" y="425"/>
                  <a:pt x="4246" y="425"/>
                  <a:pt x="4246" y="425"/>
                </a:cubicBezTo>
                <a:cubicBezTo>
                  <a:pt x="4288" y="409"/>
                  <a:pt x="4340" y="394"/>
                  <a:pt x="4397" y="394"/>
                </a:cubicBezTo>
                <a:cubicBezTo>
                  <a:pt x="4454" y="394"/>
                  <a:pt x="4479" y="414"/>
                  <a:pt x="4479" y="479"/>
                </a:cubicBezTo>
                <a:cubicBezTo>
                  <a:pt x="4479" y="556"/>
                  <a:pt x="4479" y="556"/>
                  <a:pt x="4479" y="556"/>
                </a:cubicBezTo>
                <a:cubicBezTo>
                  <a:pt x="4479" y="556"/>
                  <a:pt x="4479" y="556"/>
                  <a:pt x="4479" y="556"/>
                </a:cubicBezTo>
                <a:cubicBezTo>
                  <a:pt x="4479" y="748"/>
                  <a:pt x="4479" y="748"/>
                  <a:pt x="4479" y="748"/>
                </a:cubicBezTo>
                <a:cubicBezTo>
                  <a:pt x="4479" y="897"/>
                  <a:pt x="4551" y="934"/>
                  <a:pt x="4647" y="934"/>
                </a:cubicBezTo>
                <a:cubicBezTo>
                  <a:pt x="4727" y="934"/>
                  <a:pt x="4809" y="905"/>
                  <a:pt x="4870" y="866"/>
                </a:cubicBezTo>
                <a:cubicBezTo>
                  <a:pt x="4926" y="910"/>
                  <a:pt x="5002" y="934"/>
                  <a:pt x="5096" y="934"/>
                </a:cubicBezTo>
                <a:cubicBezTo>
                  <a:pt x="5229" y="934"/>
                  <a:pt x="5304" y="900"/>
                  <a:pt x="5357" y="869"/>
                </a:cubicBezTo>
                <a:cubicBezTo>
                  <a:pt x="5357" y="747"/>
                  <a:pt x="5357" y="747"/>
                  <a:pt x="5357" y="747"/>
                </a:cubicBezTo>
                <a:cubicBezTo>
                  <a:pt x="5300" y="747"/>
                  <a:pt x="5300" y="747"/>
                  <a:pt x="5300" y="747"/>
                </a:cubicBezTo>
                <a:cubicBezTo>
                  <a:pt x="5257" y="779"/>
                  <a:pt x="5199" y="803"/>
                  <a:pt x="5123" y="803"/>
                </a:cubicBezTo>
                <a:cubicBezTo>
                  <a:pt x="5021" y="803"/>
                  <a:pt x="4957" y="766"/>
                  <a:pt x="4949" y="633"/>
                </a:cubicBezTo>
                <a:cubicBezTo>
                  <a:pt x="5380" y="633"/>
                  <a:pt x="5380" y="633"/>
                  <a:pt x="5380" y="633"/>
                </a:cubicBezTo>
                <a:cubicBezTo>
                  <a:pt x="5380" y="627"/>
                  <a:pt x="5382" y="599"/>
                  <a:pt x="5382" y="576"/>
                </a:cubicBezTo>
                <a:close/>
                <a:moveTo>
                  <a:pt x="4951" y="522"/>
                </a:moveTo>
                <a:cubicBezTo>
                  <a:pt x="4965" y="398"/>
                  <a:pt x="5018" y="366"/>
                  <a:pt x="5083" y="366"/>
                </a:cubicBezTo>
                <a:cubicBezTo>
                  <a:pt x="5155" y="366"/>
                  <a:pt x="5196" y="404"/>
                  <a:pt x="5200" y="522"/>
                </a:cubicBezTo>
                <a:lnTo>
                  <a:pt x="4951" y="522"/>
                </a:lnTo>
                <a:close/>
                <a:moveTo>
                  <a:pt x="1197" y="156"/>
                </a:moveTo>
                <a:cubicBezTo>
                  <a:pt x="999" y="922"/>
                  <a:pt x="999" y="922"/>
                  <a:pt x="999" y="922"/>
                </a:cubicBezTo>
                <a:cubicBezTo>
                  <a:pt x="770" y="922"/>
                  <a:pt x="770" y="922"/>
                  <a:pt x="770" y="922"/>
                </a:cubicBezTo>
                <a:cubicBezTo>
                  <a:pt x="629" y="354"/>
                  <a:pt x="629" y="354"/>
                  <a:pt x="629" y="354"/>
                </a:cubicBezTo>
                <a:cubicBezTo>
                  <a:pt x="626" y="354"/>
                  <a:pt x="626" y="354"/>
                  <a:pt x="626" y="354"/>
                </a:cubicBezTo>
                <a:cubicBezTo>
                  <a:pt x="483" y="922"/>
                  <a:pt x="483" y="922"/>
                  <a:pt x="483" y="922"/>
                </a:cubicBezTo>
                <a:cubicBezTo>
                  <a:pt x="255" y="922"/>
                  <a:pt x="255" y="922"/>
                  <a:pt x="255" y="922"/>
                </a:cubicBezTo>
                <a:cubicBezTo>
                  <a:pt x="65" y="151"/>
                  <a:pt x="65" y="151"/>
                  <a:pt x="65" y="151"/>
                </a:cubicBezTo>
                <a:cubicBezTo>
                  <a:pt x="57" y="131"/>
                  <a:pt x="41" y="115"/>
                  <a:pt x="21" y="115"/>
                </a:cubicBezTo>
                <a:cubicBezTo>
                  <a:pt x="0" y="115"/>
                  <a:pt x="0" y="115"/>
                  <a:pt x="0" y="115"/>
                </a:cubicBezTo>
                <a:cubicBezTo>
                  <a:pt x="0" y="0"/>
                  <a:pt x="0" y="0"/>
                  <a:pt x="0" y="0"/>
                </a:cubicBezTo>
                <a:cubicBezTo>
                  <a:pt x="376" y="0"/>
                  <a:pt x="376" y="0"/>
                  <a:pt x="376" y="0"/>
                </a:cubicBezTo>
                <a:cubicBezTo>
                  <a:pt x="376" y="115"/>
                  <a:pt x="376" y="115"/>
                  <a:pt x="376" y="115"/>
                </a:cubicBezTo>
                <a:cubicBezTo>
                  <a:pt x="266" y="115"/>
                  <a:pt x="266" y="115"/>
                  <a:pt x="266" y="115"/>
                </a:cubicBezTo>
                <a:cubicBezTo>
                  <a:pt x="396" y="693"/>
                  <a:pt x="396" y="693"/>
                  <a:pt x="396" y="693"/>
                </a:cubicBezTo>
                <a:cubicBezTo>
                  <a:pt x="399" y="693"/>
                  <a:pt x="399" y="693"/>
                  <a:pt x="399" y="693"/>
                </a:cubicBezTo>
                <a:cubicBezTo>
                  <a:pt x="572" y="0"/>
                  <a:pt x="572" y="0"/>
                  <a:pt x="572" y="0"/>
                </a:cubicBezTo>
                <a:cubicBezTo>
                  <a:pt x="730" y="0"/>
                  <a:pt x="730" y="0"/>
                  <a:pt x="730" y="0"/>
                </a:cubicBezTo>
                <a:cubicBezTo>
                  <a:pt x="901" y="693"/>
                  <a:pt x="901" y="693"/>
                  <a:pt x="901" y="693"/>
                </a:cubicBezTo>
                <a:cubicBezTo>
                  <a:pt x="904" y="693"/>
                  <a:pt x="904" y="693"/>
                  <a:pt x="904" y="693"/>
                </a:cubicBezTo>
                <a:cubicBezTo>
                  <a:pt x="1021" y="205"/>
                  <a:pt x="1021" y="205"/>
                  <a:pt x="1021" y="205"/>
                </a:cubicBezTo>
                <a:cubicBezTo>
                  <a:pt x="1041" y="147"/>
                  <a:pt x="1027" y="115"/>
                  <a:pt x="976" y="115"/>
                </a:cubicBezTo>
                <a:cubicBezTo>
                  <a:pt x="926" y="115"/>
                  <a:pt x="926" y="115"/>
                  <a:pt x="926" y="115"/>
                </a:cubicBezTo>
                <a:cubicBezTo>
                  <a:pt x="926" y="0"/>
                  <a:pt x="926" y="0"/>
                  <a:pt x="926" y="0"/>
                </a:cubicBezTo>
                <a:cubicBezTo>
                  <a:pt x="1267" y="0"/>
                  <a:pt x="1267" y="0"/>
                  <a:pt x="1267" y="0"/>
                </a:cubicBezTo>
                <a:cubicBezTo>
                  <a:pt x="1267" y="115"/>
                  <a:pt x="1267" y="115"/>
                  <a:pt x="1267" y="115"/>
                </a:cubicBezTo>
                <a:cubicBezTo>
                  <a:pt x="1248" y="115"/>
                  <a:pt x="1248" y="115"/>
                  <a:pt x="1248" y="115"/>
                </a:cubicBezTo>
                <a:cubicBezTo>
                  <a:pt x="1225" y="115"/>
                  <a:pt x="1205" y="132"/>
                  <a:pt x="1197" y="156"/>
                </a:cubicBezTo>
                <a:close/>
              </a:path>
            </a:pathLst>
          </a:custGeom>
          <a:solidFill>
            <a:srgbClr val="006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70000" indent="-270000" algn="l" defTabSz="914400" rtl="0" eaLnBrk="1" latinLnBrk="0" hangingPunct="1">
              <a:spcBef>
                <a:spcPts val="0"/>
              </a:spcBef>
              <a:buFontTx/>
              <a:buNone/>
              <a:defRPr sz="2000" b="0" kern="1200">
                <a:solidFill>
                  <a:schemeClr val="tx1"/>
                </a:solidFill>
                <a:latin typeface="+mn-lt"/>
                <a:ea typeface="+mn-ea"/>
                <a:cs typeface="+mn-cs"/>
              </a:defRPr>
            </a:lvl1pPr>
            <a:lvl2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2pPr>
            <a:lvl3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3pPr>
            <a:lvl4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4pPr>
            <a:lvl5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5pPr>
            <a:lvl6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6pPr>
            <a:lvl7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7pPr>
            <a:lvl8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8pPr>
            <a:lvl9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9pPr>
          </a:lstStyle>
          <a:p>
            <a:pPr marL="0" lvl="0" indent="0" algn="l" defTabSz="914400" rtl="0" eaLnBrk="1" latinLnBrk="0" hangingPunct="1">
              <a:lnSpc>
                <a:spcPct val="98000"/>
              </a:lnSpc>
              <a:spcBef>
                <a:spcPts val="0"/>
              </a:spcBef>
            </a:pPr>
            <a:r>
              <a:rPr lang="en-GB" dirty="0"/>
              <a:t> </a:t>
            </a:r>
          </a:p>
        </p:txBody>
      </p:sp>
      <p:sp>
        <p:nvSpPr>
          <p:cNvPr id="17" name="Rectangle 4_for hiding placeholders not needed (PHJU)">
            <a:extLst>
              <a:ext uri="{FF2B5EF4-FFF2-40B4-BE49-F238E27FC236}">
                <a16:creationId xmlns:a16="http://schemas.microsoft.com/office/drawing/2014/main" xmlns="" id="{6E9006D3-6275-4F71-9F38-0005C59BE92F}"/>
              </a:ext>
            </a:extLst>
          </p:cNvPr>
          <p:cNvSpPr>
            <a:spLocks noGrp="1"/>
          </p:cNvSpPr>
          <p:nvPr>
            <p:ph type="body" idx="1007" hasCustomPrompt="1"/>
            <p:custDataLst>
              <p:custData r:id="rId4"/>
            </p:custDataLst>
          </p:nvPr>
        </p:nvSpPr>
        <p:spPr>
          <a:xfrm>
            <a:off x="0" y="5149042"/>
            <a:ext cx="9144000" cy="102283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defTabSz="685800" rtl="0" eaLnBrk="1" latinLnBrk="0" hangingPunct="1">
              <a:lnSpc>
                <a:spcPct val="98000"/>
              </a:lnSpc>
              <a:spcBef>
                <a:spcPts val="0"/>
              </a:spcBef>
              <a:buFont typeface="Wingdings" panose="05000000000000000000" pitchFamily="2" charset="2"/>
              <a:buNone/>
              <a:defRPr/>
            </a:lvl1pPr>
          </a:lstStyle>
          <a:p>
            <a:pPr algn="ctr"/>
            <a:r>
              <a:rPr lang="en-GB"/>
              <a:t> </a:t>
            </a:r>
            <a:endParaRPr lang="en-GB" dirty="0"/>
          </a:p>
        </p:txBody>
      </p:sp>
    </p:spTree>
    <p:extLst>
      <p:ext uri="{BB962C8B-B14F-4D97-AF65-F5344CB8AC3E}">
        <p14:creationId xmlns:p14="http://schemas.microsoft.com/office/powerpoint/2010/main" val="16915633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hapter Slide 3L Black">
    <p:bg>
      <p:bgPr>
        <a:solidFill>
          <a:schemeClr val="tx1"/>
        </a:solidFill>
        <a:effectLst/>
      </p:bgPr>
    </p:bg>
    <p:spTree>
      <p:nvGrpSpPr>
        <p:cNvPr id="1" name=""/>
        <p:cNvGrpSpPr/>
        <p:nvPr/>
      </p:nvGrpSpPr>
      <p:grpSpPr>
        <a:xfrm>
          <a:off x="0" y="0"/>
          <a:ext cx="0" cy="0"/>
          <a:chOff x="0" y="0"/>
          <a:chExt cx="0" cy="0"/>
        </a:xfrm>
      </p:grpSpPr>
      <p:sp>
        <p:nvSpPr>
          <p:cNvPr id="3" name="Title 2  ">
            <a:extLst>
              <a:ext uri="{FF2B5EF4-FFF2-40B4-BE49-F238E27FC236}">
                <a16:creationId xmlns:a16="http://schemas.microsoft.com/office/drawing/2014/main" xmlns="" id="{192D5A58-AEE7-4306-9C91-9CAD3E461182}"/>
              </a:ext>
            </a:extLst>
          </p:cNvPr>
          <p:cNvSpPr>
            <a:spLocks noGrp="1"/>
          </p:cNvSpPr>
          <p:nvPr>
            <p:ph type="title" hasCustomPrompt="1"/>
          </p:nvPr>
        </p:nvSpPr>
        <p:spPr>
          <a:xfrm>
            <a:off x="213120" y="1491480"/>
            <a:ext cx="1938447" cy="545337"/>
          </a:xfrm>
          <a:solidFill>
            <a:srgbClr val="41B4D2"/>
          </a:solidFill>
        </p:spPr>
        <p:txBody>
          <a:bodyPr wrap="none" lIns="115200" rIns="90000"/>
          <a:lstStyle>
            <a:lvl1pPr>
              <a:defRPr baseline="0"/>
            </a:lvl1pPr>
          </a:lstStyle>
          <a:p>
            <a:r>
              <a:rPr lang="en-GB" dirty="0"/>
              <a:t>[Title]</a:t>
            </a:r>
          </a:p>
        </p:txBody>
      </p:sp>
      <p:sp>
        <p:nvSpPr>
          <p:cNvPr id="13" name="Frame text 12  ">
            <a:extLst>
              <a:ext uri="{FF2B5EF4-FFF2-40B4-BE49-F238E27FC236}">
                <a16:creationId xmlns:a16="http://schemas.microsoft.com/office/drawing/2014/main" xmlns="" id="{63C16955-3CEE-436B-BDC7-CFFC49469D07}"/>
              </a:ext>
            </a:extLst>
          </p:cNvPr>
          <p:cNvSpPr>
            <a:spLocks noGrp="1"/>
          </p:cNvSpPr>
          <p:nvPr>
            <p:ph type="body" sz="quarter" idx="11" hasCustomPrompt="1"/>
          </p:nvPr>
        </p:nvSpPr>
        <p:spPr>
          <a:xfrm>
            <a:off x="213120" y="2027880"/>
            <a:ext cx="4938756" cy="545337"/>
          </a:xfrm>
          <a:solidFill>
            <a:srgbClr val="F5AF82"/>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[Capital letters]</a:t>
            </a:r>
          </a:p>
        </p:txBody>
      </p:sp>
      <p:sp>
        <p:nvSpPr>
          <p:cNvPr id="6" name="Frame text 12  ">
            <a:extLst>
              <a:ext uri="{FF2B5EF4-FFF2-40B4-BE49-F238E27FC236}">
                <a16:creationId xmlns:a16="http://schemas.microsoft.com/office/drawing/2014/main" xmlns="" id="{819BC091-C00B-464F-8AD0-6089C44EBBA5}"/>
              </a:ext>
            </a:extLst>
          </p:cNvPr>
          <p:cNvSpPr>
            <a:spLocks noGrp="1"/>
          </p:cNvSpPr>
          <p:nvPr>
            <p:ph type="body" sz="quarter" idx="13" hasCustomPrompt="1"/>
          </p:nvPr>
        </p:nvSpPr>
        <p:spPr>
          <a:xfrm>
            <a:off x="213120" y="2564280"/>
            <a:ext cx="3438538" cy="545337"/>
          </a:xfrm>
          <a:solidFill>
            <a:schemeClr val="accent4"/>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[Row three]</a:t>
            </a:r>
          </a:p>
        </p:txBody>
      </p:sp>
      <p:sp>
        <p:nvSpPr>
          <p:cNvPr id="30" name="Frame slide number 29  ">
            <a:extLst>
              <a:ext uri="{FF2B5EF4-FFF2-40B4-BE49-F238E27FC236}">
                <a16:creationId xmlns:a16="http://schemas.microsoft.com/office/drawing/2014/main" xmlns="" id="{892707DD-9066-4C9E-9A97-3CE6DD65E53D}"/>
              </a:ext>
            </a:extLst>
          </p:cNvPr>
          <p:cNvSpPr>
            <a:spLocks noGrp="1"/>
          </p:cNvSpPr>
          <p:nvPr>
            <p:ph type="sldNum" sz="quarter" idx="17"/>
          </p:nvPr>
        </p:nvSpPr>
        <p:spPr/>
        <p:txBody>
          <a:bodyPr/>
          <a:lstStyle>
            <a:lvl1pPr>
              <a:defRPr>
                <a:solidFill>
                  <a:schemeClr val="bg1"/>
                </a:solidFill>
              </a:defRPr>
            </a:lvl1pPr>
          </a:lstStyle>
          <a:p>
            <a:fld id="{1336C48C-F87C-4E4B-81EF-5027B17D1F61}" type="slidenum">
              <a:rPr lang="en-GB" noProof="1" smtClean="0"/>
              <a:pPr/>
              <a:t>‹N°›</a:t>
            </a:fld>
            <a:endParaRPr lang="en-GB" noProof="1"/>
          </a:p>
        </p:txBody>
      </p:sp>
      <p:sp>
        <p:nvSpPr>
          <p:cNvPr id="31" name="Frame textbox 30  ">
            <a:extLst>
              <a:ext uri="{FF2B5EF4-FFF2-40B4-BE49-F238E27FC236}">
                <a16:creationId xmlns:a16="http://schemas.microsoft.com/office/drawing/2014/main" xmlns="" id="{E4C60DB0-F877-451E-A631-8070B053A422}"/>
              </a:ext>
            </a:extLst>
          </p:cNvPr>
          <p:cNvSpPr txBox="1">
            <a:spLocks/>
          </p:cNvSpPr>
          <p:nvPr userDrawn="1"/>
        </p:nvSpPr>
        <p:spPr>
          <a:xfrm>
            <a:off x="450093" y="4830636"/>
            <a:ext cx="65676" cy="123111"/>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solidFill>
                  <a:schemeClr val="bg2"/>
                </a:solidFill>
                <a:latin typeface="Arial" panose="020B0604020202020204" pitchFamily="34" charset="0"/>
              </a:rPr>
              <a:t>|</a:t>
            </a:r>
            <a:endParaRPr lang="nl-NL" sz="800" b="1" i="0" baseline="0" dirty="0">
              <a:solidFill>
                <a:schemeClr val="bg2"/>
              </a:solidFill>
              <a:latin typeface="Arial" panose="020B0604020202020204" pitchFamily="34" charset="0"/>
            </a:endParaRPr>
          </a:p>
        </p:txBody>
      </p:sp>
      <p:sp>
        <p:nvSpPr>
          <p:cNvPr id="2" name="Frame footer 1  ">
            <a:extLst>
              <a:ext uri="{FF2B5EF4-FFF2-40B4-BE49-F238E27FC236}">
                <a16:creationId xmlns:a16="http://schemas.microsoft.com/office/drawing/2014/main" xmlns="" id="{8BBB48A2-CD19-4314-8F72-1D87D1FF8D44}"/>
              </a:ext>
            </a:extLst>
          </p:cNvPr>
          <p:cNvSpPr>
            <a:spLocks noGrp="1"/>
          </p:cNvSpPr>
          <p:nvPr>
            <p:ph type="ftr" sz="quarter" idx="18"/>
          </p:nvPr>
        </p:nvSpPr>
        <p:spPr/>
        <p:txBody>
          <a:bodyPr/>
          <a:lstStyle>
            <a:lvl1pPr>
              <a:defRPr>
                <a:solidFill>
                  <a:schemeClr val="bg2"/>
                </a:solidFill>
              </a:defRPr>
            </a:lvl1pPr>
          </a:lstStyle>
          <a:p>
            <a:r>
              <a:rPr lang="en-GB" noProof="1"/>
              <a:t>Author | GBU | Division | Department | Confidentiality | © Worldline</a:t>
            </a:r>
          </a:p>
        </p:txBody>
      </p:sp>
      <p:sp>
        <p:nvSpPr>
          <p:cNvPr id="9" name="LS_equensWorldline  (JU-Free) " hidden="1">
            <a:extLst>
              <a:ext uri="{FF2B5EF4-FFF2-40B4-BE49-F238E27FC236}">
                <a16:creationId xmlns:a16="http://schemas.microsoft.com/office/drawing/2014/main" xmlns="" id="{56758FE9-2168-4F52-BE04-EE853CE460A8}"/>
              </a:ext>
            </a:extLst>
          </p:cNvPr>
          <p:cNvSpPr>
            <a:spLocks/>
          </p:cNvSpPr>
          <p:nvPr userDrawn="1"/>
        </p:nvSpPr>
        <p:spPr bwMode="auto">
          <a:xfrm>
            <a:off x="6631920" y="4704840"/>
            <a:ext cx="2296800" cy="267840"/>
          </a:xfrm>
          <a:custGeom>
            <a:avLst/>
            <a:gdLst>
              <a:gd name="T0" fmla="*/ 625 w 9643"/>
              <a:gd name="T1" fmla="*/ 744 h 1128"/>
              <a:gd name="T2" fmla="*/ 652 w 9643"/>
              <a:gd name="T3" fmla="*/ 572 h 1128"/>
              <a:gd name="T4" fmla="*/ 201 w 9643"/>
              <a:gd name="T5" fmla="*/ 518 h 1128"/>
              <a:gd name="T6" fmla="*/ 989 w 9643"/>
              <a:gd name="T7" fmla="*/ 244 h 1128"/>
              <a:gd name="T8" fmla="*/ 1091 w 9643"/>
              <a:gd name="T9" fmla="*/ 1028 h 1128"/>
              <a:gd name="T10" fmla="*/ 1374 w 9643"/>
              <a:gd name="T11" fmla="*/ 997 h 1128"/>
              <a:gd name="T12" fmla="*/ 1180 w 9643"/>
              <a:gd name="T13" fmla="*/ 396 h 1128"/>
              <a:gd name="T14" fmla="*/ 9047 w 9643"/>
              <a:gd name="T15" fmla="*/ 794 h 1128"/>
              <a:gd name="T16" fmla="*/ 8458 w 9643"/>
              <a:gd name="T17" fmla="*/ 324 h 1128"/>
              <a:gd name="T18" fmla="*/ 8162 w 9643"/>
              <a:gd name="T19" fmla="*/ 804 h 1128"/>
              <a:gd name="T20" fmla="*/ 7927 w 9643"/>
              <a:gd name="T21" fmla="*/ 532 h 1128"/>
              <a:gd name="T22" fmla="*/ 7750 w 9643"/>
              <a:gd name="T23" fmla="*/ 722 h 1128"/>
              <a:gd name="T24" fmla="*/ 7570 w 9643"/>
              <a:gd name="T25" fmla="*/ 721 h 1128"/>
              <a:gd name="T26" fmla="*/ 8062 w 9643"/>
              <a:gd name="T27" fmla="*/ 927 h 1128"/>
              <a:gd name="T28" fmla="*/ 8101 w 9643"/>
              <a:gd name="T29" fmla="*/ 929 h 1128"/>
              <a:gd name="T30" fmla="*/ 8461 w 9643"/>
              <a:gd name="T31" fmla="*/ 421 h 1128"/>
              <a:gd name="T32" fmla="*/ 8703 w 9643"/>
              <a:gd name="T33" fmla="*/ 744 h 1128"/>
              <a:gd name="T34" fmla="*/ 9616 w 9643"/>
              <a:gd name="T35" fmla="*/ 743 h 1128"/>
              <a:gd name="T36" fmla="*/ 9643 w 9643"/>
              <a:gd name="T37" fmla="*/ 573 h 1128"/>
              <a:gd name="T38" fmla="*/ 6409 w 9643"/>
              <a:gd name="T39" fmla="*/ 248 h 1128"/>
              <a:gd name="T40" fmla="*/ 6219 w 9643"/>
              <a:gd name="T41" fmla="*/ 913 h 1128"/>
              <a:gd name="T42" fmla="*/ 6409 w 9643"/>
              <a:gd name="T43" fmla="*/ 248 h 1128"/>
              <a:gd name="T44" fmla="*/ 7908 w 9643"/>
              <a:gd name="T45" fmla="*/ 125 h 1128"/>
              <a:gd name="T46" fmla="*/ 5741 w 9643"/>
              <a:gd name="T47" fmla="*/ 766 h 1128"/>
              <a:gd name="T48" fmla="*/ 5273 w 9643"/>
              <a:gd name="T49" fmla="*/ 589 h 1128"/>
              <a:gd name="T50" fmla="*/ 5674 w 9643"/>
              <a:gd name="T51" fmla="*/ 451 h 1128"/>
              <a:gd name="T52" fmla="*/ 3803 w 9643"/>
              <a:gd name="T53" fmla="*/ 929 h 1128"/>
              <a:gd name="T54" fmla="*/ 3921 w 9643"/>
              <a:gd name="T55" fmla="*/ 741 h 1128"/>
              <a:gd name="T56" fmla="*/ 4081 w 9643"/>
              <a:gd name="T57" fmla="*/ 424 h 1128"/>
              <a:gd name="T58" fmla="*/ 4105 w 9643"/>
              <a:gd name="T59" fmla="*/ 713 h 1128"/>
              <a:gd name="T60" fmla="*/ 4696 w 9643"/>
              <a:gd name="T61" fmla="*/ 353 h 1128"/>
              <a:gd name="T62" fmla="*/ 4045 w 9643"/>
              <a:gd name="T63" fmla="*/ 114 h 1128"/>
              <a:gd name="T64" fmla="*/ 4457 w 9643"/>
              <a:gd name="T65" fmla="*/ 690 h 1128"/>
              <a:gd name="T66" fmla="*/ 4985 w 9643"/>
              <a:gd name="T67" fmla="*/ 690 h 1128"/>
              <a:gd name="T68" fmla="*/ 5363 w 9643"/>
              <a:gd name="T69" fmla="*/ 0 h 1128"/>
              <a:gd name="T70" fmla="*/ 2172 w 9643"/>
              <a:gd name="T71" fmla="*/ 592 h 1128"/>
              <a:gd name="T72" fmla="*/ 2062 w 9643"/>
              <a:gd name="T73" fmla="*/ 264 h 1128"/>
              <a:gd name="T74" fmla="*/ 1638 w 9643"/>
              <a:gd name="T75" fmla="*/ 627 h 1128"/>
              <a:gd name="T76" fmla="*/ 1643 w 9643"/>
              <a:gd name="T77" fmla="*/ 931 h 1128"/>
              <a:gd name="T78" fmla="*/ 2056 w 9643"/>
              <a:gd name="T79" fmla="*/ 930 h 1128"/>
              <a:gd name="T80" fmla="*/ 2735 w 9643"/>
              <a:gd name="T81" fmla="*/ 743 h 1128"/>
              <a:gd name="T82" fmla="*/ 2509 w 9643"/>
              <a:gd name="T83" fmla="*/ 247 h 1128"/>
              <a:gd name="T84" fmla="*/ 7385 w 9643"/>
              <a:gd name="T85" fmla="*/ 45 h 1128"/>
              <a:gd name="T86" fmla="*/ 6846 w 9643"/>
              <a:gd name="T87" fmla="*/ 797 h 1128"/>
              <a:gd name="T88" fmla="*/ 6691 w 9643"/>
              <a:gd name="T89" fmla="*/ 149 h 1128"/>
              <a:gd name="T90" fmla="*/ 6511 w 9643"/>
              <a:gd name="T91" fmla="*/ 744 h 1128"/>
              <a:gd name="T92" fmla="*/ 7339 w 9643"/>
              <a:gd name="T93" fmla="*/ 913 h 1128"/>
              <a:gd name="T94" fmla="*/ 7135 w 9643"/>
              <a:gd name="T95" fmla="*/ 801 h 1128"/>
              <a:gd name="T96" fmla="*/ 3492 w 9643"/>
              <a:gd name="T97" fmla="*/ 426 h 1128"/>
              <a:gd name="T98" fmla="*/ 3069 w 9643"/>
              <a:gd name="T99" fmla="*/ 420 h 1128"/>
              <a:gd name="T100" fmla="*/ 3066 w 9643"/>
              <a:gd name="T101" fmla="*/ 323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43" h="1128">
                <a:moveTo>
                  <a:pt x="339" y="244"/>
                </a:moveTo>
                <a:cubicBezTo>
                  <a:pt x="146" y="244"/>
                  <a:pt x="0" y="377"/>
                  <a:pt x="0" y="591"/>
                </a:cubicBezTo>
                <a:cubicBezTo>
                  <a:pt x="0" y="801"/>
                  <a:pt x="125" y="931"/>
                  <a:pt x="352" y="931"/>
                </a:cubicBezTo>
                <a:cubicBezTo>
                  <a:pt x="492" y="931"/>
                  <a:pt x="570" y="896"/>
                  <a:pt x="625" y="866"/>
                </a:cubicBezTo>
                <a:cubicBezTo>
                  <a:pt x="625" y="744"/>
                  <a:pt x="625" y="744"/>
                  <a:pt x="625" y="744"/>
                </a:cubicBezTo>
                <a:cubicBezTo>
                  <a:pt x="566" y="744"/>
                  <a:pt x="566" y="744"/>
                  <a:pt x="566" y="744"/>
                </a:cubicBezTo>
                <a:cubicBezTo>
                  <a:pt x="521" y="776"/>
                  <a:pt x="460" y="800"/>
                  <a:pt x="382" y="800"/>
                </a:cubicBezTo>
                <a:cubicBezTo>
                  <a:pt x="274" y="800"/>
                  <a:pt x="208" y="763"/>
                  <a:pt x="199" y="629"/>
                </a:cubicBezTo>
                <a:cubicBezTo>
                  <a:pt x="649" y="629"/>
                  <a:pt x="649" y="629"/>
                  <a:pt x="649" y="629"/>
                </a:cubicBezTo>
                <a:cubicBezTo>
                  <a:pt x="649" y="623"/>
                  <a:pt x="652" y="595"/>
                  <a:pt x="652" y="572"/>
                </a:cubicBezTo>
                <a:cubicBezTo>
                  <a:pt x="652" y="352"/>
                  <a:pt x="543" y="244"/>
                  <a:pt x="339" y="244"/>
                </a:cubicBezTo>
                <a:close/>
                <a:moveTo>
                  <a:pt x="201" y="518"/>
                </a:moveTo>
                <a:cubicBezTo>
                  <a:pt x="216" y="393"/>
                  <a:pt x="272" y="361"/>
                  <a:pt x="339" y="361"/>
                </a:cubicBezTo>
                <a:cubicBezTo>
                  <a:pt x="415" y="361"/>
                  <a:pt x="457" y="399"/>
                  <a:pt x="461" y="518"/>
                </a:cubicBezTo>
                <a:lnTo>
                  <a:pt x="201" y="518"/>
                </a:lnTo>
                <a:close/>
                <a:moveTo>
                  <a:pt x="1374" y="997"/>
                </a:moveTo>
                <a:cubicBezTo>
                  <a:pt x="1374" y="264"/>
                  <a:pt x="1374" y="264"/>
                  <a:pt x="1374" y="264"/>
                </a:cubicBezTo>
                <a:cubicBezTo>
                  <a:pt x="1257" y="264"/>
                  <a:pt x="1257" y="264"/>
                  <a:pt x="1257" y="264"/>
                </a:cubicBezTo>
                <a:cubicBezTo>
                  <a:pt x="1237" y="264"/>
                  <a:pt x="1205" y="270"/>
                  <a:pt x="1189" y="327"/>
                </a:cubicBezTo>
                <a:cubicBezTo>
                  <a:pt x="1143" y="276"/>
                  <a:pt x="1083" y="244"/>
                  <a:pt x="989" y="244"/>
                </a:cubicBezTo>
                <a:cubicBezTo>
                  <a:pt x="854" y="244"/>
                  <a:pt x="695" y="364"/>
                  <a:pt x="695" y="610"/>
                </a:cubicBezTo>
                <a:cubicBezTo>
                  <a:pt x="695" y="861"/>
                  <a:pt x="845" y="929"/>
                  <a:pt x="984" y="929"/>
                </a:cubicBezTo>
                <a:cubicBezTo>
                  <a:pt x="1071" y="929"/>
                  <a:pt x="1135" y="901"/>
                  <a:pt x="1180" y="863"/>
                </a:cubicBezTo>
                <a:cubicBezTo>
                  <a:pt x="1180" y="1028"/>
                  <a:pt x="1180" y="1028"/>
                  <a:pt x="1180" y="1028"/>
                </a:cubicBezTo>
                <a:cubicBezTo>
                  <a:pt x="1091" y="1028"/>
                  <a:pt x="1091" y="1028"/>
                  <a:pt x="1091" y="1028"/>
                </a:cubicBezTo>
                <a:cubicBezTo>
                  <a:pt x="1091" y="1128"/>
                  <a:pt x="1091" y="1128"/>
                  <a:pt x="1091" y="1128"/>
                </a:cubicBezTo>
                <a:cubicBezTo>
                  <a:pt x="1457" y="1128"/>
                  <a:pt x="1457" y="1128"/>
                  <a:pt x="1457" y="1128"/>
                </a:cubicBezTo>
                <a:cubicBezTo>
                  <a:pt x="1457" y="1028"/>
                  <a:pt x="1457" y="1028"/>
                  <a:pt x="1457" y="1028"/>
                </a:cubicBezTo>
                <a:cubicBezTo>
                  <a:pt x="1407" y="1028"/>
                  <a:pt x="1407" y="1028"/>
                  <a:pt x="1407" y="1028"/>
                </a:cubicBezTo>
                <a:cubicBezTo>
                  <a:pt x="1391" y="1028"/>
                  <a:pt x="1374" y="1012"/>
                  <a:pt x="1374" y="997"/>
                </a:cubicBezTo>
                <a:close/>
                <a:moveTo>
                  <a:pt x="1180" y="785"/>
                </a:moveTo>
                <a:cubicBezTo>
                  <a:pt x="1146" y="806"/>
                  <a:pt x="1102" y="819"/>
                  <a:pt x="1049" y="819"/>
                </a:cubicBezTo>
                <a:cubicBezTo>
                  <a:pt x="969" y="819"/>
                  <a:pt x="891" y="786"/>
                  <a:pt x="891" y="607"/>
                </a:cubicBezTo>
                <a:cubicBezTo>
                  <a:pt x="891" y="441"/>
                  <a:pt x="973" y="373"/>
                  <a:pt x="1065" y="373"/>
                </a:cubicBezTo>
                <a:cubicBezTo>
                  <a:pt x="1105" y="373"/>
                  <a:pt x="1147" y="384"/>
                  <a:pt x="1180" y="396"/>
                </a:cubicBezTo>
                <a:lnTo>
                  <a:pt x="1180" y="785"/>
                </a:lnTo>
                <a:close/>
                <a:moveTo>
                  <a:pt x="9643" y="573"/>
                </a:moveTo>
                <a:cubicBezTo>
                  <a:pt x="9643" y="354"/>
                  <a:pt x="9535" y="247"/>
                  <a:pt x="9331" y="247"/>
                </a:cubicBezTo>
                <a:cubicBezTo>
                  <a:pt x="9139" y="247"/>
                  <a:pt x="8994" y="378"/>
                  <a:pt x="8994" y="591"/>
                </a:cubicBezTo>
                <a:cubicBezTo>
                  <a:pt x="8994" y="672"/>
                  <a:pt x="9012" y="740"/>
                  <a:pt x="9047" y="794"/>
                </a:cubicBezTo>
                <a:cubicBezTo>
                  <a:pt x="9023" y="801"/>
                  <a:pt x="8997" y="806"/>
                  <a:pt x="8970" y="806"/>
                </a:cubicBezTo>
                <a:cubicBezTo>
                  <a:pt x="8919" y="806"/>
                  <a:pt x="8891" y="792"/>
                  <a:pt x="8884" y="745"/>
                </a:cubicBezTo>
                <a:cubicBezTo>
                  <a:pt x="8884" y="427"/>
                  <a:pt x="8884" y="427"/>
                  <a:pt x="8884" y="427"/>
                </a:cubicBezTo>
                <a:cubicBezTo>
                  <a:pt x="8884" y="278"/>
                  <a:pt x="8799" y="248"/>
                  <a:pt x="8698" y="248"/>
                </a:cubicBezTo>
                <a:cubicBezTo>
                  <a:pt x="8606" y="248"/>
                  <a:pt x="8523" y="278"/>
                  <a:pt x="8458" y="324"/>
                </a:cubicBezTo>
                <a:cubicBezTo>
                  <a:pt x="8451" y="267"/>
                  <a:pt x="8432" y="264"/>
                  <a:pt x="8399" y="264"/>
                </a:cubicBezTo>
                <a:cubicBezTo>
                  <a:pt x="8279" y="264"/>
                  <a:pt x="8279" y="264"/>
                  <a:pt x="8279" y="264"/>
                </a:cubicBezTo>
                <a:cubicBezTo>
                  <a:pt x="8279" y="790"/>
                  <a:pt x="8279" y="790"/>
                  <a:pt x="8279" y="790"/>
                </a:cubicBezTo>
                <a:cubicBezTo>
                  <a:pt x="8252" y="799"/>
                  <a:pt x="8222" y="806"/>
                  <a:pt x="8191" y="806"/>
                </a:cubicBezTo>
                <a:cubicBezTo>
                  <a:pt x="8180" y="806"/>
                  <a:pt x="8171" y="806"/>
                  <a:pt x="8162" y="804"/>
                </a:cubicBezTo>
                <a:cubicBezTo>
                  <a:pt x="8125" y="798"/>
                  <a:pt x="8106" y="776"/>
                  <a:pt x="8106" y="724"/>
                </a:cubicBezTo>
                <a:cubicBezTo>
                  <a:pt x="8106" y="381"/>
                  <a:pt x="8106" y="381"/>
                  <a:pt x="8106" y="381"/>
                </a:cubicBezTo>
                <a:cubicBezTo>
                  <a:pt x="8106" y="279"/>
                  <a:pt x="8097" y="264"/>
                  <a:pt x="8033" y="264"/>
                </a:cubicBezTo>
                <a:cubicBezTo>
                  <a:pt x="7927" y="264"/>
                  <a:pt x="7927" y="264"/>
                  <a:pt x="7927" y="264"/>
                </a:cubicBezTo>
                <a:cubicBezTo>
                  <a:pt x="7927" y="532"/>
                  <a:pt x="7927" y="532"/>
                  <a:pt x="7927" y="532"/>
                </a:cubicBezTo>
                <a:cubicBezTo>
                  <a:pt x="7927" y="723"/>
                  <a:pt x="7927" y="723"/>
                  <a:pt x="7927" y="723"/>
                </a:cubicBezTo>
                <a:cubicBezTo>
                  <a:pt x="7927" y="726"/>
                  <a:pt x="7927" y="726"/>
                  <a:pt x="7927" y="726"/>
                </a:cubicBezTo>
                <a:cubicBezTo>
                  <a:pt x="7927" y="790"/>
                  <a:pt x="7927" y="790"/>
                  <a:pt x="7927" y="790"/>
                </a:cubicBezTo>
                <a:cubicBezTo>
                  <a:pt x="7899" y="799"/>
                  <a:pt x="7869" y="806"/>
                  <a:pt x="7837" y="806"/>
                </a:cubicBezTo>
                <a:cubicBezTo>
                  <a:pt x="7778" y="806"/>
                  <a:pt x="7750" y="788"/>
                  <a:pt x="7750" y="722"/>
                </a:cubicBezTo>
                <a:cubicBezTo>
                  <a:pt x="7749" y="148"/>
                  <a:pt x="7749" y="148"/>
                  <a:pt x="7749" y="148"/>
                </a:cubicBezTo>
                <a:cubicBezTo>
                  <a:pt x="7749" y="60"/>
                  <a:pt x="7739" y="45"/>
                  <a:pt x="7674" y="45"/>
                </a:cubicBezTo>
                <a:cubicBezTo>
                  <a:pt x="7570" y="45"/>
                  <a:pt x="7570" y="45"/>
                  <a:pt x="7570" y="45"/>
                </a:cubicBezTo>
                <a:cubicBezTo>
                  <a:pt x="7570" y="552"/>
                  <a:pt x="7570" y="552"/>
                  <a:pt x="7570" y="552"/>
                </a:cubicBezTo>
                <a:cubicBezTo>
                  <a:pt x="7570" y="721"/>
                  <a:pt x="7570" y="721"/>
                  <a:pt x="7570" y="721"/>
                </a:cubicBezTo>
                <a:cubicBezTo>
                  <a:pt x="7570" y="744"/>
                  <a:pt x="7570" y="744"/>
                  <a:pt x="7570" y="744"/>
                </a:cubicBezTo>
                <a:cubicBezTo>
                  <a:pt x="7570" y="893"/>
                  <a:pt x="7645" y="929"/>
                  <a:pt x="7745" y="929"/>
                </a:cubicBezTo>
                <a:cubicBezTo>
                  <a:pt x="7825" y="929"/>
                  <a:pt x="7907" y="903"/>
                  <a:pt x="7970" y="866"/>
                </a:cubicBezTo>
                <a:cubicBezTo>
                  <a:pt x="7996" y="893"/>
                  <a:pt x="8007" y="919"/>
                  <a:pt x="8062" y="927"/>
                </a:cubicBezTo>
                <a:cubicBezTo>
                  <a:pt x="8062" y="927"/>
                  <a:pt x="8062" y="927"/>
                  <a:pt x="8062" y="927"/>
                </a:cubicBezTo>
                <a:cubicBezTo>
                  <a:pt x="8070" y="928"/>
                  <a:pt x="8078" y="929"/>
                  <a:pt x="8087" y="929"/>
                </a:cubicBezTo>
                <a:cubicBezTo>
                  <a:pt x="8097" y="929"/>
                  <a:pt x="8097" y="929"/>
                  <a:pt x="8097" y="929"/>
                </a:cubicBezTo>
                <a:cubicBezTo>
                  <a:pt x="8099" y="929"/>
                  <a:pt x="8099" y="929"/>
                  <a:pt x="8099" y="929"/>
                </a:cubicBezTo>
                <a:cubicBezTo>
                  <a:pt x="8099" y="929"/>
                  <a:pt x="8099" y="929"/>
                  <a:pt x="8099" y="929"/>
                </a:cubicBezTo>
                <a:cubicBezTo>
                  <a:pt x="8101" y="929"/>
                  <a:pt x="8101" y="929"/>
                  <a:pt x="8101" y="929"/>
                </a:cubicBezTo>
                <a:cubicBezTo>
                  <a:pt x="8106" y="929"/>
                  <a:pt x="8106" y="929"/>
                  <a:pt x="8106" y="929"/>
                </a:cubicBezTo>
                <a:cubicBezTo>
                  <a:pt x="8166" y="928"/>
                  <a:pt x="8227" y="912"/>
                  <a:pt x="8279" y="888"/>
                </a:cubicBezTo>
                <a:cubicBezTo>
                  <a:pt x="8279" y="913"/>
                  <a:pt x="8279" y="913"/>
                  <a:pt x="8279" y="913"/>
                </a:cubicBezTo>
                <a:cubicBezTo>
                  <a:pt x="8461" y="913"/>
                  <a:pt x="8461" y="913"/>
                  <a:pt x="8461" y="913"/>
                </a:cubicBezTo>
                <a:cubicBezTo>
                  <a:pt x="8461" y="421"/>
                  <a:pt x="8461" y="421"/>
                  <a:pt x="8461" y="421"/>
                </a:cubicBezTo>
                <a:cubicBezTo>
                  <a:pt x="8505" y="406"/>
                  <a:pt x="8559" y="391"/>
                  <a:pt x="8618" y="391"/>
                </a:cubicBezTo>
                <a:cubicBezTo>
                  <a:pt x="8678" y="391"/>
                  <a:pt x="8704" y="410"/>
                  <a:pt x="8704" y="476"/>
                </a:cubicBezTo>
                <a:cubicBezTo>
                  <a:pt x="8704" y="552"/>
                  <a:pt x="8704" y="552"/>
                  <a:pt x="8704" y="552"/>
                </a:cubicBezTo>
                <a:cubicBezTo>
                  <a:pt x="8703" y="552"/>
                  <a:pt x="8703" y="552"/>
                  <a:pt x="8703" y="552"/>
                </a:cubicBezTo>
                <a:cubicBezTo>
                  <a:pt x="8703" y="744"/>
                  <a:pt x="8703" y="744"/>
                  <a:pt x="8703" y="744"/>
                </a:cubicBezTo>
                <a:cubicBezTo>
                  <a:pt x="8703" y="893"/>
                  <a:pt x="8778" y="929"/>
                  <a:pt x="8878" y="929"/>
                </a:cubicBezTo>
                <a:cubicBezTo>
                  <a:pt x="8962" y="929"/>
                  <a:pt x="9047" y="901"/>
                  <a:pt x="9110" y="861"/>
                </a:cubicBezTo>
                <a:cubicBezTo>
                  <a:pt x="9168" y="905"/>
                  <a:pt x="9247" y="929"/>
                  <a:pt x="9345" y="929"/>
                </a:cubicBezTo>
                <a:cubicBezTo>
                  <a:pt x="9483" y="929"/>
                  <a:pt x="9561" y="895"/>
                  <a:pt x="9616" y="865"/>
                </a:cubicBezTo>
                <a:cubicBezTo>
                  <a:pt x="9616" y="743"/>
                  <a:pt x="9616" y="743"/>
                  <a:pt x="9616" y="743"/>
                </a:cubicBezTo>
                <a:cubicBezTo>
                  <a:pt x="9557" y="743"/>
                  <a:pt x="9557" y="743"/>
                  <a:pt x="9557" y="743"/>
                </a:cubicBezTo>
                <a:cubicBezTo>
                  <a:pt x="9512" y="775"/>
                  <a:pt x="9452" y="799"/>
                  <a:pt x="9374" y="799"/>
                </a:cubicBezTo>
                <a:cubicBezTo>
                  <a:pt x="9267" y="799"/>
                  <a:pt x="9201" y="762"/>
                  <a:pt x="9192" y="630"/>
                </a:cubicBezTo>
                <a:cubicBezTo>
                  <a:pt x="9640" y="630"/>
                  <a:pt x="9640" y="630"/>
                  <a:pt x="9640" y="630"/>
                </a:cubicBezTo>
                <a:cubicBezTo>
                  <a:pt x="9640" y="623"/>
                  <a:pt x="9643" y="595"/>
                  <a:pt x="9643" y="573"/>
                </a:cubicBezTo>
                <a:close/>
                <a:moveTo>
                  <a:pt x="9194" y="518"/>
                </a:moveTo>
                <a:cubicBezTo>
                  <a:pt x="9209" y="395"/>
                  <a:pt x="9264" y="363"/>
                  <a:pt x="9331" y="363"/>
                </a:cubicBezTo>
                <a:cubicBezTo>
                  <a:pt x="9407" y="363"/>
                  <a:pt x="9449" y="401"/>
                  <a:pt x="9453" y="518"/>
                </a:cubicBezTo>
                <a:lnTo>
                  <a:pt x="9194" y="518"/>
                </a:lnTo>
                <a:close/>
                <a:moveTo>
                  <a:pt x="6409" y="248"/>
                </a:moveTo>
                <a:cubicBezTo>
                  <a:pt x="6423" y="248"/>
                  <a:pt x="6438" y="250"/>
                  <a:pt x="6451" y="254"/>
                </a:cubicBezTo>
                <a:cubicBezTo>
                  <a:pt x="6451" y="400"/>
                  <a:pt x="6451" y="400"/>
                  <a:pt x="6451" y="400"/>
                </a:cubicBezTo>
                <a:cubicBezTo>
                  <a:pt x="6418" y="400"/>
                  <a:pt x="6418" y="400"/>
                  <a:pt x="6418" y="400"/>
                </a:cubicBezTo>
                <a:cubicBezTo>
                  <a:pt x="6323" y="400"/>
                  <a:pt x="6256" y="420"/>
                  <a:pt x="6219" y="439"/>
                </a:cubicBezTo>
                <a:cubicBezTo>
                  <a:pt x="6219" y="913"/>
                  <a:pt x="6219" y="913"/>
                  <a:pt x="6219" y="913"/>
                </a:cubicBezTo>
                <a:cubicBezTo>
                  <a:pt x="6037" y="913"/>
                  <a:pt x="6037" y="913"/>
                  <a:pt x="6037" y="913"/>
                </a:cubicBezTo>
                <a:cubicBezTo>
                  <a:pt x="6037" y="264"/>
                  <a:pt x="6037" y="264"/>
                  <a:pt x="6037" y="264"/>
                </a:cubicBezTo>
                <a:cubicBezTo>
                  <a:pt x="6157" y="264"/>
                  <a:pt x="6157" y="264"/>
                  <a:pt x="6157" y="264"/>
                </a:cubicBezTo>
                <a:cubicBezTo>
                  <a:pt x="6190" y="264"/>
                  <a:pt x="6210" y="265"/>
                  <a:pt x="6216" y="331"/>
                </a:cubicBezTo>
                <a:cubicBezTo>
                  <a:pt x="6260" y="287"/>
                  <a:pt x="6323" y="248"/>
                  <a:pt x="6409" y="248"/>
                </a:cubicBezTo>
                <a:close/>
                <a:moveTo>
                  <a:pt x="7908" y="125"/>
                </a:moveTo>
                <a:cubicBezTo>
                  <a:pt x="7908" y="70"/>
                  <a:pt x="7955" y="26"/>
                  <a:pt x="8013" y="26"/>
                </a:cubicBezTo>
                <a:cubicBezTo>
                  <a:pt x="8071" y="26"/>
                  <a:pt x="8118" y="70"/>
                  <a:pt x="8118" y="125"/>
                </a:cubicBezTo>
                <a:cubicBezTo>
                  <a:pt x="8118" y="179"/>
                  <a:pt x="8071" y="222"/>
                  <a:pt x="8013" y="222"/>
                </a:cubicBezTo>
                <a:cubicBezTo>
                  <a:pt x="7955" y="222"/>
                  <a:pt x="7908" y="179"/>
                  <a:pt x="7908" y="125"/>
                </a:cubicBezTo>
                <a:close/>
                <a:moveTo>
                  <a:pt x="5768" y="274"/>
                </a:moveTo>
                <a:cubicBezTo>
                  <a:pt x="5725" y="257"/>
                  <a:pt x="5678" y="247"/>
                  <a:pt x="5629" y="247"/>
                </a:cubicBezTo>
                <a:cubicBezTo>
                  <a:pt x="5616" y="247"/>
                  <a:pt x="5604" y="248"/>
                  <a:pt x="5592" y="249"/>
                </a:cubicBezTo>
                <a:cubicBezTo>
                  <a:pt x="5548" y="306"/>
                  <a:pt x="5523" y="375"/>
                  <a:pt x="5523" y="451"/>
                </a:cubicBezTo>
                <a:cubicBezTo>
                  <a:pt x="5523" y="592"/>
                  <a:pt x="5613" y="714"/>
                  <a:pt x="5741" y="766"/>
                </a:cubicBezTo>
                <a:cubicBezTo>
                  <a:pt x="5709" y="787"/>
                  <a:pt x="5670" y="800"/>
                  <a:pt x="5629" y="800"/>
                </a:cubicBezTo>
                <a:cubicBezTo>
                  <a:pt x="5515" y="800"/>
                  <a:pt x="5423" y="705"/>
                  <a:pt x="5423" y="589"/>
                </a:cubicBezTo>
                <a:cubicBezTo>
                  <a:pt x="5423" y="539"/>
                  <a:pt x="5440" y="493"/>
                  <a:pt x="5469" y="457"/>
                </a:cubicBezTo>
                <a:cubicBezTo>
                  <a:pt x="5469" y="403"/>
                  <a:pt x="5489" y="306"/>
                  <a:pt x="5519" y="264"/>
                </a:cubicBezTo>
                <a:cubicBezTo>
                  <a:pt x="5374" y="309"/>
                  <a:pt x="5273" y="440"/>
                  <a:pt x="5273" y="589"/>
                </a:cubicBezTo>
                <a:cubicBezTo>
                  <a:pt x="5273" y="779"/>
                  <a:pt x="5435" y="931"/>
                  <a:pt x="5629" y="931"/>
                </a:cubicBezTo>
                <a:cubicBezTo>
                  <a:pt x="5823" y="931"/>
                  <a:pt x="5986" y="779"/>
                  <a:pt x="5986" y="589"/>
                </a:cubicBezTo>
                <a:cubicBezTo>
                  <a:pt x="5986" y="448"/>
                  <a:pt x="5896" y="326"/>
                  <a:pt x="5768" y="274"/>
                </a:cubicBezTo>
                <a:close/>
                <a:moveTo>
                  <a:pt x="5825" y="654"/>
                </a:moveTo>
                <a:cubicBezTo>
                  <a:pt x="5738" y="629"/>
                  <a:pt x="5674" y="548"/>
                  <a:pt x="5674" y="451"/>
                </a:cubicBezTo>
                <a:cubicBezTo>
                  <a:pt x="5674" y="429"/>
                  <a:pt x="5677" y="407"/>
                  <a:pt x="5684" y="387"/>
                </a:cubicBezTo>
                <a:cubicBezTo>
                  <a:pt x="5771" y="411"/>
                  <a:pt x="5835" y="492"/>
                  <a:pt x="5835" y="589"/>
                </a:cubicBezTo>
                <a:cubicBezTo>
                  <a:pt x="5835" y="612"/>
                  <a:pt x="5831" y="633"/>
                  <a:pt x="5825" y="654"/>
                </a:cubicBezTo>
                <a:close/>
                <a:moveTo>
                  <a:pt x="4105" y="713"/>
                </a:moveTo>
                <a:cubicBezTo>
                  <a:pt x="4105" y="844"/>
                  <a:pt x="4014" y="929"/>
                  <a:pt x="3803" y="929"/>
                </a:cubicBezTo>
                <a:cubicBezTo>
                  <a:pt x="3677" y="929"/>
                  <a:pt x="3608" y="911"/>
                  <a:pt x="3551" y="894"/>
                </a:cubicBezTo>
                <a:cubicBezTo>
                  <a:pt x="3551" y="744"/>
                  <a:pt x="3551" y="744"/>
                  <a:pt x="3551" y="744"/>
                </a:cubicBezTo>
                <a:cubicBezTo>
                  <a:pt x="3663" y="744"/>
                  <a:pt x="3663" y="744"/>
                  <a:pt x="3663" y="744"/>
                </a:cubicBezTo>
                <a:cubicBezTo>
                  <a:pt x="3678" y="791"/>
                  <a:pt x="3741" y="820"/>
                  <a:pt x="3802" y="820"/>
                </a:cubicBezTo>
                <a:cubicBezTo>
                  <a:pt x="3876" y="820"/>
                  <a:pt x="3921" y="790"/>
                  <a:pt x="3921" y="741"/>
                </a:cubicBezTo>
                <a:cubicBezTo>
                  <a:pt x="3921" y="692"/>
                  <a:pt x="3891" y="671"/>
                  <a:pt x="3779" y="656"/>
                </a:cubicBezTo>
                <a:cubicBezTo>
                  <a:pt x="3629" y="636"/>
                  <a:pt x="3559" y="586"/>
                  <a:pt x="3559" y="455"/>
                </a:cubicBezTo>
                <a:cubicBezTo>
                  <a:pt x="3559" y="323"/>
                  <a:pt x="3665" y="247"/>
                  <a:pt x="3843" y="247"/>
                </a:cubicBezTo>
                <a:cubicBezTo>
                  <a:pt x="3952" y="247"/>
                  <a:pt x="4026" y="258"/>
                  <a:pt x="4081" y="276"/>
                </a:cubicBezTo>
                <a:cubicBezTo>
                  <a:pt x="4081" y="424"/>
                  <a:pt x="4081" y="424"/>
                  <a:pt x="4081" y="424"/>
                </a:cubicBezTo>
                <a:cubicBezTo>
                  <a:pt x="3974" y="424"/>
                  <a:pt x="3974" y="424"/>
                  <a:pt x="3974" y="424"/>
                </a:cubicBezTo>
                <a:cubicBezTo>
                  <a:pt x="3952" y="384"/>
                  <a:pt x="3909" y="359"/>
                  <a:pt x="3836" y="359"/>
                </a:cubicBezTo>
                <a:cubicBezTo>
                  <a:pt x="3765" y="359"/>
                  <a:pt x="3725" y="387"/>
                  <a:pt x="3725" y="429"/>
                </a:cubicBezTo>
                <a:cubicBezTo>
                  <a:pt x="3725" y="469"/>
                  <a:pt x="3750" y="493"/>
                  <a:pt x="3868" y="510"/>
                </a:cubicBezTo>
                <a:cubicBezTo>
                  <a:pt x="4036" y="534"/>
                  <a:pt x="4105" y="579"/>
                  <a:pt x="4105" y="713"/>
                </a:cubicBezTo>
                <a:close/>
                <a:moveTo>
                  <a:pt x="5291" y="155"/>
                </a:moveTo>
                <a:cubicBezTo>
                  <a:pt x="5082" y="930"/>
                  <a:pt x="5082" y="930"/>
                  <a:pt x="5082" y="930"/>
                </a:cubicBezTo>
                <a:cubicBezTo>
                  <a:pt x="4848" y="930"/>
                  <a:pt x="4848" y="930"/>
                  <a:pt x="4848" y="930"/>
                </a:cubicBezTo>
                <a:cubicBezTo>
                  <a:pt x="4699" y="353"/>
                  <a:pt x="4699" y="353"/>
                  <a:pt x="4699" y="353"/>
                </a:cubicBezTo>
                <a:cubicBezTo>
                  <a:pt x="4696" y="353"/>
                  <a:pt x="4696" y="353"/>
                  <a:pt x="4696" y="353"/>
                </a:cubicBezTo>
                <a:cubicBezTo>
                  <a:pt x="4546" y="930"/>
                  <a:pt x="4546" y="930"/>
                  <a:pt x="4546" y="930"/>
                </a:cubicBezTo>
                <a:cubicBezTo>
                  <a:pt x="4312" y="930"/>
                  <a:pt x="4312" y="930"/>
                  <a:pt x="4312" y="930"/>
                </a:cubicBezTo>
                <a:cubicBezTo>
                  <a:pt x="4113" y="150"/>
                  <a:pt x="4113" y="150"/>
                  <a:pt x="4113" y="150"/>
                </a:cubicBezTo>
                <a:cubicBezTo>
                  <a:pt x="4105" y="130"/>
                  <a:pt x="4088" y="114"/>
                  <a:pt x="4068" y="114"/>
                </a:cubicBezTo>
                <a:cubicBezTo>
                  <a:pt x="4045" y="114"/>
                  <a:pt x="4045" y="114"/>
                  <a:pt x="4045" y="114"/>
                </a:cubicBezTo>
                <a:cubicBezTo>
                  <a:pt x="4045" y="0"/>
                  <a:pt x="4045" y="0"/>
                  <a:pt x="4045" y="0"/>
                </a:cubicBezTo>
                <a:cubicBezTo>
                  <a:pt x="4437" y="0"/>
                  <a:pt x="4437" y="0"/>
                  <a:pt x="4437" y="0"/>
                </a:cubicBezTo>
                <a:cubicBezTo>
                  <a:pt x="4437" y="114"/>
                  <a:pt x="4437" y="114"/>
                  <a:pt x="4437" y="114"/>
                </a:cubicBezTo>
                <a:cubicBezTo>
                  <a:pt x="4322" y="114"/>
                  <a:pt x="4322" y="114"/>
                  <a:pt x="4322" y="114"/>
                </a:cubicBezTo>
                <a:cubicBezTo>
                  <a:pt x="4457" y="690"/>
                  <a:pt x="4457" y="690"/>
                  <a:pt x="4457" y="690"/>
                </a:cubicBezTo>
                <a:cubicBezTo>
                  <a:pt x="4460" y="690"/>
                  <a:pt x="4460" y="690"/>
                  <a:pt x="4460" y="690"/>
                </a:cubicBezTo>
                <a:cubicBezTo>
                  <a:pt x="4640" y="0"/>
                  <a:pt x="4640" y="0"/>
                  <a:pt x="4640" y="0"/>
                </a:cubicBezTo>
                <a:cubicBezTo>
                  <a:pt x="4804" y="0"/>
                  <a:pt x="4804" y="0"/>
                  <a:pt x="4804" y="0"/>
                </a:cubicBezTo>
                <a:cubicBezTo>
                  <a:pt x="4982" y="690"/>
                  <a:pt x="4982" y="690"/>
                  <a:pt x="4982" y="690"/>
                </a:cubicBezTo>
                <a:cubicBezTo>
                  <a:pt x="4985" y="690"/>
                  <a:pt x="4985" y="690"/>
                  <a:pt x="4985" y="690"/>
                </a:cubicBezTo>
                <a:cubicBezTo>
                  <a:pt x="5107" y="204"/>
                  <a:pt x="5107" y="204"/>
                  <a:pt x="5107" y="204"/>
                </a:cubicBezTo>
                <a:cubicBezTo>
                  <a:pt x="5128" y="146"/>
                  <a:pt x="5114" y="114"/>
                  <a:pt x="5060" y="114"/>
                </a:cubicBezTo>
                <a:cubicBezTo>
                  <a:pt x="5009" y="114"/>
                  <a:pt x="5009" y="114"/>
                  <a:pt x="5009" y="114"/>
                </a:cubicBezTo>
                <a:cubicBezTo>
                  <a:pt x="5009" y="0"/>
                  <a:pt x="5009" y="0"/>
                  <a:pt x="5009" y="0"/>
                </a:cubicBezTo>
                <a:cubicBezTo>
                  <a:pt x="5363" y="0"/>
                  <a:pt x="5363" y="0"/>
                  <a:pt x="5363" y="0"/>
                </a:cubicBezTo>
                <a:cubicBezTo>
                  <a:pt x="5363" y="114"/>
                  <a:pt x="5363" y="114"/>
                  <a:pt x="5363" y="114"/>
                </a:cubicBezTo>
                <a:cubicBezTo>
                  <a:pt x="5343" y="114"/>
                  <a:pt x="5343" y="114"/>
                  <a:pt x="5343" y="114"/>
                </a:cubicBezTo>
                <a:cubicBezTo>
                  <a:pt x="5320" y="114"/>
                  <a:pt x="5299" y="131"/>
                  <a:pt x="5291" y="155"/>
                </a:cubicBezTo>
                <a:close/>
                <a:moveTo>
                  <a:pt x="2509" y="247"/>
                </a:moveTo>
                <a:cubicBezTo>
                  <a:pt x="2317" y="247"/>
                  <a:pt x="2172" y="378"/>
                  <a:pt x="2172" y="592"/>
                </a:cubicBezTo>
                <a:cubicBezTo>
                  <a:pt x="2172" y="672"/>
                  <a:pt x="2190" y="740"/>
                  <a:pt x="2225" y="794"/>
                </a:cubicBezTo>
                <a:cubicBezTo>
                  <a:pt x="2201" y="801"/>
                  <a:pt x="2175" y="806"/>
                  <a:pt x="2148" y="806"/>
                </a:cubicBezTo>
                <a:cubicBezTo>
                  <a:pt x="2097" y="806"/>
                  <a:pt x="2068" y="792"/>
                  <a:pt x="2062" y="745"/>
                </a:cubicBezTo>
                <a:cubicBezTo>
                  <a:pt x="2062" y="702"/>
                  <a:pt x="2062" y="702"/>
                  <a:pt x="2062" y="702"/>
                </a:cubicBezTo>
                <a:cubicBezTo>
                  <a:pt x="2062" y="264"/>
                  <a:pt x="2062" y="264"/>
                  <a:pt x="2062" y="264"/>
                </a:cubicBezTo>
                <a:cubicBezTo>
                  <a:pt x="1880" y="264"/>
                  <a:pt x="1880" y="264"/>
                  <a:pt x="1880" y="264"/>
                </a:cubicBezTo>
                <a:cubicBezTo>
                  <a:pt x="1880" y="757"/>
                  <a:pt x="1880" y="757"/>
                  <a:pt x="1880" y="757"/>
                </a:cubicBezTo>
                <a:cubicBezTo>
                  <a:pt x="1837" y="773"/>
                  <a:pt x="1783" y="788"/>
                  <a:pt x="1723" y="788"/>
                </a:cubicBezTo>
                <a:cubicBezTo>
                  <a:pt x="1664" y="788"/>
                  <a:pt x="1638" y="768"/>
                  <a:pt x="1638" y="703"/>
                </a:cubicBezTo>
                <a:cubicBezTo>
                  <a:pt x="1638" y="627"/>
                  <a:pt x="1638" y="627"/>
                  <a:pt x="1638" y="627"/>
                </a:cubicBezTo>
                <a:cubicBezTo>
                  <a:pt x="1638" y="627"/>
                  <a:pt x="1638" y="627"/>
                  <a:pt x="1638" y="627"/>
                </a:cubicBezTo>
                <a:cubicBezTo>
                  <a:pt x="1638" y="264"/>
                  <a:pt x="1638" y="264"/>
                  <a:pt x="1638" y="264"/>
                </a:cubicBezTo>
                <a:cubicBezTo>
                  <a:pt x="1457" y="264"/>
                  <a:pt x="1457" y="264"/>
                  <a:pt x="1457" y="264"/>
                </a:cubicBezTo>
                <a:cubicBezTo>
                  <a:pt x="1457" y="752"/>
                  <a:pt x="1457" y="752"/>
                  <a:pt x="1457" y="752"/>
                </a:cubicBezTo>
                <a:cubicBezTo>
                  <a:pt x="1457" y="901"/>
                  <a:pt x="1543" y="931"/>
                  <a:pt x="1643" y="931"/>
                </a:cubicBezTo>
                <a:cubicBezTo>
                  <a:pt x="1724" y="931"/>
                  <a:pt x="1797" y="907"/>
                  <a:pt x="1857" y="871"/>
                </a:cubicBezTo>
                <a:cubicBezTo>
                  <a:pt x="1857" y="871"/>
                  <a:pt x="1857" y="871"/>
                  <a:pt x="1857" y="871"/>
                </a:cubicBezTo>
                <a:cubicBezTo>
                  <a:pt x="1857" y="871"/>
                  <a:pt x="1867" y="865"/>
                  <a:pt x="1898" y="845"/>
                </a:cubicBezTo>
                <a:cubicBezTo>
                  <a:pt x="1898" y="845"/>
                  <a:pt x="1898" y="845"/>
                  <a:pt x="1898" y="845"/>
                </a:cubicBezTo>
                <a:cubicBezTo>
                  <a:pt x="1926" y="910"/>
                  <a:pt x="1984" y="930"/>
                  <a:pt x="2056" y="930"/>
                </a:cubicBezTo>
                <a:cubicBezTo>
                  <a:pt x="2139" y="930"/>
                  <a:pt x="2225" y="901"/>
                  <a:pt x="2288" y="861"/>
                </a:cubicBezTo>
                <a:cubicBezTo>
                  <a:pt x="2346" y="906"/>
                  <a:pt x="2425" y="930"/>
                  <a:pt x="2523" y="930"/>
                </a:cubicBezTo>
                <a:cubicBezTo>
                  <a:pt x="2661" y="930"/>
                  <a:pt x="2739" y="895"/>
                  <a:pt x="2794" y="865"/>
                </a:cubicBezTo>
                <a:cubicBezTo>
                  <a:pt x="2794" y="743"/>
                  <a:pt x="2794" y="743"/>
                  <a:pt x="2794" y="743"/>
                </a:cubicBezTo>
                <a:cubicBezTo>
                  <a:pt x="2735" y="743"/>
                  <a:pt x="2735" y="743"/>
                  <a:pt x="2735" y="743"/>
                </a:cubicBezTo>
                <a:cubicBezTo>
                  <a:pt x="2690" y="775"/>
                  <a:pt x="2630" y="799"/>
                  <a:pt x="2551" y="799"/>
                </a:cubicBezTo>
                <a:cubicBezTo>
                  <a:pt x="2445" y="799"/>
                  <a:pt x="2379" y="762"/>
                  <a:pt x="2369" y="630"/>
                </a:cubicBezTo>
                <a:cubicBezTo>
                  <a:pt x="2818" y="630"/>
                  <a:pt x="2818" y="630"/>
                  <a:pt x="2818" y="630"/>
                </a:cubicBezTo>
                <a:cubicBezTo>
                  <a:pt x="2818" y="624"/>
                  <a:pt x="2821" y="596"/>
                  <a:pt x="2821" y="573"/>
                </a:cubicBezTo>
                <a:cubicBezTo>
                  <a:pt x="2821" y="354"/>
                  <a:pt x="2712" y="247"/>
                  <a:pt x="2509" y="247"/>
                </a:cubicBezTo>
                <a:close/>
                <a:moveTo>
                  <a:pt x="2372" y="518"/>
                </a:moveTo>
                <a:cubicBezTo>
                  <a:pt x="2387" y="395"/>
                  <a:pt x="2442" y="363"/>
                  <a:pt x="2509" y="363"/>
                </a:cubicBezTo>
                <a:cubicBezTo>
                  <a:pt x="2584" y="363"/>
                  <a:pt x="2627" y="401"/>
                  <a:pt x="2631" y="518"/>
                </a:cubicBezTo>
                <a:lnTo>
                  <a:pt x="2372" y="518"/>
                </a:lnTo>
                <a:close/>
                <a:moveTo>
                  <a:pt x="7385" y="45"/>
                </a:moveTo>
                <a:cubicBezTo>
                  <a:pt x="7280" y="45"/>
                  <a:pt x="7280" y="45"/>
                  <a:pt x="7280" y="45"/>
                </a:cubicBezTo>
                <a:cubicBezTo>
                  <a:pt x="7280" y="301"/>
                  <a:pt x="7280" y="301"/>
                  <a:pt x="7280" y="301"/>
                </a:cubicBezTo>
                <a:cubicBezTo>
                  <a:pt x="7237" y="265"/>
                  <a:pt x="7187" y="248"/>
                  <a:pt x="7098" y="248"/>
                </a:cubicBezTo>
                <a:cubicBezTo>
                  <a:pt x="6950" y="248"/>
                  <a:pt x="6801" y="338"/>
                  <a:pt x="6801" y="599"/>
                </a:cubicBezTo>
                <a:cubicBezTo>
                  <a:pt x="6801" y="680"/>
                  <a:pt x="6818" y="746"/>
                  <a:pt x="6846" y="797"/>
                </a:cubicBezTo>
                <a:cubicBezTo>
                  <a:pt x="6825" y="803"/>
                  <a:pt x="6803" y="807"/>
                  <a:pt x="6780" y="807"/>
                </a:cubicBezTo>
                <a:cubicBezTo>
                  <a:pt x="6720" y="807"/>
                  <a:pt x="6691" y="788"/>
                  <a:pt x="6691" y="722"/>
                </a:cubicBezTo>
                <a:cubicBezTo>
                  <a:pt x="6691" y="552"/>
                  <a:pt x="6691" y="552"/>
                  <a:pt x="6691" y="552"/>
                </a:cubicBezTo>
                <a:cubicBezTo>
                  <a:pt x="6691" y="552"/>
                  <a:pt x="6691" y="552"/>
                  <a:pt x="6691" y="552"/>
                </a:cubicBezTo>
                <a:cubicBezTo>
                  <a:pt x="6691" y="149"/>
                  <a:pt x="6691" y="149"/>
                  <a:pt x="6691" y="149"/>
                </a:cubicBezTo>
                <a:cubicBezTo>
                  <a:pt x="6691" y="60"/>
                  <a:pt x="6680" y="45"/>
                  <a:pt x="6616" y="45"/>
                </a:cubicBezTo>
                <a:cubicBezTo>
                  <a:pt x="6511" y="45"/>
                  <a:pt x="6511" y="45"/>
                  <a:pt x="6511" y="45"/>
                </a:cubicBezTo>
                <a:cubicBezTo>
                  <a:pt x="6511" y="552"/>
                  <a:pt x="6511" y="552"/>
                  <a:pt x="6511" y="552"/>
                </a:cubicBezTo>
                <a:cubicBezTo>
                  <a:pt x="6511" y="724"/>
                  <a:pt x="6511" y="724"/>
                  <a:pt x="6511" y="724"/>
                </a:cubicBezTo>
                <a:cubicBezTo>
                  <a:pt x="6511" y="744"/>
                  <a:pt x="6511" y="744"/>
                  <a:pt x="6511" y="744"/>
                </a:cubicBezTo>
                <a:cubicBezTo>
                  <a:pt x="6511" y="894"/>
                  <a:pt x="6586" y="931"/>
                  <a:pt x="6687" y="931"/>
                </a:cubicBezTo>
                <a:cubicBezTo>
                  <a:pt x="6765" y="931"/>
                  <a:pt x="6844" y="906"/>
                  <a:pt x="6906" y="871"/>
                </a:cubicBezTo>
                <a:cubicBezTo>
                  <a:pt x="6953" y="911"/>
                  <a:pt x="7013" y="931"/>
                  <a:pt x="7080" y="931"/>
                </a:cubicBezTo>
                <a:cubicBezTo>
                  <a:pt x="7171" y="931"/>
                  <a:pt x="7238" y="894"/>
                  <a:pt x="7284" y="846"/>
                </a:cubicBezTo>
                <a:cubicBezTo>
                  <a:pt x="7292" y="908"/>
                  <a:pt x="7309" y="913"/>
                  <a:pt x="7339" y="913"/>
                </a:cubicBezTo>
                <a:cubicBezTo>
                  <a:pt x="7461" y="913"/>
                  <a:pt x="7461" y="913"/>
                  <a:pt x="7461" y="913"/>
                </a:cubicBezTo>
                <a:cubicBezTo>
                  <a:pt x="7461" y="149"/>
                  <a:pt x="7461" y="149"/>
                  <a:pt x="7461" y="149"/>
                </a:cubicBezTo>
                <a:cubicBezTo>
                  <a:pt x="7461" y="61"/>
                  <a:pt x="7450" y="45"/>
                  <a:pt x="7385" y="45"/>
                </a:cubicBezTo>
                <a:close/>
                <a:moveTo>
                  <a:pt x="7280" y="743"/>
                </a:moveTo>
                <a:cubicBezTo>
                  <a:pt x="7231" y="782"/>
                  <a:pt x="7192" y="801"/>
                  <a:pt x="7135" y="801"/>
                </a:cubicBezTo>
                <a:cubicBezTo>
                  <a:pt x="7042" y="801"/>
                  <a:pt x="6997" y="743"/>
                  <a:pt x="6997" y="590"/>
                </a:cubicBezTo>
                <a:cubicBezTo>
                  <a:pt x="6997" y="424"/>
                  <a:pt x="7078" y="386"/>
                  <a:pt x="7158" y="386"/>
                </a:cubicBezTo>
                <a:cubicBezTo>
                  <a:pt x="7211" y="386"/>
                  <a:pt x="7249" y="397"/>
                  <a:pt x="7280" y="419"/>
                </a:cubicBezTo>
                <a:lnTo>
                  <a:pt x="7280" y="743"/>
                </a:lnTo>
                <a:close/>
                <a:moveTo>
                  <a:pt x="3492" y="426"/>
                </a:moveTo>
                <a:cubicBezTo>
                  <a:pt x="3492" y="913"/>
                  <a:pt x="3492" y="913"/>
                  <a:pt x="3492" y="913"/>
                </a:cubicBezTo>
                <a:cubicBezTo>
                  <a:pt x="3311" y="913"/>
                  <a:pt x="3311" y="913"/>
                  <a:pt x="3311" y="913"/>
                </a:cubicBezTo>
                <a:cubicBezTo>
                  <a:pt x="3311" y="475"/>
                  <a:pt x="3311" y="475"/>
                  <a:pt x="3311" y="475"/>
                </a:cubicBezTo>
                <a:cubicBezTo>
                  <a:pt x="3311" y="409"/>
                  <a:pt x="3285" y="390"/>
                  <a:pt x="3226" y="390"/>
                </a:cubicBezTo>
                <a:cubicBezTo>
                  <a:pt x="3166" y="390"/>
                  <a:pt x="3112" y="405"/>
                  <a:pt x="3069" y="420"/>
                </a:cubicBezTo>
                <a:cubicBezTo>
                  <a:pt x="3069" y="913"/>
                  <a:pt x="3069" y="913"/>
                  <a:pt x="3069" y="913"/>
                </a:cubicBezTo>
                <a:cubicBezTo>
                  <a:pt x="2887" y="913"/>
                  <a:pt x="2887" y="913"/>
                  <a:pt x="2887" y="913"/>
                </a:cubicBezTo>
                <a:cubicBezTo>
                  <a:pt x="2887" y="263"/>
                  <a:pt x="2887" y="263"/>
                  <a:pt x="2887" y="263"/>
                </a:cubicBezTo>
                <a:cubicBezTo>
                  <a:pt x="3007" y="263"/>
                  <a:pt x="3007" y="263"/>
                  <a:pt x="3007" y="263"/>
                </a:cubicBezTo>
                <a:cubicBezTo>
                  <a:pt x="3040" y="263"/>
                  <a:pt x="3058" y="266"/>
                  <a:pt x="3066" y="323"/>
                </a:cubicBezTo>
                <a:cubicBezTo>
                  <a:pt x="3131" y="278"/>
                  <a:pt x="3213" y="247"/>
                  <a:pt x="3306" y="247"/>
                </a:cubicBezTo>
                <a:cubicBezTo>
                  <a:pt x="3406" y="247"/>
                  <a:pt x="3492" y="277"/>
                  <a:pt x="3492" y="426"/>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013" dirty="0"/>
          </a:p>
        </p:txBody>
      </p:sp>
      <p:sp>
        <p:nvSpPr>
          <p:cNvPr id="10" name="LS_Worldline  (JU-Free) ">
            <a:extLst>
              <a:ext uri="{FF2B5EF4-FFF2-40B4-BE49-F238E27FC236}">
                <a16:creationId xmlns:a16="http://schemas.microsoft.com/office/drawing/2014/main" xmlns="" id="{2F479416-9C99-45C1-9A8D-260198FC7678}"/>
              </a:ext>
            </a:extLst>
          </p:cNvPr>
          <p:cNvSpPr txBox="1">
            <a:spLocks noChangeAspect="1"/>
          </p:cNvSpPr>
          <p:nvPr userDrawn="1">
            <p:custDataLst>
              <p:custData r:id="rId1"/>
            </p:custDataLst>
          </p:nvPr>
        </p:nvSpPr>
        <p:spPr bwMode="auto">
          <a:xfrm>
            <a:off x="7640637" y="4704024"/>
            <a:ext cx="1285879" cy="224670"/>
          </a:xfrm>
          <a:custGeom>
            <a:avLst/>
            <a:gdLst>
              <a:gd name="T0" fmla="*/ 3107 w 5382"/>
              <a:gd name="T1" fmla="*/ 302 h 939"/>
              <a:gd name="T2" fmla="*/ 2692 w 5382"/>
              <a:gd name="T3" fmla="*/ 799 h 939"/>
              <a:gd name="T4" fmla="*/ 2544 w 5382"/>
              <a:gd name="T5" fmla="*/ 553 h 939"/>
              <a:gd name="T6" fmla="*/ 2471 w 5382"/>
              <a:gd name="T7" fmla="*/ 47 h 939"/>
              <a:gd name="T8" fmla="*/ 2371 w 5382"/>
              <a:gd name="T9" fmla="*/ 725 h 939"/>
              <a:gd name="T10" fmla="*/ 2749 w 5382"/>
              <a:gd name="T11" fmla="*/ 872 h 939"/>
              <a:gd name="T12" fmla="*/ 3164 w 5382"/>
              <a:gd name="T13" fmla="*/ 923 h 939"/>
              <a:gd name="T14" fmla="*/ 3208 w 5382"/>
              <a:gd name="T15" fmla="*/ 47 h 939"/>
              <a:gd name="T16" fmla="*/ 2837 w 5382"/>
              <a:gd name="T17" fmla="*/ 592 h 939"/>
              <a:gd name="T18" fmla="*/ 3107 w 5382"/>
              <a:gd name="T19" fmla="*/ 744 h 939"/>
              <a:gd name="T20" fmla="*/ 2313 w 5382"/>
              <a:gd name="T21" fmla="*/ 403 h 939"/>
              <a:gd name="T22" fmla="*/ 2090 w 5382"/>
              <a:gd name="T23" fmla="*/ 923 h 939"/>
              <a:gd name="T24" fmla="*/ 2031 w 5382"/>
              <a:gd name="T25" fmla="*/ 262 h 939"/>
              <a:gd name="T26" fmla="*/ 1657 w 5382"/>
              <a:gd name="T27" fmla="*/ 274 h 939"/>
              <a:gd name="T28" fmla="*/ 1420 w 5382"/>
              <a:gd name="T29" fmla="*/ 453 h 939"/>
              <a:gd name="T30" fmla="*/ 1323 w 5382"/>
              <a:gd name="T31" fmla="*/ 593 h 939"/>
              <a:gd name="T32" fmla="*/ 1176 w 5382"/>
              <a:gd name="T33" fmla="*/ 593 h 939"/>
              <a:gd name="T34" fmla="*/ 1657 w 5382"/>
              <a:gd name="T35" fmla="*/ 274 h 939"/>
              <a:gd name="T36" fmla="*/ 1576 w 5382"/>
              <a:gd name="T37" fmla="*/ 388 h 939"/>
              <a:gd name="T38" fmla="*/ 3714 w 5382"/>
              <a:gd name="T39" fmla="*/ 127 h 939"/>
              <a:gd name="T40" fmla="*/ 3815 w 5382"/>
              <a:gd name="T41" fmla="*/ 225 h 939"/>
              <a:gd name="T42" fmla="*/ 5083 w 5382"/>
              <a:gd name="T43" fmla="*/ 249 h 939"/>
              <a:gd name="T44" fmla="*/ 4736 w 5382"/>
              <a:gd name="T45" fmla="*/ 811 h 939"/>
              <a:gd name="T46" fmla="*/ 4474 w 5382"/>
              <a:gd name="T47" fmla="*/ 244 h 939"/>
              <a:gd name="T48" fmla="*/ 4071 w 5382"/>
              <a:gd name="T49" fmla="*/ 262 h 939"/>
              <a:gd name="T50" fmla="*/ 3904 w 5382"/>
              <a:gd name="T51" fmla="*/ 708 h 939"/>
              <a:gd name="T52" fmla="*/ 3732 w 5382"/>
              <a:gd name="T53" fmla="*/ 262 h 939"/>
              <a:gd name="T54" fmla="*/ 3732 w 5382"/>
              <a:gd name="T55" fmla="*/ 730 h 939"/>
              <a:gd name="T56" fmla="*/ 3562 w 5382"/>
              <a:gd name="T57" fmla="*/ 726 h 939"/>
              <a:gd name="T58" fmla="*/ 3390 w 5382"/>
              <a:gd name="T59" fmla="*/ 47 h 939"/>
              <a:gd name="T60" fmla="*/ 3390 w 5382"/>
              <a:gd name="T61" fmla="*/ 748 h 939"/>
              <a:gd name="T62" fmla="*/ 3900 w 5382"/>
              <a:gd name="T63" fmla="*/ 914 h 939"/>
              <a:gd name="T64" fmla="*/ 4246 w 5382"/>
              <a:gd name="T65" fmla="*/ 923 h 939"/>
              <a:gd name="T66" fmla="*/ 4479 w 5382"/>
              <a:gd name="T67" fmla="*/ 479 h 939"/>
              <a:gd name="T68" fmla="*/ 4479 w 5382"/>
              <a:gd name="T69" fmla="*/ 748 h 939"/>
              <a:gd name="T70" fmla="*/ 5096 w 5382"/>
              <a:gd name="T71" fmla="*/ 934 h 939"/>
              <a:gd name="T72" fmla="*/ 5300 w 5382"/>
              <a:gd name="T73" fmla="*/ 747 h 939"/>
              <a:gd name="T74" fmla="*/ 5380 w 5382"/>
              <a:gd name="T75" fmla="*/ 633 h 939"/>
              <a:gd name="T76" fmla="*/ 5083 w 5382"/>
              <a:gd name="T77" fmla="*/ 366 h 939"/>
              <a:gd name="T78" fmla="*/ 1197 w 5382"/>
              <a:gd name="T79" fmla="*/ 156 h 939"/>
              <a:gd name="T80" fmla="*/ 629 w 5382"/>
              <a:gd name="T81" fmla="*/ 354 h 939"/>
              <a:gd name="T82" fmla="*/ 255 w 5382"/>
              <a:gd name="T83" fmla="*/ 922 h 939"/>
              <a:gd name="T84" fmla="*/ 0 w 5382"/>
              <a:gd name="T85" fmla="*/ 115 h 939"/>
              <a:gd name="T86" fmla="*/ 376 w 5382"/>
              <a:gd name="T87" fmla="*/ 115 h 939"/>
              <a:gd name="T88" fmla="*/ 399 w 5382"/>
              <a:gd name="T89" fmla="*/ 693 h 939"/>
              <a:gd name="T90" fmla="*/ 901 w 5382"/>
              <a:gd name="T91" fmla="*/ 693 h 939"/>
              <a:gd name="T92" fmla="*/ 976 w 5382"/>
              <a:gd name="T93" fmla="*/ 115 h 939"/>
              <a:gd name="T94" fmla="*/ 1267 w 5382"/>
              <a:gd name="T95" fmla="*/ 0 h 939"/>
              <a:gd name="T96" fmla="*/ 1197 w 5382"/>
              <a:gd name="T97" fmla="*/ 15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2" h="939">
                <a:moveTo>
                  <a:pt x="3208" y="47"/>
                </a:moveTo>
                <a:cubicBezTo>
                  <a:pt x="3107" y="47"/>
                  <a:pt x="3107" y="47"/>
                  <a:pt x="3107" y="47"/>
                </a:cubicBezTo>
                <a:cubicBezTo>
                  <a:pt x="3107" y="302"/>
                  <a:pt x="3107" y="302"/>
                  <a:pt x="3107" y="302"/>
                </a:cubicBezTo>
                <a:cubicBezTo>
                  <a:pt x="3066" y="267"/>
                  <a:pt x="3018" y="245"/>
                  <a:pt x="2933" y="245"/>
                </a:cubicBezTo>
                <a:cubicBezTo>
                  <a:pt x="2791" y="245"/>
                  <a:pt x="2649" y="339"/>
                  <a:pt x="2649" y="601"/>
                </a:cubicBezTo>
                <a:cubicBezTo>
                  <a:pt x="2649" y="681"/>
                  <a:pt x="2664" y="747"/>
                  <a:pt x="2692" y="799"/>
                </a:cubicBezTo>
                <a:cubicBezTo>
                  <a:pt x="2672" y="804"/>
                  <a:pt x="2650" y="808"/>
                  <a:pt x="2628" y="808"/>
                </a:cubicBezTo>
                <a:cubicBezTo>
                  <a:pt x="2571" y="808"/>
                  <a:pt x="2544" y="790"/>
                  <a:pt x="2544" y="724"/>
                </a:cubicBezTo>
                <a:cubicBezTo>
                  <a:pt x="2544" y="553"/>
                  <a:pt x="2544" y="553"/>
                  <a:pt x="2544" y="553"/>
                </a:cubicBezTo>
                <a:cubicBezTo>
                  <a:pt x="2543" y="553"/>
                  <a:pt x="2543" y="553"/>
                  <a:pt x="2543" y="553"/>
                </a:cubicBezTo>
                <a:cubicBezTo>
                  <a:pt x="2543" y="151"/>
                  <a:pt x="2543" y="151"/>
                  <a:pt x="2543" y="151"/>
                </a:cubicBezTo>
                <a:cubicBezTo>
                  <a:pt x="2543" y="62"/>
                  <a:pt x="2533" y="47"/>
                  <a:pt x="2471" y="47"/>
                </a:cubicBezTo>
                <a:cubicBezTo>
                  <a:pt x="2371" y="47"/>
                  <a:pt x="2371" y="47"/>
                  <a:pt x="2371" y="47"/>
                </a:cubicBezTo>
                <a:cubicBezTo>
                  <a:pt x="2371" y="553"/>
                  <a:pt x="2371" y="553"/>
                  <a:pt x="2371" y="553"/>
                </a:cubicBezTo>
                <a:cubicBezTo>
                  <a:pt x="2371" y="725"/>
                  <a:pt x="2371" y="725"/>
                  <a:pt x="2371" y="725"/>
                </a:cubicBezTo>
                <a:cubicBezTo>
                  <a:pt x="2371" y="746"/>
                  <a:pt x="2371" y="746"/>
                  <a:pt x="2371" y="746"/>
                </a:cubicBezTo>
                <a:cubicBezTo>
                  <a:pt x="2371" y="895"/>
                  <a:pt x="2443" y="932"/>
                  <a:pt x="2539" y="932"/>
                </a:cubicBezTo>
                <a:cubicBezTo>
                  <a:pt x="2614" y="932"/>
                  <a:pt x="2690" y="907"/>
                  <a:pt x="2749" y="872"/>
                </a:cubicBezTo>
                <a:cubicBezTo>
                  <a:pt x="2794" y="912"/>
                  <a:pt x="2852" y="932"/>
                  <a:pt x="2916" y="932"/>
                </a:cubicBezTo>
                <a:cubicBezTo>
                  <a:pt x="3003" y="932"/>
                  <a:pt x="3067" y="895"/>
                  <a:pt x="3111" y="847"/>
                </a:cubicBezTo>
                <a:cubicBezTo>
                  <a:pt x="3118" y="909"/>
                  <a:pt x="3135" y="923"/>
                  <a:pt x="3164" y="923"/>
                </a:cubicBezTo>
                <a:cubicBezTo>
                  <a:pt x="3280" y="923"/>
                  <a:pt x="3280" y="923"/>
                  <a:pt x="3280" y="923"/>
                </a:cubicBezTo>
                <a:cubicBezTo>
                  <a:pt x="3280" y="151"/>
                  <a:pt x="3280" y="151"/>
                  <a:pt x="3280" y="151"/>
                </a:cubicBezTo>
                <a:cubicBezTo>
                  <a:pt x="3280" y="63"/>
                  <a:pt x="3270" y="47"/>
                  <a:pt x="3208" y="47"/>
                </a:cubicBezTo>
                <a:close/>
                <a:moveTo>
                  <a:pt x="3107" y="744"/>
                </a:moveTo>
                <a:cubicBezTo>
                  <a:pt x="3060" y="783"/>
                  <a:pt x="3023" y="803"/>
                  <a:pt x="2968" y="803"/>
                </a:cubicBezTo>
                <a:cubicBezTo>
                  <a:pt x="2880" y="803"/>
                  <a:pt x="2837" y="744"/>
                  <a:pt x="2837" y="592"/>
                </a:cubicBezTo>
                <a:cubicBezTo>
                  <a:pt x="2837" y="426"/>
                  <a:pt x="2914" y="388"/>
                  <a:pt x="2990" y="388"/>
                </a:cubicBezTo>
                <a:cubicBezTo>
                  <a:pt x="3041" y="388"/>
                  <a:pt x="3078" y="399"/>
                  <a:pt x="3107" y="421"/>
                </a:cubicBezTo>
                <a:lnTo>
                  <a:pt x="3107" y="744"/>
                </a:lnTo>
                <a:close/>
                <a:moveTo>
                  <a:pt x="2273" y="250"/>
                </a:moveTo>
                <a:cubicBezTo>
                  <a:pt x="2287" y="250"/>
                  <a:pt x="2301" y="253"/>
                  <a:pt x="2313" y="257"/>
                </a:cubicBezTo>
                <a:cubicBezTo>
                  <a:pt x="2313" y="403"/>
                  <a:pt x="2313" y="403"/>
                  <a:pt x="2313" y="403"/>
                </a:cubicBezTo>
                <a:cubicBezTo>
                  <a:pt x="2282" y="403"/>
                  <a:pt x="2282" y="403"/>
                  <a:pt x="2282" y="403"/>
                </a:cubicBezTo>
                <a:cubicBezTo>
                  <a:pt x="2190" y="403"/>
                  <a:pt x="2126" y="423"/>
                  <a:pt x="2090" y="442"/>
                </a:cubicBezTo>
                <a:cubicBezTo>
                  <a:pt x="2090" y="923"/>
                  <a:pt x="2090" y="923"/>
                  <a:pt x="2090" y="923"/>
                </a:cubicBezTo>
                <a:cubicBezTo>
                  <a:pt x="1915" y="923"/>
                  <a:pt x="1915" y="923"/>
                  <a:pt x="1915" y="923"/>
                </a:cubicBezTo>
                <a:cubicBezTo>
                  <a:pt x="1915" y="262"/>
                  <a:pt x="1915" y="262"/>
                  <a:pt x="1915" y="262"/>
                </a:cubicBezTo>
                <a:cubicBezTo>
                  <a:pt x="2031" y="262"/>
                  <a:pt x="2031" y="262"/>
                  <a:pt x="2031" y="262"/>
                </a:cubicBezTo>
                <a:cubicBezTo>
                  <a:pt x="2062" y="262"/>
                  <a:pt x="2081" y="271"/>
                  <a:pt x="2088" y="337"/>
                </a:cubicBezTo>
                <a:cubicBezTo>
                  <a:pt x="2130" y="292"/>
                  <a:pt x="2190" y="250"/>
                  <a:pt x="2273" y="250"/>
                </a:cubicBezTo>
                <a:close/>
                <a:moveTo>
                  <a:pt x="1657" y="274"/>
                </a:moveTo>
                <a:cubicBezTo>
                  <a:pt x="1616" y="256"/>
                  <a:pt x="1570" y="246"/>
                  <a:pt x="1523" y="246"/>
                </a:cubicBezTo>
                <a:cubicBezTo>
                  <a:pt x="1511" y="246"/>
                  <a:pt x="1498" y="247"/>
                  <a:pt x="1487" y="248"/>
                </a:cubicBezTo>
                <a:cubicBezTo>
                  <a:pt x="1444" y="306"/>
                  <a:pt x="1420" y="376"/>
                  <a:pt x="1420" y="453"/>
                </a:cubicBezTo>
                <a:cubicBezTo>
                  <a:pt x="1420" y="596"/>
                  <a:pt x="1507" y="719"/>
                  <a:pt x="1631" y="772"/>
                </a:cubicBezTo>
                <a:cubicBezTo>
                  <a:pt x="1600" y="794"/>
                  <a:pt x="1563" y="807"/>
                  <a:pt x="1523" y="807"/>
                </a:cubicBezTo>
                <a:cubicBezTo>
                  <a:pt x="1412" y="807"/>
                  <a:pt x="1323" y="711"/>
                  <a:pt x="1323" y="593"/>
                </a:cubicBezTo>
                <a:cubicBezTo>
                  <a:pt x="1323" y="542"/>
                  <a:pt x="1340" y="495"/>
                  <a:pt x="1367" y="459"/>
                </a:cubicBezTo>
                <a:cubicBezTo>
                  <a:pt x="1367" y="405"/>
                  <a:pt x="1386" y="306"/>
                  <a:pt x="1415" y="264"/>
                </a:cubicBezTo>
                <a:cubicBezTo>
                  <a:pt x="1275" y="309"/>
                  <a:pt x="1176" y="441"/>
                  <a:pt x="1176" y="593"/>
                </a:cubicBezTo>
                <a:cubicBezTo>
                  <a:pt x="1176" y="785"/>
                  <a:pt x="1334" y="939"/>
                  <a:pt x="1523" y="939"/>
                </a:cubicBezTo>
                <a:cubicBezTo>
                  <a:pt x="1712" y="939"/>
                  <a:pt x="1869" y="785"/>
                  <a:pt x="1869" y="593"/>
                </a:cubicBezTo>
                <a:cubicBezTo>
                  <a:pt x="1869" y="450"/>
                  <a:pt x="1782" y="326"/>
                  <a:pt x="1657" y="274"/>
                </a:cubicBezTo>
                <a:close/>
                <a:moveTo>
                  <a:pt x="1713" y="658"/>
                </a:moveTo>
                <a:cubicBezTo>
                  <a:pt x="1628" y="633"/>
                  <a:pt x="1566" y="551"/>
                  <a:pt x="1566" y="453"/>
                </a:cubicBezTo>
                <a:cubicBezTo>
                  <a:pt x="1566" y="430"/>
                  <a:pt x="1570" y="408"/>
                  <a:pt x="1576" y="388"/>
                </a:cubicBezTo>
                <a:cubicBezTo>
                  <a:pt x="1661" y="412"/>
                  <a:pt x="1723" y="495"/>
                  <a:pt x="1723" y="593"/>
                </a:cubicBezTo>
                <a:cubicBezTo>
                  <a:pt x="1723" y="616"/>
                  <a:pt x="1719" y="638"/>
                  <a:pt x="1713" y="658"/>
                </a:cubicBezTo>
                <a:close/>
                <a:moveTo>
                  <a:pt x="3714" y="127"/>
                </a:moveTo>
                <a:cubicBezTo>
                  <a:pt x="3714" y="73"/>
                  <a:pt x="3759" y="28"/>
                  <a:pt x="3815" y="28"/>
                </a:cubicBezTo>
                <a:cubicBezTo>
                  <a:pt x="3871" y="28"/>
                  <a:pt x="3916" y="73"/>
                  <a:pt x="3916" y="127"/>
                </a:cubicBezTo>
                <a:cubicBezTo>
                  <a:pt x="3916" y="182"/>
                  <a:pt x="3871" y="225"/>
                  <a:pt x="3815" y="225"/>
                </a:cubicBezTo>
                <a:cubicBezTo>
                  <a:pt x="3759" y="225"/>
                  <a:pt x="3714" y="182"/>
                  <a:pt x="3714" y="127"/>
                </a:cubicBezTo>
                <a:close/>
                <a:moveTo>
                  <a:pt x="5382" y="576"/>
                </a:moveTo>
                <a:cubicBezTo>
                  <a:pt x="5382" y="357"/>
                  <a:pt x="5278" y="249"/>
                  <a:pt x="5083" y="249"/>
                </a:cubicBezTo>
                <a:cubicBezTo>
                  <a:pt x="4898" y="249"/>
                  <a:pt x="4758" y="381"/>
                  <a:pt x="4758" y="595"/>
                </a:cubicBezTo>
                <a:cubicBezTo>
                  <a:pt x="4758" y="676"/>
                  <a:pt x="4776" y="744"/>
                  <a:pt x="4810" y="798"/>
                </a:cubicBezTo>
                <a:cubicBezTo>
                  <a:pt x="4786" y="805"/>
                  <a:pt x="4761" y="811"/>
                  <a:pt x="4736" y="811"/>
                </a:cubicBezTo>
                <a:cubicBezTo>
                  <a:pt x="4686" y="811"/>
                  <a:pt x="4659" y="796"/>
                  <a:pt x="4653" y="749"/>
                </a:cubicBezTo>
                <a:cubicBezTo>
                  <a:pt x="4653" y="430"/>
                  <a:pt x="4653" y="430"/>
                  <a:pt x="4653" y="430"/>
                </a:cubicBezTo>
                <a:cubicBezTo>
                  <a:pt x="4653" y="281"/>
                  <a:pt x="4571" y="244"/>
                  <a:pt x="4474" y="244"/>
                </a:cubicBezTo>
                <a:cubicBezTo>
                  <a:pt x="4385" y="244"/>
                  <a:pt x="4305" y="281"/>
                  <a:pt x="4243" y="327"/>
                </a:cubicBezTo>
                <a:cubicBezTo>
                  <a:pt x="4236" y="270"/>
                  <a:pt x="4218" y="262"/>
                  <a:pt x="4187" y="262"/>
                </a:cubicBezTo>
                <a:cubicBezTo>
                  <a:pt x="4071" y="262"/>
                  <a:pt x="4071" y="262"/>
                  <a:pt x="4071" y="262"/>
                </a:cubicBezTo>
                <a:cubicBezTo>
                  <a:pt x="4071" y="775"/>
                  <a:pt x="4071" y="775"/>
                  <a:pt x="4071" y="775"/>
                </a:cubicBezTo>
                <a:cubicBezTo>
                  <a:pt x="4045" y="783"/>
                  <a:pt x="4018" y="790"/>
                  <a:pt x="3988" y="790"/>
                </a:cubicBezTo>
                <a:cubicBezTo>
                  <a:pt x="3932" y="790"/>
                  <a:pt x="3905" y="772"/>
                  <a:pt x="3904" y="708"/>
                </a:cubicBezTo>
                <a:cubicBezTo>
                  <a:pt x="3904" y="384"/>
                  <a:pt x="3904" y="384"/>
                  <a:pt x="3904" y="384"/>
                </a:cubicBezTo>
                <a:cubicBezTo>
                  <a:pt x="3904" y="283"/>
                  <a:pt x="3895" y="262"/>
                  <a:pt x="3835" y="262"/>
                </a:cubicBezTo>
                <a:cubicBezTo>
                  <a:pt x="3732" y="262"/>
                  <a:pt x="3732" y="262"/>
                  <a:pt x="3732" y="262"/>
                </a:cubicBezTo>
                <a:cubicBezTo>
                  <a:pt x="3732" y="535"/>
                  <a:pt x="3732" y="535"/>
                  <a:pt x="3732" y="535"/>
                </a:cubicBezTo>
                <a:cubicBezTo>
                  <a:pt x="3732" y="728"/>
                  <a:pt x="3732" y="728"/>
                  <a:pt x="3732" y="728"/>
                </a:cubicBezTo>
                <a:cubicBezTo>
                  <a:pt x="3732" y="730"/>
                  <a:pt x="3732" y="730"/>
                  <a:pt x="3732" y="730"/>
                </a:cubicBezTo>
                <a:cubicBezTo>
                  <a:pt x="3732" y="794"/>
                  <a:pt x="3732" y="794"/>
                  <a:pt x="3732" y="794"/>
                </a:cubicBezTo>
                <a:cubicBezTo>
                  <a:pt x="3705" y="803"/>
                  <a:pt x="3676" y="811"/>
                  <a:pt x="3646" y="811"/>
                </a:cubicBezTo>
                <a:cubicBezTo>
                  <a:pt x="3589" y="811"/>
                  <a:pt x="3562" y="792"/>
                  <a:pt x="3562" y="726"/>
                </a:cubicBezTo>
                <a:cubicBezTo>
                  <a:pt x="3562" y="151"/>
                  <a:pt x="3562" y="151"/>
                  <a:pt x="3562" y="151"/>
                </a:cubicBezTo>
                <a:cubicBezTo>
                  <a:pt x="3562" y="62"/>
                  <a:pt x="3551" y="47"/>
                  <a:pt x="3489" y="47"/>
                </a:cubicBezTo>
                <a:cubicBezTo>
                  <a:pt x="3390" y="47"/>
                  <a:pt x="3390" y="47"/>
                  <a:pt x="3390" y="47"/>
                </a:cubicBezTo>
                <a:cubicBezTo>
                  <a:pt x="3390" y="556"/>
                  <a:pt x="3390" y="556"/>
                  <a:pt x="3390" y="556"/>
                </a:cubicBezTo>
                <a:cubicBezTo>
                  <a:pt x="3390" y="725"/>
                  <a:pt x="3390" y="725"/>
                  <a:pt x="3390" y="725"/>
                </a:cubicBezTo>
                <a:cubicBezTo>
                  <a:pt x="3390" y="748"/>
                  <a:pt x="3390" y="748"/>
                  <a:pt x="3390" y="748"/>
                </a:cubicBezTo>
                <a:cubicBezTo>
                  <a:pt x="3390" y="897"/>
                  <a:pt x="3461" y="934"/>
                  <a:pt x="3558" y="934"/>
                </a:cubicBezTo>
                <a:cubicBezTo>
                  <a:pt x="3635" y="934"/>
                  <a:pt x="3714" y="907"/>
                  <a:pt x="3774" y="871"/>
                </a:cubicBezTo>
                <a:cubicBezTo>
                  <a:pt x="3804" y="903"/>
                  <a:pt x="3848" y="914"/>
                  <a:pt x="3900" y="914"/>
                </a:cubicBezTo>
                <a:cubicBezTo>
                  <a:pt x="3959" y="914"/>
                  <a:pt x="4019" y="898"/>
                  <a:pt x="4071" y="874"/>
                </a:cubicBezTo>
                <a:cubicBezTo>
                  <a:pt x="4071" y="923"/>
                  <a:pt x="4071" y="923"/>
                  <a:pt x="4071" y="923"/>
                </a:cubicBezTo>
                <a:cubicBezTo>
                  <a:pt x="4246" y="923"/>
                  <a:pt x="4246" y="923"/>
                  <a:pt x="4246" y="923"/>
                </a:cubicBezTo>
                <a:cubicBezTo>
                  <a:pt x="4246" y="425"/>
                  <a:pt x="4246" y="425"/>
                  <a:pt x="4246" y="425"/>
                </a:cubicBezTo>
                <a:cubicBezTo>
                  <a:pt x="4288" y="409"/>
                  <a:pt x="4340" y="394"/>
                  <a:pt x="4397" y="394"/>
                </a:cubicBezTo>
                <a:cubicBezTo>
                  <a:pt x="4454" y="394"/>
                  <a:pt x="4479" y="414"/>
                  <a:pt x="4479" y="479"/>
                </a:cubicBezTo>
                <a:cubicBezTo>
                  <a:pt x="4479" y="556"/>
                  <a:pt x="4479" y="556"/>
                  <a:pt x="4479" y="556"/>
                </a:cubicBezTo>
                <a:cubicBezTo>
                  <a:pt x="4479" y="556"/>
                  <a:pt x="4479" y="556"/>
                  <a:pt x="4479" y="556"/>
                </a:cubicBezTo>
                <a:cubicBezTo>
                  <a:pt x="4479" y="748"/>
                  <a:pt x="4479" y="748"/>
                  <a:pt x="4479" y="748"/>
                </a:cubicBezTo>
                <a:cubicBezTo>
                  <a:pt x="4479" y="897"/>
                  <a:pt x="4551" y="934"/>
                  <a:pt x="4647" y="934"/>
                </a:cubicBezTo>
                <a:cubicBezTo>
                  <a:pt x="4727" y="934"/>
                  <a:pt x="4809" y="905"/>
                  <a:pt x="4870" y="866"/>
                </a:cubicBezTo>
                <a:cubicBezTo>
                  <a:pt x="4926" y="910"/>
                  <a:pt x="5002" y="934"/>
                  <a:pt x="5096" y="934"/>
                </a:cubicBezTo>
                <a:cubicBezTo>
                  <a:pt x="5229" y="934"/>
                  <a:pt x="5304" y="900"/>
                  <a:pt x="5357" y="869"/>
                </a:cubicBezTo>
                <a:cubicBezTo>
                  <a:pt x="5357" y="747"/>
                  <a:pt x="5357" y="747"/>
                  <a:pt x="5357" y="747"/>
                </a:cubicBezTo>
                <a:cubicBezTo>
                  <a:pt x="5300" y="747"/>
                  <a:pt x="5300" y="747"/>
                  <a:pt x="5300" y="747"/>
                </a:cubicBezTo>
                <a:cubicBezTo>
                  <a:pt x="5257" y="779"/>
                  <a:pt x="5199" y="803"/>
                  <a:pt x="5123" y="803"/>
                </a:cubicBezTo>
                <a:cubicBezTo>
                  <a:pt x="5021" y="803"/>
                  <a:pt x="4957" y="766"/>
                  <a:pt x="4949" y="633"/>
                </a:cubicBezTo>
                <a:cubicBezTo>
                  <a:pt x="5380" y="633"/>
                  <a:pt x="5380" y="633"/>
                  <a:pt x="5380" y="633"/>
                </a:cubicBezTo>
                <a:cubicBezTo>
                  <a:pt x="5380" y="627"/>
                  <a:pt x="5382" y="599"/>
                  <a:pt x="5382" y="576"/>
                </a:cubicBezTo>
                <a:close/>
                <a:moveTo>
                  <a:pt x="4951" y="522"/>
                </a:moveTo>
                <a:cubicBezTo>
                  <a:pt x="4965" y="398"/>
                  <a:pt x="5018" y="366"/>
                  <a:pt x="5083" y="366"/>
                </a:cubicBezTo>
                <a:cubicBezTo>
                  <a:pt x="5155" y="366"/>
                  <a:pt x="5196" y="404"/>
                  <a:pt x="5200" y="522"/>
                </a:cubicBezTo>
                <a:lnTo>
                  <a:pt x="4951" y="522"/>
                </a:lnTo>
                <a:close/>
                <a:moveTo>
                  <a:pt x="1197" y="156"/>
                </a:moveTo>
                <a:cubicBezTo>
                  <a:pt x="999" y="922"/>
                  <a:pt x="999" y="922"/>
                  <a:pt x="999" y="922"/>
                </a:cubicBezTo>
                <a:cubicBezTo>
                  <a:pt x="770" y="922"/>
                  <a:pt x="770" y="922"/>
                  <a:pt x="770" y="922"/>
                </a:cubicBezTo>
                <a:cubicBezTo>
                  <a:pt x="629" y="354"/>
                  <a:pt x="629" y="354"/>
                  <a:pt x="629" y="354"/>
                </a:cubicBezTo>
                <a:cubicBezTo>
                  <a:pt x="626" y="354"/>
                  <a:pt x="626" y="354"/>
                  <a:pt x="626" y="354"/>
                </a:cubicBezTo>
                <a:cubicBezTo>
                  <a:pt x="483" y="922"/>
                  <a:pt x="483" y="922"/>
                  <a:pt x="483" y="922"/>
                </a:cubicBezTo>
                <a:cubicBezTo>
                  <a:pt x="255" y="922"/>
                  <a:pt x="255" y="922"/>
                  <a:pt x="255" y="922"/>
                </a:cubicBezTo>
                <a:cubicBezTo>
                  <a:pt x="65" y="151"/>
                  <a:pt x="65" y="151"/>
                  <a:pt x="65" y="151"/>
                </a:cubicBezTo>
                <a:cubicBezTo>
                  <a:pt x="57" y="131"/>
                  <a:pt x="41" y="115"/>
                  <a:pt x="21" y="115"/>
                </a:cubicBezTo>
                <a:cubicBezTo>
                  <a:pt x="0" y="115"/>
                  <a:pt x="0" y="115"/>
                  <a:pt x="0" y="115"/>
                </a:cubicBezTo>
                <a:cubicBezTo>
                  <a:pt x="0" y="0"/>
                  <a:pt x="0" y="0"/>
                  <a:pt x="0" y="0"/>
                </a:cubicBezTo>
                <a:cubicBezTo>
                  <a:pt x="376" y="0"/>
                  <a:pt x="376" y="0"/>
                  <a:pt x="376" y="0"/>
                </a:cubicBezTo>
                <a:cubicBezTo>
                  <a:pt x="376" y="115"/>
                  <a:pt x="376" y="115"/>
                  <a:pt x="376" y="115"/>
                </a:cubicBezTo>
                <a:cubicBezTo>
                  <a:pt x="266" y="115"/>
                  <a:pt x="266" y="115"/>
                  <a:pt x="266" y="115"/>
                </a:cubicBezTo>
                <a:cubicBezTo>
                  <a:pt x="396" y="693"/>
                  <a:pt x="396" y="693"/>
                  <a:pt x="396" y="693"/>
                </a:cubicBezTo>
                <a:cubicBezTo>
                  <a:pt x="399" y="693"/>
                  <a:pt x="399" y="693"/>
                  <a:pt x="399" y="693"/>
                </a:cubicBezTo>
                <a:cubicBezTo>
                  <a:pt x="572" y="0"/>
                  <a:pt x="572" y="0"/>
                  <a:pt x="572" y="0"/>
                </a:cubicBezTo>
                <a:cubicBezTo>
                  <a:pt x="730" y="0"/>
                  <a:pt x="730" y="0"/>
                  <a:pt x="730" y="0"/>
                </a:cubicBezTo>
                <a:cubicBezTo>
                  <a:pt x="901" y="693"/>
                  <a:pt x="901" y="693"/>
                  <a:pt x="901" y="693"/>
                </a:cubicBezTo>
                <a:cubicBezTo>
                  <a:pt x="904" y="693"/>
                  <a:pt x="904" y="693"/>
                  <a:pt x="904" y="693"/>
                </a:cubicBezTo>
                <a:cubicBezTo>
                  <a:pt x="1021" y="205"/>
                  <a:pt x="1021" y="205"/>
                  <a:pt x="1021" y="205"/>
                </a:cubicBezTo>
                <a:cubicBezTo>
                  <a:pt x="1041" y="147"/>
                  <a:pt x="1027" y="115"/>
                  <a:pt x="976" y="115"/>
                </a:cubicBezTo>
                <a:cubicBezTo>
                  <a:pt x="926" y="115"/>
                  <a:pt x="926" y="115"/>
                  <a:pt x="926" y="115"/>
                </a:cubicBezTo>
                <a:cubicBezTo>
                  <a:pt x="926" y="0"/>
                  <a:pt x="926" y="0"/>
                  <a:pt x="926" y="0"/>
                </a:cubicBezTo>
                <a:cubicBezTo>
                  <a:pt x="1267" y="0"/>
                  <a:pt x="1267" y="0"/>
                  <a:pt x="1267" y="0"/>
                </a:cubicBezTo>
                <a:cubicBezTo>
                  <a:pt x="1267" y="115"/>
                  <a:pt x="1267" y="115"/>
                  <a:pt x="1267" y="115"/>
                </a:cubicBezTo>
                <a:cubicBezTo>
                  <a:pt x="1248" y="115"/>
                  <a:pt x="1248" y="115"/>
                  <a:pt x="1248" y="115"/>
                </a:cubicBezTo>
                <a:cubicBezTo>
                  <a:pt x="1225" y="115"/>
                  <a:pt x="1205" y="132"/>
                  <a:pt x="1197" y="15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70000" indent="-270000" algn="l" defTabSz="914400" rtl="0" eaLnBrk="1" latinLnBrk="0" hangingPunct="1">
              <a:spcBef>
                <a:spcPts val="0"/>
              </a:spcBef>
              <a:buFont typeface="Arial" pitchFamily="34" charset="0"/>
              <a:buChar char="•"/>
              <a:defRPr sz="2000" b="0" kern="1200">
                <a:solidFill>
                  <a:schemeClr val="tx1"/>
                </a:solidFill>
                <a:latin typeface="+mn-lt"/>
                <a:ea typeface="+mn-ea"/>
                <a:cs typeface="+mn-cs"/>
              </a:defRPr>
            </a:lvl1pPr>
            <a:lvl2pPr marL="540000" indent="-270000" algn="l" defTabSz="914400" rtl="0" eaLnBrk="1" latinLnBrk="0" hangingPunct="1">
              <a:spcBef>
                <a:spcPts val="0"/>
              </a:spcBef>
              <a:buFont typeface="Arial" pitchFamily="34" charset="0"/>
              <a:buChar char="•"/>
              <a:defRPr sz="1800" b="0" kern="1200">
                <a:solidFill>
                  <a:schemeClr val="tx1"/>
                </a:solidFill>
                <a:latin typeface="+mn-lt"/>
                <a:ea typeface="+mn-ea"/>
                <a:cs typeface="+mn-cs"/>
              </a:defRPr>
            </a:lvl2pPr>
            <a:lvl3pPr marL="810000" indent="-270000" algn="l" defTabSz="914400" rtl="0" eaLnBrk="1" latinLnBrk="0" hangingPunct="1">
              <a:spcBef>
                <a:spcPts val="0"/>
              </a:spcBef>
              <a:buFont typeface="Arial" pitchFamily="34" charset="0"/>
              <a:buChar char="•"/>
              <a:defRPr sz="1600" b="0" kern="1200" baseline="0">
                <a:solidFill>
                  <a:schemeClr val="tx1"/>
                </a:solidFill>
                <a:latin typeface="+mn-lt"/>
                <a:ea typeface="+mn-ea"/>
                <a:cs typeface="+mn-cs"/>
              </a:defRPr>
            </a:lvl3pPr>
            <a:lvl4pPr marL="0" indent="0" algn="l" defTabSz="914400" rtl="0" eaLnBrk="1" latinLnBrk="0" hangingPunct="1">
              <a:spcBef>
                <a:spcPts val="0"/>
              </a:spcBef>
              <a:buFont typeface="Aria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70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540000" indent="0" algn="l" defTabSz="914400" rtl="0" eaLnBrk="1" latinLnBrk="0" hangingPunct="1">
              <a:spcBef>
                <a:spcPts val="0"/>
              </a:spcBef>
              <a:buFont typeface="Arial" pitchFamily="34" charset="0"/>
              <a:buNone/>
              <a:defRPr sz="1800" kern="1200" baseline="0">
                <a:solidFill>
                  <a:schemeClr val="tx1"/>
                </a:solidFill>
                <a:latin typeface="+mn-lt"/>
                <a:ea typeface="+mn-ea"/>
                <a:cs typeface="+mn-cs"/>
              </a:defRPr>
            </a:lvl7pPr>
            <a:lvl8pPr marL="810000" indent="0" algn="l" defTabSz="914400" rtl="0" eaLnBrk="1" latinLnBrk="0" hangingPunct="1">
              <a:spcBef>
                <a:spcPts val="0"/>
              </a:spcBef>
              <a:buFont typeface="Arial" pitchFamily="34" charset="0"/>
              <a:buNone/>
              <a:defRPr sz="1600" kern="1200" baseline="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a:lstStyle>
          <a:p>
            <a:pPr marL="0" lvl="0" indent="0">
              <a:buFontTx/>
              <a:buNone/>
            </a:pPr>
            <a:r>
              <a:rPr lang="en-GB"/>
              <a:t> </a:t>
            </a:r>
            <a:endParaRPr lang="en-GB" dirty="0"/>
          </a:p>
        </p:txBody>
      </p:sp>
      <p:sp>
        <p:nvSpPr>
          <p:cNvPr id="11" name="LS_Santeos  (JU-Free) " hidden="1">
            <a:extLst>
              <a:ext uri="{FF2B5EF4-FFF2-40B4-BE49-F238E27FC236}">
                <a16:creationId xmlns:a16="http://schemas.microsoft.com/office/drawing/2014/main" xmlns="" id="{ACE6FA08-17EB-4FED-A5FB-B35BAC282406}"/>
              </a:ext>
            </a:extLst>
          </p:cNvPr>
          <p:cNvSpPr>
            <a:spLocks noChangeAspect="1"/>
          </p:cNvSpPr>
          <p:nvPr userDrawn="1"/>
        </p:nvSpPr>
        <p:spPr bwMode="auto">
          <a:xfrm>
            <a:off x="7857464" y="4722302"/>
            <a:ext cx="1071034" cy="288000"/>
          </a:xfrm>
          <a:custGeom>
            <a:avLst/>
            <a:gdLst>
              <a:gd name="T0" fmla="*/ 2049 w 4630"/>
              <a:gd name="T1" fmla="*/ 1233 h 1246"/>
              <a:gd name="T2" fmla="*/ 2105 w 4630"/>
              <a:gd name="T3" fmla="*/ 1209 h 1246"/>
              <a:gd name="T4" fmla="*/ 2051 w 4630"/>
              <a:gd name="T5" fmla="*/ 1121 h 1246"/>
              <a:gd name="T6" fmla="*/ 2387 w 4630"/>
              <a:gd name="T7" fmla="*/ 1051 h 1246"/>
              <a:gd name="T8" fmla="*/ 2329 w 4630"/>
              <a:gd name="T9" fmla="*/ 1073 h 1246"/>
              <a:gd name="T10" fmla="*/ 2256 w 4630"/>
              <a:gd name="T11" fmla="*/ 1139 h 1246"/>
              <a:gd name="T12" fmla="*/ 2365 w 4630"/>
              <a:gd name="T13" fmla="*/ 1214 h 1246"/>
              <a:gd name="T14" fmla="*/ 2359 w 4630"/>
              <a:gd name="T15" fmla="*/ 1190 h 1246"/>
              <a:gd name="T16" fmla="*/ 2331 w 4630"/>
              <a:gd name="T17" fmla="*/ 1154 h 1246"/>
              <a:gd name="T18" fmla="*/ 1909 w 4630"/>
              <a:gd name="T19" fmla="*/ 1242 h 1246"/>
              <a:gd name="T20" fmla="*/ 1772 w 4630"/>
              <a:gd name="T21" fmla="*/ 1242 h 1246"/>
              <a:gd name="T22" fmla="*/ 1950 w 4630"/>
              <a:gd name="T23" fmla="*/ 1071 h 1246"/>
              <a:gd name="T24" fmla="*/ 2082 w 4630"/>
              <a:gd name="T25" fmla="*/ 722 h 1246"/>
              <a:gd name="T26" fmla="*/ 1791 w 4630"/>
              <a:gd name="T27" fmla="*/ 319 h 1246"/>
              <a:gd name="T28" fmla="*/ 1439 w 4630"/>
              <a:gd name="T29" fmla="*/ 722 h 1246"/>
              <a:gd name="T30" fmla="*/ 4322 w 4630"/>
              <a:gd name="T31" fmla="*/ 869 h 1246"/>
              <a:gd name="T32" fmla="*/ 4362 w 4630"/>
              <a:gd name="T33" fmla="*/ 174 h 1246"/>
              <a:gd name="T34" fmla="*/ 4322 w 4630"/>
              <a:gd name="T35" fmla="*/ 869 h 1246"/>
              <a:gd name="T36" fmla="*/ 232 w 4630"/>
              <a:gd name="T37" fmla="*/ 591 h 1246"/>
              <a:gd name="T38" fmla="*/ 323 w 4630"/>
              <a:gd name="T39" fmla="*/ 442 h 1246"/>
              <a:gd name="T40" fmla="*/ 1362 w 4630"/>
              <a:gd name="T41" fmla="*/ 1197 h 1246"/>
              <a:gd name="T42" fmla="*/ 1474 w 4630"/>
              <a:gd name="T43" fmla="*/ 1206 h 1246"/>
              <a:gd name="T44" fmla="*/ 1519 w 4630"/>
              <a:gd name="T45" fmla="*/ 1061 h 1246"/>
              <a:gd name="T46" fmla="*/ 1400 w 4630"/>
              <a:gd name="T47" fmla="*/ 1121 h 1246"/>
              <a:gd name="T48" fmla="*/ 1065 w 4630"/>
              <a:gd name="T49" fmla="*/ 402 h 1246"/>
              <a:gd name="T50" fmla="*/ 1333 w 4630"/>
              <a:gd name="T51" fmla="*/ 754 h 1246"/>
              <a:gd name="T52" fmla="*/ 1065 w 4630"/>
              <a:gd name="T53" fmla="*/ 710 h 1246"/>
              <a:gd name="T54" fmla="*/ 2226 w 4630"/>
              <a:gd name="T55" fmla="*/ 0 h 1246"/>
              <a:gd name="T56" fmla="*/ 2572 w 4630"/>
              <a:gd name="T57" fmla="*/ 754 h 1246"/>
              <a:gd name="T58" fmla="*/ 3890 w 4630"/>
              <a:gd name="T59" fmla="*/ 965 h 1246"/>
              <a:gd name="T60" fmla="*/ 3664 w 4630"/>
              <a:gd name="T61" fmla="*/ 171 h 1246"/>
              <a:gd name="T62" fmla="*/ 3837 w 4630"/>
              <a:gd name="T63" fmla="*/ 526 h 1246"/>
              <a:gd name="T64" fmla="*/ 3746 w 4630"/>
              <a:gd name="T65" fmla="*/ 1190 h 1246"/>
              <a:gd name="T66" fmla="*/ 4035 w 4630"/>
              <a:gd name="T67" fmla="*/ 1105 h 1246"/>
              <a:gd name="T68" fmla="*/ 4170 w 4630"/>
              <a:gd name="T69" fmla="*/ 1173 h 1246"/>
              <a:gd name="T70" fmla="*/ 4025 w 4630"/>
              <a:gd name="T71" fmla="*/ 1049 h 1246"/>
              <a:gd name="T72" fmla="*/ 4053 w 4630"/>
              <a:gd name="T73" fmla="*/ 1083 h 1246"/>
              <a:gd name="T74" fmla="*/ 4215 w 4630"/>
              <a:gd name="T75" fmla="*/ 1197 h 1246"/>
              <a:gd name="T76" fmla="*/ 4326 w 4630"/>
              <a:gd name="T77" fmla="*/ 1206 h 1246"/>
              <a:gd name="T78" fmla="*/ 4371 w 4630"/>
              <a:gd name="T79" fmla="*/ 1061 h 1246"/>
              <a:gd name="T80" fmla="*/ 4252 w 4630"/>
              <a:gd name="T81" fmla="*/ 1121 h 1246"/>
              <a:gd name="T82" fmla="*/ 4482 w 4630"/>
              <a:gd name="T83" fmla="*/ 1182 h 1246"/>
              <a:gd name="T84" fmla="*/ 4453 w 4630"/>
              <a:gd name="T85" fmla="*/ 1135 h 1246"/>
              <a:gd name="T86" fmla="*/ 4558 w 4630"/>
              <a:gd name="T87" fmla="*/ 1085 h 1246"/>
              <a:gd name="T88" fmla="*/ 4600 w 4630"/>
              <a:gd name="T89" fmla="*/ 1146 h 1246"/>
              <a:gd name="T90" fmla="*/ 3550 w 4630"/>
              <a:gd name="T91" fmla="*/ 1123 h 1246"/>
              <a:gd name="T92" fmla="*/ 3603 w 4630"/>
              <a:gd name="T93" fmla="*/ 1036 h 1246"/>
              <a:gd name="T94" fmla="*/ 3045 w 4630"/>
              <a:gd name="T95" fmla="*/ 1187 h 1246"/>
              <a:gd name="T96" fmla="*/ 3111 w 4630"/>
              <a:gd name="T97" fmla="*/ 1155 h 1246"/>
              <a:gd name="T98" fmla="*/ 3177 w 4630"/>
              <a:gd name="T99" fmla="*/ 1097 h 1246"/>
              <a:gd name="T100" fmla="*/ 3167 w 4630"/>
              <a:gd name="T101" fmla="*/ 1126 h 1246"/>
              <a:gd name="T102" fmla="*/ 2581 w 4630"/>
              <a:gd name="T103" fmla="*/ 1189 h 1246"/>
              <a:gd name="T104" fmla="*/ 2673 w 4630"/>
              <a:gd name="T105" fmla="*/ 1039 h 1246"/>
              <a:gd name="T106" fmla="*/ 2668 w 4630"/>
              <a:gd name="T107" fmla="*/ 1203 h 1246"/>
              <a:gd name="T108" fmla="*/ 2792 w 4630"/>
              <a:gd name="T109" fmla="*/ 1082 h 1246"/>
              <a:gd name="T110" fmla="*/ 2771 w 4630"/>
              <a:gd name="T111" fmla="*/ 1073 h 1246"/>
              <a:gd name="T112" fmla="*/ 3307 w 4630"/>
              <a:gd name="T113" fmla="*/ 1049 h 1246"/>
              <a:gd name="T114" fmla="*/ 3455 w 4630"/>
              <a:gd name="T115" fmla="*/ 1188 h 1246"/>
              <a:gd name="T116" fmla="*/ 3457 w 4630"/>
              <a:gd name="T117" fmla="*/ 1154 h 1246"/>
              <a:gd name="T118" fmla="*/ 3386 w 4630"/>
              <a:gd name="T119" fmla="*/ 1080 h 1246"/>
              <a:gd name="T120" fmla="*/ 2945 w 4630"/>
              <a:gd name="T121" fmla="*/ 171 h 1246"/>
              <a:gd name="T122" fmla="*/ 3071 w 4630"/>
              <a:gd name="T123" fmla="*/ 45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30" h="1246">
                <a:moveTo>
                  <a:pt x="2170" y="1061"/>
                </a:moveTo>
                <a:cubicBezTo>
                  <a:pt x="2161" y="1052"/>
                  <a:pt x="2151" y="1046"/>
                  <a:pt x="2139" y="1042"/>
                </a:cubicBezTo>
                <a:cubicBezTo>
                  <a:pt x="2127" y="1038"/>
                  <a:pt x="2115" y="1036"/>
                  <a:pt x="2102" y="1036"/>
                </a:cubicBezTo>
                <a:cubicBezTo>
                  <a:pt x="2081" y="1036"/>
                  <a:pt x="2064" y="1040"/>
                  <a:pt x="2049" y="1049"/>
                </a:cubicBezTo>
                <a:cubicBezTo>
                  <a:pt x="2034" y="1058"/>
                  <a:pt x="2022" y="1071"/>
                  <a:pt x="2014" y="1086"/>
                </a:cubicBezTo>
                <a:cubicBezTo>
                  <a:pt x="2005" y="1102"/>
                  <a:pt x="2001" y="1121"/>
                  <a:pt x="2001" y="1142"/>
                </a:cubicBezTo>
                <a:cubicBezTo>
                  <a:pt x="2001" y="1163"/>
                  <a:pt x="2005" y="1181"/>
                  <a:pt x="2014" y="1197"/>
                </a:cubicBezTo>
                <a:cubicBezTo>
                  <a:pt x="2022" y="1213"/>
                  <a:pt x="2034" y="1225"/>
                  <a:pt x="2049" y="1233"/>
                </a:cubicBezTo>
                <a:cubicBezTo>
                  <a:pt x="2065" y="1242"/>
                  <a:pt x="2083" y="1246"/>
                  <a:pt x="2104" y="1246"/>
                </a:cubicBezTo>
                <a:cubicBezTo>
                  <a:pt x="2121" y="1246"/>
                  <a:pt x="2136" y="1244"/>
                  <a:pt x="2148" y="1239"/>
                </a:cubicBezTo>
                <a:cubicBezTo>
                  <a:pt x="2161" y="1234"/>
                  <a:pt x="2172" y="1227"/>
                  <a:pt x="2180" y="1219"/>
                </a:cubicBezTo>
                <a:cubicBezTo>
                  <a:pt x="2188" y="1210"/>
                  <a:pt x="2194" y="1199"/>
                  <a:pt x="2197" y="1188"/>
                </a:cubicBezTo>
                <a:cubicBezTo>
                  <a:pt x="2150" y="1183"/>
                  <a:pt x="2150" y="1183"/>
                  <a:pt x="2150" y="1183"/>
                </a:cubicBezTo>
                <a:cubicBezTo>
                  <a:pt x="2140" y="1197"/>
                  <a:pt x="2140" y="1197"/>
                  <a:pt x="2140" y="1197"/>
                </a:cubicBezTo>
                <a:cubicBezTo>
                  <a:pt x="2125" y="1206"/>
                  <a:pt x="2125" y="1206"/>
                  <a:pt x="2125" y="1206"/>
                </a:cubicBezTo>
                <a:cubicBezTo>
                  <a:pt x="2119" y="1208"/>
                  <a:pt x="2112" y="1209"/>
                  <a:pt x="2105" y="1209"/>
                </a:cubicBezTo>
                <a:cubicBezTo>
                  <a:pt x="2094" y="1209"/>
                  <a:pt x="2085" y="1207"/>
                  <a:pt x="2077" y="1202"/>
                </a:cubicBezTo>
                <a:cubicBezTo>
                  <a:pt x="2068" y="1198"/>
                  <a:pt x="2062" y="1191"/>
                  <a:pt x="2058" y="1183"/>
                </a:cubicBezTo>
                <a:cubicBezTo>
                  <a:pt x="2053" y="1175"/>
                  <a:pt x="2051" y="1165"/>
                  <a:pt x="2051" y="1154"/>
                </a:cubicBezTo>
                <a:cubicBezTo>
                  <a:pt x="2199" y="1154"/>
                  <a:pt x="2199" y="1154"/>
                  <a:pt x="2199" y="1154"/>
                </a:cubicBezTo>
                <a:cubicBezTo>
                  <a:pt x="2199" y="1139"/>
                  <a:pt x="2199" y="1139"/>
                  <a:pt x="2199" y="1139"/>
                </a:cubicBezTo>
                <a:cubicBezTo>
                  <a:pt x="2199" y="1121"/>
                  <a:pt x="2196" y="1106"/>
                  <a:pt x="2191" y="1093"/>
                </a:cubicBezTo>
                <a:cubicBezTo>
                  <a:pt x="2186" y="1080"/>
                  <a:pt x="2179" y="1069"/>
                  <a:pt x="2170" y="1061"/>
                </a:cubicBezTo>
                <a:close/>
                <a:moveTo>
                  <a:pt x="2051" y="1121"/>
                </a:moveTo>
                <a:cubicBezTo>
                  <a:pt x="2052" y="1113"/>
                  <a:pt x="2054" y="1106"/>
                  <a:pt x="2057" y="1099"/>
                </a:cubicBezTo>
                <a:cubicBezTo>
                  <a:pt x="2062" y="1091"/>
                  <a:pt x="2068" y="1085"/>
                  <a:pt x="2076" y="1080"/>
                </a:cubicBezTo>
                <a:cubicBezTo>
                  <a:pt x="2083" y="1076"/>
                  <a:pt x="2092" y="1073"/>
                  <a:pt x="2102" y="1073"/>
                </a:cubicBezTo>
                <a:cubicBezTo>
                  <a:pt x="2112" y="1073"/>
                  <a:pt x="2120" y="1075"/>
                  <a:pt x="2128" y="1080"/>
                </a:cubicBezTo>
                <a:cubicBezTo>
                  <a:pt x="2135" y="1084"/>
                  <a:pt x="2141" y="1089"/>
                  <a:pt x="2145" y="1097"/>
                </a:cubicBezTo>
                <a:cubicBezTo>
                  <a:pt x="2149" y="1104"/>
                  <a:pt x="2151" y="1112"/>
                  <a:pt x="2151" y="1121"/>
                </a:cubicBezTo>
                <a:lnTo>
                  <a:pt x="2051" y="1121"/>
                </a:lnTo>
                <a:close/>
                <a:moveTo>
                  <a:pt x="2387" y="1051"/>
                </a:moveTo>
                <a:cubicBezTo>
                  <a:pt x="2378" y="1045"/>
                  <a:pt x="2369" y="1042"/>
                  <a:pt x="2359" y="1039"/>
                </a:cubicBezTo>
                <a:cubicBezTo>
                  <a:pt x="2349" y="1037"/>
                  <a:pt x="2339" y="1036"/>
                  <a:pt x="2328" y="1036"/>
                </a:cubicBezTo>
                <a:cubicBezTo>
                  <a:pt x="2313" y="1036"/>
                  <a:pt x="2300" y="1038"/>
                  <a:pt x="2288" y="1042"/>
                </a:cubicBezTo>
                <a:cubicBezTo>
                  <a:pt x="2275" y="1046"/>
                  <a:pt x="2265" y="1053"/>
                  <a:pt x="2257" y="1061"/>
                </a:cubicBezTo>
                <a:cubicBezTo>
                  <a:pt x="2248" y="1069"/>
                  <a:pt x="2242" y="1080"/>
                  <a:pt x="2238" y="1092"/>
                </a:cubicBezTo>
                <a:cubicBezTo>
                  <a:pt x="2285" y="1099"/>
                  <a:pt x="2285" y="1099"/>
                  <a:pt x="2285" y="1099"/>
                </a:cubicBezTo>
                <a:cubicBezTo>
                  <a:pt x="2288" y="1092"/>
                  <a:pt x="2292" y="1085"/>
                  <a:pt x="2299" y="1080"/>
                </a:cubicBezTo>
                <a:cubicBezTo>
                  <a:pt x="2307" y="1075"/>
                  <a:pt x="2316" y="1073"/>
                  <a:pt x="2329" y="1073"/>
                </a:cubicBezTo>
                <a:cubicBezTo>
                  <a:pt x="2340" y="1073"/>
                  <a:pt x="2349" y="1075"/>
                  <a:pt x="2355" y="1081"/>
                </a:cubicBezTo>
                <a:cubicBezTo>
                  <a:pt x="2361" y="1086"/>
                  <a:pt x="2365" y="1094"/>
                  <a:pt x="2365" y="1104"/>
                </a:cubicBezTo>
                <a:cubicBezTo>
                  <a:pt x="2365" y="1105"/>
                  <a:pt x="2365" y="1105"/>
                  <a:pt x="2365" y="1105"/>
                </a:cubicBezTo>
                <a:cubicBezTo>
                  <a:pt x="2359" y="1115"/>
                  <a:pt x="2359" y="1115"/>
                  <a:pt x="2359" y="1115"/>
                </a:cubicBezTo>
                <a:cubicBezTo>
                  <a:pt x="2356" y="1117"/>
                  <a:pt x="2350" y="1119"/>
                  <a:pt x="2342" y="1120"/>
                </a:cubicBezTo>
                <a:cubicBezTo>
                  <a:pt x="2335" y="1121"/>
                  <a:pt x="2324" y="1122"/>
                  <a:pt x="2312" y="1123"/>
                </a:cubicBezTo>
                <a:cubicBezTo>
                  <a:pt x="2302" y="1124"/>
                  <a:pt x="2292" y="1126"/>
                  <a:pt x="2282" y="1128"/>
                </a:cubicBezTo>
                <a:cubicBezTo>
                  <a:pt x="2272" y="1131"/>
                  <a:pt x="2264" y="1134"/>
                  <a:pt x="2256" y="1139"/>
                </a:cubicBezTo>
                <a:cubicBezTo>
                  <a:pt x="2248" y="1143"/>
                  <a:pt x="2242" y="1149"/>
                  <a:pt x="2238" y="1157"/>
                </a:cubicBezTo>
                <a:cubicBezTo>
                  <a:pt x="2234" y="1164"/>
                  <a:pt x="2231" y="1174"/>
                  <a:pt x="2231" y="1185"/>
                </a:cubicBezTo>
                <a:cubicBezTo>
                  <a:pt x="2231" y="1198"/>
                  <a:pt x="2234" y="1210"/>
                  <a:pt x="2241" y="1219"/>
                </a:cubicBezTo>
                <a:cubicBezTo>
                  <a:pt x="2247" y="1228"/>
                  <a:pt x="2255" y="1235"/>
                  <a:pt x="2266" y="1239"/>
                </a:cubicBezTo>
                <a:cubicBezTo>
                  <a:pt x="2277" y="1244"/>
                  <a:pt x="2289" y="1246"/>
                  <a:pt x="2302" y="1246"/>
                </a:cubicBezTo>
                <a:cubicBezTo>
                  <a:pt x="2314" y="1246"/>
                  <a:pt x="2323" y="1245"/>
                  <a:pt x="2331" y="1242"/>
                </a:cubicBezTo>
                <a:cubicBezTo>
                  <a:pt x="2340" y="1239"/>
                  <a:pt x="2347" y="1235"/>
                  <a:pt x="2352" y="1230"/>
                </a:cubicBezTo>
                <a:cubicBezTo>
                  <a:pt x="2365" y="1214"/>
                  <a:pt x="2365" y="1214"/>
                  <a:pt x="2365" y="1214"/>
                </a:cubicBezTo>
                <a:cubicBezTo>
                  <a:pt x="2366" y="1214"/>
                  <a:pt x="2366" y="1214"/>
                  <a:pt x="2366" y="1214"/>
                </a:cubicBezTo>
                <a:cubicBezTo>
                  <a:pt x="2366" y="1242"/>
                  <a:pt x="2366" y="1242"/>
                  <a:pt x="2366" y="1242"/>
                </a:cubicBezTo>
                <a:cubicBezTo>
                  <a:pt x="2415" y="1242"/>
                  <a:pt x="2415" y="1242"/>
                  <a:pt x="2415" y="1242"/>
                </a:cubicBezTo>
                <a:cubicBezTo>
                  <a:pt x="2415" y="1106"/>
                  <a:pt x="2415" y="1106"/>
                  <a:pt x="2415" y="1106"/>
                </a:cubicBezTo>
                <a:cubicBezTo>
                  <a:pt x="2415" y="1092"/>
                  <a:pt x="2412" y="1081"/>
                  <a:pt x="2407" y="1072"/>
                </a:cubicBezTo>
                <a:cubicBezTo>
                  <a:pt x="2402" y="1063"/>
                  <a:pt x="2395" y="1056"/>
                  <a:pt x="2387" y="1051"/>
                </a:cubicBezTo>
                <a:close/>
                <a:moveTo>
                  <a:pt x="2365" y="1169"/>
                </a:moveTo>
                <a:cubicBezTo>
                  <a:pt x="2365" y="1177"/>
                  <a:pt x="2363" y="1184"/>
                  <a:pt x="2359" y="1190"/>
                </a:cubicBezTo>
                <a:cubicBezTo>
                  <a:pt x="2355" y="1196"/>
                  <a:pt x="2349" y="1201"/>
                  <a:pt x="2342" y="1205"/>
                </a:cubicBezTo>
                <a:cubicBezTo>
                  <a:pt x="2334" y="1209"/>
                  <a:pt x="2326" y="1211"/>
                  <a:pt x="2315" y="1211"/>
                </a:cubicBezTo>
                <a:cubicBezTo>
                  <a:pt x="2305" y="1211"/>
                  <a:pt x="2296" y="1209"/>
                  <a:pt x="2290" y="1204"/>
                </a:cubicBezTo>
                <a:cubicBezTo>
                  <a:pt x="2283" y="1200"/>
                  <a:pt x="2280" y="1193"/>
                  <a:pt x="2280" y="1184"/>
                </a:cubicBezTo>
                <a:cubicBezTo>
                  <a:pt x="2285" y="1169"/>
                  <a:pt x="2285" y="1169"/>
                  <a:pt x="2285" y="1169"/>
                </a:cubicBezTo>
                <a:cubicBezTo>
                  <a:pt x="2299" y="1160"/>
                  <a:pt x="2299" y="1160"/>
                  <a:pt x="2299" y="1160"/>
                </a:cubicBezTo>
                <a:cubicBezTo>
                  <a:pt x="2305" y="1158"/>
                  <a:pt x="2311" y="1156"/>
                  <a:pt x="2319" y="1155"/>
                </a:cubicBezTo>
                <a:cubicBezTo>
                  <a:pt x="2331" y="1154"/>
                  <a:pt x="2331" y="1154"/>
                  <a:pt x="2331" y="1154"/>
                </a:cubicBezTo>
                <a:cubicBezTo>
                  <a:pt x="2344" y="1151"/>
                  <a:pt x="2344" y="1151"/>
                  <a:pt x="2344" y="1151"/>
                </a:cubicBezTo>
                <a:cubicBezTo>
                  <a:pt x="2357" y="1149"/>
                  <a:pt x="2357" y="1149"/>
                  <a:pt x="2357" y="1149"/>
                </a:cubicBezTo>
                <a:cubicBezTo>
                  <a:pt x="2365" y="1145"/>
                  <a:pt x="2365" y="1145"/>
                  <a:pt x="2365" y="1145"/>
                </a:cubicBezTo>
                <a:lnTo>
                  <a:pt x="2365" y="1169"/>
                </a:lnTo>
                <a:close/>
                <a:moveTo>
                  <a:pt x="1950" y="1071"/>
                </a:moveTo>
                <a:cubicBezTo>
                  <a:pt x="1956" y="1082"/>
                  <a:pt x="1959" y="1096"/>
                  <a:pt x="1959" y="1113"/>
                </a:cubicBezTo>
                <a:cubicBezTo>
                  <a:pt x="1959" y="1242"/>
                  <a:pt x="1959" y="1242"/>
                  <a:pt x="1959" y="1242"/>
                </a:cubicBezTo>
                <a:cubicBezTo>
                  <a:pt x="1909" y="1242"/>
                  <a:pt x="1909" y="1242"/>
                  <a:pt x="1909" y="1242"/>
                </a:cubicBezTo>
                <a:cubicBezTo>
                  <a:pt x="1909" y="1120"/>
                  <a:pt x="1909" y="1120"/>
                  <a:pt x="1909" y="1120"/>
                </a:cubicBezTo>
                <a:cubicBezTo>
                  <a:pt x="1909" y="1106"/>
                  <a:pt x="1906" y="1096"/>
                  <a:pt x="1898" y="1088"/>
                </a:cubicBezTo>
                <a:cubicBezTo>
                  <a:pt x="1891" y="1080"/>
                  <a:pt x="1881" y="1077"/>
                  <a:pt x="1868" y="1077"/>
                </a:cubicBezTo>
                <a:cubicBezTo>
                  <a:pt x="1859" y="1077"/>
                  <a:pt x="1851" y="1078"/>
                  <a:pt x="1844" y="1082"/>
                </a:cubicBezTo>
                <a:cubicBezTo>
                  <a:pt x="1837" y="1086"/>
                  <a:pt x="1831" y="1091"/>
                  <a:pt x="1828" y="1098"/>
                </a:cubicBezTo>
                <a:cubicBezTo>
                  <a:pt x="1824" y="1105"/>
                  <a:pt x="1822" y="1113"/>
                  <a:pt x="1822" y="1123"/>
                </a:cubicBezTo>
                <a:cubicBezTo>
                  <a:pt x="1822" y="1242"/>
                  <a:pt x="1822" y="1242"/>
                  <a:pt x="1822" y="1242"/>
                </a:cubicBezTo>
                <a:cubicBezTo>
                  <a:pt x="1772" y="1242"/>
                  <a:pt x="1772" y="1242"/>
                  <a:pt x="1772" y="1242"/>
                </a:cubicBezTo>
                <a:cubicBezTo>
                  <a:pt x="1772" y="971"/>
                  <a:pt x="1772" y="971"/>
                  <a:pt x="1772" y="971"/>
                </a:cubicBezTo>
                <a:cubicBezTo>
                  <a:pt x="1821" y="971"/>
                  <a:pt x="1821" y="971"/>
                  <a:pt x="1821" y="971"/>
                </a:cubicBezTo>
                <a:cubicBezTo>
                  <a:pt x="1821" y="1073"/>
                  <a:pt x="1821" y="1073"/>
                  <a:pt x="1821" y="1073"/>
                </a:cubicBezTo>
                <a:cubicBezTo>
                  <a:pt x="1823" y="1073"/>
                  <a:pt x="1823" y="1073"/>
                  <a:pt x="1823" y="1073"/>
                </a:cubicBezTo>
                <a:cubicBezTo>
                  <a:pt x="1828" y="1062"/>
                  <a:pt x="1836" y="1053"/>
                  <a:pt x="1846" y="1046"/>
                </a:cubicBezTo>
                <a:cubicBezTo>
                  <a:pt x="1857" y="1039"/>
                  <a:pt x="1870" y="1036"/>
                  <a:pt x="1886" y="1036"/>
                </a:cubicBezTo>
                <a:cubicBezTo>
                  <a:pt x="1901" y="1036"/>
                  <a:pt x="1914" y="1039"/>
                  <a:pt x="1925" y="1045"/>
                </a:cubicBezTo>
                <a:cubicBezTo>
                  <a:pt x="1936" y="1051"/>
                  <a:pt x="1944" y="1059"/>
                  <a:pt x="1950" y="1071"/>
                </a:cubicBezTo>
                <a:close/>
                <a:moveTo>
                  <a:pt x="1405" y="296"/>
                </a:moveTo>
                <a:cubicBezTo>
                  <a:pt x="1352" y="296"/>
                  <a:pt x="1352" y="296"/>
                  <a:pt x="1352" y="296"/>
                </a:cubicBezTo>
                <a:cubicBezTo>
                  <a:pt x="1352" y="182"/>
                  <a:pt x="1352" y="182"/>
                  <a:pt x="1352" y="182"/>
                </a:cubicBezTo>
                <a:cubicBezTo>
                  <a:pt x="1594" y="182"/>
                  <a:pt x="1594" y="182"/>
                  <a:pt x="1594" y="182"/>
                </a:cubicBezTo>
                <a:cubicBezTo>
                  <a:pt x="1617" y="182"/>
                  <a:pt x="1631" y="200"/>
                  <a:pt x="1635" y="270"/>
                </a:cubicBezTo>
                <a:cubicBezTo>
                  <a:pt x="1701" y="210"/>
                  <a:pt x="1791" y="171"/>
                  <a:pt x="1898" y="171"/>
                </a:cubicBezTo>
                <a:cubicBezTo>
                  <a:pt x="1997" y="171"/>
                  <a:pt x="2082" y="209"/>
                  <a:pt x="2082" y="341"/>
                </a:cubicBezTo>
                <a:cubicBezTo>
                  <a:pt x="2082" y="722"/>
                  <a:pt x="2082" y="722"/>
                  <a:pt x="2082" y="722"/>
                </a:cubicBezTo>
                <a:cubicBezTo>
                  <a:pt x="2082" y="737"/>
                  <a:pt x="2099" y="754"/>
                  <a:pt x="2116" y="754"/>
                </a:cubicBezTo>
                <a:cubicBezTo>
                  <a:pt x="2154" y="754"/>
                  <a:pt x="2154" y="754"/>
                  <a:pt x="2154" y="754"/>
                </a:cubicBezTo>
                <a:cubicBezTo>
                  <a:pt x="2154" y="862"/>
                  <a:pt x="2154" y="862"/>
                  <a:pt x="2154" y="862"/>
                </a:cubicBezTo>
                <a:cubicBezTo>
                  <a:pt x="1804" y="862"/>
                  <a:pt x="1804" y="862"/>
                  <a:pt x="1804" y="862"/>
                </a:cubicBezTo>
                <a:cubicBezTo>
                  <a:pt x="1804" y="754"/>
                  <a:pt x="1804" y="754"/>
                  <a:pt x="1804" y="754"/>
                </a:cubicBezTo>
                <a:cubicBezTo>
                  <a:pt x="1885" y="754"/>
                  <a:pt x="1885" y="754"/>
                  <a:pt x="1885" y="754"/>
                </a:cubicBezTo>
                <a:cubicBezTo>
                  <a:pt x="1885" y="406"/>
                  <a:pt x="1885" y="406"/>
                  <a:pt x="1885" y="406"/>
                </a:cubicBezTo>
                <a:cubicBezTo>
                  <a:pt x="1885" y="338"/>
                  <a:pt x="1858" y="319"/>
                  <a:pt x="1791" y="319"/>
                </a:cubicBezTo>
                <a:cubicBezTo>
                  <a:pt x="1735" y="319"/>
                  <a:pt x="1682" y="331"/>
                  <a:pt x="1636" y="345"/>
                </a:cubicBezTo>
                <a:cubicBezTo>
                  <a:pt x="1636" y="754"/>
                  <a:pt x="1636" y="754"/>
                  <a:pt x="1636" y="754"/>
                </a:cubicBezTo>
                <a:cubicBezTo>
                  <a:pt x="1719" y="754"/>
                  <a:pt x="1719" y="754"/>
                  <a:pt x="1719" y="754"/>
                </a:cubicBezTo>
                <a:cubicBezTo>
                  <a:pt x="1719" y="862"/>
                  <a:pt x="1719" y="862"/>
                  <a:pt x="1719" y="862"/>
                </a:cubicBezTo>
                <a:cubicBezTo>
                  <a:pt x="1358" y="862"/>
                  <a:pt x="1358" y="862"/>
                  <a:pt x="1358" y="862"/>
                </a:cubicBezTo>
                <a:cubicBezTo>
                  <a:pt x="1358" y="754"/>
                  <a:pt x="1358" y="754"/>
                  <a:pt x="1358" y="754"/>
                </a:cubicBezTo>
                <a:cubicBezTo>
                  <a:pt x="1405" y="754"/>
                  <a:pt x="1405" y="754"/>
                  <a:pt x="1405" y="754"/>
                </a:cubicBezTo>
                <a:cubicBezTo>
                  <a:pt x="1421" y="754"/>
                  <a:pt x="1439" y="736"/>
                  <a:pt x="1439" y="722"/>
                </a:cubicBezTo>
                <a:cubicBezTo>
                  <a:pt x="1439" y="331"/>
                  <a:pt x="1439" y="331"/>
                  <a:pt x="1439" y="331"/>
                </a:cubicBezTo>
                <a:cubicBezTo>
                  <a:pt x="1439" y="316"/>
                  <a:pt x="1421" y="296"/>
                  <a:pt x="1405" y="296"/>
                </a:cubicBezTo>
                <a:close/>
                <a:moveTo>
                  <a:pt x="1591" y="1109"/>
                </a:moveTo>
                <a:cubicBezTo>
                  <a:pt x="1719" y="1109"/>
                  <a:pt x="1719" y="1109"/>
                  <a:pt x="1719" y="1109"/>
                </a:cubicBezTo>
                <a:cubicBezTo>
                  <a:pt x="1719" y="1149"/>
                  <a:pt x="1719" y="1149"/>
                  <a:pt x="1719" y="1149"/>
                </a:cubicBezTo>
                <a:cubicBezTo>
                  <a:pt x="1591" y="1149"/>
                  <a:pt x="1591" y="1149"/>
                  <a:pt x="1591" y="1149"/>
                </a:cubicBezTo>
                <a:lnTo>
                  <a:pt x="1591" y="1109"/>
                </a:lnTo>
                <a:close/>
                <a:moveTo>
                  <a:pt x="4322" y="869"/>
                </a:moveTo>
                <a:cubicBezTo>
                  <a:pt x="4193" y="869"/>
                  <a:pt x="4123" y="851"/>
                  <a:pt x="4065" y="833"/>
                </a:cubicBezTo>
                <a:cubicBezTo>
                  <a:pt x="4065" y="680"/>
                  <a:pt x="4065" y="680"/>
                  <a:pt x="4065" y="680"/>
                </a:cubicBezTo>
                <a:cubicBezTo>
                  <a:pt x="4179" y="680"/>
                  <a:pt x="4179" y="680"/>
                  <a:pt x="4179" y="680"/>
                </a:cubicBezTo>
                <a:cubicBezTo>
                  <a:pt x="4195" y="728"/>
                  <a:pt x="4258" y="758"/>
                  <a:pt x="4320" y="758"/>
                </a:cubicBezTo>
                <a:cubicBezTo>
                  <a:pt x="4396" y="758"/>
                  <a:pt x="4442" y="727"/>
                  <a:pt x="4442" y="678"/>
                </a:cubicBezTo>
                <a:cubicBezTo>
                  <a:pt x="4442" y="627"/>
                  <a:pt x="4411" y="607"/>
                  <a:pt x="4297" y="591"/>
                </a:cubicBezTo>
                <a:cubicBezTo>
                  <a:pt x="4145" y="570"/>
                  <a:pt x="4073" y="520"/>
                  <a:pt x="4073" y="386"/>
                </a:cubicBezTo>
                <a:cubicBezTo>
                  <a:pt x="4073" y="252"/>
                  <a:pt x="4181" y="174"/>
                  <a:pt x="4362" y="174"/>
                </a:cubicBezTo>
                <a:cubicBezTo>
                  <a:pt x="4473" y="174"/>
                  <a:pt x="4549" y="186"/>
                  <a:pt x="4605" y="204"/>
                </a:cubicBezTo>
                <a:cubicBezTo>
                  <a:pt x="4605" y="354"/>
                  <a:pt x="4605" y="354"/>
                  <a:pt x="4605" y="354"/>
                </a:cubicBezTo>
                <a:cubicBezTo>
                  <a:pt x="4496" y="354"/>
                  <a:pt x="4496" y="354"/>
                  <a:pt x="4496" y="354"/>
                </a:cubicBezTo>
                <a:cubicBezTo>
                  <a:pt x="4473" y="314"/>
                  <a:pt x="4430" y="288"/>
                  <a:pt x="4356" y="288"/>
                </a:cubicBezTo>
                <a:cubicBezTo>
                  <a:pt x="4283" y="288"/>
                  <a:pt x="4242" y="316"/>
                  <a:pt x="4242" y="359"/>
                </a:cubicBezTo>
                <a:cubicBezTo>
                  <a:pt x="4242" y="401"/>
                  <a:pt x="4268" y="425"/>
                  <a:pt x="4388" y="442"/>
                </a:cubicBezTo>
                <a:cubicBezTo>
                  <a:pt x="4559" y="467"/>
                  <a:pt x="4630" y="512"/>
                  <a:pt x="4630" y="649"/>
                </a:cubicBezTo>
                <a:cubicBezTo>
                  <a:pt x="4630" y="783"/>
                  <a:pt x="4536" y="869"/>
                  <a:pt x="4322" y="869"/>
                </a:cubicBezTo>
                <a:close/>
                <a:moveTo>
                  <a:pt x="565" y="649"/>
                </a:moveTo>
                <a:cubicBezTo>
                  <a:pt x="565" y="783"/>
                  <a:pt x="472" y="869"/>
                  <a:pt x="257" y="869"/>
                </a:cubicBezTo>
                <a:cubicBezTo>
                  <a:pt x="128" y="869"/>
                  <a:pt x="58" y="851"/>
                  <a:pt x="0" y="833"/>
                </a:cubicBezTo>
                <a:cubicBezTo>
                  <a:pt x="0" y="680"/>
                  <a:pt x="0" y="680"/>
                  <a:pt x="0" y="680"/>
                </a:cubicBezTo>
                <a:cubicBezTo>
                  <a:pt x="114" y="680"/>
                  <a:pt x="114" y="680"/>
                  <a:pt x="114" y="680"/>
                </a:cubicBezTo>
                <a:cubicBezTo>
                  <a:pt x="130" y="728"/>
                  <a:pt x="193" y="758"/>
                  <a:pt x="255" y="758"/>
                </a:cubicBezTo>
                <a:cubicBezTo>
                  <a:pt x="331" y="758"/>
                  <a:pt x="377" y="727"/>
                  <a:pt x="377" y="678"/>
                </a:cubicBezTo>
                <a:cubicBezTo>
                  <a:pt x="377" y="627"/>
                  <a:pt x="346" y="607"/>
                  <a:pt x="232" y="591"/>
                </a:cubicBezTo>
                <a:cubicBezTo>
                  <a:pt x="80" y="570"/>
                  <a:pt x="8" y="520"/>
                  <a:pt x="8" y="386"/>
                </a:cubicBezTo>
                <a:cubicBezTo>
                  <a:pt x="8" y="252"/>
                  <a:pt x="116" y="174"/>
                  <a:pt x="297" y="174"/>
                </a:cubicBezTo>
                <a:cubicBezTo>
                  <a:pt x="408" y="174"/>
                  <a:pt x="484" y="186"/>
                  <a:pt x="540" y="204"/>
                </a:cubicBezTo>
                <a:cubicBezTo>
                  <a:pt x="540" y="354"/>
                  <a:pt x="540" y="354"/>
                  <a:pt x="540" y="354"/>
                </a:cubicBezTo>
                <a:cubicBezTo>
                  <a:pt x="431" y="354"/>
                  <a:pt x="431" y="354"/>
                  <a:pt x="431" y="354"/>
                </a:cubicBezTo>
                <a:cubicBezTo>
                  <a:pt x="408" y="314"/>
                  <a:pt x="365" y="288"/>
                  <a:pt x="291" y="288"/>
                </a:cubicBezTo>
                <a:cubicBezTo>
                  <a:pt x="218" y="288"/>
                  <a:pt x="177" y="316"/>
                  <a:pt x="177" y="359"/>
                </a:cubicBezTo>
                <a:cubicBezTo>
                  <a:pt x="177" y="401"/>
                  <a:pt x="203" y="425"/>
                  <a:pt x="323" y="442"/>
                </a:cubicBezTo>
                <a:cubicBezTo>
                  <a:pt x="494" y="467"/>
                  <a:pt x="565" y="512"/>
                  <a:pt x="565" y="649"/>
                </a:cubicBezTo>
                <a:close/>
                <a:moveTo>
                  <a:pt x="1519" y="1061"/>
                </a:moveTo>
                <a:cubicBezTo>
                  <a:pt x="1510" y="1052"/>
                  <a:pt x="1499" y="1046"/>
                  <a:pt x="1488" y="1042"/>
                </a:cubicBezTo>
                <a:cubicBezTo>
                  <a:pt x="1476" y="1038"/>
                  <a:pt x="1464" y="1036"/>
                  <a:pt x="1451" y="1036"/>
                </a:cubicBezTo>
                <a:cubicBezTo>
                  <a:pt x="1430" y="1036"/>
                  <a:pt x="1413" y="1040"/>
                  <a:pt x="1398" y="1049"/>
                </a:cubicBezTo>
                <a:cubicBezTo>
                  <a:pt x="1383" y="1058"/>
                  <a:pt x="1371" y="1071"/>
                  <a:pt x="1363" y="1086"/>
                </a:cubicBezTo>
                <a:cubicBezTo>
                  <a:pt x="1354" y="1102"/>
                  <a:pt x="1350" y="1121"/>
                  <a:pt x="1350" y="1142"/>
                </a:cubicBezTo>
                <a:cubicBezTo>
                  <a:pt x="1350" y="1163"/>
                  <a:pt x="1354" y="1181"/>
                  <a:pt x="1362" y="1197"/>
                </a:cubicBezTo>
                <a:cubicBezTo>
                  <a:pt x="1371" y="1213"/>
                  <a:pt x="1383" y="1225"/>
                  <a:pt x="1398" y="1233"/>
                </a:cubicBezTo>
                <a:cubicBezTo>
                  <a:pt x="1414" y="1242"/>
                  <a:pt x="1432" y="1246"/>
                  <a:pt x="1453" y="1246"/>
                </a:cubicBezTo>
                <a:cubicBezTo>
                  <a:pt x="1470" y="1246"/>
                  <a:pt x="1484" y="1244"/>
                  <a:pt x="1497" y="1239"/>
                </a:cubicBezTo>
                <a:cubicBezTo>
                  <a:pt x="1510" y="1234"/>
                  <a:pt x="1521" y="1227"/>
                  <a:pt x="1529" y="1219"/>
                </a:cubicBezTo>
                <a:cubicBezTo>
                  <a:pt x="1537" y="1210"/>
                  <a:pt x="1543" y="1199"/>
                  <a:pt x="1546" y="1188"/>
                </a:cubicBezTo>
                <a:cubicBezTo>
                  <a:pt x="1499" y="1183"/>
                  <a:pt x="1499" y="1183"/>
                  <a:pt x="1499" y="1183"/>
                </a:cubicBezTo>
                <a:cubicBezTo>
                  <a:pt x="1489" y="1197"/>
                  <a:pt x="1489" y="1197"/>
                  <a:pt x="1489" y="1197"/>
                </a:cubicBezTo>
                <a:cubicBezTo>
                  <a:pt x="1474" y="1206"/>
                  <a:pt x="1474" y="1206"/>
                  <a:pt x="1474" y="1206"/>
                </a:cubicBezTo>
                <a:cubicBezTo>
                  <a:pt x="1468" y="1208"/>
                  <a:pt x="1461" y="1209"/>
                  <a:pt x="1454" y="1209"/>
                </a:cubicBezTo>
                <a:cubicBezTo>
                  <a:pt x="1443" y="1209"/>
                  <a:pt x="1434" y="1207"/>
                  <a:pt x="1425" y="1202"/>
                </a:cubicBezTo>
                <a:cubicBezTo>
                  <a:pt x="1417" y="1198"/>
                  <a:pt x="1411" y="1191"/>
                  <a:pt x="1406" y="1183"/>
                </a:cubicBezTo>
                <a:cubicBezTo>
                  <a:pt x="1402" y="1175"/>
                  <a:pt x="1400" y="1165"/>
                  <a:pt x="1400" y="1154"/>
                </a:cubicBezTo>
                <a:cubicBezTo>
                  <a:pt x="1548" y="1154"/>
                  <a:pt x="1548" y="1154"/>
                  <a:pt x="1548" y="1154"/>
                </a:cubicBezTo>
                <a:cubicBezTo>
                  <a:pt x="1548" y="1139"/>
                  <a:pt x="1548" y="1139"/>
                  <a:pt x="1548" y="1139"/>
                </a:cubicBezTo>
                <a:cubicBezTo>
                  <a:pt x="1548" y="1121"/>
                  <a:pt x="1545" y="1106"/>
                  <a:pt x="1540" y="1093"/>
                </a:cubicBezTo>
                <a:cubicBezTo>
                  <a:pt x="1535" y="1080"/>
                  <a:pt x="1528" y="1069"/>
                  <a:pt x="1519" y="1061"/>
                </a:cubicBezTo>
                <a:close/>
                <a:moveTo>
                  <a:pt x="1400" y="1121"/>
                </a:moveTo>
                <a:cubicBezTo>
                  <a:pt x="1401" y="1113"/>
                  <a:pt x="1402" y="1106"/>
                  <a:pt x="1406" y="1099"/>
                </a:cubicBezTo>
                <a:cubicBezTo>
                  <a:pt x="1411" y="1091"/>
                  <a:pt x="1417" y="1085"/>
                  <a:pt x="1424" y="1080"/>
                </a:cubicBezTo>
                <a:cubicBezTo>
                  <a:pt x="1432" y="1076"/>
                  <a:pt x="1441" y="1073"/>
                  <a:pt x="1451" y="1073"/>
                </a:cubicBezTo>
                <a:cubicBezTo>
                  <a:pt x="1461" y="1073"/>
                  <a:pt x="1469" y="1075"/>
                  <a:pt x="1477" y="1080"/>
                </a:cubicBezTo>
                <a:cubicBezTo>
                  <a:pt x="1484" y="1084"/>
                  <a:pt x="1489" y="1089"/>
                  <a:pt x="1493" y="1097"/>
                </a:cubicBezTo>
                <a:cubicBezTo>
                  <a:pt x="1498" y="1104"/>
                  <a:pt x="1500" y="1112"/>
                  <a:pt x="1500" y="1121"/>
                </a:cubicBezTo>
                <a:lnTo>
                  <a:pt x="1400" y="1121"/>
                </a:lnTo>
                <a:close/>
                <a:moveTo>
                  <a:pt x="1262" y="722"/>
                </a:moveTo>
                <a:cubicBezTo>
                  <a:pt x="1262" y="384"/>
                  <a:pt x="1262" y="384"/>
                  <a:pt x="1262" y="384"/>
                </a:cubicBezTo>
                <a:cubicBezTo>
                  <a:pt x="1262" y="228"/>
                  <a:pt x="1165" y="171"/>
                  <a:pt x="981" y="171"/>
                </a:cubicBezTo>
                <a:cubicBezTo>
                  <a:pt x="843" y="171"/>
                  <a:pt x="754" y="195"/>
                  <a:pt x="688" y="223"/>
                </a:cubicBezTo>
                <a:cubicBezTo>
                  <a:pt x="688" y="362"/>
                  <a:pt x="688" y="362"/>
                  <a:pt x="688" y="362"/>
                </a:cubicBezTo>
                <a:cubicBezTo>
                  <a:pt x="778" y="362"/>
                  <a:pt x="778" y="362"/>
                  <a:pt x="778" y="362"/>
                </a:cubicBezTo>
                <a:cubicBezTo>
                  <a:pt x="813" y="332"/>
                  <a:pt x="857" y="301"/>
                  <a:pt x="942" y="301"/>
                </a:cubicBezTo>
                <a:cubicBezTo>
                  <a:pt x="1025" y="301"/>
                  <a:pt x="1065" y="333"/>
                  <a:pt x="1065" y="402"/>
                </a:cubicBezTo>
                <a:cubicBezTo>
                  <a:pt x="1065" y="473"/>
                  <a:pt x="1065" y="473"/>
                  <a:pt x="1065" y="473"/>
                </a:cubicBezTo>
                <a:cubicBezTo>
                  <a:pt x="1020" y="463"/>
                  <a:pt x="979" y="458"/>
                  <a:pt x="920" y="458"/>
                </a:cubicBezTo>
                <a:cubicBezTo>
                  <a:pt x="757" y="458"/>
                  <a:pt x="640" y="522"/>
                  <a:pt x="640" y="665"/>
                </a:cubicBezTo>
                <a:cubicBezTo>
                  <a:pt x="640" y="800"/>
                  <a:pt x="735" y="869"/>
                  <a:pt x="867" y="869"/>
                </a:cubicBezTo>
                <a:cubicBezTo>
                  <a:pt x="954" y="869"/>
                  <a:pt x="1020" y="847"/>
                  <a:pt x="1073" y="785"/>
                </a:cubicBezTo>
                <a:cubicBezTo>
                  <a:pt x="1090" y="840"/>
                  <a:pt x="1132" y="871"/>
                  <a:pt x="1215" y="871"/>
                </a:cubicBezTo>
                <a:cubicBezTo>
                  <a:pt x="1266" y="871"/>
                  <a:pt x="1306" y="860"/>
                  <a:pt x="1333" y="845"/>
                </a:cubicBezTo>
                <a:cubicBezTo>
                  <a:pt x="1333" y="754"/>
                  <a:pt x="1333" y="754"/>
                  <a:pt x="1333" y="754"/>
                </a:cubicBezTo>
                <a:cubicBezTo>
                  <a:pt x="1296" y="754"/>
                  <a:pt x="1296" y="754"/>
                  <a:pt x="1296" y="754"/>
                </a:cubicBezTo>
                <a:cubicBezTo>
                  <a:pt x="1279" y="754"/>
                  <a:pt x="1262" y="737"/>
                  <a:pt x="1262" y="722"/>
                </a:cubicBezTo>
                <a:close/>
                <a:moveTo>
                  <a:pt x="1065" y="710"/>
                </a:moveTo>
                <a:cubicBezTo>
                  <a:pt x="1031" y="740"/>
                  <a:pt x="990" y="758"/>
                  <a:pt x="940" y="758"/>
                </a:cubicBezTo>
                <a:cubicBezTo>
                  <a:pt x="874" y="758"/>
                  <a:pt x="832" y="726"/>
                  <a:pt x="832" y="657"/>
                </a:cubicBezTo>
                <a:cubicBezTo>
                  <a:pt x="832" y="588"/>
                  <a:pt x="881" y="557"/>
                  <a:pt x="961" y="557"/>
                </a:cubicBezTo>
                <a:cubicBezTo>
                  <a:pt x="998" y="557"/>
                  <a:pt x="1034" y="560"/>
                  <a:pt x="1065" y="565"/>
                </a:cubicBezTo>
                <a:lnTo>
                  <a:pt x="1065" y="710"/>
                </a:lnTo>
                <a:close/>
                <a:moveTo>
                  <a:pt x="2572" y="855"/>
                </a:moveTo>
                <a:cubicBezTo>
                  <a:pt x="2543" y="864"/>
                  <a:pt x="2501" y="872"/>
                  <a:pt x="2445" y="872"/>
                </a:cubicBezTo>
                <a:cubicBezTo>
                  <a:pt x="2309" y="872"/>
                  <a:pt x="2226" y="831"/>
                  <a:pt x="2226" y="689"/>
                </a:cubicBezTo>
                <a:cubicBezTo>
                  <a:pt x="2226" y="296"/>
                  <a:pt x="2226" y="296"/>
                  <a:pt x="2226" y="296"/>
                </a:cubicBezTo>
                <a:cubicBezTo>
                  <a:pt x="2143" y="296"/>
                  <a:pt x="2143" y="296"/>
                  <a:pt x="2143" y="296"/>
                </a:cubicBezTo>
                <a:cubicBezTo>
                  <a:pt x="2143" y="182"/>
                  <a:pt x="2143" y="182"/>
                  <a:pt x="2143" y="182"/>
                </a:cubicBezTo>
                <a:cubicBezTo>
                  <a:pt x="2226" y="182"/>
                  <a:pt x="2226" y="182"/>
                  <a:pt x="2226" y="182"/>
                </a:cubicBezTo>
                <a:cubicBezTo>
                  <a:pt x="2226" y="0"/>
                  <a:pt x="2226" y="0"/>
                  <a:pt x="2226" y="0"/>
                </a:cubicBezTo>
                <a:cubicBezTo>
                  <a:pt x="2424" y="0"/>
                  <a:pt x="2424" y="0"/>
                  <a:pt x="2424" y="0"/>
                </a:cubicBezTo>
                <a:cubicBezTo>
                  <a:pt x="2424" y="182"/>
                  <a:pt x="2424" y="182"/>
                  <a:pt x="2424" y="182"/>
                </a:cubicBezTo>
                <a:cubicBezTo>
                  <a:pt x="2567" y="182"/>
                  <a:pt x="2567" y="182"/>
                  <a:pt x="2567" y="182"/>
                </a:cubicBezTo>
                <a:cubicBezTo>
                  <a:pt x="2567" y="296"/>
                  <a:pt x="2567" y="296"/>
                  <a:pt x="2567" y="296"/>
                </a:cubicBezTo>
                <a:cubicBezTo>
                  <a:pt x="2424" y="296"/>
                  <a:pt x="2424" y="296"/>
                  <a:pt x="2424" y="296"/>
                </a:cubicBezTo>
                <a:cubicBezTo>
                  <a:pt x="2424" y="669"/>
                  <a:pt x="2424" y="669"/>
                  <a:pt x="2424" y="669"/>
                </a:cubicBezTo>
                <a:cubicBezTo>
                  <a:pt x="2424" y="741"/>
                  <a:pt x="2451" y="754"/>
                  <a:pt x="2524" y="754"/>
                </a:cubicBezTo>
                <a:cubicBezTo>
                  <a:pt x="2572" y="754"/>
                  <a:pt x="2572" y="754"/>
                  <a:pt x="2572" y="754"/>
                </a:cubicBezTo>
                <a:lnTo>
                  <a:pt x="2572" y="855"/>
                </a:lnTo>
                <a:close/>
                <a:moveTo>
                  <a:pt x="3931" y="965"/>
                </a:moveTo>
                <a:cubicBezTo>
                  <a:pt x="3936" y="970"/>
                  <a:pt x="3939" y="977"/>
                  <a:pt x="3939" y="984"/>
                </a:cubicBezTo>
                <a:cubicBezTo>
                  <a:pt x="3939" y="991"/>
                  <a:pt x="3936" y="997"/>
                  <a:pt x="3931" y="1002"/>
                </a:cubicBezTo>
                <a:cubicBezTo>
                  <a:pt x="3925" y="1007"/>
                  <a:pt x="3918" y="1010"/>
                  <a:pt x="3910" y="1010"/>
                </a:cubicBezTo>
                <a:cubicBezTo>
                  <a:pt x="3902" y="1010"/>
                  <a:pt x="3895" y="1007"/>
                  <a:pt x="3890" y="1002"/>
                </a:cubicBezTo>
                <a:cubicBezTo>
                  <a:pt x="3884" y="997"/>
                  <a:pt x="3881" y="991"/>
                  <a:pt x="3881" y="984"/>
                </a:cubicBezTo>
                <a:cubicBezTo>
                  <a:pt x="3881" y="976"/>
                  <a:pt x="3884" y="970"/>
                  <a:pt x="3890" y="965"/>
                </a:cubicBezTo>
                <a:cubicBezTo>
                  <a:pt x="3895" y="960"/>
                  <a:pt x="3902" y="958"/>
                  <a:pt x="3910" y="958"/>
                </a:cubicBezTo>
                <a:cubicBezTo>
                  <a:pt x="3918" y="958"/>
                  <a:pt x="3925" y="960"/>
                  <a:pt x="3931" y="965"/>
                </a:cubicBezTo>
                <a:close/>
                <a:moveTo>
                  <a:pt x="3885" y="1039"/>
                </a:moveTo>
                <a:cubicBezTo>
                  <a:pt x="3935" y="1039"/>
                  <a:pt x="3935" y="1039"/>
                  <a:pt x="3935" y="1039"/>
                </a:cubicBezTo>
                <a:cubicBezTo>
                  <a:pt x="3935" y="1242"/>
                  <a:pt x="3935" y="1242"/>
                  <a:pt x="3935" y="1242"/>
                </a:cubicBezTo>
                <a:cubicBezTo>
                  <a:pt x="3885" y="1242"/>
                  <a:pt x="3885" y="1242"/>
                  <a:pt x="3885" y="1242"/>
                </a:cubicBezTo>
                <a:lnTo>
                  <a:pt x="3885" y="1039"/>
                </a:lnTo>
                <a:close/>
                <a:moveTo>
                  <a:pt x="3664" y="171"/>
                </a:moveTo>
                <a:cubicBezTo>
                  <a:pt x="3457" y="171"/>
                  <a:pt x="3291" y="306"/>
                  <a:pt x="3291" y="525"/>
                </a:cubicBezTo>
                <a:cubicBezTo>
                  <a:pt x="3291" y="743"/>
                  <a:pt x="3457" y="871"/>
                  <a:pt x="3664" y="871"/>
                </a:cubicBezTo>
                <a:cubicBezTo>
                  <a:pt x="3871" y="871"/>
                  <a:pt x="4037" y="743"/>
                  <a:pt x="4037" y="525"/>
                </a:cubicBezTo>
                <a:cubicBezTo>
                  <a:pt x="4037" y="306"/>
                  <a:pt x="3871" y="171"/>
                  <a:pt x="3664" y="171"/>
                </a:cubicBezTo>
                <a:close/>
                <a:moveTo>
                  <a:pt x="3664" y="752"/>
                </a:moveTo>
                <a:cubicBezTo>
                  <a:pt x="3565" y="752"/>
                  <a:pt x="3491" y="679"/>
                  <a:pt x="3491" y="526"/>
                </a:cubicBezTo>
                <a:cubicBezTo>
                  <a:pt x="3491" y="372"/>
                  <a:pt x="3565" y="296"/>
                  <a:pt x="3664" y="296"/>
                </a:cubicBezTo>
                <a:cubicBezTo>
                  <a:pt x="3762" y="296"/>
                  <a:pt x="3837" y="372"/>
                  <a:pt x="3837" y="526"/>
                </a:cubicBezTo>
                <a:cubicBezTo>
                  <a:pt x="3837" y="679"/>
                  <a:pt x="3762" y="752"/>
                  <a:pt x="3664" y="752"/>
                </a:cubicBezTo>
                <a:close/>
                <a:moveTo>
                  <a:pt x="3797" y="1039"/>
                </a:moveTo>
                <a:cubicBezTo>
                  <a:pt x="3850" y="1039"/>
                  <a:pt x="3850" y="1039"/>
                  <a:pt x="3850" y="1039"/>
                </a:cubicBezTo>
                <a:cubicBezTo>
                  <a:pt x="3775" y="1242"/>
                  <a:pt x="3775" y="1242"/>
                  <a:pt x="3775" y="1242"/>
                </a:cubicBezTo>
                <a:cubicBezTo>
                  <a:pt x="3719" y="1242"/>
                  <a:pt x="3719" y="1242"/>
                  <a:pt x="3719" y="1242"/>
                </a:cubicBezTo>
                <a:cubicBezTo>
                  <a:pt x="3644" y="1039"/>
                  <a:pt x="3644" y="1039"/>
                  <a:pt x="3644" y="1039"/>
                </a:cubicBezTo>
                <a:cubicBezTo>
                  <a:pt x="3697" y="1039"/>
                  <a:pt x="3697" y="1039"/>
                  <a:pt x="3697" y="1039"/>
                </a:cubicBezTo>
                <a:cubicBezTo>
                  <a:pt x="3746" y="1190"/>
                  <a:pt x="3746" y="1190"/>
                  <a:pt x="3746" y="1190"/>
                </a:cubicBezTo>
                <a:cubicBezTo>
                  <a:pt x="3748" y="1190"/>
                  <a:pt x="3748" y="1190"/>
                  <a:pt x="3748" y="1190"/>
                </a:cubicBezTo>
                <a:lnTo>
                  <a:pt x="3797" y="1039"/>
                </a:lnTo>
                <a:close/>
                <a:moveTo>
                  <a:pt x="2465" y="971"/>
                </a:moveTo>
                <a:cubicBezTo>
                  <a:pt x="2515" y="971"/>
                  <a:pt x="2515" y="971"/>
                  <a:pt x="2515" y="971"/>
                </a:cubicBezTo>
                <a:cubicBezTo>
                  <a:pt x="2515" y="1242"/>
                  <a:pt x="2515" y="1242"/>
                  <a:pt x="2515" y="1242"/>
                </a:cubicBezTo>
                <a:cubicBezTo>
                  <a:pt x="2465" y="1242"/>
                  <a:pt x="2465" y="1242"/>
                  <a:pt x="2465" y="1242"/>
                </a:cubicBezTo>
                <a:lnTo>
                  <a:pt x="2465" y="971"/>
                </a:lnTo>
                <a:close/>
                <a:moveTo>
                  <a:pt x="4035" y="1105"/>
                </a:moveTo>
                <a:cubicBezTo>
                  <a:pt x="4030" y="1115"/>
                  <a:pt x="4028" y="1127"/>
                  <a:pt x="4028" y="1140"/>
                </a:cubicBezTo>
                <a:cubicBezTo>
                  <a:pt x="4028" y="1154"/>
                  <a:pt x="4030" y="1166"/>
                  <a:pt x="4035" y="1176"/>
                </a:cubicBezTo>
                <a:cubicBezTo>
                  <a:pt x="4039" y="1186"/>
                  <a:pt x="4045" y="1194"/>
                  <a:pt x="4052" y="1199"/>
                </a:cubicBezTo>
                <a:cubicBezTo>
                  <a:pt x="4060" y="1204"/>
                  <a:pt x="4069" y="1207"/>
                  <a:pt x="4080" y="1207"/>
                </a:cubicBezTo>
                <a:cubicBezTo>
                  <a:pt x="4087" y="1207"/>
                  <a:pt x="4094" y="1206"/>
                  <a:pt x="4100" y="1203"/>
                </a:cubicBezTo>
                <a:cubicBezTo>
                  <a:pt x="4114" y="1191"/>
                  <a:pt x="4114" y="1191"/>
                  <a:pt x="4114" y="1191"/>
                </a:cubicBezTo>
                <a:cubicBezTo>
                  <a:pt x="4118" y="1186"/>
                  <a:pt x="4121" y="1180"/>
                  <a:pt x="4122" y="1173"/>
                </a:cubicBezTo>
                <a:cubicBezTo>
                  <a:pt x="4170" y="1173"/>
                  <a:pt x="4170" y="1173"/>
                  <a:pt x="4170" y="1173"/>
                </a:cubicBezTo>
                <a:cubicBezTo>
                  <a:pt x="4169" y="1187"/>
                  <a:pt x="4165" y="1200"/>
                  <a:pt x="4157" y="1211"/>
                </a:cubicBezTo>
                <a:cubicBezTo>
                  <a:pt x="4149" y="1222"/>
                  <a:pt x="4139" y="1231"/>
                  <a:pt x="4126" y="1237"/>
                </a:cubicBezTo>
                <a:cubicBezTo>
                  <a:pt x="4113" y="1243"/>
                  <a:pt x="4097" y="1246"/>
                  <a:pt x="4079" y="1246"/>
                </a:cubicBezTo>
                <a:cubicBezTo>
                  <a:pt x="4058" y="1246"/>
                  <a:pt x="4040" y="1242"/>
                  <a:pt x="4025" y="1233"/>
                </a:cubicBezTo>
                <a:cubicBezTo>
                  <a:pt x="4010" y="1224"/>
                  <a:pt x="3998" y="1212"/>
                  <a:pt x="3990" y="1196"/>
                </a:cubicBezTo>
                <a:cubicBezTo>
                  <a:pt x="3982" y="1180"/>
                  <a:pt x="3977" y="1162"/>
                  <a:pt x="3977" y="1141"/>
                </a:cubicBezTo>
                <a:cubicBezTo>
                  <a:pt x="3977" y="1121"/>
                  <a:pt x="3982" y="1102"/>
                  <a:pt x="3990" y="1086"/>
                </a:cubicBezTo>
                <a:cubicBezTo>
                  <a:pt x="3998" y="1071"/>
                  <a:pt x="4010" y="1058"/>
                  <a:pt x="4025" y="1049"/>
                </a:cubicBezTo>
                <a:cubicBezTo>
                  <a:pt x="4040" y="1040"/>
                  <a:pt x="4058" y="1036"/>
                  <a:pt x="4079" y="1036"/>
                </a:cubicBezTo>
                <a:cubicBezTo>
                  <a:pt x="4096" y="1036"/>
                  <a:pt x="4112" y="1039"/>
                  <a:pt x="4125" y="1045"/>
                </a:cubicBezTo>
                <a:cubicBezTo>
                  <a:pt x="4138" y="1051"/>
                  <a:pt x="4149" y="1060"/>
                  <a:pt x="4157" y="1071"/>
                </a:cubicBezTo>
                <a:cubicBezTo>
                  <a:pt x="4165" y="1082"/>
                  <a:pt x="4169" y="1094"/>
                  <a:pt x="4170" y="1109"/>
                </a:cubicBezTo>
                <a:cubicBezTo>
                  <a:pt x="4122" y="1109"/>
                  <a:pt x="4122" y="1109"/>
                  <a:pt x="4122" y="1109"/>
                </a:cubicBezTo>
                <a:cubicBezTo>
                  <a:pt x="4120" y="1099"/>
                  <a:pt x="4116" y="1091"/>
                  <a:pt x="4109" y="1085"/>
                </a:cubicBezTo>
                <a:cubicBezTo>
                  <a:pt x="4101" y="1078"/>
                  <a:pt x="4092" y="1075"/>
                  <a:pt x="4080" y="1075"/>
                </a:cubicBezTo>
                <a:cubicBezTo>
                  <a:pt x="4069" y="1075"/>
                  <a:pt x="4060" y="1077"/>
                  <a:pt x="4053" y="1083"/>
                </a:cubicBezTo>
                <a:cubicBezTo>
                  <a:pt x="4045" y="1088"/>
                  <a:pt x="4039" y="1095"/>
                  <a:pt x="4035" y="1105"/>
                </a:cubicBezTo>
                <a:close/>
                <a:moveTo>
                  <a:pt x="4371" y="1061"/>
                </a:moveTo>
                <a:cubicBezTo>
                  <a:pt x="4362" y="1052"/>
                  <a:pt x="4352" y="1046"/>
                  <a:pt x="4340" y="1042"/>
                </a:cubicBezTo>
                <a:cubicBezTo>
                  <a:pt x="4328" y="1038"/>
                  <a:pt x="4316" y="1036"/>
                  <a:pt x="4303" y="1036"/>
                </a:cubicBezTo>
                <a:cubicBezTo>
                  <a:pt x="4282" y="1036"/>
                  <a:pt x="4265" y="1040"/>
                  <a:pt x="4250" y="1049"/>
                </a:cubicBezTo>
                <a:cubicBezTo>
                  <a:pt x="4235" y="1058"/>
                  <a:pt x="4223" y="1071"/>
                  <a:pt x="4215" y="1086"/>
                </a:cubicBezTo>
                <a:cubicBezTo>
                  <a:pt x="4206" y="1102"/>
                  <a:pt x="4202" y="1121"/>
                  <a:pt x="4202" y="1142"/>
                </a:cubicBezTo>
                <a:cubicBezTo>
                  <a:pt x="4202" y="1163"/>
                  <a:pt x="4206" y="1181"/>
                  <a:pt x="4215" y="1197"/>
                </a:cubicBezTo>
                <a:cubicBezTo>
                  <a:pt x="4223" y="1213"/>
                  <a:pt x="4235" y="1225"/>
                  <a:pt x="4250" y="1233"/>
                </a:cubicBezTo>
                <a:cubicBezTo>
                  <a:pt x="4266" y="1242"/>
                  <a:pt x="4284" y="1246"/>
                  <a:pt x="4305" y="1246"/>
                </a:cubicBezTo>
                <a:cubicBezTo>
                  <a:pt x="4322" y="1246"/>
                  <a:pt x="4337" y="1244"/>
                  <a:pt x="4349" y="1239"/>
                </a:cubicBezTo>
                <a:cubicBezTo>
                  <a:pt x="4362" y="1234"/>
                  <a:pt x="4373" y="1227"/>
                  <a:pt x="4381" y="1219"/>
                </a:cubicBezTo>
                <a:cubicBezTo>
                  <a:pt x="4389" y="1210"/>
                  <a:pt x="4395" y="1199"/>
                  <a:pt x="4398" y="1188"/>
                </a:cubicBezTo>
                <a:cubicBezTo>
                  <a:pt x="4351" y="1183"/>
                  <a:pt x="4351" y="1183"/>
                  <a:pt x="4351" y="1183"/>
                </a:cubicBezTo>
                <a:cubicBezTo>
                  <a:pt x="4341" y="1197"/>
                  <a:pt x="4341" y="1197"/>
                  <a:pt x="4341" y="1197"/>
                </a:cubicBezTo>
                <a:cubicBezTo>
                  <a:pt x="4326" y="1206"/>
                  <a:pt x="4326" y="1206"/>
                  <a:pt x="4326" y="1206"/>
                </a:cubicBezTo>
                <a:cubicBezTo>
                  <a:pt x="4320" y="1208"/>
                  <a:pt x="4313" y="1209"/>
                  <a:pt x="4306" y="1209"/>
                </a:cubicBezTo>
                <a:cubicBezTo>
                  <a:pt x="4295" y="1209"/>
                  <a:pt x="4286" y="1207"/>
                  <a:pt x="4278" y="1202"/>
                </a:cubicBezTo>
                <a:cubicBezTo>
                  <a:pt x="4269" y="1198"/>
                  <a:pt x="4263" y="1191"/>
                  <a:pt x="4259" y="1183"/>
                </a:cubicBezTo>
                <a:cubicBezTo>
                  <a:pt x="4254" y="1175"/>
                  <a:pt x="4252" y="1165"/>
                  <a:pt x="4252" y="1154"/>
                </a:cubicBezTo>
                <a:cubicBezTo>
                  <a:pt x="4400" y="1154"/>
                  <a:pt x="4400" y="1154"/>
                  <a:pt x="4400" y="1154"/>
                </a:cubicBezTo>
                <a:cubicBezTo>
                  <a:pt x="4400" y="1139"/>
                  <a:pt x="4400" y="1139"/>
                  <a:pt x="4400" y="1139"/>
                </a:cubicBezTo>
                <a:cubicBezTo>
                  <a:pt x="4400" y="1121"/>
                  <a:pt x="4397" y="1106"/>
                  <a:pt x="4392" y="1093"/>
                </a:cubicBezTo>
                <a:cubicBezTo>
                  <a:pt x="4387" y="1080"/>
                  <a:pt x="4380" y="1069"/>
                  <a:pt x="4371" y="1061"/>
                </a:cubicBezTo>
                <a:close/>
                <a:moveTo>
                  <a:pt x="4252" y="1121"/>
                </a:moveTo>
                <a:cubicBezTo>
                  <a:pt x="4253" y="1113"/>
                  <a:pt x="4255" y="1106"/>
                  <a:pt x="4258" y="1099"/>
                </a:cubicBezTo>
                <a:cubicBezTo>
                  <a:pt x="4263" y="1091"/>
                  <a:pt x="4269" y="1085"/>
                  <a:pt x="4276" y="1080"/>
                </a:cubicBezTo>
                <a:cubicBezTo>
                  <a:pt x="4284" y="1076"/>
                  <a:pt x="4293" y="1073"/>
                  <a:pt x="4303" y="1073"/>
                </a:cubicBezTo>
                <a:cubicBezTo>
                  <a:pt x="4313" y="1073"/>
                  <a:pt x="4321" y="1075"/>
                  <a:pt x="4329" y="1080"/>
                </a:cubicBezTo>
                <a:cubicBezTo>
                  <a:pt x="4336" y="1084"/>
                  <a:pt x="4342" y="1089"/>
                  <a:pt x="4346" y="1097"/>
                </a:cubicBezTo>
                <a:cubicBezTo>
                  <a:pt x="4350" y="1104"/>
                  <a:pt x="4352" y="1112"/>
                  <a:pt x="4352" y="1121"/>
                </a:cubicBezTo>
                <a:lnTo>
                  <a:pt x="4252" y="1121"/>
                </a:lnTo>
                <a:close/>
                <a:moveTo>
                  <a:pt x="4600" y="1146"/>
                </a:moveTo>
                <a:cubicBezTo>
                  <a:pt x="4610" y="1155"/>
                  <a:pt x="4615" y="1167"/>
                  <a:pt x="4615" y="1181"/>
                </a:cubicBezTo>
                <a:cubicBezTo>
                  <a:pt x="4615" y="1194"/>
                  <a:pt x="4611" y="1205"/>
                  <a:pt x="4603" y="1215"/>
                </a:cubicBezTo>
                <a:cubicBezTo>
                  <a:pt x="4595" y="1225"/>
                  <a:pt x="4585" y="1233"/>
                  <a:pt x="4571" y="1238"/>
                </a:cubicBezTo>
                <a:cubicBezTo>
                  <a:pt x="4557" y="1243"/>
                  <a:pt x="4542" y="1246"/>
                  <a:pt x="4524" y="1246"/>
                </a:cubicBezTo>
                <a:cubicBezTo>
                  <a:pt x="4498" y="1246"/>
                  <a:pt x="4477" y="1241"/>
                  <a:pt x="4461" y="1231"/>
                </a:cubicBezTo>
                <a:cubicBezTo>
                  <a:pt x="4445" y="1220"/>
                  <a:pt x="4436" y="1205"/>
                  <a:pt x="4433" y="1187"/>
                </a:cubicBezTo>
                <a:cubicBezTo>
                  <a:pt x="4482" y="1182"/>
                  <a:pt x="4482" y="1182"/>
                  <a:pt x="4482" y="1182"/>
                </a:cubicBezTo>
                <a:cubicBezTo>
                  <a:pt x="4484" y="1191"/>
                  <a:pt x="4489" y="1198"/>
                  <a:pt x="4496" y="1203"/>
                </a:cubicBezTo>
                <a:cubicBezTo>
                  <a:pt x="4503" y="1208"/>
                  <a:pt x="4512" y="1210"/>
                  <a:pt x="4524" y="1210"/>
                </a:cubicBezTo>
                <a:cubicBezTo>
                  <a:pt x="4536" y="1210"/>
                  <a:pt x="4545" y="1208"/>
                  <a:pt x="4553" y="1203"/>
                </a:cubicBezTo>
                <a:cubicBezTo>
                  <a:pt x="4560" y="1198"/>
                  <a:pt x="4563" y="1193"/>
                  <a:pt x="4563" y="1186"/>
                </a:cubicBezTo>
                <a:cubicBezTo>
                  <a:pt x="4556" y="1171"/>
                  <a:pt x="4556" y="1171"/>
                  <a:pt x="4556" y="1171"/>
                </a:cubicBezTo>
                <a:cubicBezTo>
                  <a:pt x="4552" y="1167"/>
                  <a:pt x="4545" y="1164"/>
                  <a:pt x="4535" y="1162"/>
                </a:cubicBezTo>
                <a:cubicBezTo>
                  <a:pt x="4499" y="1155"/>
                  <a:pt x="4499" y="1155"/>
                  <a:pt x="4499" y="1155"/>
                </a:cubicBezTo>
                <a:cubicBezTo>
                  <a:pt x="4478" y="1151"/>
                  <a:pt x="4463" y="1144"/>
                  <a:pt x="4453" y="1135"/>
                </a:cubicBezTo>
                <a:cubicBezTo>
                  <a:pt x="4444" y="1125"/>
                  <a:pt x="4439" y="1113"/>
                  <a:pt x="4439" y="1098"/>
                </a:cubicBezTo>
                <a:cubicBezTo>
                  <a:pt x="4439" y="1085"/>
                  <a:pt x="4442" y="1074"/>
                  <a:pt x="4450" y="1065"/>
                </a:cubicBezTo>
                <a:cubicBezTo>
                  <a:pt x="4457" y="1056"/>
                  <a:pt x="4467" y="1049"/>
                  <a:pt x="4480" y="1044"/>
                </a:cubicBezTo>
                <a:cubicBezTo>
                  <a:pt x="4493" y="1038"/>
                  <a:pt x="4508" y="1036"/>
                  <a:pt x="4525" y="1036"/>
                </a:cubicBezTo>
                <a:cubicBezTo>
                  <a:pt x="4550" y="1036"/>
                  <a:pt x="4569" y="1041"/>
                  <a:pt x="4584" y="1051"/>
                </a:cubicBezTo>
                <a:cubicBezTo>
                  <a:pt x="4598" y="1061"/>
                  <a:pt x="4607" y="1075"/>
                  <a:pt x="4610" y="1092"/>
                </a:cubicBezTo>
                <a:cubicBezTo>
                  <a:pt x="4565" y="1097"/>
                  <a:pt x="4565" y="1097"/>
                  <a:pt x="4565" y="1097"/>
                </a:cubicBezTo>
                <a:cubicBezTo>
                  <a:pt x="4558" y="1085"/>
                  <a:pt x="4558" y="1085"/>
                  <a:pt x="4558" y="1085"/>
                </a:cubicBezTo>
                <a:cubicBezTo>
                  <a:pt x="4545" y="1075"/>
                  <a:pt x="4545" y="1075"/>
                  <a:pt x="4545" y="1075"/>
                </a:cubicBezTo>
                <a:cubicBezTo>
                  <a:pt x="4540" y="1073"/>
                  <a:pt x="4533" y="1072"/>
                  <a:pt x="4525" y="1072"/>
                </a:cubicBezTo>
                <a:cubicBezTo>
                  <a:pt x="4515" y="1072"/>
                  <a:pt x="4506" y="1074"/>
                  <a:pt x="4499" y="1078"/>
                </a:cubicBezTo>
                <a:cubicBezTo>
                  <a:pt x="4492" y="1083"/>
                  <a:pt x="4489" y="1088"/>
                  <a:pt x="4489" y="1095"/>
                </a:cubicBezTo>
                <a:cubicBezTo>
                  <a:pt x="4496" y="1110"/>
                  <a:pt x="4496" y="1110"/>
                  <a:pt x="4496" y="1110"/>
                </a:cubicBezTo>
                <a:cubicBezTo>
                  <a:pt x="4500" y="1113"/>
                  <a:pt x="4508" y="1116"/>
                  <a:pt x="4519" y="1119"/>
                </a:cubicBezTo>
                <a:cubicBezTo>
                  <a:pt x="4555" y="1126"/>
                  <a:pt x="4555" y="1126"/>
                  <a:pt x="4555" y="1126"/>
                </a:cubicBezTo>
                <a:cubicBezTo>
                  <a:pt x="4575" y="1130"/>
                  <a:pt x="4590" y="1137"/>
                  <a:pt x="4600" y="1146"/>
                </a:cubicBezTo>
                <a:close/>
                <a:moveTo>
                  <a:pt x="3612" y="1036"/>
                </a:moveTo>
                <a:cubicBezTo>
                  <a:pt x="3621" y="1037"/>
                  <a:pt x="3621" y="1037"/>
                  <a:pt x="3621" y="1037"/>
                </a:cubicBezTo>
                <a:cubicBezTo>
                  <a:pt x="3621" y="1081"/>
                  <a:pt x="3621" y="1081"/>
                  <a:pt x="3621" y="1081"/>
                </a:cubicBezTo>
                <a:cubicBezTo>
                  <a:pt x="3611" y="1079"/>
                  <a:pt x="3611" y="1079"/>
                  <a:pt x="3611" y="1079"/>
                </a:cubicBezTo>
                <a:cubicBezTo>
                  <a:pt x="3597" y="1078"/>
                  <a:pt x="3597" y="1078"/>
                  <a:pt x="3597" y="1078"/>
                </a:cubicBezTo>
                <a:cubicBezTo>
                  <a:pt x="3588" y="1078"/>
                  <a:pt x="3580" y="1080"/>
                  <a:pt x="3573" y="1084"/>
                </a:cubicBezTo>
                <a:cubicBezTo>
                  <a:pt x="3566" y="1088"/>
                  <a:pt x="3560" y="1093"/>
                  <a:pt x="3556" y="1100"/>
                </a:cubicBezTo>
                <a:cubicBezTo>
                  <a:pt x="3552" y="1106"/>
                  <a:pt x="3550" y="1114"/>
                  <a:pt x="3550" y="1123"/>
                </a:cubicBezTo>
                <a:cubicBezTo>
                  <a:pt x="3550" y="1242"/>
                  <a:pt x="3550" y="1242"/>
                  <a:pt x="3550" y="1242"/>
                </a:cubicBezTo>
                <a:cubicBezTo>
                  <a:pt x="3499" y="1242"/>
                  <a:pt x="3499" y="1242"/>
                  <a:pt x="3499" y="1242"/>
                </a:cubicBezTo>
                <a:cubicBezTo>
                  <a:pt x="3499" y="1039"/>
                  <a:pt x="3499" y="1039"/>
                  <a:pt x="3499" y="1039"/>
                </a:cubicBezTo>
                <a:cubicBezTo>
                  <a:pt x="3548" y="1039"/>
                  <a:pt x="3548" y="1039"/>
                  <a:pt x="3548" y="1039"/>
                </a:cubicBezTo>
                <a:cubicBezTo>
                  <a:pt x="3548" y="1073"/>
                  <a:pt x="3548" y="1073"/>
                  <a:pt x="3548" y="1073"/>
                </a:cubicBezTo>
                <a:cubicBezTo>
                  <a:pt x="3550" y="1073"/>
                  <a:pt x="3550" y="1073"/>
                  <a:pt x="3550" y="1073"/>
                </a:cubicBezTo>
                <a:cubicBezTo>
                  <a:pt x="3554" y="1061"/>
                  <a:pt x="3561" y="1052"/>
                  <a:pt x="3570" y="1045"/>
                </a:cubicBezTo>
                <a:cubicBezTo>
                  <a:pt x="3580" y="1039"/>
                  <a:pt x="3590" y="1036"/>
                  <a:pt x="3603" y="1036"/>
                </a:cubicBezTo>
                <a:lnTo>
                  <a:pt x="3612" y="1036"/>
                </a:lnTo>
                <a:close/>
                <a:moveTo>
                  <a:pt x="3212" y="1146"/>
                </a:moveTo>
                <a:cubicBezTo>
                  <a:pt x="3222" y="1155"/>
                  <a:pt x="3227" y="1167"/>
                  <a:pt x="3227" y="1181"/>
                </a:cubicBezTo>
                <a:cubicBezTo>
                  <a:pt x="3227" y="1194"/>
                  <a:pt x="3223" y="1205"/>
                  <a:pt x="3215" y="1215"/>
                </a:cubicBezTo>
                <a:cubicBezTo>
                  <a:pt x="3208" y="1225"/>
                  <a:pt x="3197" y="1233"/>
                  <a:pt x="3183" y="1238"/>
                </a:cubicBezTo>
                <a:cubicBezTo>
                  <a:pt x="3170" y="1243"/>
                  <a:pt x="3154" y="1246"/>
                  <a:pt x="3136" y="1246"/>
                </a:cubicBezTo>
                <a:cubicBezTo>
                  <a:pt x="3110" y="1246"/>
                  <a:pt x="3089" y="1241"/>
                  <a:pt x="3074" y="1231"/>
                </a:cubicBezTo>
                <a:cubicBezTo>
                  <a:pt x="3058" y="1220"/>
                  <a:pt x="3048" y="1205"/>
                  <a:pt x="3045" y="1187"/>
                </a:cubicBezTo>
                <a:cubicBezTo>
                  <a:pt x="3094" y="1182"/>
                  <a:pt x="3094" y="1182"/>
                  <a:pt x="3094" y="1182"/>
                </a:cubicBezTo>
                <a:cubicBezTo>
                  <a:pt x="3096" y="1191"/>
                  <a:pt x="3101" y="1198"/>
                  <a:pt x="3108" y="1203"/>
                </a:cubicBezTo>
                <a:cubicBezTo>
                  <a:pt x="3115" y="1208"/>
                  <a:pt x="3125" y="1210"/>
                  <a:pt x="3136" y="1210"/>
                </a:cubicBezTo>
                <a:cubicBezTo>
                  <a:pt x="3148" y="1210"/>
                  <a:pt x="3158" y="1208"/>
                  <a:pt x="3165" y="1203"/>
                </a:cubicBezTo>
                <a:cubicBezTo>
                  <a:pt x="3172" y="1198"/>
                  <a:pt x="3176" y="1193"/>
                  <a:pt x="3176" y="1186"/>
                </a:cubicBezTo>
                <a:cubicBezTo>
                  <a:pt x="3169" y="1171"/>
                  <a:pt x="3169" y="1171"/>
                  <a:pt x="3169" y="1171"/>
                </a:cubicBezTo>
                <a:cubicBezTo>
                  <a:pt x="3164" y="1167"/>
                  <a:pt x="3157" y="1164"/>
                  <a:pt x="3147" y="1162"/>
                </a:cubicBezTo>
                <a:cubicBezTo>
                  <a:pt x="3111" y="1155"/>
                  <a:pt x="3111" y="1155"/>
                  <a:pt x="3111" y="1155"/>
                </a:cubicBezTo>
                <a:cubicBezTo>
                  <a:pt x="3091" y="1151"/>
                  <a:pt x="3076" y="1144"/>
                  <a:pt x="3066" y="1135"/>
                </a:cubicBezTo>
                <a:cubicBezTo>
                  <a:pt x="3056" y="1125"/>
                  <a:pt x="3051" y="1113"/>
                  <a:pt x="3051" y="1098"/>
                </a:cubicBezTo>
                <a:cubicBezTo>
                  <a:pt x="3051" y="1085"/>
                  <a:pt x="3055" y="1074"/>
                  <a:pt x="3062" y="1065"/>
                </a:cubicBezTo>
                <a:cubicBezTo>
                  <a:pt x="3069" y="1056"/>
                  <a:pt x="3079" y="1049"/>
                  <a:pt x="3092" y="1044"/>
                </a:cubicBezTo>
                <a:cubicBezTo>
                  <a:pt x="3105" y="1038"/>
                  <a:pt x="3120" y="1036"/>
                  <a:pt x="3137" y="1036"/>
                </a:cubicBezTo>
                <a:cubicBezTo>
                  <a:pt x="3162" y="1036"/>
                  <a:pt x="3182" y="1041"/>
                  <a:pt x="3196" y="1051"/>
                </a:cubicBezTo>
                <a:cubicBezTo>
                  <a:pt x="3210" y="1061"/>
                  <a:pt x="3219" y="1075"/>
                  <a:pt x="3223" y="1092"/>
                </a:cubicBezTo>
                <a:cubicBezTo>
                  <a:pt x="3177" y="1097"/>
                  <a:pt x="3177" y="1097"/>
                  <a:pt x="3177" y="1097"/>
                </a:cubicBezTo>
                <a:cubicBezTo>
                  <a:pt x="3170" y="1085"/>
                  <a:pt x="3170" y="1085"/>
                  <a:pt x="3170" y="1085"/>
                </a:cubicBezTo>
                <a:cubicBezTo>
                  <a:pt x="3157" y="1075"/>
                  <a:pt x="3157" y="1075"/>
                  <a:pt x="3157" y="1075"/>
                </a:cubicBezTo>
                <a:cubicBezTo>
                  <a:pt x="3152" y="1073"/>
                  <a:pt x="3146" y="1072"/>
                  <a:pt x="3138" y="1072"/>
                </a:cubicBezTo>
                <a:cubicBezTo>
                  <a:pt x="3127" y="1072"/>
                  <a:pt x="3119" y="1074"/>
                  <a:pt x="3112" y="1078"/>
                </a:cubicBezTo>
                <a:cubicBezTo>
                  <a:pt x="3105" y="1083"/>
                  <a:pt x="3101" y="1088"/>
                  <a:pt x="3101" y="1095"/>
                </a:cubicBezTo>
                <a:cubicBezTo>
                  <a:pt x="3108" y="1110"/>
                  <a:pt x="3108" y="1110"/>
                  <a:pt x="3108" y="1110"/>
                </a:cubicBezTo>
                <a:cubicBezTo>
                  <a:pt x="3113" y="1113"/>
                  <a:pt x="3120" y="1116"/>
                  <a:pt x="3131" y="1119"/>
                </a:cubicBezTo>
                <a:cubicBezTo>
                  <a:pt x="3167" y="1126"/>
                  <a:pt x="3167" y="1126"/>
                  <a:pt x="3167" y="1126"/>
                </a:cubicBezTo>
                <a:cubicBezTo>
                  <a:pt x="3188" y="1130"/>
                  <a:pt x="3202" y="1137"/>
                  <a:pt x="3212" y="1146"/>
                </a:cubicBezTo>
                <a:close/>
                <a:moveTo>
                  <a:pt x="2668" y="1203"/>
                </a:moveTo>
                <a:cubicBezTo>
                  <a:pt x="2677" y="1240"/>
                  <a:pt x="2677" y="1240"/>
                  <a:pt x="2677" y="1240"/>
                </a:cubicBezTo>
                <a:cubicBezTo>
                  <a:pt x="2665" y="1243"/>
                  <a:pt x="2665" y="1243"/>
                  <a:pt x="2665" y="1243"/>
                </a:cubicBezTo>
                <a:cubicBezTo>
                  <a:pt x="2661" y="1244"/>
                  <a:pt x="2655" y="1245"/>
                  <a:pt x="2647" y="1245"/>
                </a:cubicBezTo>
                <a:cubicBezTo>
                  <a:pt x="2635" y="1245"/>
                  <a:pt x="2624" y="1244"/>
                  <a:pt x="2614" y="1240"/>
                </a:cubicBezTo>
                <a:cubicBezTo>
                  <a:pt x="2603" y="1236"/>
                  <a:pt x="2596" y="1229"/>
                  <a:pt x="2590" y="1221"/>
                </a:cubicBezTo>
                <a:cubicBezTo>
                  <a:pt x="2584" y="1212"/>
                  <a:pt x="2581" y="1202"/>
                  <a:pt x="2581" y="1189"/>
                </a:cubicBezTo>
                <a:cubicBezTo>
                  <a:pt x="2581" y="1076"/>
                  <a:pt x="2581" y="1076"/>
                  <a:pt x="2581" y="1076"/>
                </a:cubicBezTo>
                <a:cubicBezTo>
                  <a:pt x="2551" y="1076"/>
                  <a:pt x="2551" y="1076"/>
                  <a:pt x="2551" y="1076"/>
                </a:cubicBezTo>
                <a:cubicBezTo>
                  <a:pt x="2551" y="1039"/>
                  <a:pt x="2551" y="1039"/>
                  <a:pt x="2551" y="1039"/>
                </a:cubicBezTo>
                <a:cubicBezTo>
                  <a:pt x="2581" y="1039"/>
                  <a:pt x="2581" y="1039"/>
                  <a:pt x="2581" y="1039"/>
                </a:cubicBezTo>
                <a:cubicBezTo>
                  <a:pt x="2581" y="990"/>
                  <a:pt x="2581" y="990"/>
                  <a:pt x="2581" y="990"/>
                </a:cubicBezTo>
                <a:cubicBezTo>
                  <a:pt x="2631" y="990"/>
                  <a:pt x="2631" y="990"/>
                  <a:pt x="2631" y="990"/>
                </a:cubicBezTo>
                <a:cubicBezTo>
                  <a:pt x="2631" y="1039"/>
                  <a:pt x="2631" y="1039"/>
                  <a:pt x="2631" y="1039"/>
                </a:cubicBezTo>
                <a:cubicBezTo>
                  <a:pt x="2673" y="1039"/>
                  <a:pt x="2673" y="1039"/>
                  <a:pt x="2673" y="1039"/>
                </a:cubicBezTo>
                <a:cubicBezTo>
                  <a:pt x="2673" y="1076"/>
                  <a:pt x="2673" y="1076"/>
                  <a:pt x="2673" y="1076"/>
                </a:cubicBezTo>
                <a:cubicBezTo>
                  <a:pt x="2631" y="1076"/>
                  <a:pt x="2631" y="1076"/>
                  <a:pt x="2631" y="1076"/>
                </a:cubicBezTo>
                <a:cubicBezTo>
                  <a:pt x="2631" y="1181"/>
                  <a:pt x="2631" y="1181"/>
                  <a:pt x="2631" y="1181"/>
                </a:cubicBezTo>
                <a:cubicBezTo>
                  <a:pt x="2634" y="1196"/>
                  <a:pt x="2634" y="1196"/>
                  <a:pt x="2634" y="1196"/>
                </a:cubicBezTo>
                <a:cubicBezTo>
                  <a:pt x="2642" y="1203"/>
                  <a:pt x="2642" y="1203"/>
                  <a:pt x="2642" y="1203"/>
                </a:cubicBezTo>
                <a:cubicBezTo>
                  <a:pt x="2654" y="1205"/>
                  <a:pt x="2654" y="1205"/>
                  <a:pt x="2654" y="1205"/>
                </a:cubicBezTo>
                <a:cubicBezTo>
                  <a:pt x="2662" y="1204"/>
                  <a:pt x="2662" y="1204"/>
                  <a:pt x="2662" y="1204"/>
                </a:cubicBezTo>
                <a:lnTo>
                  <a:pt x="2668" y="1203"/>
                </a:lnTo>
                <a:close/>
                <a:moveTo>
                  <a:pt x="2898" y="1071"/>
                </a:moveTo>
                <a:cubicBezTo>
                  <a:pt x="2904" y="1082"/>
                  <a:pt x="2907" y="1096"/>
                  <a:pt x="2907" y="1113"/>
                </a:cubicBezTo>
                <a:cubicBezTo>
                  <a:pt x="2907" y="1242"/>
                  <a:pt x="2907" y="1242"/>
                  <a:pt x="2907" y="1242"/>
                </a:cubicBezTo>
                <a:cubicBezTo>
                  <a:pt x="2857" y="1242"/>
                  <a:pt x="2857" y="1242"/>
                  <a:pt x="2857" y="1242"/>
                </a:cubicBezTo>
                <a:cubicBezTo>
                  <a:pt x="2857" y="1120"/>
                  <a:pt x="2857" y="1120"/>
                  <a:pt x="2857" y="1120"/>
                </a:cubicBezTo>
                <a:cubicBezTo>
                  <a:pt x="2857" y="1106"/>
                  <a:pt x="2853" y="1096"/>
                  <a:pt x="2846" y="1088"/>
                </a:cubicBezTo>
                <a:cubicBezTo>
                  <a:pt x="2839" y="1080"/>
                  <a:pt x="2829" y="1077"/>
                  <a:pt x="2815" y="1077"/>
                </a:cubicBezTo>
                <a:cubicBezTo>
                  <a:pt x="2806" y="1077"/>
                  <a:pt x="2799" y="1078"/>
                  <a:pt x="2792" y="1082"/>
                </a:cubicBezTo>
                <a:cubicBezTo>
                  <a:pt x="2785" y="1086"/>
                  <a:pt x="2779" y="1091"/>
                  <a:pt x="2775" y="1098"/>
                </a:cubicBezTo>
                <a:cubicBezTo>
                  <a:pt x="2771" y="1105"/>
                  <a:pt x="2769" y="1113"/>
                  <a:pt x="2769" y="1123"/>
                </a:cubicBezTo>
                <a:cubicBezTo>
                  <a:pt x="2769" y="1242"/>
                  <a:pt x="2769" y="1242"/>
                  <a:pt x="2769" y="1242"/>
                </a:cubicBezTo>
                <a:cubicBezTo>
                  <a:pt x="2719" y="1242"/>
                  <a:pt x="2719" y="1242"/>
                  <a:pt x="2719" y="1242"/>
                </a:cubicBezTo>
                <a:cubicBezTo>
                  <a:pt x="2719" y="971"/>
                  <a:pt x="2719" y="971"/>
                  <a:pt x="2719" y="971"/>
                </a:cubicBezTo>
                <a:cubicBezTo>
                  <a:pt x="2768" y="971"/>
                  <a:pt x="2768" y="971"/>
                  <a:pt x="2768" y="971"/>
                </a:cubicBezTo>
                <a:cubicBezTo>
                  <a:pt x="2768" y="1073"/>
                  <a:pt x="2768" y="1073"/>
                  <a:pt x="2768" y="1073"/>
                </a:cubicBezTo>
                <a:cubicBezTo>
                  <a:pt x="2771" y="1073"/>
                  <a:pt x="2771" y="1073"/>
                  <a:pt x="2771" y="1073"/>
                </a:cubicBezTo>
                <a:cubicBezTo>
                  <a:pt x="2776" y="1062"/>
                  <a:pt x="2783" y="1053"/>
                  <a:pt x="2794" y="1046"/>
                </a:cubicBezTo>
                <a:cubicBezTo>
                  <a:pt x="2804" y="1039"/>
                  <a:pt x="2818" y="1036"/>
                  <a:pt x="2834" y="1036"/>
                </a:cubicBezTo>
                <a:cubicBezTo>
                  <a:pt x="2849" y="1036"/>
                  <a:pt x="2862" y="1039"/>
                  <a:pt x="2873" y="1045"/>
                </a:cubicBezTo>
                <a:cubicBezTo>
                  <a:pt x="2884" y="1051"/>
                  <a:pt x="2892" y="1059"/>
                  <a:pt x="2898" y="1071"/>
                </a:cubicBezTo>
                <a:close/>
                <a:moveTo>
                  <a:pt x="3428" y="1061"/>
                </a:moveTo>
                <a:cubicBezTo>
                  <a:pt x="3419" y="1052"/>
                  <a:pt x="3409" y="1046"/>
                  <a:pt x="3397" y="1042"/>
                </a:cubicBezTo>
                <a:cubicBezTo>
                  <a:pt x="3385" y="1038"/>
                  <a:pt x="3373" y="1036"/>
                  <a:pt x="3360" y="1036"/>
                </a:cubicBezTo>
                <a:cubicBezTo>
                  <a:pt x="3340" y="1036"/>
                  <a:pt x="3322" y="1040"/>
                  <a:pt x="3307" y="1049"/>
                </a:cubicBezTo>
                <a:cubicBezTo>
                  <a:pt x="3292" y="1058"/>
                  <a:pt x="3280" y="1071"/>
                  <a:pt x="3272" y="1086"/>
                </a:cubicBezTo>
                <a:cubicBezTo>
                  <a:pt x="3264" y="1102"/>
                  <a:pt x="3259" y="1121"/>
                  <a:pt x="3259" y="1142"/>
                </a:cubicBezTo>
                <a:cubicBezTo>
                  <a:pt x="3259" y="1163"/>
                  <a:pt x="3264" y="1181"/>
                  <a:pt x="3272" y="1197"/>
                </a:cubicBezTo>
                <a:cubicBezTo>
                  <a:pt x="3280" y="1213"/>
                  <a:pt x="3292" y="1225"/>
                  <a:pt x="3307" y="1233"/>
                </a:cubicBezTo>
                <a:cubicBezTo>
                  <a:pt x="3323" y="1242"/>
                  <a:pt x="3341" y="1246"/>
                  <a:pt x="3363" y="1246"/>
                </a:cubicBezTo>
                <a:cubicBezTo>
                  <a:pt x="3379" y="1246"/>
                  <a:pt x="3394" y="1244"/>
                  <a:pt x="3407" y="1239"/>
                </a:cubicBezTo>
                <a:cubicBezTo>
                  <a:pt x="3419" y="1234"/>
                  <a:pt x="3430" y="1227"/>
                  <a:pt x="3438" y="1219"/>
                </a:cubicBezTo>
                <a:cubicBezTo>
                  <a:pt x="3446" y="1210"/>
                  <a:pt x="3452" y="1199"/>
                  <a:pt x="3455" y="1188"/>
                </a:cubicBezTo>
                <a:cubicBezTo>
                  <a:pt x="3408" y="1183"/>
                  <a:pt x="3408" y="1183"/>
                  <a:pt x="3408" y="1183"/>
                </a:cubicBezTo>
                <a:cubicBezTo>
                  <a:pt x="3398" y="1197"/>
                  <a:pt x="3398" y="1197"/>
                  <a:pt x="3398" y="1197"/>
                </a:cubicBezTo>
                <a:cubicBezTo>
                  <a:pt x="3383" y="1206"/>
                  <a:pt x="3383" y="1206"/>
                  <a:pt x="3383" y="1206"/>
                </a:cubicBezTo>
                <a:cubicBezTo>
                  <a:pt x="3377" y="1208"/>
                  <a:pt x="3371" y="1209"/>
                  <a:pt x="3363" y="1209"/>
                </a:cubicBezTo>
                <a:cubicBezTo>
                  <a:pt x="3352" y="1209"/>
                  <a:pt x="3343" y="1207"/>
                  <a:pt x="3335" y="1202"/>
                </a:cubicBezTo>
                <a:cubicBezTo>
                  <a:pt x="3327" y="1198"/>
                  <a:pt x="3320" y="1191"/>
                  <a:pt x="3316" y="1183"/>
                </a:cubicBezTo>
                <a:cubicBezTo>
                  <a:pt x="3311" y="1175"/>
                  <a:pt x="3309" y="1165"/>
                  <a:pt x="3309" y="1154"/>
                </a:cubicBezTo>
                <a:cubicBezTo>
                  <a:pt x="3457" y="1154"/>
                  <a:pt x="3457" y="1154"/>
                  <a:pt x="3457" y="1154"/>
                </a:cubicBezTo>
                <a:cubicBezTo>
                  <a:pt x="3457" y="1139"/>
                  <a:pt x="3457" y="1139"/>
                  <a:pt x="3457" y="1139"/>
                </a:cubicBezTo>
                <a:cubicBezTo>
                  <a:pt x="3457" y="1121"/>
                  <a:pt x="3454" y="1106"/>
                  <a:pt x="3449" y="1093"/>
                </a:cubicBezTo>
                <a:cubicBezTo>
                  <a:pt x="3444" y="1080"/>
                  <a:pt x="3437" y="1069"/>
                  <a:pt x="3428" y="1061"/>
                </a:cubicBezTo>
                <a:close/>
                <a:moveTo>
                  <a:pt x="3309" y="1121"/>
                </a:moveTo>
                <a:cubicBezTo>
                  <a:pt x="3310" y="1113"/>
                  <a:pt x="3312" y="1106"/>
                  <a:pt x="3316" y="1099"/>
                </a:cubicBezTo>
                <a:cubicBezTo>
                  <a:pt x="3320" y="1091"/>
                  <a:pt x="3326" y="1085"/>
                  <a:pt x="3334" y="1080"/>
                </a:cubicBezTo>
                <a:cubicBezTo>
                  <a:pt x="3341" y="1076"/>
                  <a:pt x="3350" y="1073"/>
                  <a:pt x="3361" y="1073"/>
                </a:cubicBezTo>
                <a:cubicBezTo>
                  <a:pt x="3370" y="1073"/>
                  <a:pt x="3379" y="1075"/>
                  <a:pt x="3386" y="1080"/>
                </a:cubicBezTo>
                <a:cubicBezTo>
                  <a:pt x="3393" y="1084"/>
                  <a:pt x="3399" y="1089"/>
                  <a:pt x="3403" y="1097"/>
                </a:cubicBezTo>
                <a:cubicBezTo>
                  <a:pt x="3407" y="1104"/>
                  <a:pt x="3409" y="1112"/>
                  <a:pt x="3409" y="1121"/>
                </a:cubicBezTo>
                <a:lnTo>
                  <a:pt x="3309" y="1121"/>
                </a:lnTo>
                <a:close/>
                <a:moveTo>
                  <a:pt x="2975" y="754"/>
                </a:moveTo>
                <a:cubicBezTo>
                  <a:pt x="2861" y="754"/>
                  <a:pt x="2799" y="692"/>
                  <a:pt x="2791" y="557"/>
                </a:cubicBezTo>
                <a:cubicBezTo>
                  <a:pt x="3265" y="557"/>
                  <a:pt x="3265" y="557"/>
                  <a:pt x="3265" y="557"/>
                </a:cubicBezTo>
                <a:cubicBezTo>
                  <a:pt x="3265" y="551"/>
                  <a:pt x="3268" y="529"/>
                  <a:pt x="3268" y="506"/>
                </a:cubicBezTo>
                <a:cubicBezTo>
                  <a:pt x="3268" y="275"/>
                  <a:pt x="3157" y="171"/>
                  <a:pt x="2945" y="171"/>
                </a:cubicBezTo>
                <a:cubicBezTo>
                  <a:pt x="2732" y="171"/>
                  <a:pt x="2590" y="306"/>
                  <a:pt x="2590" y="525"/>
                </a:cubicBezTo>
                <a:cubicBezTo>
                  <a:pt x="2590" y="739"/>
                  <a:pt x="2713" y="871"/>
                  <a:pt x="2959" y="871"/>
                </a:cubicBezTo>
                <a:cubicBezTo>
                  <a:pt x="3107" y="871"/>
                  <a:pt x="3184" y="838"/>
                  <a:pt x="3242" y="805"/>
                </a:cubicBezTo>
                <a:cubicBezTo>
                  <a:pt x="3242" y="680"/>
                  <a:pt x="3242" y="680"/>
                  <a:pt x="3242" y="680"/>
                </a:cubicBezTo>
                <a:cubicBezTo>
                  <a:pt x="3130" y="680"/>
                  <a:pt x="3130" y="680"/>
                  <a:pt x="3130" y="680"/>
                </a:cubicBezTo>
                <a:cubicBezTo>
                  <a:pt x="3094" y="724"/>
                  <a:pt x="3063" y="754"/>
                  <a:pt x="2975" y="754"/>
                </a:cubicBezTo>
                <a:close/>
                <a:moveTo>
                  <a:pt x="2945" y="284"/>
                </a:moveTo>
                <a:cubicBezTo>
                  <a:pt x="3026" y="284"/>
                  <a:pt x="3064" y="331"/>
                  <a:pt x="3071" y="450"/>
                </a:cubicBezTo>
                <a:cubicBezTo>
                  <a:pt x="2794" y="450"/>
                  <a:pt x="2794" y="450"/>
                  <a:pt x="2794" y="450"/>
                </a:cubicBezTo>
                <a:cubicBezTo>
                  <a:pt x="2809" y="333"/>
                  <a:pt x="2863" y="284"/>
                  <a:pt x="2945" y="28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7478463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hapter Slide 3L Blue">
    <p:bg>
      <p:bgPr>
        <a:solidFill>
          <a:schemeClr val="accent1"/>
        </a:solidFill>
        <a:effectLst/>
      </p:bgPr>
    </p:bg>
    <p:spTree>
      <p:nvGrpSpPr>
        <p:cNvPr id="1" name=""/>
        <p:cNvGrpSpPr/>
        <p:nvPr/>
      </p:nvGrpSpPr>
      <p:grpSpPr>
        <a:xfrm>
          <a:off x="0" y="0"/>
          <a:ext cx="0" cy="0"/>
          <a:chOff x="0" y="0"/>
          <a:chExt cx="0" cy="0"/>
        </a:xfrm>
      </p:grpSpPr>
      <p:sp>
        <p:nvSpPr>
          <p:cNvPr id="3" name="Title 2  ">
            <a:extLst>
              <a:ext uri="{FF2B5EF4-FFF2-40B4-BE49-F238E27FC236}">
                <a16:creationId xmlns:a16="http://schemas.microsoft.com/office/drawing/2014/main" xmlns="" id="{192D5A58-AEE7-4306-9C91-9CAD3E461182}"/>
              </a:ext>
            </a:extLst>
          </p:cNvPr>
          <p:cNvSpPr>
            <a:spLocks noGrp="1"/>
          </p:cNvSpPr>
          <p:nvPr>
            <p:ph type="title" hasCustomPrompt="1"/>
          </p:nvPr>
        </p:nvSpPr>
        <p:spPr>
          <a:xfrm>
            <a:off x="213030" y="1491620"/>
            <a:ext cx="1938447" cy="545337"/>
          </a:xfrm>
        </p:spPr>
        <p:txBody>
          <a:bodyPr wrap="none" lIns="115200" rIns="90000"/>
          <a:lstStyle>
            <a:lvl1pPr>
              <a:defRPr baseline="0"/>
            </a:lvl1pPr>
          </a:lstStyle>
          <a:p>
            <a:r>
              <a:rPr lang="en-GB" dirty="0"/>
              <a:t>[Title]</a:t>
            </a:r>
          </a:p>
        </p:txBody>
      </p:sp>
      <p:sp>
        <p:nvSpPr>
          <p:cNvPr id="13" name="Frame text 12  ">
            <a:extLst>
              <a:ext uri="{FF2B5EF4-FFF2-40B4-BE49-F238E27FC236}">
                <a16:creationId xmlns:a16="http://schemas.microsoft.com/office/drawing/2014/main" xmlns="" id="{63C16955-3CEE-436B-BDC7-CFFC49469D07}"/>
              </a:ext>
            </a:extLst>
          </p:cNvPr>
          <p:cNvSpPr>
            <a:spLocks noGrp="1"/>
          </p:cNvSpPr>
          <p:nvPr>
            <p:ph type="body" sz="quarter" idx="11" hasCustomPrompt="1"/>
          </p:nvPr>
        </p:nvSpPr>
        <p:spPr>
          <a:xfrm>
            <a:off x="213031" y="2027868"/>
            <a:ext cx="4938756" cy="545337"/>
          </a:xfrm>
          <a:solidFill>
            <a:srgbClr val="F5AF82"/>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[Capital letters]</a:t>
            </a:r>
          </a:p>
        </p:txBody>
      </p:sp>
      <p:sp>
        <p:nvSpPr>
          <p:cNvPr id="6" name="Frame text 12  ">
            <a:extLst>
              <a:ext uri="{FF2B5EF4-FFF2-40B4-BE49-F238E27FC236}">
                <a16:creationId xmlns:a16="http://schemas.microsoft.com/office/drawing/2014/main" xmlns="" id="{819BC091-C00B-464F-8AD0-6089C44EBBA5}"/>
              </a:ext>
            </a:extLst>
          </p:cNvPr>
          <p:cNvSpPr>
            <a:spLocks noGrp="1"/>
          </p:cNvSpPr>
          <p:nvPr>
            <p:ph type="body" sz="quarter" idx="13" hasCustomPrompt="1"/>
          </p:nvPr>
        </p:nvSpPr>
        <p:spPr>
          <a:xfrm>
            <a:off x="213031" y="2564117"/>
            <a:ext cx="3438538" cy="545337"/>
          </a:xfrm>
          <a:solidFill>
            <a:schemeClr val="accent2"/>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[Row three]</a:t>
            </a:r>
          </a:p>
        </p:txBody>
      </p:sp>
      <p:sp>
        <p:nvSpPr>
          <p:cNvPr id="40" name="Frame slide number 39  ">
            <a:extLst>
              <a:ext uri="{FF2B5EF4-FFF2-40B4-BE49-F238E27FC236}">
                <a16:creationId xmlns:a16="http://schemas.microsoft.com/office/drawing/2014/main" xmlns="" id="{2E6EAED1-80F4-4100-8B02-4BD8F20D2043}"/>
              </a:ext>
            </a:extLst>
          </p:cNvPr>
          <p:cNvSpPr>
            <a:spLocks noGrp="1"/>
          </p:cNvSpPr>
          <p:nvPr>
            <p:ph type="sldNum" sz="quarter" idx="17"/>
          </p:nvPr>
        </p:nvSpPr>
        <p:spPr/>
        <p:txBody>
          <a:bodyPr/>
          <a:lstStyle>
            <a:lvl1pPr>
              <a:defRPr>
                <a:solidFill>
                  <a:schemeClr val="bg1"/>
                </a:solidFill>
              </a:defRPr>
            </a:lvl1pPr>
          </a:lstStyle>
          <a:p>
            <a:fld id="{1336C48C-F87C-4E4B-81EF-5027B17D1F61}" type="slidenum">
              <a:rPr lang="en-GB" noProof="1" smtClean="0"/>
              <a:pPr/>
              <a:t>‹N°›</a:t>
            </a:fld>
            <a:endParaRPr lang="en-GB" noProof="1"/>
          </a:p>
        </p:txBody>
      </p:sp>
      <p:sp>
        <p:nvSpPr>
          <p:cNvPr id="41" name="Frame textbox 40  ">
            <a:extLst>
              <a:ext uri="{FF2B5EF4-FFF2-40B4-BE49-F238E27FC236}">
                <a16:creationId xmlns:a16="http://schemas.microsoft.com/office/drawing/2014/main" xmlns="" id="{40C76885-DBAB-4AC3-977B-F21C3D649FC4}"/>
              </a:ext>
            </a:extLst>
          </p:cNvPr>
          <p:cNvSpPr txBox="1">
            <a:spLocks/>
          </p:cNvSpPr>
          <p:nvPr userDrawn="1"/>
        </p:nvSpPr>
        <p:spPr>
          <a:xfrm>
            <a:off x="450093" y="4830636"/>
            <a:ext cx="65676" cy="123111"/>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solidFill>
                  <a:schemeClr val="bg2"/>
                </a:solidFill>
                <a:latin typeface="Arial" panose="020B0604020202020204" pitchFamily="34" charset="0"/>
              </a:rPr>
              <a:t>|</a:t>
            </a:r>
            <a:endParaRPr lang="nl-NL" sz="800" b="1" i="0" baseline="0" dirty="0">
              <a:solidFill>
                <a:schemeClr val="bg2"/>
              </a:solidFill>
              <a:latin typeface="Arial" panose="020B0604020202020204" pitchFamily="34" charset="0"/>
            </a:endParaRPr>
          </a:p>
        </p:txBody>
      </p:sp>
      <p:sp>
        <p:nvSpPr>
          <p:cNvPr id="2" name="Frame footer 1  ">
            <a:extLst>
              <a:ext uri="{FF2B5EF4-FFF2-40B4-BE49-F238E27FC236}">
                <a16:creationId xmlns:a16="http://schemas.microsoft.com/office/drawing/2014/main" xmlns="" id="{3C52FF47-31A9-45F8-88B3-1F876C20BFE6}"/>
              </a:ext>
            </a:extLst>
          </p:cNvPr>
          <p:cNvSpPr>
            <a:spLocks noGrp="1"/>
          </p:cNvSpPr>
          <p:nvPr>
            <p:ph type="ftr" sz="quarter" idx="18"/>
          </p:nvPr>
        </p:nvSpPr>
        <p:spPr/>
        <p:txBody>
          <a:bodyPr/>
          <a:lstStyle>
            <a:lvl1pPr>
              <a:defRPr>
                <a:solidFill>
                  <a:schemeClr val="bg1"/>
                </a:solidFill>
              </a:defRPr>
            </a:lvl1pPr>
          </a:lstStyle>
          <a:p>
            <a:r>
              <a:rPr lang="en-GB" noProof="1"/>
              <a:t>Author | GBU | Division | Department | Confidentiality | © Worldline</a:t>
            </a:r>
          </a:p>
        </p:txBody>
      </p:sp>
      <p:sp>
        <p:nvSpPr>
          <p:cNvPr id="9" name="LS_equensWorldline  (JU-Free) " hidden="1">
            <a:extLst>
              <a:ext uri="{FF2B5EF4-FFF2-40B4-BE49-F238E27FC236}">
                <a16:creationId xmlns:a16="http://schemas.microsoft.com/office/drawing/2014/main" xmlns="" id="{80873D52-CD76-4538-8818-061051CEF8D5}"/>
              </a:ext>
            </a:extLst>
          </p:cNvPr>
          <p:cNvSpPr>
            <a:spLocks/>
          </p:cNvSpPr>
          <p:nvPr userDrawn="1"/>
        </p:nvSpPr>
        <p:spPr bwMode="auto">
          <a:xfrm>
            <a:off x="6631920" y="4704840"/>
            <a:ext cx="2296800" cy="267840"/>
          </a:xfrm>
          <a:custGeom>
            <a:avLst/>
            <a:gdLst>
              <a:gd name="T0" fmla="*/ 625 w 9643"/>
              <a:gd name="T1" fmla="*/ 744 h 1128"/>
              <a:gd name="T2" fmla="*/ 652 w 9643"/>
              <a:gd name="T3" fmla="*/ 572 h 1128"/>
              <a:gd name="T4" fmla="*/ 201 w 9643"/>
              <a:gd name="T5" fmla="*/ 518 h 1128"/>
              <a:gd name="T6" fmla="*/ 989 w 9643"/>
              <a:gd name="T7" fmla="*/ 244 h 1128"/>
              <a:gd name="T8" fmla="*/ 1091 w 9643"/>
              <a:gd name="T9" fmla="*/ 1028 h 1128"/>
              <a:gd name="T10" fmla="*/ 1374 w 9643"/>
              <a:gd name="T11" fmla="*/ 997 h 1128"/>
              <a:gd name="T12" fmla="*/ 1180 w 9643"/>
              <a:gd name="T13" fmla="*/ 396 h 1128"/>
              <a:gd name="T14" fmla="*/ 9047 w 9643"/>
              <a:gd name="T15" fmla="*/ 794 h 1128"/>
              <a:gd name="T16" fmla="*/ 8458 w 9643"/>
              <a:gd name="T17" fmla="*/ 324 h 1128"/>
              <a:gd name="T18" fmla="*/ 8162 w 9643"/>
              <a:gd name="T19" fmla="*/ 804 h 1128"/>
              <a:gd name="T20" fmla="*/ 7927 w 9643"/>
              <a:gd name="T21" fmla="*/ 532 h 1128"/>
              <a:gd name="T22" fmla="*/ 7750 w 9643"/>
              <a:gd name="T23" fmla="*/ 722 h 1128"/>
              <a:gd name="T24" fmla="*/ 7570 w 9643"/>
              <a:gd name="T25" fmla="*/ 721 h 1128"/>
              <a:gd name="T26" fmla="*/ 8062 w 9643"/>
              <a:gd name="T27" fmla="*/ 927 h 1128"/>
              <a:gd name="T28" fmla="*/ 8101 w 9643"/>
              <a:gd name="T29" fmla="*/ 929 h 1128"/>
              <a:gd name="T30" fmla="*/ 8461 w 9643"/>
              <a:gd name="T31" fmla="*/ 421 h 1128"/>
              <a:gd name="T32" fmla="*/ 8703 w 9643"/>
              <a:gd name="T33" fmla="*/ 744 h 1128"/>
              <a:gd name="T34" fmla="*/ 9616 w 9643"/>
              <a:gd name="T35" fmla="*/ 743 h 1128"/>
              <a:gd name="T36" fmla="*/ 9643 w 9643"/>
              <a:gd name="T37" fmla="*/ 573 h 1128"/>
              <a:gd name="T38" fmla="*/ 6409 w 9643"/>
              <a:gd name="T39" fmla="*/ 248 h 1128"/>
              <a:gd name="T40" fmla="*/ 6219 w 9643"/>
              <a:gd name="T41" fmla="*/ 913 h 1128"/>
              <a:gd name="T42" fmla="*/ 6409 w 9643"/>
              <a:gd name="T43" fmla="*/ 248 h 1128"/>
              <a:gd name="T44" fmla="*/ 7908 w 9643"/>
              <a:gd name="T45" fmla="*/ 125 h 1128"/>
              <a:gd name="T46" fmla="*/ 5741 w 9643"/>
              <a:gd name="T47" fmla="*/ 766 h 1128"/>
              <a:gd name="T48" fmla="*/ 5273 w 9643"/>
              <a:gd name="T49" fmla="*/ 589 h 1128"/>
              <a:gd name="T50" fmla="*/ 5674 w 9643"/>
              <a:gd name="T51" fmla="*/ 451 h 1128"/>
              <a:gd name="T52" fmla="*/ 3803 w 9643"/>
              <a:gd name="T53" fmla="*/ 929 h 1128"/>
              <a:gd name="T54" fmla="*/ 3921 w 9643"/>
              <a:gd name="T55" fmla="*/ 741 h 1128"/>
              <a:gd name="T56" fmla="*/ 4081 w 9643"/>
              <a:gd name="T57" fmla="*/ 424 h 1128"/>
              <a:gd name="T58" fmla="*/ 4105 w 9643"/>
              <a:gd name="T59" fmla="*/ 713 h 1128"/>
              <a:gd name="T60" fmla="*/ 4696 w 9643"/>
              <a:gd name="T61" fmla="*/ 353 h 1128"/>
              <a:gd name="T62" fmla="*/ 4045 w 9643"/>
              <a:gd name="T63" fmla="*/ 114 h 1128"/>
              <a:gd name="T64" fmla="*/ 4457 w 9643"/>
              <a:gd name="T65" fmla="*/ 690 h 1128"/>
              <a:gd name="T66" fmla="*/ 4985 w 9643"/>
              <a:gd name="T67" fmla="*/ 690 h 1128"/>
              <a:gd name="T68" fmla="*/ 5363 w 9643"/>
              <a:gd name="T69" fmla="*/ 0 h 1128"/>
              <a:gd name="T70" fmla="*/ 2172 w 9643"/>
              <a:gd name="T71" fmla="*/ 592 h 1128"/>
              <a:gd name="T72" fmla="*/ 2062 w 9643"/>
              <a:gd name="T73" fmla="*/ 264 h 1128"/>
              <a:gd name="T74" fmla="*/ 1638 w 9643"/>
              <a:gd name="T75" fmla="*/ 627 h 1128"/>
              <a:gd name="T76" fmla="*/ 1643 w 9643"/>
              <a:gd name="T77" fmla="*/ 931 h 1128"/>
              <a:gd name="T78" fmla="*/ 2056 w 9643"/>
              <a:gd name="T79" fmla="*/ 930 h 1128"/>
              <a:gd name="T80" fmla="*/ 2735 w 9643"/>
              <a:gd name="T81" fmla="*/ 743 h 1128"/>
              <a:gd name="T82" fmla="*/ 2509 w 9643"/>
              <a:gd name="T83" fmla="*/ 247 h 1128"/>
              <a:gd name="T84" fmla="*/ 7385 w 9643"/>
              <a:gd name="T85" fmla="*/ 45 h 1128"/>
              <a:gd name="T86" fmla="*/ 6846 w 9643"/>
              <a:gd name="T87" fmla="*/ 797 h 1128"/>
              <a:gd name="T88" fmla="*/ 6691 w 9643"/>
              <a:gd name="T89" fmla="*/ 149 h 1128"/>
              <a:gd name="T90" fmla="*/ 6511 w 9643"/>
              <a:gd name="T91" fmla="*/ 744 h 1128"/>
              <a:gd name="T92" fmla="*/ 7339 w 9643"/>
              <a:gd name="T93" fmla="*/ 913 h 1128"/>
              <a:gd name="T94" fmla="*/ 7135 w 9643"/>
              <a:gd name="T95" fmla="*/ 801 h 1128"/>
              <a:gd name="T96" fmla="*/ 3492 w 9643"/>
              <a:gd name="T97" fmla="*/ 426 h 1128"/>
              <a:gd name="T98" fmla="*/ 3069 w 9643"/>
              <a:gd name="T99" fmla="*/ 420 h 1128"/>
              <a:gd name="T100" fmla="*/ 3066 w 9643"/>
              <a:gd name="T101" fmla="*/ 323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43" h="1128">
                <a:moveTo>
                  <a:pt x="339" y="244"/>
                </a:moveTo>
                <a:cubicBezTo>
                  <a:pt x="146" y="244"/>
                  <a:pt x="0" y="377"/>
                  <a:pt x="0" y="591"/>
                </a:cubicBezTo>
                <a:cubicBezTo>
                  <a:pt x="0" y="801"/>
                  <a:pt x="125" y="931"/>
                  <a:pt x="352" y="931"/>
                </a:cubicBezTo>
                <a:cubicBezTo>
                  <a:pt x="492" y="931"/>
                  <a:pt x="570" y="896"/>
                  <a:pt x="625" y="866"/>
                </a:cubicBezTo>
                <a:cubicBezTo>
                  <a:pt x="625" y="744"/>
                  <a:pt x="625" y="744"/>
                  <a:pt x="625" y="744"/>
                </a:cubicBezTo>
                <a:cubicBezTo>
                  <a:pt x="566" y="744"/>
                  <a:pt x="566" y="744"/>
                  <a:pt x="566" y="744"/>
                </a:cubicBezTo>
                <a:cubicBezTo>
                  <a:pt x="521" y="776"/>
                  <a:pt x="460" y="800"/>
                  <a:pt x="382" y="800"/>
                </a:cubicBezTo>
                <a:cubicBezTo>
                  <a:pt x="274" y="800"/>
                  <a:pt x="208" y="763"/>
                  <a:pt x="199" y="629"/>
                </a:cubicBezTo>
                <a:cubicBezTo>
                  <a:pt x="649" y="629"/>
                  <a:pt x="649" y="629"/>
                  <a:pt x="649" y="629"/>
                </a:cubicBezTo>
                <a:cubicBezTo>
                  <a:pt x="649" y="623"/>
                  <a:pt x="652" y="595"/>
                  <a:pt x="652" y="572"/>
                </a:cubicBezTo>
                <a:cubicBezTo>
                  <a:pt x="652" y="352"/>
                  <a:pt x="543" y="244"/>
                  <a:pt x="339" y="244"/>
                </a:cubicBezTo>
                <a:close/>
                <a:moveTo>
                  <a:pt x="201" y="518"/>
                </a:moveTo>
                <a:cubicBezTo>
                  <a:pt x="216" y="393"/>
                  <a:pt x="272" y="361"/>
                  <a:pt x="339" y="361"/>
                </a:cubicBezTo>
                <a:cubicBezTo>
                  <a:pt x="415" y="361"/>
                  <a:pt x="457" y="399"/>
                  <a:pt x="461" y="518"/>
                </a:cubicBezTo>
                <a:lnTo>
                  <a:pt x="201" y="518"/>
                </a:lnTo>
                <a:close/>
                <a:moveTo>
                  <a:pt x="1374" y="997"/>
                </a:moveTo>
                <a:cubicBezTo>
                  <a:pt x="1374" y="264"/>
                  <a:pt x="1374" y="264"/>
                  <a:pt x="1374" y="264"/>
                </a:cubicBezTo>
                <a:cubicBezTo>
                  <a:pt x="1257" y="264"/>
                  <a:pt x="1257" y="264"/>
                  <a:pt x="1257" y="264"/>
                </a:cubicBezTo>
                <a:cubicBezTo>
                  <a:pt x="1237" y="264"/>
                  <a:pt x="1205" y="270"/>
                  <a:pt x="1189" y="327"/>
                </a:cubicBezTo>
                <a:cubicBezTo>
                  <a:pt x="1143" y="276"/>
                  <a:pt x="1083" y="244"/>
                  <a:pt x="989" y="244"/>
                </a:cubicBezTo>
                <a:cubicBezTo>
                  <a:pt x="854" y="244"/>
                  <a:pt x="695" y="364"/>
                  <a:pt x="695" y="610"/>
                </a:cubicBezTo>
                <a:cubicBezTo>
                  <a:pt x="695" y="861"/>
                  <a:pt x="845" y="929"/>
                  <a:pt x="984" y="929"/>
                </a:cubicBezTo>
                <a:cubicBezTo>
                  <a:pt x="1071" y="929"/>
                  <a:pt x="1135" y="901"/>
                  <a:pt x="1180" y="863"/>
                </a:cubicBezTo>
                <a:cubicBezTo>
                  <a:pt x="1180" y="1028"/>
                  <a:pt x="1180" y="1028"/>
                  <a:pt x="1180" y="1028"/>
                </a:cubicBezTo>
                <a:cubicBezTo>
                  <a:pt x="1091" y="1028"/>
                  <a:pt x="1091" y="1028"/>
                  <a:pt x="1091" y="1028"/>
                </a:cubicBezTo>
                <a:cubicBezTo>
                  <a:pt x="1091" y="1128"/>
                  <a:pt x="1091" y="1128"/>
                  <a:pt x="1091" y="1128"/>
                </a:cubicBezTo>
                <a:cubicBezTo>
                  <a:pt x="1457" y="1128"/>
                  <a:pt x="1457" y="1128"/>
                  <a:pt x="1457" y="1128"/>
                </a:cubicBezTo>
                <a:cubicBezTo>
                  <a:pt x="1457" y="1028"/>
                  <a:pt x="1457" y="1028"/>
                  <a:pt x="1457" y="1028"/>
                </a:cubicBezTo>
                <a:cubicBezTo>
                  <a:pt x="1407" y="1028"/>
                  <a:pt x="1407" y="1028"/>
                  <a:pt x="1407" y="1028"/>
                </a:cubicBezTo>
                <a:cubicBezTo>
                  <a:pt x="1391" y="1028"/>
                  <a:pt x="1374" y="1012"/>
                  <a:pt x="1374" y="997"/>
                </a:cubicBezTo>
                <a:close/>
                <a:moveTo>
                  <a:pt x="1180" y="785"/>
                </a:moveTo>
                <a:cubicBezTo>
                  <a:pt x="1146" y="806"/>
                  <a:pt x="1102" y="819"/>
                  <a:pt x="1049" y="819"/>
                </a:cubicBezTo>
                <a:cubicBezTo>
                  <a:pt x="969" y="819"/>
                  <a:pt x="891" y="786"/>
                  <a:pt x="891" y="607"/>
                </a:cubicBezTo>
                <a:cubicBezTo>
                  <a:pt x="891" y="441"/>
                  <a:pt x="973" y="373"/>
                  <a:pt x="1065" y="373"/>
                </a:cubicBezTo>
                <a:cubicBezTo>
                  <a:pt x="1105" y="373"/>
                  <a:pt x="1147" y="384"/>
                  <a:pt x="1180" y="396"/>
                </a:cubicBezTo>
                <a:lnTo>
                  <a:pt x="1180" y="785"/>
                </a:lnTo>
                <a:close/>
                <a:moveTo>
                  <a:pt x="9643" y="573"/>
                </a:moveTo>
                <a:cubicBezTo>
                  <a:pt x="9643" y="354"/>
                  <a:pt x="9535" y="247"/>
                  <a:pt x="9331" y="247"/>
                </a:cubicBezTo>
                <a:cubicBezTo>
                  <a:pt x="9139" y="247"/>
                  <a:pt x="8994" y="378"/>
                  <a:pt x="8994" y="591"/>
                </a:cubicBezTo>
                <a:cubicBezTo>
                  <a:pt x="8994" y="672"/>
                  <a:pt x="9012" y="740"/>
                  <a:pt x="9047" y="794"/>
                </a:cubicBezTo>
                <a:cubicBezTo>
                  <a:pt x="9023" y="801"/>
                  <a:pt x="8997" y="806"/>
                  <a:pt x="8970" y="806"/>
                </a:cubicBezTo>
                <a:cubicBezTo>
                  <a:pt x="8919" y="806"/>
                  <a:pt x="8891" y="792"/>
                  <a:pt x="8884" y="745"/>
                </a:cubicBezTo>
                <a:cubicBezTo>
                  <a:pt x="8884" y="427"/>
                  <a:pt x="8884" y="427"/>
                  <a:pt x="8884" y="427"/>
                </a:cubicBezTo>
                <a:cubicBezTo>
                  <a:pt x="8884" y="278"/>
                  <a:pt x="8799" y="248"/>
                  <a:pt x="8698" y="248"/>
                </a:cubicBezTo>
                <a:cubicBezTo>
                  <a:pt x="8606" y="248"/>
                  <a:pt x="8523" y="278"/>
                  <a:pt x="8458" y="324"/>
                </a:cubicBezTo>
                <a:cubicBezTo>
                  <a:pt x="8451" y="267"/>
                  <a:pt x="8432" y="264"/>
                  <a:pt x="8399" y="264"/>
                </a:cubicBezTo>
                <a:cubicBezTo>
                  <a:pt x="8279" y="264"/>
                  <a:pt x="8279" y="264"/>
                  <a:pt x="8279" y="264"/>
                </a:cubicBezTo>
                <a:cubicBezTo>
                  <a:pt x="8279" y="790"/>
                  <a:pt x="8279" y="790"/>
                  <a:pt x="8279" y="790"/>
                </a:cubicBezTo>
                <a:cubicBezTo>
                  <a:pt x="8252" y="799"/>
                  <a:pt x="8222" y="806"/>
                  <a:pt x="8191" y="806"/>
                </a:cubicBezTo>
                <a:cubicBezTo>
                  <a:pt x="8180" y="806"/>
                  <a:pt x="8171" y="806"/>
                  <a:pt x="8162" y="804"/>
                </a:cubicBezTo>
                <a:cubicBezTo>
                  <a:pt x="8125" y="798"/>
                  <a:pt x="8106" y="776"/>
                  <a:pt x="8106" y="724"/>
                </a:cubicBezTo>
                <a:cubicBezTo>
                  <a:pt x="8106" y="381"/>
                  <a:pt x="8106" y="381"/>
                  <a:pt x="8106" y="381"/>
                </a:cubicBezTo>
                <a:cubicBezTo>
                  <a:pt x="8106" y="279"/>
                  <a:pt x="8097" y="264"/>
                  <a:pt x="8033" y="264"/>
                </a:cubicBezTo>
                <a:cubicBezTo>
                  <a:pt x="7927" y="264"/>
                  <a:pt x="7927" y="264"/>
                  <a:pt x="7927" y="264"/>
                </a:cubicBezTo>
                <a:cubicBezTo>
                  <a:pt x="7927" y="532"/>
                  <a:pt x="7927" y="532"/>
                  <a:pt x="7927" y="532"/>
                </a:cubicBezTo>
                <a:cubicBezTo>
                  <a:pt x="7927" y="723"/>
                  <a:pt x="7927" y="723"/>
                  <a:pt x="7927" y="723"/>
                </a:cubicBezTo>
                <a:cubicBezTo>
                  <a:pt x="7927" y="726"/>
                  <a:pt x="7927" y="726"/>
                  <a:pt x="7927" y="726"/>
                </a:cubicBezTo>
                <a:cubicBezTo>
                  <a:pt x="7927" y="790"/>
                  <a:pt x="7927" y="790"/>
                  <a:pt x="7927" y="790"/>
                </a:cubicBezTo>
                <a:cubicBezTo>
                  <a:pt x="7899" y="799"/>
                  <a:pt x="7869" y="806"/>
                  <a:pt x="7837" y="806"/>
                </a:cubicBezTo>
                <a:cubicBezTo>
                  <a:pt x="7778" y="806"/>
                  <a:pt x="7750" y="788"/>
                  <a:pt x="7750" y="722"/>
                </a:cubicBezTo>
                <a:cubicBezTo>
                  <a:pt x="7749" y="148"/>
                  <a:pt x="7749" y="148"/>
                  <a:pt x="7749" y="148"/>
                </a:cubicBezTo>
                <a:cubicBezTo>
                  <a:pt x="7749" y="60"/>
                  <a:pt x="7739" y="45"/>
                  <a:pt x="7674" y="45"/>
                </a:cubicBezTo>
                <a:cubicBezTo>
                  <a:pt x="7570" y="45"/>
                  <a:pt x="7570" y="45"/>
                  <a:pt x="7570" y="45"/>
                </a:cubicBezTo>
                <a:cubicBezTo>
                  <a:pt x="7570" y="552"/>
                  <a:pt x="7570" y="552"/>
                  <a:pt x="7570" y="552"/>
                </a:cubicBezTo>
                <a:cubicBezTo>
                  <a:pt x="7570" y="721"/>
                  <a:pt x="7570" y="721"/>
                  <a:pt x="7570" y="721"/>
                </a:cubicBezTo>
                <a:cubicBezTo>
                  <a:pt x="7570" y="744"/>
                  <a:pt x="7570" y="744"/>
                  <a:pt x="7570" y="744"/>
                </a:cubicBezTo>
                <a:cubicBezTo>
                  <a:pt x="7570" y="893"/>
                  <a:pt x="7645" y="929"/>
                  <a:pt x="7745" y="929"/>
                </a:cubicBezTo>
                <a:cubicBezTo>
                  <a:pt x="7825" y="929"/>
                  <a:pt x="7907" y="903"/>
                  <a:pt x="7970" y="866"/>
                </a:cubicBezTo>
                <a:cubicBezTo>
                  <a:pt x="7996" y="893"/>
                  <a:pt x="8007" y="919"/>
                  <a:pt x="8062" y="927"/>
                </a:cubicBezTo>
                <a:cubicBezTo>
                  <a:pt x="8062" y="927"/>
                  <a:pt x="8062" y="927"/>
                  <a:pt x="8062" y="927"/>
                </a:cubicBezTo>
                <a:cubicBezTo>
                  <a:pt x="8070" y="928"/>
                  <a:pt x="8078" y="929"/>
                  <a:pt x="8087" y="929"/>
                </a:cubicBezTo>
                <a:cubicBezTo>
                  <a:pt x="8097" y="929"/>
                  <a:pt x="8097" y="929"/>
                  <a:pt x="8097" y="929"/>
                </a:cubicBezTo>
                <a:cubicBezTo>
                  <a:pt x="8099" y="929"/>
                  <a:pt x="8099" y="929"/>
                  <a:pt x="8099" y="929"/>
                </a:cubicBezTo>
                <a:cubicBezTo>
                  <a:pt x="8099" y="929"/>
                  <a:pt x="8099" y="929"/>
                  <a:pt x="8099" y="929"/>
                </a:cubicBezTo>
                <a:cubicBezTo>
                  <a:pt x="8101" y="929"/>
                  <a:pt x="8101" y="929"/>
                  <a:pt x="8101" y="929"/>
                </a:cubicBezTo>
                <a:cubicBezTo>
                  <a:pt x="8106" y="929"/>
                  <a:pt x="8106" y="929"/>
                  <a:pt x="8106" y="929"/>
                </a:cubicBezTo>
                <a:cubicBezTo>
                  <a:pt x="8166" y="928"/>
                  <a:pt x="8227" y="912"/>
                  <a:pt x="8279" y="888"/>
                </a:cubicBezTo>
                <a:cubicBezTo>
                  <a:pt x="8279" y="913"/>
                  <a:pt x="8279" y="913"/>
                  <a:pt x="8279" y="913"/>
                </a:cubicBezTo>
                <a:cubicBezTo>
                  <a:pt x="8461" y="913"/>
                  <a:pt x="8461" y="913"/>
                  <a:pt x="8461" y="913"/>
                </a:cubicBezTo>
                <a:cubicBezTo>
                  <a:pt x="8461" y="421"/>
                  <a:pt x="8461" y="421"/>
                  <a:pt x="8461" y="421"/>
                </a:cubicBezTo>
                <a:cubicBezTo>
                  <a:pt x="8505" y="406"/>
                  <a:pt x="8559" y="391"/>
                  <a:pt x="8618" y="391"/>
                </a:cubicBezTo>
                <a:cubicBezTo>
                  <a:pt x="8678" y="391"/>
                  <a:pt x="8704" y="410"/>
                  <a:pt x="8704" y="476"/>
                </a:cubicBezTo>
                <a:cubicBezTo>
                  <a:pt x="8704" y="552"/>
                  <a:pt x="8704" y="552"/>
                  <a:pt x="8704" y="552"/>
                </a:cubicBezTo>
                <a:cubicBezTo>
                  <a:pt x="8703" y="552"/>
                  <a:pt x="8703" y="552"/>
                  <a:pt x="8703" y="552"/>
                </a:cubicBezTo>
                <a:cubicBezTo>
                  <a:pt x="8703" y="744"/>
                  <a:pt x="8703" y="744"/>
                  <a:pt x="8703" y="744"/>
                </a:cubicBezTo>
                <a:cubicBezTo>
                  <a:pt x="8703" y="893"/>
                  <a:pt x="8778" y="929"/>
                  <a:pt x="8878" y="929"/>
                </a:cubicBezTo>
                <a:cubicBezTo>
                  <a:pt x="8962" y="929"/>
                  <a:pt x="9047" y="901"/>
                  <a:pt x="9110" y="861"/>
                </a:cubicBezTo>
                <a:cubicBezTo>
                  <a:pt x="9168" y="905"/>
                  <a:pt x="9247" y="929"/>
                  <a:pt x="9345" y="929"/>
                </a:cubicBezTo>
                <a:cubicBezTo>
                  <a:pt x="9483" y="929"/>
                  <a:pt x="9561" y="895"/>
                  <a:pt x="9616" y="865"/>
                </a:cubicBezTo>
                <a:cubicBezTo>
                  <a:pt x="9616" y="743"/>
                  <a:pt x="9616" y="743"/>
                  <a:pt x="9616" y="743"/>
                </a:cubicBezTo>
                <a:cubicBezTo>
                  <a:pt x="9557" y="743"/>
                  <a:pt x="9557" y="743"/>
                  <a:pt x="9557" y="743"/>
                </a:cubicBezTo>
                <a:cubicBezTo>
                  <a:pt x="9512" y="775"/>
                  <a:pt x="9452" y="799"/>
                  <a:pt x="9374" y="799"/>
                </a:cubicBezTo>
                <a:cubicBezTo>
                  <a:pt x="9267" y="799"/>
                  <a:pt x="9201" y="762"/>
                  <a:pt x="9192" y="630"/>
                </a:cubicBezTo>
                <a:cubicBezTo>
                  <a:pt x="9640" y="630"/>
                  <a:pt x="9640" y="630"/>
                  <a:pt x="9640" y="630"/>
                </a:cubicBezTo>
                <a:cubicBezTo>
                  <a:pt x="9640" y="623"/>
                  <a:pt x="9643" y="595"/>
                  <a:pt x="9643" y="573"/>
                </a:cubicBezTo>
                <a:close/>
                <a:moveTo>
                  <a:pt x="9194" y="518"/>
                </a:moveTo>
                <a:cubicBezTo>
                  <a:pt x="9209" y="395"/>
                  <a:pt x="9264" y="363"/>
                  <a:pt x="9331" y="363"/>
                </a:cubicBezTo>
                <a:cubicBezTo>
                  <a:pt x="9407" y="363"/>
                  <a:pt x="9449" y="401"/>
                  <a:pt x="9453" y="518"/>
                </a:cubicBezTo>
                <a:lnTo>
                  <a:pt x="9194" y="518"/>
                </a:lnTo>
                <a:close/>
                <a:moveTo>
                  <a:pt x="6409" y="248"/>
                </a:moveTo>
                <a:cubicBezTo>
                  <a:pt x="6423" y="248"/>
                  <a:pt x="6438" y="250"/>
                  <a:pt x="6451" y="254"/>
                </a:cubicBezTo>
                <a:cubicBezTo>
                  <a:pt x="6451" y="400"/>
                  <a:pt x="6451" y="400"/>
                  <a:pt x="6451" y="400"/>
                </a:cubicBezTo>
                <a:cubicBezTo>
                  <a:pt x="6418" y="400"/>
                  <a:pt x="6418" y="400"/>
                  <a:pt x="6418" y="400"/>
                </a:cubicBezTo>
                <a:cubicBezTo>
                  <a:pt x="6323" y="400"/>
                  <a:pt x="6256" y="420"/>
                  <a:pt x="6219" y="439"/>
                </a:cubicBezTo>
                <a:cubicBezTo>
                  <a:pt x="6219" y="913"/>
                  <a:pt x="6219" y="913"/>
                  <a:pt x="6219" y="913"/>
                </a:cubicBezTo>
                <a:cubicBezTo>
                  <a:pt x="6037" y="913"/>
                  <a:pt x="6037" y="913"/>
                  <a:pt x="6037" y="913"/>
                </a:cubicBezTo>
                <a:cubicBezTo>
                  <a:pt x="6037" y="264"/>
                  <a:pt x="6037" y="264"/>
                  <a:pt x="6037" y="264"/>
                </a:cubicBezTo>
                <a:cubicBezTo>
                  <a:pt x="6157" y="264"/>
                  <a:pt x="6157" y="264"/>
                  <a:pt x="6157" y="264"/>
                </a:cubicBezTo>
                <a:cubicBezTo>
                  <a:pt x="6190" y="264"/>
                  <a:pt x="6210" y="265"/>
                  <a:pt x="6216" y="331"/>
                </a:cubicBezTo>
                <a:cubicBezTo>
                  <a:pt x="6260" y="287"/>
                  <a:pt x="6323" y="248"/>
                  <a:pt x="6409" y="248"/>
                </a:cubicBezTo>
                <a:close/>
                <a:moveTo>
                  <a:pt x="7908" y="125"/>
                </a:moveTo>
                <a:cubicBezTo>
                  <a:pt x="7908" y="70"/>
                  <a:pt x="7955" y="26"/>
                  <a:pt x="8013" y="26"/>
                </a:cubicBezTo>
                <a:cubicBezTo>
                  <a:pt x="8071" y="26"/>
                  <a:pt x="8118" y="70"/>
                  <a:pt x="8118" y="125"/>
                </a:cubicBezTo>
                <a:cubicBezTo>
                  <a:pt x="8118" y="179"/>
                  <a:pt x="8071" y="222"/>
                  <a:pt x="8013" y="222"/>
                </a:cubicBezTo>
                <a:cubicBezTo>
                  <a:pt x="7955" y="222"/>
                  <a:pt x="7908" y="179"/>
                  <a:pt x="7908" y="125"/>
                </a:cubicBezTo>
                <a:close/>
                <a:moveTo>
                  <a:pt x="5768" y="274"/>
                </a:moveTo>
                <a:cubicBezTo>
                  <a:pt x="5725" y="257"/>
                  <a:pt x="5678" y="247"/>
                  <a:pt x="5629" y="247"/>
                </a:cubicBezTo>
                <a:cubicBezTo>
                  <a:pt x="5616" y="247"/>
                  <a:pt x="5604" y="248"/>
                  <a:pt x="5592" y="249"/>
                </a:cubicBezTo>
                <a:cubicBezTo>
                  <a:pt x="5548" y="306"/>
                  <a:pt x="5523" y="375"/>
                  <a:pt x="5523" y="451"/>
                </a:cubicBezTo>
                <a:cubicBezTo>
                  <a:pt x="5523" y="592"/>
                  <a:pt x="5613" y="714"/>
                  <a:pt x="5741" y="766"/>
                </a:cubicBezTo>
                <a:cubicBezTo>
                  <a:pt x="5709" y="787"/>
                  <a:pt x="5670" y="800"/>
                  <a:pt x="5629" y="800"/>
                </a:cubicBezTo>
                <a:cubicBezTo>
                  <a:pt x="5515" y="800"/>
                  <a:pt x="5423" y="705"/>
                  <a:pt x="5423" y="589"/>
                </a:cubicBezTo>
                <a:cubicBezTo>
                  <a:pt x="5423" y="539"/>
                  <a:pt x="5440" y="493"/>
                  <a:pt x="5469" y="457"/>
                </a:cubicBezTo>
                <a:cubicBezTo>
                  <a:pt x="5469" y="403"/>
                  <a:pt x="5489" y="306"/>
                  <a:pt x="5519" y="264"/>
                </a:cubicBezTo>
                <a:cubicBezTo>
                  <a:pt x="5374" y="309"/>
                  <a:pt x="5273" y="440"/>
                  <a:pt x="5273" y="589"/>
                </a:cubicBezTo>
                <a:cubicBezTo>
                  <a:pt x="5273" y="779"/>
                  <a:pt x="5435" y="931"/>
                  <a:pt x="5629" y="931"/>
                </a:cubicBezTo>
                <a:cubicBezTo>
                  <a:pt x="5823" y="931"/>
                  <a:pt x="5986" y="779"/>
                  <a:pt x="5986" y="589"/>
                </a:cubicBezTo>
                <a:cubicBezTo>
                  <a:pt x="5986" y="448"/>
                  <a:pt x="5896" y="326"/>
                  <a:pt x="5768" y="274"/>
                </a:cubicBezTo>
                <a:close/>
                <a:moveTo>
                  <a:pt x="5825" y="654"/>
                </a:moveTo>
                <a:cubicBezTo>
                  <a:pt x="5738" y="629"/>
                  <a:pt x="5674" y="548"/>
                  <a:pt x="5674" y="451"/>
                </a:cubicBezTo>
                <a:cubicBezTo>
                  <a:pt x="5674" y="429"/>
                  <a:pt x="5677" y="407"/>
                  <a:pt x="5684" y="387"/>
                </a:cubicBezTo>
                <a:cubicBezTo>
                  <a:pt x="5771" y="411"/>
                  <a:pt x="5835" y="492"/>
                  <a:pt x="5835" y="589"/>
                </a:cubicBezTo>
                <a:cubicBezTo>
                  <a:pt x="5835" y="612"/>
                  <a:pt x="5831" y="633"/>
                  <a:pt x="5825" y="654"/>
                </a:cubicBezTo>
                <a:close/>
                <a:moveTo>
                  <a:pt x="4105" y="713"/>
                </a:moveTo>
                <a:cubicBezTo>
                  <a:pt x="4105" y="844"/>
                  <a:pt x="4014" y="929"/>
                  <a:pt x="3803" y="929"/>
                </a:cubicBezTo>
                <a:cubicBezTo>
                  <a:pt x="3677" y="929"/>
                  <a:pt x="3608" y="911"/>
                  <a:pt x="3551" y="894"/>
                </a:cubicBezTo>
                <a:cubicBezTo>
                  <a:pt x="3551" y="744"/>
                  <a:pt x="3551" y="744"/>
                  <a:pt x="3551" y="744"/>
                </a:cubicBezTo>
                <a:cubicBezTo>
                  <a:pt x="3663" y="744"/>
                  <a:pt x="3663" y="744"/>
                  <a:pt x="3663" y="744"/>
                </a:cubicBezTo>
                <a:cubicBezTo>
                  <a:pt x="3678" y="791"/>
                  <a:pt x="3741" y="820"/>
                  <a:pt x="3802" y="820"/>
                </a:cubicBezTo>
                <a:cubicBezTo>
                  <a:pt x="3876" y="820"/>
                  <a:pt x="3921" y="790"/>
                  <a:pt x="3921" y="741"/>
                </a:cubicBezTo>
                <a:cubicBezTo>
                  <a:pt x="3921" y="692"/>
                  <a:pt x="3891" y="671"/>
                  <a:pt x="3779" y="656"/>
                </a:cubicBezTo>
                <a:cubicBezTo>
                  <a:pt x="3629" y="636"/>
                  <a:pt x="3559" y="586"/>
                  <a:pt x="3559" y="455"/>
                </a:cubicBezTo>
                <a:cubicBezTo>
                  <a:pt x="3559" y="323"/>
                  <a:pt x="3665" y="247"/>
                  <a:pt x="3843" y="247"/>
                </a:cubicBezTo>
                <a:cubicBezTo>
                  <a:pt x="3952" y="247"/>
                  <a:pt x="4026" y="258"/>
                  <a:pt x="4081" y="276"/>
                </a:cubicBezTo>
                <a:cubicBezTo>
                  <a:pt x="4081" y="424"/>
                  <a:pt x="4081" y="424"/>
                  <a:pt x="4081" y="424"/>
                </a:cubicBezTo>
                <a:cubicBezTo>
                  <a:pt x="3974" y="424"/>
                  <a:pt x="3974" y="424"/>
                  <a:pt x="3974" y="424"/>
                </a:cubicBezTo>
                <a:cubicBezTo>
                  <a:pt x="3952" y="384"/>
                  <a:pt x="3909" y="359"/>
                  <a:pt x="3836" y="359"/>
                </a:cubicBezTo>
                <a:cubicBezTo>
                  <a:pt x="3765" y="359"/>
                  <a:pt x="3725" y="387"/>
                  <a:pt x="3725" y="429"/>
                </a:cubicBezTo>
                <a:cubicBezTo>
                  <a:pt x="3725" y="469"/>
                  <a:pt x="3750" y="493"/>
                  <a:pt x="3868" y="510"/>
                </a:cubicBezTo>
                <a:cubicBezTo>
                  <a:pt x="4036" y="534"/>
                  <a:pt x="4105" y="579"/>
                  <a:pt x="4105" y="713"/>
                </a:cubicBezTo>
                <a:close/>
                <a:moveTo>
                  <a:pt x="5291" y="155"/>
                </a:moveTo>
                <a:cubicBezTo>
                  <a:pt x="5082" y="930"/>
                  <a:pt x="5082" y="930"/>
                  <a:pt x="5082" y="930"/>
                </a:cubicBezTo>
                <a:cubicBezTo>
                  <a:pt x="4848" y="930"/>
                  <a:pt x="4848" y="930"/>
                  <a:pt x="4848" y="930"/>
                </a:cubicBezTo>
                <a:cubicBezTo>
                  <a:pt x="4699" y="353"/>
                  <a:pt x="4699" y="353"/>
                  <a:pt x="4699" y="353"/>
                </a:cubicBezTo>
                <a:cubicBezTo>
                  <a:pt x="4696" y="353"/>
                  <a:pt x="4696" y="353"/>
                  <a:pt x="4696" y="353"/>
                </a:cubicBezTo>
                <a:cubicBezTo>
                  <a:pt x="4546" y="930"/>
                  <a:pt x="4546" y="930"/>
                  <a:pt x="4546" y="930"/>
                </a:cubicBezTo>
                <a:cubicBezTo>
                  <a:pt x="4312" y="930"/>
                  <a:pt x="4312" y="930"/>
                  <a:pt x="4312" y="930"/>
                </a:cubicBezTo>
                <a:cubicBezTo>
                  <a:pt x="4113" y="150"/>
                  <a:pt x="4113" y="150"/>
                  <a:pt x="4113" y="150"/>
                </a:cubicBezTo>
                <a:cubicBezTo>
                  <a:pt x="4105" y="130"/>
                  <a:pt x="4088" y="114"/>
                  <a:pt x="4068" y="114"/>
                </a:cubicBezTo>
                <a:cubicBezTo>
                  <a:pt x="4045" y="114"/>
                  <a:pt x="4045" y="114"/>
                  <a:pt x="4045" y="114"/>
                </a:cubicBezTo>
                <a:cubicBezTo>
                  <a:pt x="4045" y="0"/>
                  <a:pt x="4045" y="0"/>
                  <a:pt x="4045" y="0"/>
                </a:cubicBezTo>
                <a:cubicBezTo>
                  <a:pt x="4437" y="0"/>
                  <a:pt x="4437" y="0"/>
                  <a:pt x="4437" y="0"/>
                </a:cubicBezTo>
                <a:cubicBezTo>
                  <a:pt x="4437" y="114"/>
                  <a:pt x="4437" y="114"/>
                  <a:pt x="4437" y="114"/>
                </a:cubicBezTo>
                <a:cubicBezTo>
                  <a:pt x="4322" y="114"/>
                  <a:pt x="4322" y="114"/>
                  <a:pt x="4322" y="114"/>
                </a:cubicBezTo>
                <a:cubicBezTo>
                  <a:pt x="4457" y="690"/>
                  <a:pt x="4457" y="690"/>
                  <a:pt x="4457" y="690"/>
                </a:cubicBezTo>
                <a:cubicBezTo>
                  <a:pt x="4460" y="690"/>
                  <a:pt x="4460" y="690"/>
                  <a:pt x="4460" y="690"/>
                </a:cubicBezTo>
                <a:cubicBezTo>
                  <a:pt x="4640" y="0"/>
                  <a:pt x="4640" y="0"/>
                  <a:pt x="4640" y="0"/>
                </a:cubicBezTo>
                <a:cubicBezTo>
                  <a:pt x="4804" y="0"/>
                  <a:pt x="4804" y="0"/>
                  <a:pt x="4804" y="0"/>
                </a:cubicBezTo>
                <a:cubicBezTo>
                  <a:pt x="4982" y="690"/>
                  <a:pt x="4982" y="690"/>
                  <a:pt x="4982" y="690"/>
                </a:cubicBezTo>
                <a:cubicBezTo>
                  <a:pt x="4985" y="690"/>
                  <a:pt x="4985" y="690"/>
                  <a:pt x="4985" y="690"/>
                </a:cubicBezTo>
                <a:cubicBezTo>
                  <a:pt x="5107" y="204"/>
                  <a:pt x="5107" y="204"/>
                  <a:pt x="5107" y="204"/>
                </a:cubicBezTo>
                <a:cubicBezTo>
                  <a:pt x="5128" y="146"/>
                  <a:pt x="5114" y="114"/>
                  <a:pt x="5060" y="114"/>
                </a:cubicBezTo>
                <a:cubicBezTo>
                  <a:pt x="5009" y="114"/>
                  <a:pt x="5009" y="114"/>
                  <a:pt x="5009" y="114"/>
                </a:cubicBezTo>
                <a:cubicBezTo>
                  <a:pt x="5009" y="0"/>
                  <a:pt x="5009" y="0"/>
                  <a:pt x="5009" y="0"/>
                </a:cubicBezTo>
                <a:cubicBezTo>
                  <a:pt x="5363" y="0"/>
                  <a:pt x="5363" y="0"/>
                  <a:pt x="5363" y="0"/>
                </a:cubicBezTo>
                <a:cubicBezTo>
                  <a:pt x="5363" y="114"/>
                  <a:pt x="5363" y="114"/>
                  <a:pt x="5363" y="114"/>
                </a:cubicBezTo>
                <a:cubicBezTo>
                  <a:pt x="5343" y="114"/>
                  <a:pt x="5343" y="114"/>
                  <a:pt x="5343" y="114"/>
                </a:cubicBezTo>
                <a:cubicBezTo>
                  <a:pt x="5320" y="114"/>
                  <a:pt x="5299" y="131"/>
                  <a:pt x="5291" y="155"/>
                </a:cubicBezTo>
                <a:close/>
                <a:moveTo>
                  <a:pt x="2509" y="247"/>
                </a:moveTo>
                <a:cubicBezTo>
                  <a:pt x="2317" y="247"/>
                  <a:pt x="2172" y="378"/>
                  <a:pt x="2172" y="592"/>
                </a:cubicBezTo>
                <a:cubicBezTo>
                  <a:pt x="2172" y="672"/>
                  <a:pt x="2190" y="740"/>
                  <a:pt x="2225" y="794"/>
                </a:cubicBezTo>
                <a:cubicBezTo>
                  <a:pt x="2201" y="801"/>
                  <a:pt x="2175" y="806"/>
                  <a:pt x="2148" y="806"/>
                </a:cubicBezTo>
                <a:cubicBezTo>
                  <a:pt x="2097" y="806"/>
                  <a:pt x="2068" y="792"/>
                  <a:pt x="2062" y="745"/>
                </a:cubicBezTo>
                <a:cubicBezTo>
                  <a:pt x="2062" y="702"/>
                  <a:pt x="2062" y="702"/>
                  <a:pt x="2062" y="702"/>
                </a:cubicBezTo>
                <a:cubicBezTo>
                  <a:pt x="2062" y="264"/>
                  <a:pt x="2062" y="264"/>
                  <a:pt x="2062" y="264"/>
                </a:cubicBezTo>
                <a:cubicBezTo>
                  <a:pt x="1880" y="264"/>
                  <a:pt x="1880" y="264"/>
                  <a:pt x="1880" y="264"/>
                </a:cubicBezTo>
                <a:cubicBezTo>
                  <a:pt x="1880" y="757"/>
                  <a:pt x="1880" y="757"/>
                  <a:pt x="1880" y="757"/>
                </a:cubicBezTo>
                <a:cubicBezTo>
                  <a:pt x="1837" y="773"/>
                  <a:pt x="1783" y="788"/>
                  <a:pt x="1723" y="788"/>
                </a:cubicBezTo>
                <a:cubicBezTo>
                  <a:pt x="1664" y="788"/>
                  <a:pt x="1638" y="768"/>
                  <a:pt x="1638" y="703"/>
                </a:cubicBezTo>
                <a:cubicBezTo>
                  <a:pt x="1638" y="627"/>
                  <a:pt x="1638" y="627"/>
                  <a:pt x="1638" y="627"/>
                </a:cubicBezTo>
                <a:cubicBezTo>
                  <a:pt x="1638" y="627"/>
                  <a:pt x="1638" y="627"/>
                  <a:pt x="1638" y="627"/>
                </a:cubicBezTo>
                <a:cubicBezTo>
                  <a:pt x="1638" y="264"/>
                  <a:pt x="1638" y="264"/>
                  <a:pt x="1638" y="264"/>
                </a:cubicBezTo>
                <a:cubicBezTo>
                  <a:pt x="1457" y="264"/>
                  <a:pt x="1457" y="264"/>
                  <a:pt x="1457" y="264"/>
                </a:cubicBezTo>
                <a:cubicBezTo>
                  <a:pt x="1457" y="752"/>
                  <a:pt x="1457" y="752"/>
                  <a:pt x="1457" y="752"/>
                </a:cubicBezTo>
                <a:cubicBezTo>
                  <a:pt x="1457" y="901"/>
                  <a:pt x="1543" y="931"/>
                  <a:pt x="1643" y="931"/>
                </a:cubicBezTo>
                <a:cubicBezTo>
                  <a:pt x="1724" y="931"/>
                  <a:pt x="1797" y="907"/>
                  <a:pt x="1857" y="871"/>
                </a:cubicBezTo>
                <a:cubicBezTo>
                  <a:pt x="1857" y="871"/>
                  <a:pt x="1857" y="871"/>
                  <a:pt x="1857" y="871"/>
                </a:cubicBezTo>
                <a:cubicBezTo>
                  <a:pt x="1857" y="871"/>
                  <a:pt x="1867" y="865"/>
                  <a:pt x="1898" y="845"/>
                </a:cubicBezTo>
                <a:cubicBezTo>
                  <a:pt x="1898" y="845"/>
                  <a:pt x="1898" y="845"/>
                  <a:pt x="1898" y="845"/>
                </a:cubicBezTo>
                <a:cubicBezTo>
                  <a:pt x="1926" y="910"/>
                  <a:pt x="1984" y="930"/>
                  <a:pt x="2056" y="930"/>
                </a:cubicBezTo>
                <a:cubicBezTo>
                  <a:pt x="2139" y="930"/>
                  <a:pt x="2225" y="901"/>
                  <a:pt x="2288" y="861"/>
                </a:cubicBezTo>
                <a:cubicBezTo>
                  <a:pt x="2346" y="906"/>
                  <a:pt x="2425" y="930"/>
                  <a:pt x="2523" y="930"/>
                </a:cubicBezTo>
                <a:cubicBezTo>
                  <a:pt x="2661" y="930"/>
                  <a:pt x="2739" y="895"/>
                  <a:pt x="2794" y="865"/>
                </a:cubicBezTo>
                <a:cubicBezTo>
                  <a:pt x="2794" y="743"/>
                  <a:pt x="2794" y="743"/>
                  <a:pt x="2794" y="743"/>
                </a:cubicBezTo>
                <a:cubicBezTo>
                  <a:pt x="2735" y="743"/>
                  <a:pt x="2735" y="743"/>
                  <a:pt x="2735" y="743"/>
                </a:cubicBezTo>
                <a:cubicBezTo>
                  <a:pt x="2690" y="775"/>
                  <a:pt x="2630" y="799"/>
                  <a:pt x="2551" y="799"/>
                </a:cubicBezTo>
                <a:cubicBezTo>
                  <a:pt x="2445" y="799"/>
                  <a:pt x="2379" y="762"/>
                  <a:pt x="2369" y="630"/>
                </a:cubicBezTo>
                <a:cubicBezTo>
                  <a:pt x="2818" y="630"/>
                  <a:pt x="2818" y="630"/>
                  <a:pt x="2818" y="630"/>
                </a:cubicBezTo>
                <a:cubicBezTo>
                  <a:pt x="2818" y="624"/>
                  <a:pt x="2821" y="596"/>
                  <a:pt x="2821" y="573"/>
                </a:cubicBezTo>
                <a:cubicBezTo>
                  <a:pt x="2821" y="354"/>
                  <a:pt x="2712" y="247"/>
                  <a:pt x="2509" y="247"/>
                </a:cubicBezTo>
                <a:close/>
                <a:moveTo>
                  <a:pt x="2372" y="518"/>
                </a:moveTo>
                <a:cubicBezTo>
                  <a:pt x="2387" y="395"/>
                  <a:pt x="2442" y="363"/>
                  <a:pt x="2509" y="363"/>
                </a:cubicBezTo>
                <a:cubicBezTo>
                  <a:pt x="2584" y="363"/>
                  <a:pt x="2627" y="401"/>
                  <a:pt x="2631" y="518"/>
                </a:cubicBezTo>
                <a:lnTo>
                  <a:pt x="2372" y="518"/>
                </a:lnTo>
                <a:close/>
                <a:moveTo>
                  <a:pt x="7385" y="45"/>
                </a:moveTo>
                <a:cubicBezTo>
                  <a:pt x="7280" y="45"/>
                  <a:pt x="7280" y="45"/>
                  <a:pt x="7280" y="45"/>
                </a:cubicBezTo>
                <a:cubicBezTo>
                  <a:pt x="7280" y="301"/>
                  <a:pt x="7280" y="301"/>
                  <a:pt x="7280" y="301"/>
                </a:cubicBezTo>
                <a:cubicBezTo>
                  <a:pt x="7237" y="265"/>
                  <a:pt x="7187" y="248"/>
                  <a:pt x="7098" y="248"/>
                </a:cubicBezTo>
                <a:cubicBezTo>
                  <a:pt x="6950" y="248"/>
                  <a:pt x="6801" y="338"/>
                  <a:pt x="6801" y="599"/>
                </a:cubicBezTo>
                <a:cubicBezTo>
                  <a:pt x="6801" y="680"/>
                  <a:pt x="6818" y="746"/>
                  <a:pt x="6846" y="797"/>
                </a:cubicBezTo>
                <a:cubicBezTo>
                  <a:pt x="6825" y="803"/>
                  <a:pt x="6803" y="807"/>
                  <a:pt x="6780" y="807"/>
                </a:cubicBezTo>
                <a:cubicBezTo>
                  <a:pt x="6720" y="807"/>
                  <a:pt x="6691" y="788"/>
                  <a:pt x="6691" y="722"/>
                </a:cubicBezTo>
                <a:cubicBezTo>
                  <a:pt x="6691" y="552"/>
                  <a:pt x="6691" y="552"/>
                  <a:pt x="6691" y="552"/>
                </a:cubicBezTo>
                <a:cubicBezTo>
                  <a:pt x="6691" y="552"/>
                  <a:pt x="6691" y="552"/>
                  <a:pt x="6691" y="552"/>
                </a:cubicBezTo>
                <a:cubicBezTo>
                  <a:pt x="6691" y="149"/>
                  <a:pt x="6691" y="149"/>
                  <a:pt x="6691" y="149"/>
                </a:cubicBezTo>
                <a:cubicBezTo>
                  <a:pt x="6691" y="60"/>
                  <a:pt x="6680" y="45"/>
                  <a:pt x="6616" y="45"/>
                </a:cubicBezTo>
                <a:cubicBezTo>
                  <a:pt x="6511" y="45"/>
                  <a:pt x="6511" y="45"/>
                  <a:pt x="6511" y="45"/>
                </a:cubicBezTo>
                <a:cubicBezTo>
                  <a:pt x="6511" y="552"/>
                  <a:pt x="6511" y="552"/>
                  <a:pt x="6511" y="552"/>
                </a:cubicBezTo>
                <a:cubicBezTo>
                  <a:pt x="6511" y="724"/>
                  <a:pt x="6511" y="724"/>
                  <a:pt x="6511" y="724"/>
                </a:cubicBezTo>
                <a:cubicBezTo>
                  <a:pt x="6511" y="744"/>
                  <a:pt x="6511" y="744"/>
                  <a:pt x="6511" y="744"/>
                </a:cubicBezTo>
                <a:cubicBezTo>
                  <a:pt x="6511" y="894"/>
                  <a:pt x="6586" y="931"/>
                  <a:pt x="6687" y="931"/>
                </a:cubicBezTo>
                <a:cubicBezTo>
                  <a:pt x="6765" y="931"/>
                  <a:pt x="6844" y="906"/>
                  <a:pt x="6906" y="871"/>
                </a:cubicBezTo>
                <a:cubicBezTo>
                  <a:pt x="6953" y="911"/>
                  <a:pt x="7013" y="931"/>
                  <a:pt x="7080" y="931"/>
                </a:cubicBezTo>
                <a:cubicBezTo>
                  <a:pt x="7171" y="931"/>
                  <a:pt x="7238" y="894"/>
                  <a:pt x="7284" y="846"/>
                </a:cubicBezTo>
                <a:cubicBezTo>
                  <a:pt x="7292" y="908"/>
                  <a:pt x="7309" y="913"/>
                  <a:pt x="7339" y="913"/>
                </a:cubicBezTo>
                <a:cubicBezTo>
                  <a:pt x="7461" y="913"/>
                  <a:pt x="7461" y="913"/>
                  <a:pt x="7461" y="913"/>
                </a:cubicBezTo>
                <a:cubicBezTo>
                  <a:pt x="7461" y="149"/>
                  <a:pt x="7461" y="149"/>
                  <a:pt x="7461" y="149"/>
                </a:cubicBezTo>
                <a:cubicBezTo>
                  <a:pt x="7461" y="61"/>
                  <a:pt x="7450" y="45"/>
                  <a:pt x="7385" y="45"/>
                </a:cubicBezTo>
                <a:close/>
                <a:moveTo>
                  <a:pt x="7280" y="743"/>
                </a:moveTo>
                <a:cubicBezTo>
                  <a:pt x="7231" y="782"/>
                  <a:pt x="7192" y="801"/>
                  <a:pt x="7135" y="801"/>
                </a:cubicBezTo>
                <a:cubicBezTo>
                  <a:pt x="7042" y="801"/>
                  <a:pt x="6997" y="743"/>
                  <a:pt x="6997" y="590"/>
                </a:cubicBezTo>
                <a:cubicBezTo>
                  <a:pt x="6997" y="424"/>
                  <a:pt x="7078" y="386"/>
                  <a:pt x="7158" y="386"/>
                </a:cubicBezTo>
                <a:cubicBezTo>
                  <a:pt x="7211" y="386"/>
                  <a:pt x="7249" y="397"/>
                  <a:pt x="7280" y="419"/>
                </a:cubicBezTo>
                <a:lnTo>
                  <a:pt x="7280" y="743"/>
                </a:lnTo>
                <a:close/>
                <a:moveTo>
                  <a:pt x="3492" y="426"/>
                </a:moveTo>
                <a:cubicBezTo>
                  <a:pt x="3492" y="913"/>
                  <a:pt x="3492" y="913"/>
                  <a:pt x="3492" y="913"/>
                </a:cubicBezTo>
                <a:cubicBezTo>
                  <a:pt x="3311" y="913"/>
                  <a:pt x="3311" y="913"/>
                  <a:pt x="3311" y="913"/>
                </a:cubicBezTo>
                <a:cubicBezTo>
                  <a:pt x="3311" y="475"/>
                  <a:pt x="3311" y="475"/>
                  <a:pt x="3311" y="475"/>
                </a:cubicBezTo>
                <a:cubicBezTo>
                  <a:pt x="3311" y="409"/>
                  <a:pt x="3285" y="390"/>
                  <a:pt x="3226" y="390"/>
                </a:cubicBezTo>
                <a:cubicBezTo>
                  <a:pt x="3166" y="390"/>
                  <a:pt x="3112" y="405"/>
                  <a:pt x="3069" y="420"/>
                </a:cubicBezTo>
                <a:cubicBezTo>
                  <a:pt x="3069" y="913"/>
                  <a:pt x="3069" y="913"/>
                  <a:pt x="3069" y="913"/>
                </a:cubicBezTo>
                <a:cubicBezTo>
                  <a:pt x="2887" y="913"/>
                  <a:pt x="2887" y="913"/>
                  <a:pt x="2887" y="913"/>
                </a:cubicBezTo>
                <a:cubicBezTo>
                  <a:pt x="2887" y="263"/>
                  <a:pt x="2887" y="263"/>
                  <a:pt x="2887" y="263"/>
                </a:cubicBezTo>
                <a:cubicBezTo>
                  <a:pt x="3007" y="263"/>
                  <a:pt x="3007" y="263"/>
                  <a:pt x="3007" y="263"/>
                </a:cubicBezTo>
                <a:cubicBezTo>
                  <a:pt x="3040" y="263"/>
                  <a:pt x="3058" y="266"/>
                  <a:pt x="3066" y="323"/>
                </a:cubicBezTo>
                <a:cubicBezTo>
                  <a:pt x="3131" y="278"/>
                  <a:pt x="3213" y="247"/>
                  <a:pt x="3306" y="247"/>
                </a:cubicBezTo>
                <a:cubicBezTo>
                  <a:pt x="3406" y="247"/>
                  <a:pt x="3492" y="277"/>
                  <a:pt x="3492" y="426"/>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013" dirty="0"/>
          </a:p>
        </p:txBody>
      </p:sp>
      <p:sp>
        <p:nvSpPr>
          <p:cNvPr id="10" name="LS_Worldline  (JU-Free) ">
            <a:extLst>
              <a:ext uri="{FF2B5EF4-FFF2-40B4-BE49-F238E27FC236}">
                <a16:creationId xmlns:a16="http://schemas.microsoft.com/office/drawing/2014/main" xmlns="" id="{DEEBC8BE-427B-41BB-AF69-A6190CF226C5}"/>
              </a:ext>
            </a:extLst>
          </p:cNvPr>
          <p:cNvSpPr txBox="1">
            <a:spLocks noChangeAspect="1"/>
          </p:cNvSpPr>
          <p:nvPr userDrawn="1">
            <p:custDataLst>
              <p:custData r:id="rId1"/>
            </p:custDataLst>
          </p:nvPr>
        </p:nvSpPr>
        <p:spPr bwMode="auto">
          <a:xfrm>
            <a:off x="7640637" y="4704024"/>
            <a:ext cx="1285879" cy="224670"/>
          </a:xfrm>
          <a:custGeom>
            <a:avLst/>
            <a:gdLst>
              <a:gd name="T0" fmla="*/ 3107 w 5382"/>
              <a:gd name="T1" fmla="*/ 302 h 939"/>
              <a:gd name="T2" fmla="*/ 2692 w 5382"/>
              <a:gd name="T3" fmla="*/ 799 h 939"/>
              <a:gd name="T4" fmla="*/ 2544 w 5382"/>
              <a:gd name="T5" fmla="*/ 553 h 939"/>
              <a:gd name="T6" fmla="*/ 2471 w 5382"/>
              <a:gd name="T7" fmla="*/ 47 h 939"/>
              <a:gd name="T8" fmla="*/ 2371 w 5382"/>
              <a:gd name="T9" fmla="*/ 725 h 939"/>
              <a:gd name="T10" fmla="*/ 2749 w 5382"/>
              <a:gd name="T11" fmla="*/ 872 h 939"/>
              <a:gd name="T12" fmla="*/ 3164 w 5382"/>
              <a:gd name="T13" fmla="*/ 923 h 939"/>
              <a:gd name="T14" fmla="*/ 3208 w 5382"/>
              <a:gd name="T15" fmla="*/ 47 h 939"/>
              <a:gd name="T16" fmla="*/ 2837 w 5382"/>
              <a:gd name="T17" fmla="*/ 592 h 939"/>
              <a:gd name="T18" fmla="*/ 3107 w 5382"/>
              <a:gd name="T19" fmla="*/ 744 h 939"/>
              <a:gd name="T20" fmla="*/ 2313 w 5382"/>
              <a:gd name="T21" fmla="*/ 403 h 939"/>
              <a:gd name="T22" fmla="*/ 2090 w 5382"/>
              <a:gd name="T23" fmla="*/ 923 h 939"/>
              <a:gd name="T24" fmla="*/ 2031 w 5382"/>
              <a:gd name="T25" fmla="*/ 262 h 939"/>
              <a:gd name="T26" fmla="*/ 1657 w 5382"/>
              <a:gd name="T27" fmla="*/ 274 h 939"/>
              <a:gd name="T28" fmla="*/ 1420 w 5382"/>
              <a:gd name="T29" fmla="*/ 453 h 939"/>
              <a:gd name="T30" fmla="*/ 1323 w 5382"/>
              <a:gd name="T31" fmla="*/ 593 h 939"/>
              <a:gd name="T32" fmla="*/ 1176 w 5382"/>
              <a:gd name="T33" fmla="*/ 593 h 939"/>
              <a:gd name="T34" fmla="*/ 1657 w 5382"/>
              <a:gd name="T35" fmla="*/ 274 h 939"/>
              <a:gd name="T36" fmla="*/ 1576 w 5382"/>
              <a:gd name="T37" fmla="*/ 388 h 939"/>
              <a:gd name="T38" fmla="*/ 3714 w 5382"/>
              <a:gd name="T39" fmla="*/ 127 h 939"/>
              <a:gd name="T40" fmla="*/ 3815 w 5382"/>
              <a:gd name="T41" fmla="*/ 225 h 939"/>
              <a:gd name="T42" fmla="*/ 5083 w 5382"/>
              <a:gd name="T43" fmla="*/ 249 h 939"/>
              <a:gd name="T44" fmla="*/ 4736 w 5382"/>
              <a:gd name="T45" fmla="*/ 811 h 939"/>
              <a:gd name="T46" fmla="*/ 4474 w 5382"/>
              <a:gd name="T47" fmla="*/ 244 h 939"/>
              <a:gd name="T48" fmla="*/ 4071 w 5382"/>
              <a:gd name="T49" fmla="*/ 262 h 939"/>
              <a:gd name="T50" fmla="*/ 3904 w 5382"/>
              <a:gd name="T51" fmla="*/ 708 h 939"/>
              <a:gd name="T52" fmla="*/ 3732 w 5382"/>
              <a:gd name="T53" fmla="*/ 262 h 939"/>
              <a:gd name="T54" fmla="*/ 3732 w 5382"/>
              <a:gd name="T55" fmla="*/ 730 h 939"/>
              <a:gd name="T56" fmla="*/ 3562 w 5382"/>
              <a:gd name="T57" fmla="*/ 726 h 939"/>
              <a:gd name="T58" fmla="*/ 3390 w 5382"/>
              <a:gd name="T59" fmla="*/ 47 h 939"/>
              <a:gd name="T60" fmla="*/ 3390 w 5382"/>
              <a:gd name="T61" fmla="*/ 748 h 939"/>
              <a:gd name="T62" fmla="*/ 3900 w 5382"/>
              <a:gd name="T63" fmla="*/ 914 h 939"/>
              <a:gd name="T64" fmla="*/ 4246 w 5382"/>
              <a:gd name="T65" fmla="*/ 923 h 939"/>
              <a:gd name="T66" fmla="*/ 4479 w 5382"/>
              <a:gd name="T67" fmla="*/ 479 h 939"/>
              <a:gd name="T68" fmla="*/ 4479 w 5382"/>
              <a:gd name="T69" fmla="*/ 748 h 939"/>
              <a:gd name="T70" fmla="*/ 5096 w 5382"/>
              <a:gd name="T71" fmla="*/ 934 h 939"/>
              <a:gd name="T72" fmla="*/ 5300 w 5382"/>
              <a:gd name="T73" fmla="*/ 747 h 939"/>
              <a:gd name="T74" fmla="*/ 5380 w 5382"/>
              <a:gd name="T75" fmla="*/ 633 h 939"/>
              <a:gd name="T76" fmla="*/ 5083 w 5382"/>
              <a:gd name="T77" fmla="*/ 366 h 939"/>
              <a:gd name="T78" fmla="*/ 1197 w 5382"/>
              <a:gd name="T79" fmla="*/ 156 h 939"/>
              <a:gd name="T80" fmla="*/ 629 w 5382"/>
              <a:gd name="T81" fmla="*/ 354 h 939"/>
              <a:gd name="T82" fmla="*/ 255 w 5382"/>
              <a:gd name="T83" fmla="*/ 922 h 939"/>
              <a:gd name="T84" fmla="*/ 0 w 5382"/>
              <a:gd name="T85" fmla="*/ 115 h 939"/>
              <a:gd name="T86" fmla="*/ 376 w 5382"/>
              <a:gd name="T87" fmla="*/ 115 h 939"/>
              <a:gd name="T88" fmla="*/ 399 w 5382"/>
              <a:gd name="T89" fmla="*/ 693 h 939"/>
              <a:gd name="T90" fmla="*/ 901 w 5382"/>
              <a:gd name="T91" fmla="*/ 693 h 939"/>
              <a:gd name="T92" fmla="*/ 976 w 5382"/>
              <a:gd name="T93" fmla="*/ 115 h 939"/>
              <a:gd name="T94" fmla="*/ 1267 w 5382"/>
              <a:gd name="T95" fmla="*/ 0 h 939"/>
              <a:gd name="T96" fmla="*/ 1197 w 5382"/>
              <a:gd name="T97" fmla="*/ 15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2" h="939">
                <a:moveTo>
                  <a:pt x="3208" y="47"/>
                </a:moveTo>
                <a:cubicBezTo>
                  <a:pt x="3107" y="47"/>
                  <a:pt x="3107" y="47"/>
                  <a:pt x="3107" y="47"/>
                </a:cubicBezTo>
                <a:cubicBezTo>
                  <a:pt x="3107" y="302"/>
                  <a:pt x="3107" y="302"/>
                  <a:pt x="3107" y="302"/>
                </a:cubicBezTo>
                <a:cubicBezTo>
                  <a:pt x="3066" y="267"/>
                  <a:pt x="3018" y="245"/>
                  <a:pt x="2933" y="245"/>
                </a:cubicBezTo>
                <a:cubicBezTo>
                  <a:pt x="2791" y="245"/>
                  <a:pt x="2649" y="339"/>
                  <a:pt x="2649" y="601"/>
                </a:cubicBezTo>
                <a:cubicBezTo>
                  <a:pt x="2649" y="681"/>
                  <a:pt x="2664" y="747"/>
                  <a:pt x="2692" y="799"/>
                </a:cubicBezTo>
                <a:cubicBezTo>
                  <a:pt x="2672" y="804"/>
                  <a:pt x="2650" y="808"/>
                  <a:pt x="2628" y="808"/>
                </a:cubicBezTo>
                <a:cubicBezTo>
                  <a:pt x="2571" y="808"/>
                  <a:pt x="2544" y="790"/>
                  <a:pt x="2544" y="724"/>
                </a:cubicBezTo>
                <a:cubicBezTo>
                  <a:pt x="2544" y="553"/>
                  <a:pt x="2544" y="553"/>
                  <a:pt x="2544" y="553"/>
                </a:cubicBezTo>
                <a:cubicBezTo>
                  <a:pt x="2543" y="553"/>
                  <a:pt x="2543" y="553"/>
                  <a:pt x="2543" y="553"/>
                </a:cubicBezTo>
                <a:cubicBezTo>
                  <a:pt x="2543" y="151"/>
                  <a:pt x="2543" y="151"/>
                  <a:pt x="2543" y="151"/>
                </a:cubicBezTo>
                <a:cubicBezTo>
                  <a:pt x="2543" y="62"/>
                  <a:pt x="2533" y="47"/>
                  <a:pt x="2471" y="47"/>
                </a:cubicBezTo>
                <a:cubicBezTo>
                  <a:pt x="2371" y="47"/>
                  <a:pt x="2371" y="47"/>
                  <a:pt x="2371" y="47"/>
                </a:cubicBezTo>
                <a:cubicBezTo>
                  <a:pt x="2371" y="553"/>
                  <a:pt x="2371" y="553"/>
                  <a:pt x="2371" y="553"/>
                </a:cubicBezTo>
                <a:cubicBezTo>
                  <a:pt x="2371" y="725"/>
                  <a:pt x="2371" y="725"/>
                  <a:pt x="2371" y="725"/>
                </a:cubicBezTo>
                <a:cubicBezTo>
                  <a:pt x="2371" y="746"/>
                  <a:pt x="2371" y="746"/>
                  <a:pt x="2371" y="746"/>
                </a:cubicBezTo>
                <a:cubicBezTo>
                  <a:pt x="2371" y="895"/>
                  <a:pt x="2443" y="932"/>
                  <a:pt x="2539" y="932"/>
                </a:cubicBezTo>
                <a:cubicBezTo>
                  <a:pt x="2614" y="932"/>
                  <a:pt x="2690" y="907"/>
                  <a:pt x="2749" y="872"/>
                </a:cubicBezTo>
                <a:cubicBezTo>
                  <a:pt x="2794" y="912"/>
                  <a:pt x="2852" y="932"/>
                  <a:pt x="2916" y="932"/>
                </a:cubicBezTo>
                <a:cubicBezTo>
                  <a:pt x="3003" y="932"/>
                  <a:pt x="3067" y="895"/>
                  <a:pt x="3111" y="847"/>
                </a:cubicBezTo>
                <a:cubicBezTo>
                  <a:pt x="3118" y="909"/>
                  <a:pt x="3135" y="923"/>
                  <a:pt x="3164" y="923"/>
                </a:cubicBezTo>
                <a:cubicBezTo>
                  <a:pt x="3280" y="923"/>
                  <a:pt x="3280" y="923"/>
                  <a:pt x="3280" y="923"/>
                </a:cubicBezTo>
                <a:cubicBezTo>
                  <a:pt x="3280" y="151"/>
                  <a:pt x="3280" y="151"/>
                  <a:pt x="3280" y="151"/>
                </a:cubicBezTo>
                <a:cubicBezTo>
                  <a:pt x="3280" y="63"/>
                  <a:pt x="3270" y="47"/>
                  <a:pt x="3208" y="47"/>
                </a:cubicBezTo>
                <a:close/>
                <a:moveTo>
                  <a:pt x="3107" y="744"/>
                </a:moveTo>
                <a:cubicBezTo>
                  <a:pt x="3060" y="783"/>
                  <a:pt x="3023" y="803"/>
                  <a:pt x="2968" y="803"/>
                </a:cubicBezTo>
                <a:cubicBezTo>
                  <a:pt x="2880" y="803"/>
                  <a:pt x="2837" y="744"/>
                  <a:pt x="2837" y="592"/>
                </a:cubicBezTo>
                <a:cubicBezTo>
                  <a:pt x="2837" y="426"/>
                  <a:pt x="2914" y="388"/>
                  <a:pt x="2990" y="388"/>
                </a:cubicBezTo>
                <a:cubicBezTo>
                  <a:pt x="3041" y="388"/>
                  <a:pt x="3078" y="399"/>
                  <a:pt x="3107" y="421"/>
                </a:cubicBezTo>
                <a:lnTo>
                  <a:pt x="3107" y="744"/>
                </a:lnTo>
                <a:close/>
                <a:moveTo>
                  <a:pt x="2273" y="250"/>
                </a:moveTo>
                <a:cubicBezTo>
                  <a:pt x="2287" y="250"/>
                  <a:pt x="2301" y="253"/>
                  <a:pt x="2313" y="257"/>
                </a:cubicBezTo>
                <a:cubicBezTo>
                  <a:pt x="2313" y="403"/>
                  <a:pt x="2313" y="403"/>
                  <a:pt x="2313" y="403"/>
                </a:cubicBezTo>
                <a:cubicBezTo>
                  <a:pt x="2282" y="403"/>
                  <a:pt x="2282" y="403"/>
                  <a:pt x="2282" y="403"/>
                </a:cubicBezTo>
                <a:cubicBezTo>
                  <a:pt x="2190" y="403"/>
                  <a:pt x="2126" y="423"/>
                  <a:pt x="2090" y="442"/>
                </a:cubicBezTo>
                <a:cubicBezTo>
                  <a:pt x="2090" y="923"/>
                  <a:pt x="2090" y="923"/>
                  <a:pt x="2090" y="923"/>
                </a:cubicBezTo>
                <a:cubicBezTo>
                  <a:pt x="1915" y="923"/>
                  <a:pt x="1915" y="923"/>
                  <a:pt x="1915" y="923"/>
                </a:cubicBezTo>
                <a:cubicBezTo>
                  <a:pt x="1915" y="262"/>
                  <a:pt x="1915" y="262"/>
                  <a:pt x="1915" y="262"/>
                </a:cubicBezTo>
                <a:cubicBezTo>
                  <a:pt x="2031" y="262"/>
                  <a:pt x="2031" y="262"/>
                  <a:pt x="2031" y="262"/>
                </a:cubicBezTo>
                <a:cubicBezTo>
                  <a:pt x="2062" y="262"/>
                  <a:pt x="2081" y="271"/>
                  <a:pt x="2088" y="337"/>
                </a:cubicBezTo>
                <a:cubicBezTo>
                  <a:pt x="2130" y="292"/>
                  <a:pt x="2190" y="250"/>
                  <a:pt x="2273" y="250"/>
                </a:cubicBezTo>
                <a:close/>
                <a:moveTo>
                  <a:pt x="1657" y="274"/>
                </a:moveTo>
                <a:cubicBezTo>
                  <a:pt x="1616" y="256"/>
                  <a:pt x="1570" y="246"/>
                  <a:pt x="1523" y="246"/>
                </a:cubicBezTo>
                <a:cubicBezTo>
                  <a:pt x="1511" y="246"/>
                  <a:pt x="1498" y="247"/>
                  <a:pt x="1487" y="248"/>
                </a:cubicBezTo>
                <a:cubicBezTo>
                  <a:pt x="1444" y="306"/>
                  <a:pt x="1420" y="376"/>
                  <a:pt x="1420" y="453"/>
                </a:cubicBezTo>
                <a:cubicBezTo>
                  <a:pt x="1420" y="596"/>
                  <a:pt x="1507" y="719"/>
                  <a:pt x="1631" y="772"/>
                </a:cubicBezTo>
                <a:cubicBezTo>
                  <a:pt x="1600" y="794"/>
                  <a:pt x="1563" y="807"/>
                  <a:pt x="1523" y="807"/>
                </a:cubicBezTo>
                <a:cubicBezTo>
                  <a:pt x="1412" y="807"/>
                  <a:pt x="1323" y="711"/>
                  <a:pt x="1323" y="593"/>
                </a:cubicBezTo>
                <a:cubicBezTo>
                  <a:pt x="1323" y="542"/>
                  <a:pt x="1340" y="495"/>
                  <a:pt x="1367" y="459"/>
                </a:cubicBezTo>
                <a:cubicBezTo>
                  <a:pt x="1367" y="405"/>
                  <a:pt x="1386" y="306"/>
                  <a:pt x="1415" y="264"/>
                </a:cubicBezTo>
                <a:cubicBezTo>
                  <a:pt x="1275" y="309"/>
                  <a:pt x="1176" y="441"/>
                  <a:pt x="1176" y="593"/>
                </a:cubicBezTo>
                <a:cubicBezTo>
                  <a:pt x="1176" y="785"/>
                  <a:pt x="1334" y="939"/>
                  <a:pt x="1523" y="939"/>
                </a:cubicBezTo>
                <a:cubicBezTo>
                  <a:pt x="1712" y="939"/>
                  <a:pt x="1869" y="785"/>
                  <a:pt x="1869" y="593"/>
                </a:cubicBezTo>
                <a:cubicBezTo>
                  <a:pt x="1869" y="450"/>
                  <a:pt x="1782" y="326"/>
                  <a:pt x="1657" y="274"/>
                </a:cubicBezTo>
                <a:close/>
                <a:moveTo>
                  <a:pt x="1713" y="658"/>
                </a:moveTo>
                <a:cubicBezTo>
                  <a:pt x="1628" y="633"/>
                  <a:pt x="1566" y="551"/>
                  <a:pt x="1566" y="453"/>
                </a:cubicBezTo>
                <a:cubicBezTo>
                  <a:pt x="1566" y="430"/>
                  <a:pt x="1570" y="408"/>
                  <a:pt x="1576" y="388"/>
                </a:cubicBezTo>
                <a:cubicBezTo>
                  <a:pt x="1661" y="412"/>
                  <a:pt x="1723" y="495"/>
                  <a:pt x="1723" y="593"/>
                </a:cubicBezTo>
                <a:cubicBezTo>
                  <a:pt x="1723" y="616"/>
                  <a:pt x="1719" y="638"/>
                  <a:pt x="1713" y="658"/>
                </a:cubicBezTo>
                <a:close/>
                <a:moveTo>
                  <a:pt x="3714" y="127"/>
                </a:moveTo>
                <a:cubicBezTo>
                  <a:pt x="3714" y="73"/>
                  <a:pt x="3759" y="28"/>
                  <a:pt x="3815" y="28"/>
                </a:cubicBezTo>
                <a:cubicBezTo>
                  <a:pt x="3871" y="28"/>
                  <a:pt x="3916" y="73"/>
                  <a:pt x="3916" y="127"/>
                </a:cubicBezTo>
                <a:cubicBezTo>
                  <a:pt x="3916" y="182"/>
                  <a:pt x="3871" y="225"/>
                  <a:pt x="3815" y="225"/>
                </a:cubicBezTo>
                <a:cubicBezTo>
                  <a:pt x="3759" y="225"/>
                  <a:pt x="3714" y="182"/>
                  <a:pt x="3714" y="127"/>
                </a:cubicBezTo>
                <a:close/>
                <a:moveTo>
                  <a:pt x="5382" y="576"/>
                </a:moveTo>
                <a:cubicBezTo>
                  <a:pt x="5382" y="357"/>
                  <a:pt x="5278" y="249"/>
                  <a:pt x="5083" y="249"/>
                </a:cubicBezTo>
                <a:cubicBezTo>
                  <a:pt x="4898" y="249"/>
                  <a:pt x="4758" y="381"/>
                  <a:pt x="4758" y="595"/>
                </a:cubicBezTo>
                <a:cubicBezTo>
                  <a:pt x="4758" y="676"/>
                  <a:pt x="4776" y="744"/>
                  <a:pt x="4810" y="798"/>
                </a:cubicBezTo>
                <a:cubicBezTo>
                  <a:pt x="4786" y="805"/>
                  <a:pt x="4761" y="811"/>
                  <a:pt x="4736" y="811"/>
                </a:cubicBezTo>
                <a:cubicBezTo>
                  <a:pt x="4686" y="811"/>
                  <a:pt x="4659" y="796"/>
                  <a:pt x="4653" y="749"/>
                </a:cubicBezTo>
                <a:cubicBezTo>
                  <a:pt x="4653" y="430"/>
                  <a:pt x="4653" y="430"/>
                  <a:pt x="4653" y="430"/>
                </a:cubicBezTo>
                <a:cubicBezTo>
                  <a:pt x="4653" y="281"/>
                  <a:pt x="4571" y="244"/>
                  <a:pt x="4474" y="244"/>
                </a:cubicBezTo>
                <a:cubicBezTo>
                  <a:pt x="4385" y="244"/>
                  <a:pt x="4305" y="281"/>
                  <a:pt x="4243" y="327"/>
                </a:cubicBezTo>
                <a:cubicBezTo>
                  <a:pt x="4236" y="270"/>
                  <a:pt x="4218" y="262"/>
                  <a:pt x="4187" y="262"/>
                </a:cubicBezTo>
                <a:cubicBezTo>
                  <a:pt x="4071" y="262"/>
                  <a:pt x="4071" y="262"/>
                  <a:pt x="4071" y="262"/>
                </a:cubicBezTo>
                <a:cubicBezTo>
                  <a:pt x="4071" y="775"/>
                  <a:pt x="4071" y="775"/>
                  <a:pt x="4071" y="775"/>
                </a:cubicBezTo>
                <a:cubicBezTo>
                  <a:pt x="4045" y="783"/>
                  <a:pt x="4018" y="790"/>
                  <a:pt x="3988" y="790"/>
                </a:cubicBezTo>
                <a:cubicBezTo>
                  <a:pt x="3932" y="790"/>
                  <a:pt x="3905" y="772"/>
                  <a:pt x="3904" y="708"/>
                </a:cubicBezTo>
                <a:cubicBezTo>
                  <a:pt x="3904" y="384"/>
                  <a:pt x="3904" y="384"/>
                  <a:pt x="3904" y="384"/>
                </a:cubicBezTo>
                <a:cubicBezTo>
                  <a:pt x="3904" y="283"/>
                  <a:pt x="3895" y="262"/>
                  <a:pt x="3835" y="262"/>
                </a:cubicBezTo>
                <a:cubicBezTo>
                  <a:pt x="3732" y="262"/>
                  <a:pt x="3732" y="262"/>
                  <a:pt x="3732" y="262"/>
                </a:cubicBezTo>
                <a:cubicBezTo>
                  <a:pt x="3732" y="535"/>
                  <a:pt x="3732" y="535"/>
                  <a:pt x="3732" y="535"/>
                </a:cubicBezTo>
                <a:cubicBezTo>
                  <a:pt x="3732" y="728"/>
                  <a:pt x="3732" y="728"/>
                  <a:pt x="3732" y="728"/>
                </a:cubicBezTo>
                <a:cubicBezTo>
                  <a:pt x="3732" y="730"/>
                  <a:pt x="3732" y="730"/>
                  <a:pt x="3732" y="730"/>
                </a:cubicBezTo>
                <a:cubicBezTo>
                  <a:pt x="3732" y="794"/>
                  <a:pt x="3732" y="794"/>
                  <a:pt x="3732" y="794"/>
                </a:cubicBezTo>
                <a:cubicBezTo>
                  <a:pt x="3705" y="803"/>
                  <a:pt x="3676" y="811"/>
                  <a:pt x="3646" y="811"/>
                </a:cubicBezTo>
                <a:cubicBezTo>
                  <a:pt x="3589" y="811"/>
                  <a:pt x="3562" y="792"/>
                  <a:pt x="3562" y="726"/>
                </a:cubicBezTo>
                <a:cubicBezTo>
                  <a:pt x="3562" y="151"/>
                  <a:pt x="3562" y="151"/>
                  <a:pt x="3562" y="151"/>
                </a:cubicBezTo>
                <a:cubicBezTo>
                  <a:pt x="3562" y="62"/>
                  <a:pt x="3551" y="47"/>
                  <a:pt x="3489" y="47"/>
                </a:cubicBezTo>
                <a:cubicBezTo>
                  <a:pt x="3390" y="47"/>
                  <a:pt x="3390" y="47"/>
                  <a:pt x="3390" y="47"/>
                </a:cubicBezTo>
                <a:cubicBezTo>
                  <a:pt x="3390" y="556"/>
                  <a:pt x="3390" y="556"/>
                  <a:pt x="3390" y="556"/>
                </a:cubicBezTo>
                <a:cubicBezTo>
                  <a:pt x="3390" y="725"/>
                  <a:pt x="3390" y="725"/>
                  <a:pt x="3390" y="725"/>
                </a:cubicBezTo>
                <a:cubicBezTo>
                  <a:pt x="3390" y="748"/>
                  <a:pt x="3390" y="748"/>
                  <a:pt x="3390" y="748"/>
                </a:cubicBezTo>
                <a:cubicBezTo>
                  <a:pt x="3390" y="897"/>
                  <a:pt x="3461" y="934"/>
                  <a:pt x="3558" y="934"/>
                </a:cubicBezTo>
                <a:cubicBezTo>
                  <a:pt x="3635" y="934"/>
                  <a:pt x="3714" y="907"/>
                  <a:pt x="3774" y="871"/>
                </a:cubicBezTo>
                <a:cubicBezTo>
                  <a:pt x="3804" y="903"/>
                  <a:pt x="3848" y="914"/>
                  <a:pt x="3900" y="914"/>
                </a:cubicBezTo>
                <a:cubicBezTo>
                  <a:pt x="3959" y="914"/>
                  <a:pt x="4019" y="898"/>
                  <a:pt x="4071" y="874"/>
                </a:cubicBezTo>
                <a:cubicBezTo>
                  <a:pt x="4071" y="923"/>
                  <a:pt x="4071" y="923"/>
                  <a:pt x="4071" y="923"/>
                </a:cubicBezTo>
                <a:cubicBezTo>
                  <a:pt x="4246" y="923"/>
                  <a:pt x="4246" y="923"/>
                  <a:pt x="4246" y="923"/>
                </a:cubicBezTo>
                <a:cubicBezTo>
                  <a:pt x="4246" y="425"/>
                  <a:pt x="4246" y="425"/>
                  <a:pt x="4246" y="425"/>
                </a:cubicBezTo>
                <a:cubicBezTo>
                  <a:pt x="4288" y="409"/>
                  <a:pt x="4340" y="394"/>
                  <a:pt x="4397" y="394"/>
                </a:cubicBezTo>
                <a:cubicBezTo>
                  <a:pt x="4454" y="394"/>
                  <a:pt x="4479" y="414"/>
                  <a:pt x="4479" y="479"/>
                </a:cubicBezTo>
                <a:cubicBezTo>
                  <a:pt x="4479" y="556"/>
                  <a:pt x="4479" y="556"/>
                  <a:pt x="4479" y="556"/>
                </a:cubicBezTo>
                <a:cubicBezTo>
                  <a:pt x="4479" y="556"/>
                  <a:pt x="4479" y="556"/>
                  <a:pt x="4479" y="556"/>
                </a:cubicBezTo>
                <a:cubicBezTo>
                  <a:pt x="4479" y="748"/>
                  <a:pt x="4479" y="748"/>
                  <a:pt x="4479" y="748"/>
                </a:cubicBezTo>
                <a:cubicBezTo>
                  <a:pt x="4479" y="897"/>
                  <a:pt x="4551" y="934"/>
                  <a:pt x="4647" y="934"/>
                </a:cubicBezTo>
                <a:cubicBezTo>
                  <a:pt x="4727" y="934"/>
                  <a:pt x="4809" y="905"/>
                  <a:pt x="4870" y="866"/>
                </a:cubicBezTo>
                <a:cubicBezTo>
                  <a:pt x="4926" y="910"/>
                  <a:pt x="5002" y="934"/>
                  <a:pt x="5096" y="934"/>
                </a:cubicBezTo>
                <a:cubicBezTo>
                  <a:pt x="5229" y="934"/>
                  <a:pt x="5304" y="900"/>
                  <a:pt x="5357" y="869"/>
                </a:cubicBezTo>
                <a:cubicBezTo>
                  <a:pt x="5357" y="747"/>
                  <a:pt x="5357" y="747"/>
                  <a:pt x="5357" y="747"/>
                </a:cubicBezTo>
                <a:cubicBezTo>
                  <a:pt x="5300" y="747"/>
                  <a:pt x="5300" y="747"/>
                  <a:pt x="5300" y="747"/>
                </a:cubicBezTo>
                <a:cubicBezTo>
                  <a:pt x="5257" y="779"/>
                  <a:pt x="5199" y="803"/>
                  <a:pt x="5123" y="803"/>
                </a:cubicBezTo>
                <a:cubicBezTo>
                  <a:pt x="5021" y="803"/>
                  <a:pt x="4957" y="766"/>
                  <a:pt x="4949" y="633"/>
                </a:cubicBezTo>
                <a:cubicBezTo>
                  <a:pt x="5380" y="633"/>
                  <a:pt x="5380" y="633"/>
                  <a:pt x="5380" y="633"/>
                </a:cubicBezTo>
                <a:cubicBezTo>
                  <a:pt x="5380" y="627"/>
                  <a:pt x="5382" y="599"/>
                  <a:pt x="5382" y="576"/>
                </a:cubicBezTo>
                <a:close/>
                <a:moveTo>
                  <a:pt x="4951" y="522"/>
                </a:moveTo>
                <a:cubicBezTo>
                  <a:pt x="4965" y="398"/>
                  <a:pt x="5018" y="366"/>
                  <a:pt x="5083" y="366"/>
                </a:cubicBezTo>
                <a:cubicBezTo>
                  <a:pt x="5155" y="366"/>
                  <a:pt x="5196" y="404"/>
                  <a:pt x="5200" y="522"/>
                </a:cubicBezTo>
                <a:lnTo>
                  <a:pt x="4951" y="522"/>
                </a:lnTo>
                <a:close/>
                <a:moveTo>
                  <a:pt x="1197" y="156"/>
                </a:moveTo>
                <a:cubicBezTo>
                  <a:pt x="999" y="922"/>
                  <a:pt x="999" y="922"/>
                  <a:pt x="999" y="922"/>
                </a:cubicBezTo>
                <a:cubicBezTo>
                  <a:pt x="770" y="922"/>
                  <a:pt x="770" y="922"/>
                  <a:pt x="770" y="922"/>
                </a:cubicBezTo>
                <a:cubicBezTo>
                  <a:pt x="629" y="354"/>
                  <a:pt x="629" y="354"/>
                  <a:pt x="629" y="354"/>
                </a:cubicBezTo>
                <a:cubicBezTo>
                  <a:pt x="626" y="354"/>
                  <a:pt x="626" y="354"/>
                  <a:pt x="626" y="354"/>
                </a:cubicBezTo>
                <a:cubicBezTo>
                  <a:pt x="483" y="922"/>
                  <a:pt x="483" y="922"/>
                  <a:pt x="483" y="922"/>
                </a:cubicBezTo>
                <a:cubicBezTo>
                  <a:pt x="255" y="922"/>
                  <a:pt x="255" y="922"/>
                  <a:pt x="255" y="922"/>
                </a:cubicBezTo>
                <a:cubicBezTo>
                  <a:pt x="65" y="151"/>
                  <a:pt x="65" y="151"/>
                  <a:pt x="65" y="151"/>
                </a:cubicBezTo>
                <a:cubicBezTo>
                  <a:pt x="57" y="131"/>
                  <a:pt x="41" y="115"/>
                  <a:pt x="21" y="115"/>
                </a:cubicBezTo>
                <a:cubicBezTo>
                  <a:pt x="0" y="115"/>
                  <a:pt x="0" y="115"/>
                  <a:pt x="0" y="115"/>
                </a:cubicBezTo>
                <a:cubicBezTo>
                  <a:pt x="0" y="0"/>
                  <a:pt x="0" y="0"/>
                  <a:pt x="0" y="0"/>
                </a:cubicBezTo>
                <a:cubicBezTo>
                  <a:pt x="376" y="0"/>
                  <a:pt x="376" y="0"/>
                  <a:pt x="376" y="0"/>
                </a:cubicBezTo>
                <a:cubicBezTo>
                  <a:pt x="376" y="115"/>
                  <a:pt x="376" y="115"/>
                  <a:pt x="376" y="115"/>
                </a:cubicBezTo>
                <a:cubicBezTo>
                  <a:pt x="266" y="115"/>
                  <a:pt x="266" y="115"/>
                  <a:pt x="266" y="115"/>
                </a:cubicBezTo>
                <a:cubicBezTo>
                  <a:pt x="396" y="693"/>
                  <a:pt x="396" y="693"/>
                  <a:pt x="396" y="693"/>
                </a:cubicBezTo>
                <a:cubicBezTo>
                  <a:pt x="399" y="693"/>
                  <a:pt x="399" y="693"/>
                  <a:pt x="399" y="693"/>
                </a:cubicBezTo>
                <a:cubicBezTo>
                  <a:pt x="572" y="0"/>
                  <a:pt x="572" y="0"/>
                  <a:pt x="572" y="0"/>
                </a:cubicBezTo>
                <a:cubicBezTo>
                  <a:pt x="730" y="0"/>
                  <a:pt x="730" y="0"/>
                  <a:pt x="730" y="0"/>
                </a:cubicBezTo>
                <a:cubicBezTo>
                  <a:pt x="901" y="693"/>
                  <a:pt x="901" y="693"/>
                  <a:pt x="901" y="693"/>
                </a:cubicBezTo>
                <a:cubicBezTo>
                  <a:pt x="904" y="693"/>
                  <a:pt x="904" y="693"/>
                  <a:pt x="904" y="693"/>
                </a:cubicBezTo>
                <a:cubicBezTo>
                  <a:pt x="1021" y="205"/>
                  <a:pt x="1021" y="205"/>
                  <a:pt x="1021" y="205"/>
                </a:cubicBezTo>
                <a:cubicBezTo>
                  <a:pt x="1041" y="147"/>
                  <a:pt x="1027" y="115"/>
                  <a:pt x="976" y="115"/>
                </a:cubicBezTo>
                <a:cubicBezTo>
                  <a:pt x="926" y="115"/>
                  <a:pt x="926" y="115"/>
                  <a:pt x="926" y="115"/>
                </a:cubicBezTo>
                <a:cubicBezTo>
                  <a:pt x="926" y="0"/>
                  <a:pt x="926" y="0"/>
                  <a:pt x="926" y="0"/>
                </a:cubicBezTo>
                <a:cubicBezTo>
                  <a:pt x="1267" y="0"/>
                  <a:pt x="1267" y="0"/>
                  <a:pt x="1267" y="0"/>
                </a:cubicBezTo>
                <a:cubicBezTo>
                  <a:pt x="1267" y="115"/>
                  <a:pt x="1267" y="115"/>
                  <a:pt x="1267" y="115"/>
                </a:cubicBezTo>
                <a:cubicBezTo>
                  <a:pt x="1248" y="115"/>
                  <a:pt x="1248" y="115"/>
                  <a:pt x="1248" y="115"/>
                </a:cubicBezTo>
                <a:cubicBezTo>
                  <a:pt x="1225" y="115"/>
                  <a:pt x="1205" y="132"/>
                  <a:pt x="1197" y="15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70000" indent="-270000" algn="l" defTabSz="914400" rtl="0" eaLnBrk="1" latinLnBrk="0" hangingPunct="1">
              <a:spcBef>
                <a:spcPts val="0"/>
              </a:spcBef>
              <a:buFont typeface="Arial" pitchFamily="34" charset="0"/>
              <a:buChar char="•"/>
              <a:defRPr sz="2000" b="0" kern="1200">
                <a:solidFill>
                  <a:schemeClr val="tx1"/>
                </a:solidFill>
                <a:latin typeface="+mn-lt"/>
                <a:ea typeface="+mn-ea"/>
                <a:cs typeface="+mn-cs"/>
              </a:defRPr>
            </a:lvl1pPr>
            <a:lvl2pPr marL="540000" indent="-270000" algn="l" defTabSz="914400" rtl="0" eaLnBrk="1" latinLnBrk="0" hangingPunct="1">
              <a:spcBef>
                <a:spcPts val="0"/>
              </a:spcBef>
              <a:buFont typeface="Arial" pitchFamily="34" charset="0"/>
              <a:buChar char="•"/>
              <a:defRPr sz="1800" b="0" kern="1200">
                <a:solidFill>
                  <a:schemeClr val="tx1"/>
                </a:solidFill>
                <a:latin typeface="+mn-lt"/>
                <a:ea typeface="+mn-ea"/>
                <a:cs typeface="+mn-cs"/>
              </a:defRPr>
            </a:lvl2pPr>
            <a:lvl3pPr marL="810000" indent="-270000" algn="l" defTabSz="914400" rtl="0" eaLnBrk="1" latinLnBrk="0" hangingPunct="1">
              <a:spcBef>
                <a:spcPts val="0"/>
              </a:spcBef>
              <a:buFont typeface="Arial" pitchFamily="34" charset="0"/>
              <a:buChar char="•"/>
              <a:defRPr sz="1600" b="0" kern="1200" baseline="0">
                <a:solidFill>
                  <a:schemeClr val="tx1"/>
                </a:solidFill>
                <a:latin typeface="+mn-lt"/>
                <a:ea typeface="+mn-ea"/>
                <a:cs typeface="+mn-cs"/>
              </a:defRPr>
            </a:lvl3pPr>
            <a:lvl4pPr marL="0" indent="0" algn="l" defTabSz="914400" rtl="0" eaLnBrk="1" latinLnBrk="0" hangingPunct="1">
              <a:spcBef>
                <a:spcPts val="0"/>
              </a:spcBef>
              <a:buFont typeface="Aria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70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540000" indent="0" algn="l" defTabSz="914400" rtl="0" eaLnBrk="1" latinLnBrk="0" hangingPunct="1">
              <a:spcBef>
                <a:spcPts val="0"/>
              </a:spcBef>
              <a:buFont typeface="Arial" pitchFamily="34" charset="0"/>
              <a:buNone/>
              <a:defRPr sz="1800" kern="1200" baseline="0">
                <a:solidFill>
                  <a:schemeClr val="tx1"/>
                </a:solidFill>
                <a:latin typeface="+mn-lt"/>
                <a:ea typeface="+mn-ea"/>
                <a:cs typeface="+mn-cs"/>
              </a:defRPr>
            </a:lvl7pPr>
            <a:lvl8pPr marL="810000" indent="0" algn="l" defTabSz="914400" rtl="0" eaLnBrk="1" latinLnBrk="0" hangingPunct="1">
              <a:spcBef>
                <a:spcPts val="0"/>
              </a:spcBef>
              <a:buFont typeface="Arial" pitchFamily="34" charset="0"/>
              <a:buNone/>
              <a:defRPr sz="1600" kern="1200" baseline="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a:lstStyle>
          <a:p>
            <a:pPr marL="0" lvl="0" indent="0">
              <a:buFontTx/>
              <a:buNone/>
            </a:pPr>
            <a:r>
              <a:rPr lang="en-GB"/>
              <a:t> </a:t>
            </a:r>
            <a:endParaRPr lang="en-GB" dirty="0"/>
          </a:p>
        </p:txBody>
      </p:sp>
      <p:sp>
        <p:nvSpPr>
          <p:cNvPr id="11" name="LS_Santeos  (JU-Free) " hidden="1">
            <a:extLst>
              <a:ext uri="{FF2B5EF4-FFF2-40B4-BE49-F238E27FC236}">
                <a16:creationId xmlns:a16="http://schemas.microsoft.com/office/drawing/2014/main" xmlns="" id="{CABA3493-D97F-4E19-A0A3-F4F86FCD7114}"/>
              </a:ext>
            </a:extLst>
          </p:cNvPr>
          <p:cNvSpPr>
            <a:spLocks noChangeAspect="1"/>
          </p:cNvSpPr>
          <p:nvPr userDrawn="1"/>
        </p:nvSpPr>
        <p:spPr bwMode="auto">
          <a:xfrm>
            <a:off x="7857464" y="4722302"/>
            <a:ext cx="1071034" cy="288000"/>
          </a:xfrm>
          <a:custGeom>
            <a:avLst/>
            <a:gdLst>
              <a:gd name="T0" fmla="*/ 2049 w 4630"/>
              <a:gd name="T1" fmla="*/ 1233 h 1246"/>
              <a:gd name="T2" fmla="*/ 2105 w 4630"/>
              <a:gd name="T3" fmla="*/ 1209 h 1246"/>
              <a:gd name="T4" fmla="*/ 2051 w 4630"/>
              <a:gd name="T5" fmla="*/ 1121 h 1246"/>
              <a:gd name="T6" fmla="*/ 2387 w 4630"/>
              <a:gd name="T7" fmla="*/ 1051 h 1246"/>
              <a:gd name="T8" fmla="*/ 2329 w 4630"/>
              <a:gd name="T9" fmla="*/ 1073 h 1246"/>
              <a:gd name="T10" fmla="*/ 2256 w 4630"/>
              <a:gd name="T11" fmla="*/ 1139 h 1246"/>
              <a:gd name="T12" fmla="*/ 2365 w 4630"/>
              <a:gd name="T13" fmla="*/ 1214 h 1246"/>
              <a:gd name="T14" fmla="*/ 2359 w 4630"/>
              <a:gd name="T15" fmla="*/ 1190 h 1246"/>
              <a:gd name="T16" fmla="*/ 2331 w 4630"/>
              <a:gd name="T17" fmla="*/ 1154 h 1246"/>
              <a:gd name="T18" fmla="*/ 1909 w 4630"/>
              <a:gd name="T19" fmla="*/ 1242 h 1246"/>
              <a:gd name="T20" fmla="*/ 1772 w 4630"/>
              <a:gd name="T21" fmla="*/ 1242 h 1246"/>
              <a:gd name="T22" fmla="*/ 1950 w 4630"/>
              <a:gd name="T23" fmla="*/ 1071 h 1246"/>
              <a:gd name="T24" fmla="*/ 2082 w 4630"/>
              <a:gd name="T25" fmla="*/ 722 h 1246"/>
              <a:gd name="T26" fmla="*/ 1791 w 4630"/>
              <a:gd name="T27" fmla="*/ 319 h 1246"/>
              <a:gd name="T28" fmla="*/ 1439 w 4630"/>
              <a:gd name="T29" fmla="*/ 722 h 1246"/>
              <a:gd name="T30" fmla="*/ 4322 w 4630"/>
              <a:gd name="T31" fmla="*/ 869 h 1246"/>
              <a:gd name="T32" fmla="*/ 4362 w 4630"/>
              <a:gd name="T33" fmla="*/ 174 h 1246"/>
              <a:gd name="T34" fmla="*/ 4322 w 4630"/>
              <a:gd name="T35" fmla="*/ 869 h 1246"/>
              <a:gd name="T36" fmla="*/ 232 w 4630"/>
              <a:gd name="T37" fmla="*/ 591 h 1246"/>
              <a:gd name="T38" fmla="*/ 323 w 4630"/>
              <a:gd name="T39" fmla="*/ 442 h 1246"/>
              <a:gd name="T40" fmla="*/ 1362 w 4630"/>
              <a:gd name="T41" fmla="*/ 1197 h 1246"/>
              <a:gd name="T42" fmla="*/ 1474 w 4630"/>
              <a:gd name="T43" fmla="*/ 1206 h 1246"/>
              <a:gd name="T44" fmla="*/ 1519 w 4630"/>
              <a:gd name="T45" fmla="*/ 1061 h 1246"/>
              <a:gd name="T46" fmla="*/ 1400 w 4630"/>
              <a:gd name="T47" fmla="*/ 1121 h 1246"/>
              <a:gd name="T48" fmla="*/ 1065 w 4630"/>
              <a:gd name="T49" fmla="*/ 402 h 1246"/>
              <a:gd name="T50" fmla="*/ 1333 w 4630"/>
              <a:gd name="T51" fmla="*/ 754 h 1246"/>
              <a:gd name="T52" fmla="*/ 1065 w 4630"/>
              <a:gd name="T53" fmla="*/ 710 h 1246"/>
              <a:gd name="T54" fmla="*/ 2226 w 4630"/>
              <a:gd name="T55" fmla="*/ 0 h 1246"/>
              <a:gd name="T56" fmla="*/ 2572 w 4630"/>
              <a:gd name="T57" fmla="*/ 754 h 1246"/>
              <a:gd name="T58" fmla="*/ 3890 w 4630"/>
              <a:gd name="T59" fmla="*/ 965 h 1246"/>
              <a:gd name="T60" fmla="*/ 3664 w 4630"/>
              <a:gd name="T61" fmla="*/ 171 h 1246"/>
              <a:gd name="T62" fmla="*/ 3837 w 4630"/>
              <a:gd name="T63" fmla="*/ 526 h 1246"/>
              <a:gd name="T64" fmla="*/ 3746 w 4630"/>
              <a:gd name="T65" fmla="*/ 1190 h 1246"/>
              <a:gd name="T66" fmla="*/ 4035 w 4630"/>
              <a:gd name="T67" fmla="*/ 1105 h 1246"/>
              <a:gd name="T68" fmla="*/ 4170 w 4630"/>
              <a:gd name="T69" fmla="*/ 1173 h 1246"/>
              <a:gd name="T70" fmla="*/ 4025 w 4630"/>
              <a:gd name="T71" fmla="*/ 1049 h 1246"/>
              <a:gd name="T72" fmla="*/ 4053 w 4630"/>
              <a:gd name="T73" fmla="*/ 1083 h 1246"/>
              <a:gd name="T74" fmla="*/ 4215 w 4630"/>
              <a:gd name="T75" fmla="*/ 1197 h 1246"/>
              <a:gd name="T76" fmla="*/ 4326 w 4630"/>
              <a:gd name="T77" fmla="*/ 1206 h 1246"/>
              <a:gd name="T78" fmla="*/ 4371 w 4630"/>
              <a:gd name="T79" fmla="*/ 1061 h 1246"/>
              <a:gd name="T80" fmla="*/ 4252 w 4630"/>
              <a:gd name="T81" fmla="*/ 1121 h 1246"/>
              <a:gd name="T82" fmla="*/ 4482 w 4630"/>
              <a:gd name="T83" fmla="*/ 1182 h 1246"/>
              <a:gd name="T84" fmla="*/ 4453 w 4630"/>
              <a:gd name="T85" fmla="*/ 1135 h 1246"/>
              <a:gd name="T86" fmla="*/ 4558 w 4630"/>
              <a:gd name="T87" fmla="*/ 1085 h 1246"/>
              <a:gd name="T88" fmla="*/ 4600 w 4630"/>
              <a:gd name="T89" fmla="*/ 1146 h 1246"/>
              <a:gd name="T90" fmla="*/ 3550 w 4630"/>
              <a:gd name="T91" fmla="*/ 1123 h 1246"/>
              <a:gd name="T92" fmla="*/ 3603 w 4630"/>
              <a:gd name="T93" fmla="*/ 1036 h 1246"/>
              <a:gd name="T94" fmla="*/ 3045 w 4630"/>
              <a:gd name="T95" fmla="*/ 1187 h 1246"/>
              <a:gd name="T96" fmla="*/ 3111 w 4630"/>
              <a:gd name="T97" fmla="*/ 1155 h 1246"/>
              <a:gd name="T98" fmla="*/ 3177 w 4630"/>
              <a:gd name="T99" fmla="*/ 1097 h 1246"/>
              <a:gd name="T100" fmla="*/ 3167 w 4630"/>
              <a:gd name="T101" fmla="*/ 1126 h 1246"/>
              <a:gd name="T102" fmla="*/ 2581 w 4630"/>
              <a:gd name="T103" fmla="*/ 1189 h 1246"/>
              <a:gd name="T104" fmla="*/ 2673 w 4630"/>
              <a:gd name="T105" fmla="*/ 1039 h 1246"/>
              <a:gd name="T106" fmla="*/ 2668 w 4630"/>
              <a:gd name="T107" fmla="*/ 1203 h 1246"/>
              <a:gd name="T108" fmla="*/ 2792 w 4630"/>
              <a:gd name="T109" fmla="*/ 1082 h 1246"/>
              <a:gd name="T110" fmla="*/ 2771 w 4630"/>
              <a:gd name="T111" fmla="*/ 1073 h 1246"/>
              <a:gd name="T112" fmla="*/ 3307 w 4630"/>
              <a:gd name="T113" fmla="*/ 1049 h 1246"/>
              <a:gd name="T114" fmla="*/ 3455 w 4630"/>
              <a:gd name="T115" fmla="*/ 1188 h 1246"/>
              <a:gd name="T116" fmla="*/ 3457 w 4630"/>
              <a:gd name="T117" fmla="*/ 1154 h 1246"/>
              <a:gd name="T118" fmla="*/ 3386 w 4630"/>
              <a:gd name="T119" fmla="*/ 1080 h 1246"/>
              <a:gd name="T120" fmla="*/ 2945 w 4630"/>
              <a:gd name="T121" fmla="*/ 171 h 1246"/>
              <a:gd name="T122" fmla="*/ 3071 w 4630"/>
              <a:gd name="T123" fmla="*/ 45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30" h="1246">
                <a:moveTo>
                  <a:pt x="2170" y="1061"/>
                </a:moveTo>
                <a:cubicBezTo>
                  <a:pt x="2161" y="1052"/>
                  <a:pt x="2151" y="1046"/>
                  <a:pt x="2139" y="1042"/>
                </a:cubicBezTo>
                <a:cubicBezTo>
                  <a:pt x="2127" y="1038"/>
                  <a:pt x="2115" y="1036"/>
                  <a:pt x="2102" y="1036"/>
                </a:cubicBezTo>
                <a:cubicBezTo>
                  <a:pt x="2081" y="1036"/>
                  <a:pt x="2064" y="1040"/>
                  <a:pt x="2049" y="1049"/>
                </a:cubicBezTo>
                <a:cubicBezTo>
                  <a:pt x="2034" y="1058"/>
                  <a:pt x="2022" y="1071"/>
                  <a:pt x="2014" y="1086"/>
                </a:cubicBezTo>
                <a:cubicBezTo>
                  <a:pt x="2005" y="1102"/>
                  <a:pt x="2001" y="1121"/>
                  <a:pt x="2001" y="1142"/>
                </a:cubicBezTo>
                <a:cubicBezTo>
                  <a:pt x="2001" y="1163"/>
                  <a:pt x="2005" y="1181"/>
                  <a:pt x="2014" y="1197"/>
                </a:cubicBezTo>
                <a:cubicBezTo>
                  <a:pt x="2022" y="1213"/>
                  <a:pt x="2034" y="1225"/>
                  <a:pt x="2049" y="1233"/>
                </a:cubicBezTo>
                <a:cubicBezTo>
                  <a:pt x="2065" y="1242"/>
                  <a:pt x="2083" y="1246"/>
                  <a:pt x="2104" y="1246"/>
                </a:cubicBezTo>
                <a:cubicBezTo>
                  <a:pt x="2121" y="1246"/>
                  <a:pt x="2136" y="1244"/>
                  <a:pt x="2148" y="1239"/>
                </a:cubicBezTo>
                <a:cubicBezTo>
                  <a:pt x="2161" y="1234"/>
                  <a:pt x="2172" y="1227"/>
                  <a:pt x="2180" y="1219"/>
                </a:cubicBezTo>
                <a:cubicBezTo>
                  <a:pt x="2188" y="1210"/>
                  <a:pt x="2194" y="1199"/>
                  <a:pt x="2197" y="1188"/>
                </a:cubicBezTo>
                <a:cubicBezTo>
                  <a:pt x="2150" y="1183"/>
                  <a:pt x="2150" y="1183"/>
                  <a:pt x="2150" y="1183"/>
                </a:cubicBezTo>
                <a:cubicBezTo>
                  <a:pt x="2140" y="1197"/>
                  <a:pt x="2140" y="1197"/>
                  <a:pt x="2140" y="1197"/>
                </a:cubicBezTo>
                <a:cubicBezTo>
                  <a:pt x="2125" y="1206"/>
                  <a:pt x="2125" y="1206"/>
                  <a:pt x="2125" y="1206"/>
                </a:cubicBezTo>
                <a:cubicBezTo>
                  <a:pt x="2119" y="1208"/>
                  <a:pt x="2112" y="1209"/>
                  <a:pt x="2105" y="1209"/>
                </a:cubicBezTo>
                <a:cubicBezTo>
                  <a:pt x="2094" y="1209"/>
                  <a:pt x="2085" y="1207"/>
                  <a:pt x="2077" y="1202"/>
                </a:cubicBezTo>
                <a:cubicBezTo>
                  <a:pt x="2068" y="1198"/>
                  <a:pt x="2062" y="1191"/>
                  <a:pt x="2058" y="1183"/>
                </a:cubicBezTo>
                <a:cubicBezTo>
                  <a:pt x="2053" y="1175"/>
                  <a:pt x="2051" y="1165"/>
                  <a:pt x="2051" y="1154"/>
                </a:cubicBezTo>
                <a:cubicBezTo>
                  <a:pt x="2199" y="1154"/>
                  <a:pt x="2199" y="1154"/>
                  <a:pt x="2199" y="1154"/>
                </a:cubicBezTo>
                <a:cubicBezTo>
                  <a:pt x="2199" y="1139"/>
                  <a:pt x="2199" y="1139"/>
                  <a:pt x="2199" y="1139"/>
                </a:cubicBezTo>
                <a:cubicBezTo>
                  <a:pt x="2199" y="1121"/>
                  <a:pt x="2196" y="1106"/>
                  <a:pt x="2191" y="1093"/>
                </a:cubicBezTo>
                <a:cubicBezTo>
                  <a:pt x="2186" y="1080"/>
                  <a:pt x="2179" y="1069"/>
                  <a:pt x="2170" y="1061"/>
                </a:cubicBezTo>
                <a:close/>
                <a:moveTo>
                  <a:pt x="2051" y="1121"/>
                </a:moveTo>
                <a:cubicBezTo>
                  <a:pt x="2052" y="1113"/>
                  <a:pt x="2054" y="1106"/>
                  <a:pt x="2057" y="1099"/>
                </a:cubicBezTo>
                <a:cubicBezTo>
                  <a:pt x="2062" y="1091"/>
                  <a:pt x="2068" y="1085"/>
                  <a:pt x="2076" y="1080"/>
                </a:cubicBezTo>
                <a:cubicBezTo>
                  <a:pt x="2083" y="1076"/>
                  <a:pt x="2092" y="1073"/>
                  <a:pt x="2102" y="1073"/>
                </a:cubicBezTo>
                <a:cubicBezTo>
                  <a:pt x="2112" y="1073"/>
                  <a:pt x="2120" y="1075"/>
                  <a:pt x="2128" y="1080"/>
                </a:cubicBezTo>
                <a:cubicBezTo>
                  <a:pt x="2135" y="1084"/>
                  <a:pt x="2141" y="1089"/>
                  <a:pt x="2145" y="1097"/>
                </a:cubicBezTo>
                <a:cubicBezTo>
                  <a:pt x="2149" y="1104"/>
                  <a:pt x="2151" y="1112"/>
                  <a:pt x="2151" y="1121"/>
                </a:cubicBezTo>
                <a:lnTo>
                  <a:pt x="2051" y="1121"/>
                </a:lnTo>
                <a:close/>
                <a:moveTo>
                  <a:pt x="2387" y="1051"/>
                </a:moveTo>
                <a:cubicBezTo>
                  <a:pt x="2378" y="1045"/>
                  <a:pt x="2369" y="1042"/>
                  <a:pt x="2359" y="1039"/>
                </a:cubicBezTo>
                <a:cubicBezTo>
                  <a:pt x="2349" y="1037"/>
                  <a:pt x="2339" y="1036"/>
                  <a:pt x="2328" y="1036"/>
                </a:cubicBezTo>
                <a:cubicBezTo>
                  <a:pt x="2313" y="1036"/>
                  <a:pt x="2300" y="1038"/>
                  <a:pt x="2288" y="1042"/>
                </a:cubicBezTo>
                <a:cubicBezTo>
                  <a:pt x="2275" y="1046"/>
                  <a:pt x="2265" y="1053"/>
                  <a:pt x="2257" y="1061"/>
                </a:cubicBezTo>
                <a:cubicBezTo>
                  <a:pt x="2248" y="1069"/>
                  <a:pt x="2242" y="1080"/>
                  <a:pt x="2238" y="1092"/>
                </a:cubicBezTo>
                <a:cubicBezTo>
                  <a:pt x="2285" y="1099"/>
                  <a:pt x="2285" y="1099"/>
                  <a:pt x="2285" y="1099"/>
                </a:cubicBezTo>
                <a:cubicBezTo>
                  <a:pt x="2288" y="1092"/>
                  <a:pt x="2292" y="1085"/>
                  <a:pt x="2299" y="1080"/>
                </a:cubicBezTo>
                <a:cubicBezTo>
                  <a:pt x="2307" y="1075"/>
                  <a:pt x="2316" y="1073"/>
                  <a:pt x="2329" y="1073"/>
                </a:cubicBezTo>
                <a:cubicBezTo>
                  <a:pt x="2340" y="1073"/>
                  <a:pt x="2349" y="1075"/>
                  <a:pt x="2355" y="1081"/>
                </a:cubicBezTo>
                <a:cubicBezTo>
                  <a:pt x="2361" y="1086"/>
                  <a:pt x="2365" y="1094"/>
                  <a:pt x="2365" y="1104"/>
                </a:cubicBezTo>
                <a:cubicBezTo>
                  <a:pt x="2365" y="1105"/>
                  <a:pt x="2365" y="1105"/>
                  <a:pt x="2365" y="1105"/>
                </a:cubicBezTo>
                <a:cubicBezTo>
                  <a:pt x="2359" y="1115"/>
                  <a:pt x="2359" y="1115"/>
                  <a:pt x="2359" y="1115"/>
                </a:cubicBezTo>
                <a:cubicBezTo>
                  <a:pt x="2356" y="1117"/>
                  <a:pt x="2350" y="1119"/>
                  <a:pt x="2342" y="1120"/>
                </a:cubicBezTo>
                <a:cubicBezTo>
                  <a:pt x="2335" y="1121"/>
                  <a:pt x="2324" y="1122"/>
                  <a:pt x="2312" y="1123"/>
                </a:cubicBezTo>
                <a:cubicBezTo>
                  <a:pt x="2302" y="1124"/>
                  <a:pt x="2292" y="1126"/>
                  <a:pt x="2282" y="1128"/>
                </a:cubicBezTo>
                <a:cubicBezTo>
                  <a:pt x="2272" y="1131"/>
                  <a:pt x="2264" y="1134"/>
                  <a:pt x="2256" y="1139"/>
                </a:cubicBezTo>
                <a:cubicBezTo>
                  <a:pt x="2248" y="1143"/>
                  <a:pt x="2242" y="1149"/>
                  <a:pt x="2238" y="1157"/>
                </a:cubicBezTo>
                <a:cubicBezTo>
                  <a:pt x="2234" y="1164"/>
                  <a:pt x="2231" y="1174"/>
                  <a:pt x="2231" y="1185"/>
                </a:cubicBezTo>
                <a:cubicBezTo>
                  <a:pt x="2231" y="1198"/>
                  <a:pt x="2234" y="1210"/>
                  <a:pt x="2241" y="1219"/>
                </a:cubicBezTo>
                <a:cubicBezTo>
                  <a:pt x="2247" y="1228"/>
                  <a:pt x="2255" y="1235"/>
                  <a:pt x="2266" y="1239"/>
                </a:cubicBezTo>
                <a:cubicBezTo>
                  <a:pt x="2277" y="1244"/>
                  <a:pt x="2289" y="1246"/>
                  <a:pt x="2302" y="1246"/>
                </a:cubicBezTo>
                <a:cubicBezTo>
                  <a:pt x="2314" y="1246"/>
                  <a:pt x="2323" y="1245"/>
                  <a:pt x="2331" y="1242"/>
                </a:cubicBezTo>
                <a:cubicBezTo>
                  <a:pt x="2340" y="1239"/>
                  <a:pt x="2347" y="1235"/>
                  <a:pt x="2352" y="1230"/>
                </a:cubicBezTo>
                <a:cubicBezTo>
                  <a:pt x="2365" y="1214"/>
                  <a:pt x="2365" y="1214"/>
                  <a:pt x="2365" y="1214"/>
                </a:cubicBezTo>
                <a:cubicBezTo>
                  <a:pt x="2366" y="1214"/>
                  <a:pt x="2366" y="1214"/>
                  <a:pt x="2366" y="1214"/>
                </a:cubicBezTo>
                <a:cubicBezTo>
                  <a:pt x="2366" y="1242"/>
                  <a:pt x="2366" y="1242"/>
                  <a:pt x="2366" y="1242"/>
                </a:cubicBezTo>
                <a:cubicBezTo>
                  <a:pt x="2415" y="1242"/>
                  <a:pt x="2415" y="1242"/>
                  <a:pt x="2415" y="1242"/>
                </a:cubicBezTo>
                <a:cubicBezTo>
                  <a:pt x="2415" y="1106"/>
                  <a:pt x="2415" y="1106"/>
                  <a:pt x="2415" y="1106"/>
                </a:cubicBezTo>
                <a:cubicBezTo>
                  <a:pt x="2415" y="1092"/>
                  <a:pt x="2412" y="1081"/>
                  <a:pt x="2407" y="1072"/>
                </a:cubicBezTo>
                <a:cubicBezTo>
                  <a:pt x="2402" y="1063"/>
                  <a:pt x="2395" y="1056"/>
                  <a:pt x="2387" y="1051"/>
                </a:cubicBezTo>
                <a:close/>
                <a:moveTo>
                  <a:pt x="2365" y="1169"/>
                </a:moveTo>
                <a:cubicBezTo>
                  <a:pt x="2365" y="1177"/>
                  <a:pt x="2363" y="1184"/>
                  <a:pt x="2359" y="1190"/>
                </a:cubicBezTo>
                <a:cubicBezTo>
                  <a:pt x="2355" y="1196"/>
                  <a:pt x="2349" y="1201"/>
                  <a:pt x="2342" y="1205"/>
                </a:cubicBezTo>
                <a:cubicBezTo>
                  <a:pt x="2334" y="1209"/>
                  <a:pt x="2326" y="1211"/>
                  <a:pt x="2315" y="1211"/>
                </a:cubicBezTo>
                <a:cubicBezTo>
                  <a:pt x="2305" y="1211"/>
                  <a:pt x="2296" y="1209"/>
                  <a:pt x="2290" y="1204"/>
                </a:cubicBezTo>
                <a:cubicBezTo>
                  <a:pt x="2283" y="1200"/>
                  <a:pt x="2280" y="1193"/>
                  <a:pt x="2280" y="1184"/>
                </a:cubicBezTo>
                <a:cubicBezTo>
                  <a:pt x="2285" y="1169"/>
                  <a:pt x="2285" y="1169"/>
                  <a:pt x="2285" y="1169"/>
                </a:cubicBezTo>
                <a:cubicBezTo>
                  <a:pt x="2299" y="1160"/>
                  <a:pt x="2299" y="1160"/>
                  <a:pt x="2299" y="1160"/>
                </a:cubicBezTo>
                <a:cubicBezTo>
                  <a:pt x="2305" y="1158"/>
                  <a:pt x="2311" y="1156"/>
                  <a:pt x="2319" y="1155"/>
                </a:cubicBezTo>
                <a:cubicBezTo>
                  <a:pt x="2331" y="1154"/>
                  <a:pt x="2331" y="1154"/>
                  <a:pt x="2331" y="1154"/>
                </a:cubicBezTo>
                <a:cubicBezTo>
                  <a:pt x="2344" y="1151"/>
                  <a:pt x="2344" y="1151"/>
                  <a:pt x="2344" y="1151"/>
                </a:cubicBezTo>
                <a:cubicBezTo>
                  <a:pt x="2357" y="1149"/>
                  <a:pt x="2357" y="1149"/>
                  <a:pt x="2357" y="1149"/>
                </a:cubicBezTo>
                <a:cubicBezTo>
                  <a:pt x="2365" y="1145"/>
                  <a:pt x="2365" y="1145"/>
                  <a:pt x="2365" y="1145"/>
                </a:cubicBezTo>
                <a:lnTo>
                  <a:pt x="2365" y="1169"/>
                </a:lnTo>
                <a:close/>
                <a:moveTo>
                  <a:pt x="1950" y="1071"/>
                </a:moveTo>
                <a:cubicBezTo>
                  <a:pt x="1956" y="1082"/>
                  <a:pt x="1959" y="1096"/>
                  <a:pt x="1959" y="1113"/>
                </a:cubicBezTo>
                <a:cubicBezTo>
                  <a:pt x="1959" y="1242"/>
                  <a:pt x="1959" y="1242"/>
                  <a:pt x="1959" y="1242"/>
                </a:cubicBezTo>
                <a:cubicBezTo>
                  <a:pt x="1909" y="1242"/>
                  <a:pt x="1909" y="1242"/>
                  <a:pt x="1909" y="1242"/>
                </a:cubicBezTo>
                <a:cubicBezTo>
                  <a:pt x="1909" y="1120"/>
                  <a:pt x="1909" y="1120"/>
                  <a:pt x="1909" y="1120"/>
                </a:cubicBezTo>
                <a:cubicBezTo>
                  <a:pt x="1909" y="1106"/>
                  <a:pt x="1906" y="1096"/>
                  <a:pt x="1898" y="1088"/>
                </a:cubicBezTo>
                <a:cubicBezTo>
                  <a:pt x="1891" y="1080"/>
                  <a:pt x="1881" y="1077"/>
                  <a:pt x="1868" y="1077"/>
                </a:cubicBezTo>
                <a:cubicBezTo>
                  <a:pt x="1859" y="1077"/>
                  <a:pt x="1851" y="1078"/>
                  <a:pt x="1844" y="1082"/>
                </a:cubicBezTo>
                <a:cubicBezTo>
                  <a:pt x="1837" y="1086"/>
                  <a:pt x="1831" y="1091"/>
                  <a:pt x="1828" y="1098"/>
                </a:cubicBezTo>
                <a:cubicBezTo>
                  <a:pt x="1824" y="1105"/>
                  <a:pt x="1822" y="1113"/>
                  <a:pt x="1822" y="1123"/>
                </a:cubicBezTo>
                <a:cubicBezTo>
                  <a:pt x="1822" y="1242"/>
                  <a:pt x="1822" y="1242"/>
                  <a:pt x="1822" y="1242"/>
                </a:cubicBezTo>
                <a:cubicBezTo>
                  <a:pt x="1772" y="1242"/>
                  <a:pt x="1772" y="1242"/>
                  <a:pt x="1772" y="1242"/>
                </a:cubicBezTo>
                <a:cubicBezTo>
                  <a:pt x="1772" y="971"/>
                  <a:pt x="1772" y="971"/>
                  <a:pt x="1772" y="971"/>
                </a:cubicBezTo>
                <a:cubicBezTo>
                  <a:pt x="1821" y="971"/>
                  <a:pt x="1821" y="971"/>
                  <a:pt x="1821" y="971"/>
                </a:cubicBezTo>
                <a:cubicBezTo>
                  <a:pt x="1821" y="1073"/>
                  <a:pt x="1821" y="1073"/>
                  <a:pt x="1821" y="1073"/>
                </a:cubicBezTo>
                <a:cubicBezTo>
                  <a:pt x="1823" y="1073"/>
                  <a:pt x="1823" y="1073"/>
                  <a:pt x="1823" y="1073"/>
                </a:cubicBezTo>
                <a:cubicBezTo>
                  <a:pt x="1828" y="1062"/>
                  <a:pt x="1836" y="1053"/>
                  <a:pt x="1846" y="1046"/>
                </a:cubicBezTo>
                <a:cubicBezTo>
                  <a:pt x="1857" y="1039"/>
                  <a:pt x="1870" y="1036"/>
                  <a:pt x="1886" y="1036"/>
                </a:cubicBezTo>
                <a:cubicBezTo>
                  <a:pt x="1901" y="1036"/>
                  <a:pt x="1914" y="1039"/>
                  <a:pt x="1925" y="1045"/>
                </a:cubicBezTo>
                <a:cubicBezTo>
                  <a:pt x="1936" y="1051"/>
                  <a:pt x="1944" y="1059"/>
                  <a:pt x="1950" y="1071"/>
                </a:cubicBezTo>
                <a:close/>
                <a:moveTo>
                  <a:pt x="1405" y="296"/>
                </a:moveTo>
                <a:cubicBezTo>
                  <a:pt x="1352" y="296"/>
                  <a:pt x="1352" y="296"/>
                  <a:pt x="1352" y="296"/>
                </a:cubicBezTo>
                <a:cubicBezTo>
                  <a:pt x="1352" y="182"/>
                  <a:pt x="1352" y="182"/>
                  <a:pt x="1352" y="182"/>
                </a:cubicBezTo>
                <a:cubicBezTo>
                  <a:pt x="1594" y="182"/>
                  <a:pt x="1594" y="182"/>
                  <a:pt x="1594" y="182"/>
                </a:cubicBezTo>
                <a:cubicBezTo>
                  <a:pt x="1617" y="182"/>
                  <a:pt x="1631" y="200"/>
                  <a:pt x="1635" y="270"/>
                </a:cubicBezTo>
                <a:cubicBezTo>
                  <a:pt x="1701" y="210"/>
                  <a:pt x="1791" y="171"/>
                  <a:pt x="1898" y="171"/>
                </a:cubicBezTo>
                <a:cubicBezTo>
                  <a:pt x="1997" y="171"/>
                  <a:pt x="2082" y="209"/>
                  <a:pt x="2082" y="341"/>
                </a:cubicBezTo>
                <a:cubicBezTo>
                  <a:pt x="2082" y="722"/>
                  <a:pt x="2082" y="722"/>
                  <a:pt x="2082" y="722"/>
                </a:cubicBezTo>
                <a:cubicBezTo>
                  <a:pt x="2082" y="737"/>
                  <a:pt x="2099" y="754"/>
                  <a:pt x="2116" y="754"/>
                </a:cubicBezTo>
                <a:cubicBezTo>
                  <a:pt x="2154" y="754"/>
                  <a:pt x="2154" y="754"/>
                  <a:pt x="2154" y="754"/>
                </a:cubicBezTo>
                <a:cubicBezTo>
                  <a:pt x="2154" y="862"/>
                  <a:pt x="2154" y="862"/>
                  <a:pt x="2154" y="862"/>
                </a:cubicBezTo>
                <a:cubicBezTo>
                  <a:pt x="1804" y="862"/>
                  <a:pt x="1804" y="862"/>
                  <a:pt x="1804" y="862"/>
                </a:cubicBezTo>
                <a:cubicBezTo>
                  <a:pt x="1804" y="754"/>
                  <a:pt x="1804" y="754"/>
                  <a:pt x="1804" y="754"/>
                </a:cubicBezTo>
                <a:cubicBezTo>
                  <a:pt x="1885" y="754"/>
                  <a:pt x="1885" y="754"/>
                  <a:pt x="1885" y="754"/>
                </a:cubicBezTo>
                <a:cubicBezTo>
                  <a:pt x="1885" y="406"/>
                  <a:pt x="1885" y="406"/>
                  <a:pt x="1885" y="406"/>
                </a:cubicBezTo>
                <a:cubicBezTo>
                  <a:pt x="1885" y="338"/>
                  <a:pt x="1858" y="319"/>
                  <a:pt x="1791" y="319"/>
                </a:cubicBezTo>
                <a:cubicBezTo>
                  <a:pt x="1735" y="319"/>
                  <a:pt x="1682" y="331"/>
                  <a:pt x="1636" y="345"/>
                </a:cubicBezTo>
                <a:cubicBezTo>
                  <a:pt x="1636" y="754"/>
                  <a:pt x="1636" y="754"/>
                  <a:pt x="1636" y="754"/>
                </a:cubicBezTo>
                <a:cubicBezTo>
                  <a:pt x="1719" y="754"/>
                  <a:pt x="1719" y="754"/>
                  <a:pt x="1719" y="754"/>
                </a:cubicBezTo>
                <a:cubicBezTo>
                  <a:pt x="1719" y="862"/>
                  <a:pt x="1719" y="862"/>
                  <a:pt x="1719" y="862"/>
                </a:cubicBezTo>
                <a:cubicBezTo>
                  <a:pt x="1358" y="862"/>
                  <a:pt x="1358" y="862"/>
                  <a:pt x="1358" y="862"/>
                </a:cubicBezTo>
                <a:cubicBezTo>
                  <a:pt x="1358" y="754"/>
                  <a:pt x="1358" y="754"/>
                  <a:pt x="1358" y="754"/>
                </a:cubicBezTo>
                <a:cubicBezTo>
                  <a:pt x="1405" y="754"/>
                  <a:pt x="1405" y="754"/>
                  <a:pt x="1405" y="754"/>
                </a:cubicBezTo>
                <a:cubicBezTo>
                  <a:pt x="1421" y="754"/>
                  <a:pt x="1439" y="736"/>
                  <a:pt x="1439" y="722"/>
                </a:cubicBezTo>
                <a:cubicBezTo>
                  <a:pt x="1439" y="331"/>
                  <a:pt x="1439" y="331"/>
                  <a:pt x="1439" y="331"/>
                </a:cubicBezTo>
                <a:cubicBezTo>
                  <a:pt x="1439" y="316"/>
                  <a:pt x="1421" y="296"/>
                  <a:pt x="1405" y="296"/>
                </a:cubicBezTo>
                <a:close/>
                <a:moveTo>
                  <a:pt x="1591" y="1109"/>
                </a:moveTo>
                <a:cubicBezTo>
                  <a:pt x="1719" y="1109"/>
                  <a:pt x="1719" y="1109"/>
                  <a:pt x="1719" y="1109"/>
                </a:cubicBezTo>
                <a:cubicBezTo>
                  <a:pt x="1719" y="1149"/>
                  <a:pt x="1719" y="1149"/>
                  <a:pt x="1719" y="1149"/>
                </a:cubicBezTo>
                <a:cubicBezTo>
                  <a:pt x="1591" y="1149"/>
                  <a:pt x="1591" y="1149"/>
                  <a:pt x="1591" y="1149"/>
                </a:cubicBezTo>
                <a:lnTo>
                  <a:pt x="1591" y="1109"/>
                </a:lnTo>
                <a:close/>
                <a:moveTo>
                  <a:pt x="4322" y="869"/>
                </a:moveTo>
                <a:cubicBezTo>
                  <a:pt x="4193" y="869"/>
                  <a:pt x="4123" y="851"/>
                  <a:pt x="4065" y="833"/>
                </a:cubicBezTo>
                <a:cubicBezTo>
                  <a:pt x="4065" y="680"/>
                  <a:pt x="4065" y="680"/>
                  <a:pt x="4065" y="680"/>
                </a:cubicBezTo>
                <a:cubicBezTo>
                  <a:pt x="4179" y="680"/>
                  <a:pt x="4179" y="680"/>
                  <a:pt x="4179" y="680"/>
                </a:cubicBezTo>
                <a:cubicBezTo>
                  <a:pt x="4195" y="728"/>
                  <a:pt x="4258" y="758"/>
                  <a:pt x="4320" y="758"/>
                </a:cubicBezTo>
                <a:cubicBezTo>
                  <a:pt x="4396" y="758"/>
                  <a:pt x="4442" y="727"/>
                  <a:pt x="4442" y="678"/>
                </a:cubicBezTo>
                <a:cubicBezTo>
                  <a:pt x="4442" y="627"/>
                  <a:pt x="4411" y="607"/>
                  <a:pt x="4297" y="591"/>
                </a:cubicBezTo>
                <a:cubicBezTo>
                  <a:pt x="4145" y="570"/>
                  <a:pt x="4073" y="520"/>
                  <a:pt x="4073" y="386"/>
                </a:cubicBezTo>
                <a:cubicBezTo>
                  <a:pt x="4073" y="252"/>
                  <a:pt x="4181" y="174"/>
                  <a:pt x="4362" y="174"/>
                </a:cubicBezTo>
                <a:cubicBezTo>
                  <a:pt x="4473" y="174"/>
                  <a:pt x="4549" y="186"/>
                  <a:pt x="4605" y="204"/>
                </a:cubicBezTo>
                <a:cubicBezTo>
                  <a:pt x="4605" y="354"/>
                  <a:pt x="4605" y="354"/>
                  <a:pt x="4605" y="354"/>
                </a:cubicBezTo>
                <a:cubicBezTo>
                  <a:pt x="4496" y="354"/>
                  <a:pt x="4496" y="354"/>
                  <a:pt x="4496" y="354"/>
                </a:cubicBezTo>
                <a:cubicBezTo>
                  <a:pt x="4473" y="314"/>
                  <a:pt x="4430" y="288"/>
                  <a:pt x="4356" y="288"/>
                </a:cubicBezTo>
                <a:cubicBezTo>
                  <a:pt x="4283" y="288"/>
                  <a:pt x="4242" y="316"/>
                  <a:pt x="4242" y="359"/>
                </a:cubicBezTo>
                <a:cubicBezTo>
                  <a:pt x="4242" y="401"/>
                  <a:pt x="4268" y="425"/>
                  <a:pt x="4388" y="442"/>
                </a:cubicBezTo>
                <a:cubicBezTo>
                  <a:pt x="4559" y="467"/>
                  <a:pt x="4630" y="512"/>
                  <a:pt x="4630" y="649"/>
                </a:cubicBezTo>
                <a:cubicBezTo>
                  <a:pt x="4630" y="783"/>
                  <a:pt x="4536" y="869"/>
                  <a:pt x="4322" y="869"/>
                </a:cubicBezTo>
                <a:close/>
                <a:moveTo>
                  <a:pt x="565" y="649"/>
                </a:moveTo>
                <a:cubicBezTo>
                  <a:pt x="565" y="783"/>
                  <a:pt x="472" y="869"/>
                  <a:pt x="257" y="869"/>
                </a:cubicBezTo>
                <a:cubicBezTo>
                  <a:pt x="128" y="869"/>
                  <a:pt x="58" y="851"/>
                  <a:pt x="0" y="833"/>
                </a:cubicBezTo>
                <a:cubicBezTo>
                  <a:pt x="0" y="680"/>
                  <a:pt x="0" y="680"/>
                  <a:pt x="0" y="680"/>
                </a:cubicBezTo>
                <a:cubicBezTo>
                  <a:pt x="114" y="680"/>
                  <a:pt x="114" y="680"/>
                  <a:pt x="114" y="680"/>
                </a:cubicBezTo>
                <a:cubicBezTo>
                  <a:pt x="130" y="728"/>
                  <a:pt x="193" y="758"/>
                  <a:pt x="255" y="758"/>
                </a:cubicBezTo>
                <a:cubicBezTo>
                  <a:pt x="331" y="758"/>
                  <a:pt x="377" y="727"/>
                  <a:pt x="377" y="678"/>
                </a:cubicBezTo>
                <a:cubicBezTo>
                  <a:pt x="377" y="627"/>
                  <a:pt x="346" y="607"/>
                  <a:pt x="232" y="591"/>
                </a:cubicBezTo>
                <a:cubicBezTo>
                  <a:pt x="80" y="570"/>
                  <a:pt x="8" y="520"/>
                  <a:pt x="8" y="386"/>
                </a:cubicBezTo>
                <a:cubicBezTo>
                  <a:pt x="8" y="252"/>
                  <a:pt x="116" y="174"/>
                  <a:pt x="297" y="174"/>
                </a:cubicBezTo>
                <a:cubicBezTo>
                  <a:pt x="408" y="174"/>
                  <a:pt x="484" y="186"/>
                  <a:pt x="540" y="204"/>
                </a:cubicBezTo>
                <a:cubicBezTo>
                  <a:pt x="540" y="354"/>
                  <a:pt x="540" y="354"/>
                  <a:pt x="540" y="354"/>
                </a:cubicBezTo>
                <a:cubicBezTo>
                  <a:pt x="431" y="354"/>
                  <a:pt x="431" y="354"/>
                  <a:pt x="431" y="354"/>
                </a:cubicBezTo>
                <a:cubicBezTo>
                  <a:pt x="408" y="314"/>
                  <a:pt x="365" y="288"/>
                  <a:pt x="291" y="288"/>
                </a:cubicBezTo>
                <a:cubicBezTo>
                  <a:pt x="218" y="288"/>
                  <a:pt x="177" y="316"/>
                  <a:pt x="177" y="359"/>
                </a:cubicBezTo>
                <a:cubicBezTo>
                  <a:pt x="177" y="401"/>
                  <a:pt x="203" y="425"/>
                  <a:pt x="323" y="442"/>
                </a:cubicBezTo>
                <a:cubicBezTo>
                  <a:pt x="494" y="467"/>
                  <a:pt x="565" y="512"/>
                  <a:pt x="565" y="649"/>
                </a:cubicBezTo>
                <a:close/>
                <a:moveTo>
                  <a:pt x="1519" y="1061"/>
                </a:moveTo>
                <a:cubicBezTo>
                  <a:pt x="1510" y="1052"/>
                  <a:pt x="1499" y="1046"/>
                  <a:pt x="1488" y="1042"/>
                </a:cubicBezTo>
                <a:cubicBezTo>
                  <a:pt x="1476" y="1038"/>
                  <a:pt x="1464" y="1036"/>
                  <a:pt x="1451" y="1036"/>
                </a:cubicBezTo>
                <a:cubicBezTo>
                  <a:pt x="1430" y="1036"/>
                  <a:pt x="1413" y="1040"/>
                  <a:pt x="1398" y="1049"/>
                </a:cubicBezTo>
                <a:cubicBezTo>
                  <a:pt x="1383" y="1058"/>
                  <a:pt x="1371" y="1071"/>
                  <a:pt x="1363" y="1086"/>
                </a:cubicBezTo>
                <a:cubicBezTo>
                  <a:pt x="1354" y="1102"/>
                  <a:pt x="1350" y="1121"/>
                  <a:pt x="1350" y="1142"/>
                </a:cubicBezTo>
                <a:cubicBezTo>
                  <a:pt x="1350" y="1163"/>
                  <a:pt x="1354" y="1181"/>
                  <a:pt x="1362" y="1197"/>
                </a:cubicBezTo>
                <a:cubicBezTo>
                  <a:pt x="1371" y="1213"/>
                  <a:pt x="1383" y="1225"/>
                  <a:pt x="1398" y="1233"/>
                </a:cubicBezTo>
                <a:cubicBezTo>
                  <a:pt x="1414" y="1242"/>
                  <a:pt x="1432" y="1246"/>
                  <a:pt x="1453" y="1246"/>
                </a:cubicBezTo>
                <a:cubicBezTo>
                  <a:pt x="1470" y="1246"/>
                  <a:pt x="1484" y="1244"/>
                  <a:pt x="1497" y="1239"/>
                </a:cubicBezTo>
                <a:cubicBezTo>
                  <a:pt x="1510" y="1234"/>
                  <a:pt x="1521" y="1227"/>
                  <a:pt x="1529" y="1219"/>
                </a:cubicBezTo>
                <a:cubicBezTo>
                  <a:pt x="1537" y="1210"/>
                  <a:pt x="1543" y="1199"/>
                  <a:pt x="1546" y="1188"/>
                </a:cubicBezTo>
                <a:cubicBezTo>
                  <a:pt x="1499" y="1183"/>
                  <a:pt x="1499" y="1183"/>
                  <a:pt x="1499" y="1183"/>
                </a:cubicBezTo>
                <a:cubicBezTo>
                  <a:pt x="1489" y="1197"/>
                  <a:pt x="1489" y="1197"/>
                  <a:pt x="1489" y="1197"/>
                </a:cubicBezTo>
                <a:cubicBezTo>
                  <a:pt x="1474" y="1206"/>
                  <a:pt x="1474" y="1206"/>
                  <a:pt x="1474" y="1206"/>
                </a:cubicBezTo>
                <a:cubicBezTo>
                  <a:pt x="1468" y="1208"/>
                  <a:pt x="1461" y="1209"/>
                  <a:pt x="1454" y="1209"/>
                </a:cubicBezTo>
                <a:cubicBezTo>
                  <a:pt x="1443" y="1209"/>
                  <a:pt x="1434" y="1207"/>
                  <a:pt x="1425" y="1202"/>
                </a:cubicBezTo>
                <a:cubicBezTo>
                  <a:pt x="1417" y="1198"/>
                  <a:pt x="1411" y="1191"/>
                  <a:pt x="1406" y="1183"/>
                </a:cubicBezTo>
                <a:cubicBezTo>
                  <a:pt x="1402" y="1175"/>
                  <a:pt x="1400" y="1165"/>
                  <a:pt x="1400" y="1154"/>
                </a:cubicBezTo>
                <a:cubicBezTo>
                  <a:pt x="1548" y="1154"/>
                  <a:pt x="1548" y="1154"/>
                  <a:pt x="1548" y="1154"/>
                </a:cubicBezTo>
                <a:cubicBezTo>
                  <a:pt x="1548" y="1139"/>
                  <a:pt x="1548" y="1139"/>
                  <a:pt x="1548" y="1139"/>
                </a:cubicBezTo>
                <a:cubicBezTo>
                  <a:pt x="1548" y="1121"/>
                  <a:pt x="1545" y="1106"/>
                  <a:pt x="1540" y="1093"/>
                </a:cubicBezTo>
                <a:cubicBezTo>
                  <a:pt x="1535" y="1080"/>
                  <a:pt x="1528" y="1069"/>
                  <a:pt x="1519" y="1061"/>
                </a:cubicBezTo>
                <a:close/>
                <a:moveTo>
                  <a:pt x="1400" y="1121"/>
                </a:moveTo>
                <a:cubicBezTo>
                  <a:pt x="1401" y="1113"/>
                  <a:pt x="1402" y="1106"/>
                  <a:pt x="1406" y="1099"/>
                </a:cubicBezTo>
                <a:cubicBezTo>
                  <a:pt x="1411" y="1091"/>
                  <a:pt x="1417" y="1085"/>
                  <a:pt x="1424" y="1080"/>
                </a:cubicBezTo>
                <a:cubicBezTo>
                  <a:pt x="1432" y="1076"/>
                  <a:pt x="1441" y="1073"/>
                  <a:pt x="1451" y="1073"/>
                </a:cubicBezTo>
                <a:cubicBezTo>
                  <a:pt x="1461" y="1073"/>
                  <a:pt x="1469" y="1075"/>
                  <a:pt x="1477" y="1080"/>
                </a:cubicBezTo>
                <a:cubicBezTo>
                  <a:pt x="1484" y="1084"/>
                  <a:pt x="1489" y="1089"/>
                  <a:pt x="1493" y="1097"/>
                </a:cubicBezTo>
                <a:cubicBezTo>
                  <a:pt x="1498" y="1104"/>
                  <a:pt x="1500" y="1112"/>
                  <a:pt x="1500" y="1121"/>
                </a:cubicBezTo>
                <a:lnTo>
                  <a:pt x="1400" y="1121"/>
                </a:lnTo>
                <a:close/>
                <a:moveTo>
                  <a:pt x="1262" y="722"/>
                </a:moveTo>
                <a:cubicBezTo>
                  <a:pt x="1262" y="384"/>
                  <a:pt x="1262" y="384"/>
                  <a:pt x="1262" y="384"/>
                </a:cubicBezTo>
                <a:cubicBezTo>
                  <a:pt x="1262" y="228"/>
                  <a:pt x="1165" y="171"/>
                  <a:pt x="981" y="171"/>
                </a:cubicBezTo>
                <a:cubicBezTo>
                  <a:pt x="843" y="171"/>
                  <a:pt x="754" y="195"/>
                  <a:pt x="688" y="223"/>
                </a:cubicBezTo>
                <a:cubicBezTo>
                  <a:pt x="688" y="362"/>
                  <a:pt x="688" y="362"/>
                  <a:pt x="688" y="362"/>
                </a:cubicBezTo>
                <a:cubicBezTo>
                  <a:pt x="778" y="362"/>
                  <a:pt x="778" y="362"/>
                  <a:pt x="778" y="362"/>
                </a:cubicBezTo>
                <a:cubicBezTo>
                  <a:pt x="813" y="332"/>
                  <a:pt x="857" y="301"/>
                  <a:pt x="942" y="301"/>
                </a:cubicBezTo>
                <a:cubicBezTo>
                  <a:pt x="1025" y="301"/>
                  <a:pt x="1065" y="333"/>
                  <a:pt x="1065" y="402"/>
                </a:cubicBezTo>
                <a:cubicBezTo>
                  <a:pt x="1065" y="473"/>
                  <a:pt x="1065" y="473"/>
                  <a:pt x="1065" y="473"/>
                </a:cubicBezTo>
                <a:cubicBezTo>
                  <a:pt x="1020" y="463"/>
                  <a:pt x="979" y="458"/>
                  <a:pt x="920" y="458"/>
                </a:cubicBezTo>
                <a:cubicBezTo>
                  <a:pt x="757" y="458"/>
                  <a:pt x="640" y="522"/>
                  <a:pt x="640" y="665"/>
                </a:cubicBezTo>
                <a:cubicBezTo>
                  <a:pt x="640" y="800"/>
                  <a:pt x="735" y="869"/>
                  <a:pt x="867" y="869"/>
                </a:cubicBezTo>
                <a:cubicBezTo>
                  <a:pt x="954" y="869"/>
                  <a:pt x="1020" y="847"/>
                  <a:pt x="1073" y="785"/>
                </a:cubicBezTo>
                <a:cubicBezTo>
                  <a:pt x="1090" y="840"/>
                  <a:pt x="1132" y="871"/>
                  <a:pt x="1215" y="871"/>
                </a:cubicBezTo>
                <a:cubicBezTo>
                  <a:pt x="1266" y="871"/>
                  <a:pt x="1306" y="860"/>
                  <a:pt x="1333" y="845"/>
                </a:cubicBezTo>
                <a:cubicBezTo>
                  <a:pt x="1333" y="754"/>
                  <a:pt x="1333" y="754"/>
                  <a:pt x="1333" y="754"/>
                </a:cubicBezTo>
                <a:cubicBezTo>
                  <a:pt x="1296" y="754"/>
                  <a:pt x="1296" y="754"/>
                  <a:pt x="1296" y="754"/>
                </a:cubicBezTo>
                <a:cubicBezTo>
                  <a:pt x="1279" y="754"/>
                  <a:pt x="1262" y="737"/>
                  <a:pt x="1262" y="722"/>
                </a:cubicBezTo>
                <a:close/>
                <a:moveTo>
                  <a:pt x="1065" y="710"/>
                </a:moveTo>
                <a:cubicBezTo>
                  <a:pt x="1031" y="740"/>
                  <a:pt x="990" y="758"/>
                  <a:pt x="940" y="758"/>
                </a:cubicBezTo>
                <a:cubicBezTo>
                  <a:pt x="874" y="758"/>
                  <a:pt x="832" y="726"/>
                  <a:pt x="832" y="657"/>
                </a:cubicBezTo>
                <a:cubicBezTo>
                  <a:pt x="832" y="588"/>
                  <a:pt x="881" y="557"/>
                  <a:pt x="961" y="557"/>
                </a:cubicBezTo>
                <a:cubicBezTo>
                  <a:pt x="998" y="557"/>
                  <a:pt x="1034" y="560"/>
                  <a:pt x="1065" y="565"/>
                </a:cubicBezTo>
                <a:lnTo>
                  <a:pt x="1065" y="710"/>
                </a:lnTo>
                <a:close/>
                <a:moveTo>
                  <a:pt x="2572" y="855"/>
                </a:moveTo>
                <a:cubicBezTo>
                  <a:pt x="2543" y="864"/>
                  <a:pt x="2501" y="872"/>
                  <a:pt x="2445" y="872"/>
                </a:cubicBezTo>
                <a:cubicBezTo>
                  <a:pt x="2309" y="872"/>
                  <a:pt x="2226" y="831"/>
                  <a:pt x="2226" y="689"/>
                </a:cubicBezTo>
                <a:cubicBezTo>
                  <a:pt x="2226" y="296"/>
                  <a:pt x="2226" y="296"/>
                  <a:pt x="2226" y="296"/>
                </a:cubicBezTo>
                <a:cubicBezTo>
                  <a:pt x="2143" y="296"/>
                  <a:pt x="2143" y="296"/>
                  <a:pt x="2143" y="296"/>
                </a:cubicBezTo>
                <a:cubicBezTo>
                  <a:pt x="2143" y="182"/>
                  <a:pt x="2143" y="182"/>
                  <a:pt x="2143" y="182"/>
                </a:cubicBezTo>
                <a:cubicBezTo>
                  <a:pt x="2226" y="182"/>
                  <a:pt x="2226" y="182"/>
                  <a:pt x="2226" y="182"/>
                </a:cubicBezTo>
                <a:cubicBezTo>
                  <a:pt x="2226" y="0"/>
                  <a:pt x="2226" y="0"/>
                  <a:pt x="2226" y="0"/>
                </a:cubicBezTo>
                <a:cubicBezTo>
                  <a:pt x="2424" y="0"/>
                  <a:pt x="2424" y="0"/>
                  <a:pt x="2424" y="0"/>
                </a:cubicBezTo>
                <a:cubicBezTo>
                  <a:pt x="2424" y="182"/>
                  <a:pt x="2424" y="182"/>
                  <a:pt x="2424" y="182"/>
                </a:cubicBezTo>
                <a:cubicBezTo>
                  <a:pt x="2567" y="182"/>
                  <a:pt x="2567" y="182"/>
                  <a:pt x="2567" y="182"/>
                </a:cubicBezTo>
                <a:cubicBezTo>
                  <a:pt x="2567" y="296"/>
                  <a:pt x="2567" y="296"/>
                  <a:pt x="2567" y="296"/>
                </a:cubicBezTo>
                <a:cubicBezTo>
                  <a:pt x="2424" y="296"/>
                  <a:pt x="2424" y="296"/>
                  <a:pt x="2424" y="296"/>
                </a:cubicBezTo>
                <a:cubicBezTo>
                  <a:pt x="2424" y="669"/>
                  <a:pt x="2424" y="669"/>
                  <a:pt x="2424" y="669"/>
                </a:cubicBezTo>
                <a:cubicBezTo>
                  <a:pt x="2424" y="741"/>
                  <a:pt x="2451" y="754"/>
                  <a:pt x="2524" y="754"/>
                </a:cubicBezTo>
                <a:cubicBezTo>
                  <a:pt x="2572" y="754"/>
                  <a:pt x="2572" y="754"/>
                  <a:pt x="2572" y="754"/>
                </a:cubicBezTo>
                <a:lnTo>
                  <a:pt x="2572" y="855"/>
                </a:lnTo>
                <a:close/>
                <a:moveTo>
                  <a:pt x="3931" y="965"/>
                </a:moveTo>
                <a:cubicBezTo>
                  <a:pt x="3936" y="970"/>
                  <a:pt x="3939" y="977"/>
                  <a:pt x="3939" y="984"/>
                </a:cubicBezTo>
                <a:cubicBezTo>
                  <a:pt x="3939" y="991"/>
                  <a:pt x="3936" y="997"/>
                  <a:pt x="3931" y="1002"/>
                </a:cubicBezTo>
                <a:cubicBezTo>
                  <a:pt x="3925" y="1007"/>
                  <a:pt x="3918" y="1010"/>
                  <a:pt x="3910" y="1010"/>
                </a:cubicBezTo>
                <a:cubicBezTo>
                  <a:pt x="3902" y="1010"/>
                  <a:pt x="3895" y="1007"/>
                  <a:pt x="3890" y="1002"/>
                </a:cubicBezTo>
                <a:cubicBezTo>
                  <a:pt x="3884" y="997"/>
                  <a:pt x="3881" y="991"/>
                  <a:pt x="3881" y="984"/>
                </a:cubicBezTo>
                <a:cubicBezTo>
                  <a:pt x="3881" y="976"/>
                  <a:pt x="3884" y="970"/>
                  <a:pt x="3890" y="965"/>
                </a:cubicBezTo>
                <a:cubicBezTo>
                  <a:pt x="3895" y="960"/>
                  <a:pt x="3902" y="958"/>
                  <a:pt x="3910" y="958"/>
                </a:cubicBezTo>
                <a:cubicBezTo>
                  <a:pt x="3918" y="958"/>
                  <a:pt x="3925" y="960"/>
                  <a:pt x="3931" y="965"/>
                </a:cubicBezTo>
                <a:close/>
                <a:moveTo>
                  <a:pt x="3885" y="1039"/>
                </a:moveTo>
                <a:cubicBezTo>
                  <a:pt x="3935" y="1039"/>
                  <a:pt x="3935" y="1039"/>
                  <a:pt x="3935" y="1039"/>
                </a:cubicBezTo>
                <a:cubicBezTo>
                  <a:pt x="3935" y="1242"/>
                  <a:pt x="3935" y="1242"/>
                  <a:pt x="3935" y="1242"/>
                </a:cubicBezTo>
                <a:cubicBezTo>
                  <a:pt x="3885" y="1242"/>
                  <a:pt x="3885" y="1242"/>
                  <a:pt x="3885" y="1242"/>
                </a:cubicBezTo>
                <a:lnTo>
                  <a:pt x="3885" y="1039"/>
                </a:lnTo>
                <a:close/>
                <a:moveTo>
                  <a:pt x="3664" y="171"/>
                </a:moveTo>
                <a:cubicBezTo>
                  <a:pt x="3457" y="171"/>
                  <a:pt x="3291" y="306"/>
                  <a:pt x="3291" y="525"/>
                </a:cubicBezTo>
                <a:cubicBezTo>
                  <a:pt x="3291" y="743"/>
                  <a:pt x="3457" y="871"/>
                  <a:pt x="3664" y="871"/>
                </a:cubicBezTo>
                <a:cubicBezTo>
                  <a:pt x="3871" y="871"/>
                  <a:pt x="4037" y="743"/>
                  <a:pt x="4037" y="525"/>
                </a:cubicBezTo>
                <a:cubicBezTo>
                  <a:pt x="4037" y="306"/>
                  <a:pt x="3871" y="171"/>
                  <a:pt x="3664" y="171"/>
                </a:cubicBezTo>
                <a:close/>
                <a:moveTo>
                  <a:pt x="3664" y="752"/>
                </a:moveTo>
                <a:cubicBezTo>
                  <a:pt x="3565" y="752"/>
                  <a:pt x="3491" y="679"/>
                  <a:pt x="3491" y="526"/>
                </a:cubicBezTo>
                <a:cubicBezTo>
                  <a:pt x="3491" y="372"/>
                  <a:pt x="3565" y="296"/>
                  <a:pt x="3664" y="296"/>
                </a:cubicBezTo>
                <a:cubicBezTo>
                  <a:pt x="3762" y="296"/>
                  <a:pt x="3837" y="372"/>
                  <a:pt x="3837" y="526"/>
                </a:cubicBezTo>
                <a:cubicBezTo>
                  <a:pt x="3837" y="679"/>
                  <a:pt x="3762" y="752"/>
                  <a:pt x="3664" y="752"/>
                </a:cubicBezTo>
                <a:close/>
                <a:moveTo>
                  <a:pt x="3797" y="1039"/>
                </a:moveTo>
                <a:cubicBezTo>
                  <a:pt x="3850" y="1039"/>
                  <a:pt x="3850" y="1039"/>
                  <a:pt x="3850" y="1039"/>
                </a:cubicBezTo>
                <a:cubicBezTo>
                  <a:pt x="3775" y="1242"/>
                  <a:pt x="3775" y="1242"/>
                  <a:pt x="3775" y="1242"/>
                </a:cubicBezTo>
                <a:cubicBezTo>
                  <a:pt x="3719" y="1242"/>
                  <a:pt x="3719" y="1242"/>
                  <a:pt x="3719" y="1242"/>
                </a:cubicBezTo>
                <a:cubicBezTo>
                  <a:pt x="3644" y="1039"/>
                  <a:pt x="3644" y="1039"/>
                  <a:pt x="3644" y="1039"/>
                </a:cubicBezTo>
                <a:cubicBezTo>
                  <a:pt x="3697" y="1039"/>
                  <a:pt x="3697" y="1039"/>
                  <a:pt x="3697" y="1039"/>
                </a:cubicBezTo>
                <a:cubicBezTo>
                  <a:pt x="3746" y="1190"/>
                  <a:pt x="3746" y="1190"/>
                  <a:pt x="3746" y="1190"/>
                </a:cubicBezTo>
                <a:cubicBezTo>
                  <a:pt x="3748" y="1190"/>
                  <a:pt x="3748" y="1190"/>
                  <a:pt x="3748" y="1190"/>
                </a:cubicBezTo>
                <a:lnTo>
                  <a:pt x="3797" y="1039"/>
                </a:lnTo>
                <a:close/>
                <a:moveTo>
                  <a:pt x="2465" y="971"/>
                </a:moveTo>
                <a:cubicBezTo>
                  <a:pt x="2515" y="971"/>
                  <a:pt x="2515" y="971"/>
                  <a:pt x="2515" y="971"/>
                </a:cubicBezTo>
                <a:cubicBezTo>
                  <a:pt x="2515" y="1242"/>
                  <a:pt x="2515" y="1242"/>
                  <a:pt x="2515" y="1242"/>
                </a:cubicBezTo>
                <a:cubicBezTo>
                  <a:pt x="2465" y="1242"/>
                  <a:pt x="2465" y="1242"/>
                  <a:pt x="2465" y="1242"/>
                </a:cubicBezTo>
                <a:lnTo>
                  <a:pt x="2465" y="971"/>
                </a:lnTo>
                <a:close/>
                <a:moveTo>
                  <a:pt x="4035" y="1105"/>
                </a:moveTo>
                <a:cubicBezTo>
                  <a:pt x="4030" y="1115"/>
                  <a:pt x="4028" y="1127"/>
                  <a:pt x="4028" y="1140"/>
                </a:cubicBezTo>
                <a:cubicBezTo>
                  <a:pt x="4028" y="1154"/>
                  <a:pt x="4030" y="1166"/>
                  <a:pt x="4035" y="1176"/>
                </a:cubicBezTo>
                <a:cubicBezTo>
                  <a:pt x="4039" y="1186"/>
                  <a:pt x="4045" y="1194"/>
                  <a:pt x="4052" y="1199"/>
                </a:cubicBezTo>
                <a:cubicBezTo>
                  <a:pt x="4060" y="1204"/>
                  <a:pt x="4069" y="1207"/>
                  <a:pt x="4080" y="1207"/>
                </a:cubicBezTo>
                <a:cubicBezTo>
                  <a:pt x="4087" y="1207"/>
                  <a:pt x="4094" y="1206"/>
                  <a:pt x="4100" y="1203"/>
                </a:cubicBezTo>
                <a:cubicBezTo>
                  <a:pt x="4114" y="1191"/>
                  <a:pt x="4114" y="1191"/>
                  <a:pt x="4114" y="1191"/>
                </a:cubicBezTo>
                <a:cubicBezTo>
                  <a:pt x="4118" y="1186"/>
                  <a:pt x="4121" y="1180"/>
                  <a:pt x="4122" y="1173"/>
                </a:cubicBezTo>
                <a:cubicBezTo>
                  <a:pt x="4170" y="1173"/>
                  <a:pt x="4170" y="1173"/>
                  <a:pt x="4170" y="1173"/>
                </a:cubicBezTo>
                <a:cubicBezTo>
                  <a:pt x="4169" y="1187"/>
                  <a:pt x="4165" y="1200"/>
                  <a:pt x="4157" y="1211"/>
                </a:cubicBezTo>
                <a:cubicBezTo>
                  <a:pt x="4149" y="1222"/>
                  <a:pt x="4139" y="1231"/>
                  <a:pt x="4126" y="1237"/>
                </a:cubicBezTo>
                <a:cubicBezTo>
                  <a:pt x="4113" y="1243"/>
                  <a:pt x="4097" y="1246"/>
                  <a:pt x="4079" y="1246"/>
                </a:cubicBezTo>
                <a:cubicBezTo>
                  <a:pt x="4058" y="1246"/>
                  <a:pt x="4040" y="1242"/>
                  <a:pt x="4025" y="1233"/>
                </a:cubicBezTo>
                <a:cubicBezTo>
                  <a:pt x="4010" y="1224"/>
                  <a:pt x="3998" y="1212"/>
                  <a:pt x="3990" y="1196"/>
                </a:cubicBezTo>
                <a:cubicBezTo>
                  <a:pt x="3982" y="1180"/>
                  <a:pt x="3977" y="1162"/>
                  <a:pt x="3977" y="1141"/>
                </a:cubicBezTo>
                <a:cubicBezTo>
                  <a:pt x="3977" y="1121"/>
                  <a:pt x="3982" y="1102"/>
                  <a:pt x="3990" y="1086"/>
                </a:cubicBezTo>
                <a:cubicBezTo>
                  <a:pt x="3998" y="1071"/>
                  <a:pt x="4010" y="1058"/>
                  <a:pt x="4025" y="1049"/>
                </a:cubicBezTo>
                <a:cubicBezTo>
                  <a:pt x="4040" y="1040"/>
                  <a:pt x="4058" y="1036"/>
                  <a:pt x="4079" y="1036"/>
                </a:cubicBezTo>
                <a:cubicBezTo>
                  <a:pt x="4096" y="1036"/>
                  <a:pt x="4112" y="1039"/>
                  <a:pt x="4125" y="1045"/>
                </a:cubicBezTo>
                <a:cubicBezTo>
                  <a:pt x="4138" y="1051"/>
                  <a:pt x="4149" y="1060"/>
                  <a:pt x="4157" y="1071"/>
                </a:cubicBezTo>
                <a:cubicBezTo>
                  <a:pt x="4165" y="1082"/>
                  <a:pt x="4169" y="1094"/>
                  <a:pt x="4170" y="1109"/>
                </a:cubicBezTo>
                <a:cubicBezTo>
                  <a:pt x="4122" y="1109"/>
                  <a:pt x="4122" y="1109"/>
                  <a:pt x="4122" y="1109"/>
                </a:cubicBezTo>
                <a:cubicBezTo>
                  <a:pt x="4120" y="1099"/>
                  <a:pt x="4116" y="1091"/>
                  <a:pt x="4109" y="1085"/>
                </a:cubicBezTo>
                <a:cubicBezTo>
                  <a:pt x="4101" y="1078"/>
                  <a:pt x="4092" y="1075"/>
                  <a:pt x="4080" y="1075"/>
                </a:cubicBezTo>
                <a:cubicBezTo>
                  <a:pt x="4069" y="1075"/>
                  <a:pt x="4060" y="1077"/>
                  <a:pt x="4053" y="1083"/>
                </a:cubicBezTo>
                <a:cubicBezTo>
                  <a:pt x="4045" y="1088"/>
                  <a:pt x="4039" y="1095"/>
                  <a:pt x="4035" y="1105"/>
                </a:cubicBezTo>
                <a:close/>
                <a:moveTo>
                  <a:pt x="4371" y="1061"/>
                </a:moveTo>
                <a:cubicBezTo>
                  <a:pt x="4362" y="1052"/>
                  <a:pt x="4352" y="1046"/>
                  <a:pt x="4340" y="1042"/>
                </a:cubicBezTo>
                <a:cubicBezTo>
                  <a:pt x="4328" y="1038"/>
                  <a:pt x="4316" y="1036"/>
                  <a:pt x="4303" y="1036"/>
                </a:cubicBezTo>
                <a:cubicBezTo>
                  <a:pt x="4282" y="1036"/>
                  <a:pt x="4265" y="1040"/>
                  <a:pt x="4250" y="1049"/>
                </a:cubicBezTo>
                <a:cubicBezTo>
                  <a:pt x="4235" y="1058"/>
                  <a:pt x="4223" y="1071"/>
                  <a:pt x="4215" y="1086"/>
                </a:cubicBezTo>
                <a:cubicBezTo>
                  <a:pt x="4206" y="1102"/>
                  <a:pt x="4202" y="1121"/>
                  <a:pt x="4202" y="1142"/>
                </a:cubicBezTo>
                <a:cubicBezTo>
                  <a:pt x="4202" y="1163"/>
                  <a:pt x="4206" y="1181"/>
                  <a:pt x="4215" y="1197"/>
                </a:cubicBezTo>
                <a:cubicBezTo>
                  <a:pt x="4223" y="1213"/>
                  <a:pt x="4235" y="1225"/>
                  <a:pt x="4250" y="1233"/>
                </a:cubicBezTo>
                <a:cubicBezTo>
                  <a:pt x="4266" y="1242"/>
                  <a:pt x="4284" y="1246"/>
                  <a:pt x="4305" y="1246"/>
                </a:cubicBezTo>
                <a:cubicBezTo>
                  <a:pt x="4322" y="1246"/>
                  <a:pt x="4337" y="1244"/>
                  <a:pt x="4349" y="1239"/>
                </a:cubicBezTo>
                <a:cubicBezTo>
                  <a:pt x="4362" y="1234"/>
                  <a:pt x="4373" y="1227"/>
                  <a:pt x="4381" y="1219"/>
                </a:cubicBezTo>
                <a:cubicBezTo>
                  <a:pt x="4389" y="1210"/>
                  <a:pt x="4395" y="1199"/>
                  <a:pt x="4398" y="1188"/>
                </a:cubicBezTo>
                <a:cubicBezTo>
                  <a:pt x="4351" y="1183"/>
                  <a:pt x="4351" y="1183"/>
                  <a:pt x="4351" y="1183"/>
                </a:cubicBezTo>
                <a:cubicBezTo>
                  <a:pt x="4341" y="1197"/>
                  <a:pt x="4341" y="1197"/>
                  <a:pt x="4341" y="1197"/>
                </a:cubicBezTo>
                <a:cubicBezTo>
                  <a:pt x="4326" y="1206"/>
                  <a:pt x="4326" y="1206"/>
                  <a:pt x="4326" y="1206"/>
                </a:cubicBezTo>
                <a:cubicBezTo>
                  <a:pt x="4320" y="1208"/>
                  <a:pt x="4313" y="1209"/>
                  <a:pt x="4306" y="1209"/>
                </a:cubicBezTo>
                <a:cubicBezTo>
                  <a:pt x="4295" y="1209"/>
                  <a:pt x="4286" y="1207"/>
                  <a:pt x="4278" y="1202"/>
                </a:cubicBezTo>
                <a:cubicBezTo>
                  <a:pt x="4269" y="1198"/>
                  <a:pt x="4263" y="1191"/>
                  <a:pt x="4259" y="1183"/>
                </a:cubicBezTo>
                <a:cubicBezTo>
                  <a:pt x="4254" y="1175"/>
                  <a:pt x="4252" y="1165"/>
                  <a:pt x="4252" y="1154"/>
                </a:cubicBezTo>
                <a:cubicBezTo>
                  <a:pt x="4400" y="1154"/>
                  <a:pt x="4400" y="1154"/>
                  <a:pt x="4400" y="1154"/>
                </a:cubicBezTo>
                <a:cubicBezTo>
                  <a:pt x="4400" y="1139"/>
                  <a:pt x="4400" y="1139"/>
                  <a:pt x="4400" y="1139"/>
                </a:cubicBezTo>
                <a:cubicBezTo>
                  <a:pt x="4400" y="1121"/>
                  <a:pt x="4397" y="1106"/>
                  <a:pt x="4392" y="1093"/>
                </a:cubicBezTo>
                <a:cubicBezTo>
                  <a:pt x="4387" y="1080"/>
                  <a:pt x="4380" y="1069"/>
                  <a:pt x="4371" y="1061"/>
                </a:cubicBezTo>
                <a:close/>
                <a:moveTo>
                  <a:pt x="4252" y="1121"/>
                </a:moveTo>
                <a:cubicBezTo>
                  <a:pt x="4253" y="1113"/>
                  <a:pt x="4255" y="1106"/>
                  <a:pt x="4258" y="1099"/>
                </a:cubicBezTo>
                <a:cubicBezTo>
                  <a:pt x="4263" y="1091"/>
                  <a:pt x="4269" y="1085"/>
                  <a:pt x="4276" y="1080"/>
                </a:cubicBezTo>
                <a:cubicBezTo>
                  <a:pt x="4284" y="1076"/>
                  <a:pt x="4293" y="1073"/>
                  <a:pt x="4303" y="1073"/>
                </a:cubicBezTo>
                <a:cubicBezTo>
                  <a:pt x="4313" y="1073"/>
                  <a:pt x="4321" y="1075"/>
                  <a:pt x="4329" y="1080"/>
                </a:cubicBezTo>
                <a:cubicBezTo>
                  <a:pt x="4336" y="1084"/>
                  <a:pt x="4342" y="1089"/>
                  <a:pt x="4346" y="1097"/>
                </a:cubicBezTo>
                <a:cubicBezTo>
                  <a:pt x="4350" y="1104"/>
                  <a:pt x="4352" y="1112"/>
                  <a:pt x="4352" y="1121"/>
                </a:cubicBezTo>
                <a:lnTo>
                  <a:pt x="4252" y="1121"/>
                </a:lnTo>
                <a:close/>
                <a:moveTo>
                  <a:pt x="4600" y="1146"/>
                </a:moveTo>
                <a:cubicBezTo>
                  <a:pt x="4610" y="1155"/>
                  <a:pt x="4615" y="1167"/>
                  <a:pt x="4615" y="1181"/>
                </a:cubicBezTo>
                <a:cubicBezTo>
                  <a:pt x="4615" y="1194"/>
                  <a:pt x="4611" y="1205"/>
                  <a:pt x="4603" y="1215"/>
                </a:cubicBezTo>
                <a:cubicBezTo>
                  <a:pt x="4595" y="1225"/>
                  <a:pt x="4585" y="1233"/>
                  <a:pt x="4571" y="1238"/>
                </a:cubicBezTo>
                <a:cubicBezTo>
                  <a:pt x="4557" y="1243"/>
                  <a:pt x="4542" y="1246"/>
                  <a:pt x="4524" y="1246"/>
                </a:cubicBezTo>
                <a:cubicBezTo>
                  <a:pt x="4498" y="1246"/>
                  <a:pt x="4477" y="1241"/>
                  <a:pt x="4461" y="1231"/>
                </a:cubicBezTo>
                <a:cubicBezTo>
                  <a:pt x="4445" y="1220"/>
                  <a:pt x="4436" y="1205"/>
                  <a:pt x="4433" y="1187"/>
                </a:cubicBezTo>
                <a:cubicBezTo>
                  <a:pt x="4482" y="1182"/>
                  <a:pt x="4482" y="1182"/>
                  <a:pt x="4482" y="1182"/>
                </a:cubicBezTo>
                <a:cubicBezTo>
                  <a:pt x="4484" y="1191"/>
                  <a:pt x="4489" y="1198"/>
                  <a:pt x="4496" y="1203"/>
                </a:cubicBezTo>
                <a:cubicBezTo>
                  <a:pt x="4503" y="1208"/>
                  <a:pt x="4512" y="1210"/>
                  <a:pt x="4524" y="1210"/>
                </a:cubicBezTo>
                <a:cubicBezTo>
                  <a:pt x="4536" y="1210"/>
                  <a:pt x="4545" y="1208"/>
                  <a:pt x="4553" y="1203"/>
                </a:cubicBezTo>
                <a:cubicBezTo>
                  <a:pt x="4560" y="1198"/>
                  <a:pt x="4563" y="1193"/>
                  <a:pt x="4563" y="1186"/>
                </a:cubicBezTo>
                <a:cubicBezTo>
                  <a:pt x="4556" y="1171"/>
                  <a:pt x="4556" y="1171"/>
                  <a:pt x="4556" y="1171"/>
                </a:cubicBezTo>
                <a:cubicBezTo>
                  <a:pt x="4552" y="1167"/>
                  <a:pt x="4545" y="1164"/>
                  <a:pt x="4535" y="1162"/>
                </a:cubicBezTo>
                <a:cubicBezTo>
                  <a:pt x="4499" y="1155"/>
                  <a:pt x="4499" y="1155"/>
                  <a:pt x="4499" y="1155"/>
                </a:cubicBezTo>
                <a:cubicBezTo>
                  <a:pt x="4478" y="1151"/>
                  <a:pt x="4463" y="1144"/>
                  <a:pt x="4453" y="1135"/>
                </a:cubicBezTo>
                <a:cubicBezTo>
                  <a:pt x="4444" y="1125"/>
                  <a:pt x="4439" y="1113"/>
                  <a:pt x="4439" y="1098"/>
                </a:cubicBezTo>
                <a:cubicBezTo>
                  <a:pt x="4439" y="1085"/>
                  <a:pt x="4442" y="1074"/>
                  <a:pt x="4450" y="1065"/>
                </a:cubicBezTo>
                <a:cubicBezTo>
                  <a:pt x="4457" y="1056"/>
                  <a:pt x="4467" y="1049"/>
                  <a:pt x="4480" y="1044"/>
                </a:cubicBezTo>
                <a:cubicBezTo>
                  <a:pt x="4493" y="1038"/>
                  <a:pt x="4508" y="1036"/>
                  <a:pt x="4525" y="1036"/>
                </a:cubicBezTo>
                <a:cubicBezTo>
                  <a:pt x="4550" y="1036"/>
                  <a:pt x="4569" y="1041"/>
                  <a:pt x="4584" y="1051"/>
                </a:cubicBezTo>
                <a:cubicBezTo>
                  <a:pt x="4598" y="1061"/>
                  <a:pt x="4607" y="1075"/>
                  <a:pt x="4610" y="1092"/>
                </a:cubicBezTo>
                <a:cubicBezTo>
                  <a:pt x="4565" y="1097"/>
                  <a:pt x="4565" y="1097"/>
                  <a:pt x="4565" y="1097"/>
                </a:cubicBezTo>
                <a:cubicBezTo>
                  <a:pt x="4558" y="1085"/>
                  <a:pt x="4558" y="1085"/>
                  <a:pt x="4558" y="1085"/>
                </a:cubicBezTo>
                <a:cubicBezTo>
                  <a:pt x="4545" y="1075"/>
                  <a:pt x="4545" y="1075"/>
                  <a:pt x="4545" y="1075"/>
                </a:cubicBezTo>
                <a:cubicBezTo>
                  <a:pt x="4540" y="1073"/>
                  <a:pt x="4533" y="1072"/>
                  <a:pt x="4525" y="1072"/>
                </a:cubicBezTo>
                <a:cubicBezTo>
                  <a:pt x="4515" y="1072"/>
                  <a:pt x="4506" y="1074"/>
                  <a:pt x="4499" y="1078"/>
                </a:cubicBezTo>
                <a:cubicBezTo>
                  <a:pt x="4492" y="1083"/>
                  <a:pt x="4489" y="1088"/>
                  <a:pt x="4489" y="1095"/>
                </a:cubicBezTo>
                <a:cubicBezTo>
                  <a:pt x="4496" y="1110"/>
                  <a:pt x="4496" y="1110"/>
                  <a:pt x="4496" y="1110"/>
                </a:cubicBezTo>
                <a:cubicBezTo>
                  <a:pt x="4500" y="1113"/>
                  <a:pt x="4508" y="1116"/>
                  <a:pt x="4519" y="1119"/>
                </a:cubicBezTo>
                <a:cubicBezTo>
                  <a:pt x="4555" y="1126"/>
                  <a:pt x="4555" y="1126"/>
                  <a:pt x="4555" y="1126"/>
                </a:cubicBezTo>
                <a:cubicBezTo>
                  <a:pt x="4575" y="1130"/>
                  <a:pt x="4590" y="1137"/>
                  <a:pt x="4600" y="1146"/>
                </a:cubicBezTo>
                <a:close/>
                <a:moveTo>
                  <a:pt x="3612" y="1036"/>
                </a:moveTo>
                <a:cubicBezTo>
                  <a:pt x="3621" y="1037"/>
                  <a:pt x="3621" y="1037"/>
                  <a:pt x="3621" y="1037"/>
                </a:cubicBezTo>
                <a:cubicBezTo>
                  <a:pt x="3621" y="1081"/>
                  <a:pt x="3621" y="1081"/>
                  <a:pt x="3621" y="1081"/>
                </a:cubicBezTo>
                <a:cubicBezTo>
                  <a:pt x="3611" y="1079"/>
                  <a:pt x="3611" y="1079"/>
                  <a:pt x="3611" y="1079"/>
                </a:cubicBezTo>
                <a:cubicBezTo>
                  <a:pt x="3597" y="1078"/>
                  <a:pt x="3597" y="1078"/>
                  <a:pt x="3597" y="1078"/>
                </a:cubicBezTo>
                <a:cubicBezTo>
                  <a:pt x="3588" y="1078"/>
                  <a:pt x="3580" y="1080"/>
                  <a:pt x="3573" y="1084"/>
                </a:cubicBezTo>
                <a:cubicBezTo>
                  <a:pt x="3566" y="1088"/>
                  <a:pt x="3560" y="1093"/>
                  <a:pt x="3556" y="1100"/>
                </a:cubicBezTo>
                <a:cubicBezTo>
                  <a:pt x="3552" y="1106"/>
                  <a:pt x="3550" y="1114"/>
                  <a:pt x="3550" y="1123"/>
                </a:cubicBezTo>
                <a:cubicBezTo>
                  <a:pt x="3550" y="1242"/>
                  <a:pt x="3550" y="1242"/>
                  <a:pt x="3550" y="1242"/>
                </a:cubicBezTo>
                <a:cubicBezTo>
                  <a:pt x="3499" y="1242"/>
                  <a:pt x="3499" y="1242"/>
                  <a:pt x="3499" y="1242"/>
                </a:cubicBezTo>
                <a:cubicBezTo>
                  <a:pt x="3499" y="1039"/>
                  <a:pt x="3499" y="1039"/>
                  <a:pt x="3499" y="1039"/>
                </a:cubicBezTo>
                <a:cubicBezTo>
                  <a:pt x="3548" y="1039"/>
                  <a:pt x="3548" y="1039"/>
                  <a:pt x="3548" y="1039"/>
                </a:cubicBezTo>
                <a:cubicBezTo>
                  <a:pt x="3548" y="1073"/>
                  <a:pt x="3548" y="1073"/>
                  <a:pt x="3548" y="1073"/>
                </a:cubicBezTo>
                <a:cubicBezTo>
                  <a:pt x="3550" y="1073"/>
                  <a:pt x="3550" y="1073"/>
                  <a:pt x="3550" y="1073"/>
                </a:cubicBezTo>
                <a:cubicBezTo>
                  <a:pt x="3554" y="1061"/>
                  <a:pt x="3561" y="1052"/>
                  <a:pt x="3570" y="1045"/>
                </a:cubicBezTo>
                <a:cubicBezTo>
                  <a:pt x="3580" y="1039"/>
                  <a:pt x="3590" y="1036"/>
                  <a:pt x="3603" y="1036"/>
                </a:cubicBezTo>
                <a:lnTo>
                  <a:pt x="3612" y="1036"/>
                </a:lnTo>
                <a:close/>
                <a:moveTo>
                  <a:pt x="3212" y="1146"/>
                </a:moveTo>
                <a:cubicBezTo>
                  <a:pt x="3222" y="1155"/>
                  <a:pt x="3227" y="1167"/>
                  <a:pt x="3227" y="1181"/>
                </a:cubicBezTo>
                <a:cubicBezTo>
                  <a:pt x="3227" y="1194"/>
                  <a:pt x="3223" y="1205"/>
                  <a:pt x="3215" y="1215"/>
                </a:cubicBezTo>
                <a:cubicBezTo>
                  <a:pt x="3208" y="1225"/>
                  <a:pt x="3197" y="1233"/>
                  <a:pt x="3183" y="1238"/>
                </a:cubicBezTo>
                <a:cubicBezTo>
                  <a:pt x="3170" y="1243"/>
                  <a:pt x="3154" y="1246"/>
                  <a:pt x="3136" y="1246"/>
                </a:cubicBezTo>
                <a:cubicBezTo>
                  <a:pt x="3110" y="1246"/>
                  <a:pt x="3089" y="1241"/>
                  <a:pt x="3074" y="1231"/>
                </a:cubicBezTo>
                <a:cubicBezTo>
                  <a:pt x="3058" y="1220"/>
                  <a:pt x="3048" y="1205"/>
                  <a:pt x="3045" y="1187"/>
                </a:cubicBezTo>
                <a:cubicBezTo>
                  <a:pt x="3094" y="1182"/>
                  <a:pt x="3094" y="1182"/>
                  <a:pt x="3094" y="1182"/>
                </a:cubicBezTo>
                <a:cubicBezTo>
                  <a:pt x="3096" y="1191"/>
                  <a:pt x="3101" y="1198"/>
                  <a:pt x="3108" y="1203"/>
                </a:cubicBezTo>
                <a:cubicBezTo>
                  <a:pt x="3115" y="1208"/>
                  <a:pt x="3125" y="1210"/>
                  <a:pt x="3136" y="1210"/>
                </a:cubicBezTo>
                <a:cubicBezTo>
                  <a:pt x="3148" y="1210"/>
                  <a:pt x="3158" y="1208"/>
                  <a:pt x="3165" y="1203"/>
                </a:cubicBezTo>
                <a:cubicBezTo>
                  <a:pt x="3172" y="1198"/>
                  <a:pt x="3176" y="1193"/>
                  <a:pt x="3176" y="1186"/>
                </a:cubicBezTo>
                <a:cubicBezTo>
                  <a:pt x="3169" y="1171"/>
                  <a:pt x="3169" y="1171"/>
                  <a:pt x="3169" y="1171"/>
                </a:cubicBezTo>
                <a:cubicBezTo>
                  <a:pt x="3164" y="1167"/>
                  <a:pt x="3157" y="1164"/>
                  <a:pt x="3147" y="1162"/>
                </a:cubicBezTo>
                <a:cubicBezTo>
                  <a:pt x="3111" y="1155"/>
                  <a:pt x="3111" y="1155"/>
                  <a:pt x="3111" y="1155"/>
                </a:cubicBezTo>
                <a:cubicBezTo>
                  <a:pt x="3091" y="1151"/>
                  <a:pt x="3076" y="1144"/>
                  <a:pt x="3066" y="1135"/>
                </a:cubicBezTo>
                <a:cubicBezTo>
                  <a:pt x="3056" y="1125"/>
                  <a:pt x="3051" y="1113"/>
                  <a:pt x="3051" y="1098"/>
                </a:cubicBezTo>
                <a:cubicBezTo>
                  <a:pt x="3051" y="1085"/>
                  <a:pt x="3055" y="1074"/>
                  <a:pt x="3062" y="1065"/>
                </a:cubicBezTo>
                <a:cubicBezTo>
                  <a:pt x="3069" y="1056"/>
                  <a:pt x="3079" y="1049"/>
                  <a:pt x="3092" y="1044"/>
                </a:cubicBezTo>
                <a:cubicBezTo>
                  <a:pt x="3105" y="1038"/>
                  <a:pt x="3120" y="1036"/>
                  <a:pt x="3137" y="1036"/>
                </a:cubicBezTo>
                <a:cubicBezTo>
                  <a:pt x="3162" y="1036"/>
                  <a:pt x="3182" y="1041"/>
                  <a:pt x="3196" y="1051"/>
                </a:cubicBezTo>
                <a:cubicBezTo>
                  <a:pt x="3210" y="1061"/>
                  <a:pt x="3219" y="1075"/>
                  <a:pt x="3223" y="1092"/>
                </a:cubicBezTo>
                <a:cubicBezTo>
                  <a:pt x="3177" y="1097"/>
                  <a:pt x="3177" y="1097"/>
                  <a:pt x="3177" y="1097"/>
                </a:cubicBezTo>
                <a:cubicBezTo>
                  <a:pt x="3170" y="1085"/>
                  <a:pt x="3170" y="1085"/>
                  <a:pt x="3170" y="1085"/>
                </a:cubicBezTo>
                <a:cubicBezTo>
                  <a:pt x="3157" y="1075"/>
                  <a:pt x="3157" y="1075"/>
                  <a:pt x="3157" y="1075"/>
                </a:cubicBezTo>
                <a:cubicBezTo>
                  <a:pt x="3152" y="1073"/>
                  <a:pt x="3146" y="1072"/>
                  <a:pt x="3138" y="1072"/>
                </a:cubicBezTo>
                <a:cubicBezTo>
                  <a:pt x="3127" y="1072"/>
                  <a:pt x="3119" y="1074"/>
                  <a:pt x="3112" y="1078"/>
                </a:cubicBezTo>
                <a:cubicBezTo>
                  <a:pt x="3105" y="1083"/>
                  <a:pt x="3101" y="1088"/>
                  <a:pt x="3101" y="1095"/>
                </a:cubicBezTo>
                <a:cubicBezTo>
                  <a:pt x="3108" y="1110"/>
                  <a:pt x="3108" y="1110"/>
                  <a:pt x="3108" y="1110"/>
                </a:cubicBezTo>
                <a:cubicBezTo>
                  <a:pt x="3113" y="1113"/>
                  <a:pt x="3120" y="1116"/>
                  <a:pt x="3131" y="1119"/>
                </a:cubicBezTo>
                <a:cubicBezTo>
                  <a:pt x="3167" y="1126"/>
                  <a:pt x="3167" y="1126"/>
                  <a:pt x="3167" y="1126"/>
                </a:cubicBezTo>
                <a:cubicBezTo>
                  <a:pt x="3188" y="1130"/>
                  <a:pt x="3202" y="1137"/>
                  <a:pt x="3212" y="1146"/>
                </a:cubicBezTo>
                <a:close/>
                <a:moveTo>
                  <a:pt x="2668" y="1203"/>
                </a:moveTo>
                <a:cubicBezTo>
                  <a:pt x="2677" y="1240"/>
                  <a:pt x="2677" y="1240"/>
                  <a:pt x="2677" y="1240"/>
                </a:cubicBezTo>
                <a:cubicBezTo>
                  <a:pt x="2665" y="1243"/>
                  <a:pt x="2665" y="1243"/>
                  <a:pt x="2665" y="1243"/>
                </a:cubicBezTo>
                <a:cubicBezTo>
                  <a:pt x="2661" y="1244"/>
                  <a:pt x="2655" y="1245"/>
                  <a:pt x="2647" y="1245"/>
                </a:cubicBezTo>
                <a:cubicBezTo>
                  <a:pt x="2635" y="1245"/>
                  <a:pt x="2624" y="1244"/>
                  <a:pt x="2614" y="1240"/>
                </a:cubicBezTo>
                <a:cubicBezTo>
                  <a:pt x="2603" y="1236"/>
                  <a:pt x="2596" y="1229"/>
                  <a:pt x="2590" y="1221"/>
                </a:cubicBezTo>
                <a:cubicBezTo>
                  <a:pt x="2584" y="1212"/>
                  <a:pt x="2581" y="1202"/>
                  <a:pt x="2581" y="1189"/>
                </a:cubicBezTo>
                <a:cubicBezTo>
                  <a:pt x="2581" y="1076"/>
                  <a:pt x="2581" y="1076"/>
                  <a:pt x="2581" y="1076"/>
                </a:cubicBezTo>
                <a:cubicBezTo>
                  <a:pt x="2551" y="1076"/>
                  <a:pt x="2551" y="1076"/>
                  <a:pt x="2551" y="1076"/>
                </a:cubicBezTo>
                <a:cubicBezTo>
                  <a:pt x="2551" y="1039"/>
                  <a:pt x="2551" y="1039"/>
                  <a:pt x="2551" y="1039"/>
                </a:cubicBezTo>
                <a:cubicBezTo>
                  <a:pt x="2581" y="1039"/>
                  <a:pt x="2581" y="1039"/>
                  <a:pt x="2581" y="1039"/>
                </a:cubicBezTo>
                <a:cubicBezTo>
                  <a:pt x="2581" y="990"/>
                  <a:pt x="2581" y="990"/>
                  <a:pt x="2581" y="990"/>
                </a:cubicBezTo>
                <a:cubicBezTo>
                  <a:pt x="2631" y="990"/>
                  <a:pt x="2631" y="990"/>
                  <a:pt x="2631" y="990"/>
                </a:cubicBezTo>
                <a:cubicBezTo>
                  <a:pt x="2631" y="1039"/>
                  <a:pt x="2631" y="1039"/>
                  <a:pt x="2631" y="1039"/>
                </a:cubicBezTo>
                <a:cubicBezTo>
                  <a:pt x="2673" y="1039"/>
                  <a:pt x="2673" y="1039"/>
                  <a:pt x="2673" y="1039"/>
                </a:cubicBezTo>
                <a:cubicBezTo>
                  <a:pt x="2673" y="1076"/>
                  <a:pt x="2673" y="1076"/>
                  <a:pt x="2673" y="1076"/>
                </a:cubicBezTo>
                <a:cubicBezTo>
                  <a:pt x="2631" y="1076"/>
                  <a:pt x="2631" y="1076"/>
                  <a:pt x="2631" y="1076"/>
                </a:cubicBezTo>
                <a:cubicBezTo>
                  <a:pt x="2631" y="1181"/>
                  <a:pt x="2631" y="1181"/>
                  <a:pt x="2631" y="1181"/>
                </a:cubicBezTo>
                <a:cubicBezTo>
                  <a:pt x="2634" y="1196"/>
                  <a:pt x="2634" y="1196"/>
                  <a:pt x="2634" y="1196"/>
                </a:cubicBezTo>
                <a:cubicBezTo>
                  <a:pt x="2642" y="1203"/>
                  <a:pt x="2642" y="1203"/>
                  <a:pt x="2642" y="1203"/>
                </a:cubicBezTo>
                <a:cubicBezTo>
                  <a:pt x="2654" y="1205"/>
                  <a:pt x="2654" y="1205"/>
                  <a:pt x="2654" y="1205"/>
                </a:cubicBezTo>
                <a:cubicBezTo>
                  <a:pt x="2662" y="1204"/>
                  <a:pt x="2662" y="1204"/>
                  <a:pt x="2662" y="1204"/>
                </a:cubicBezTo>
                <a:lnTo>
                  <a:pt x="2668" y="1203"/>
                </a:lnTo>
                <a:close/>
                <a:moveTo>
                  <a:pt x="2898" y="1071"/>
                </a:moveTo>
                <a:cubicBezTo>
                  <a:pt x="2904" y="1082"/>
                  <a:pt x="2907" y="1096"/>
                  <a:pt x="2907" y="1113"/>
                </a:cubicBezTo>
                <a:cubicBezTo>
                  <a:pt x="2907" y="1242"/>
                  <a:pt x="2907" y="1242"/>
                  <a:pt x="2907" y="1242"/>
                </a:cubicBezTo>
                <a:cubicBezTo>
                  <a:pt x="2857" y="1242"/>
                  <a:pt x="2857" y="1242"/>
                  <a:pt x="2857" y="1242"/>
                </a:cubicBezTo>
                <a:cubicBezTo>
                  <a:pt x="2857" y="1120"/>
                  <a:pt x="2857" y="1120"/>
                  <a:pt x="2857" y="1120"/>
                </a:cubicBezTo>
                <a:cubicBezTo>
                  <a:pt x="2857" y="1106"/>
                  <a:pt x="2853" y="1096"/>
                  <a:pt x="2846" y="1088"/>
                </a:cubicBezTo>
                <a:cubicBezTo>
                  <a:pt x="2839" y="1080"/>
                  <a:pt x="2829" y="1077"/>
                  <a:pt x="2815" y="1077"/>
                </a:cubicBezTo>
                <a:cubicBezTo>
                  <a:pt x="2806" y="1077"/>
                  <a:pt x="2799" y="1078"/>
                  <a:pt x="2792" y="1082"/>
                </a:cubicBezTo>
                <a:cubicBezTo>
                  <a:pt x="2785" y="1086"/>
                  <a:pt x="2779" y="1091"/>
                  <a:pt x="2775" y="1098"/>
                </a:cubicBezTo>
                <a:cubicBezTo>
                  <a:pt x="2771" y="1105"/>
                  <a:pt x="2769" y="1113"/>
                  <a:pt x="2769" y="1123"/>
                </a:cubicBezTo>
                <a:cubicBezTo>
                  <a:pt x="2769" y="1242"/>
                  <a:pt x="2769" y="1242"/>
                  <a:pt x="2769" y="1242"/>
                </a:cubicBezTo>
                <a:cubicBezTo>
                  <a:pt x="2719" y="1242"/>
                  <a:pt x="2719" y="1242"/>
                  <a:pt x="2719" y="1242"/>
                </a:cubicBezTo>
                <a:cubicBezTo>
                  <a:pt x="2719" y="971"/>
                  <a:pt x="2719" y="971"/>
                  <a:pt x="2719" y="971"/>
                </a:cubicBezTo>
                <a:cubicBezTo>
                  <a:pt x="2768" y="971"/>
                  <a:pt x="2768" y="971"/>
                  <a:pt x="2768" y="971"/>
                </a:cubicBezTo>
                <a:cubicBezTo>
                  <a:pt x="2768" y="1073"/>
                  <a:pt x="2768" y="1073"/>
                  <a:pt x="2768" y="1073"/>
                </a:cubicBezTo>
                <a:cubicBezTo>
                  <a:pt x="2771" y="1073"/>
                  <a:pt x="2771" y="1073"/>
                  <a:pt x="2771" y="1073"/>
                </a:cubicBezTo>
                <a:cubicBezTo>
                  <a:pt x="2776" y="1062"/>
                  <a:pt x="2783" y="1053"/>
                  <a:pt x="2794" y="1046"/>
                </a:cubicBezTo>
                <a:cubicBezTo>
                  <a:pt x="2804" y="1039"/>
                  <a:pt x="2818" y="1036"/>
                  <a:pt x="2834" y="1036"/>
                </a:cubicBezTo>
                <a:cubicBezTo>
                  <a:pt x="2849" y="1036"/>
                  <a:pt x="2862" y="1039"/>
                  <a:pt x="2873" y="1045"/>
                </a:cubicBezTo>
                <a:cubicBezTo>
                  <a:pt x="2884" y="1051"/>
                  <a:pt x="2892" y="1059"/>
                  <a:pt x="2898" y="1071"/>
                </a:cubicBezTo>
                <a:close/>
                <a:moveTo>
                  <a:pt x="3428" y="1061"/>
                </a:moveTo>
                <a:cubicBezTo>
                  <a:pt x="3419" y="1052"/>
                  <a:pt x="3409" y="1046"/>
                  <a:pt x="3397" y="1042"/>
                </a:cubicBezTo>
                <a:cubicBezTo>
                  <a:pt x="3385" y="1038"/>
                  <a:pt x="3373" y="1036"/>
                  <a:pt x="3360" y="1036"/>
                </a:cubicBezTo>
                <a:cubicBezTo>
                  <a:pt x="3340" y="1036"/>
                  <a:pt x="3322" y="1040"/>
                  <a:pt x="3307" y="1049"/>
                </a:cubicBezTo>
                <a:cubicBezTo>
                  <a:pt x="3292" y="1058"/>
                  <a:pt x="3280" y="1071"/>
                  <a:pt x="3272" y="1086"/>
                </a:cubicBezTo>
                <a:cubicBezTo>
                  <a:pt x="3264" y="1102"/>
                  <a:pt x="3259" y="1121"/>
                  <a:pt x="3259" y="1142"/>
                </a:cubicBezTo>
                <a:cubicBezTo>
                  <a:pt x="3259" y="1163"/>
                  <a:pt x="3264" y="1181"/>
                  <a:pt x="3272" y="1197"/>
                </a:cubicBezTo>
                <a:cubicBezTo>
                  <a:pt x="3280" y="1213"/>
                  <a:pt x="3292" y="1225"/>
                  <a:pt x="3307" y="1233"/>
                </a:cubicBezTo>
                <a:cubicBezTo>
                  <a:pt x="3323" y="1242"/>
                  <a:pt x="3341" y="1246"/>
                  <a:pt x="3363" y="1246"/>
                </a:cubicBezTo>
                <a:cubicBezTo>
                  <a:pt x="3379" y="1246"/>
                  <a:pt x="3394" y="1244"/>
                  <a:pt x="3407" y="1239"/>
                </a:cubicBezTo>
                <a:cubicBezTo>
                  <a:pt x="3419" y="1234"/>
                  <a:pt x="3430" y="1227"/>
                  <a:pt x="3438" y="1219"/>
                </a:cubicBezTo>
                <a:cubicBezTo>
                  <a:pt x="3446" y="1210"/>
                  <a:pt x="3452" y="1199"/>
                  <a:pt x="3455" y="1188"/>
                </a:cubicBezTo>
                <a:cubicBezTo>
                  <a:pt x="3408" y="1183"/>
                  <a:pt x="3408" y="1183"/>
                  <a:pt x="3408" y="1183"/>
                </a:cubicBezTo>
                <a:cubicBezTo>
                  <a:pt x="3398" y="1197"/>
                  <a:pt x="3398" y="1197"/>
                  <a:pt x="3398" y="1197"/>
                </a:cubicBezTo>
                <a:cubicBezTo>
                  <a:pt x="3383" y="1206"/>
                  <a:pt x="3383" y="1206"/>
                  <a:pt x="3383" y="1206"/>
                </a:cubicBezTo>
                <a:cubicBezTo>
                  <a:pt x="3377" y="1208"/>
                  <a:pt x="3371" y="1209"/>
                  <a:pt x="3363" y="1209"/>
                </a:cubicBezTo>
                <a:cubicBezTo>
                  <a:pt x="3352" y="1209"/>
                  <a:pt x="3343" y="1207"/>
                  <a:pt x="3335" y="1202"/>
                </a:cubicBezTo>
                <a:cubicBezTo>
                  <a:pt x="3327" y="1198"/>
                  <a:pt x="3320" y="1191"/>
                  <a:pt x="3316" y="1183"/>
                </a:cubicBezTo>
                <a:cubicBezTo>
                  <a:pt x="3311" y="1175"/>
                  <a:pt x="3309" y="1165"/>
                  <a:pt x="3309" y="1154"/>
                </a:cubicBezTo>
                <a:cubicBezTo>
                  <a:pt x="3457" y="1154"/>
                  <a:pt x="3457" y="1154"/>
                  <a:pt x="3457" y="1154"/>
                </a:cubicBezTo>
                <a:cubicBezTo>
                  <a:pt x="3457" y="1139"/>
                  <a:pt x="3457" y="1139"/>
                  <a:pt x="3457" y="1139"/>
                </a:cubicBezTo>
                <a:cubicBezTo>
                  <a:pt x="3457" y="1121"/>
                  <a:pt x="3454" y="1106"/>
                  <a:pt x="3449" y="1093"/>
                </a:cubicBezTo>
                <a:cubicBezTo>
                  <a:pt x="3444" y="1080"/>
                  <a:pt x="3437" y="1069"/>
                  <a:pt x="3428" y="1061"/>
                </a:cubicBezTo>
                <a:close/>
                <a:moveTo>
                  <a:pt x="3309" y="1121"/>
                </a:moveTo>
                <a:cubicBezTo>
                  <a:pt x="3310" y="1113"/>
                  <a:pt x="3312" y="1106"/>
                  <a:pt x="3316" y="1099"/>
                </a:cubicBezTo>
                <a:cubicBezTo>
                  <a:pt x="3320" y="1091"/>
                  <a:pt x="3326" y="1085"/>
                  <a:pt x="3334" y="1080"/>
                </a:cubicBezTo>
                <a:cubicBezTo>
                  <a:pt x="3341" y="1076"/>
                  <a:pt x="3350" y="1073"/>
                  <a:pt x="3361" y="1073"/>
                </a:cubicBezTo>
                <a:cubicBezTo>
                  <a:pt x="3370" y="1073"/>
                  <a:pt x="3379" y="1075"/>
                  <a:pt x="3386" y="1080"/>
                </a:cubicBezTo>
                <a:cubicBezTo>
                  <a:pt x="3393" y="1084"/>
                  <a:pt x="3399" y="1089"/>
                  <a:pt x="3403" y="1097"/>
                </a:cubicBezTo>
                <a:cubicBezTo>
                  <a:pt x="3407" y="1104"/>
                  <a:pt x="3409" y="1112"/>
                  <a:pt x="3409" y="1121"/>
                </a:cubicBezTo>
                <a:lnTo>
                  <a:pt x="3309" y="1121"/>
                </a:lnTo>
                <a:close/>
                <a:moveTo>
                  <a:pt x="2975" y="754"/>
                </a:moveTo>
                <a:cubicBezTo>
                  <a:pt x="2861" y="754"/>
                  <a:pt x="2799" y="692"/>
                  <a:pt x="2791" y="557"/>
                </a:cubicBezTo>
                <a:cubicBezTo>
                  <a:pt x="3265" y="557"/>
                  <a:pt x="3265" y="557"/>
                  <a:pt x="3265" y="557"/>
                </a:cubicBezTo>
                <a:cubicBezTo>
                  <a:pt x="3265" y="551"/>
                  <a:pt x="3268" y="529"/>
                  <a:pt x="3268" y="506"/>
                </a:cubicBezTo>
                <a:cubicBezTo>
                  <a:pt x="3268" y="275"/>
                  <a:pt x="3157" y="171"/>
                  <a:pt x="2945" y="171"/>
                </a:cubicBezTo>
                <a:cubicBezTo>
                  <a:pt x="2732" y="171"/>
                  <a:pt x="2590" y="306"/>
                  <a:pt x="2590" y="525"/>
                </a:cubicBezTo>
                <a:cubicBezTo>
                  <a:pt x="2590" y="739"/>
                  <a:pt x="2713" y="871"/>
                  <a:pt x="2959" y="871"/>
                </a:cubicBezTo>
                <a:cubicBezTo>
                  <a:pt x="3107" y="871"/>
                  <a:pt x="3184" y="838"/>
                  <a:pt x="3242" y="805"/>
                </a:cubicBezTo>
                <a:cubicBezTo>
                  <a:pt x="3242" y="680"/>
                  <a:pt x="3242" y="680"/>
                  <a:pt x="3242" y="680"/>
                </a:cubicBezTo>
                <a:cubicBezTo>
                  <a:pt x="3130" y="680"/>
                  <a:pt x="3130" y="680"/>
                  <a:pt x="3130" y="680"/>
                </a:cubicBezTo>
                <a:cubicBezTo>
                  <a:pt x="3094" y="724"/>
                  <a:pt x="3063" y="754"/>
                  <a:pt x="2975" y="754"/>
                </a:cubicBezTo>
                <a:close/>
                <a:moveTo>
                  <a:pt x="2945" y="284"/>
                </a:moveTo>
                <a:cubicBezTo>
                  <a:pt x="3026" y="284"/>
                  <a:pt x="3064" y="331"/>
                  <a:pt x="3071" y="450"/>
                </a:cubicBezTo>
                <a:cubicBezTo>
                  <a:pt x="2794" y="450"/>
                  <a:pt x="2794" y="450"/>
                  <a:pt x="2794" y="450"/>
                </a:cubicBezTo>
                <a:cubicBezTo>
                  <a:pt x="2809" y="333"/>
                  <a:pt x="2863" y="284"/>
                  <a:pt x="2945" y="28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778383344"/>
      </p:ext>
    </p:extLst>
  </p:cSld>
  <p:clrMapOvr>
    <a:masterClrMapping/>
  </p:clrMapOvr>
  <p:extLst>
    <p:ext uri="{DCECCB84-F9BA-43D5-87BE-67443E8EF086}">
      <p15:sldGuideLst xmlns:p15="http://schemas.microsoft.com/office/powerpoint/2012/main" xmlns="">
        <p15:guide id="1" orient="horz" pos="16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pter Slide 4L White">
    <p:spTree>
      <p:nvGrpSpPr>
        <p:cNvPr id="1" name=""/>
        <p:cNvGrpSpPr/>
        <p:nvPr/>
      </p:nvGrpSpPr>
      <p:grpSpPr>
        <a:xfrm>
          <a:off x="0" y="0"/>
          <a:ext cx="0" cy="0"/>
          <a:chOff x="0" y="0"/>
          <a:chExt cx="0" cy="0"/>
        </a:xfrm>
      </p:grpSpPr>
      <p:sp>
        <p:nvSpPr>
          <p:cNvPr id="3" name="Title 2  ">
            <a:extLst>
              <a:ext uri="{FF2B5EF4-FFF2-40B4-BE49-F238E27FC236}">
                <a16:creationId xmlns:a16="http://schemas.microsoft.com/office/drawing/2014/main" xmlns="" id="{192D5A58-AEE7-4306-9C91-9CAD3E461182}"/>
              </a:ext>
            </a:extLst>
          </p:cNvPr>
          <p:cNvSpPr>
            <a:spLocks noGrp="1"/>
          </p:cNvSpPr>
          <p:nvPr>
            <p:ph type="title" hasCustomPrompt="1"/>
          </p:nvPr>
        </p:nvSpPr>
        <p:spPr>
          <a:xfrm>
            <a:off x="213120" y="1491480"/>
            <a:ext cx="1938447" cy="545337"/>
          </a:xfrm>
          <a:solidFill>
            <a:schemeClr val="accent1"/>
          </a:solidFill>
        </p:spPr>
        <p:txBody>
          <a:bodyPr wrap="none" lIns="115200" rIns="90000"/>
          <a:lstStyle>
            <a:lvl1pPr>
              <a:defRPr baseline="0"/>
            </a:lvl1pPr>
          </a:lstStyle>
          <a:p>
            <a:r>
              <a:rPr lang="en-GB" dirty="0"/>
              <a:t>[Title]</a:t>
            </a:r>
          </a:p>
        </p:txBody>
      </p:sp>
      <p:sp>
        <p:nvSpPr>
          <p:cNvPr id="13" name="Frame text 12  ">
            <a:extLst>
              <a:ext uri="{FF2B5EF4-FFF2-40B4-BE49-F238E27FC236}">
                <a16:creationId xmlns:a16="http://schemas.microsoft.com/office/drawing/2014/main" xmlns="" id="{63C16955-3CEE-436B-BDC7-CFFC49469D07}"/>
              </a:ext>
            </a:extLst>
          </p:cNvPr>
          <p:cNvSpPr>
            <a:spLocks noGrp="1"/>
          </p:cNvSpPr>
          <p:nvPr>
            <p:ph type="body" sz="quarter" idx="11" hasCustomPrompt="1"/>
          </p:nvPr>
        </p:nvSpPr>
        <p:spPr>
          <a:xfrm>
            <a:off x="213120" y="2027880"/>
            <a:ext cx="4938756" cy="545337"/>
          </a:xfrm>
          <a:solidFill>
            <a:srgbClr val="F5AF82"/>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[Capital letters]</a:t>
            </a:r>
          </a:p>
        </p:txBody>
      </p:sp>
      <p:sp>
        <p:nvSpPr>
          <p:cNvPr id="15" name="Frame text 12  ">
            <a:extLst>
              <a:ext uri="{FF2B5EF4-FFF2-40B4-BE49-F238E27FC236}">
                <a16:creationId xmlns:a16="http://schemas.microsoft.com/office/drawing/2014/main" xmlns="" id="{40A951FA-DFE5-4B93-ACE6-44227BA530A7}"/>
              </a:ext>
            </a:extLst>
          </p:cNvPr>
          <p:cNvSpPr>
            <a:spLocks noGrp="1"/>
          </p:cNvSpPr>
          <p:nvPr>
            <p:ph type="body" sz="quarter" idx="12" hasCustomPrompt="1"/>
          </p:nvPr>
        </p:nvSpPr>
        <p:spPr>
          <a:xfrm>
            <a:off x="213120" y="3100320"/>
            <a:ext cx="3149997" cy="545337"/>
          </a:xfrm>
          <a:solidFill>
            <a:schemeClr val="tx1"/>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[Row four]</a:t>
            </a:r>
          </a:p>
        </p:txBody>
      </p:sp>
      <p:sp>
        <p:nvSpPr>
          <p:cNvPr id="6" name="Frame text 12  ">
            <a:extLst>
              <a:ext uri="{FF2B5EF4-FFF2-40B4-BE49-F238E27FC236}">
                <a16:creationId xmlns:a16="http://schemas.microsoft.com/office/drawing/2014/main" xmlns="" id="{819BC091-C00B-464F-8AD0-6089C44EBBA5}"/>
              </a:ext>
            </a:extLst>
          </p:cNvPr>
          <p:cNvSpPr>
            <a:spLocks noGrp="1"/>
          </p:cNvSpPr>
          <p:nvPr>
            <p:ph type="body" sz="quarter" idx="13" hasCustomPrompt="1"/>
          </p:nvPr>
        </p:nvSpPr>
        <p:spPr>
          <a:xfrm>
            <a:off x="213120" y="2564280"/>
            <a:ext cx="3438538" cy="545337"/>
          </a:xfrm>
          <a:solidFill>
            <a:schemeClr val="accent4"/>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[Row three]</a:t>
            </a:r>
          </a:p>
        </p:txBody>
      </p:sp>
      <p:sp>
        <p:nvSpPr>
          <p:cNvPr id="32" name="Frame slide number 31  ">
            <a:extLst>
              <a:ext uri="{FF2B5EF4-FFF2-40B4-BE49-F238E27FC236}">
                <a16:creationId xmlns:a16="http://schemas.microsoft.com/office/drawing/2014/main" xmlns="" id="{C8738F48-9DC7-4C9B-ABE4-9092297855C0}"/>
              </a:ext>
            </a:extLst>
          </p:cNvPr>
          <p:cNvSpPr>
            <a:spLocks noGrp="1"/>
          </p:cNvSpPr>
          <p:nvPr>
            <p:ph type="sldNum" sz="quarter" idx="1003"/>
          </p:nvPr>
        </p:nvSpPr>
        <p:spPr/>
        <p:txBody>
          <a:bodyPr/>
          <a:lstStyle/>
          <a:p>
            <a:fld id="{1336C48C-F87C-4E4B-81EF-5027B17D1F61}" type="slidenum">
              <a:rPr lang="en-GB" noProof="1" smtClean="0"/>
              <a:pPr/>
              <a:t>‹N°›</a:t>
            </a:fld>
            <a:endParaRPr lang="en-GB" noProof="1"/>
          </a:p>
        </p:txBody>
      </p:sp>
      <p:sp>
        <p:nvSpPr>
          <p:cNvPr id="35" name="Frame textbox 34  ">
            <a:extLst>
              <a:ext uri="{FF2B5EF4-FFF2-40B4-BE49-F238E27FC236}">
                <a16:creationId xmlns:a16="http://schemas.microsoft.com/office/drawing/2014/main" xmlns="" id="{C1625F3C-48BA-43CA-BA61-39F9F1B6D4B2}"/>
              </a:ext>
            </a:extLst>
          </p:cNvPr>
          <p:cNvSpPr txBox="1">
            <a:spLocks/>
          </p:cNvSpPr>
          <p:nvPr userDrawn="1"/>
        </p:nvSpPr>
        <p:spPr>
          <a:xfrm>
            <a:off x="450093" y="4830636"/>
            <a:ext cx="65676" cy="123111"/>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latin typeface="Arial" panose="020B0604020202020204" pitchFamily="34" charset="0"/>
              </a:rPr>
              <a:t>|</a:t>
            </a:r>
            <a:endParaRPr lang="nl-NL" sz="800" b="1" i="0" baseline="0" dirty="0">
              <a:latin typeface="Arial" panose="020B0604020202020204" pitchFamily="34" charset="0"/>
            </a:endParaRPr>
          </a:p>
        </p:txBody>
      </p:sp>
      <p:sp>
        <p:nvSpPr>
          <p:cNvPr id="2" name="Frame footer 1  ">
            <a:extLst>
              <a:ext uri="{FF2B5EF4-FFF2-40B4-BE49-F238E27FC236}">
                <a16:creationId xmlns:a16="http://schemas.microsoft.com/office/drawing/2014/main" xmlns="" id="{D1E131B3-8F53-4477-92D2-EB4E9003F874}"/>
              </a:ext>
            </a:extLst>
          </p:cNvPr>
          <p:cNvSpPr>
            <a:spLocks noGrp="1"/>
          </p:cNvSpPr>
          <p:nvPr>
            <p:ph type="ftr" sz="quarter" idx="1004"/>
          </p:nvPr>
        </p:nvSpPr>
        <p:spPr/>
        <p:txBody>
          <a:bodyPr/>
          <a:lstStyle/>
          <a:p>
            <a:r>
              <a:rPr lang="en-GB" noProof="1"/>
              <a:t>Author | GBU | Division | Department | Confidentiality | © Worldline</a:t>
            </a:r>
          </a:p>
        </p:txBody>
      </p:sp>
    </p:spTree>
    <p:extLst>
      <p:ext uri="{BB962C8B-B14F-4D97-AF65-F5344CB8AC3E}">
        <p14:creationId xmlns:p14="http://schemas.microsoft.com/office/powerpoint/2010/main" val="42539324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hapter Slide 4L Picture">
    <p:spTree>
      <p:nvGrpSpPr>
        <p:cNvPr id="1" name=""/>
        <p:cNvGrpSpPr/>
        <p:nvPr/>
      </p:nvGrpSpPr>
      <p:grpSpPr>
        <a:xfrm>
          <a:off x="0" y="0"/>
          <a:ext cx="0" cy="0"/>
          <a:chOff x="0" y="0"/>
          <a:chExt cx="0" cy="0"/>
        </a:xfrm>
      </p:grpSpPr>
      <p:sp>
        <p:nvSpPr>
          <p:cNvPr id="9" name="Frame picture  3  ">
            <a:extLst>
              <a:ext uri="{FF2B5EF4-FFF2-40B4-BE49-F238E27FC236}">
                <a16:creationId xmlns:a16="http://schemas.microsoft.com/office/drawing/2014/main" xmlns="" id="{65E86301-1998-EF4F-B706-B9BC864A3BF7}"/>
              </a:ext>
            </a:extLst>
          </p:cNvPr>
          <p:cNvSpPr>
            <a:spLocks noGrp="1"/>
          </p:cNvSpPr>
          <p:nvPr>
            <p:ph type="pic" sz="quarter" idx="20" hasCustomPrompt="1"/>
          </p:nvPr>
        </p:nvSpPr>
        <p:spPr>
          <a:xfrm>
            <a:off x="0" y="0"/>
            <a:ext cx="9144000" cy="5143500"/>
          </a:xfrm>
          <a:prstGeom prst="rect">
            <a:avLst/>
          </a:prstGeom>
        </p:spPr>
        <p:txBody>
          <a:bodyPr lIns="0" tIns="2880000" rIns="0" bIns="0" anchor="t"/>
          <a:lstStyle>
            <a:lvl1pPr marL="0" indent="0" algn="ctr">
              <a:lnSpc>
                <a:spcPct val="100000"/>
              </a:lnSpc>
              <a:spcBef>
                <a:spcPts val="3750"/>
              </a:spcBef>
              <a:buNone/>
              <a:defRPr sz="900" cap="none" baseline="0">
                <a:latin typeface="+mn-lt"/>
              </a:defRPr>
            </a:lvl1pPr>
          </a:lstStyle>
          <a:p>
            <a:r>
              <a:rPr lang="en-GB" dirty="0"/>
              <a:t>[Insert Picture]</a:t>
            </a:r>
          </a:p>
        </p:txBody>
      </p:sp>
      <p:sp>
        <p:nvSpPr>
          <p:cNvPr id="3" name="Title 2  ">
            <a:extLst>
              <a:ext uri="{FF2B5EF4-FFF2-40B4-BE49-F238E27FC236}">
                <a16:creationId xmlns:a16="http://schemas.microsoft.com/office/drawing/2014/main" xmlns="" id="{192D5A58-AEE7-4306-9C91-9CAD3E461182}"/>
              </a:ext>
            </a:extLst>
          </p:cNvPr>
          <p:cNvSpPr>
            <a:spLocks noGrp="1"/>
          </p:cNvSpPr>
          <p:nvPr>
            <p:ph type="title" hasCustomPrompt="1"/>
          </p:nvPr>
        </p:nvSpPr>
        <p:spPr>
          <a:xfrm>
            <a:off x="213120" y="1491480"/>
            <a:ext cx="1938447" cy="545337"/>
          </a:xfrm>
          <a:solidFill>
            <a:schemeClr val="tx1"/>
          </a:solidFill>
        </p:spPr>
        <p:txBody>
          <a:bodyPr wrap="none" lIns="115200" rIns="90000"/>
          <a:lstStyle>
            <a:lvl1pPr>
              <a:defRPr baseline="0"/>
            </a:lvl1pPr>
          </a:lstStyle>
          <a:p>
            <a:r>
              <a:rPr lang="en-GB" dirty="0"/>
              <a:t>[Title]</a:t>
            </a:r>
          </a:p>
        </p:txBody>
      </p:sp>
      <p:sp>
        <p:nvSpPr>
          <p:cNvPr id="13" name="Frame text 12  ">
            <a:extLst>
              <a:ext uri="{FF2B5EF4-FFF2-40B4-BE49-F238E27FC236}">
                <a16:creationId xmlns:a16="http://schemas.microsoft.com/office/drawing/2014/main" xmlns="" id="{63C16955-3CEE-436B-BDC7-CFFC49469D07}"/>
              </a:ext>
            </a:extLst>
          </p:cNvPr>
          <p:cNvSpPr>
            <a:spLocks noGrp="1"/>
          </p:cNvSpPr>
          <p:nvPr>
            <p:ph type="body" sz="quarter" idx="11" hasCustomPrompt="1"/>
          </p:nvPr>
        </p:nvSpPr>
        <p:spPr>
          <a:xfrm>
            <a:off x="213120" y="2027880"/>
            <a:ext cx="4938756" cy="545337"/>
          </a:xfrm>
          <a:solidFill>
            <a:srgbClr val="F5AF82"/>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[Capital letters]</a:t>
            </a:r>
          </a:p>
        </p:txBody>
      </p:sp>
      <p:sp>
        <p:nvSpPr>
          <p:cNvPr id="15" name="Frame text 12  ">
            <a:extLst>
              <a:ext uri="{FF2B5EF4-FFF2-40B4-BE49-F238E27FC236}">
                <a16:creationId xmlns:a16="http://schemas.microsoft.com/office/drawing/2014/main" xmlns="" id="{40A951FA-DFE5-4B93-ACE6-44227BA530A7}"/>
              </a:ext>
            </a:extLst>
          </p:cNvPr>
          <p:cNvSpPr>
            <a:spLocks noGrp="1"/>
          </p:cNvSpPr>
          <p:nvPr>
            <p:ph type="body" sz="quarter" idx="12" hasCustomPrompt="1"/>
          </p:nvPr>
        </p:nvSpPr>
        <p:spPr>
          <a:xfrm>
            <a:off x="213120" y="3100320"/>
            <a:ext cx="3149997" cy="545337"/>
          </a:xfrm>
          <a:solidFill>
            <a:srgbClr val="41B4D2"/>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[Row four]</a:t>
            </a:r>
          </a:p>
        </p:txBody>
      </p:sp>
      <p:sp>
        <p:nvSpPr>
          <p:cNvPr id="6" name="Frame text 12  ">
            <a:extLst>
              <a:ext uri="{FF2B5EF4-FFF2-40B4-BE49-F238E27FC236}">
                <a16:creationId xmlns:a16="http://schemas.microsoft.com/office/drawing/2014/main" xmlns="" id="{819BC091-C00B-464F-8AD0-6089C44EBBA5}"/>
              </a:ext>
            </a:extLst>
          </p:cNvPr>
          <p:cNvSpPr>
            <a:spLocks noGrp="1"/>
          </p:cNvSpPr>
          <p:nvPr>
            <p:ph type="body" sz="quarter" idx="13" hasCustomPrompt="1"/>
          </p:nvPr>
        </p:nvSpPr>
        <p:spPr>
          <a:xfrm>
            <a:off x="213120" y="2564280"/>
            <a:ext cx="3438538" cy="545337"/>
          </a:xfrm>
          <a:solidFill>
            <a:schemeClr val="accent4"/>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[Row three]</a:t>
            </a:r>
          </a:p>
        </p:txBody>
      </p:sp>
      <p:sp>
        <p:nvSpPr>
          <p:cNvPr id="32" name="Frame slide number 31  ">
            <a:extLst>
              <a:ext uri="{FF2B5EF4-FFF2-40B4-BE49-F238E27FC236}">
                <a16:creationId xmlns:a16="http://schemas.microsoft.com/office/drawing/2014/main" xmlns="" id="{C8738F48-9DC7-4C9B-ABE4-9092297855C0}"/>
              </a:ext>
            </a:extLst>
          </p:cNvPr>
          <p:cNvSpPr>
            <a:spLocks noGrp="1"/>
          </p:cNvSpPr>
          <p:nvPr>
            <p:ph type="sldNum" sz="quarter" idx="1003"/>
          </p:nvPr>
        </p:nvSpPr>
        <p:spPr/>
        <p:txBody>
          <a:bodyPr/>
          <a:lstStyle/>
          <a:p>
            <a:fld id="{1336C48C-F87C-4E4B-81EF-5027B17D1F61}" type="slidenum">
              <a:rPr lang="en-GB" noProof="1" smtClean="0"/>
              <a:pPr/>
              <a:t>‹N°›</a:t>
            </a:fld>
            <a:endParaRPr lang="en-GB" noProof="1"/>
          </a:p>
        </p:txBody>
      </p:sp>
      <p:sp>
        <p:nvSpPr>
          <p:cNvPr id="35" name="Frame textbox 34  ">
            <a:extLst>
              <a:ext uri="{FF2B5EF4-FFF2-40B4-BE49-F238E27FC236}">
                <a16:creationId xmlns:a16="http://schemas.microsoft.com/office/drawing/2014/main" xmlns="" id="{C1625F3C-48BA-43CA-BA61-39F9F1B6D4B2}"/>
              </a:ext>
            </a:extLst>
          </p:cNvPr>
          <p:cNvSpPr txBox="1">
            <a:spLocks/>
          </p:cNvSpPr>
          <p:nvPr userDrawn="1"/>
        </p:nvSpPr>
        <p:spPr>
          <a:xfrm>
            <a:off x="450093" y="4830636"/>
            <a:ext cx="65676" cy="123111"/>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latin typeface="Arial" panose="020B0604020202020204" pitchFamily="34" charset="0"/>
              </a:rPr>
              <a:t>|</a:t>
            </a:r>
            <a:endParaRPr lang="nl-NL" sz="800" b="1" i="0" baseline="0" dirty="0">
              <a:latin typeface="Arial" panose="020B0604020202020204" pitchFamily="34" charset="0"/>
            </a:endParaRPr>
          </a:p>
        </p:txBody>
      </p:sp>
      <p:sp>
        <p:nvSpPr>
          <p:cNvPr id="2" name="Frame footer 1  ">
            <a:extLst>
              <a:ext uri="{FF2B5EF4-FFF2-40B4-BE49-F238E27FC236}">
                <a16:creationId xmlns:a16="http://schemas.microsoft.com/office/drawing/2014/main" xmlns="" id="{D1E131B3-8F53-4477-92D2-EB4E9003F874}"/>
              </a:ext>
            </a:extLst>
          </p:cNvPr>
          <p:cNvSpPr>
            <a:spLocks noGrp="1"/>
          </p:cNvSpPr>
          <p:nvPr>
            <p:ph type="ftr" sz="quarter" idx="1004"/>
          </p:nvPr>
        </p:nvSpPr>
        <p:spPr/>
        <p:txBody>
          <a:bodyPr/>
          <a:lstStyle/>
          <a:p>
            <a:r>
              <a:rPr lang="en-GB" noProof="1"/>
              <a:t>Author | GBU | Division | Department | Confidentiality | © Worldline</a:t>
            </a:r>
          </a:p>
        </p:txBody>
      </p:sp>
      <p:sp>
        <p:nvSpPr>
          <p:cNvPr id="12" name="LS_equensWorldline_PH (move it under the slide if not needed)  (JU-Free) " hidden="1">
            <a:extLst>
              <a:ext uri="{FF2B5EF4-FFF2-40B4-BE49-F238E27FC236}">
                <a16:creationId xmlns:a16="http://schemas.microsoft.com/office/drawing/2014/main" xmlns="" id="{8328232A-177E-49D0-9E2E-101D7C9C0522}"/>
              </a:ext>
            </a:extLst>
          </p:cNvPr>
          <p:cNvSpPr>
            <a:spLocks noGrp="1"/>
          </p:cNvSpPr>
          <p:nvPr>
            <p:ph type="body" idx="1000" hasCustomPrompt="1"/>
            <p:custDataLst>
              <p:custData r:id="rId1"/>
            </p:custDataLst>
          </p:nvPr>
        </p:nvSpPr>
        <p:spPr bwMode="auto">
          <a:xfrm>
            <a:off x="6631920" y="5466840"/>
            <a:ext cx="2296800" cy="267840"/>
          </a:xfrm>
          <a:custGeom>
            <a:avLst/>
            <a:gdLst>
              <a:gd name="T0" fmla="*/ 625 w 9643"/>
              <a:gd name="T1" fmla="*/ 744 h 1128"/>
              <a:gd name="T2" fmla="*/ 652 w 9643"/>
              <a:gd name="T3" fmla="*/ 572 h 1128"/>
              <a:gd name="T4" fmla="*/ 201 w 9643"/>
              <a:gd name="T5" fmla="*/ 518 h 1128"/>
              <a:gd name="T6" fmla="*/ 989 w 9643"/>
              <a:gd name="T7" fmla="*/ 244 h 1128"/>
              <a:gd name="T8" fmla="*/ 1091 w 9643"/>
              <a:gd name="T9" fmla="*/ 1028 h 1128"/>
              <a:gd name="T10" fmla="*/ 1374 w 9643"/>
              <a:gd name="T11" fmla="*/ 997 h 1128"/>
              <a:gd name="T12" fmla="*/ 1180 w 9643"/>
              <a:gd name="T13" fmla="*/ 396 h 1128"/>
              <a:gd name="T14" fmla="*/ 9047 w 9643"/>
              <a:gd name="T15" fmla="*/ 794 h 1128"/>
              <a:gd name="T16" fmla="*/ 8458 w 9643"/>
              <a:gd name="T17" fmla="*/ 324 h 1128"/>
              <a:gd name="T18" fmla="*/ 8162 w 9643"/>
              <a:gd name="T19" fmla="*/ 804 h 1128"/>
              <a:gd name="T20" fmla="*/ 7927 w 9643"/>
              <a:gd name="T21" fmla="*/ 532 h 1128"/>
              <a:gd name="T22" fmla="*/ 7750 w 9643"/>
              <a:gd name="T23" fmla="*/ 722 h 1128"/>
              <a:gd name="T24" fmla="*/ 7570 w 9643"/>
              <a:gd name="T25" fmla="*/ 721 h 1128"/>
              <a:gd name="T26" fmla="*/ 8062 w 9643"/>
              <a:gd name="T27" fmla="*/ 927 h 1128"/>
              <a:gd name="T28" fmla="*/ 8101 w 9643"/>
              <a:gd name="T29" fmla="*/ 929 h 1128"/>
              <a:gd name="T30" fmla="*/ 8461 w 9643"/>
              <a:gd name="T31" fmla="*/ 421 h 1128"/>
              <a:gd name="T32" fmla="*/ 8703 w 9643"/>
              <a:gd name="T33" fmla="*/ 744 h 1128"/>
              <a:gd name="T34" fmla="*/ 9616 w 9643"/>
              <a:gd name="T35" fmla="*/ 743 h 1128"/>
              <a:gd name="T36" fmla="*/ 9643 w 9643"/>
              <a:gd name="T37" fmla="*/ 573 h 1128"/>
              <a:gd name="T38" fmla="*/ 6409 w 9643"/>
              <a:gd name="T39" fmla="*/ 248 h 1128"/>
              <a:gd name="T40" fmla="*/ 6219 w 9643"/>
              <a:gd name="T41" fmla="*/ 913 h 1128"/>
              <a:gd name="T42" fmla="*/ 6409 w 9643"/>
              <a:gd name="T43" fmla="*/ 248 h 1128"/>
              <a:gd name="T44" fmla="*/ 7908 w 9643"/>
              <a:gd name="T45" fmla="*/ 125 h 1128"/>
              <a:gd name="T46" fmla="*/ 5741 w 9643"/>
              <a:gd name="T47" fmla="*/ 766 h 1128"/>
              <a:gd name="T48" fmla="*/ 5273 w 9643"/>
              <a:gd name="T49" fmla="*/ 589 h 1128"/>
              <a:gd name="T50" fmla="*/ 5674 w 9643"/>
              <a:gd name="T51" fmla="*/ 451 h 1128"/>
              <a:gd name="T52" fmla="*/ 3803 w 9643"/>
              <a:gd name="T53" fmla="*/ 929 h 1128"/>
              <a:gd name="T54" fmla="*/ 3921 w 9643"/>
              <a:gd name="T55" fmla="*/ 741 h 1128"/>
              <a:gd name="T56" fmla="*/ 4081 w 9643"/>
              <a:gd name="T57" fmla="*/ 424 h 1128"/>
              <a:gd name="T58" fmla="*/ 4105 w 9643"/>
              <a:gd name="T59" fmla="*/ 713 h 1128"/>
              <a:gd name="T60" fmla="*/ 4696 w 9643"/>
              <a:gd name="T61" fmla="*/ 353 h 1128"/>
              <a:gd name="T62" fmla="*/ 4045 w 9643"/>
              <a:gd name="T63" fmla="*/ 114 h 1128"/>
              <a:gd name="T64" fmla="*/ 4457 w 9643"/>
              <a:gd name="T65" fmla="*/ 690 h 1128"/>
              <a:gd name="T66" fmla="*/ 4985 w 9643"/>
              <a:gd name="T67" fmla="*/ 690 h 1128"/>
              <a:gd name="T68" fmla="*/ 5363 w 9643"/>
              <a:gd name="T69" fmla="*/ 0 h 1128"/>
              <a:gd name="T70" fmla="*/ 2172 w 9643"/>
              <a:gd name="T71" fmla="*/ 592 h 1128"/>
              <a:gd name="T72" fmla="*/ 2062 w 9643"/>
              <a:gd name="T73" fmla="*/ 264 h 1128"/>
              <a:gd name="T74" fmla="*/ 1638 w 9643"/>
              <a:gd name="T75" fmla="*/ 627 h 1128"/>
              <a:gd name="T76" fmla="*/ 1643 w 9643"/>
              <a:gd name="T77" fmla="*/ 931 h 1128"/>
              <a:gd name="T78" fmla="*/ 2056 w 9643"/>
              <a:gd name="T79" fmla="*/ 930 h 1128"/>
              <a:gd name="T80" fmla="*/ 2735 w 9643"/>
              <a:gd name="T81" fmla="*/ 743 h 1128"/>
              <a:gd name="T82" fmla="*/ 2509 w 9643"/>
              <a:gd name="T83" fmla="*/ 247 h 1128"/>
              <a:gd name="T84" fmla="*/ 7385 w 9643"/>
              <a:gd name="T85" fmla="*/ 45 h 1128"/>
              <a:gd name="T86" fmla="*/ 6846 w 9643"/>
              <a:gd name="T87" fmla="*/ 797 h 1128"/>
              <a:gd name="T88" fmla="*/ 6691 w 9643"/>
              <a:gd name="T89" fmla="*/ 149 h 1128"/>
              <a:gd name="T90" fmla="*/ 6511 w 9643"/>
              <a:gd name="T91" fmla="*/ 744 h 1128"/>
              <a:gd name="T92" fmla="*/ 7339 w 9643"/>
              <a:gd name="T93" fmla="*/ 913 h 1128"/>
              <a:gd name="T94" fmla="*/ 7135 w 9643"/>
              <a:gd name="T95" fmla="*/ 801 h 1128"/>
              <a:gd name="T96" fmla="*/ 3492 w 9643"/>
              <a:gd name="T97" fmla="*/ 426 h 1128"/>
              <a:gd name="T98" fmla="*/ 3069 w 9643"/>
              <a:gd name="T99" fmla="*/ 420 h 1128"/>
              <a:gd name="T100" fmla="*/ 3066 w 9643"/>
              <a:gd name="T101" fmla="*/ 323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43" h="1128">
                <a:moveTo>
                  <a:pt x="339" y="244"/>
                </a:moveTo>
                <a:cubicBezTo>
                  <a:pt x="146" y="244"/>
                  <a:pt x="0" y="377"/>
                  <a:pt x="0" y="591"/>
                </a:cubicBezTo>
                <a:cubicBezTo>
                  <a:pt x="0" y="801"/>
                  <a:pt x="125" y="931"/>
                  <a:pt x="352" y="931"/>
                </a:cubicBezTo>
                <a:cubicBezTo>
                  <a:pt x="492" y="931"/>
                  <a:pt x="570" y="896"/>
                  <a:pt x="625" y="866"/>
                </a:cubicBezTo>
                <a:cubicBezTo>
                  <a:pt x="625" y="744"/>
                  <a:pt x="625" y="744"/>
                  <a:pt x="625" y="744"/>
                </a:cubicBezTo>
                <a:cubicBezTo>
                  <a:pt x="566" y="744"/>
                  <a:pt x="566" y="744"/>
                  <a:pt x="566" y="744"/>
                </a:cubicBezTo>
                <a:cubicBezTo>
                  <a:pt x="521" y="776"/>
                  <a:pt x="460" y="800"/>
                  <a:pt x="382" y="800"/>
                </a:cubicBezTo>
                <a:cubicBezTo>
                  <a:pt x="274" y="800"/>
                  <a:pt x="208" y="763"/>
                  <a:pt x="199" y="629"/>
                </a:cubicBezTo>
                <a:cubicBezTo>
                  <a:pt x="649" y="629"/>
                  <a:pt x="649" y="629"/>
                  <a:pt x="649" y="629"/>
                </a:cubicBezTo>
                <a:cubicBezTo>
                  <a:pt x="649" y="623"/>
                  <a:pt x="652" y="595"/>
                  <a:pt x="652" y="572"/>
                </a:cubicBezTo>
                <a:cubicBezTo>
                  <a:pt x="652" y="352"/>
                  <a:pt x="543" y="244"/>
                  <a:pt x="339" y="244"/>
                </a:cubicBezTo>
                <a:close/>
                <a:moveTo>
                  <a:pt x="201" y="518"/>
                </a:moveTo>
                <a:cubicBezTo>
                  <a:pt x="216" y="393"/>
                  <a:pt x="272" y="361"/>
                  <a:pt x="339" y="361"/>
                </a:cubicBezTo>
                <a:cubicBezTo>
                  <a:pt x="415" y="361"/>
                  <a:pt x="457" y="399"/>
                  <a:pt x="461" y="518"/>
                </a:cubicBezTo>
                <a:lnTo>
                  <a:pt x="201" y="518"/>
                </a:lnTo>
                <a:close/>
                <a:moveTo>
                  <a:pt x="1374" y="997"/>
                </a:moveTo>
                <a:cubicBezTo>
                  <a:pt x="1374" y="264"/>
                  <a:pt x="1374" y="264"/>
                  <a:pt x="1374" y="264"/>
                </a:cubicBezTo>
                <a:cubicBezTo>
                  <a:pt x="1257" y="264"/>
                  <a:pt x="1257" y="264"/>
                  <a:pt x="1257" y="264"/>
                </a:cubicBezTo>
                <a:cubicBezTo>
                  <a:pt x="1237" y="264"/>
                  <a:pt x="1205" y="270"/>
                  <a:pt x="1189" y="327"/>
                </a:cubicBezTo>
                <a:cubicBezTo>
                  <a:pt x="1143" y="276"/>
                  <a:pt x="1083" y="244"/>
                  <a:pt x="989" y="244"/>
                </a:cubicBezTo>
                <a:cubicBezTo>
                  <a:pt x="854" y="244"/>
                  <a:pt x="695" y="364"/>
                  <a:pt x="695" y="610"/>
                </a:cubicBezTo>
                <a:cubicBezTo>
                  <a:pt x="695" y="861"/>
                  <a:pt x="845" y="929"/>
                  <a:pt x="984" y="929"/>
                </a:cubicBezTo>
                <a:cubicBezTo>
                  <a:pt x="1071" y="929"/>
                  <a:pt x="1135" y="901"/>
                  <a:pt x="1180" y="863"/>
                </a:cubicBezTo>
                <a:cubicBezTo>
                  <a:pt x="1180" y="1028"/>
                  <a:pt x="1180" y="1028"/>
                  <a:pt x="1180" y="1028"/>
                </a:cubicBezTo>
                <a:cubicBezTo>
                  <a:pt x="1091" y="1028"/>
                  <a:pt x="1091" y="1028"/>
                  <a:pt x="1091" y="1028"/>
                </a:cubicBezTo>
                <a:cubicBezTo>
                  <a:pt x="1091" y="1128"/>
                  <a:pt x="1091" y="1128"/>
                  <a:pt x="1091" y="1128"/>
                </a:cubicBezTo>
                <a:cubicBezTo>
                  <a:pt x="1457" y="1128"/>
                  <a:pt x="1457" y="1128"/>
                  <a:pt x="1457" y="1128"/>
                </a:cubicBezTo>
                <a:cubicBezTo>
                  <a:pt x="1457" y="1028"/>
                  <a:pt x="1457" y="1028"/>
                  <a:pt x="1457" y="1028"/>
                </a:cubicBezTo>
                <a:cubicBezTo>
                  <a:pt x="1407" y="1028"/>
                  <a:pt x="1407" y="1028"/>
                  <a:pt x="1407" y="1028"/>
                </a:cubicBezTo>
                <a:cubicBezTo>
                  <a:pt x="1391" y="1028"/>
                  <a:pt x="1374" y="1012"/>
                  <a:pt x="1374" y="997"/>
                </a:cubicBezTo>
                <a:close/>
                <a:moveTo>
                  <a:pt x="1180" y="785"/>
                </a:moveTo>
                <a:cubicBezTo>
                  <a:pt x="1146" y="806"/>
                  <a:pt x="1102" y="819"/>
                  <a:pt x="1049" y="819"/>
                </a:cubicBezTo>
                <a:cubicBezTo>
                  <a:pt x="969" y="819"/>
                  <a:pt x="891" y="786"/>
                  <a:pt x="891" y="607"/>
                </a:cubicBezTo>
                <a:cubicBezTo>
                  <a:pt x="891" y="441"/>
                  <a:pt x="973" y="373"/>
                  <a:pt x="1065" y="373"/>
                </a:cubicBezTo>
                <a:cubicBezTo>
                  <a:pt x="1105" y="373"/>
                  <a:pt x="1147" y="384"/>
                  <a:pt x="1180" y="396"/>
                </a:cubicBezTo>
                <a:lnTo>
                  <a:pt x="1180" y="785"/>
                </a:lnTo>
                <a:close/>
                <a:moveTo>
                  <a:pt x="9643" y="573"/>
                </a:moveTo>
                <a:cubicBezTo>
                  <a:pt x="9643" y="354"/>
                  <a:pt x="9535" y="247"/>
                  <a:pt x="9331" y="247"/>
                </a:cubicBezTo>
                <a:cubicBezTo>
                  <a:pt x="9139" y="247"/>
                  <a:pt x="8994" y="378"/>
                  <a:pt x="8994" y="591"/>
                </a:cubicBezTo>
                <a:cubicBezTo>
                  <a:pt x="8994" y="672"/>
                  <a:pt x="9012" y="740"/>
                  <a:pt x="9047" y="794"/>
                </a:cubicBezTo>
                <a:cubicBezTo>
                  <a:pt x="9023" y="801"/>
                  <a:pt x="8997" y="806"/>
                  <a:pt x="8970" y="806"/>
                </a:cubicBezTo>
                <a:cubicBezTo>
                  <a:pt x="8919" y="806"/>
                  <a:pt x="8891" y="792"/>
                  <a:pt x="8884" y="745"/>
                </a:cubicBezTo>
                <a:cubicBezTo>
                  <a:pt x="8884" y="427"/>
                  <a:pt x="8884" y="427"/>
                  <a:pt x="8884" y="427"/>
                </a:cubicBezTo>
                <a:cubicBezTo>
                  <a:pt x="8884" y="278"/>
                  <a:pt x="8799" y="248"/>
                  <a:pt x="8698" y="248"/>
                </a:cubicBezTo>
                <a:cubicBezTo>
                  <a:pt x="8606" y="248"/>
                  <a:pt x="8523" y="278"/>
                  <a:pt x="8458" y="324"/>
                </a:cubicBezTo>
                <a:cubicBezTo>
                  <a:pt x="8451" y="267"/>
                  <a:pt x="8432" y="264"/>
                  <a:pt x="8399" y="264"/>
                </a:cubicBezTo>
                <a:cubicBezTo>
                  <a:pt x="8279" y="264"/>
                  <a:pt x="8279" y="264"/>
                  <a:pt x="8279" y="264"/>
                </a:cubicBezTo>
                <a:cubicBezTo>
                  <a:pt x="8279" y="790"/>
                  <a:pt x="8279" y="790"/>
                  <a:pt x="8279" y="790"/>
                </a:cubicBezTo>
                <a:cubicBezTo>
                  <a:pt x="8252" y="799"/>
                  <a:pt x="8222" y="806"/>
                  <a:pt x="8191" y="806"/>
                </a:cubicBezTo>
                <a:cubicBezTo>
                  <a:pt x="8180" y="806"/>
                  <a:pt x="8171" y="806"/>
                  <a:pt x="8162" y="804"/>
                </a:cubicBezTo>
                <a:cubicBezTo>
                  <a:pt x="8125" y="798"/>
                  <a:pt x="8106" y="776"/>
                  <a:pt x="8106" y="724"/>
                </a:cubicBezTo>
                <a:cubicBezTo>
                  <a:pt x="8106" y="381"/>
                  <a:pt x="8106" y="381"/>
                  <a:pt x="8106" y="381"/>
                </a:cubicBezTo>
                <a:cubicBezTo>
                  <a:pt x="8106" y="279"/>
                  <a:pt x="8097" y="264"/>
                  <a:pt x="8033" y="264"/>
                </a:cubicBezTo>
                <a:cubicBezTo>
                  <a:pt x="7927" y="264"/>
                  <a:pt x="7927" y="264"/>
                  <a:pt x="7927" y="264"/>
                </a:cubicBezTo>
                <a:cubicBezTo>
                  <a:pt x="7927" y="532"/>
                  <a:pt x="7927" y="532"/>
                  <a:pt x="7927" y="532"/>
                </a:cubicBezTo>
                <a:cubicBezTo>
                  <a:pt x="7927" y="723"/>
                  <a:pt x="7927" y="723"/>
                  <a:pt x="7927" y="723"/>
                </a:cubicBezTo>
                <a:cubicBezTo>
                  <a:pt x="7927" y="726"/>
                  <a:pt x="7927" y="726"/>
                  <a:pt x="7927" y="726"/>
                </a:cubicBezTo>
                <a:cubicBezTo>
                  <a:pt x="7927" y="790"/>
                  <a:pt x="7927" y="790"/>
                  <a:pt x="7927" y="790"/>
                </a:cubicBezTo>
                <a:cubicBezTo>
                  <a:pt x="7899" y="799"/>
                  <a:pt x="7869" y="806"/>
                  <a:pt x="7837" y="806"/>
                </a:cubicBezTo>
                <a:cubicBezTo>
                  <a:pt x="7778" y="806"/>
                  <a:pt x="7750" y="788"/>
                  <a:pt x="7750" y="722"/>
                </a:cubicBezTo>
                <a:cubicBezTo>
                  <a:pt x="7749" y="148"/>
                  <a:pt x="7749" y="148"/>
                  <a:pt x="7749" y="148"/>
                </a:cubicBezTo>
                <a:cubicBezTo>
                  <a:pt x="7749" y="60"/>
                  <a:pt x="7739" y="45"/>
                  <a:pt x="7674" y="45"/>
                </a:cubicBezTo>
                <a:cubicBezTo>
                  <a:pt x="7570" y="45"/>
                  <a:pt x="7570" y="45"/>
                  <a:pt x="7570" y="45"/>
                </a:cubicBezTo>
                <a:cubicBezTo>
                  <a:pt x="7570" y="552"/>
                  <a:pt x="7570" y="552"/>
                  <a:pt x="7570" y="552"/>
                </a:cubicBezTo>
                <a:cubicBezTo>
                  <a:pt x="7570" y="721"/>
                  <a:pt x="7570" y="721"/>
                  <a:pt x="7570" y="721"/>
                </a:cubicBezTo>
                <a:cubicBezTo>
                  <a:pt x="7570" y="744"/>
                  <a:pt x="7570" y="744"/>
                  <a:pt x="7570" y="744"/>
                </a:cubicBezTo>
                <a:cubicBezTo>
                  <a:pt x="7570" y="893"/>
                  <a:pt x="7645" y="929"/>
                  <a:pt x="7745" y="929"/>
                </a:cubicBezTo>
                <a:cubicBezTo>
                  <a:pt x="7825" y="929"/>
                  <a:pt x="7907" y="903"/>
                  <a:pt x="7970" y="866"/>
                </a:cubicBezTo>
                <a:cubicBezTo>
                  <a:pt x="7996" y="893"/>
                  <a:pt x="8007" y="919"/>
                  <a:pt x="8062" y="927"/>
                </a:cubicBezTo>
                <a:cubicBezTo>
                  <a:pt x="8062" y="927"/>
                  <a:pt x="8062" y="927"/>
                  <a:pt x="8062" y="927"/>
                </a:cubicBezTo>
                <a:cubicBezTo>
                  <a:pt x="8070" y="928"/>
                  <a:pt x="8078" y="929"/>
                  <a:pt x="8087" y="929"/>
                </a:cubicBezTo>
                <a:cubicBezTo>
                  <a:pt x="8097" y="929"/>
                  <a:pt x="8097" y="929"/>
                  <a:pt x="8097" y="929"/>
                </a:cubicBezTo>
                <a:cubicBezTo>
                  <a:pt x="8099" y="929"/>
                  <a:pt x="8099" y="929"/>
                  <a:pt x="8099" y="929"/>
                </a:cubicBezTo>
                <a:cubicBezTo>
                  <a:pt x="8099" y="929"/>
                  <a:pt x="8099" y="929"/>
                  <a:pt x="8099" y="929"/>
                </a:cubicBezTo>
                <a:cubicBezTo>
                  <a:pt x="8101" y="929"/>
                  <a:pt x="8101" y="929"/>
                  <a:pt x="8101" y="929"/>
                </a:cubicBezTo>
                <a:cubicBezTo>
                  <a:pt x="8106" y="929"/>
                  <a:pt x="8106" y="929"/>
                  <a:pt x="8106" y="929"/>
                </a:cubicBezTo>
                <a:cubicBezTo>
                  <a:pt x="8166" y="928"/>
                  <a:pt x="8227" y="912"/>
                  <a:pt x="8279" y="888"/>
                </a:cubicBezTo>
                <a:cubicBezTo>
                  <a:pt x="8279" y="913"/>
                  <a:pt x="8279" y="913"/>
                  <a:pt x="8279" y="913"/>
                </a:cubicBezTo>
                <a:cubicBezTo>
                  <a:pt x="8461" y="913"/>
                  <a:pt x="8461" y="913"/>
                  <a:pt x="8461" y="913"/>
                </a:cubicBezTo>
                <a:cubicBezTo>
                  <a:pt x="8461" y="421"/>
                  <a:pt x="8461" y="421"/>
                  <a:pt x="8461" y="421"/>
                </a:cubicBezTo>
                <a:cubicBezTo>
                  <a:pt x="8505" y="406"/>
                  <a:pt x="8559" y="391"/>
                  <a:pt x="8618" y="391"/>
                </a:cubicBezTo>
                <a:cubicBezTo>
                  <a:pt x="8678" y="391"/>
                  <a:pt x="8704" y="410"/>
                  <a:pt x="8704" y="476"/>
                </a:cubicBezTo>
                <a:cubicBezTo>
                  <a:pt x="8704" y="552"/>
                  <a:pt x="8704" y="552"/>
                  <a:pt x="8704" y="552"/>
                </a:cubicBezTo>
                <a:cubicBezTo>
                  <a:pt x="8703" y="552"/>
                  <a:pt x="8703" y="552"/>
                  <a:pt x="8703" y="552"/>
                </a:cubicBezTo>
                <a:cubicBezTo>
                  <a:pt x="8703" y="744"/>
                  <a:pt x="8703" y="744"/>
                  <a:pt x="8703" y="744"/>
                </a:cubicBezTo>
                <a:cubicBezTo>
                  <a:pt x="8703" y="893"/>
                  <a:pt x="8778" y="929"/>
                  <a:pt x="8878" y="929"/>
                </a:cubicBezTo>
                <a:cubicBezTo>
                  <a:pt x="8962" y="929"/>
                  <a:pt x="9047" y="901"/>
                  <a:pt x="9110" y="861"/>
                </a:cubicBezTo>
                <a:cubicBezTo>
                  <a:pt x="9168" y="905"/>
                  <a:pt x="9247" y="929"/>
                  <a:pt x="9345" y="929"/>
                </a:cubicBezTo>
                <a:cubicBezTo>
                  <a:pt x="9483" y="929"/>
                  <a:pt x="9561" y="895"/>
                  <a:pt x="9616" y="865"/>
                </a:cubicBezTo>
                <a:cubicBezTo>
                  <a:pt x="9616" y="743"/>
                  <a:pt x="9616" y="743"/>
                  <a:pt x="9616" y="743"/>
                </a:cubicBezTo>
                <a:cubicBezTo>
                  <a:pt x="9557" y="743"/>
                  <a:pt x="9557" y="743"/>
                  <a:pt x="9557" y="743"/>
                </a:cubicBezTo>
                <a:cubicBezTo>
                  <a:pt x="9512" y="775"/>
                  <a:pt x="9452" y="799"/>
                  <a:pt x="9374" y="799"/>
                </a:cubicBezTo>
                <a:cubicBezTo>
                  <a:pt x="9267" y="799"/>
                  <a:pt x="9201" y="762"/>
                  <a:pt x="9192" y="630"/>
                </a:cubicBezTo>
                <a:cubicBezTo>
                  <a:pt x="9640" y="630"/>
                  <a:pt x="9640" y="630"/>
                  <a:pt x="9640" y="630"/>
                </a:cubicBezTo>
                <a:cubicBezTo>
                  <a:pt x="9640" y="623"/>
                  <a:pt x="9643" y="595"/>
                  <a:pt x="9643" y="573"/>
                </a:cubicBezTo>
                <a:close/>
                <a:moveTo>
                  <a:pt x="9194" y="518"/>
                </a:moveTo>
                <a:cubicBezTo>
                  <a:pt x="9209" y="395"/>
                  <a:pt x="9264" y="363"/>
                  <a:pt x="9331" y="363"/>
                </a:cubicBezTo>
                <a:cubicBezTo>
                  <a:pt x="9407" y="363"/>
                  <a:pt x="9449" y="401"/>
                  <a:pt x="9453" y="518"/>
                </a:cubicBezTo>
                <a:lnTo>
                  <a:pt x="9194" y="518"/>
                </a:lnTo>
                <a:close/>
                <a:moveTo>
                  <a:pt x="6409" y="248"/>
                </a:moveTo>
                <a:cubicBezTo>
                  <a:pt x="6423" y="248"/>
                  <a:pt x="6438" y="250"/>
                  <a:pt x="6451" y="254"/>
                </a:cubicBezTo>
                <a:cubicBezTo>
                  <a:pt x="6451" y="400"/>
                  <a:pt x="6451" y="400"/>
                  <a:pt x="6451" y="400"/>
                </a:cubicBezTo>
                <a:cubicBezTo>
                  <a:pt x="6418" y="400"/>
                  <a:pt x="6418" y="400"/>
                  <a:pt x="6418" y="400"/>
                </a:cubicBezTo>
                <a:cubicBezTo>
                  <a:pt x="6323" y="400"/>
                  <a:pt x="6256" y="420"/>
                  <a:pt x="6219" y="439"/>
                </a:cubicBezTo>
                <a:cubicBezTo>
                  <a:pt x="6219" y="913"/>
                  <a:pt x="6219" y="913"/>
                  <a:pt x="6219" y="913"/>
                </a:cubicBezTo>
                <a:cubicBezTo>
                  <a:pt x="6037" y="913"/>
                  <a:pt x="6037" y="913"/>
                  <a:pt x="6037" y="913"/>
                </a:cubicBezTo>
                <a:cubicBezTo>
                  <a:pt x="6037" y="264"/>
                  <a:pt x="6037" y="264"/>
                  <a:pt x="6037" y="264"/>
                </a:cubicBezTo>
                <a:cubicBezTo>
                  <a:pt x="6157" y="264"/>
                  <a:pt x="6157" y="264"/>
                  <a:pt x="6157" y="264"/>
                </a:cubicBezTo>
                <a:cubicBezTo>
                  <a:pt x="6190" y="264"/>
                  <a:pt x="6210" y="265"/>
                  <a:pt x="6216" y="331"/>
                </a:cubicBezTo>
                <a:cubicBezTo>
                  <a:pt x="6260" y="287"/>
                  <a:pt x="6323" y="248"/>
                  <a:pt x="6409" y="248"/>
                </a:cubicBezTo>
                <a:close/>
                <a:moveTo>
                  <a:pt x="7908" y="125"/>
                </a:moveTo>
                <a:cubicBezTo>
                  <a:pt x="7908" y="70"/>
                  <a:pt x="7955" y="26"/>
                  <a:pt x="8013" y="26"/>
                </a:cubicBezTo>
                <a:cubicBezTo>
                  <a:pt x="8071" y="26"/>
                  <a:pt x="8118" y="70"/>
                  <a:pt x="8118" y="125"/>
                </a:cubicBezTo>
                <a:cubicBezTo>
                  <a:pt x="8118" y="179"/>
                  <a:pt x="8071" y="222"/>
                  <a:pt x="8013" y="222"/>
                </a:cubicBezTo>
                <a:cubicBezTo>
                  <a:pt x="7955" y="222"/>
                  <a:pt x="7908" y="179"/>
                  <a:pt x="7908" y="125"/>
                </a:cubicBezTo>
                <a:close/>
                <a:moveTo>
                  <a:pt x="5768" y="274"/>
                </a:moveTo>
                <a:cubicBezTo>
                  <a:pt x="5725" y="257"/>
                  <a:pt x="5678" y="247"/>
                  <a:pt x="5629" y="247"/>
                </a:cubicBezTo>
                <a:cubicBezTo>
                  <a:pt x="5616" y="247"/>
                  <a:pt x="5604" y="248"/>
                  <a:pt x="5592" y="249"/>
                </a:cubicBezTo>
                <a:cubicBezTo>
                  <a:pt x="5548" y="306"/>
                  <a:pt x="5523" y="375"/>
                  <a:pt x="5523" y="451"/>
                </a:cubicBezTo>
                <a:cubicBezTo>
                  <a:pt x="5523" y="592"/>
                  <a:pt x="5613" y="714"/>
                  <a:pt x="5741" y="766"/>
                </a:cubicBezTo>
                <a:cubicBezTo>
                  <a:pt x="5709" y="787"/>
                  <a:pt x="5670" y="800"/>
                  <a:pt x="5629" y="800"/>
                </a:cubicBezTo>
                <a:cubicBezTo>
                  <a:pt x="5515" y="800"/>
                  <a:pt x="5423" y="705"/>
                  <a:pt x="5423" y="589"/>
                </a:cubicBezTo>
                <a:cubicBezTo>
                  <a:pt x="5423" y="539"/>
                  <a:pt x="5440" y="493"/>
                  <a:pt x="5469" y="457"/>
                </a:cubicBezTo>
                <a:cubicBezTo>
                  <a:pt x="5469" y="403"/>
                  <a:pt x="5489" y="306"/>
                  <a:pt x="5519" y="264"/>
                </a:cubicBezTo>
                <a:cubicBezTo>
                  <a:pt x="5374" y="309"/>
                  <a:pt x="5273" y="440"/>
                  <a:pt x="5273" y="589"/>
                </a:cubicBezTo>
                <a:cubicBezTo>
                  <a:pt x="5273" y="779"/>
                  <a:pt x="5435" y="931"/>
                  <a:pt x="5629" y="931"/>
                </a:cubicBezTo>
                <a:cubicBezTo>
                  <a:pt x="5823" y="931"/>
                  <a:pt x="5986" y="779"/>
                  <a:pt x="5986" y="589"/>
                </a:cubicBezTo>
                <a:cubicBezTo>
                  <a:pt x="5986" y="448"/>
                  <a:pt x="5896" y="326"/>
                  <a:pt x="5768" y="274"/>
                </a:cubicBezTo>
                <a:close/>
                <a:moveTo>
                  <a:pt x="5825" y="654"/>
                </a:moveTo>
                <a:cubicBezTo>
                  <a:pt x="5738" y="629"/>
                  <a:pt x="5674" y="548"/>
                  <a:pt x="5674" y="451"/>
                </a:cubicBezTo>
                <a:cubicBezTo>
                  <a:pt x="5674" y="429"/>
                  <a:pt x="5677" y="407"/>
                  <a:pt x="5684" y="387"/>
                </a:cubicBezTo>
                <a:cubicBezTo>
                  <a:pt x="5771" y="411"/>
                  <a:pt x="5835" y="492"/>
                  <a:pt x="5835" y="589"/>
                </a:cubicBezTo>
                <a:cubicBezTo>
                  <a:pt x="5835" y="612"/>
                  <a:pt x="5831" y="633"/>
                  <a:pt x="5825" y="654"/>
                </a:cubicBezTo>
                <a:close/>
                <a:moveTo>
                  <a:pt x="4105" y="713"/>
                </a:moveTo>
                <a:cubicBezTo>
                  <a:pt x="4105" y="844"/>
                  <a:pt x="4014" y="929"/>
                  <a:pt x="3803" y="929"/>
                </a:cubicBezTo>
                <a:cubicBezTo>
                  <a:pt x="3677" y="929"/>
                  <a:pt x="3608" y="911"/>
                  <a:pt x="3551" y="894"/>
                </a:cubicBezTo>
                <a:cubicBezTo>
                  <a:pt x="3551" y="744"/>
                  <a:pt x="3551" y="744"/>
                  <a:pt x="3551" y="744"/>
                </a:cubicBezTo>
                <a:cubicBezTo>
                  <a:pt x="3663" y="744"/>
                  <a:pt x="3663" y="744"/>
                  <a:pt x="3663" y="744"/>
                </a:cubicBezTo>
                <a:cubicBezTo>
                  <a:pt x="3678" y="791"/>
                  <a:pt x="3741" y="820"/>
                  <a:pt x="3802" y="820"/>
                </a:cubicBezTo>
                <a:cubicBezTo>
                  <a:pt x="3876" y="820"/>
                  <a:pt x="3921" y="790"/>
                  <a:pt x="3921" y="741"/>
                </a:cubicBezTo>
                <a:cubicBezTo>
                  <a:pt x="3921" y="692"/>
                  <a:pt x="3891" y="671"/>
                  <a:pt x="3779" y="656"/>
                </a:cubicBezTo>
                <a:cubicBezTo>
                  <a:pt x="3629" y="636"/>
                  <a:pt x="3559" y="586"/>
                  <a:pt x="3559" y="455"/>
                </a:cubicBezTo>
                <a:cubicBezTo>
                  <a:pt x="3559" y="323"/>
                  <a:pt x="3665" y="247"/>
                  <a:pt x="3843" y="247"/>
                </a:cubicBezTo>
                <a:cubicBezTo>
                  <a:pt x="3952" y="247"/>
                  <a:pt x="4026" y="258"/>
                  <a:pt x="4081" y="276"/>
                </a:cubicBezTo>
                <a:cubicBezTo>
                  <a:pt x="4081" y="424"/>
                  <a:pt x="4081" y="424"/>
                  <a:pt x="4081" y="424"/>
                </a:cubicBezTo>
                <a:cubicBezTo>
                  <a:pt x="3974" y="424"/>
                  <a:pt x="3974" y="424"/>
                  <a:pt x="3974" y="424"/>
                </a:cubicBezTo>
                <a:cubicBezTo>
                  <a:pt x="3952" y="384"/>
                  <a:pt x="3909" y="359"/>
                  <a:pt x="3836" y="359"/>
                </a:cubicBezTo>
                <a:cubicBezTo>
                  <a:pt x="3765" y="359"/>
                  <a:pt x="3725" y="387"/>
                  <a:pt x="3725" y="429"/>
                </a:cubicBezTo>
                <a:cubicBezTo>
                  <a:pt x="3725" y="469"/>
                  <a:pt x="3750" y="493"/>
                  <a:pt x="3868" y="510"/>
                </a:cubicBezTo>
                <a:cubicBezTo>
                  <a:pt x="4036" y="534"/>
                  <a:pt x="4105" y="579"/>
                  <a:pt x="4105" y="713"/>
                </a:cubicBezTo>
                <a:close/>
                <a:moveTo>
                  <a:pt x="5291" y="155"/>
                </a:moveTo>
                <a:cubicBezTo>
                  <a:pt x="5082" y="930"/>
                  <a:pt x="5082" y="930"/>
                  <a:pt x="5082" y="930"/>
                </a:cubicBezTo>
                <a:cubicBezTo>
                  <a:pt x="4848" y="930"/>
                  <a:pt x="4848" y="930"/>
                  <a:pt x="4848" y="930"/>
                </a:cubicBezTo>
                <a:cubicBezTo>
                  <a:pt x="4699" y="353"/>
                  <a:pt x="4699" y="353"/>
                  <a:pt x="4699" y="353"/>
                </a:cubicBezTo>
                <a:cubicBezTo>
                  <a:pt x="4696" y="353"/>
                  <a:pt x="4696" y="353"/>
                  <a:pt x="4696" y="353"/>
                </a:cubicBezTo>
                <a:cubicBezTo>
                  <a:pt x="4546" y="930"/>
                  <a:pt x="4546" y="930"/>
                  <a:pt x="4546" y="930"/>
                </a:cubicBezTo>
                <a:cubicBezTo>
                  <a:pt x="4312" y="930"/>
                  <a:pt x="4312" y="930"/>
                  <a:pt x="4312" y="930"/>
                </a:cubicBezTo>
                <a:cubicBezTo>
                  <a:pt x="4113" y="150"/>
                  <a:pt x="4113" y="150"/>
                  <a:pt x="4113" y="150"/>
                </a:cubicBezTo>
                <a:cubicBezTo>
                  <a:pt x="4105" y="130"/>
                  <a:pt x="4088" y="114"/>
                  <a:pt x="4068" y="114"/>
                </a:cubicBezTo>
                <a:cubicBezTo>
                  <a:pt x="4045" y="114"/>
                  <a:pt x="4045" y="114"/>
                  <a:pt x="4045" y="114"/>
                </a:cubicBezTo>
                <a:cubicBezTo>
                  <a:pt x="4045" y="0"/>
                  <a:pt x="4045" y="0"/>
                  <a:pt x="4045" y="0"/>
                </a:cubicBezTo>
                <a:cubicBezTo>
                  <a:pt x="4437" y="0"/>
                  <a:pt x="4437" y="0"/>
                  <a:pt x="4437" y="0"/>
                </a:cubicBezTo>
                <a:cubicBezTo>
                  <a:pt x="4437" y="114"/>
                  <a:pt x="4437" y="114"/>
                  <a:pt x="4437" y="114"/>
                </a:cubicBezTo>
                <a:cubicBezTo>
                  <a:pt x="4322" y="114"/>
                  <a:pt x="4322" y="114"/>
                  <a:pt x="4322" y="114"/>
                </a:cubicBezTo>
                <a:cubicBezTo>
                  <a:pt x="4457" y="690"/>
                  <a:pt x="4457" y="690"/>
                  <a:pt x="4457" y="690"/>
                </a:cubicBezTo>
                <a:cubicBezTo>
                  <a:pt x="4460" y="690"/>
                  <a:pt x="4460" y="690"/>
                  <a:pt x="4460" y="690"/>
                </a:cubicBezTo>
                <a:cubicBezTo>
                  <a:pt x="4640" y="0"/>
                  <a:pt x="4640" y="0"/>
                  <a:pt x="4640" y="0"/>
                </a:cubicBezTo>
                <a:cubicBezTo>
                  <a:pt x="4804" y="0"/>
                  <a:pt x="4804" y="0"/>
                  <a:pt x="4804" y="0"/>
                </a:cubicBezTo>
                <a:cubicBezTo>
                  <a:pt x="4982" y="690"/>
                  <a:pt x="4982" y="690"/>
                  <a:pt x="4982" y="690"/>
                </a:cubicBezTo>
                <a:cubicBezTo>
                  <a:pt x="4985" y="690"/>
                  <a:pt x="4985" y="690"/>
                  <a:pt x="4985" y="690"/>
                </a:cubicBezTo>
                <a:cubicBezTo>
                  <a:pt x="5107" y="204"/>
                  <a:pt x="5107" y="204"/>
                  <a:pt x="5107" y="204"/>
                </a:cubicBezTo>
                <a:cubicBezTo>
                  <a:pt x="5128" y="146"/>
                  <a:pt x="5114" y="114"/>
                  <a:pt x="5060" y="114"/>
                </a:cubicBezTo>
                <a:cubicBezTo>
                  <a:pt x="5009" y="114"/>
                  <a:pt x="5009" y="114"/>
                  <a:pt x="5009" y="114"/>
                </a:cubicBezTo>
                <a:cubicBezTo>
                  <a:pt x="5009" y="0"/>
                  <a:pt x="5009" y="0"/>
                  <a:pt x="5009" y="0"/>
                </a:cubicBezTo>
                <a:cubicBezTo>
                  <a:pt x="5363" y="0"/>
                  <a:pt x="5363" y="0"/>
                  <a:pt x="5363" y="0"/>
                </a:cubicBezTo>
                <a:cubicBezTo>
                  <a:pt x="5363" y="114"/>
                  <a:pt x="5363" y="114"/>
                  <a:pt x="5363" y="114"/>
                </a:cubicBezTo>
                <a:cubicBezTo>
                  <a:pt x="5343" y="114"/>
                  <a:pt x="5343" y="114"/>
                  <a:pt x="5343" y="114"/>
                </a:cubicBezTo>
                <a:cubicBezTo>
                  <a:pt x="5320" y="114"/>
                  <a:pt x="5299" y="131"/>
                  <a:pt x="5291" y="155"/>
                </a:cubicBezTo>
                <a:close/>
                <a:moveTo>
                  <a:pt x="2509" y="247"/>
                </a:moveTo>
                <a:cubicBezTo>
                  <a:pt x="2317" y="247"/>
                  <a:pt x="2172" y="378"/>
                  <a:pt x="2172" y="592"/>
                </a:cubicBezTo>
                <a:cubicBezTo>
                  <a:pt x="2172" y="672"/>
                  <a:pt x="2190" y="740"/>
                  <a:pt x="2225" y="794"/>
                </a:cubicBezTo>
                <a:cubicBezTo>
                  <a:pt x="2201" y="801"/>
                  <a:pt x="2175" y="806"/>
                  <a:pt x="2148" y="806"/>
                </a:cubicBezTo>
                <a:cubicBezTo>
                  <a:pt x="2097" y="806"/>
                  <a:pt x="2068" y="792"/>
                  <a:pt x="2062" y="745"/>
                </a:cubicBezTo>
                <a:cubicBezTo>
                  <a:pt x="2062" y="702"/>
                  <a:pt x="2062" y="702"/>
                  <a:pt x="2062" y="702"/>
                </a:cubicBezTo>
                <a:cubicBezTo>
                  <a:pt x="2062" y="264"/>
                  <a:pt x="2062" y="264"/>
                  <a:pt x="2062" y="264"/>
                </a:cubicBezTo>
                <a:cubicBezTo>
                  <a:pt x="1880" y="264"/>
                  <a:pt x="1880" y="264"/>
                  <a:pt x="1880" y="264"/>
                </a:cubicBezTo>
                <a:cubicBezTo>
                  <a:pt x="1880" y="757"/>
                  <a:pt x="1880" y="757"/>
                  <a:pt x="1880" y="757"/>
                </a:cubicBezTo>
                <a:cubicBezTo>
                  <a:pt x="1837" y="773"/>
                  <a:pt x="1783" y="788"/>
                  <a:pt x="1723" y="788"/>
                </a:cubicBezTo>
                <a:cubicBezTo>
                  <a:pt x="1664" y="788"/>
                  <a:pt x="1638" y="768"/>
                  <a:pt x="1638" y="703"/>
                </a:cubicBezTo>
                <a:cubicBezTo>
                  <a:pt x="1638" y="627"/>
                  <a:pt x="1638" y="627"/>
                  <a:pt x="1638" y="627"/>
                </a:cubicBezTo>
                <a:cubicBezTo>
                  <a:pt x="1638" y="627"/>
                  <a:pt x="1638" y="627"/>
                  <a:pt x="1638" y="627"/>
                </a:cubicBezTo>
                <a:cubicBezTo>
                  <a:pt x="1638" y="264"/>
                  <a:pt x="1638" y="264"/>
                  <a:pt x="1638" y="264"/>
                </a:cubicBezTo>
                <a:cubicBezTo>
                  <a:pt x="1457" y="264"/>
                  <a:pt x="1457" y="264"/>
                  <a:pt x="1457" y="264"/>
                </a:cubicBezTo>
                <a:cubicBezTo>
                  <a:pt x="1457" y="752"/>
                  <a:pt x="1457" y="752"/>
                  <a:pt x="1457" y="752"/>
                </a:cubicBezTo>
                <a:cubicBezTo>
                  <a:pt x="1457" y="901"/>
                  <a:pt x="1543" y="931"/>
                  <a:pt x="1643" y="931"/>
                </a:cubicBezTo>
                <a:cubicBezTo>
                  <a:pt x="1724" y="931"/>
                  <a:pt x="1797" y="907"/>
                  <a:pt x="1857" y="871"/>
                </a:cubicBezTo>
                <a:cubicBezTo>
                  <a:pt x="1857" y="871"/>
                  <a:pt x="1857" y="871"/>
                  <a:pt x="1857" y="871"/>
                </a:cubicBezTo>
                <a:cubicBezTo>
                  <a:pt x="1857" y="871"/>
                  <a:pt x="1867" y="865"/>
                  <a:pt x="1898" y="845"/>
                </a:cubicBezTo>
                <a:cubicBezTo>
                  <a:pt x="1898" y="845"/>
                  <a:pt x="1898" y="845"/>
                  <a:pt x="1898" y="845"/>
                </a:cubicBezTo>
                <a:cubicBezTo>
                  <a:pt x="1926" y="910"/>
                  <a:pt x="1984" y="930"/>
                  <a:pt x="2056" y="930"/>
                </a:cubicBezTo>
                <a:cubicBezTo>
                  <a:pt x="2139" y="930"/>
                  <a:pt x="2225" y="901"/>
                  <a:pt x="2288" y="861"/>
                </a:cubicBezTo>
                <a:cubicBezTo>
                  <a:pt x="2346" y="906"/>
                  <a:pt x="2425" y="930"/>
                  <a:pt x="2523" y="930"/>
                </a:cubicBezTo>
                <a:cubicBezTo>
                  <a:pt x="2661" y="930"/>
                  <a:pt x="2739" y="895"/>
                  <a:pt x="2794" y="865"/>
                </a:cubicBezTo>
                <a:cubicBezTo>
                  <a:pt x="2794" y="743"/>
                  <a:pt x="2794" y="743"/>
                  <a:pt x="2794" y="743"/>
                </a:cubicBezTo>
                <a:cubicBezTo>
                  <a:pt x="2735" y="743"/>
                  <a:pt x="2735" y="743"/>
                  <a:pt x="2735" y="743"/>
                </a:cubicBezTo>
                <a:cubicBezTo>
                  <a:pt x="2690" y="775"/>
                  <a:pt x="2630" y="799"/>
                  <a:pt x="2551" y="799"/>
                </a:cubicBezTo>
                <a:cubicBezTo>
                  <a:pt x="2445" y="799"/>
                  <a:pt x="2379" y="762"/>
                  <a:pt x="2369" y="630"/>
                </a:cubicBezTo>
                <a:cubicBezTo>
                  <a:pt x="2818" y="630"/>
                  <a:pt x="2818" y="630"/>
                  <a:pt x="2818" y="630"/>
                </a:cubicBezTo>
                <a:cubicBezTo>
                  <a:pt x="2818" y="624"/>
                  <a:pt x="2821" y="596"/>
                  <a:pt x="2821" y="573"/>
                </a:cubicBezTo>
                <a:cubicBezTo>
                  <a:pt x="2821" y="354"/>
                  <a:pt x="2712" y="247"/>
                  <a:pt x="2509" y="247"/>
                </a:cubicBezTo>
                <a:close/>
                <a:moveTo>
                  <a:pt x="2372" y="518"/>
                </a:moveTo>
                <a:cubicBezTo>
                  <a:pt x="2387" y="395"/>
                  <a:pt x="2442" y="363"/>
                  <a:pt x="2509" y="363"/>
                </a:cubicBezTo>
                <a:cubicBezTo>
                  <a:pt x="2584" y="363"/>
                  <a:pt x="2627" y="401"/>
                  <a:pt x="2631" y="518"/>
                </a:cubicBezTo>
                <a:lnTo>
                  <a:pt x="2372" y="518"/>
                </a:lnTo>
                <a:close/>
                <a:moveTo>
                  <a:pt x="7385" y="45"/>
                </a:moveTo>
                <a:cubicBezTo>
                  <a:pt x="7280" y="45"/>
                  <a:pt x="7280" y="45"/>
                  <a:pt x="7280" y="45"/>
                </a:cubicBezTo>
                <a:cubicBezTo>
                  <a:pt x="7280" y="301"/>
                  <a:pt x="7280" y="301"/>
                  <a:pt x="7280" y="301"/>
                </a:cubicBezTo>
                <a:cubicBezTo>
                  <a:pt x="7237" y="265"/>
                  <a:pt x="7187" y="248"/>
                  <a:pt x="7098" y="248"/>
                </a:cubicBezTo>
                <a:cubicBezTo>
                  <a:pt x="6950" y="248"/>
                  <a:pt x="6801" y="338"/>
                  <a:pt x="6801" y="599"/>
                </a:cubicBezTo>
                <a:cubicBezTo>
                  <a:pt x="6801" y="680"/>
                  <a:pt x="6818" y="746"/>
                  <a:pt x="6846" y="797"/>
                </a:cubicBezTo>
                <a:cubicBezTo>
                  <a:pt x="6825" y="803"/>
                  <a:pt x="6803" y="807"/>
                  <a:pt x="6780" y="807"/>
                </a:cubicBezTo>
                <a:cubicBezTo>
                  <a:pt x="6720" y="807"/>
                  <a:pt x="6691" y="788"/>
                  <a:pt x="6691" y="722"/>
                </a:cubicBezTo>
                <a:cubicBezTo>
                  <a:pt x="6691" y="552"/>
                  <a:pt x="6691" y="552"/>
                  <a:pt x="6691" y="552"/>
                </a:cubicBezTo>
                <a:cubicBezTo>
                  <a:pt x="6691" y="552"/>
                  <a:pt x="6691" y="552"/>
                  <a:pt x="6691" y="552"/>
                </a:cubicBezTo>
                <a:cubicBezTo>
                  <a:pt x="6691" y="149"/>
                  <a:pt x="6691" y="149"/>
                  <a:pt x="6691" y="149"/>
                </a:cubicBezTo>
                <a:cubicBezTo>
                  <a:pt x="6691" y="60"/>
                  <a:pt x="6680" y="45"/>
                  <a:pt x="6616" y="45"/>
                </a:cubicBezTo>
                <a:cubicBezTo>
                  <a:pt x="6511" y="45"/>
                  <a:pt x="6511" y="45"/>
                  <a:pt x="6511" y="45"/>
                </a:cubicBezTo>
                <a:cubicBezTo>
                  <a:pt x="6511" y="552"/>
                  <a:pt x="6511" y="552"/>
                  <a:pt x="6511" y="552"/>
                </a:cubicBezTo>
                <a:cubicBezTo>
                  <a:pt x="6511" y="724"/>
                  <a:pt x="6511" y="724"/>
                  <a:pt x="6511" y="724"/>
                </a:cubicBezTo>
                <a:cubicBezTo>
                  <a:pt x="6511" y="744"/>
                  <a:pt x="6511" y="744"/>
                  <a:pt x="6511" y="744"/>
                </a:cubicBezTo>
                <a:cubicBezTo>
                  <a:pt x="6511" y="894"/>
                  <a:pt x="6586" y="931"/>
                  <a:pt x="6687" y="931"/>
                </a:cubicBezTo>
                <a:cubicBezTo>
                  <a:pt x="6765" y="931"/>
                  <a:pt x="6844" y="906"/>
                  <a:pt x="6906" y="871"/>
                </a:cubicBezTo>
                <a:cubicBezTo>
                  <a:pt x="6953" y="911"/>
                  <a:pt x="7013" y="931"/>
                  <a:pt x="7080" y="931"/>
                </a:cubicBezTo>
                <a:cubicBezTo>
                  <a:pt x="7171" y="931"/>
                  <a:pt x="7238" y="894"/>
                  <a:pt x="7284" y="846"/>
                </a:cubicBezTo>
                <a:cubicBezTo>
                  <a:pt x="7292" y="908"/>
                  <a:pt x="7309" y="913"/>
                  <a:pt x="7339" y="913"/>
                </a:cubicBezTo>
                <a:cubicBezTo>
                  <a:pt x="7461" y="913"/>
                  <a:pt x="7461" y="913"/>
                  <a:pt x="7461" y="913"/>
                </a:cubicBezTo>
                <a:cubicBezTo>
                  <a:pt x="7461" y="149"/>
                  <a:pt x="7461" y="149"/>
                  <a:pt x="7461" y="149"/>
                </a:cubicBezTo>
                <a:cubicBezTo>
                  <a:pt x="7461" y="61"/>
                  <a:pt x="7450" y="45"/>
                  <a:pt x="7385" y="45"/>
                </a:cubicBezTo>
                <a:close/>
                <a:moveTo>
                  <a:pt x="7280" y="743"/>
                </a:moveTo>
                <a:cubicBezTo>
                  <a:pt x="7231" y="782"/>
                  <a:pt x="7192" y="801"/>
                  <a:pt x="7135" y="801"/>
                </a:cubicBezTo>
                <a:cubicBezTo>
                  <a:pt x="7042" y="801"/>
                  <a:pt x="6997" y="743"/>
                  <a:pt x="6997" y="590"/>
                </a:cubicBezTo>
                <a:cubicBezTo>
                  <a:pt x="6997" y="424"/>
                  <a:pt x="7078" y="386"/>
                  <a:pt x="7158" y="386"/>
                </a:cubicBezTo>
                <a:cubicBezTo>
                  <a:pt x="7211" y="386"/>
                  <a:pt x="7249" y="397"/>
                  <a:pt x="7280" y="419"/>
                </a:cubicBezTo>
                <a:lnTo>
                  <a:pt x="7280" y="743"/>
                </a:lnTo>
                <a:close/>
                <a:moveTo>
                  <a:pt x="3492" y="426"/>
                </a:moveTo>
                <a:cubicBezTo>
                  <a:pt x="3492" y="913"/>
                  <a:pt x="3492" y="913"/>
                  <a:pt x="3492" y="913"/>
                </a:cubicBezTo>
                <a:cubicBezTo>
                  <a:pt x="3311" y="913"/>
                  <a:pt x="3311" y="913"/>
                  <a:pt x="3311" y="913"/>
                </a:cubicBezTo>
                <a:cubicBezTo>
                  <a:pt x="3311" y="475"/>
                  <a:pt x="3311" y="475"/>
                  <a:pt x="3311" y="475"/>
                </a:cubicBezTo>
                <a:cubicBezTo>
                  <a:pt x="3311" y="409"/>
                  <a:pt x="3285" y="390"/>
                  <a:pt x="3226" y="390"/>
                </a:cubicBezTo>
                <a:cubicBezTo>
                  <a:pt x="3166" y="390"/>
                  <a:pt x="3112" y="405"/>
                  <a:pt x="3069" y="420"/>
                </a:cubicBezTo>
                <a:cubicBezTo>
                  <a:pt x="3069" y="913"/>
                  <a:pt x="3069" y="913"/>
                  <a:pt x="3069" y="913"/>
                </a:cubicBezTo>
                <a:cubicBezTo>
                  <a:pt x="2887" y="913"/>
                  <a:pt x="2887" y="913"/>
                  <a:pt x="2887" y="913"/>
                </a:cubicBezTo>
                <a:cubicBezTo>
                  <a:pt x="2887" y="263"/>
                  <a:pt x="2887" y="263"/>
                  <a:pt x="2887" y="263"/>
                </a:cubicBezTo>
                <a:cubicBezTo>
                  <a:pt x="3007" y="263"/>
                  <a:pt x="3007" y="263"/>
                  <a:pt x="3007" y="263"/>
                </a:cubicBezTo>
                <a:cubicBezTo>
                  <a:pt x="3040" y="263"/>
                  <a:pt x="3058" y="266"/>
                  <a:pt x="3066" y="323"/>
                </a:cubicBezTo>
                <a:cubicBezTo>
                  <a:pt x="3131" y="278"/>
                  <a:pt x="3213" y="247"/>
                  <a:pt x="3306" y="247"/>
                </a:cubicBezTo>
                <a:cubicBezTo>
                  <a:pt x="3406" y="247"/>
                  <a:pt x="3492" y="277"/>
                  <a:pt x="3492" y="426"/>
                </a:cubicBezTo>
                <a:close/>
              </a:path>
            </a:pathLst>
          </a:custGeom>
          <a:solidFill>
            <a:srgbClr val="006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0" indent="0" algn="l" defTabSz="685800" rtl="0" eaLnBrk="1" latinLnBrk="0" hangingPunct="1">
              <a:lnSpc>
                <a:spcPct val="98000"/>
              </a:lnSpc>
              <a:spcBef>
                <a:spcPts val="0"/>
              </a:spcBef>
              <a:buFont typeface="Wingdings" panose="05000000000000000000" pitchFamily="2" charset="2"/>
              <a:buNone/>
              <a:defRPr/>
            </a:lvl1pPr>
          </a:lstStyle>
          <a:p>
            <a:r>
              <a:rPr lang="en-GB" dirty="0"/>
              <a:t> </a:t>
            </a:r>
          </a:p>
        </p:txBody>
      </p:sp>
      <p:sp>
        <p:nvSpPr>
          <p:cNvPr id="16" name="LS_Santeos_PH (move it under the slide if not needed)  (JU-Free) " hidden="1">
            <a:extLst>
              <a:ext uri="{FF2B5EF4-FFF2-40B4-BE49-F238E27FC236}">
                <a16:creationId xmlns:a16="http://schemas.microsoft.com/office/drawing/2014/main" xmlns="" id="{614C1E5C-52AF-4E33-A7AD-69AACB6DBF7E}"/>
              </a:ext>
            </a:extLst>
          </p:cNvPr>
          <p:cNvSpPr>
            <a:spLocks noGrp="1" noChangeAspect="1"/>
          </p:cNvSpPr>
          <p:nvPr>
            <p:ph type="body" idx="1005" hasCustomPrompt="1"/>
            <p:custDataLst>
              <p:custData r:id="rId2"/>
            </p:custDataLst>
          </p:nvPr>
        </p:nvSpPr>
        <p:spPr bwMode="auto">
          <a:xfrm>
            <a:off x="7857360" y="5484481"/>
            <a:ext cx="1071000" cy="287991"/>
          </a:xfrm>
          <a:custGeom>
            <a:avLst/>
            <a:gdLst>
              <a:gd name="T0" fmla="*/ 2049 w 4630"/>
              <a:gd name="T1" fmla="*/ 1233 h 1246"/>
              <a:gd name="T2" fmla="*/ 2105 w 4630"/>
              <a:gd name="T3" fmla="*/ 1209 h 1246"/>
              <a:gd name="T4" fmla="*/ 2051 w 4630"/>
              <a:gd name="T5" fmla="*/ 1121 h 1246"/>
              <a:gd name="T6" fmla="*/ 2387 w 4630"/>
              <a:gd name="T7" fmla="*/ 1051 h 1246"/>
              <a:gd name="T8" fmla="*/ 2329 w 4630"/>
              <a:gd name="T9" fmla="*/ 1073 h 1246"/>
              <a:gd name="T10" fmla="*/ 2256 w 4630"/>
              <a:gd name="T11" fmla="*/ 1139 h 1246"/>
              <a:gd name="T12" fmla="*/ 2365 w 4630"/>
              <a:gd name="T13" fmla="*/ 1214 h 1246"/>
              <a:gd name="T14" fmla="*/ 2359 w 4630"/>
              <a:gd name="T15" fmla="*/ 1190 h 1246"/>
              <a:gd name="T16" fmla="*/ 2331 w 4630"/>
              <a:gd name="T17" fmla="*/ 1154 h 1246"/>
              <a:gd name="T18" fmla="*/ 1909 w 4630"/>
              <a:gd name="T19" fmla="*/ 1242 h 1246"/>
              <a:gd name="T20" fmla="*/ 1772 w 4630"/>
              <a:gd name="T21" fmla="*/ 1242 h 1246"/>
              <a:gd name="T22" fmla="*/ 1950 w 4630"/>
              <a:gd name="T23" fmla="*/ 1071 h 1246"/>
              <a:gd name="T24" fmla="*/ 2082 w 4630"/>
              <a:gd name="T25" fmla="*/ 722 h 1246"/>
              <a:gd name="T26" fmla="*/ 1791 w 4630"/>
              <a:gd name="T27" fmla="*/ 319 h 1246"/>
              <a:gd name="T28" fmla="*/ 1439 w 4630"/>
              <a:gd name="T29" fmla="*/ 722 h 1246"/>
              <a:gd name="T30" fmla="*/ 4322 w 4630"/>
              <a:gd name="T31" fmla="*/ 869 h 1246"/>
              <a:gd name="T32" fmla="*/ 4362 w 4630"/>
              <a:gd name="T33" fmla="*/ 174 h 1246"/>
              <a:gd name="T34" fmla="*/ 4322 w 4630"/>
              <a:gd name="T35" fmla="*/ 869 h 1246"/>
              <a:gd name="T36" fmla="*/ 232 w 4630"/>
              <a:gd name="T37" fmla="*/ 591 h 1246"/>
              <a:gd name="T38" fmla="*/ 323 w 4630"/>
              <a:gd name="T39" fmla="*/ 442 h 1246"/>
              <a:gd name="T40" fmla="*/ 1362 w 4630"/>
              <a:gd name="T41" fmla="*/ 1197 h 1246"/>
              <a:gd name="T42" fmla="*/ 1474 w 4630"/>
              <a:gd name="T43" fmla="*/ 1206 h 1246"/>
              <a:gd name="T44" fmla="*/ 1519 w 4630"/>
              <a:gd name="T45" fmla="*/ 1061 h 1246"/>
              <a:gd name="T46" fmla="*/ 1400 w 4630"/>
              <a:gd name="T47" fmla="*/ 1121 h 1246"/>
              <a:gd name="T48" fmla="*/ 1065 w 4630"/>
              <a:gd name="T49" fmla="*/ 402 h 1246"/>
              <a:gd name="T50" fmla="*/ 1333 w 4630"/>
              <a:gd name="T51" fmla="*/ 754 h 1246"/>
              <a:gd name="T52" fmla="*/ 1065 w 4630"/>
              <a:gd name="T53" fmla="*/ 710 h 1246"/>
              <a:gd name="T54" fmla="*/ 2226 w 4630"/>
              <a:gd name="T55" fmla="*/ 0 h 1246"/>
              <a:gd name="T56" fmla="*/ 2572 w 4630"/>
              <a:gd name="T57" fmla="*/ 754 h 1246"/>
              <a:gd name="T58" fmla="*/ 3890 w 4630"/>
              <a:gd name="T59" fmla="*/ 965 h 1246"/>
              <a:gd name="T60" fmla="*/ 3664 w 4630"/>
              <a:gd name="T61" fmla="*/ 171 h 1246"/>
              <a:gd name="T62" fmla="*/ 3837 w 4630"/>
              <a:gd name="T63" fmla="*/ 526 h 1246"/>
              <a:gd name="T64" fmla="*/ 3746 w 4630"/>
              <a:gd name="T65" fmla="*/ 1190 h 1246"/>
              <a:gd name="T66" fmla="*/ 4035 w 4630"/>
              <a:gd name="T67" fmla="*/ 1105 h 1246"/>
              <a:gd name="T68" fmla="*/ 4170 w 4630"/>
              <a:gd name="T69" fmla="*/ 1173 h 1246"/>
              <a:gd name="T70" fmla="*/ 4025 w 4630"/>
              <a:gd name="T71" fmla="*/ 1049 h 1246"/>
              <a:gd name="T72" fmla="*/ 4053 w 4630"/>
              <a:gd name="T73" fmla="*/ 1083 h 1246"/>
              <a:gd name="T74" fmla="*/ 4215 w 4630"/>
              <a:gd name="T75" fmla="*/ 1197 h 1246"/>
              <a:gd name="T76" fmla="*/ 4326 w 4630"/>
              <a:gd name="T77" fmla="*/ 1206 h 1246"/>
              <a:gd name="T78" fmla="*/ 4371 w 4630"/>
              <a:gd name="T79" fmla="*/ 1061 h 1246"/>
              <a:gd name="T80" fmla="*/ 4252 w 4630"/>
              <a:gd name="T81" fmla="*/ 1121 h 1246"/>
              <a:gd name="T82" fmla="*/ 4482 w 4630"/>
              <a:gd name="T83" fmla="*/ 1182 h 1246"/>
              <a:gd name="T84" fmla="*/ 4453 w 4630"/>
              <a:gd name="T85" fmla="*/ 1135 h 1246"/>
              <a:gd name="T86" fmla="*/ 4558 w 4630"/>
              <a:gd name="T87" fmla="*/ 1085 h 1246"/>
              <a:gd name="T88" fmla="*/ 4600 w 4630"/>
              <a:gd name="T89" fmla="*/ 1146 h 1246"/>
              <a:gd name="T90" fmla="*/ 3550 w 4630"/>
              <a:gd name="T91" fmla="*/ 1123 h 1246"/>
              <a:gd name="T92" fmla="*/ 3603 w 4630"/>
              <a:gd name="T93" fmla="*/ 1036 h 1246"/>
              <a:gd name="T94" fmla="*/ 3045 w 4630"/>
              <a:gd name="T95" fmla="*/ 1187 h 1246"/>
              <a:gd name="T96" fmla="*/ 3111 w 4630"/>
              <a:gd name="T97" fmla="*/ 1155 h 1246"/>
              <a:gd name="T98" fmla="*/ 3177 w 4630"/>
              <a:gd name="T99" fmla="*/ 1097 h 1246"/>
              <a:gd name="T100" fmla="*/ 3167 w 4630"/>
              <a:gd name="T101" fmla="*/ 1126 h 1246"/>
              <a:gd name="T102" fmla="*/ 2581 w 4630"/>
              <a:gd name="T103" fmla="*/ 1189 h 1246"/>
              <a:gd name="T104" fmla="*/ 2673 w 4630"/>
              <a:gd name="T105" fmla="*/ 1039 h 1246"/>
              <a:gd name="T106" fmla="*/ 2668 w 4630"/>
              <a:gd name="T107" fmla="*/ 1203 h 1246"/>
              <a:gd name="T108" fmla="*/ 2792 w 4630"/>
              <a:gd name="T109" fmla="*/ 1082 h 1246"/>
              <a:gd name="T110" fmla="*/ 2771 w 4630"/>
              <a:gd name="T111" fmla="*/ 1073 h 1246"/>
              <a:gd name="T112" fmla="*/ 3307 w 4630"/>
              <a:gd name="T113" fmla="*/ 1049 h 1246"/>
              <a:gd name="T114" fmla="*/ 3455 w 4630"/>
              <a:gd name="T115" fmla="*/ 1188 h 1246"/>
              <a:gd name="T116" fmla="*/ 3457 w 4630"/>
              <a:gd name="T117" fmla="*/ 1154 h 1246"/>
              <a:gd name="T118" fmla="*/ 3386 w 4630"/>
              <a:gd name="T119" fmla="*/ 1080 h 1246"/>
              <a:gd name="T120" fmla="*/ 2945 w 4630"/>
              <a:gd name="T121" fmla="*/ 171 h 1246"/>
              <a:gd name="T122" fmla="*/ 3071 w 4630"/>
              <a:gd name="T123" fmla="*/ 45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30" h="1246">
                <a:moveTo>
                  <a:pt x="2170" y="1061"/>
                </a:moveTo>
                <a:cubicBezTo>
                  <a:pt x="2161" y="1052"/>
                  <a:pt x="2151" y="1046"/>
                  <a:pt x="2139" y="1042"/>
                </a:cubicBezTo>
                <a:cubicBezTo>
                  <a:pt x="2127" y="1038"/>
                  <a:pt x="2115" y="1036"/>
                  <a:pt x="2102" y="1036"/>
                </a:cubicBezTo>
                <a:cubicBezTo>
                  <a:pt x="2081" y="1036"/>
                  <a:pt x="2064" y="1040"/>
                  <a:pt x="2049" y="1049"/>
                </a:cubicBezTo>
                <a:cubicBezTo>
                  <a:pt x="2034" y="1058"/>
                  <a:pt x="2022" y="1071"/>
                  <a:pt x="2014" y="1086"/>
                </a:cubicBezTo>
                <a:cubicBezTo>
                  <a:pt x="2005" y="1102"/>
                  <a:pt x="2001" y="1121"/>
                  <a:pt x="2001" y="1142"/>
                </a:cubicBezTo>
                <a:cubicBezTo>
                  <a:pt x="2001" y="1163"/>
                  <a:pt x="2005" y="1181"/>
                  <a:pt x="2014" y="1197"/>
                </a:cubicBezTo>
                <a:cubicBezTo>
                  <a:pt x="2022" y="1213"/>
                  <a:pt x="2034" y="1225"/>
                  <a:pt x="2049" y="1233"/>
                </a:cubicBezTo>
                <a:cubicBezTo>
                  <a:pt x="2065" y="1242"/>
                  <a:pt x="2083" y="1246"/>
                  <a:pt x="2104" y="1246"/>
                </a:cubicBezTo>
                <a:cubicBezTo>
                  <a:pt x="2121" y="1246"/>
                  <a:pt x="2136" y="1244"/>
                  <a:pt x="2148" y="1239"/>
                </a:cubicBezTo>
                <a:cubicBezTo>
                  <a:pt x="2161" y="1234"/>
                  <a:pt x="2172" y="1227"/>
                  <a:pt x="2180" y="1219"/>
                </a:cubicBezTo>
                <a:cubicBezTo>
                  <a:pt x="2188" y="1210"/>
                  <a:pt x="2194" y="1199"/>
                  <a:pt x="2197" y="1188"/>
                </a:cubicBezTo>
                <a:cubicBezTo>
                  <a:pt x="2150" y="1183"/>
                  <a:pt x="2150" y="1183"/>
                  <a:pt x="2150" y="1183"/>
                </a:cubicBezTo>
                <a:cubicBezTo>
                  <a:pt x="2140" y="1197"/>
                  <a:pt x="2140" y="1197"/>
                  <a:pt x="2140" y="1197"/>
                </a:cubicBezTo>
                <a:cubicBezTo>
                  <a:pt x="2125" y="1206"/>
                  <a:pt x="2125" y="1206"/>
                  <a:pt x="2125" y="1206"/>
                </a:cubicBezTo>
                <a:cubicBezTo>
                  <a:pt x="2119" y="1208"/>
                  <a:pt x="2112" y="1209"/>
                  <a:pt x="2105" y="1209"/>
                </a:cubicBezTo>
                <a:cubicBezTo>
                  <a:pt x="2094" y="1209"/>
                  <a:pt x="2085" y="1207"/>
                  <a:pt x="2077" y="1202"/>
                </a:cubicBezTo>
                <a:cubicBezTo>
                  <a:pt x="2068" y="1198"/>
                  <a:pt x="2062" y="1191"/>
                  <a:pt x="2058" y="1183"/>
                </a:cubicBezTo>
                <a:cubicBezTo>
                  <a:pt x="2053" y="1175"/>
                  <a:pt x="2051" y="1165"/>
                  <a:pt x="2051" y="1154"/>
                </a:cubicBezTo>
                <a:cubicBezTo>
                  <a:pt x="2199" y="1154"/>
                  <a:pt x="2199" y="1154"/>
                  <a:pt x="2199" y="1154"/>
                </a:cubicBezTo>
                <a:cubicBezTo>
                  <a:pt x="2199" y="1139"/>
                  <a:pt x="2199" y="1139"/>
                  <a:pt x="2199" y="1139"/>
                </a:cubicBezTo>
                <a:cubicBezTo>
                  <a:pt x="2199" y="1121"/>
                  <a:pt x="2196" y="1106"/>
                  <a:pt x="2191" y="1093"/>
                </a:cubicBezTo>
                <a:cubicBezTo>
                  <a:pt x="2186" y="1080"/>
                  <a:pt x="2179" y="1069"/>
                  <a:pt x="2170" y="1061"/>
                </a:cubicBezTo>
                <a:close/>
                <a:moveTo>
                  <a:pt x="2051" y="1121"/>
                </a:moveTo>
                <a:cubicBezTo>
                  <a:pt x="2052" y="1113"/>
                  <a:pt x="2054" y="1106"/>
                  <a:pt x="2057" y="1099"/>
                </a:cubicBezTo>
                <a:cubicBezTo>
                  <a:pt x="2062" y="1091"/>
                  <a:pt x="2068" y="1085"/>
                  <a:pt x="2076" y="1080"/>
                </a:cubicBezTo>
                <a:cubicBezTo>
                  <a:pt x="2083" y="1076"/>
                  <a:pt x="2092" y="1073"/>
                  <a:pt x="2102" y="1073"/>
                </a:cubicBezTo>
                <a:cubicBezTo>
                  <a:pt x="2112" y="1073"/>
                  <a:pt x="2120" y="1075"/>
                  <a:pt x="2128" y="1080"/>
                </a:cubicBezTo>
                <a:cubicBezTo>
                  <a:pt x="2135" y="1084"/>
                  <a:pt x="2141" y="1089"/>
                  <a:pt x="2145" y="1097"/>
                </a:cubicBezTo>
                <a:cubicBezTo>
                  <a:pt x="2149" y="1104"/>
                  <a:pt x="2151" y="1112"/>
                  <a:pt x="2151" y="1121"/>
                </a:cubicBezTo>
                <a:lnTo>
                  <a:pt x="2051" y="1121"/>
                </a:lnTo>
                <a:close/>
                <a:moveTo>
                  <a:pt x="2387" y="1051"/>
                </a:moveTo>
                <a:cubicBezTo>
                  <a:pt x="2378" y="1045"/>
                  <a:pt x="2369" y="1042"/>
                  <a:pt x="2359" y="1039"/>
                </a:cubicBezTo>
                <a:cubicBezTo>
                  <a:pt x="2349" y="1037"/>
                  <a:pt x="2339" y="1036"/>
                  <a:pt x="2328" y="1036"/>
                </a:cubicBezTo>
                <a:cubicBezTo>
                  <a:pt x="2313" y="1036"/>
                  <a:pt x="2300" y="1038"/>
                  <a:pt x="2288" y="1042"/>
                </a:cubicBezTo>
                <a:cubicBezTo>
                  <a:pt x="2275" y="1046"/>
                  <a:pt x="2265" y="1053"/>
                  <a:pt x="2257" y="1061"/>
                </a:cubicBezTo>
                <a:cubicBezTo>
                  <a:pt x="2248" y="1069"/>
                  <a:pt x="2242" y="1080"/>
                  <a:pt x="2238" y="1092"/>
                </a:cubicBezTo>
                <a:cubicBezTo>
                  <a:pt x="2285" y="1099"/>
                  <a:pt x="2285" y="1099"/>
                  <a:pt x="2285" y="1099"/>
                </a:cubicBezTo>
                <a:cubicBezTo>
                  <a:pt x="2288" y="1092"/>
                  <a:pt x="2292" y="1085"/>
                  <a:pt x="2299" y="1080"/>
                </a:cubicBezTo>
                <a:cubicBezTo>
                  <a:pt x="2307" y="1075"/>
                  <a:pt x="2316" y="1073"/>
                  <a:pt x="2329" y="1073"/>
                </a:cubicBezTo>
                <a:cubicBezTo>
                  <a:pt x="2340" y="1073"/>
                  <a:pt x="2349" y="1075"/>
                  <a:pt x="2355" y="1081"/>
                </a:cubicBezTo>
                <a:cubicBezTo>
                  <a:pt x="2361" y="1086"/>
                  <a:pt x="2365" y="1094"/>
                  <a:pt x="2365" y="1104"/>
                </a:cubicBezTo>
                <a:cubicBezTo>
                  <a:pt x="2365" y="1105"/>
                  <a:pt x="2365" y="1105"/>
                  <a:pt x="2365" y="1105"/>
                </a:cubicBezTo>
                <a:cubicBezTo>
                  <a:pt x="2359" y="1115"/>
                  <a:pt x="2359" y="1115"/>
                  <a:pt x="2359" y="1115"/>
                </a:cubicBezTo>
                <a:cubicBezTo>
                  <a:pt x="2356" y="1117"/>
                  <a:pt x="2350" y="1119"/>
                  <a:pt x="2342" y="1120"/>
                </a:cubicBezTo>
                <a:cubicBezTo>
                  <a:pt x="2335" y="1121"/>
                  <a:pt x="2324" y="1122"/>
                  <a:pt x="2312" y="1123"/>
                </a:cubicBezTo>
                <a:cubicBezTo>
                  <a:pt x="2302" y="1124"/>
                  <a:pt x="2292" y="1126"/>
                  <a:pt x="2282" y="1128"/>
                </a:cubicBezTo>
                <a:cubicBezTo>
                  <a:pt x="2272" y="1131"/>
                  <a:pt x="2264" y="1134"/>
                  <a:pt x="2256" y="1139"/>
                </a:cubicBezTo>
                <a:cubicBezTo>
                  <a:pt x="2248" y="1143"/>
                  <a:pt x="2242" y="1149"/>
                  <a:pt x="2238" y="1157"/>
                </a:cubicBezTo>
                <a:cubicBezTo>
                  <a:pt x="2234" y="1164"/>
                  <a:pt x="2231" y="1174"/>
                  <a:pt x="2231" y="1185"/>
                </a:cubicBezTo>
                <a:cubicBezTo>
                  <a:pt x="2231" y="1198"/>
                  <a:pt x="2234" y="1210"/>
                  <a:pt x="2241" y="1219"/>
                </a:cubicBezTo>
                <a:cubicBezTo>
                  <a:pt x="2247" y="1228"/>
                  <a:pt x="2255" y="1235"/>
                  <a:pt x="2266" y="1239"/>
                </a:cubicBezTo>
                <a:cubicBezTo>
                  <a:pt x="2277" y="1244"/>
                  <a:pt x="2289" y="1246"/>
                  <a:pt x="2302" y="1246"/>
                </a:cubicBezTo>
                <a:cubicBezTo>
                  <a:pt x="2314" y="1246"/>
                  <a:pt x="2323" y="1245"/>
                  <a:pt x="2331" y="1242"/>
                </a:cubicBezTo>
                <a:cubicBezTo>
                  <a:pt x="2340" y="1239"/>
                  <a:pt x="2347" y="1235"/>
                  <a:pt x="2352" y="1230"/>
                </a:cubicBezTo>
                <a:cubicBezTo>
                  <a:pt x="2365" y="1214"/>
                  <a:pt x="2365" y="1214"/>
                  <a:pt x="2365" y="1214"/>
                </a:cubicBezTo>
                <a:cubicBezTo>
                  <a:pt x="2366" y="1214"/>
                  <a:pt x="2366" y="1214"/>
                  <a:pt x="2366" y="1214"/>
                </a:cubicBezTo>
                <a:cubicBezTo>
                  <a:pt x="2366" y="1242"/>
                  <a:pt x="2366" y="1242"/>
                  <a:pt x="2366" y="1242"/>
                </a:cubicBezTo>
                <a:cubicBezTo>
                  <a:pt x="2415" y="1242"/>
                  <a:pt x="2415" y="1242"/>
                  <a:pt x="2415" y="1242"/>
                </a:cubicBezTo>
                <a:cubicBezTo>
                  <a:pt x="2415" y="1106"/>
                  <a:pt x="2415" y="1106"/>
                  <a:pt x="2415" y="1106"/>
                </a:cubicBezTo>
                <a:cubicBezTo>
                  <a:pt x="2415" y="1092"/>
                  <a:pt x="2412" y="1081"/>
                  <a:pt x="2407" y="1072"/>
                </a:cubicBezTo>
                <a:cubicBezTo>
                  <a:pt x="2402" y="1063"/>
                  <a:pt x="2395" y="1056"/>
                  <a:pt x="2387" y="1051"/>
                </a:cubicBezTo>
                <a:close/>
                <a:moveTo>
                  <a:pt x="2365" y="1169"/>
                </a:moveTo>
                <a:cubicBezTo>
                  <a:pt x="2365" y="1177"/>
                  <a:pt x="2363" y="1184"/>
                  <a:pt x="2359" y="1190"/>
                </a:cubicBezTo>
                <a:cubicBezTo>
                  <a:pt x="2355" y="1196"/>
                  <a:pt x="2349" y="1201"/>
                  <a:pt x="2342" y="1205"/>
                </a:cubicBezTo>
                <a:cubicBezTo>
                  <a:pt x="2334" y="1209"/>
                  <a:pt x="2326" y="1211"/>
                  <a:pt x="2315" y="1211"/>
                </a:cubicBezTo>
                <a:cubicBezTo>
                  <a:pt x="2305" y="1211"/>
                  <a:pt x="2296" y="1209"/>
                  <a:pt x="2290" y="1204"/>
                </a:cubicBezTo>
                <a:cubicBezTo>
                  <a:pt x="2283" y="1200"/>
                  <a:pt x="2280" y="1193"/>
                  <a:pt x="2280" y="1184"/>
                </a:cubicBezTo>
                <a:cubicBezTo>
                  <a:pt x="2285" y="1169"/>
                  <a:pt x="2285" y="1169"/>
                  <a:pt x="2285" y="1169"/>
                </a:cubicBezTo>
                <a:cubicBezTo>
                  <a:pt x="2299" y="1160"/>
                  <a:pt x="2299" y="1160"/>
                  <a:pt x="2299" y="1160"/>
                </a:cubicBezTo>
                <a:cubicBezTo>
                  <a:pt x="2305" y="1158"/>
                  <a:pt x="2311" y="1156"/>
                  <a:pt x="2319" y="1155"/>
                </a:cubicBezTo>
                <a:cubicBezTo>
                  <a:pt x="2331" y="1154"/>
                  <a:pt x="2331" y="1154"/>
                  <a:pt x="2331" y="1154"/>
                </a:cubicBezTo>
                <a:cubicBezTo>
                  <a:pt x="2344" y="1151"/>
                  <a:pt x="2344" y="1151"/>
                  <a:pt x="2344" y="1151"/>
                </a:cubicBezTo>
                <a:cubicBezTo>
                  <a:pt x="2357" y="1149"/>
                  <a:pt x="2357" y="1149"/>
                  <a:pt x="2357" y="1149"/>
                </a:cubicBezTo>
                <a:cubicBezTo>
                  <a:pt x="2365" y="1145"/>
                  <a:pt x="2365" y="1145"/>
                  <a:pt x="2365" y="1145"/>
                </a:cubicBezTo>
                <a:lnTo>
                  <a:pt x="2365" y="1169"/>
                </a:lnTo>
                <a:close/>
                <a:moveTo>
                  <a:pt x="1950" y="1071"/>
                </a:moveTo>
                <a:cubicBezTo>
                  <a:pt x="1956" y="1082"/>
                  <a:pt x="1959" y="1096"/>
                  <a:pt x="1959" y="1113"/>
                </a:cubicBezTo>
                <a:cubicBezTo>
                  <a:pt x="1959" y="1242"/>
                  <a:pt x="1959" y="1242"/>
                  <a:pt x="1959" y="1242"/>
                </a:cubicBezTo>
                <a:cubicBezTo>
                  <a:pt x="1909" y="1242"/>
                  <a:pt x="1909" y="1242"/>
                  <a:pt x="1909" y="1242"/>
                </a:cubicBezTo>
                <a:cubicBezTo>
                  <a:pt x="1909" y="1120"/>
                  <a:pt x="1909" y="1120"/>
                  <a:pt x="1909" y="1120"/>
                </a:cubicBezTo>
                <a:cubicBezTo>
                  <a:pt x="1909" y="1106"/>
                  <a:pt x="1906" y="1096"/>
                  <a:pt x="1898" y="1088"/>
                </a:cubicBezTo>
                <a:cubicBezTo>
                  <a:pt x="1891" y="1080"/>
                  <a:pt x="1881" y="1077"/>
                  <a:pt x="1868" y="1077"/>
                </a:cubicBezTo>
                <a:cubicBezTo>
                  <a:pt x="1859" y="1077"/>
                  <a:pt x="1851" y="1078"/>
                  <a:pt x="1844" y="1082"/>
                </a:cubicBezTo>
                <a:cubicBezTo>
                  <a:pt x="1837" y="1086"/>
                  <a:pt x="1831" y="1091"/>
                  <a:pt x="1828" y="1098"/>
                </a:cubicBezTo>
                <a:cubicBezTo>
                  <a:pt x="1824" y="1105"/>
                  <a:pt x="1822" y="1113"/>
                  <a:pt x="1822" y="1123"/>
                </a:cubicBezTo>
                <a:cubicBezTo>
                  <a:pt x="1822" y="1242"/>
                  <a:pt x="1822" y="1242"/>
                  <a:pt x="1822" y="1242"/>
                </a:cubicBezTo>
                <a:cubicBezTo>
                  <a:pt x="1772" y="1242"/>
                  <a:pt x="1772" y="1242"/>
                  <a:pt x="1772" y="1242"/>
                </a:cubicBezTo>
                <a:cubicBezTo>
                  <a:pt x="1772" y="971"/>
                  <a:pt x="1772" y="971"/>
                  <a:pt x="1772" y="971"/>
                </a:cubicBezTo>
                <a:cubicBezTo>
                  <a:pt x="1821" y="971"/>
                  <a:pt x="1821" y="971"/>
                  <a:pt x="1821" y="971"/>
                </a:cubicBezTo>
                <a:cubicBezTo>
                  <a:pt x="1821" y="1073"/>
                  <a:pt x="1821" y="1073"/>
                  <a:pt x="1821" y="1073"/>
                </a:cubicBezTo>
                <a:cubicBezTo>
                  <a:pt x="1823" y="1073"/>
                  <a:pt x="1823" y="1073"/>
                  <a:pt x="1823" y="1073"/>
                </a:cubicBezTo>
                <a:cubicBezTo>
                  <a:pt x="1828" y="1062"/>
                  <a:pt x="1836" y="1053"/>
                  <a:pt x="1846" y="1046"/>
                </a:cubicBezTo>
                <a:cubicBezTo>
                  <a:pt x="1857" y="1039"/>
                  <a:pt x="1870" y="1036"/>
                  <a:pt x="1886" y="1036"/>
                </a:cubicBezTo>
                <a:cubicBezTo>
                  <a:pt x="1901" y="1036"/>
                  <a:pt x="1914" y="1039"/>
                  <a:pt x="1925" y="1045"/>
                </a:cubicBezTo>
                <a:cubicBezTo>
                  <a:pt x="1936" y="1051"/>
                  <a:pt x="1944" y="1059"/>
                  <a:pt x="1950" y="1071"/>
                </a:cubicBezTo>
                <a:close/>
                <a:moveTo>
                  <a:pt x="1405" y="296"/>
                </a:moveTo>
                <a:cubicBezTo>
                  <a:pt x="1352" y="296"/>
                  <a:pt x="1352" y="296"/>
                  <a:pt x="1352" y="296"/>
                </a:cubicBezTo>
                <a:cubicBezTo>
                  <a:pt x="1352" y="182"/>
                  <a:pt x="1352" y="182"/>
                  <a:pt x="1352" y="182"/>
                </a:cubicBezTo>
                <a:cubicBezTo>
                  <a:pt x="1594" y="182"/>
                  <a:pt x="1594" y="182"/>
                  <a:pt x="1594" y="182"/>
                </a:cubicBezTo>
                <a:cubicBezTo>
                  <a:pt x="1617" y="182"/>
                  <a:pt x="1631" y="200"/>
                  <a:pt x="1635" y="270"/>
                </a:cubicBezTo>
                <a:cubicBezTo>
                  <a:pt x="1701" y="210"/>
                  <a:pt x="1791" y="171"/>
                  <a:pt x="1898" y="171"/>
                </a:cubicBezTo>
                <a:cubicBezTo>
                  <a:pt x="1997" y="171"/>
                  <a:pt x="2082" y="209"/>
                  <a:pt x="2082" y="341"/>
                </a:cubicBezTo>
                <a:cubicBezTo>
                  <a:pt x="2082" y="722"/>
                  <a:pt x="2082" y="722"/>
                  <a:pt x="2082" y="722"/>
                </a:cubicBezTo>
                <a:cubicBezTo>
                  <a:pt x="2082" y="737"/>
                  <a:pt x="2099" y="754"/>
                  <a:pt x="2116" y="754"/>
                </a:cubicBezTo>
                <a:cubicBezTo>
                  <a:pt x="2154" y="754"/>
                  <a:pt x="2154" y="754"/>
                  <a:pt x="2154" y="754"/>
                </a:cubicBezTo>
                <a:cubicBezTo>
                  <a:pt x="2154" y="862"/>
                  <a:pt x="2154" y="862"/>
                  <a:pt x="2154" y="862"/>
                </a:cubicBezTo>
                <a:cubicBezTo>
                  <a:pt x="1804" y="862"/>
                  <a:pt x="1804" y="862"/>
                  <a:pt x="1804" y="862"/>
                </a:cubicBezTo>
                <a:cubicBezTo>
                  <a:pt x="1804" y="754"/>
                  <a:pt x="1804" y="754"/>
                  <a:pt x="1804" y="754"/>
                </a:cubicBezTo>
                <a:cubicBezTo>
                  <a:pt x="1885" y="754"/>
                  <a:pt x="1885" y="754"/>
                  <a:pt x="1885" y="754"/>
                </a:cubicBezTo>
                <a:cubicBezTo>
                  <a:pt x="1885" y="406"/>
                  <a:pt x="1885" y="406"/>
                  <a:pt x="1885" y="406"/>
                </a:cubicBezTo>
                <a:cubicBezTo>
                  <a:pt x="1885" y="338"/>
                  <a:pt x="1858" y="319"/>
                  <a:pt x="1791" y="319"/>
                </a:cubicBezTo>
                <a:cubicBezTo>
                  <a:pt x="1735" y="319"/>
                  <a:pt x="1682" y="331"/>
                  <a:pt x="1636" y="345"/>
                </a:cubicBezTo>
                <a:cubicBezTo>
                  <a:pt x="1636" y="754"/>
                  <a:pt x="1636" y="754"/>
                  <a:pt x="1636" y="754"/>
                </a:cubicBezTo>
                <a:cubicBezTo>
                  <a:pt x="1719" y="754"/>
                  <a:pt x="1719" y="754"/>
                  <a:pt x="1719" y="754"/>
                </a:cubicBezTo>
                <a:cubicBezTo>
                  <a:pt x="1719" y="862"/>
                  <a:pt x="1719" y="862"/>
                  <a:pt x="1719" y="862"/>
                </a:cubicBezTo>
                <a:cubicBezTo>
                  <a:pt x="1358" y="862"/>
                  <a:pt x="1358" y="862"/>
                  <a:pt x="1358" y="862"/>
                </a:cubicBezTo>
                <a:cubicBezTo>
                  <a:pt x="1358" y="754"/>
                  <a:pt x="1358" y="754"/>
                  <a:pt x="1358" y="754"/>
                </a:cubicBezTo>
                <a:cubicBezTo>
                  <a:pt x="1405" y="754"/>
                  <a:pt x="1405" y="754"/>
                  <a:pt x="1405" y="754"/>
                </a:cubicBezTo>
                <a:cubicBezTo>
                  <a:pt x="1421" y="754"/>
                  <a:pt x="1439" y="736"/>
                  <a:pt x="1439" y="722"/>
                </a:cubicBezTo>
                <a:cubicBezTo>
                  <a:pt x="1439" y="331"/>
                  <a:pt x="1439" y="331"/>
                  <a:pt x="1439" y="331"/>
                </a:cubicBezTo>
                <a:cubicBezTo>
                  <a:pt x="1439" y="316"/>
                  <a:pt x="1421" y="296"/>
                  <a:pt x="1405" y="296"/>
                </a:cubicBezTo>
                <a:close/>
                <a:moveTo>
                  <a:pt x="1591" y="1109"/>
                </a:moveTo>
                <a:cubicBezTo>
                  <a:pt x="1719" y="1109"/>
                  <a:pt x="1719" y="1109"/>
                  <a:pt x="1719" y="1109"/>
                </a:cubicBezTo>
                <a:cubicBezTo>
                  <a:pt x="1719" y="1149"/>
                  <a:pt x="1719" y="1149"/>
                  <a:pt x="1719" y="1149"/>
                </a:cubicBezTo>
                <a:cubicBezTo>
                  <a:pt x="1591" y="1149"/>
                  <a:pt x="1591" y="1149"/>
                  <a:pt x="1591" y="1149"/>
                </a:cubicBezTo>
                <a:lnTo>
                  <a:pt x="1591" y="1109"/>
                </a:lnTo>
                <a:close/>
                <a:moveTo>
                  <a:pt x="4322" y="869"/>
                </a:moveTo>
                <a:cubicBezTo>
                  <a:pt x="4193" y="869"/>
                  <a:pt x="4123" y="851"/>
                  <a:pt x="4065" y="833"/>
                </a:cubicBezTo>
                <a:cubicBezTo>
                  <a:pt x="4065" y="680"/>
                  <a:pt x="4065" y="680"/>
                  <a:pt x="4065" y="680"/>
                </a:cubicBezTo>
                <a:cubicBezTo>
                  <a:pt x="4179" y="680"/>
                  <a:pt x="4179" y="680"/>
                  <a:pt x="4179" y="680"/>
                </a:cubicBezTo>
                <a:cubicBezTo>
                  <a:pt x="4195" y="728"/>
                  <a:pt x="4258" y="758"/>
                  <a:pt x="4320" y="758"/>
                </a:cubicBezTo>
                <a:cubicBezTo>
                  <a:pt x="4396" y="758"/>
                  <a:pt x="4442" y="727"/>
                  <a:pt x="4442" y="678"/>
                </a:cubicBezTo>
                <a:cubicBezTo>
                  <a:pt x="4442" y="627"/>
                  <a:pt x="4411" y="607"/>
                  <a:pt x="4297" y="591"/>
                </a:cubicBezTo>
                <a:cubicBezTo>
                  <a:pt x="4145" y="570"/>
                  <a:pt x="4073" y="520"/>
                  <a:pt x="4073" y="386"/>
                </a:cubicBezTo>
                <a:cubicBezTo>
                  <a:pt x="4073" y="252"/>
                  <a:pt x="4181" y="174"/>
                  <a:pt x="4362" y="174"/>
                </a:cubicBezTo>
                <a:cubicBezTo>
                  <a:pt x="4473" y="174"/>
                  <a:pt x="4549" y="186"/>
                  <a:pt x="4605" y="204"/>
                </a:cubicBezTo>
                <a:cubicBezTo>
                  <a:pt x="4605" y="354"/>
                  <a:pt x="4605" y="354"/>
                  <a:pt x="4605" y="354"/>
                </a:cubicBezTo>
                <a:cubicBezTo>
                  <a:pt x="4496" y="354"/>
                  <a:pt x="4496" y="354"/>
                  <a:pt x="4496" y="354"/>
                </a:cubicBezTo>
                <a:cubicBezTo>
                  <a:pt x="4473" y="314"/>
                  <a:pt x="4430" y="288"/>
                  <a:pt x="4356" y="288"/>
                </a:cubicBezTo>
                <a:cubicBezTo>
                  <a:pt x="4283" y="288"/>
                  <a:pt x="4242" y="316"/>
                  <a:pt x="4242" y="359"/>
                </a:cubicBezTo>
                <a:cubicBezTo>
                  <a:pt x="4242" y="401"/>
                  <a:pt x="4268" y="425"/>
                  <a:pt x="4388" y="442"/>
                </a:cubicBezTo>
                <a:cubicBezTo>
                  <a:pt x="4559" y="467"/>
                  <a:pt x="4630" y="512"/>
                  <a:pt x="4630" y="649"/>
                </a:cubicBezTo>
                <a:cubicBezTo>
                  <a:pt x="4630" y="783"/>
                  <a:pt x="4536" y="869"/>
                  <a:pt x="4322" y="869"/>
                </a:cubicBezTo>
                <a:close/>
                <a:moveTo>
                  <a:pt x="565" y="649"/>
                </a:moveTo>
                <a:cubicBezTo>
                  <a:pt x="565" y="783"/>
                  <a:pt x="472" y="869"/>
                  <a:pt x="257" y="869"/>
                </a:cubicBezTo>
                <a:cubicBezTo>
                  <a:pt x="128" y="869"/>
                  <a:pt x="58" y="851"/>
                  <a:pt x="0" y="833"/>
                </a:cubicBezTo>
                <a:cubicBezTo>
                  <a:pt x="0" y="680"/>
                  <a:pt x="0" y="680"/>
                  <a:pt x="0" y="680"/>
                </a:cubicBezTo>
                <a:cubicBezTo>
                  <a:pt x="114" y="680"/>
                  <a:pt x="114" y="680"/>
                  <a:pt x="114" y="680"/>
                </a:cubicBezTo>
                <a:cubicBezTo>
                  <a:pt x="130" y="728"/>
                  <a:pt x="193" y="758"/>
                  <a:pt x="255" y="758"/>
                </a:cubicBezTo>
                <a:cubicBezTo>
                  <a:pt x="331" y="758"/>
                  <a:pt x="377" y="727"/>
                  <a:pt x="377" y="678"/>
                </a:cubicBezTo>
                <a:cubicBezTo>
                  <a:pt x="377" y="627"/>
                  <a:pt x="346" y="607"/>
                  <a:pt x="232" y="591"/>
                </a:cubicBezTo>
                <a:cubicBezTo>
                  <a:pt x="80" y="570"/>
                  <a:pt x="8" y="520"/>
                  <a:pt x="8" y="386"/>
                </a:cubicBezTo>
                <a:cubicBezTo>
                  <a:pt x="8" y="252"/>
                  <a:pt x="116" y="174"/>
                  <a:pt x="297" y="174"/>
                </a:cubicBezTo>
                <a:cubicBezTo>
                  <a:pt x="408" y="174"/>
                  <a:pt x="484" y="186"/>
                  <a:pt x="540" y="204"/>
                </a:cubicBezTo>
                <a:cubicBezTo>
                  <a:pt x="540" y="354"/>
                  <a:pt x="540" y="354"/>
                  <a:pt x="540" y="354"/>
                </a:cubicBezTo>
                <a:cubicBezTo>
                  <a:pt x="431" y="354"/>
                  <a:pt x="431" y="354"/>
                  <a:pt x="431" y="354"/>
                </a:cubicBezTo>
                <a:cubicBezTo>
                  <a:pt x="408" y="314"/>
                  <a:pt x="365" y="288"/>
                  <a:pt x="291" y="288"/>
                </a:cubicBezTo>
                <a:cubicBezTo>
                  <a:pt x="218" y="288"/>
                  <a:pt x="177" y="316"/>
                  <a:pt x="177" y="359"/>
                </a:cubicBezTo>
                <a:cubicBezTo>
                  <a:pt x="177" y="401"/>
                  <a:pt x="203" y="425"/>
                  <a:pt x="323" y="442"/>
                </a:cubicBezTo>
                <a:cubicBezTo>
                  <a:pt x="494" y="467"/>
                  <a:pt x="565" y="512"/>
                  <a:pt x="565" y="649"/>
                </a:cubicBezTo>
                <a:close/>
                <a:moveTo>
                  <a:pt x="1519" y="1061"/>
                </a:moveTo>
                <a:cubicBezTo>
                  <a:pt x="1510" y="1052"/>
                  <a:pt x="1499" y="1046"/>
                  <a:pt x="1488" y="1042"/>
                </a:cubicBezTo>
                <a:cubicBezTo>
                  <a:pt x="1476" y="1038"/>
                  <a:pt x="1464" y="1036"/>
                  <a:pt x="1451" y="1036"/>
                </a:cubicBezTo>
                <a:cubicBezTo>
                  <a:pt x="1430" y="1036"/>
                  <a:pt x="1413" y="1040"/>
                  <a:pt x="1398" y="1049"/>
                </a:cubicBezTo>
                <a:cubicBezTo>
                  <a:pt x="1383" y="1058"/>
                  <a:pt x="1371" y="1071"/>
                  <a:pt x="1363" y="1086"/>
                </a:cubicBezTo>
                <a:cubicBezTo>
                  <a:pt x="1354" y="1102"/>
                  <a:pt x="1350" y="1121"/>
                  <a:pt x="1350" y="1142"/>
                </a:cubicBezTo>
                <a:cubicBezTo>
                  <a:pt x="1350" y="1163"/>
                  <a:pt x="1354" y="1181"/>
                  <a:pt x="1362" y="1197"/>
                </a:cubicBezTo>
                <a:cubicBezTo>
                  <a:pt x="1371" y="1213"/>
                  <a:pt x="1383" y="1225"/>
                  <a:pt x="1398" y="1233"/>
                </a:cubicBezTo>
                <a:cubicBezTo>
                  <a:pt x="1414" y="1242"/>
                  <a:pt x="1432" y="1246"/>
                  <a:pt x="1453" y="1246"/>
                </a:cubicBezTo>
                <a:cubicBezTo>
                  <a:pt x="1470" y="1246"/>
                  <a:pt x="1484" y="1244"/>
                  <a:pt x="1497" y="1239"/>
                </a:cubicBezTo>
                <a:cubicBezTo>
                  <a:pt x="1510" y="1234"/>
                  <a:pt x="1521" y="1227"/>
                  <a:pt x="1529" y="1219"/>
                </a:cubicBezTo>
                <a:cubicBezTo>
                  <a:pt x="1537" y="1210"/>
                  <a:pt x="1543" y="1199"/>
                  <a:pt x="1546" y="1188"/>
                </a:cubicBezTo>
                <a:cubicBezTo>
                  <a:pt x="1499" y="1183"/>
                  <a:pt x="1499" y="1183"/>
                  <a:pt x="1499" y="1183"/>
                </a:cubicBezTo>
                <a:cubicBezTo>
                  <a:pt x="1489" y="1197"/>
                  <a:pt x="1489" y="1197"/>
                  <a:pt x="1489" y="1197"/>
                </a:cubicBezTo>
                <a:cubicBezTo>
                  <a:pt x="1474" y="1206"/>
                  <a:pt x="1474" y="1206"/>
                  <a:pt x="1474" y="1206"/>
                </a:cubicBezTo>
                <a:cubicBezTo>
                  <a:pt x="1468" y="1208"/>
                  <a:pt x="1461" y="1209"/>
                  <a:pt x="1454" y="1209"/>
                </a:cubicBezTo>
                <a:cubicBezTo>
                  <a:pt x="1443" y="1209"/>
                  <a:pt x="1434" y="1207"/>
                  <a:pt x="1425" y="1202"/>
                </a:cubicBezTo>
                <a:cubicBezTo>
                  <a:pt x="1417" y="1198"/>
                  <a:pt x="1411" y="1191"/>
                  <a:pt x="1406" y="1183"/>
                </a:cubicBezTo>
                <a:cubicBezTo>
                  <a:pt x="1402" y="1175"/>
                  <a:pt x="1400" y="1165"/>
                  <a:pt x="1400" y="1154"/>
                </a:cubicBezTo>
                <a:cubicBezTo>
                  <a:pt x="1548" y="1154"/>
                  <a:pt x="1548" y="1154"/>
                  <a:pt x="1548" y="1154"/>
                </a:cubicBezTo>
                <a:cubicBezTo>
                  <a:pt x="1548" y="1139"/>
                  <a:pt x="1548" y="1139"/>
                  <a:pt x="1548" y="1139"/>
                </a:cubicBezTo>
                <a:cubicBezTo>
                  <a:pt x="1548" y="1121"/>
                  <a:pt x="1545" y="1106"/>
                  <a:pt x="1540" y="1093"/>
                </a:cubicBezTo>
                <a:cubicBezTo>
                  <a:pt x="1535" y="1080"/>
                  <a:pt x="1528" y="1069"/>
                  <a:pt x="1519" y="1061"/>
                </a:cubicBezTo>
                <a:close/>
                <a:moveTo>
                  <a:pt x="1400" y="1121"/>
                </a:moveTo>
                <a:cubicBezTo>
                  <a:pt x="1401" y="1113"/>
                  <a:pt x="1402" y="1106"/>
                  <a:pt x="1406" y="1099"/>
                </a:cubicBezTo>
                <a:cubicBezTo>
                  <a:pt x="1411" y="1091"/>
                  <a:pt x="1417" y="1085"/>
                  <a:pt x="1424" y="1080"/>
                </a:cubicBezTo>
                <a:cubicBezTo>
                  <a:pt x="1432" y="1076"/>
                  <a:pt x="1441" y="1073"/>
                  <a:pt x="1451" y="1073"/>
                </a:cubicBezTo>
                <a:cubicBezTo>
                  <a:pt x="1461" y="1073"/>
                  <a:pt x="1469" y="1075"/>
                  <a:pt x="1477" y="1080"/>
                </a:cubicBezTo>
                <a:cubicBezTo>
                  <a:pt x="1484" y="1084"/>
                  <a:pt x="1489" y="1089"/>
                  <a:pt x="1493" y="1097"/>
                </a:cubicBezTo>
                <a:cubicBezTo>
                  <a:pt x="1498" y="1104"/>
                  <a:pt x="1500" y="1112"/>
                  <a:pt x="1500" y="1121"/>
                </a:cubicBezTo>
                <a:lnTo>
                  <a:pt x="1400" y="1121"/>
                </a:lnTo>
                <a:close/>
                <a:moveTo>
                  <a:pt x="1262" y="722"/>
                </a:moveTo>
                <a:cubicBezTo>
                  <a:pt x="1262" y="384"/>
                  <a:pt x="1262" y="384"/>
                  <a:pt x="1262" y="384"/>
                </a:cubicBezTo>
                <a:cubicBezTo>
                  <a:pt x="1262" y="228"/>
                  <a:pt x="1165" y="171"/>
                  <a:pt x="981" y="171"/>
                </a:cubicBezTo>
                <a:cubicBezTo>
                  <a:pt x="843" y="171"/>
                  <a:pt x="754" y="195"/>
                  <a:pt x="688" y="223"/>
                </a:cubicBezTo>
                <a:cubicBezTo>
                  <a:pt x="688" y="362"/>
                  <a:pt x="688" y="362"/>
                  <a:pt x="688" y="362"/>
                </a:cubicBezTo>
                <a:cubicBezTo>
                  <a:pt x="778" y="362"/>
                  <a:pt x="778" y="362"/>
                  <a:pt x="778" y="362"/>
                </a:cubicBezTo>
                <a:cubicBezTo>
                  <a:pt x="813" y="332"/>
                  <a:pt x="857" y="301"/>
                  <a:pt x="942" y="301"/>
                </a:cubicBezTo>
                <a:cubicBezTo>
                  <a:pt x="1025" y="301"/>
                  <a:pt x="1065" y="333"/>
                  <a:pt x="1065" y="402"/>
                </a:cubicBezTo>
                <a:cubicBezTo>
                  <a:pt x="1065" y="473"/>
                  <a:pt x="1065" y="473"/>
                  <a:pt x="1065" y="473"/>
                </a:cubicBezTo>
                <a:cubicBezTo>
                  <a:pt x="1020" y="463"/>
                  <a:pt x="979" y="458"/>
                  <a:pt x="920" y="458"/>
                </a:cubicBezTo>
                <a:cubicBezTo>
                  <a:pt x="757" y="458"/>
                  <a:pt x="640" y="522"/>
                  <a:pt x="640" y="665"/>
                </a:cubicBezTo>
                <a:cubicBezTo>
                  <a:pt x="640" y="800"/>
                  <a:pt x="735" y="869"/>
                  <a:pt x="867" y="869"/>
                </a:cubicBezTo>
                <a:cubicBezTo>
                  <a:pt x="954" y="869"/>
                  <a:pt x="1020" y="847"/>
                  <a:pt x="1073" y="785"/>
                </a:cubicBezTo>
                <a:cubicBezTo>
                  <a:pt x="1090" y="840"/>
                  <a:pt x="1132" y="871"/>
                  <a:pt x="1215" y="871"/>
                </a:cubicBezTo>
                <a:cubicBezTo>
                  <a:pt x="1266" y="871"/>
                  <a:pt x="1306" y="860"/>
                  <a:pt x="1333" y="845"/>
                </a:cubicBezTo>
                <a:cubicBezTo>
                  <a:pt x="1333" y="754"/>
                  <a:pt x="1333" y="754"/>
                  <a:pt x="1333" y="754"/>
                </a:cubicBezTo>
                <a:cubicBezTo>
                  <a:pt x="1296" y="754"/>
                  <a:pt x="1296" y="754"/>
                  <a:pt x="1296" y="754"/>
                </a:cubicBezTo>
                <a:cubicBezTo>
                  <a:pt x="1279" y="754"/>
                  <a:pt x="1262" y="737"/>
                  <a:pt x="1262" y="722"/>
                </a:cubicBezTo>
                <a:close/>
                <a:moveTo>
                  <a:pt x="1065" y="710"/>
                </a:moveTo>
                <a:cubicBezTo>
                  <a:pt x="1031" y="740"/>
                  <a:pt x="990" y="758"/>
                  <a:pt x="940" y="758"/>
                </a:cubicBezTo>
                <a:cubicBezTo>
                  <a:pt x="874" y="758"/>
                  <a:pt x="832" y="726"/>
                  <a:pt x="832" y="657"/>
                </a:cubicBezTo>
                <a:cubicBezTo>
                  <a:pt x="832" y="588"/>
                  <a:pt x="881" y="557"/>
                  <a:pt x="961" y="557"/>
                </a:cubicBezTo>
                <a:cubicBezTo>
                  <a:pt x="998" y="557"/>
                  <a:pt x="1034" y="560"/>
                  <a:pt x="1065" y="565"/>
                </a:cubicBezTo>
                <a:lnTo>
                  <a:pt x="1065" y="710"/>
                </a:lnTo>
                <a:close/>
                <a:moveTo>
                  <a:pt x="2572" y="855"/>
                </a:moveTo>
                <a:cubicBezTo>
                  <a:pt x="2543" y="864"/>
                  <a:pt x="2501" y="872"/>
                  <a:pt x="2445" y="872"/>
                </a:cubicBezTo>
                <a:cubicBezTo>
                  <a:pt x="2309" y="872"/>
                  <a:pt x="2226" y="831"/>
                  <a:pt x="2226" y="689"/>
                </a:cubicBezTo>
                <a:cubicBezTo>
                  <a:pt x="2226" y="296"/>
                  <a:pt x="2226" y="296"/>
                  <a:pt x="2226" y="296"/>
                </a:cubicBezTo>
                <a:cubicBezTo>
                  <a:pt x="2143" y="296"/>
                  <a:pt x="2143" y="296"/>
                  <a:pt x="2143" y="296"/>
                </a:cubicBezTo>
                <a:cubicBezTo>
                  <a:pt x="2143" y="182"/>
                  <a:pt x="2143" y="182"/>
                  <a:pt x="2143" y="182"/>
                </a:cubicBezTo>
                <a:cubicBezTo>
                  <a:pt x="2226" y="182"/>
                  <a:pt x="2226" y="182"/>
                  <a:pt x="2226" y="182"/>
                </a:cubicBezTo>
                <a:cubicBezTo>
                  <a:pt x="2226" y="0"/>
                  <a:pt x="2226" y="0"/>
                  <a:pt x="2226" y="0"/>
                </a:cubicBezTo>
                <a:cubicBezTo>
                  <a:pt x="2424" y="0"/>
                  <a:pt x="2424" y="0"/>
                  <a:pt x="2424" y="0"/>
                </a:cubicBezTo>
                <a:cubicBezTo>
                  <a:pt x="2424" y="182"/>
                  <a:pt x="2424" y="182"/>
                  <a:pt x="2424" y="182"/>
                </a:cubicBezTo>
                <a:cubicBezTo>
                  <a:pt x="2567" y="182"/>
                  <a:pt x="2567" y="182"/>
                  <a:pt x="2567" y="182"/>
                </a:cubicBezTo>
                <a:cubicBezTo>
                  <a:pt x="2567" y="296"/>
                  <a:pt x="2567" y="296"/>
                  <a:pt x="2567" y="296"/>
                </a:cubicBezTo>
                <a:cubicBezTo>
                  <a:pt x="2424" y="296"/>
                  <a:pt x="2424" y="296"/>
                  <a:pt x="2424" y="296"/>
                </a:cubicBezTo>
                <a:cubicBezTo>
                  <a:pt x="2424" y="669"/>
                  <a:pt x="2424" y="669"/>
                  <a:pt x="2424" y="669"/>
                </a:cubicBezTo>
                <a:cubicBezTo>
                  <a:pt x="2424" y="741"/>
                  <a:pt x="2451" y="754"/>
                  <a:pt x="2524" y="754"/>
                </a:cubicBezTo>
                <a:cubicBezTo>
                  <a:pt x="2572" y="754"/>
                  <a:pt x="2572" y="754"/>
                  <a:pt x="2572" y="754"/>
                </a:cubicBezTo>
                <a:lnTo>
                  <a:pt x="2572" y="855"/>
                </a:lnTo>
                <a:close/>
                <a:moveTo>
                  <a:pt x="3931" y="965"/>
                </a:moveTo>
                <a:cubicBezTo>
                  <a:pt x="3936" y="970"/>
                  <a:pt x="3939" y="977"/>
                  <a:pt x="3939" y="984"/>
                </a:cubicBezTo>
                <a:cubicBezTo>
                  <a:pt x="3939" y="991"/>
                  <a:pt x="3936" y="997"/>
                  <a:pt x="3931" y="1002"/>
                </a:cubicBezTo>
                <a:cubicBezTo>
                  <a:pt x="3925" y="1007"/>
                  <a:pt x="3918" y="1010"/>
                  <a:pt x="3910" y="1010"/>
                </a:cubicBezTo>
                <a:cubicBezTo>
                  <a:pt x="3902" y="1010"/>
                  <a:pt x="3895" y="1007"/>
                  <a:pt x="3890" y="1002"/>
                </a:cubicBezTo>
                <a:cubicBezTo>
                  <a:pt x="3884" y="997"/>
                  <a:pt x="3881" y="991"/>
                  <a:pt x="3881" y="984"/>
                </a:cubicBezTo>
                <a:cubicBezTo>
                  <a:pt x="3881" y="976"/>
                  <a:pt x="3884" y="970"/>
                  <a:pt x="3890" y="965"/>
                </a:cubicBezTo>
                <a:cubicBezTo>
                  <a:pt x="3895" y="960"/>
                  <a:pt x="3902" y="958"/>
                  <a:pt x="3910" y="958"/>
                </a:cubicBezTo>
                <a:cubicBezTo>
                  <a:pt x="3918" y="958"/>
                  <a:pt x="3925" y="960"/>
                  <a:pt x="3931" y="965"/>
                </a:cubicBezTo>
                <a:close/>
                <a:moveTo>
                  <a:pt x="3885" y="1039"/>
                </a:moveTo>
                <a:cubicBezTo>
                  <a:pt x="3935" y="1039"/>
                  <a:pt x="3935" y="1039"/>
                  <a:pt x="3935" y="1039"/>
                </a:cubicBezTo>
                <a:cubicBezTo>
                  <a:pt x="3935" y="1242"/>
                  <a:pt x="3935" y="1242"/>
                  <a:pt x="3935" y="1242"/>
                </a:cubicBezTo>
                <a:cubicBezTo>
                  <a:pt x="3885" y="1242"/>
                  <a:pt x="3885" y="1242"/>
                  <a:pt x="3885" y="1242"/>
                </a:cubicBezTo>
                <a:lnTo>
                  <a:pt x="3885" y="1039"/>
                </a:lnTo>
                <a:close/>
                <a:moveTo>
                  <a:pt x="3664" y="171"/>
                </a:moveTo>
                <a:cubicBezTo>
                  <a:pt x="3457" y="171"/>
                  <a:pt x="3291" y="306"/>
                  <a:pt x="3291" y="525"/>
                </a:cubicBezTo>
                <a:cubicBezTo>
                  <a:pt x="3291" y="743"/>
                  <a:pt x="3457" y="871"/>
                  <a:pt x="3664" y="871"/>
                </a:cubicBezTo>
                <a:cubicBezTo>
                  <a:pt x="3871" y="871"/>
                  <a:pt x="4037" y="743"/>
                  <a:pt x="4037" y="525"/>
                </a:cubicBezTo>
                <a:cubicBezTo>
                  <a:pt x="4037" y="306"/>
                  <a:pt x="3871" y="171"/>
                  <a:pt x="3664" y="171"/>
                </a:cubicBezTo>
                <a:close/>
                <a:moveTo>
                  <a:pt x="3664" y="752"/>
                </a:moveTo>
                <a:cubicBezTo>
                  <a:pt x="3565" y="752"/>
                  <a:pt x="3491" y="679"/>
                  <a:pt x="3491" y="526"/>
                </a:cubicBezTo>
                <a:cubicBezTo>
                  <a:pt x="3491" y="372"/>
                  <a:pt x="3565" y="296"/>
                  <a:pt x="3664" y="296"/>
                </a:cubicBezTo>
                <a:cubicBezTo>
                  <a:pt x="3762" y="296"/>
                  <a:pt x="3837" y="372"/>
                  <a:pt x="3837" y="526"/>
                </a:cubicBezTo>
                <a:cubicBezTo>
                  <a:pt x="3837" y="679"/>
                  <a:pt x="3762" y="752"/>
                  <a:pt x="3664" y="752"/>
                </a:cubicBezTo>
                <a:close/>
                <a:moveTo>
                  <a:pt x="3797" y="1039"/>
                </a:moveTo>
                <a:cubicBezTo>
                  <a:pt x="3850" y="1039"/>
                  <a:pt x="3850" y="1039"/>
                  <a:pt x="3850" y="1039"/>
                </a:cubicBezTo>
                <a:cubicBezTo>
                  <a:pt x="3775" y="1242"/>
                  <a:pt x="3775" y="1242"/>
                  <a:pt x="3775" y="1242"/>
                </a:cubicBezTo>
                <a:cubicBezTo>
                  <a:pt x="3719" y="1242"/>
                  <a:pt x="3719" y="1242"/>
                  <a:pt x="3719" y="1242"/>
                </a:cubicBezTo>
                <a:cubicBezTo>
                  <a:pt x="3644" y="1039"/>
                  <a:pt x="3644" y="1039"/>
                  <a:pt x="3644" y="1039"/>
                </a:cubicBezTo>
                <a:cubicBezTo>
                  <a:pt x="3697" y="1039"/>
                  <a:pt x="3697" y="1039"/>
                  <a:pt x="3697" y="1039"/>
                </a:cubicBezTo>
                <a:cubicBezTo>
                  <a:pt x="3746" y="1190"/>
                  <a:pt x="3746" y="1190"/>
                  <a:pt x="3746" y="1190"/>
                </a:cubicBezTo>
                <a:cubicBezTo>
                  <a:pt x="3748" y="1190"/>
                  <a:pt x="3748" y="1190"/>
                  <a:pt x="3748" y="1190"/>
                </a:cubicBezTo>
                <a:lnTo>
                  <a:pt x="3797" y="1039"/>
                </a:lnTo>
                <a:close/>
                <a:moveTo>
                  <a:pt x="2465" y="971"/>
                </a:moveTo>
                <a:cubicBezTo>
                  <a:pt x="2515" y="971"/>
                  <a:pt x="2515" y="971"/>
                  <a:pt x="2515" y="971"/>
                </a:cubicBezTo>
                <a:cubicBezTo>
                  <a:pt x="2515" y="1242"/>
                  <a:pt x="2515" y="1242"/>
                  <a:pt x="2515" y="1242"/>
                </a:cubicBezTo>
                <a:cubicBezTo>
                  <a:pt x="2465" y="1242"/>
                  <a:pt x="2465" y="1242"/>
                  <a:pt x="2465" y="1242"/>
                </a:cubicBezTo>
                <a:lnTo>
                  <a:pt x="2465" y="971"/>
                </a:lnTo>
                <a:close/>
                <a:moveTo>
                  <a:pt x="4035" y="1105"/>
                </a:moveTo>
                <a:cubicBezTo>
                  <a:pt x="4030" y="1115"/>
                  <a:pt x="4028" y="1127"/>
                  <a:pt x="4028" y="1140"/>
                </a:cubicBezTo>
                <a:cubicBezTo>
                  <a:pt x="4028" y="1154"/>
                  <a:pt x="4030" y="1166"/>
                  <a:pt x="4035" y="1176"/>
                </a:cubicBezTo>
                <a:cubicBezTo>
                  <a:pt x="4039" y="1186"/>
                  <a:pt x="4045" y="1194"/>
                  <a:pt x="4052" y="1199"/>
                </a:cubicBezTo>
                <a:cubicBezTo>
                  <a:pt x="4060" y="1204"/>
                  <a:pt x="4069" y="1207"/>
                  <a:pt x="4080" y="1207"/>
                </a:cubicBezTo>
                <a:cubicBezTo>
                  <a:pt x="4087" y="1207"/>
                  <a:pt x="4094" y="1206"/>
                  <a:pt x="4100" y="1203"/>
                </a:cubicBezTo>
                <a:cubicBezTo>
                  <a:pt x="4114" y="1191"/>
                  <a:pt x="4114" y="1191"/>
                  <a:pt x="4114" y="1191"/>
                </a:cubicBezTo>
                <a:cubicBezTo>
                  <a:pt x="4118" y="1186"/>
                  <a:pt x="4121" y="1180"/>
                  <a:pt x="4122" y="1173"/>
                </a:cubicBezTo>
                <a:cubicBezTo>
                  <a:pt x="4170" y="1173"/>
                  <a:pt x="4170" y="1173"/>
                  <a:pt x="4170" y="1173"/>
                </a:cubicBezTo>
                <a:cubicBezTo>
                  <a:pt x="4169" y="1187"/>
                  <a:pt x="4165" y="1200"/>
                  <a:pt x="4157" y="1211"/>
                </a:cubicBezTo>
                <a:cubicBezTo>
                  <a:pt x="4149" y="1222"/>
                  <a:pt x="4139" y="1231"/>
                  <a:pt x="4126" y="1237"/>
                </a:cubicBezTo>
                <a:cubicBezTo>
                  <a:pt x="4113" y="1243"/>
                  <a:pt x="4097" y="1246"/>
                  <a:pt x="4079" y="1246"/>
                </a:cubicBezTo>
                <a:cubicBezTo>
                  <a:pt x="4058" y="1246"/>
                  <a:pt x="4040" y="1242"/>
                  <a:pt x="4025" y="1233"/>
                </a:cubicBezTo>
                <a:cubicBezTo>
                  <a:pt x="4010" y="1224"/>
                  <a:pt x="3998" y="1212"/>
                  <a:pt x="3990" y="1196"/>
                </a:cubicBezTo>
                <a:cubicBezTo>
                  <a:pt x="3982" y="1180"/>
                  <a:pt x="3977" y="1162"/>
                  <a:pt x="3977" y="1141"/>
                </a:cubicBezTo>
                <a:cubicBezTo>
                  <a:pt x="3977" y="1121"/>
                  <a:pt x="3982" y="1102"/>
                  <a:pt x="3990" y="1086"/>
                </a:cubicBezTo>
                <a:cubicBezTo>
                  <a:pt x="3998" y="1071"/>
                  <a:pt x="4010" y="1058"/>
                  <a:pt x="4025" y="1049"/>
                </a:cubicBezTo>
                <a:cubicBezTo>
                  <a:pt x="4040" y="1040"/>
                  <a:pt x="4058" y="1036"/>
                  <a:pt x="4079" y="1036"/>
                </a:cubicBezTo>
                <a:cubicBezTo>
                  <a:pt x="4096" y="1036"/>
                  <a:pt x="4112" y="1039"/>
                  <a:pt x="4125" y="1045"/>
                </a:cubicBezTo>
                <a:cubicBezTo>
                  <a:pt x="4138" y="1051"/>
                  <a:pt x="4149" y="1060"/>
                  <a:pt x="4157" y="1071"/>
                </a:cubicBezTo>
                <a:cubicBezTo>
                  <a:pt x="4165" y="1082"/>
                  <a:pt x="4169" y="1094"/>
                  <a:pt x="4170" y="1109"/>
                </a:cubicBezTo>
                <a:cubicBezTo>
                  <a:pt x="4122" y="1109"/>
                  <a:pt x="4122" y="1109"/>
                  <a:pt x="4122" y="1109"/>
                </a:cubicBezTo>
                <a:cubicBezTo>
                  <a:pt x="4120" y="1099"/>
                  <a:pt x="4116" y="1091"/>
                  <a:pt x="4109" y="1085"/>
                </a:cubicBezTo>
                <a:cubicBezTo>
                  <a:pt x="4101" y="1078"/>
                  <a:pt x="4092" y="1075"/>
                  <a:pt x="4080" y="1075"/>
                </a:cubicBezTo>
                <a:cubicBezTo>
                  <a:pt x="4069" y="1075"/>
                  <a:pt x="4060" y="1077"/>
                  <a:pt x="4053" y="1083"/>
                </a:cubicBezTo>
                <a:cubicBezTo>
                  <a:pt x="4045" y="1088"/>
                  <a:pt x="4039" y="1095"/>
                  <a:pt x="4035" y="1105"/>
                </a:cubicBezTo>
                <a:close/>
                <a:moveTo>
                  <a:pt x="4371" y="1061"/>
                </a:moveTo>
                <a:cubicBezTo>
                  <a:pt x="4362" y="1052"/>
                  <a:pt x="4352" y="1046"/>
                  <a:pt x="4340" y="1042"/>
                </a:cubicBezTo>
                <a:cubicBezTo>
                  <a:pt x="4328" y="1038"/>
                  <a:pt x="4316" y="1036"/>
                  <a:pt x="4303" y="1036"/>
                </a:cubicBezTo>
                <a:cubicBezTo>
                  <a:pt x="4282" y="1036"/>
                  <a:pt x="4265" y="1040"/>
                  <a:pt x="4250" y="1049"/>
                </a:cubicBezTo>
                <a:cubicBezTo>
                  <a:pt x="4235" y="1058"/>
                  <a:pt x="4223" y="1071"/>
                  <a:pt x="4215" y="1086"/>
                </a:cubicBezTo>
                <a:cubicBezTo>
                  <a:pt x="4206" y="1102"/>
                  <a:pt x="4202" y="1121"/>
                  <a:pt x="4202" y="1142"/>
                </a:cubicBezTo>
                <a:cubicBezTo>
                  <a:pt x="4202" y="1163"/>
                  <a:pt x="4206" y="1181"/>
                  <a:pt x="4215" y="1197"/>
                </a:cubicBezTo>
                <a:cubicBezTo>
                  <a:pt x="4223" y="1213"/>
                  <a:pt x="4235" y="1225"/>
                  <a:pt x="4250" y="1233"/>
                </a:cubicBezTo>
                <a:cubicBezTo>
                  <a:pt x="4266" y="1242"/>
                  <a:pt x="4284" y="1246"/>
                  <a:pt x="4305" y="1246"/>
                </a:cubicBezTo>
                <a:cubicBezTo>
                  <a:pt x="4322" y="1246"/>
                  <a:pt x="4337" y="1244"/>
                  <a:pt x="4349" y="1239"/>
                </a:cubicBezTo>
                <a:cubicBezTo>
                  <a:pt x="4362" y="1234"/>
                  <a:pt x="4373" y="1227"/>
                  <a:pt x="4381" y="1219"/>
                </a:cubicBezTo>
                <a:cubicBezTo>
                  <a:pt x="4389" y="1210"/>
                  <a:pt x="4395" y="1199"/>
                  <a:pt x="4398" y="1188"/>
                </a:cubicBezTo>
                <a:cubicBezTo>
                  <a:pt x="4351" y="1183"/>
                  <a:pt x="4351" y="1183"/>
                  <a:pt x="4351" y="1183"/>
                </a:cubicBezTo>
                <a:cubicBezTo>
                  <a:pt x="4341" y="1197"/>
                  <a:pt x="4341" y="1197"/>
                  <a:pt x="4341" y="1197"/>
                </a:cubicBezTo>
                <a:cubicBezTo>
                  <a:pt x="4326" y="1206"/>
                  <a:pt x="4326" y="1206"/>
                  <a:pt x="4326" y="1206"/>
                </a:cubicBezTo>
                <a:cubicBezTo>
                  <a:pt x="4320" y="1208"/>
                  <a:pt x="4313" y="1209"/>
                  <a:pt x="4306" y="1209"/>
                </a:cubicBezTo>
                <a:cubicBezTo>
                  <a:pt x="4295" y="1209"/>
                  <a:pt x="4286" y="1207"/>
                  <a:pt x="4278" y="1202"/>
                </a:cubicBezTo>
                <a:cubicBezTo>
                  <a:pt x="4269" y="1198"/>
                  <a:pt x="4263" y="1191"/>
                  <a:pt x="4259" y="1183"/>
                </a:cubicBezTo>
                <a:cubicBezTo>
                  <a:pt x="4254" y="1175"/>
                  <a:pt x="4252" y="1165"/>
                  <a:pt x="4252" y="1154"/>
                </a:cubicBezTo>
                <a:cubicBezTo>
                  <a:pt x="4400" y="1154"/>
                  <a:pt x="4400" y="1154"/>
                  <a:pt x="4400" y="1154"/>
                </a:cubicBezTo>
                <a:cubicBezTo>
                  <a:pt x="4400" y="1139"/>
                  <a:pt x="4400" y="1139"/>
                  <a:pt x="4400" y="1139"/>
                </a:cubicBezTo>
                <a:cubicBezTo>
                  <a:pt x="4400" y="1121"/>
                  <a:pt x="4397" y="1106"/>
                  <a:pt x="4392" y="1093"/>
                </a:cubicBezTo>
                <a:cubicBezTo>
                  <a:pt x="4387" y="1080"/>
                  <a:pt x="4380" y="1069"/>
                  <a:pt x="4371" y="1061"/>
                </a:cubicBezTo>
                <a:close/>
                <a:moveTo>
                  <a:pt x="4252" y="1121"/>
                </a:moveTo>
                <a:cubicBezTo>
                  <a:pt x="4253" y="1113"/>
                  <a:pt x="4255" y="1106"/>
                  <a:pt x="4258" y="1099"/>
                </a:cubicBezTo>
                <a:cubicBezTo>
                  <a:pt x="4263" y="1091"/>
                  <a:pt x="4269" y="1085"/>
                  <a:pt x="4276" y="1080"/>
                </a:cubicBezTo>
                <a:cubicBezTo>
                  <a:pt x="4284" y="1076"/>
                  <a:pt x="4293" y="1073"/>
                  <a:pt x="4303" y="1073"/>
                </a:cubicBezTo>
                <a:cubicBezTo>
                  <a:pt x="4313" y="1073"/>
                  <a:pt x="4321" y="1075"/>
                  <a:pt x="4329" y="1080"/>
                </a:cubicBezTo>
                <a:cubicBezTo>
                  <a:pt x="4336" y="1084"/>
                  <a:pt x="4342" y="1089"/>
                  <a:pt x="4346" y="1097"/>
                </a:cubicBezTo>
                <a:cubicBezTo>
                  <a:pt x="4350" y="1104"/>
                  <a:pt x="4352" y="1112"/>
                  <a:pt x="4352" y="1121"/>
                </a:cubicBezTo>
                <a:lnTo>
                  <a:pt x="4252" y="1121"/>
                </a:lnTo>
                <a:close/>
                <a:moveTo>
                  <a:pt x="4600" y="1146"/>
                </a:moveTo>
                <a:cubicBezTo>
                  <a:pt x="4610" y="1155"/>
                  <a:pt x="4615" y="1167"/>
                  <a:pt x="4615" y="1181"/>
                </a:cubicBezTo>
                <a:cubicBezTo>
                  <a:pt x="4615" y="1194"/>
                  <a:pt x="4611" y="1205"/>
                  <a:pt x="4603" y="1215"/>
                </a:cubicBezTo>
                <a:cubicBezTo>
                  <a:pt x="4595" y="1225"/>
                  <a:pt x="4585" y="1233"/>
                  <a:pt x="4571" y="1238"/>
                </a:cubicBezTo>
                <a:cubicBezTo>
                  <a:pt x="4557" y="1243"/>
                  <a:pt x="4542" y="1246"/>
                  <a:pt x="4524" y="1246"/>
                </a:cubicBezTo>
                <a:cubicBezTo>
                  <a:pt x="4498" y="1246"/>
                  <a:pt x="4477" y="1241"/>
                  <a:pt x="4461" y="1231"/>
                </a:cubicBezTo>
                <a:cubicBezTo>
                  <a:pt x="4445" y="1220"/>
                  <a:pt x="4436" y="1205"/>
                  <a:pt x="4433" y="1187"/>
                </a:cubicBezTo>
                <a:cubicBezTo>
                  <a:pt x="4482" y="1182"/>
                  <a:pt x="4482" y="1182"/>
                  <a:pt x="4482" y="1182"/>
                </a:cubicBezTo>
                <a:cubicBezTo>
                  <a:pt x="4484" y="1191"/>
                  <a:pt x="4489" y="1198"/>
                  <a:pt x="4496" y="1203"/>
                </a:cubicBezTo>
                <a:cubicBezTo>
                  <a:pt x="4503" y="1208"/>
                  <a:pt x="4512" y="1210"/>
                  <a:pt x="4524" y="1210"/>
                </a:cubicBezTo>
                <a:cubicBezTo>
                  <a:pt x="4536" y="1210"/>
                  <a:pt x="4545" y="1208"/>
                  <a:pt x="4553" y="1203"/>
                </a:cubicBezTo>
                <a:cubicBezTo>
                  <a:pt x="4560" y="1198"/>
                  <a:pt x="4563" y="1193"/>
                  <a:pt x="4563" y="1186"/>
                </a:cubicBezTo>
                <a:cubicBezTo>
                  <a:pt x="4556" y="1171"/>
                  <a:pt x="4556" y="1171"/>
                  <a:pt x="4556" y="1171"/>
                </a:cubicBezTo>
                <a:cubicBezTo>
                  <a:pt x="4552" y="1167"/>
                  <a:pt x="4545" y="1164"/>
                  <a:pt x="4535" y="1162"/>
                </a:cubicBezTo>
                <a:cubicBezTo>
                  <a:pt x="4499" y="1155"/>
                  <a:pt x="4499" y="1155"/>
                  <a:pt x="4499" y="1155"/>
                </a:cubicBezTo>
                <a:cubicBezTo>
                  <a:pt x="4478" y="1151"/>
                  <a:pt x="4463" y="1144"/>
                  <a:pt x="4453" y="1135"/>
                </a:cubicBezTo>
                <a:cubicBezTo>
                  <a:pt x="4444" y="1125"/>
                  <a:pt x="4439" y="1113"/>
                  <a:pt x="4439" y="1098"/>
                </a:cubicBezTo>
                <a:cubicBezTo>
                  <a:pt x="4439" y="1085"/>
                  <a:pt x="4442" y="1074"/>
                  <a:pt x="4450" y="1065"/>
                </a:cubicBezTo>
                <a:cubicBezTo>
                  <a:pt x="4457" y="1056"/>
                  <a:pt x="4467" y="1049"/>
                  <a:pt x="4480" y="1044"/>
                </a:cubicBezTo>
                <a:cubicBezTo>
                  <a:pt x="4493" y="1038"/>
                  <a:pt x="4508" y="1036"/>
                  <a:pt x="4525" y="1036"/>
                </a:cubicBezTo>
                <a:cubicBezTo>
                  <a:pt x="4550" y="1036"/>
                  <a:pt x="4569" y="1041"/>
                  <a:pt x="4584" y="1051"/>
                </a:cubicBezTo>
                <a:cubicBezTo>
                  <a:pt x="4598" y="1061"/>
                  <a:pt x="4607" y="1075"/>
                  <a:pt x="4610" y="1092"/>
                </a:cubicBezTo>
                <a:cubicBezTo>
                  <a:pt x="4565" y="1097"/>
                  <a:pt x="4565" y="1097"/>
                  <a:pt x="4565" y="1097"/>
                </a:cubicBezTo>
                <a:cubicBezTo>
                  <a:pt x="4558" y="1085"/>
                  <a:pt x="4558" y="1085"/>
                  <a:pt x="4558" y="1085"/>
                </a:cubicBezTo>
                <a:cubicBezTo>
                  <a:pt x="4545" y="1075"/>
                  <a:pt x="4545" y="1075"/>
                  <a:pt x="4545" y="1075"/>
                </a:cubicBezTo>
                <a:cubicBezTo>
                  <a:pt x="4540" y="1073"/>
                  <a:pt x="4533" y="1072"/>
                  <a:pt x="4525" y="1072"/>
                </a:cubicBezTo>
                <a:cubicBezTo>
                  <a:pt x="4515" y="1072"/>
                  <a:pt x="4506" y="1074"/>
                  <a:pt x="4499" y="1078"/>
                </a:cubicBezTo>
                <a:cubicBezTo>
                  <a:pt x="4492" y="1083"/>
                  <a:pt x="4489" y="1088"/>
                  <a:pt x="4489" y="1095"/>
                </a:cubicBezTo>
                <a:cubicBezTo>
                  <a:pt x="4496" y="1110"/>
                  <a:pt x="4496" y="1110"/>
                  <a:pt x="4496" y="1110"/>
                </a:cubicBezTo>
                <a:cubicBezTo>
                  <a:pt x="4500" y="1113"/>
                  <a:pt x="4508" y="1116"/>
                  <a:pt x="4519" y="1119"/>
                </a:cubicBezTo>
                <a:cubicBezTo>
                  <a:pt x="4555" y="1126"/>
                  <a:pt x="4555" y="1126"/>
                  <a:pt x="4555" y="1126"/>
                </a:cubicBezTo>
                <a:cubicBezTo>
                  <a:pt x="4575" y="1130"/>
                  <a:pt x="4590" y="1137"/>
                  <a:pt x="4600" y="1146"/>
                </a:cubicBezTo>
                <a:close/>
                <a:moveTo>
                  <a:pt x="3612" y="1036"/>
                </a:moveTo>
                <a:cubicBezTo>
                  <a:pt x="3621" y="1037"/>
                  <a:pt x="3621" y="1037"/>
                  <a:pt x="3621" y="1037"/>
                </a:cubicBezTo>
                <a:cubicBezTo>
                  <a:pt x="3621" y="1081"/>
                  <a:pt x="3621" y="1081"/>
                  <a:pt x="3621" y="1081"/>
                </a:cubicBezTo>
                <a:cubicBezTo>
                  <a:pt x="3611" y="1079"/>
                  <a:pt x="3611" y="1079"/>
                  <a:pt x="3611" y="1079"/>
                </a:cubicBezTo>
                <a:cubicBezTo>
                  <a:pt x="3597" y="1078"/>
                  <a:pt x="3597" y="1078"/>
                  <a:pt x="3597" y="1078"/>
                </a:cubicBezTo>
                <a:cubicBezTo>
                  <a:pt x="3588" y="1078"/>
                  <a:pt x="3580" y="1080"/>
                  <a:pt x="3573" y="1084"/>
                </a:cubicBezTo>
                <a:cubicBezTo>
                  <a:pt x="3566" y="1088"/>
                  <a:pt x="3560" y="1093"/>
                  <a:pt x="3556" y="1100"/>
                </a:cubicBezTo>
                <a:cubicBezTo>
                  <a:pt x="3552" y="1106"/>
                  <a:pt x="3550" y="1114"/>
                  <a:pt x="3550" y="1123"/>
                </a:cubicBezTo>
                <a:cubicBezTo>
                  <a:pt x="3550" y="1242"/>
                  <a:pt x="3550" y="1242"/>
                  <a:pt x="3550" y="1242"/>
                </a:cubicBezTo>
                <a:cubicBezTo>
                  <a:pt x="3499" y="1242"/>
                  <a:pt x="3499" y="1242"/>
                  <a:pt x="3499" y="1242"/>
                </a:cubicBezTo>
                <a:cubicBezTo>
                  <a:pt x="3499" y="1039"/>
                  <a:pt x="3499" y="1039"/>
                  <a:pt x="3499" y="1039"/>
                </a:cubicBezTo>
                <a:cubicBezTo>
                  <a:pt x="3548" y="1039"/>
                  <a:pt x="3548" y="1039"/>
                  <a:pt x="3548" y="1039"/>
                </a:cubicBezTo>
                <a:cubicBezTo>
                  <a:pt x="3548" y="1073"/>
                  <a:pt x="3548" y="1073"/>
                  <a:pt x="3548" y="1073"/>
                </a:cubicBezTo>
                <a:cubicBezTo>
                  <a:pt x="3550" y="1073"/>
                  <a:pt x="3550" y="1073"/>
                  <a:pt x="3550" y="1073"/>
                </a:cubicBezTo>
                <a:cubicBezTo>
                  <a:pt x="3554" y="1061"/>
                  <a:pt x="3561" y="1052"/>
                  <a:pt x="3570" y="1045"/>
                </a:cubicBezTo>
                <a:cubicBezTo>
                  <a:pt x="3580" y="1039"/>
                  <a:pt x="3590" y="1036"/>
                  <a:pt x="3603" y="1036"/>
                </a:cubicBezTo>
                <a:lnTo>
                  <a:pt x="3612" y="1036"/>
                </a:lnTo>
                <a:close/>
                <a:moveTo>
                  <a:pt x="3212" y="1146"/>
                </a:moveTo>
                <a:cubicBezTo>
                  <a:pt x="3222" y="1155"/>
                  <a:pt x="3227" y="1167"/>
                  <a:pt x="3227" y="1181"/>
                </a:cubicBezTo>
                <a:cubicBezTo>
                  <a:pt x="3227" y="1194"/>
                  <a:pt x="3223" y="1205"/>
                  <a:pt x="3215" y="1215"/>
                </a:cubicBezTo>
                <a:cubicBezTo>
                  <a:pt x="3208" y="1225"/>
                  <a:pt x="3197" y="1233"/>
                  <a:pt x="3183" y="1238"/>
                </a:cubicBezTo>
                <a:cubicBezTo>
                  <a:pt x="3170" y="1243"/>
                  <a:pt x="3154" y="1246"/>
                  <a:pt x="3136" y="1246"/>
                </a:cubicBezTo>
                <a:cubicBezTo>
                  <a:pt x="3110" y="1246"/>
                  <a:pt x="3089" y="1241"/>
                  <a:pt x="3074" y="1231"/>
                </a:cubicBezTo>
                <a:cubicBezTo>
                  <a:pt x="3058" y="1220"/>
                  <a:pt x="3048" y="1205"/>
                  <a:pt x="3045" y="1187"/>
                </a:cubicBezTo>
                <a:cubicBezTo>
                  <a:pt x="3094" y="1182"/>
                  <a:pt x="3094" y="1182"/>
                  <a:pt x="3094" y="1182"/>
                </a:cubicBezTo>
                <a:cubicBezTo>
                  <a:pt x="3096" y="1191"/>
                  <a:pt x="3101" y="1198"/>
                  <a:pt x="3108" y="1203"/>
                </a:cubicBezTo>
                <a:cubicBezTo>
                  <a:pt x="3115" y="1208"/>
                  <a:pt x="3125" y="1210"/>
                  <a:pt x="3136" y="1210"/>
                </a:cubicBezTo>
                <a:cubicBezTo>
                  <a:pt x="3148" y="1210"/>
                  <a:pt x="3158" y="1208"/>
                  <a:pt x="3165" y="1203"/>
                </a:cubicBezTo>
                <a:cubicBezTo>
                  <a:pt x="3172" y="1198"/>
                  <a:pt x="3176" y="1193"/>
                  <a:pt x="3176" y="1186"/>
                </a:cubicBezTo>
                <a:cubicBezTo>
                  <a:pt x="3169" y="1171"/>
                  <a:pt x="3169" y="1171"/>
                  <a:pt x="3169" y="1171"/>
                </a:cubicBezTo>
                <a:cubicBezTo>
                  <a:pt x="3164" y="1167"/>
                  <a:pt x="3157" y="1164"/>
                  <a:pt x="3147" y="1162"/>
                </a:cubicBezTo>
                <a:cubicBezTo>
                  <a:pt x="3111" y="1155"/>
                  <a:pt x="3111" y="1155"/>
                  <a:pt x="3111" y="1155"/>
                </a:cubicBezTo>
                <a:cubicBezTo>
                  <a:pt x="3091" y="1151"/>
                  <a:pt x="3076" y="1144"/>
                  <a:pt x="3066" y="1135"/>
                </a:cubicBezTo>
                <a:cubicBezTo>
                  <a:pt x="3056" y="1125"/>
                  <a:pt x="3051" y="1113"/>
                  <a:pt x="3051" y="1098"/>
                </a:cubicBezTo>
                <a:cubicBezTo>
                  <a:pt x="3051" y="1085"/>
                  <a:pt x="3055" y="1074"/>
                  <a:pt x="3062" y="1065"/>
                </a:cubicBezTo>
                <a:cubicBezTo>
                  <a:pt x="3069" y="1056"/>
                  <a:pt x="3079" y="1049"/>
                  <a:pt x="3092" y="1044"/>
                </a:cubicBezTo>
                <a:cubicBezTo>
                  <a:pt x="3105" y="1038"/>
                  <a:pt x="3120" y="1036"/>
                  <a:pt x="3137" y="1036"/>
                </a:cubicBezTo>
                <a:cubicBezTo>
                  <a:pt x="3162" y="1036"/>
                  <a:pt x="3182" y="1041"/>
                  <a:pt x="3196" y="1051"/>
                </a:cubicBezTo>
                <a:cubicBezTo>
                  <a:pt x="3210" y="1061"/>
                  <a:pt x="3219" y="1075"/>
                  <a:pt x="3223" y="1092"/>
                </a:cubicBezTo>
                <a:cubicBezTo>
                  <a:pt x="3177" y="1097"/>
                  <a:pt x="3177" y="1097"/>
                  <a:pt x="3177" y="1097"/>
                </a:cubicBezTo>
                <a:cubicBezTo>
                  <a:pt x="3170" y="1085"/>
                  <a:pt x="3170" y="1085"/>
                  <a:pt x="3170" y="1085"/>
                </a:cubicBezTo>
                <a:cubicBezTo>
                  <a:pt x="3157" y="1075"/>
                  <a:pt x="3157" y="1075"/>
                  <a:pt x="3157" y="1075"/>
                </a:cubicBezTo>
                <a:cubicBezTo>
                  <a:pt x="3152" y="1073"/>
                  <a:pt x="3146" y="1072"/>
                  <a:pt x="3138" y="1072"/>
                </a:cubicBezTo>
                <a:cubicBezTo>
                  <a:pt x="3127" y="1072"/>
                  <a:pt x="3119" y="1074"/>
                  <a:pt x="3112" y="1078"/>
                </a:cubicBezTo>
                <a:cubicBezTo>
                  <a:pt x="3105" y="1083"/>
                  <a:pt x="3101" y="1088"/>
                  <a:pt x="3101" y="1095"/>
                </a:cubicBezTo>
                <a:cubicBezTo>
                  <a:pt x="3108" y="1110"/>
                  <a:pt x="3108" y="1110"/>
                  <a:pt x="3108" y="1110"/>
                </a:cubicBezTo>
                <a:cubicBezTo>
                  <a:pt x="3113" y="1113"/>
                  <a:pt x="3120" y="1116"/>
                  <a:pt x="3131" y="1119"/>
                </a:cubicBezTo>
                <a:cubicBezTo>
                  <a:pt x="3167" y="1126"/>
                  <a:pt x="3167" y="1126"/>
                  <a:pt x="3167" y="1126"/>
                </a:cubicBezTo>
                <a:cubicBezTo>
                  <a:pt x="3188" y="1130"/>
                  <a:pt x="3202" y="1137"/>
                  <a:pt x="3212" y="1146"/>
                </a:cubicBezTo>
                <a:close/>
                <a:moveTo>
                  <a:pt x="2668" y="1203"/>
                </a:moveTo>
                <a:cubicBezTo>
                  <a:pt x="2677" y="1240"/>
                  <a:pt x="2677" y="1240"/>
                  <a:pt x="2677" y="1240"/>
                </a:cubicBezTo>
                <a:cubicBezTo>
                  <a:pt x="2665" y="1243"/>
                  <a:pt x="2665" y="1243"/>
                  <a:pt x="2665" y="1243"/>
                </a:cubicBezTo>
                <a:cubicBezTo>
                  <a:pt x="2661" y="1244"/>
                  <a:pt x="2655" y="1245"/>
                  <a:pt x="2647" y="1245"/>
                </a:cubicBezTo>
                <a:cubicBezTo>
                  <a:pt x="2635" y="1245"/>
                  <a:pt x="2624" y="1244"/>
                  <a:pt x="2614" y="1240"/>
                </a:cubicBezTo>
                <a:cubicBezTo>
                  <a:pt x="2603" y="1236"/>
                  <a:pt x="2596" y="1229"/>
                  <a:pt x="2590" y="1221"/>
                </a:cubicBezTo>
                <a:cubicBezTo>
                  <a:pt x="2584" y="1212"/>
                  <a:pt x="2581" y="1202"/>
                  <a:pt x="2581" y="1189"/>
                </a:cubicBezTo>
                <a:cubicBezTo>
                  <a:pt x="2581" y="1076"/>
                  <a:pt x="2581" y="1076"/>
                  <a:pt x="2581" y="1076"/>
                </a:cubicBezTo>
                <a:cubicBezTo>
                  <a:pt x="2551" y="1076"/>
                  <a:pt x="2551" y="1076"/>
                  <a:pt x="2551" y="1076"/>
                </a:cubicBezTo>
                <a:cubicBezTo>
                  <a:pt x="2551" y="1039"/>
                  <a:pt x="2551" y="1039"/>
                  <a:pt x="2551" y="1039"/>
                </a:cubicBezTo>
                <a:cubicBezTo>
                  <a:pt x="2581" y="1039"/>
                  <a:pt x="2581" y="1039"/>
                  <a:pt x="2581" y="1039"/>
                </a:cubicBezTo>
                <a:cubicBezTo>
                  <a:pt x="2581" y="990"/>
                  <a:pt x="2581" y="990"/>
                  <a:pt x="2581" y="990"/>
                </a:cubicBezTo>
                <a:cubicBezTo>
                  <a:pt x="2631" y="990"/>
                  <a:pt x="2631" y="990"/>
                  <a:pt x="2631" y="990"/>
                </a:cubicBezTo>
                <a:cubicBezTo>
                  <a:pt x="2631" y="1039"/>
                  <a:pt x="2631" y="1039"/>
                  <a:pt x="2631" y="1039"/>
                </a:cubicBezTo>
                <a:cubicBezTo>
                  <a:pt x="2673" y="1039"/>
                  <a:pt x="2673" y="1039"/>
                  <a:pt x="2673" y="1039"/>
                </a:cubicBezTo>
                <a:cubicBezTo>
                  <a:pt x="2673" y="1076"/>
                  <a:pt x="2673" y="1076"/>
                  <a:pt x="2673" y="1076"/>
                </a:cubicBezTo>
                <a:cubicBezTo>
                  <a:pt x="2631" y="1076"/>
                  <a:pt x="2631" y="1076"/>
                  <a:pt x="2631" y="1076"/>
                </a:cubicBezTo>
                <a:cubicBezTo>
                  <a:pt x="2631" y="1181"/>
                  <a:pt x="2631" y="1181"/>
                  <a:pt x="2631" y="1181"/>
                </a:cubicBezTo>
                <a:cubicBezTo>
                  <a:pt x="2634" y="1196"/>
                  <a:pt x="2634" y="1196"/>
                  <a:pt x="2634" y="1196"/>
                </a:cubicBezTo>
                <a:cubicBezTo>
                  <a:pt x="2642" y="1203"/>
                  <a:pt x="2642" y="1203"/>
                  <a:pt x="2642" y="1203"/>
                </a:cubicBezTo>
                <a:cubicBezTo>
                  <a:pt x="2654" y="1205"/>
                  <a:pt x="2654" y="1205"/>
                  <a:pt x="2654" y="1205"/>
                </a:cubicBezTo>
                <a:cubicBezTo>
                  <a:pt x="2662" y="1204"/>
                  <a:pt x="2662" y="1204"/>
                  <a:pt x="2662" y="1204"/>
                </a:cubicBezTo>
                <a:lnTo>
                  <a:pt x="2668" y="1203"/>
                </a:lnTo>
                <a:close/>
                <a:moveTo>
                  <a:pt x="2898" y="1071"/>
                </a:moveTo>
                <a:cubicBezTo>
                  <a:pt x="2904" y="1082"/>
                  <a:pt x="2907" y="1096"/>
                  <a:pt x="2907" y="1113"/>
                </a:cubicBezTo>
                <a:cubicBezTo>
                  <a:pt x="2907" y="1242"/>
                  <a:pt x="2907" y="1242"/>
                  <a:pt x="2907" y="1242"/>
                </a:cubicBezTo>
                <a:cubicBezTo>
                  <a:pt x="2857" y="1242"/>
                  <a:pt x="2857" y="1242"/>
                  <a:pt x="2857" y="1242"/>
                </a:cubicBezTo>
                <a:cubicBezTo>
                  <a:pt x="2857" y="1120"/>
                  <a:pt x="2857" y="1120"/>
                  <a:pt x="2857" y="1120"/>
                </a:cubicBezTo>
                <a:cubicBezTo>
                  <a:pt x="2857" y="1106"/>
                  <a:pt x="2853" y="1096"/>
                  <a:pt x="2846" y="1088"/>
                </a:cubicBezTo>
                <a:cubicBezTo>
                  <a:pt x="2839" y="1080"/>
                  <a:pt x="2829" y="1077"/>
                  <a:pt x="2815" y="1077"/>
                </a:cubicBezTo>
                <a:cubicBezTo>
                  <a:pt x="2806" y="1077"/>
                  <a:pt x="2799" y="1078"/>
                  <a:pt x="2792" y="1082"/>
                </a:cubicBezTo>
                <a:cubicBezTo>
                  <a:pt x="2785" y="1086"/>
                  <a:pt x="2779" y="1091"/>
                  <a:pt x="2775" y="1098"/>
                </a:cubicBezTo>
                <a:cubicBezTo>
                  <a:pt x="2771" y="1105"/>
                  <a:pt x="2769" y="1113"/>
                  <a:pt x="2769" y="1123"/>
                </a:cubicBezTo>
                <a:cubicBezTo>
                  <a:pt x="2769" y="1242"/>
                  <a:pt x="2769" y="1242"/>
                  <a:pt x="2769" y="1242"/>
                </a:cubicBezTo>
                <a:cubicBezTo>
                  <a:pt x="2719" y="1242"/>
                  <a:pt x="2719" y="1242"/>
                  <a:pt x="2719" y="1242"/>
                </a:cubicBezTo>
                <a:cubicBezTo>
                  <a:pt x="2719" y="971"/>
                  <a:pt x="2719" y="971"/>
                  <a:pt x="2719" y="971"/>
                </a:cubicBezTo>
                <a:cubicBezTo>
                  <a:pt x="2768" y="971"/>
                  <a:pt x="2768" y="971"/>
                  <a:pt x="2768" y="971"/>
                </a:cubicBezTo>
                <a:cubicBezTo>
                  <a:pt x="2768" y="1073"/>
                  <a:pt x="2768" y="1073"/>
                  <a:pt x="2768" y="1073"/>
                </a:cubicBezTo>
                <a:cubicBezTo>
                  <a:pt x="2771" y="1073"/>
                  <a:pt x="2771" y="1073"/>
                  <a:pt x="2771" y="1073"/>
                </a:cubicBezTo>
                <a:cubicBezTo>
                  <a:pt x="2776" y="1062"/>
                  <a:pt x="2783" y="1053"/>
                  <a:pt x="2794" y="1046"/>
                </a:cubicBezTo>
                <a:cubicBezTo>
                  <a:pt x="2804" y="1039"/>
                  <a:pt x="2818" y="1036"/>
                  <a:pt x="2834" y="1036"/>
                </a:cubicBezTo>
                <a:cubicBezTo>
                  <a:pt x="2849" y="1036"/>
                  <a:pt x="2862" y="1039"/>
                  <a:pt x="2873" y="1045"/>
                </a:cubicBezTo>
                <a:cubicBezTo>
                  <a:pt x="2884" y="1051"/>
                  <a:pt x="2892" y="1059"/>
                  <a:pt x="2898" y="1071"/>
                </a:cubicBezTo>
                <a:close/>
                <a:moveTo>
                  <a:pt x="3428" y="1061"/>
                </a:moveTo>
                <a:cubicBezTo>
                  <a:pt x="3419" y="1052"/>
                  <a:pt x="3409" y="1046"/>
                  <a:pt x="3397" y="1042"/>
                </a:cubicBezTo>
                <a:cubicBezTo>
                  <a:pt x="3385" y="1038"/>
                  <a:pt x="3373" y="1036"/>
                  <a:pt x="3360" y="1036"/>
                </a:cubicBezTo>
                <a:cubicBezTo>
                  <a:pt x="3340" y="1036"/>
                  <a:pt x="3322" y="1040"/>
                  <a:pt x="3307" y="1049"/>
                </a:cubicBezTo>
                <a:cubicBezTo>
                  <a:pt x="3292" y="1058"/>
                  <a:pt x="3280" y="1071"/>
                  <a:pt x="3272" y="1086"/>
                </a:cubicBezTo>
                <a:cubicBezTo>
                  <a:pt x="3264" y="1102"/>
                  <a:pt x="3259" y="1121"/>
                  <a:pt x="3259" y="1142"/>
                </a:cubicBezTo>
                <a:cubicBezTo>
                  <a:pt x="3259" y="1163"/>
                  <a:pt x="3264" y="1181"/>
                  <a:pt x="3272" y="1197"/>
                </a:cubicBezTo>
                <a:cubicBezTo>
                  <a:pt x="3280" y="1213"/>
                  <a:pt x="3292" y="1225"/>
                  <a:pt x="3307" y="1233"/>
                </a:cubicBezTo>
                <a:cubicBezTo>
                  <a:pt x="3323" y="1242"/>
                  <a:pt x="3341" y="1246"/>
                  <a:pt x="3363" y="1246"/>
                </a:cubicBezTo>
                <a:cubicBezTo>
                  <a:pt x="3379" y="1246"/>
                  <a:pt x="3394" y="1244"/>
                  <a:pt x="3407" y="1239"/>
                </a:cubicBezTo>
                <a:cubicBezTo>
                  <a:pt x="3419" y="1234"/>
                  <a:pt x="3430" y="1227"/>
                  <a:pt x="3438" y="1219"/>
                </a:cubicBezTo>
                <a:cubicBezTo>
                  <a:pt x="3446" y="1210"/>
                  <a:pt x="3452" y="1199"/>
                  <a:pt x="3455" y="1188"/>
                </a:cubicBezTo>
                <a:cubicBezTo>
                  <a:pt x="3408" y="1183"/>
                  <a:pt x="3408" y="1183"/>
                  <a:pt x="3408" y="1183"/>
                </a:cubicBezTo>
                <a:cubicBezTo>
                  <a:pt x="3398" y="1197"/>
                  <a:pt x="3398" y="1197"/>
                  <a:pt x="3398" y="1197"/>
                </a:cubicBezTo>
                <a:cubicBezTo>
                  <a:pt x="3383" y="1206"/>
                  <a:pt x="3383" y="1206"/>
                  <a:pt x="3383" y="1206"/>
                </a:cubicBezTo>
                <a:cubicBezTo>
                  <a:pt x="3377" y="1208"/>
                  <a:pt x="3371" y="1209"/>
                  <a:pt x="3363" y="1209"/>
                </a:cubicBezTo>
                <a:cubicBezTo>
                  <a:pt x="3352" y="1209"/>
                  <a:pt x="3343" y="1207"/>
                  <a:pt x="3335" y="1202"/>
                </a:cubicBezTo>
                <a:cubicBezTo>
                  <a:pt x="3327" y="1198"/>
                  <a:pt x="3320" y="1191"/>
                  <a:pt x="3316" y="1183"/>
                </a:cubicBezTo>
                <a:cubicBezTo>
                  <a:pt x="3311" y="1175"/>
                  <a:pt x="3309" y="1165"/>
                  <a:pt x="3309" y="1154"/>
                </a:cubicBezTo>
                <a:cubicBezTo>
                  <a:pt x="3457" y="1154"/>
                  <a:pt x="3457" y="1154"/>
                  <a:pt x="3457" y="1154"/>
                </a:cubicBezTo>
                <a:cubicBezTo>
                  <a:pt x="3457" y="1139"/>
                  <a:pt x="3457" y="1139"/>
                  <a:pt x="3457" y="1139"/>
                </a:cubicBezTo>
                <a:cubicBezTo>
                  <a:pt x="3457" y="1121"/>
                  <a:pt x="3454" y="1106"/>
                  <a:pt x="3449" y="1093"/>
                </a:cubicBezTo>
                <a:cubicBezTo>
                  <a:pt x="3444" y="1080"/>
                  <a:pt x="3437" y="1069"/>
                  <a:pt x="3428" y="1061"/>
                </a:cubicBezTo>
                <a:close/>
                <a:moveTo>
                  <a:pt x="3309" y="1121"/>
                </a:moveTo>
                <a:cubicBezTo>
                  <a:pt x="3310" y="1113"/>
                  <a:pt x="3312" y="1106"/>
                  <a:pt x="3316" y="1099"/>
                </a:cubicBezTo>
                <a:cubicBezTo>
                  <a:pt x="3320" y="1091"/>
                  <a:pt x="3326" y="1085"/>
                  <a:pt x="3334" y="1080"/>
                </a:cubicBezTo>
                <a:cubicBezTo>
                  <a:pt x="3341" y="1076"/>
                  <a:pt x="3350" y="1073"/>
                  <a:pt x="3361" y="1073"/>
                </a:cubicBezTo>
                <a:cubicBezTo>
                  <a:pt x="3370" y="1073"/>
                  <a:pt x="3379" y="1075"/>
                  <a:pt x="3386" y="1080"/>
                </a:cubicBezTo>
                <a:cubicBezTo>
                  <a:pt x="3393" y="1084"/>
                  <a:pt x="3399" y="1089"/>
                  <a:pt x="3403" y="1097"/>
                </a:cubicBezTo>
                <a:cubicBezTo>
                  <a:pt x="3407" y="1104"/>
                  <a:pt x="3409" y="1112"/>
                  <a:pt x="3409" y="1121"/>
                </a:cubicBezTo>
                <a:lnTo>
                  <a:pt x="3309" y="1121"/>
                </a:lnTo>
                <a:close/>
                <a:moveTo>
                  <a:pt x="2975" y="754"/>
                </a:moveTo>
                <a:cubicBezTo>
                  <a:pt x="2861" y="754"/>
                  <a:pt x="2799" y="692"/>
                  <a:pt x="2791" y="557"/>
                </a:cubicBezTo>
                <a:cubicBezTo>
                  <a:pt x="3265" y="557"/>
                  <a:pt x="3265" y="557"/>
                  <a:pt x="3265" y="557"/>
                </a:cubicBezTo>
                <a:cubicBezTo>
                  <a:pt x="3265" y="551"/>
                  <a:pt x="3268" y="529"/>
                  <a:pt x="3268" y="506"/>
                </a:cubicBezTo>
                <a:cubicBezTo>
                  <a:pt x="3268" y="275"/>
                  <a:pt x="3157" y="171"/>
                  <a:pt x="2945" y="171"/>
                </a:cubicBezTo>
                <a:cubicBezTo>
                  <a:pt x="2732" y="171"/>
                  <a:pt x="2590" y="306"/>
                  <a:pt x="2590" y="525"/>
                </a:cubicBezTo>
                <a:cubicBezTo>
                  <a:pt x="2590" y="739"/>
                  <a:pt x="2713" y="871"/>
                  <a:pt x="2959" y="871"/>
                </a:cubicBezTo>
                <a:cubicBezTo>
                  <a:pt x="3107" y="871"/>
                  <a:pt x="3184" y="838"/>
                  <a:pt x="3242" y="805"/>
                </a:cubicBezTo>
                <a:cubicBezTo>
                  <a:pt x="3242" y="680"/>
                  <a:pt x="3242" y="680"/>
                  <a:pt x="3242" y="680"/>
                </a:cubicBezTo>
                <a:cubicBezTo>
                  <a:pt x="3130" y="680"/>
                  <a:pt x="3130" y="680"/>
                  <a:pt x="3130" y="680"/>
                </a:cubicBezTo>
                <a:cubicBezTo>
                  <a:pt x="3094" y="724"/>
                  <a:pt x="3063" y="754"/>
                  <a:pt x="2975" y="754"/>
                </a:cubicBezTo>
                <a:close/>
                <a:moveTo>
                  <a:pt x="2945" y="284"/>
                </a:moveTo>
                <a:cubicBezTo>
                  <a:pt x="3026" y="284"/>
                  <a:pt x="3064" y="331"/>
                  <a:pt x="3071" y="450"/>
                </a:cubicBezTo>
                <a:cubicBezTo>
                  <a:pt x="2794" y="450"/>
                  <a:pt x="2794" y="450"/>
                  <a:pt x="2794" y="450"/>
                </a:cubicBezTo>
                <a:cubicBezTo>
                  <a:pt x="2809" y="333"/>
                  <a:pt x="2863" y="284"/>
                  <a:pt x="2945" y="284"/>
                </a:cubicBezTo>
                <a:close/>
              </a:path>
            </a:pathLst>
          </a:custGeom>
          <a:solidFill>
            <a:srgbClr val="0066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0" indent="0" algn="l" defTabSz="914400" rtl="0" eaLnBrk="1" latinLnBrk="0" hangingPunct="1">
              <a:lnSpc>
                <a:spcPct val="98000"/>
              </a:lnSpc>
              <a:spcBef>
                <a:spcPts val="0"/>
              </a:spcBef>
              <a:buFont typeface="Wingdings" panose="05000000000000000000" pitchFamily="2" charset="2"/>
              <a:buNone/>
              <a:defRPr/>
            </a:lvl1pPr>
          </a:lstStyle>
          <a:p>
            <a:r>
              <a:rPr lang="en-GB" dirty="0"/>
              <a:t>  </a:t>
            </a:r>
          </a:p>
        </p:txBody>
      </p:sp>
      <p:sp>
        <p:nvSpPr>
          <p:cNvPr id="17" name="LS_Worldline_PH (move it under the slide if not needed)  (JU-Free) ">
            <a:extLst>
              <a:ext uri="{FF2B5EF4-FFF2-40B4-BE49-F238E27FC236}">
                <a16:creationId xmlns:a16="http://schemas.microsoft.com/office/drawing/2014/main" xmlns="" id="{C1DD1468-F901-49EA-9C5B-673948180864}"/>
              </a:ext>
            </a:extLst>
          </p:cNvPr>
          <p:cNvSpPr txBox="1">
            <a:spLocks noGrp="1"/>
          </p:cNvSpPr>
          <p:nvPr>
            <p:ph type="body" idx="1006" hasCustomPrompt="1"/>
            <p:custDataLst>
              <p:custData r:id="rId3"/>
            </p:custDataLst>
          </p:nvPr>
        </p:nvSpPr>
        <p:spPr bwMode="auto">
          <a:xfrm>
            <a:off x="7640640" y="4704120"/>
            <a:ext cx="1285920" cy="224640"/>
          </a:xfrm>
          <a:custGeom>
            <a:avLst/>
            <a:gdLst>
              <a:gd name="T0" fmla="*/ 3107 w 5382"/>
              <a:gd name="T1" fmla="*/ 302 h 939"/>
              <a:gd name="T2" fmla="*/ 2692 w 5382"/>
              <a:gd name="T3" fmla="*/ 799 h 939"/>
              <a:gd name="T4" fmla="*/ 2544 w 5382"/>
              <a:gd name="T5" fmla="*/ 553 h 939"/>
              <a:gd name="T6" fmla="*/ 2471 w 5382"/>
              <a:gd name="T7" fmla="*/ 47 h 939"/>
              <a:gd name="T8" fmla="*/ 2371 w 5382"/>
              <a:gd name="T9" fmla="*/ 725 h 939"/>
              <a:gd name="T10" fmla="*/ 2749 w 5382"/>
              <a:gd name="T11" fmla="*/ 872 h 939"/>
              <a:gd name="T12" fmla="*/ 3164 w 5382"/>
              <a:gd name="T13" fmla="*/ 923 h 939"/>
              <a:gd name="T14" fmla="*/ 3208 w 5382"/>
              <a:gd name="T15" fmla="*/ 47 h 939"/>
              <a:gd name="T16" fmla="*/ 2837 w 5382"/>
              <a:gd name="T17" fmla="*/ 592 h 939"/>
              <a:gd name="T18" fmla="*/ 3107 w 5382"/>
              <a:gd name="T19" fmla="*/ 744 h 939"/>
              <a:gd name="T20" fmla="*/ 2313 w 5382"/>
              <a:gd name="T21" fmla="*/ 403 h 939"/>
              <a:gd name="T22" fmla="*/ 2090 w 5382"/>
              <a:gd name="T23" fmla="*/ 923 h 939"/>
              <a:gd name="T24" fmla="*/ 2031 w 5382"/>
              <a:gd name="T25" fmla="*/ 262 h 939"/>
              <a:gd name="T26" fmla="*/ 1657 w 5382"/>
              <a:gd name="T27" fmla="*/ 274 h 939"/>
              <a:gd name="T28" fmla="*/ 1420 w 5382"/>
              <a:gd name="T29" fmla="*/ 453 h 939"/>
              <a:gd name="T30" fmla="*/ 1323 w 5382"/>
              <a:gd name="T31" fmla="*/ 593 h 939"/>
              <a:gd name="T32" fmla="*/ 1176 w 5382"/>
              <a:gd name="T33" fmla="*/ 593 h 939"/>
              <a:gd name="T34" fmla="*/ 1657 w 5382"/>
              <a:gd name="T35" fmla="*/ 274 h 939"/>
              <a:gd name="T36" fmla="*/ 1576 w 5382"/>
              <a:gd name="T37" fmla="*/ 388 h 939"/>
              <a:gd name="T38" fmla="*/ 3714 w 5382"/>
              <a:gd name="T39" fmla="*/ 127 h 939"/>
              <a:gd name="T40" fmla="*/ 3815 w 5382"/>
              <a:gd name="T41" fmla="*/ 225 h 939"/>
              <a:gd name="T42" fmla="*/ 5083 w 5382"/>
              <a:gd name="T43" fmla="*/ 249 h 939"/>
              <a:gd name="T44" fmla="*/ 4736 w 5382"/>
              <a:gd name="T45" fmla="*/ 811 h 939"/>
              <a:gd name="T46" fmla="*/ 4474 w 5382"/>
              <a:gd name="T47" fmla="*/ 244 h 939"/>
              <a:gd name="T48" fmla="*/ 4071 w 5382"/>
              <a:gd name="T49" fmla="*/ 262 h 939"/>
              <a:gd name="T50" fmla="*/ 3904 w 5382"/>
              <a:gd name="T51" fmla="*/ 708 h 939"/>
              <a:gd name="T52" fmla="*/ 3732 w 5382"/>
              <a:gd name="T53" fmla="*/ 262 h 939"/>
              <a:gd name="T54" fmla="*/ 3732 w 5382"/>
              <a:gd name="T55" fmla="*/ 730 h 939"/>
              <a:gd name="T56" fmla="*/ 3562 w 5382"/>
              <a:gd name="T57" fmla="*/ 726 h 939"/>
              <a:gd name="T58" fmla="*/ 3390 w 5382"/>
              <a:gd name="T59" fmla="*/ 47 h 939"/>
              <a:gd name="T60" fmla="*/ 3390 w 5382"/>
              <a:gd name="T61" fmla="*/ 748 h 939"/>
              <a:gd name="T62" fmla="*/ 3900 w 5382"/>
              <a:gd name="T63" fmla="*/ 914 h 939"/>
              <a:gd name="T64" fmla="*/ 4246 w 5382"/>
              <a:gd name="T65" fmla="*/ 923 h 939"/>
              <a:gd name="T66" fmla="*/ 4479 w 5382"/>
              <a:gd name="T67" fmla="*/ 479 h 939"/>
              <a:gd name="T68" fmla="*/ 4479 w 5382"/>
              <a:gd name="T69" fmla="*/ 748 h 939"/>
              <a:gd name="T70" fmla="*/ 5096 w 5382"/>
              <a:gd name="T71" fmla="*/ 934 h 939"/>
              <a:gd name="T72" fmla="*/ 5300 w 5382"/>
              <a:gd name="T73" fmla="*/ 747 h 939"/>
              <a:gd name="T74" fmla="*/ 5380 w 5382"/>
              <a:gd name="T75" fmla="*/ 633 h 939"/>
              <a:gd name="T76" fmla="*/ 5083 w 5382"/>
              <a:gd name="T77" fmla="*/ 366 h 939"/>
              <a:gd name="T78" fmla="*/ 1197 w 5382"/>
              <a:gd name="T79" fmla="*/ 156 h 939"/>
              <a:gd name="T80" fmla="*/ 629 w 5382"/>
              <a:gd name="T81" fmla="*/ 354 h 939"/>
              <a:gd name="T82" fmla="*/ 255 w 5382"/>
              <a:gd name="T83" fmla="*/ 922 h 939"/>
              <a:gd name="T84" fmla="*/ 0 w 5382"/>
              <a:gd name="T85" fmla="*/ 115 h 939"/>
              <a:gd name="T86" fmla="*/ 376 w 5382"/>
              <a:gd name="T87" fmla="*/ 115 h 939"/>
              <a:gd name="T88" fmla="*/ 399 w 5382"/>
              <a:gd name="T89" fmla="*/ 693 h 939"/>
              <a:gd name="T90" fmla="*/ 901 w 5382"/>
              <a:gd name="T91" fmla="*/ 693 h 939"/>
              <a:gd name="T92" fmla="*/ 976 w 5382"/>
              <a:gd name="T93" fmla="*/ 115 h 939"/>
              <a:gd name="T94" fmla="*/ 1267 w 5382"/>
              <a:gd name="T95" fmla="*/ 0 h 939"/>
              <a:gd name="T96" fmla="*/ 1197 w 5382"/>
              <a:gd name="T97" fmla="*/ 15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2" h="939">
                <a:moveTo>
                  <a:pt x="3208" y="47"/>
                </a:moveTo>
                <a:cubicBezTo>
                  <a:pt x="3107" y="47"/>
                  <a:pt x="3107" y="47"/>
                  <a:pt x="3107" y="47"/>
                </a:cubicBezTo>
                <a:cubicBezTo>
                  <a:pt x="3107" y="302"/>
                  <a:pt x="3107" y="302"/>
                  <a:pt x="3107" y="302"/>
                </a:cubicBezTo>
                <a:cubicBezTo>
                  <a:pt x="3066" y="267"/>
                  <a:pt x="3018" y="245"/>
                  <a:pt x="2933" y="245"/>
                </a:cubicBezTo>
                <a:cubicBezTo>
                  <a:pt x="2791" y="245"/>
                  <a:pt x="2649" y="339"/>
                  <a:pt x="2649" y="601"/>
                </a:cubicBezTo>
                <a:cubicBezTo>
                  <a:pt x="2649" y="681"/>
                  <a:pt x="2664" y="747"/>
                  <a:pt x="2692" y="799"/>
                </a:cubicBezTo>
                <a:cubicBezTo>
                  <a:pt x="2672" y="804"/>
                  <a:pt x="2650" y="808"/>
                  <a:pt x="2628" y="808"/>
                </a:cubicBezTo>
                <a:cubicBezTo>
                  <a:pt x="2571" y="808"/>
                  <a:pt x="2544" y="790"/>
                  <a:pt x="2544" y="724"/>
                </a:cubicBezTo>
                <a:cubicBezTo>
                  <a:pt x="2544" y="553"/>
                  <a:pt x="2544" y="553"/>
                  <a:pt x="2544" y="553"/>
                </a:cubicBezTo>
                <a:cubicBezTo>
                  <a:pt x="2543" y="553"/>
                  <a:pt x="2543" y="553"/>
                  <a:pt x="2543" y="553"/>
                </a:cubicBezTo>
                <a:cubicBezTo>
                  <a:pt x="2543" y="151"/>
                  <a:pt x="2543" y="151"/>
                  <a:pt x="2543" y="151"/>
                </a:cubicBezTo>
                <a:cubicBezTo>
                  <a:pt x="2543" y="62"/>
                  <a:pt x="2533" y="47"/>
                  <a:pt x="2471" y="47"/>
                </a:cubicBezTo>
                <a:cubicBezTo>
                  <a:pt x="2371" y="47"/>
                  <a:pt x="2371" y="47"/>
                  <a:pt x="2371" y="47"/>
                </a:cubicBezTo>
                <a:cubicBezTo>
                  <a:pt x="2371" y="553"/>
                  <a:pt x="2371" y="553"/>
                  <a:pt x="2371" y="553"/>
                </a:cubicBezTo>
                <a:cubicBezTo>
                  <a:pt x="2371" y="725"/>
                  <a:pt x="2371" y="725"/>
                  <a:pt x="2371" y="725"/>
                </a:cubicBezTo>
                <a:cubicBezTo>
                  <a:pt x="2371" y="746"/>
                  <a:pt x="2371" y="746"/>
                  <a:pt x="2371" y="746"/>
                </a:cubicBezTo>
                <a:cubicBezTo>
                  <a:pt x="2371" y="895"/>
                  <a:pt x="2443" y="932"/>
                  <a:pt x="2539" y="932"/>
                </a:cubicBezTo>
                <a:cubicBezTo>
                  <a:pt x="2614" y="932"/>
                  <a:pt x="2690" y="907"/>
                  <a:pt x="2749" y="872"/>
                </a:cubicBezTo>
                <a:cubicBezTo>
                  <a:pt x="2794" y="912"/>
                  <a:pt x="2852" y="932"/>
                  <a:pt x="2916" y="932"/>
                </a:cubicBezTo>
                <a:cubicBezTo>
                  <a:pt x="3003" y="932"/>
                  <a:pt x="3067" y="895"/>
                  <a:pt x="3111" y="847"/>
                </a:cubicBezTo>
                <a:cubicBezTo>
                  <a:pt x="3118" y="909"/>
                  <a:pt x="3135" y="923"/>
                  <a:pt x="3164" y="923"/>
                </a:cubicBezTo>
                <a:cubicBezTo>
                  <a:pt x="3280" y="923"/>
                  <a:pt x="3280" y="923"/>
                  <a:pt x="3280" y="923"/>
                </a:cubicBezTo>
                <a:cubicBezTo>
                  <a:pt x="3280" y="151"/>
                  <a:pt x="3280" y="151"/>
                  <a:pt x="3280" y="151"/>
                </a:cubicBezTo>
                <a:cubicBezTo>
                  <a:pt x="3280" y="63"/>
                  <a:pt x="3270" y="47"/>
                  <a:pt x="3208" y="47"/>
                </a:cubicBezTo>
                <a:close/>
                <a:moveTo>
                  <a:pt x="3107" y="744"/>
                </a:moveTo>
                <a:cubicBezTo>
                  <a:pt x="3060" y="783"/>
                  <a:pt x="3023" y="803"/>
                  <a:pt x="2968" y="803"/>
                </a:cubicBezTo>
                <a:cubicBezTo>
                  <a:pt x="2880" y="803"/>
                  <a:pt x="2837" y="744"/>
                  <a:pt x="2837" y="592"/>
                </a:cubicBezTo>
                <a:cubicBezTo>
                  <a:pt x="2837" y="426"/>
                  <a:pt x="2914" y="388"/>
                  <a:pt x="2990" y="388"/>
                </a:cubicBezTo>
                <a:cubicBezTo>
                  <a:pt x="3041" y="388"/>
                  <a:pt x="3078" y="399"/>
                  <a:pt x="3107" y="421"/>
                </a:cubicBezTo>
                <a:lnTo>
                  <a:pt x="3107" y="744"/>
                </a:lnTo>
                <a:close/>
                <a:moveTo>
                  <a:pt x="2273" y="250"/>
                </a:moveTo>
                <a:cubicBezTo>
                  <a:pt x="2287" y="250"/>
                  <a:pt x="2301" y="253"/>
                  <a:pt x="2313" y="257"/>
                </a:cubicBezTo>
                <a:cubicBezTo>
                  <a:pt x="2313" y="403"/>
                  <a:pt x="2313" y="403"/>
                  <a:pt x="2313" y="403"/>
                </a:cubicBezTo>
                <a:cubicBezTo>
                  <a:pt x="2282" y="403"/>
                  <a:pt x="2282" y="403"/>
                  <a:pt x="2282" y="403"/>
                </a:cubicBezTo>
                <a:cubicBezTo>
                  <a:pt x="2190" y="403"/>
                  <a:pt x="2126" y="423"/>
                  <a:pt x="2090" y="442"/>
                </a:cubicBezTo>
                <a:cubicBezTo>
                  <a:pt x="2090" y="923"/>
                  <a:pt x="2090" y="923"/>
                  <a:pt x="2090" y="923"/>
                </a:cubicBezTo>
                <a:cubicBezTo>
                  <a:pt x="1915" y="923"/>
                  <a:pt x="1915" y="923"/>
                  <a:pt x="1915" y="923"/>
                </a:cubicBezTo>
                <a:cubicBezTo>
                  <a:pt x="1915" y="262"/>
                  <a:pt x="1915" y="262"/>
                  <a:pt x="1915" y="262"/>
                </a:cubicBezTo>
                <a:cubicBezTo>
                  <a:pt x="2031" y="262"/>
                  <a:pt x="2031" y="262"/>
                  <a:pt x="2031" y="262"/>
                </a:cubicBezTo>
                <a:cubicBezTo>
                  <a:pt x="2062" y="262"/>
                  <a:pt x="2081" y="271"/>
                  <a:pt x="2088" y="337"/>
                </a:cubicBezTo>
                <a:cubicBezTo>
                  <a:pt x="2130" y="292"/>
                  <a:pt x="2190" y="250"/>
                  <a:pt x="2273" y="250"/>
                </a:cubicBezTo>
                <a:close/>
                <a:moveTo>
                  <a:pt x="1657" y="274"/>
                </a:moveTo>
                <a:cubicBezTo>
                  <a:pt x="1616" y="256"/>
                  <a:pt x="1570" y="246"/>
                  <a:pt x="1523" y="246"/>
                </a:cubicBezTo>
                <a:cubicBezTo>
                  <a:pt x="1511" y="246"/>
                  <a:pt x="1498" y="247"/>
                  <a:pt x="1487" y="248"/>
                </a:cubicBezTo>
                <a:cubicBezTo>
                  <a:pt x="1444" y="306"/>
                  <a:pt x="1420" y="376"/>
                  <a:pt x="1420" y="453"/>
                </a:cubicBezTo>
                <a:cubicBezTo>
                  <a:pt x="1420" y="596"/>
                  <a:pt x="1507" y="719"/>
                  <a:pt x="1631" y="772"/>
                </a:cubicBezTo>
                <a:cubicBezTo>
                  <a:pt x="1600" y="794"/>
                  <a:pt x="1563" y="807"/>
                  <a:pt x="1523" y="807"/>
                </a:cubicBezTo>
                <a:cubicBezTo>
                  <a:pt x="1412" y="807"/>
                  <a:pt x="1323" y="711"/>
                  <a:pt x="1323" y="593"/>
                </a:cubicBezTo>
                <a:cubicBezTo>
                  <a:pt x="1323" y="542"/>
                  <a:pt x="1340" y="495"/>
                  <a:pt x="1367" y="459"/>
                </a:cubicBezTo>
                <a:cubicBezTo>
                  <a:pt x="1367" y="405"/>
                  <a:pt x="1386" y="306"/>
                  <a:pt x="1415" y="264"/>
                </a:cubicBezTo>
                <a:cubicBezTo>
                  <a:pt x="1275" y="309"/>
                  <a:pt x="1176" y="441"/>
                  <a:pt x="1176" y="593"/>
                </a:cubicBezTo>
                <a:cubicBezTo>
                  <a:pt x="1176" y="785"/>
                  <a:pt x="1334" y="939"/>
                  <a:pt x="1523" y="939"/>
                </a:cubicBezTo>
                <a:cubicBezTo>
                  <a:pt x="1712" y="939"/>
                  <a:pt x="1869" y="785"/>
                  <a:pt x="1869" y="593"/>
                </a:cubicBezTo>
                <a:cubicBezTo>
                  <a:pt x="1869" y="450"/>
                  <a:pt x="1782" y="326"/>
                  <a:pt x="1657" y="274"/>
                </a:cubicBezTo>
                <a:close/>
                <a:moveTo>
                  <a:pt x="1713" y="658"/>
                </a:moveTo>
                <a:cubicBezTo>
                  <a:pt x="1628" y="633"/>
                  <a:pt x="1566" y="551"/>
                  <a:pt x="1566" y="453"/>
                </a:cubicBezTo>
                <a:cubicBezTo>
                  <a:pt x="1566" y="430"/>
                  <a:pt x="1570" y="408"/>
                  <a:pt x="1576" y="388"/>
                </a:cubicBezTo>
                <a:cubicBezTo>
                  <a:pt x="1661" y="412"/>
                  <a:pt x="1723" y="495"/>
                  <a:pt x="1723" y="593"/>
                </a:cubicBezTo>
                <a:cubicBezTo>
                  <a:pt x="1723" y="616"/>
                  <a:pt x="1719" y="638"/>
                  <a:pt x="1713" y="658"/>
                </a:cubicBezTo>
                <a:close/>
                <a:moveTo>
                  <a:pt x="3714" y="127"/>
                </a:moveTo>
                <a:cubicBezTo>
                  <a:pt x="3714" y="73"/>
                  <a:pt x="3759" y="28"/>
                  <a:pt x="3815" y="28"/>
                </a:cubicBezTo>
                <a:cubicBezTo>
                  <a:pt x="3871" y="28"/>
                  <a:pt x="3916" y="73"/>
                  <a:pt x="3916" y="127"/>
                </a:cubicBezTo>
                <a:cubicBezTo>
                  <a:pt x="3916" y="182"/>
                  <a:pt x="3871" y="225"/>
                  <a:pt x="3815" y="225"/>
                </a:cubicBezTo>
                <a:cubicBezTo>
                  <a:pt x="3759" y="225"/>
                  <a:pt x="3714" y="182"/>
                  <a:pt x="3714" y="127"/>
                </a:cubicBezTo>
                <a:close/>
                <a:moveTo>
                  <a:pt x="5382" y="576"/>
                </a:moveTo>
                <a:cubicBezTo>
                  <a:pt x="5382" y="357"/>
                  <a:pt x="5278" y="249"/>
                  <a:pt x="5083" y="249"/>
                </a:cubicBezTo>
                <a:cubicBezTo>
                  <a:pt x="4898" y="249"/>
                  <a:pt x="4758" y="381"/>
                  <a:pt x="4758" y="595"/>
                </a:cubicBezTo>
                <a:cubicBezTo>
                  <a:pt x="4758" y="676"/>
                  <a:pt x="4776" y="744"/>
                  <a:pt x="4810" y="798"/>
                </a:cubicBezTo>
                <a:cubicBezTo>
                  <a:pt x="4786" y="805"/>
                  <a:pt x="4761" y="811"/>
                  <a:pt x="4736" y="811"/>
                </a:cubicBezTo>
                <a:cubicBezTo>
                  <a:pt x="4686" y="811"/>
                  <a:pt x="4659" y="796"/>
                  <a:pt x="4653" y="749"/>
                </a:cubicBezTo>
                <a:cubicBezTo>
                  <a:pt x="4653" y="430"/>
                  <a:pt x="4653" y="430"/>
                  <a:pt x="4653" y="430"/>
                </a:cubicBezTo>
                <a:cubicBezTo>
                  <a:pt x="4653" y="281"/>
                  <a:pt x="4571" y="244"/>
                  <a:pt x="4474" y="244"/>
                </a:cubicBezTo>
                <a:cubicBezTo>
                  <a:pt x="4385" y="244"/>
                  <a:pt x="4305" y="281"/>
                  <a:pt x="4243" y="327"/>
                </a:cubicBezTo>
                <a:cubicBezTo>
                  <a:pt x="4236" y="270"/>
                  <a:pt x="4218" y="262"/>
                  <a:pt x="4187" y="262"/>
                </a:cubicBezTo>
                <a:cubicBezTo>
                  <a:pt x="4071" y="262"/>
                  <a:pt x="4071" y="262"/>
                  <a:pt x="4071" y="262"/>
                </a:cubicBezTo>
                <a:cubicBezTo>
                  <a:pt x="4071" y="775"/>
                  <a:pt x="4071" y="775"/>
                  <a:pt x="4071" y="775"/>
                </a:cubicBezTo>
                <a:cubicBezTo>
                  <a:pt x="4045" y="783"/>
                  <a:pt x="4018" y="790"/>
                  <a:pt x="3988" y="790"/>
                </a:cubicBezTo>
                <a:cubicBezTo>
                  <a:pt x="3932" y="790"/>
                  <a:pt x="3905" y="772"/>
                  <a:pt x="3904" y="708"/>
                </a:cubicBezTo>
                <a:cubicBezTo>
                  <a:pt x="3904" y="384"/>
                  <a:pt x="3904" y="384"/>
                  <a:pt x="3904" y="384"/>
                </a:cubicBezTo>
                <a:cubicBezTo>
                  <a:pt x="3904" y="283"/>
                  <a:pt x="3895" y="262"/>
                  <a:pt x="3835" y="262"/>
                </a:cubicBezTo>
                <a:cubicBezTo>
                  <a:pt x="3732" y="262"/>
                  <a:pt x="3732" y="262"/>
                  <a:pt x="3732" y="262"/>
                </a:cubicBezTo>
                <a:cubicBezTo>
                  <a:pt x="3732" y="535"/>
                  <a:pt x="3732" y="535"/>
                  <a:pt x="3732" y="535"/>
                </a:cubicBezTo>
                <a:cubicBezTo>
                  <a:pt x="3732" y="728"/>
                  <a:pt x="3732" y="728"/>
                  <a:pt x="3732" y="728"/>
                </a:cubicBezTo>
                <a:cubicBezTo>
                  <a:pt x="3732" y="730"/>
                  <a:pt x="3732" y="730"/>
                  <a:pt x="3732" y="730"/>
                </a:cubicBezTo>
                <a:cubicBezTo>
                  <a:pt x="3732" y="794"/>
                  <a:pt x="3732" y="794"/>
                  <a:pt x="3732" y="794"/>
                </a:cubicBezTo>
                <a:cubicBezTo>
                  <a:pt x="3705" y="803"/>
                  <a:pt x="3676" y="811"/>
                  <a:pt x="3646" y="811"/>
                </a:cubicBezTo>
                <a:cubicBezTo>
                  <a:pt x="3589" y="811"/>
                  <a:pt x="3562" y="792"/>
                  <a:pt x="3562" y="726"/>
                </a:cubicBezTo>
                <a:cubicBezTo>
                  <a:pt x="3562" y="151"/>
                  <a:pt x="3562" y="151"/>
                  <a:pt x="3562" y="151"/>
                </a:cubicBezTo>
                <a:cubicBezTo>
                  <a:pt x="3562" y="62"/>
                  <a:pt x="3551" y="47"/>
                  <a:pt x="3489" y="47"/>
                </a:cubicBezTo>
                <a:cubicBezTo>
                  <a:pt x="3390" y="47"/>
                  <a:pt x="3390" y="47"/>
                  <a:pt x="3390" y="47"/>
                </a:cubicBezTo>
                <a:cubicBezTo>
                  <a:pt x="3390" y="556"/>
                  <a:pt x="3390" y="556"/>
                  <a:pt x="3390" y="556"/>
                </a:cubicBezTo>
                <a:cubicBezTo>
                  <a:pt x="3390" y="725"/>
                  <a:pt x="3390" y="725"/>
                  <a:pt x="3390" y="725"/>
                </a:cubicBezTo>
                <a:cubicBezTo>
                  <a:pt x="3390" y="748"/>
                  <a:pt x="3390" y="748"/>
                  <a:pt x="3390" y="748"/>
                </a:cubicBezTo>
                <a:cubicBezTo>
                  <a:pt x="3390" y="897"/>
                  <a:pt x="3461" y="934"/>
                  <a:pt x="3558" y="934"/>
                </a:cubicBezTo>
                <a:cubicBezTo>
                  <a:pt x="3635" y="934"/>
                  <a:pt x="3714" y="907"/>
                  <a:pt x="3774" y="871"/>
                </a:cubicBezTo>
                <a:cubicBezTo>
                  <a:pt x="3804" y="903"/>
                  <a:pt x="3848" y="914"/>
                  <a:pt x="3900" y="914"/>
                </a:cubicBezTo>
                <a:cubicBezTo>
                  <a:pt x="3959" y="914"/>
                  <a:pt x="4019" y="898"/>
                  <a:pt x="4071" y="874"/>
                </a:cubicBezTo>
                <a:cubicBezTo>
                  <a:pt x="4071" y="923"/>
                  <a:pt x="4071" y="923"/>
                  <a:pt x="4071" y="923"/>
                </a:cubicBezTo>
                <a:cubicBezTo>
                  <a:pt x="4246" y="923"/>
                  <a:pt x="4246" y="923"/>
                  <a:pt x="4246" y="923"/>
                </a:cubicBezTo>
                <a:cubicBezTo>
                  <a:pt x="4246" y="425"/>
                  <a:pt x="4246" y="425"/>
                  <a:pt x="4246" y="425"/>
                </a:cubicBezTo>
                <a:cubicBezTo>
                  <a:pt x="4288" y="409"/>
                  <a:pt x="4340" y="394"/>
                  <a:pt x="4397" y="394"/>
                </a:cubicBezTo>
                <a:cubicBezTo>
                  <a:pt x="4454" y="394"/>
                  <a:pt x="4479" y="414"/>
                  <a:pt x="4479" y="479"/>
                </a:cubicBezTo>
                <a:cubicBezTo>
                  <a:pt x="4479" y="556"/>
                  <a:pt x="4479" y="556"/>
                  <a:pt x="4479" y="556"/>
                </a:cubicBezTo>
                <a:cubicBezTo>
                  <a:pt x="4479" y="556"/>
                  <a:pt x="4479" y="556"/>
                  <a:pt x="4479" y="556"/>
                </a:cubicBezTo>
                <a:cubicBezTo>
                  <a:pt x="4479" y="748"/>
                  <a:pt x="4479" y="748"/>
                  <a:pt x="4479" y="748"/>
                </a:cubicBezTo>
                <a:cubicBezTo>
                  <a:pt x="4479" y="897"/>
                  <a:pt x="4551" y="934"/>
                  <a:pt x="4647" y="934"/>
                </a:cubicBezTo>
                <a:cubicBezTo>
                  <a:pt x="4727" y="934"/>
                  <a:pt x="4809" y="905"/>
                  <a:pt x="4870" y="866"/>
                </a:cubicBezTo>
                <a:cubicBezTo>
                  <a:pt x="4926" y="910"/>
                  <a:pt x="5002" y="934"/>
                  <a:pt x="5096" y="934"/>
                </a:cubicBezTo>
                <a:cubicBezTo>
                  <a:pt x="5229" y="934"/>
                  <a:pt x="5304" y="900"/>
                  <a:pt x="5357" y="869"/>
                </a:cubicBezTo>
                <a:cubicBezTo>
                  <a:pt x="5357" y="747"/>
                  <a:pt x="5357" y="747"/>
                  <a:pt x="5357" y="747"/>
                </a:cubicBezTo>
                <a:cubicBezTo>
                  <a:pt x="5300" y="747"/>
                  <a:pt x="5300" y="747"/>
                  <a:pt x="5300" y="747"/>
                </a:cubicBezTo>
                <a:cubicBezTo>
                  <a:pt x="5257" y="779"/>
                  <a:pt x="5199" y="803"/>
                  <a:pt x="5123" y="803"/>
                </a:cubicBezTo>
                <a:cubicBezTo>
                  <a:pt x="5021" y="803"/>
                  <a:pt x="4957" y="766"/>
                  <a:pt x="4949" y="633"/>
                </a:cubicBezTo>
                <a:cubicBezTo>
                  <a:pt x="5380" y="633"/>
                  <a:pt x="5380" y="633"/>
                  <a:pt x="5380" y="633"/>
                </a:cubicBezTo>
                <a:cubicBezTo>
                  <a:pt x="5380" y="627"/>
                  <a:pt x="5382" y="599"/>
                  <a:pt x="5382" y="576"/>
                </a:cubicBezTo>
                <a:close/>
                <a:moveTo>
                  <a:pt x="4951" y="522"/>
                </a:moveTo>
                <a:cubicBezTo>
                  <a:pt x="4965" y="398"/>
                  <a:pt x="5018" y="366"/>
                  <a:pt x="5083" y="366"/>
                </a:cubicBezTo>
                <a:cubicBezTo>
                  <a:pt x="5155" y="366"/>
                  <a:pt x="5196" y="404"/>
                  <a:pt x="5200" y="522"/>
                </a:cubicBezTo>
                <a:lnTo>
                  <a:pt x="4951" y="522"/>
                </a:lnTo>
                <a:close/>
                <a:moveTo>
                  <a:pt x="1197" y="156"/>
                </a:moveTo>
                <a:cubicBezTo>
                  <a:pt x="999" y="922"/>
                  <a:pt x="999" y="922"/>
                  <a:pt x="999" y="922"/>
                </a:cubicBezTo>
                <a:cubicBezTo>
                  <a:pt x="770" y="922"/>
                  <a:pt x="770" y="922"/>
                  <a:pt x="770" y="922"/>
                </a:cubicBezTo>
                <a:cubicBezTo>
                  <a:pt x="629" y="354"/>
                  <a:pt x="629" y="354"/>
                  <a:pt x="629" y="354"/>
                </a:cubicBezTo>
                <a:cubicBezTo>
                  <a:pt x="626" y="354"/>
                  <a:pt x="626" y="354"/>
                  <a:pt x="626" y="354"/>
                </a:cubicBezTo>
                <a:cubicBezTo>
                  <a:pt x="483" y="922"/>
                  <a:pt x="483" y="922"/>
                  <a:pt x="483" y="922"/>
                </a:cubicBezTo>
                <a:cubicBezTo>
                  <a:pt x="255" y="922"/>
                  <a:pt x="255" y="922"/>
                  <a:pt x="255" y="922"/>
                </a:cubicBezTo>
                <a:cubicBezTo>
                  <a:pt x="65" y="151"/>
                  <a:pt x="65" y="151"/>
                  <a:pt x="65" y="151"/>
                </a:cubicBezTo>
                <a:cubicBezTo>
                  <a:pt x="57" y="131"/>
                  <a:pt x="41" y="115"/>
                  <a:pt x="21" y="115"/>
                </a:cubicBezTo>
                <a:cubicBezTo>
                  <a:pt x="0" y="115"/>
                  <a:pt x="0" y="115"/>
                  <a:pt x="0" y="115"/>
                </a:cubicBezTo>
                <a:cubicBezTo>
                  <a:pt x="0" y="0"/>
                  <a:pt x="0" y="0"/>
                  <a:pt x="0" y="0"/>
                </a:cubicBezTo>
                <a:cubicBezTo>
                  <a:pt x="376" y="0"/>
                  <a:pt x="376" y="0"/>
                  <a:pt x="376" y="0"/>
                </a:cubicBezTo>
                <a:cubicBezTo>
                  <a:pt x="376" y="115"/>
                  <a:pt x="376" y="115"/>
                  <a:pt x="376" y="115"/>
                </a:cubicBezTo>
                <a:cubicBezTo>
                  <a:pt x="266" y="115"/>
                  <a:pt x="266" y="115"/>
                  <a:pt x="266" y="115"/>
                </a:cubicBezTo>
                <a:cubicBezTo>
                  <a:pt x="396" y="693"/>
                  <a:pt x="396" y="693"/>
                  <a:pt x="396" y="693"/>
                </a:cubicBezTo>
                <a:cubicBezTo>
                  <a:pt x="399" y="693"/>
                  <a:pt x="399" y="693"/>
                  <a:pt x="399" y="693"/>
                </a:cubicBezTo>
                <a:cubicBezTo>
                  <a:pt x="572" y="0"/>
                  <a:pt x="572" y="0"/>
                  <a:pt x="572" y="0"/>
                </a:cubicBezTo>
                <a:cubicBezTo>
                  <a:pt x="730" y="0"/>
                  <a:pt x="730" y="0"/>
                  <a:pt x="730" y="0"/>
                </a:cubicBezTo>
                <a:cubicBezTo>
                  <a:pt x="901" y="693"/>
                  <a:pt x="901" y="693"/>
                  <a:pt x="901" y="693"/>
                </a:cubicBezTo>
                <a:cubicBezTo>
                  <a:pt x="904" y="693"/>
                  <a:pt x="904" y="693"/>
                  <a:pt x="904" y="693"/>
                </a:cubicBezTo>
                <a:cubicBezTo>
                  <a:pt x="1021" y="205"/>
                  <a:pt x="1021" y="205"/>
                  <a:pt x="1021" y="205"/>
                </a:cubicBezTo>
                <a:cubicBezTo>
                  <a:pt x="1041" y="147"/>
                  <a:pt x="1027" y="115"/>
                  <a:pt x="976" y="115"/>
                </a:cubicBezTo>
                <a:cubicBezTo>
                  <a:pt x="926" y="115"/>
                  <a:pt x="926" y="115"/>
                  <a:pt x="926" y="115"/>
                </a:cubicBezTo>
                <a:cubicBezTo>
                  <a:pt x="926" y="0"/>
                  <a:pt x="926" y="0"/>
                  <a:pt x="926" y="0"/>
                </a:cubicBezTo>
                <a:cubicBezTo>
                  <a:pt x="1267" y="0"/>
                  <a:pt x="1267" y="0"/>
                  <a:pt x="1267" y="0"/>
                </a:cubicBezTo>
                <a:cubicBezTo>
                  <a:pt x="1267" y="115"/>
                  <a:pt x="1267" y="115"/>
                  <a:pt x="1267" y="115"/>
                </a:cubicBezTo>
                <a:cubicBezTo>
                  <a:pt x="1248" y="115"/>
                  <a:pt x="1248" y="115"/>
                  <a:pt x="1248" y="115"/>
                </a:cubicBezTo>
                <a:cubicBezTo>
                  <a:pt x="1225" y="115"/>
                  <a:pt x="1205" y="132"/>
                  <a:pt x="1197" y="156"/>
                </a:cubicBezTo>
                <a:close/>
              </a:path>
            </a:pathLst>
          </a:custGeom>
          <a:solidFill>
            <a:srgbClr val="006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70000" indent="-270000" algn="l" defTabSz="914400" rtl="0" eaLnBrk="1" latinLnBrk="0" hangingPunct="1">
              <a:spcBef>
                <a:spcPts val="0"/>
              </a:spcBef>
              <a:buFontTx/>
              <a:buNone/>
              <a:defRPr sz="2000" b="0" kern="1200">
                <a:solidFill>
                  <a:schemeClr val="tx1"/>
                </a:solidFill>
                <a:latin typeface="+mn-lt"/>
                <a:ea typeface="+mn-ea"/>
                <a:cs typeface="+mn-cs"/>
              </a:defRPr>
            </a:lvl1pPr>
            <a:lvl2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2pPr>
            <a:lvl3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3pPr>
            <a:lvl4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4pPr>
            <a:lvl5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5pPr>
            <a:lvl6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6pPr>
            <a:lvl7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7pPr>
            <a:lvl8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8pPr>
            <a:lvl9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9pPr>
          </a:lstStyle>
          <a:p>
            <a:pPr marL="0" lvl="0" indent="0" algn="l" defTabSz="914400" rtl="0" eaLnBrk="1" latinLnBrk="0" hangingPunct="1">
              <a:lnSpc>
                <a:spcPct val="98000"/>
              </a:lnSpc>
              <a:spcBef>
                <a:spcPts val="0"/>
              </a:spcBef>
            </a:pPr>
            <a:r>
              <a:rPr lang="en-GB" dirty="0"/>
              <a:t> </a:t>
            </a:r>
          </a:p>
        </p:txBody>
      </p:sp>
      <p:sp>
        <p:nvSpPr>
          <p:cNvPr id="18" name="Rectangle 4_for hiding placeholders not needed (PHJU)">
            <a:extLst>
              <a:ext uri="{FF2B5EF4-FFF2-40B4-BE49-F238E27FC236}">
                <a16:creationId xmlns:a16="http://schemas.microsoft.com/office/drawing/2014/main" xmlns="" id="{936BE713-8D0B-43CD-A71E-1732B81039C9}"/>
              </a:ext>
            </a:extLst>
          </p:cNvPr>
          <p:cNvSpPr>
            <a:spLocks noGrp="1"/>
          </p:cNvSpPr>
          <p:nvPr>
            <p:ph type="body" idx="1007" hasCustomPrompt="1"/>
            <p:custDataLst>
              <p:custData r:id="rId4"/>
            </p:custDataLst>
          </p:nvPr>
        </p:nvSpPr>
        <p:spPr>
          <a:xfrm>
            <a:off x="0" y="5149042"/>
            <a:ext cx="9144000" cy="102283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defTabSz="685800" rtl="0" eaLnBrk="1" latinLnBrk="0" hangingPunct="1">
              <a:lnSpc>
                <a:spcPct val="98000"/>
              </a:lnSpc>
              <a:spcBef>
                <a:spcPts val="0"/>
              </a:spcBef>
              <a:buFont typeface="Wingdings" panose="05000000000000000000" pitchFamily="2" charset="2"/>
              <a:buNone/>
              <a:defRPr/>
            </a:lvl1pPr>
          </a:lstStyle>
          <a:p>
            <a:pPr algn="ctr"/>
            <a:r>
              <a:rPr lang="en-GB"/>
              <a:t> </a:t>
            </a:r>
            <a:endParaRPr lang="en-GB" dirty="0"/>
          </a:p>
        </p:txBody>
      </p:sp>
    </p:spTree>
    <p:extLst>
      <p:ext uri="{BB962C8B-B14F-4D97-AF65-F5344CB8AC3E}">
        <p14:creationId xmlns:p14="http://schemas.microsoft.com/office/powerpoint/2010/main" val="6693899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hapter Slide 4L Black">
    <p:bg>
      <p:bgPr>
        <a:solidFill>
          <a:schemeClr val="tx1"/>
        </a:solidFill>
        <a:effectLst/>
      </p:bgPr>
    </p:bg>
    <p:spTree>
      <p:nvGrpSpPr>
        <p:cNvPr id="1" name=""/>
        <p:cNvGrpSpPr/>
        <p:nvPr/>
      </p:nvGrpSpPr>
      <p:grpSpPr>
        <a:xfrm>
          <a:off x="0" y="0"/>
          <a:ext cx="0" cy="0"/>
          <a:chOff x="0" y="0"/>
          <a:chExt cx="0" cy="0"/>
        </a:xfrm>
      </p:grpSpPr>
      <p:sp>
        <p:nvSpPr>
          <p:cNvPr id="3" name="Title 2  ">
            <a:extLst>
              <a:ext uri="{FF2B5EF4-FFF2-40B4-BE49-F238E27FC236}">
                <a16:creationId xmlns:a16="http://schemas.microsoft.com/office/drawing/2014/main" xmlns="" id="{192D5A58-AEE7-4306-9C91-9CAD3E461182}"/>
              </a:ext>
            </a:extLst>
          </p:cNvPr>
          <p:cNvSpPr>
            <a:spLocks noGrp="1"/>
          </p:cNvSpPr>
          <p:nvPr>
            <p:ph type="title" hasCustomPrompt="1"/>
          </p:nvPr>
        </p:nvSpPr>
        <p:spPr>
          <a:xfrm>
            <a:off x="213120" y="1491480"/>
            <a:ext cx="1938447" cy="545337"/>
          </a:xfrm>
          <a:solidFill>
            <a:srgbClr val="41B4D2"/>
          </a:solidFill>
        </p:spPr>
        <p:txBody>
          <a:bodyPr wrap="none" lIns="115200" rIns="90000"/>
          <a:lstStyle>
            <a:lvl1pPr>
              <a:defRPr baseline="0"/>
            </a:lvl1pPr>
          </a:lstStyle>
          <a:p>
            <a:r>
              <a:rPr lang="en-GB" dirty="0"/>
              <a:t>[Title]</a:t>
            </a:r>
          </a:p>
        </p:txBody>
      </p:sp>
      <p:sp>
        <p:nvSpPr>
          <p:cNvPr id="13" name="Frame text 12  ">
            <a:extLst>
              <a:ext uri="{FF2B5EF4-FFF2-40B4-BE49-F238E27FC236}">
                <a16:creationId xmlns:a16="http://schemas.microsoft.com/office/drawing/2014/main" xmlns="" id="{63C16955-3CEE-436B-BDC7-CFFC49469D07}"/>
              </a:ext>
            </a:extLst>
          </p:cNvPr>
          <p:cNvSpPr>
            <a:spLocks noGrp="1"/>
          </p:cNvSpPr>
          <p:nvPr>
            <p:ph type="body" sz="quarter" idx="11" hasCustomPrompt="1"/>
          </p:nvPr>
        </p:nvSpPr>
        <p:spPr>
          <a:xfrm>
            <a:off x="213120" y="2027880"/>
            <a:ext cx="4938756" cy="545337"/>
          </a:xfrm>
          <a:solidFill>
            <a:srgbClr val="F5AF82"/>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[Capital letters]</a:t>
            </a:r>
          </a:p>
        </p:txBody>
      </p:sp>
      <p:sp>
        <p:nvSpPr>
          <p:cNvPr id="15" name="Frame text 12  ">
            <a:extLst>
              <a:ext uri="{FF2B5EF4-FFF2-40B4-BE49-F238E27FC236}">
                <a16:creationId xmlns:a16="http://schemas.microsoft.com/office/drawing/2014/main" xmlns="" id="{40A951FA-DFE5-4B93-ACE6-44227BA530A7}"/>
              </a:ext>
            </a:extLst>
          </p:cNvPr>
          <p:cNvSpPr>
            <a:spLocks noGrp="1"/>
          </p:cNvSpPr>
          <p:nvPr>
            <p:ph type="body" sz="quarter" idx="12" hasCustomPrompt="1"/>
          </p:nvPr>
        </p:nvSpPr>
        <p:spPr>
          <a:xfrm>
            <a:off x="213120" y="3100320"/>
            <a:ext cx="3149997" cy="545337"/>
          </a:xfrm>
          <a:solidFill>
            <a:srgbClr val="5F8CA0"/>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[Row four]</a:t>
            </a:r>
          </a:p>
        </p:txBody>
      </p:sp>
      <p:sp>
        <p:nvSpPr>
          <p:cNvPr id="6" name="Frame text 12  ">
            <a:extLst>
              <a:ext uri="{FF2B5EF4-FFF2-40B4-BE49-F238E27FC236}">
                <a16:creationId xmlns:a16="http://schemas.microsoft.com/office/drawing/2014/main" xmlns="" id="{819BC091-C00B-464F-8AD0-6089C44EBBA5}"/>
              </a:ext>
            </a:extLst>
          </p:cNvPr>
          <p:cNvSpPr>
            <a:spLocks noGrp="1"/>
          </p:cNvSpPr>
          <p:nvPr>
            <p:ph type="body" sz="quarter" idx="13" hasCustomPrompt="1"/>
          </p:nvPr>
        </p:nvSpPr>
        <p:spPr>
          <a:xfrm>
            <a:off x="213120" y="2564280"/>
            <a:ext cx="3438538" cy="545337"/>
          </a:xfrm>
          <a:solidFill>
            <a:schemeClr val="accent4"/>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[Row three]</a:t>
            </a:r>
          </a:p>
        </p:txBody>
      </p:sp>
      <p:sp>
        <p:nvSpPr>
          <p:cNvPr id="30" name="Frame slide number 29  ">
            <a:extLst>
              <a:ext uri="{FF2B5EF4-FFF2-40B4-BE49-F238E27FC236}">
                <a16:creationId xmlns:a16="http://schemas.microsoft.com/office/drawing/2014/main" xmlns="" id="{892707DD-9066-4C9E-9A97-3CE6DD65E53D}"/>
              </a:ext>
            </a:extLst>
          </p:cNvPr>
          <p:cNvSpPr>
            <a:spLocks noGrp="1"/>
          </p:cNvSpPr>
          <p:nvPr>
            <p:ph type="sldNum" sz="quarter" idx="17"/>
          </p:nvPr>
        </p:nvSpPr>
        <p:spPr/>
        <p:txBody>
          <a:bodyPr/>
          <a:lstStyle>
            <a:lvl1pPr>
              <a:defRPr>
                <a:solidFill>
                  <a:schemeClr val="bg1"/>
                </a:solidFill>
              </a:defRPr>
            </a:lvl1pPr>
          </a:lstStyle>
          <a:p>
            <a:fld id="{1336C48C-F87C-4E4B-81EF-5027B17D1F61}" type="slidenum">
              <a:rPr lang="en-GB" noProof="1" smtClean="0"/>
              <a:pPr/>
              <a:t>‹N°›</a:t>
            </a:fld>
            <a:endParaRPr lang="en-GB" noProof="1"/>
          </a:p>
        </p:txBody>
      </p:sp>
      <p:sp>
        <p:nvSpPr>
          <p:cNvPr id="31" name="Frame textbox 30  ">
            <a:extLst>
              <a:ext uri="{FF2B5EF4-FFF2-40B4-BE49-F238E27FC236}">
                <a16:creationId xmlns:a16="http://schemas.microsoft.com/office/drawing/2014/main" xmlns="" id="{E4C60DB0-F877-451E-A631-8070B053A422}"/>
              </a:ext>
            </a:extLst>
          </p:cNvPr>
          <p:cNvSpPr txBox="1">
            <a:spLocks/>
          </p:cNvSpPr>
          <p:nvPr userDrawn="1"/>
        </p:nvSpPr>
        <p:spPr>
          <a:xfrm>
            <a:off x="450093" y="4830636"/>
            <a:ext cx="65676" cy="123111"/>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solidFill>
                  <a:schemeClr val="bg2"/>
                </a:solidFill>
                <a:latin typeface="Arial" panose="020B0604020202020204" pitchFamily="34" charset="0"/>
              </a:rPr>
              <a:t>|</a:t>
            </a:r>
            <a:endParaRPr lang="nl-NL" sz="800" b="1" i="0" baseline="0" dirty="0">
              <a:solidFill>
                <a:schemeClr val="bg2"/>
              </a:solidFill>
              <a:latin typeface="Arial" panose="020B0604020202020204" pitchFamily="34" charset="0"/>
            </a:endParaRPr>
          </a:p>
        </p:txBody>
      </p:sp>
      <p:sp>
        <p:nvSpPr>
          <p:cNvPr id="2" name="Frame footer 1  ">
            <a:extLst>
              <a:ext uri="{FF2B5EF4-FFF2-40B4-BE49-F238E27FC236}">
                <a16:creationId xmlns:a16="http://schemas.microsoft.com/office/drawing/2014/main" xmlns="" id="{8BBB48A2-CD19-4314-8F72-1D87D1FF8D44}"/>
              </a:ext>
            </a:extLst>
          </p:cNvPr>
          <p:cNvSpPr>
            <a:spLocks noGrp="1"/>
          </p:cNvSpPr>
          <p:nvPr>
            <p:ph type="ftr" sz="quarter" idx="18"/>
          </p:nvPr>
        </p:nvSpPr>
        <p:spPr/>
        <p:txBody>
          <a:bodyPr/>
          <a:lstStyle>
            <a:lvl1pPr>
              <a:defRPr>
                <a:solidFill>
                  <a:schemeClr val="bg2"/>
                </a:solidFill>
              </a:defRPr>
            </a:lvl1pPr>
          </a:lstStyle>
          <a:p>
            <a:r>
              <a:rPr lang="en-GB" noProof="1"/>
              <a:t>Author | GBU | Division | Department | Confidentiality | © Worldline</a:t>
            </a:r>
          </a:p>
        </p:txBody>
      </p:sp>
      <p:sp>
        <p:nvSpPr>
          <p:cNvPr id="9" name="LS_equensWorldline  (JU-Free) " hidden="1">
            <a:extLst>
              <a:ext uri="{FF2B5EF4-FFF2-40B4-BE49-F238E27FC236}">
                <a16:creationId xmlns:a16="http://schemas.microsoft.com/office/drawing/2014/main" xmlns="" id="{56758FE9-2168-4F52-BE04-EE853CE460A8}"/>
              </a:ext>
            </a:extLst>
          </p:cNvPr>
          <p:cNvSpPr>
            <a:spLocks/>
          </p:cNvSpPr>
          <p:nvPr userDrawn="1"/>
        </p:nvSpPr>
        <p:spPr bwMode="auto">
          <a:xfrm>
            <a:off x="6631920" y="4704840"/>
            <a:ext cx="2296800" cy="267840"/>
          </a:xfrm>
          <a:custGeom>
            <a:avLst/>
            <a:gdLst>
              <a:gd name="T0" fmla="*/ 625 w 9643"/>
              <a:gd name="T1" fmla="*/ 744 h 1128"/>
              <a:gd name="T2" fmla="*/ 652 w 9643"/>
              <a:gd name="T3" fmla="*/ 572 h 1128"/>
              <a:gd name="T4" fmla="*/ 201 w 9643"/>
              <a:gd name="T5" fmla="*/ 518 h 1128"/>
              <a:gd name="T6" fmla="*/ 989 w 9643"/>
              <a:gd name="T7" fmla="*/ 244 h 1128"/>
              <a:gd name="T8" fmla="*/ 1091 w 9643"/>
              <a:gd name="T9" fmla="*/ 1028 h 1128"/>
              <a:gd name="T10" fmla="*/ 1374 w 9643"/>
              <a:gd name="T11" fmla="*/ 997 h 1128"/>
              <a:gd name="T12" fmla="*/ 1180 w 9643"/>
              <a:gd name="T13" fmla="*/ 396 h 1128"/>
              <a:gd name="T14" fmla="*/ 9047 w 9643"/>
              <a:gd name="T15" fmla="*/ 794 h 1128"/>
              <a:gd name="T16" fmla="*/ 8458 w 9643"/>
              <a:gd name="T17" fmla="*/ 324 h 1128"/>
              <a:gd name="T18" fmla="*/ 8162 w 9643"/>
              <a:gd name="T19" fmla="*/ 804 h 1128"/>
              <a:gd name="T20" fmla="*/ 7927 w 9643"/>
              <a:gd name="T21" fmla="*/ 532 h 1128"/>
              <a:gd name="T22" fmla="*/ 7750 w 9643"/>
              <a:gd name="T23" fmla="*/ 722 h 1128"/>
              <a:gd name="T24" fmla="*/ 7570 w 9643"/>
              <a:gd name="T25" fmla="*/ 721 h 1128"/>
              <a:gd name="T26" fmla="*/ 8062 w 9643"/>
              <a:gd name="T27" fmla="*/ 927 h 1128"/>
              <a:gd name="T28" fmla="*/ 8101 w 9643"/>
              <a:gd name="T29" fmla="*/ 929 h 1128"/>
              <a:gd name="T30" fmla="*/ 8461 w 9643"/>
              <a:gd name="T31" fmla="*/ 421 h 1128"/>
              <a:gd name="T32" fmla="*/ 8703 w 9643"/>
              <a:gd name="T33" fmla="*/ 744 h 1128"/>
              <a:gd name="T34" fmla="*/ 9616 w 9643"/>
              <a:gd name="T35" fmla="*/ 743 h 1128"/>
              <a:gd name="T36" fmla="*/ 9643 w 9643"/>
              <a:gd name="T37" fmla="*/ 573 h 1128"/>
              <a:gd name="T38" fmla="*/ 6409 w 9643"/>
              <a:gd name="T39" fmla="*/ 248 h 1128"/>
              <a:gd name="T40" fmla="*/ 6219 w 9643"/>
              <a:gd name="T41" fmla="*/ 913 h 1128"/>
              <a:gd name="T42" fmla="*/ 6409 w 9643"/>
              <a:gd name="T43" fmla="*/ 248 h 1128"/>
              <a:gd name="T44" fmla="*/ 7908 w 9643"/>
              <a:gd name="T45" fmla="*/ 125 h 1128"/>
              <a:gd name="T46" fmla="*/ 5741 w 9643"/>
              <a:gd name="T47" fmla="*/ 766 h 1128"/>
              <a:gd name="T48" fmla="*/ 5273 w 9643"/>
              <a:gd name="T49" fmla="*/ 589 h 1128"/>
              <a:gd name="T50" fmla="*/ 5674 w 9643"/>
              <a:gd name="T51" fmla="*/ 451 h 1128"/>
              <a:gd name="T52" fmla="*/ 3803 w 9643"/>
              <a:gd name="T53" fmla="*/ 929 h 1128"/>
              <a:gd name="T54" fmla="*/ 3921 w 9643"/>
              <a:gd name="T55" fmla="*/ 741 h 1128"/>
              <a:gd name="T56" fmla="*/ 4081 w 9643"/>
              <a:gd name="T57" fmla="*/ 424 h 1128"/>
              <a:gd name="T58" fmla="*/ 4105 w 9643"/>
              <a:gd name="T59" fmla="*/ 713 h 1128"/>
              <a:gd name="T60" fmla="*/ 4696 w 9643"/>
              <a:gd name="T61" fmla="*/ 353 h 1128"/>
              <a:gd name="T62" fmla="*/ 4045 w 9643"/>
              <a:gd name="T63" fmla="*/ 114 h 1128"/>
              <a:gd name="T64" fmla="*/ 4457 w 9643"/>
              <a:gd name="T65" fmla="*/ 690 h 1128"/>
              <a:gd name="T66" fmla="*/ 4985 w 9643"/>
              <a:gd name="T67" fmla="*/ 690 h 1128"/>
              <a:gd name="T68" fmla="*/ 5363 w 9643"/>
              <a:gd name="T69" fmla="*/ 0 h 1128"/>
              <a:gd name="T70" fmla="*/ 2172 w 9643"/>
              <a:gd name="T71" fmla="*/ 592 h 1128"/>
              <a:gd name="T72" fmla="*/ 2062 w 9643"/>
              <a:gd name="T73" fmla="*/ 264 h 1128"/>
              <a:gd name="T74" fmla="*/ 1638 w 9643"/>
              <a:gd name="T75" fmla="*/ 627 h 1128"/>
              <a:gd name="T76" fmla="*/ 1643 w 9643"/>
              <a:gd name="T77" fmla="*/ 931 h 1128"/>
              <a:gd name="T78" fmla="*/ 2056 w 9643"/>
              <a:gd name="T79" fmla="*/ 930 h 1128"/>
              <a:gd name="T80" fmla="*/ 2735 w 9643"/>
              <a:gd name="T81" fmla="*/ 743 h 1128"/>
              <a:gd name="T82" fmla="*/ 2509 w 9643"/>
              <a:gd name="T83" fmla="*/ 247 h 1128"/>
              <a:gd name="T84" fmla="*/ 7385 w 9643"/>
              <a:gd name="T85" fmla="*/ 45 h 1128"/>
              <a:gd name="T86" fmla="*/ 6846 w 9643"/>
              <a:gd name="T87" fmla="*/ 797 h 1128"/>
              <a:gd name="T88" fmla="*/ 6691 w 9643"/>
              <a:gd name="T89" fmla="*/ 149 h 1128"/>
              <a:gd name="T90" fmla="*/ 6511 w 9643"/>
              <a:gd name="T91" fmla="*/ 744 h 1128"/>
              <a:gd name="T92" fmla="*/ 7339 w 9643"/>
              <a:gd name="T93" fmla="*/ 913 h 1128"/>
              <a:gd name="T94" fmla="*/ 7135 w 9643"/>
              <a:gd name="T95" fmla="*/ 801 h 1128"/>
              <a:gd name="T96" fmla="*/ 3492 w 9643"/>
              <a:gd name="T97" fmla="*/ 426 h 1128"/>
              <a:gd name="T98" fmla="*/ 3069 w 9643"/>
              <a:gd name="T99" fmla="*/ 420 h 1128"/>
              <a:gd name="T100" fmla="*/ 3066 w 9643"/>
              <a:gd name="T101" fmla="*/ 323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43" h="1128">
                <a:moveTo>
                  <a:pt x="339" y="244"/>
                </a:moveTo>
                <a:cubicBezTo>
                  <a:pt x="146" y="244"/>
                  <a:pt x="0" y="377"/>
                  <a:pt x="0" y="591"/>
                </a:cubicBezTo>
                <a:cubicBezTo>
                  <a:pt x="0" y="801"/>
                  <a:pt x="125" y="931"/>
                  <a:pt x="352" y="931"/>
                </a:cubicBezTo>
                <a:cubicBezTo>
                  <a:pt x="492" y="931"/>
                  <a:pt x="570" y="896"/>
                  <a:pt x="625" y="866"/>
                </a:cubicBezTo>
                <a:cubicBezTo>
                  <a:pt x="625" y="744"/>
                  <a:pt x="625" y="744"/>
                  <a:pt x="625" y="744"/>
                </a:cubicBezTo>
                <a:cubicBezTo>
                  <a:pt x="566" y="744"/>
                  <a:pt x="566" y="744"/>
                  <a:pt x="566" y="744"/>
                </a:cubicBezTo>
                <a:cubicBezTo>
                  <a:pt x="521" y="776"/>
                  <a:pt x="460" y="800"/>
                  <a:pt x="382" y="800"/>
                </a:cubicBezTo>
                <a:cubicBezTo>
                  <a:pt x="274" y="800"/>
                  <a:pt x="208" y="763"/>
                  <a:pt x="199" y="629"/>
                </a:cubicBezTo>
                <a:cubicBezTo>
                  <a:pt x="649" y="629"/>
                  <a:pt x="649" y="629"/>
                  <a:pt x="649" y="629"/>
                </a:cubicBezTo>
                <a:cubicBezTo>
                  <a:pt x="649" y="623"/>
                  <a:pt x="652" y="595"/>
                  <a:pt x="652" y="572"/>
                </a:cubicBezTo>
                <a:cubicBezTo>
                  <a:pt x="652" y="352"/>
                  <a:pt x="543" y="244"/>
                  <a:pt x="339" y="244"/>
                </a:cubicBezTo>
                <a:close/>
                <a:moveTo>
                  <a:pt x="201" y="518"/>
                </a:moveTo>
                <a:cubicBezTo>
                  <a:pt x="216" y="393"/>
                  <a:pt x="272" y="361"/>
                  <a:pt x="339" y="361"/>
                </a:cubicBezTo>
                <a:cubicBezTo>
                  <a:pt x="415" y="361"/>
                  <a:pt x="457" y="399"/>
                  <a:pt x="461" y="518"/>
                </a:cubicBezTo>
                <a:lnTo>
                  <a:pt x="201" y="518"/>
                </a:lnTo>
                <a:close/>
                <a:moveTo>
                  <a:pt x="1374" y="997"/>
                </a:moveTo>
                <a:cubicBezTo>
                  <a:pt x="1374" y="264"/>
                  <a:pt x="1374" y="264"/>
                  <a:pt x="1374" y="264"/>
                </a:cubicBezTo>
                <a:cubicBezTo>
                  <a:pt x="1257" y="264"/>
                  <a:pt x="1257" y="264"/>
                  <a:pt x="1257" y="264"/>
                </a:cubicBezTo>
                <a:cubicBezTo>
                  <a:pt x="1237" y="264"/>
                  <a:pt x="1205" y="270"/>
                  <a:pt x="1189" y="327"/>
                </a:cubicBezTo>
                <a:cubicBezTo>
                  <a:pt x="1143" y="276"/>
                  <a:pt x="1083" y="244"/>
                  <a:pt x="989" y="244"/>
                </a:cubicBezTo>
                <a:cubicBezTo>
                  <a:pt x="854" y="244"/>
                  <a:pt x="695" y="364"/>
                  <a:pt x="695" y="610"/>
                </a:cubicBezTo>
                <a:cubicBezTo>
                  <a:pt x="695" y="861"/>
                  <a:pt x="845" y="929"/>
                  <a:pt x="984" y="929"/>
                </a:cubicBezTo>
                <a:cubicBezTo>
                  <a:pt x="1071" y="929"/>
                  <a:pt x="1135" y="901"/>
                  <a:pt x="1180" y="863"/>
                </a:cubicBezTo>
                <a:cubicBezTo>
                  <a:pt x="1180" y="1028"/>
                  <a:pt x="1180" y="1028"/>
                  <a:pt x="1180" y="1028"/>
                </a:cubicBezTo>
                <a:cubicBezTo>
                  <a:pt x="1091" y="1028"/>
                  <a:pt x="1091" y="1028"/>
                  <a:pt x="1091" y="1028"/>
                </a:cubicBezTo>
                <a:cubicBezTo>
                  <a:pt x="1091" y="1128"/>
                  <a:pt x="1091" y="1128"/>
                  <a:pt x="1091" y="1128"/>
                </a:cubicBezTo>
                <a:cubicBezTo>
                  <a:pt x="1457" y="1128"/>
                  <a:pt x="1457" y="1128"/>
                  <a:pt x="1457" y="1128"/>
                </a:cubicBezTo>
                <a:cubicBezTo>
                  <a:pt x="1457" y="1028"/>
                  <a:pt x="1457" y="1028"/>
                  <a:pt x="1457" y="1028"/>
                </a:cubicBezTo>
                <a:cubicBezTo>
                  <a:pt x="1407" y="1028"/>
                  <a:pt x="1407" y="1028"/>
                  <a:pt x="1407" y="1028"/>
                </a:cubicBezTo>
                <a:cubicBezTo>
                  <a:pt x="1391" y="1028"/>
                  <a:pt x="1374" y="1012"/>
                  <a:pt x="1374" y="997"/>
                </a:cubicBezTo>
                <a:close/>
                <a:moveTo>
                  <a:pt x="1180" y="785"/>
                </a:moveTo>
                <a:cubicBezTo>
                  <a:pt x="1146" y="806"/>
                  <a:pt x="1102" y="819"/>
                  <a:pt x="1049" y="819"/>
                </a:cubicBezTo>
                <a:cubicBezTo>
                  <a:pt x="969" y="819"/>
                  <a:pt x="891" y="786"/>
                  <a:pt x="891" y="607"/>
                </a:cubicBezTo>
                <a:cubicBezTo>
                  <a:pt x="891" y="441"/>
                  <a:pt x="973" y="373"/>
                  <a:pt x="1065" y="373"/>
                </a:cubicBezTo>
                <a:cubicBezTo>
                  <a:pt x="1105" y="373"/>
                  <a:pt x="1147" y="384"/>
                  <a:pt x="1180" y="396"/>
                </a:cubicBezTo>
                <a:lnTo>
                  <a:pt x="1180" y="785"/>
                </a:lnTo>
                <a:close/>
                <a:moveTo>
                  <a:pt x="9643" y="573"/>
                </a:moveTo>
                <a:cubicBezTo>
                  <a:pt x="9643" y="354"/>
                  <a:pt x="9535" y="247"/>
                  <a:pt x="9331" y="247"/>
                </a:cubicBezTo>
                <a:cubicBezTo>
                  <a:pt x="9139" y="247"/>
                  <a:pt x="8994" y="378"/>
                  <a:pt x="8994" y="591"/>
                </a:cubicBezTo>
                <a:cubicBezTo>
                  <a:pt x="8994" y="672"/>
                  <a:pt x="9012" y="740"/>
                  <a:pt x="9047" y="794"/>
                </a:cubicBezTo>
                <a:cubicBezTo>
                  <a:pt x="9023" y="801"/>
                  <a:pt x="8997" y="806"/>
                  <a:pt x="8970" y="806"/>
                </a:cubicBezTo>
                <a:cubicBezTo>
                  <a:pt x="8919" y="806"/>
                  <a:pt x="8891" y="792"/>
                  <a:pt x="8884" y="745"/>
                </a:cubicBezTo>
                <a:cubicBezTo>
                  <a:pt x="8884" y="427"/>
                  <a:pt x="8884" y="427"/>
                  <a:pt x="8884" y="427"/>
                </a:cubicBezTo>
                <a:cubicBezTo>
                  <a:pt x="8884" y="278"/>
                  <a:pt x="8799" y="248"/>
                  <a:pt x="8698" y="248"/>
                </a:cubicBezTo>
                <a:cubicBezTo>
                  <a:pt x="8606" y="248"/>
                  <a:pt x="8523" y="278"/>
                  <a:pt x="8458" y="324"/>
                </a:cubicBezTo>
                <a:cubicBezTo>
                  <a:pt x="8451" y="267"/>
                  <a:pt x="8432" y="264"/>
                  <a:pt x="8399" y="264"/>
                </a:cubicBezTo>
                <a:cubicBezTo>
                  <a:pt x="8279" y="264"/>
                  <a:pt x="8279" y="264"/>
                  <a:pt x="8279" y="264"/>
                </a:cubicBezTo>
                <a:cubicBezTo>
                  <a:pt x="8279" y="790"/>
                  <a:pt x="8279" y="790"/>
                  <a:pt x="8279" y="790"/>
                </a:cubicBezTo>
                <a:cubicBezTo>
                  <a:pt x="8252" y="799"/>
                  <a:pt x="8222" y="806"/>
                  <a:pt x="8191" y="806"/>
                </a:cubicBezTo>
                <a:cubicBezTo>
                  <a:pt x="8180" y="806"/>
                  <a:pt x="8171" y="806"/>
                  <a:pt x="8162" y="804"/>
                </a:cubicBezTo>
                <a:cubicBezTo>
                  <a:pt x="8125" y="798"/>
                  <a:pt x="8106" y="776"/>
                  <a:pt x="8106" y="724"/>
                </a:cubicBezTo>
                <a:cubicBezTo>
                  <a:pt x="8106" y="381"/>
                  <a:pt x="8106" y="381"/>
                  <a:pt x="8106" y="381"/>
                </a:cubicBezTo>
                <a:cubicBezTo>
                  <a:pt x="8106" y="279"/>
                  <a:pt x="8097" y="264"/>
                  <a:pt x="8033" y="264"/>
                </a:cubicBezTo>
                <a:cubicBezTo>
                  <a:pt x="7927" y="264"/>
                  <a:pt x="7927" y="264"/>
                  <a:pt x="7927" y="264"/>
                </a:cubicBezTo>
                <a:cubicBezTo>
                  <a:pt x="7927" y="532"/>
                  <a:pt x="7927" y="532"/>
                  <a:pt x="7927" y="532"/>
                </a:cubicBezTo>
                <a:cubicBezTo>
                  <a:pt x="7927" y="723"/>
                  <a:pt x="7927" y="723"/>
                  <a:pt x="7927" y="723"/>
                </a:cubicBezTo>
                <a:cubicBezTo>
                  <a:pt x="7927" y="726"/>
                  <a:pt x="7927" y="726"/>
                  <a:pt x="7927" y="726"/>
                </a:cubicBezTo>
                <a:cubicBezTo>
                  <a:pt x="7927" y="790"/>
                  <a:pt x="7927" y="790"/>
                  <a:pt x="7927" y="790"/>
                </a:cubicBezTo>
                <a:cubicBezTo>
                  <a:pt x="7899" y="799"/>
                  <a:pt x="7869" y="806"/>
                  <a:pt x="7837" y="806"/>
                </a:cubicBezTo>
                <a:cubicBezTo>
                  <a:pt x="7778" y="806"/>
                  <a:pt x="7750" y="788"/>
                  <a:pt x="7750" y="722"/>
                </a:cubicBezTo>
                <a:cubicBezTo>
                  <a:pt x="7749" y="148"/>
                  <a:pt x="7749" y="148"/>
                  <a:pt x="7749" y="148"/>
                </a:cubicBezTo>
                <a:cubicBezTo>
                  <a:pt x="7749" y="60"/>
                  <a:pt x="7739" y="45"/>
                  <a:pt x="7674" y="45"/>
                </a:cubicBezTo>
                <a:cubicBezTo>
                  <a:pt x="7570" y="45"/>
                  <a:pt x="7570" y="45"/>
                  <a:pt x="7570" y="45"/>
                </a:cubicBezTo>
                <a:cubicBezTo>
                  <a:pt x="7570" y="552"/>
                  <a:pt x="7570" y="552"/>
                  <a:pt x="7570" y="552"/>
                </a:cubicBezTo>
                <a:cubicBezTo>
                  <a:pt x="7570" y="721"/>
                  <a:pt x="7570" y="721"/>
                  <a:pt x="7570" y="721"/>
                </a:cubicBezTo>
                <a:cubicBezTo>
                  <a:pt x="7570" y="744"/>
                  <a:pt x="7570" y="744"/>
                  <a:pt x="7570" y="744"/>
                </a:cubicBezTo>
                <a:cubicBezTo>
                  <a:pt x="7570" y="893"/>
                  <a:pt x="7645" y="929"/>
                  <a:pt x="7745" y="929"/>
                </a:cubicBezTo>
                <a:cubicBezTo>
                  <a:pt x="7825" y="929"/>
                  <a:pt x="7907" y="903"/>
                  <a:pt x="7970" y="866"/>
                </a:cubicBezTo>
                <a:cubicBezTo>
                  <a:pt x="7996" y="893"/>
                  <a:pt x="8007" y="919"/>
                  <a:pt x="8062" y="927"/>
                </a:cubicBezTo>
                <a:cubicBezTo>
                  <a:pt x="8062" y="927"/>
                  <a:pt x="8062" y="927"/>
                  <a:pt x="8062" y="927"/>
                </a:cubicBezTo>
                <a:cubicBezTo>
                  <a:pt x="8070" y="928"/>
                  <a:pt x="8078" y="929"/>
                  <a:pt x="8087" y="929"/>
                </a:cubicBezTo>
                <a:cubicBezTo>
                  <a:pt x="8097" y="929"/>
                  <a:pt x="8097" y="929"/>
                  <a:pt x="8097" y="929"/>
                </a:cubicBezTo>
                <a:cubicBezTo>
                  <a:pt x="8099" y="929"/>
                  <a:pt x="8099" y="929"/>
                  <a:pt x="8099" y="929"/>
                </a:cubicBezTo>
                <a:cubicBezTo>
                  <a:pt x="8099" y="929"/>
                  <a:pt x="8099" y="929"/>
                  <a:pt x="8099" y="929"/>
                </a:cubicBezTo>
                <a:cubicBezTo>
                  <a:pt x="8101" y="929"/>
                  <a:pt x="8101" y="929"/>
                  <a:pt x="8101" y="929"/>
                </a:cubicBezTo>
                <a:cubicBezTo>
                  <a:pt x="8106" y="929"/>
                  <a:pt x="8106" y="929"/>
                  <a:pt x="8106" y="929"/>
                </a:cubicBezTo>
                <a:cubicBezTo>
                  <a:pt x="8166" y="928"/>
                  <a:pt x="8227" y="912"/>
                  <a:pt x="8279" y="888"/>
                </a:cubicBezTo>
                <a:cubicBezTo>
                  <a:pt x="8279" y="913"/>
                  <a:pt x="8279" y="913"/>
                  <a:pt x="8279" y="913"/>
                </a:cubicBezTo>
                <a:cubicBezTo>
                  <a:pt x="8461" y="913"/>
                  <a:pt x="8461" y="913"/>
                  <a:pt x="8461" y="913"/>
                </a:cubicBezTo>
                <a:cubicBezTo>
                  <a:pt x="8461" y="421"/>
                  <a:pt x="8461" y="421"/>
                  <a:pt x="8461" y="421"/>
                </a:cubicBezTo>
                <a:cubicBezTo>
                  <a:pt x="8505" y="406"/>
                  <a:pt x="8559" y="391"/>
                  <a:pt x="8618" y="391"/>
                </a:cubicBezTo>
                <a:cubicBezTo>
                  <a:pt x="8678" y="391"/>
                  <a:pt x="8704" y="410"/>
                  <a:pt x="8704" y="476"/>
                </a:cubicBezTo>
                <a:cubicBezTo>
                  <a:pt x="8704" y="552"/>
                  <a:pt x="8704" y="552"/>
                  <a:pt x="8704" y="552"/>
                </a:cubicBezTo>
                <a:cubicBezTo>
                  <a:pt x="8703" y="552"/>
                  <a:pt x="8703" y="552"/>
                  <a:pt x="8703" y="552"/>
                </a:cubicBezTo>
                <a:cubicBezTo>
                  <a:pt x="8703" y="744"/>
                  <a:pt x="8703" y="744"/>
                  <a:pt x="8703" y="744"/>
                </a:cubicBezTo>
                <a:cubicBezTo>
                  <a:pt x="8703" y="893"/>
                  <a:pt x="8778" y="929"/>
                  <a:pt x="8878" y="929"/>
                </a:cubicBezTo>
                <a:cubicBezTo>
                  <a:pt x="8962" y="929"/>
                  <a:pt x="9047" y="901"/>
                  <a:pt x="9110" y="861"/>
                </a:cubicBezTo>
                <a:cubicBezTo>
                  <a:pt x="9168" y="905"/>
                  <a:pt x="9247" y="929"/>
                  <a:pt x="9345" y="929"/>
                </a:cubicBezTo>
                <a:cubicBezTo>
                  <a:pt x="9483" y="929"/>
                  <a:pt x="9561" y="895"/>
                  <a:pt x="9616" y="865"/>
                </a:cubicBezTo>
                <a:cubicBezTo>
                  <a:pt x="9616" y="743"/>
                  <a:pt x="9616" y="743"/>
                  <a:pt x="9616" y="743"/>
                </a:cubicBezTo>
                <a:cubicBezTo>
                  <a:pt x="9557" y="743"/>
                  <a:pt x="9557" y="743"/>
                  <a:pt x="9557" y="743"/>
                </a:cubicBezTo>
                <a:cubicBezTo>
                  <a:pt x="9512" y="775"/>
                  <a:pt x="9452" y="799"/>
                  <a:pt x="9374" y="799"/>
                </a:cubicBezTo>
                <a:cubicBezTo>
                  <a:pt x="9267" y="799"/>
                  <a:pt x="9201" y="762"/>
                  <a:pt x="9192" y="630"/>
                </a:cubicBezTo>
                <a:cubicBezTo>
                  <a:pt x="9640" y="630"/>
                  <a:pt x="9640" y="630"/>
                  <a:pt x="9640" y="630"/>
                </a:cubicBezTo>
                <a:cubicBezTo>
                  <a:pt x="9640" y="623"/>
                  <a:pt x="9643" y="595"/>
                  <a:pt x="9643" y="573"/>
                </a:cubicBezTo>
                <a:close/>
                <a:moveTo>
                  <a:pt x="9194" y="518"/>
                </a:moveTo>
                <a:cubicBezTo>
                  <a:pt x="9209" y="395"/>
                  <a:pt x="9264" y="363"/>
                  <a:pt x="9331" y="363"/>
                </a:cubicBezTo>
                <a:cubicBezTo>
                  <a:pt x="9407" y="363"/>
                  <a:pt x="9449" y="401"/>
                  <a:pt x="9453" y="518"/>
                </a:cubicBezTo>
                <a:lnTo>
                  <a:pt x="9194" y="518"/>
                </a:lnTo>
                <a:close/>
                <a:moveTo>
                  <a:pt x="6409" y="248"/>
                </a:moveTo>
                <a:cubicBezTo>
                  <a:pt x="6423" y="248"/>
                  <a:pt x="6438" y="250"/>
                  <a:pt x="6451" y="254"/>
                </a:cubicBezTo>
                <a:cubicBezTo>
                  <a:pt x="6451" y="400"/>
                  <a:pt x="6451" y="400"/>
                  <a:pt x="6451" y="400"/>
                </a:cubicBezTo>
                <a:cubicBezTo>
                  <a:pt x="6418" y="400"/>
                  <a:pt x="6418" y="400"/>
                  <a:pt x="6418" y="400"/>
                </a:cubicBezTo>
                <a:cubicBezTo>
                  <a:pt x="6323" y="400"/>
                  <a:pt x="6256" y="420"/>
                  <a:pt x="6219" y="439"/>
                </a:cubicBezTo>
                <a:cubicBezTo>
                  <a:pt x="6219" y="913"/>
                  <a:pt x="6219" y="913"/>
                  <a:pt x="6219" y="913"/>
                </a:cubicBezTo>
                <a:cubicBezTo>
                  <a:pt x="6037" y="913"/>
                  <a:pt x="6037" y="913"/>
                  <a:pt x="6037" y="913"/>
                </a:cubicBezTo>
                <a:cubicBezTo>
                  <a:pt x="6037" y="264"/>
                  <a:pt x="6037" y="264"/>
                  <a:pt x="6037" y="264"/>
                </a:cubicBezTo>
                <a:cubicBezTo>
                  <a:pt x="6157" y="264"/>
                  <a:pt x="6157" y="264"/>
                  <a:pt x="6157" y="264"/>
                </a:cubicBezTo>
                <a:cubicBezTo>
                  <a:pt x="6190" y="264"/>
                  <a:pt x="6210" y="265"/>
                  <a:pt x="6216" y="331"/>
                </a:cubicBezTo>
                <a:cubicBezTo>
                  <a:pt x="6260" y="287"/>
                  <a:pt x="6323" y="248"/>
                  <a:pt x="6409" y="248"/>
                </a:cubicBezTo>
                <a:close/>
                <a:moveTo>
                  <a:pt x="7908" y="125"/>
                </a:moveTo>
                <a:cubicBezTo>
                  <a:pt x="7908" y="70"/>
                  <a:pt x="7955" y="26"/>
                  <a:pt x="8013" y="26"/>
                </a:cubicBezTo>
                <a:cubicBezTo>
                  <a:pt x="8071" y="26"/>
                  <a:pt x="8118" y="70"/>
                  <a:pt x="8118" y="125"/>
                </a:cubicBezTo>
                <a:cubicBezTo>
                  <a:pt x="8118" y="179"/>
                  <a:pt x="8071" y="222"/>
                  <a:pt x="8013" y="222"/>
                </a:cubicBezTo>
                <a:cubicBezTo>
                  <a:pt x="7955" y="222"/>
                  <a:pt x="7908" y="179"/>
                  <a:pt x="7908" y="125"/>
                </a:cubicBezTo>
                <a:close/>
                <a:moveTo>
                  <a:pt x="5768" y="274"/>
                </a:moveTo>
                <a:cubicBezTo>
                  <a:pt x="5725" y="257"/>
                  <a:pt x="5678" y="247"/>
                  <a:pt x="5629" y="247"/>
                </a:cubicBezTo>
                <a:cubicBezTo>
                  <a:pt x="5616" y="247"/>
                  <a:pt x="5604" y="248"/>
                  <a:pt x="5592" y="249"/>
                </a:cubicBezTo>
                <a:cubicBezTo>
                  <a:pt x="5548" y="306"/>
                  <a:pt x="5523" y="375"/>
                  <a:pt x="5523" y="451"/>
                </a:cubicBezTo>
                <a:cubicBezTo>
                  <a:pt x="5523" y="592"/>
                  <a:pt x="5613" y="714"/>
                  <a:pt x="5741" y="766"/>
                </a:cubicBezTo>
                <a:cubicBezTo>
                  <a:pt x="5709" y="787"/>
                  <a:pt x="5670" y="800"/>
                  <a:pt x="5629" y="800"/>
                </a:cubicBezTo>
                <a:cubicBezTo>
                  <a:pt x="5515" y="800"/>
                  <a:pt x="5423" y="705"/>
                  <a:pt x="5423" y="589"/>
                </a:cubicBezTo>
                <a:cubicBezTo>
                  <a:pt x="5423" y="539"/>
                  <a:pt x="5440" y="493"/>
                  <a:pt x="5469" y="457"/>
                </a:cubicBezTo>
                <a:cubicBezTo>
                  <a:pt x="5469" y="403"/>
                  <a:pt x="5489" y="306"/>
                  <a:pt x="5519" y="264"/>
                </a:cubicBezTo>
                <a:cubicBezTo>
                  <a:pt x="5374" y="309"/>
                  <a:pt x="5273" y="440"/>
                  <a:pt x="5273" y="589"/>
                </a:cubicBezTo>
                <a:cubicBezTo>
                  <a:pt x="5273" y="779"/>
                  <a:pt x="5435" y="931"/>
                  <a:pt x="5629" y="931"/>
                </a:cubicBezTo>
                <a:cubicBezTo>
                  <a:pt x="5823" y="931"/>
                  <a:pt x="5986" y="779"/>
                  <a:pt x="5986" y="589"/>
                </a:cubicBezTo>
                <a:cubicBezTo>
                  <a:pt x="5986" y="448"/>
                  <a:pt x="5896" y="326"/>
                  <a:pt x="5768" y="274"/>
                </a:cubicBezTo>
                <a:close/>
                <a:moveTo>
                  <a:pt x="5825" y="654"/>
                </a:moveTo>
                <a:cubicBezTo>
                  <a:pt x="5738" y="629"/>
                  <a:pt x="5674" y="548"/>
                  <a:pt x="5674" y="451"/>
                </a:cubicBezTo>
                <a:cubicBezTo>
                  <a:pt x="5674" y="429"/>
                  <a:pt x="5677" y="407"/>
                  <a:pt x="5684" y="387"/>
                </a:cubicBezTo>
                <a:cubicBezTo>
                  <a:pt x="5771" y="411"/>
                  <a:pt x="5835" y="492"/>
                  <a:pt x="5835" y="589"/>
                </a:cubicBezTo>
                <a:cubicBezTo>
                  <a:pt x="5835" y="612"/>
                  <a:pt x="5831" y="633"/>
                  <a:pt x="5825" y="654"/>
                </a:cubicBezTo>
                <a:close/>
                <a:moveTo>
                  <a:pt x="4105" y="713"/>
                </a:moveTo>
                <a:cubicBezTo>
                  <a:pt x="4105" y="844"/>
                  <a:pt x="4014" y="929"/>
                  <a:pt x="3803" y="929"/>
                </a:cubicBezTo>
                <a:cubicBezTo>
                  <a:pt x="3677" y="929"/>
                  <a:pt x="3608" y="911"/>
                  <a:pt x="3551" y="894"/>
                </a:cubicBezTo>
                <a:cubicBezTo>
                  <a:pt x="3551" y="744"/>
                  <a:pt x="3551" y="744"/>
                  <a:pt x="3551" y="744"/>
                </a:cubicBezTo>
                <a:cubicBezTo>
                  <a:pt x="3663" y="744"/>
                  <a:pt x="3663" y="744"/>
                  <a:pt x="3663" y="744"/>
                </a:cubicBezTo>
                <a:cubicBezTo>
                  <a:pt x="3678" y="791"/>
                  <a:pt x="3741" y="820"/>
                  <a:pt x="3802" y="820"/>
                </a:cubicBezTo>
                <a:cubicBezTo>
                  <a:pt x="3876" y="820"/>
                  <a:pt x="3921" y="790"/>
                  <a:pt x="3921" y="741"/>
                </a:cubicBezTo>
                <a:cubicBezTo>
                  <a:pt x="3921" y="692"/>
                  <a:pt x="3891" y="671"/>
                  <a:pt x="3779" y="656"/>
                </a:cubicBezTo>
                <a:cubicBezTo>
                  <a:pt x="3629" y="636"/>
                  <a:pt x="3559" y="586"/>
                  <a:pt x="3559" y="455"/>
                </a:cubicBezTo>
                <a:cubicBezTo>
                  <a:pt x="3559" y="323"/>
                  <a:pt x="3665" y="247"/>
                  <a:pt x="3843" y="247"/>
                </a:cubicBezTo>
                <a:cubicBezTo>
                  <a:pt x="3952" y="247"/>
                  <a:pt x="4026" y="258"/>
                  <a:pt x="4081" y="276"/>
                </a:cubicBezTo>
                <a:cubicBezTo>
                  <a:pt x="4081" y="424"/>
                  <a:pt x="4081" y="424"/>
                  <a:pt x="4081" y="424"/>
                </a:cubicBezTo>
                <a:cubicBezTo>
                  <a:pt x="3974" y="424"/>
                  <a:pt x="3974" y="424"/>
                  <a:pt x="3974" y="424"/>
                </a:cubicBezTo>
                <a:cubicBezTo>
                  <a:pt x="3952" y="384"/>
                  <a:pt x="3909" y="359"/>
                  <a:pt x="3836" y="359"/>
                </a:cubicBezTo>
                <a:cubicBezTo>
                  <a:pt x="3765" y="359"/>
                  <a:pt x="3725" y="387"/>
                  <a:pt x="3725" y="429"/>
                </a:cubicBezTo>
                <a:cubicBezTo>
                  <a:pt x="3725" y="469"/>
                  <a:pt x="3750" y="493"/>
                  <a:pt x="3868" y="510"/>
                </a:cubicBezTo>
                <a:cubicBezTo>
                  <a:pt x="4036" y="534"/>
                  <a:pt x="4105" y="579"/>
                  <a:pt x="4105" y="713"/>
                </a:cubicBezTo>
                <a:close/>
                <a:moveTo>
                  <a:pt x="5291" y="155"/>
                </a:moveTo>
                <a:cubicBezTo>
                  <a:pt x="5082" y="930"/>
                  <a:pt x="5082" y="930"/>
                  <a:pt x="5082" y="930"/>
                </a:cubicBezTo>
                <a:cubicBezTo>
                  <a:pt x="4848" y="930"/>
                  <a:pt x="4848" y="930"/>
                  <a:pt x="4848" y="930"/>
                </a:cubicBezTo>
                <a:cubicBezTo>
                  <a:pt x="4699" y="353"/>
                  <a:pt x="4699" y="353"/>
                  <a:pt x="4699" y="353"/>
                </a:cubicBezTo>
                <a:cubicBezTo>
                  <a:pt x="4696" y="353"/>
                  <a:pt x="4696" y="353"/>
                  <a:pt x="4696" y="353"/>
                </a:cubicBezTo>
                <a:cubicBezTo>
                  <a:pt x="4546" y="930"/>
                  <a:pt x="4546" y="930"/>
                  <a:pt x="4546" y="930"/>
                </a:cubicBezTo>
                <a:cubicBezTo>
                  <a:pt x="4312" y="930"/>
                  <a:pt x="4312" y="930"/>
                  <a:pt x="4312" y="930"/>
                </a:cubicBezTo>
                <a:cubicBezTo>
                  <a:pt x="4113" y="150"/>
                  <a:pt x="4113" y="150"/>
                  <a:pt x="4113" y="150"/>
                </a:cubicBezTo>
                <a:cubicBezTo>
                  <a:pt x="4105" y="130"/>
                  <a:pt x="4088" y="114"/>
                  <a:pt x="4068" y="114"/>
                </a:cubicBezTo>
                <a:cubicBezTo>
                  <a:pt x="4045" y="114"/>
                  <a:pt x="4045" y="114"/>
                  <a:pt x="4045" y="114"/>
                </a:cubicBezTo>
                <a:cubicBezTo>
                  <a:pt x="4045" y="0"/>
                  <a:pt x="4045" y="0"/>
                  <a:pt x="4045" y="0"/>
                </a:cubicBezTo>
                <a:cubicBezTo>
                  <a:pt x="4437" y="0"/>
                  <a:pt x="4437" y="0"/>
                  <a:pt x="4437" y="0"/>
                </a:cubicBezTo>
                <a:cubicBezTo>
                  <a:pt x="4437" y="114"/>
                  <a:pt x="4437" y="114"/>
                  <a:pt x="4437" y="114"/>
                </a:cubicBezTo>
                <a:cubicBezTo>
                  <a:pt x="4322" y="114"/>
                  <a:pt x="4322" y="114"/>
                  <a:pt x="4322" y="114"/>
                </a:cubicBezTo>
                <a:cubicBezTo>
                  <a:pt x="4457" y="690"/>
                  <a:pt x="4457" y="690"/>
                  <a:pt x="4457" y="690"/>
                </a:cubicBezTo>
                <a:cubicBezTo>
                  <a:pt x="4460" y="690"/>
                  <a:pt x="4460" y="690"/>
                  <a:pt x="4460" y="690"/>
                </a:cubicBezTo>
                <a:cubicBezTo>
                  <a:pt x="4640" y="0"/>
                  <a:pt x="4640" y="0"/>
                  <a:pt x="4640" y="0"/>
                </a:cubicBezTo>
                <a:cubicBezTo>
                  <a:pt x="4804" y="0"/>
                  <a:pt x="4804" y="0"/>
                  <a:pt x="4804" y="0"/>
                </a:cubicBezTo>
                <a:cubicBezTo>
                  <a:pt x="4982" y="690"/>
                  <a:pt x="4982" y="690"/>
                  <a:pt x="4982" y="690"/>
                </a:cubicBezTo>
                <a:cubicBezTo>
                  <a:pt x="4985" y="690"/>
                  <a:pt x="4985" y="690"/>
                  <a:pt x="4985" y="690"/>
                </a:cubicBezTo>
                <a:cubicBezTo>
                  <a:pt x="5107" y="204"/>
                  <a:pt x="5107" y="204"/>
                  <a:pt x="5107" y="204"/>
                </a:cubicBezTo>
                <a:cubicBezTo>
                  <a:pt x="5128" y="146"/>
                  <a:pt x="5114" y="114"/>
                  <a:pt x="5060" y="114"/>
                </a:cubicBezTo>
                <a:cubicBezTo>
                  <a:pt x="5009" y="114"/>
                  <a:pt x="5009" y="114"/>
                  <a:pt x="5009" y="114"/>
                </a:cubicBezTo>
                <a:cubicBezTo>
                  <a:pt x="5009" y="0"/>
                  <a:pt x="5009" y="0"/>
                  <a:pt x="5009" y="0"/>
                </a:cubicBezTo>
                <a:cubicBezTo>
                  <a:pt x="5363" y="0"/>
                  <a:pt x="5363" y="0"/>
                  <a:pt x="5363" y="0"/>
                </a:cubicBezTo>
                <a:cubicBezTo>
                  <a:pt x="5363" y="114"/>
                  <a:pt x="5363" y="114"/>
                  <a:pt x="5363" y="114"/>
                </a:cubicBezTo>
                <a:cubicBezTo>
                  <a:pt x="5343" y="114"/>
                  <a:pt x="5343" y="114"/>
                  <a:pt x="5343" y="114"/>
                </a:cubicBezTo>
                <a:cubicBezTo>
                  <a:pt x="5320" y="114"/>
                  <a:pt x="5299" y="131"/>
                  <a:pt x="5291" y="155"/>
                </a:cubicBezTo>
                <a:close/>
                <a:moveTo>
                  <a:pt x="2509" y="247"/>
                </a:moveTo>
                <a:cubicBezTo>
                  <a:pt x="2317" y="247"/>
                  <a:pt x="2172" y="378"/>
                  <a:pt x="2172" y="592"/>
                </a:cubicBezTo>
                <a:cubicBezTo>
                  <a:pt x="2172" y="672"/>
                  <a:pt x="2190" y="740"/>
                  <a:pt x="2225" y="794"/>
                </a:cubicBezTo>
                <a:cubicBezTo>
                  <a:pt x="2201" y="801"/>
                  <a:pt x="2175" y="806"/>
                  <a:pt x="2148" y="806"/>
                </a:cubicBezTo>
                <a:cubicBezTo>
                  <a:pt x="2097" y="806"/>
                  <a:pt x="2068" y="792"/>
                  <a:pt x="2062" y="745"/>
                </a:cubicBezTo>
                <a:cubicBezTo>
                  <a:pt x="2062" y="702"/>
                  <a:pt x="2062" y="702"/>
                  <a:pt x="2062" y="702"/>
                </a:cubicBezTo>
                <a:cubicBezTo>
                  <a:pt x="2062" y="264"/>
                  <a:pt x="2062" y="264"/>
                  <a:pt x="2062" y="264"/>
                </a:cubicBezTo>
                <a:cubicBezTo>
                  <a:pt x="1880" y="264"/>
                  <a:pt x="1880" y="264"/>
                  <a:pt x="1880" y="264"/>
                </a:cubicBezTo>
                <a:cubicBezTo>
                  <a:pt x="1880" y="757"/>
                  <a:pt x="1880" y="757"/>
                  <a:pt x="1880" y="757"/>
                </a:cubicBezTo>
                <a:cubicBezTo>
                  <a:pt x="1837" y="773"/>
                  <a:pt x="1783" y="788"/>
                  <a:pt x="1723" y="788"/>
                </a:cubicBezTo>
                <a:cubicBezTo>
                  <a:pt x="1664" y="788"/>
                  <a:pt x="1638" y="768"/>
                  <a:pt x="1638" y="703"/>
                </a:cubicBezTo>
                <a:cubicBezTo>
                  <a:pt x="1638" y="627"/>
                  <a:pt x="1638" y="627"/>
                  <a:pt x="1638" y="627"/>
                </a:cubicBezTo>
                <a:cubicBezTo>
                  <a:pt x="1638" y="627"/>
                  <a:pt x="1638" y="627"/>
                  <a:pt x="1638" y="627"/>
                </a:cubicBezTo>
                <a:cubicBezTo>
                  <a:pt x="1638" y="264"/>
                  <a:pt x="1638" y="264"/>
                  <a:pt x="1638" y="264"/>
                </a:cubicBezTo>
                <a:cubicBezTo>
                  <a:pt x="1457" y="264"/>
                  <a:pt x="1457" y="264"/>
                  <a:pt x="1457" y="264"/>
                </a:cubicBezTo>
                <a:cubicBezTo>
                  <a:pt x="1457" y="752"/>
                  <a:pt x="1457" y="752"/>
                  <a:pt x="1457" y="752"/>
                </a:cubicBezTo>
                <a:cubicBezTo>
                  <a:pt x="1457" y="901"/>
                  <a:pt x="1543" y="931"/>
                  <a:pt x="1643" y="931"/>
                </a:cubicBezTo>
                <a:cubicBezTo>
                  <a:pt x="1724" y="931"/>
                  <a:pt x="1797" y="907"/>
                  <a:pt x="1857" y="871"/>
                </a:cubicBezTo>
                <a:cubicBezTo>
                  <a:pt x="1857" y="871"/>
                  <a:pt x="1857" y="871"/>
                  <a:pt x="1857" y="871"/>
                </a:cubicBezTo>
                <a:cubicBezTo>
                  <a:pt x="1857" y="871"/>
                  <a:pt x="1867" y="865"/>
                  <a:pt x="1898" y="845"/>
                </a:cubicBezTo>
                <a:cubicBezTo>
                  <a:pt x="1898" y="845"/>
                  <a:pt x="1898" y="845"/>
                  <a:pt x="1898" y="845"/>
                </a:cubicBezTo>
                <a:cubicBezTo>
                  <a:pt x="1926" y="910"/>
                  <a:pt x="1984" y="930"/>
                  <a:pt x="2056" y="930"/>
                </a:cubicBezTo>
                <a:cubicBezTo>
                  <a:pt x="2139" y="930"/>
                  <a:pt x="2225" y="901"/>
                  <a:pt x="2288" y="861"/>
                </a:cubicBezTo>
                <a:cubicBezTo>
                  <a:pt x="2346" y="906"/>
                  <a:pt x="2425" y="930"/>
                  <a:pt x="2523" y="930"/>
                </a:cubicBezTo>
                <a:cubicBezTo>
                  <a:pt x="2661" y="930"/>
                  <a:pt x="2739" y="895"/>
                  <a:pt x="2794" y="865"/>
                </a:cubicBezTo>
                <a:cubicBezTo>
                  <a:pt x="2794" y="743"/>
                  <a:pt x="2794" y="743"/>
                  <a:pt x="2794" y="743"/>
                </a:cubicBezTo>
                <a:cubicBezTo>
                  <a:pt x="2735" y="743"/>
                  <a:pt x="2735" y="743"/>
                  <a:pt x="2735" y="743"/>
                </a:cubicBezTo>
                <a:cubicBezTo>
                  <a:pt x="2690" y="775"/>
                  <a:pt x="2630" y="799"/>
                  <a:pt x="2551" y="799"/>
                </a:cubicBezTo>
                <a:cubicBezTo>
                  <a:pt x="2445" y="799"/>
                  <a:pt x="2379" y="762"/>
                  <a:pt x="2369" y="630"/>
                </a:cubicBezTo>
                <a:cubicBezTo>
                  <a:pt x="2818" y="630"/>
                  <a:pt x="2818" y="630"/>
                  <a:pt x="2818" y="630"/>
                </a:cubicBezTo>
                <a:cubicBezTo>
                  <a:pt x="2818" y="624"/>
                  <a:pt x="2821" y="596"/>
                  <a:pt x="2821" y="573"/>
                </a:cubicBezTo>
                <a:cubicBezTo>
                  <a:pt x="2821" y="354"/>
                  <a:pt x="2712" y="247"/>
                  <a:pt x="2509" y="247"/>
                </a:cubicBezTo>
                <a:close/>
                <a:moveTo>
                  <a:pt x="2372" y="518"/>
                </a:moveTo>
                <a:cubicBezTo>
                  <a:pt x="2387" y="395"/>
                  <a:pt x="2442" y="363"/>
                  <a:pt x="2509" y="363"/>
                </a:cubicBezTo>
                <a:cubicBezTo>
                  <a:pt x="2584" y="363"/>
                  <a:pt x="2627" y="401"/>
                  <a:pt x="2631" y="518"/>
                </a:cubicBezTo>
                <a:lnTo>
                  <a:pt x="2372" y="518"/>
                </a:lnTo>
                <a:close/>
                <a:moveTo>
                  <a:pt x="7385" y="45"/>
                </a:moveTo>
                <a:cubicBezTo>
                  <a:pt x="7280" y="45"/>
                  <a:pt x="7280" y="45"/>
                  <a:pt x="7280" y="45"/>
                </a:cubicBezTo>
                <a:cubicBezTo>
                  <a:pt x="7280" y="301"/>
                  <a:pt x="7280" y="301"/>
                  <a:pt x="7280" y="301"/>
                </a:cubicBezTo>
                <a:cubicBezTo>
                  <a:pt x="7237" y="265"/>
                  <a:pt x="7187" y="248"/>
                  <a:pt x="7098" y="248"/>
                </a:cubicBezTo>
                <a:cubicBezTo>
                  <a:pt x="6950" y="248"/>
                  <a:pt x="6801" y="338"/>
                  <a:pt x="6801" y="599"/>
                </a:cubicBezTo>
                <a:cubicBezTo>
                  <a:pt x="6801" y="680"/>
                  <a:pt x="6818" y="746"/>
                  <a:pt x="6846" y="797"/>
                </a:cubicBezTo>
                <a:cubicBezTo>
                  <a:pt x="6825" y="803"/>
                  <a:pt x="6803" y="807"/>
                  <a:pt x="6780" y="807"/>
                </a:cubicBezTo>
                <a:cubicBezTo>
                  <a:pt x="6720" y="807"/>
                  <a:pt x="6691" y="788"/>
                  <a:pt x="6691" y="722"/>
                </a:cubicBezTo>
                <a:cubicBezTo>
                  <a:pt x="6691" y="552"/>
                  <a:pt x="6691" y="552"/>
                  <a:pt x="6691" y="552"/>
                </a:cubicBezTo>
                <a:cubicBezTo>
                  <a:pt x="6691" y="552"/>
                  <a:pt x="6691" y="552"/>
                  <a:pt x="6691" y="552"/>
                </a:cubicBezTo>
                <a:cubicBezTo>
                  <a:pt x="6691" y="149"/>
                  <a:pt x="6691" y="149"/>
                  <a:pt x="6691" y="149"/>
                </a:cubicBezTo>
                <a:cubicBezTo>
                  <a:pt x="6691" y="60"/>
                  <a:pt x="6680" y="45"/>
                  <a:pt x="6616" y="45"/>
                </a:cubicBezTo>
                <a:cubicBezTo>
                  <a:pt x="6511" y="45"/>
                  <a:pt x="6511" y="45"/>
                  <a:pt x="6511" y="45"/>
                </a:cubicBezTo>
                <a:cubicBezTo>
                  <a:pt x="6511" y="552"/>
                  <a:pt x="6511" y="552"/>
                  <a:pt x="6511" y="552"/>
                </a:cubicBezTo>
                <a:cubicBezTo>
                  <a:pt x="6511" y="724"/>
                  <a:pt x="6511" y="724"/>
                  <a:pt x="6511" y="724"/>
                </a:cubicBezTo>
                <a:cubicBezTo>
                  <a:pt x="6511" y="744"/>
                  <a:pt x="6511" y="744"/>
                  <a:pt x="6511" y="744"/>
                </a:cubicBezTo>
                <a:cubicBezTo>
                  <a:pt x="6511" y="894"/>
                  <a:pt x="6586" y="931"/>
                  <a:pt x="6687" y="931"/>
                </a:cubicBezTo>
                <a:cubicBezTo>
                  <a:pt x="6765" y="931"/>
                  <a:pt x="6844" y="906"/>
                  <a:pt x="6906" y="871"/>
                </a:cubicBezTo>
                <a:cubicBezTo>
                  <a:pt x="6953" y="911"/>
                  <a:pt x="7013" y="931"/>
                  <a:pt x="7080" y="931"/>
                </a:cubicBezTo>
                <a:cubicBezTo>
                  <a:pt x="7171" y="931"/>
                  <a:pt x="7238" y="894"/>
                  <a:pt x="7284" y="846"/>
                </a:cubicBezTo>
                <a:cubicBezTo>
                  <a:pt x="7292" y="908"/>
                  <a:pt x="7309" y="913"/>
                  <a:pt x="7339" y="913"/>
                </a:cubicBezTo>
                <a:cubicBezTo>
                  <a:pt x="7461" y="913"/>
                  <a:pt x="7461" y="913"/>
                  <a:pt x="7461" y="913"/>
                </a:cubicBezTo>
                <a:cubicBezTo>
                  <a:pt x="7461" y="149"/>
                  <a:pt x="7461" y="149"/>
                  <a:pt x="7461" y="149"/>
                </a:cubicBezTo>
                <a:cubicBezTo>
                  <a:pt x="7461" y="61"/>
                  <a:pt x="7450" y="45"/>
                  <a:pt x="7385" y="45"/>
                </a:cubicBezTo>
                <a:close/>
                <a:moveTo>
                  <a:pt x="7280" y="743"/>
                </a:moveTo>
                <a:cubicBezTo>
                  <a:pt x="7231" y="782"/>
                  <a:pt x="7192" y="801"/>
                  <a:pt x="7135" y="801"/>
                </a:cubicBezTo>
                <a:cubicBezTo>
                  <a:pt x="7042" y="801"/>
                  <a:pt x="6997" y="743"/>
                  <a:pt x="6997" y="590"/>
                </a:cubicBezTo>
                <a:cubicBezTo>
                  <a:pt x="6997" y="424"/>
                  <a:pt x="7078" y="386"/>
                  <a:pt x="7158" y="386"/>
                </a:cubicBezTo>
                <a:cubicBezTo>
                  <a:pt x="7211" y="386"/>
                  <a:pt x="7249" y="397"/>
                  <a:pt x="7280" y="419"/>
                </a:cubicBezTo>
                <a:lnTo>
                  <a:pt x="7280" y="743"/>
                </a:lnTo>
                <a:close/>
                <a:moveTo>
                  <a:pt x="3492" y="426"/>
                </a:moveTo>
                <a:cubicBezTo>
                  <a:pt x="3492" y="913"/>
                  <a:pt x="3492" y="913"/>
                  <a:pt x="3492" y="913"/>
                </a:cubicBezTo>
                <a:cubicBezTo>
                  <a:pt x="3311" y="913"/>
                  <a:pt x="3311" y="913"/>
                  <a:pt x="3311" y="913"/>
                </a:cubicBezTo>
                <a:cubicBezTo>
                  <a:pt x="3311" y="475"/>
                  <a:pt x="3311" y="475"/>
                  <a:pt x="3311" y="475"/>
                </a:cubicBezTo>
                <a:cubicBezTo>
                  <a:pt x="3311" y="409"/>
                  <a:pt x="3285" y="390"/>
                  <a:pt x="3226" y="390"/>
                </a:cubicBezTo>
                <a:cubicBezTo>
                  <a:pt x="3166" y="390"/>
                  <a:pt x="3112" y="405"/>
                  <a:pt x="3069" y="420"/>
                </a:cubicBezTo>
                <a:cubicBezTo>
                  <a:pt x="3069" y="913"/>
                  <a:pt x="3069" y="913"/>
                  <a:pt x="3069" y="913"/>
                </a:cubicBezTo>
                <a:cubicBezTo>
                  <a:pt x="2887" y="913"/>
                  <a:pt x="2887" y="913"/>
                  <a:pt x="2887" y="913"/>
                </a:cubicBezTo>
                <a:cubicBezTo>
                  <a:pt x="2887" y="263"/>
                  <a:pt x="2887" y="263"/>
                  <a:pt x="2887" y="263"/>
                </a:cubicBezTo>
                <a:cubicBezTo>
                  <a:pt x="3007" y="263"/>
                  <a:pt x="3007" y="263"/>
                  <a:pt x="3007" y="263"/>
                </a:cubicBezTo>
                <a:cubicBezTo>
                  <a:pt x="3040" y="263"/>
                  <a:pt x="3058" y="266"/>
                  <a:pt x="3066" y="323"/>
                </a:cubicBezTo>
                <a:cubicBezTo>
                  <a:pt x="3131" y="278"/>
                  <a:pt x="3213" y="247"/>
                  <a:pt x="3306" y="247"/>
                </a:cubicBezTo>
                <a:cubicBezTo>
                  <a:pt x="3406" y="247"/>
                  <a:pt x="3492" y="277"/>
                  <a:pt x="3492" y="426"/>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013" dirty="0"/>
          </a:p>
        </p:txBody>
      </p:sp>
      <p:sp>
        <p:nvSpPr>
          <p:cNvPr id="10" name="LS_Worldline  (JU-Free) ">
            <a:extLst>
              <a:ext uri="{FF2B5EF4-FFF2-40B4-BE49-F238E27FC236}">
                <a16:creationId xmlns:a16="http://schemas.microsoft.com/office/drawing/2014/main" xmlns="" id="{1CE3118A-675B-4C7D-AA12-A7736F5C1996}"/>
              </a:ext>
            </a:extLst>
          </p:cNvPr>
          <p:cNvSpPr txBox="1">
            <a:spLocks noChangeAspect="1"/>
          </p:cNvSpPr>
          <p:nvPr userDrawn="1">
            <p:custDataLst>
              <p:custData r:id="rId1"/>
            </p:custDataLst>
          </p:nvPr>
        </p:nvSpPr>
        <p:spPr bwMode="auto">
          <a:xfrm>
            <a:off x="7640637" y="4704024"/>
            <a:ext cx="1285879" cy="224670"/>
          </a:xfrm>
          <a:custGeom>
            <a:avLst/>
            <a:gdLst>
              <a:gd name="T0" fmla="*/ 3107 w 5382"/>
              <a:gd name="T1" fmla="*/ 302 h 939"/>
              <a:gd name="T2" fmla="*/ 2692 w 5382"/>
              <a:gd name="T3" fmla="*/ 799 h 939"/>
              <a:gd name="T4" fmla="*/ 2544 w 5382"/>
              <a:gd name="T5" fmla="*/ 553 h 939"/>
              <a:gd name="T6" fmla="*/ 2471 w 5382"/>
              <a:gd name="T7" fmla="*/ 47 h 939"/>
              <a:gd name="T8" fmla="*/ 2371 w 5382"/>
              <a:gd name="T9" fmla="*/ 725 h 939"/>
              <a:gd name="T10" fmla="*/ 2749 w 5382"/>
              <a:gd name="T11" fmla="*/ 872 h 939"/>
              <a:gd name="T12" fmla="*/ 3164 w 5382"/>
              <a:gd name="T13" fmla="*/ 923 h 939"/>
              <a:gd name="T14" fmla="*/ 3208 w 5382"/>
              <a:gd name="T15" fmla="*/ 47 h 939"/>
              <a:gd name="T16" fmla="*/ 2837 w 5382"/>
              <a:gd name="T17" fmla="*/ 592 h 939"/>
              <a:gd name="T18" fmla="*/ 3107 w 5382"/>
              <a:gd name="T19" fmla="*/ 744 h 939"/>
              <a:gd name="T20" fmla="*/ 2313 w 5382"/>
              <a:gd name="T21" fmla="*/ 403 h 939"/>
              <a:gd name="T22" fmla="*/ 2090 w 5382"/>
              <a:gd name="T23" fmla="*/ 923 h 939"/>
              <a:gd name="T24" fmla="*/ 2031 w 5382"/>
              <a:gd name="T25" fmla="*/ 262 h 939"/>
              <a:gd name="T26" fmla="*/ 1657 w 5382"/>
              <a:gd name="T27" fmla="*/ 274 h 939"/>
              <a:gd name="T28" fmla="*/ 1420 w 5382"/>
              <a:gd name="T29" fmla="*/ 453 h 939"/>
              <a:gd name="T30" fmla="*/ 1323 w 5382"/>
              <a:gd name="T31" fmla="*/ 593 h 939"/>
              <a:gd name="T32" fmla="*/ 1176 w 5382"/>
              <a:gd name="T33" fmla="*/ 593 h 939"/>
              <a:gd name="T34" fmla="*/ 1657 w 5382"/>
              <a:gd name="T35" fmla="*/ 274 h 939"/>
              <a:gd name="T36" fmla="*/ 1576 w 5382"/>
              <a:gd name="T37" fmla="*/ 388 h 939"/>
              <a:gd name="T38" fmla="*/ 3714 w 5382"/>
              <a:gd name="T39" fmla="*/ 127 h 939"/>
              <a:gd name="T40" fmla="*/ 3815 w 5382"/>
              <a:gd name="T41" fmla="*/ 225 h 939"/>
              <a:gd name="T42" fmla="*/ 5083 w 5382"/>
              <a:gd name="T43" fmla="*/ 249 h 939"/>
              <a:gd name="T44" fmla="*/ 4736 w 5382"/>
              <a:gd name="T45" fmla="*/ 811 h 939"/>
              <a:gd name="T46" fmla="*/ 4474 w 5382"/>
              <a:gd name="T47" fmla="*/ 244 h 939"/>
              <a:gd name="T48" fmla="*/ 4071 w 5382"/>
              <a:gd name="T49" fmla="*/ 262 h 939"/>
              <a:gd name="T50" fmla="*/ 3904 w 5382"/>
              <a:gd name="T51" fmla="*/ 708 h 939"/>
              <a:gd name="T52" fmla="*/ 3732 w 5382"/>
              <a:gd name="T53" fmla="*/ 262 h 939"/>
              <a:gd name="T54" fmla="*/ 3732 w 5382"/>
              <a:gd name="T55" fmla="*/ 730 h 939"/>
              <a:gd name="T56" fmla="*/ 3562 w 5382"/>
              <a:gd name="T57" fmla="*/ 726 h 939"/>
              <a:gd name="T58" fmla="*/ 3390 w 5382"/>
              <a:gd name="T59" fmla="*/ 47 h 939"/>
              <a:gd name="T60" fmla="*/ 3390 w 5382"/>
              <a:gd name="T61" fmla="*/ 748 h 939"/>
              <a:gd name="T62" fmla="*/ 3900 w 5382"/>
              <a:gd name="T63" fmla="*/ 914 h 939"/>
              <a:gd name="T64" fmla="*/ 4246 w 5382"/>
              <a:gd name="T65" fmla="*/ 923 h 939"/>
              <a:gd name="T66" fmla="*/ 4479 w 5382"/>
              <a:gd name="T67" fmla="*/ 479 h 939"/>
              <a:gd name="T68" fmla="*/ 4479 w 5382"/>
              <a:gd name="T69" fmla="*/ 748 h 939"/>
              <a:gd name="T70" fmla="*/ 5096 w 5382"/>
              <a:gd name="T71" fmla="*/ 934 h 939"/>
              <a:gd name="T72" fmla="*/ 5300 w 5382"/>
              <a:gd name="T73" fmla="*/ 747 h 939"/>
              <a:gd name="T74" fmla="*/ 5380 w 5382"/>
              <a:gd name="T75" fmla="*/ 633 h 939"/>
              <a:gd name="T76" fmla="*/ 5083 w 5382"/>
              <a:gd name="T77" fmla="*/ 366 h 939"/>
              <a:gd name="T78" fmla="*/ 1197 w 5382"/>
              <a:gd name="T79" fmla="*/ 156 h 939"/>
              <a:gd name="T80" fmla="*/ 629 w 5382"/>
              <a:gd name="T81" fmla="*/ 354 h 939"/>
              <a:gd name="T82" fmla="*/ 255 w 5382"/>
              <a:gd name="T83" fmla="*/ 922 h 939"/>
              <a:gd name="T84" fmla="*/ 0 w 5382"/>
              <a:gd name="T85" fmla="*/ 115 h 939"/>
              <a:gd name="T86" fmla="*/ 376 w 5382"/>
              <a:gd name="T87" fmla="*/ 115 h 939"/>
              <a:gd name="T88" fmla="*/ 399 w 5382"/>
              <a:gd name="T89" fmla="*/ 693 h 939"/>
              <a:gd name="T90" fmla="*/ 901 w 5382"/>
              <a:gd name="T91" fmla="*/ 693 h 939"/>
              <a:gd name="T92" fmla="*/ 976 w 5382"/>
              <a:gd name="T93" fmla="*/ 115 h 939"/>
              <a:gd name="T94" fmla="*/ 1267 w 5382"/>
              <a:gd name="T95" fmla="*/ 0 h 939"/>
              <a:gd name="T96" fmla="*/ 1197 w 5382"/>
              <a:gd name="T97" fmla="*/ 15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2" h="939">
                <a:moveTo>
                  <a:pt x="3208" y="47"/>
                </a:moveTo>
                <a:cubicBezTo>
                  <a:pt x="3107" y="47"/>
                  <a:pt x="3107" y="47"/>
                  <a:pt x="3107" y="47"/>
                </a:cubicBezTo>
                <a:cubicBezTo>
                  <a:pt x="3107" y="302"/>
                  <a:pt x="3107" y="302"/>
                  <a:pt x="3107" y="302"/>
                </a:cubicBezTo>
                <a:cubicBezTo>
                  <a:pt x="3066" y="267"/>
                  <a:pt x="3018" y="245"/>
                  <a:pt x="2933" y="245"/>
                </a:cubicBezTo>
                <a:cubicBezTo>
                  <a:pt x="2791" y="245"/>
                  <a:pt x="2649" y="339"/>
                  <a:pt x="2649" y="601"/>
                </a:cubicBezTo>
                <a:cubicBezTo>
                  <a:pt x="2649" y="681"/>
                  <a:pt x="2664" y="747"/>
                  <a:pt x="2692" y="799"/>
                </a:cubicBezTo>
                <a:cubicBezTo>
                  <a:pt x="2672" y="804"/>
                  <a:pt x="2650" y="808"/>
                  <a:pt x="2628" y="808"/>
                </a:cubicBezTo>
                <a:cubicBezTo>
                  <a:pt x="2571" y="808"/>
                  <a:pt x="2544" y="790"/>
                  <a:pt x="2544" y="724"/>
                </a:cubicBezTo>
                <a:cubicBezTo>
                  <a:pt x="2544" y="553"/>
                  <a:pt x="2544" y="553"/>
                  <a:pt x="2544" y="553"/>
                </a:cubicBezTo>
                <a:cubicBezTo>
                  <a:pt x="2543" y="553"/>
                  <a:pt x="2543" y="553"/>
                  <a:pt x="2543" y="553"/>
                </a:cubicBezTo>
                <a:cubicBezTo>
                  <a:pt x="2543" y="151"/>
                  <a:pt x="2543" y="151"/>
                  <a:pt x="2543" y="151"/>
                </a:cubicBezTo>
                <a:cubicBezTo>
                  <a:pt x="2543" y="62"/>
                  <a:pt x="2533" y="47"/>
                  <a:pt x="2471" y="47"/>
                </a:cubicBezTo>
                <a:cubicBezTo>
                  <a:pt x="2371" y="47"/>
                  <a:pt x="2371" y="47"/>
                  <a:pt x="2371" y="47"/>
                </a:cubicBezTo>
                <a:cubicBezTo>
                  <a:pt x="2371" y="553"/>
                  <a:pt x="2371" y="553"/>
                  <a:pt x="2371" y="553"/>
                </a:cubicBezTo>
                <a:cubicBezTo>
                  <a:pt x="2371" y="725"/>
                  <a:pt x="2371" y="725"/>
                  <a:pt x="2371" y="725"/>
                </a:cubicBezTo>
                <a:cubicBezTo>
                  <a:pt x="2371" y="746"/>
                  <a:pt x="2371" y="746"/>
                  <a:pt x="2371" y="746"/>
                </a:cubicBezTo>
                <a:cubicBezTo>
                  <a:pt x="2371" y="895"/>
                  <a:pt x="2443" y="932"/>
                  <a:pt x="2539" y="932"/>
                </a:cubicBezTo>
                <a:cubicBezTo>
                  <a:pt x="2614" y="932"/>
                  <a:pt x="2690" y="907"/>
                  <a:pt x="2749" y="872"/>
                </a:cubicBezTo>
                <a:cubicBezTo>
                  <a:pt x="2794" y="912"/>
                  <a:pt x="2852" y="932"/>
                  <a:pt x="2916" y="932"/>
                </a:cubicBezTo>
                <a:cubicBezTo>
                  <a:pt x="3003" y="932"/>
                  <a:pt x="3067" y="895"/>
                  <a:pt x="3111" y="847"/>
                </a:cubicBezTo>
                <a:cubicBezTo>
                  <a:pt x="3118" y="909"/>
                  <a:pt x="3135" y="923"/>
                  <a:pt x="3164" y="923"/>
                </a:cubicBezTo>
                <a:cubicBezTo>
                  <a:pt x="3280" y="923"/>
                  <a:pt x="3280" y="923"/>
                  <a:pt x="3280" y="923"/>
                </a:cubicBezTo>
                <a:cubicBezTo>
                  <a:pt x="3280" y="151"/>
                  <a:pt x="3280" y="151"/>
                  <a:pt x="3280" y="151"/>
                </a:cubicBezTo>
                <a:cubicBezTo>
                  <a:pt x="3280" y="63"/>
                  <a:pt x="3270" y="47"/>
                  <a:pt x="3208" y="47"/>
                </a:cubicBezTo>
                <a:close/>
                <a:moveTo>
                  <a:pt x="3107" y="744"/>
                </a:moveTo>
                <a:cubicBezTo>
                  <a:pt x="3060" y="783"/>
                  <a:pt x="3023" y="803"/>
                  <a:pt x="2968" y="803"/>
                </a:cubicBezTo>
                <a:cubicBezTo>
                  <a:pt x="2880" y="803"/>
                  <a:pt x="2837" y="744"/>
                  <a:pt x="2837" y="592"/>
                </a:cubicBezTo>
                <a:cubicBezTo>
                  <a:pt x="2837" y="426"/>
                  <a:pt x="2914" y="388"/>
                  <a:pt x="2990" y="388"/>
                </a:cubicBezTo>
                <a:cubicBezTo>
                  <a:pt x="3041" y="388"/>
                  <a:pt x="3078" y="399"/>
                  <a:pt x="3107" y="421"/>
                </a:cubicBezTo>
                <a:lnTo>
                  <a:pt x="3107" y="744"/>
                </a:lnTo>
                <a:close/>
                <a:moveTo>
                  <a:pt x="2273" y="250"/>
                </a:moveTo>
                <a:cubicBezTo>
                  <a:pt x="2287" y="250"/>
                  <a:pt x="2301" y="253"/>
                  <a:pt x="2313" y="257"/>
                </a:cubicBezTo>
                <a:cubicBezTo>
                  <a:pt x="2313" y="403"/>
                  <a:pt x="2313" y="403"/>
                  <a:pt x="2313" y="403"/>
                </a:cubicBezTo>
                <a:cubicBezTo>
                  <a:pt x="2282" y="403"/>
                  <a:pt x="2282" y="403"/>
                  <a:pt x="2282" y="403"/>
                </a:cubicBezTo>
                <a:cubicBezTo>
                  <a:pt x="2190" y="403"/>
                  <a:pt x="2126" y="423"/>
                  <a:pt x="2090" y="442"/>
                </a:cubicBezTo>
                <a:cubicBezTo>
                  <a:pt x="2090" y="923"/>
                  <a:pt x="2090" y="923"/>
                  <a:pt x="2090" y="923"/>
                </a:cubicBezTo>
                <a:cubicBezTo>
                  <a:pt x="1915" y="923"/>
                  <a:pt x="1915" y="923"/>
                  <a:pt x="1915" y="923"/>
                </a:cubicBezTo>
                <a:cubicBezTo>
                  <a:pt x="1915" y="262"/>
                  <a:pt x="1915" y="262"/>
                  <a:pt x="1915" y="262"/>
                </a:cubicBezTo>
                <a:cubicBezTo>
                  <a:pt x="2031" y="262"/>
                  <a:pt x="2031" y="262"/>
                  <a:pt x="2031" y="262"/>
                </a:cubicBezTo>
                <a:cubicBezTo>
                  <a:pt x="2062" y="262"/>
                  <a:pt x="2081" y="271"/>
                  <a:pt x="2088" y="337"/>
                </a:cubicBezTo>
                <a:cubicBezTo>
                  <a:pt x="2130" y="292"/>
                  <a:pt x="2190" y="250"/>
                  <a:pt x="2273" y="250"/>
                </a:cubicBezTo>
                <a:close/>
                <a:moveTo>
                  <a:pt x="1657" y="274"/>
                </a:moveTo>
                <a:cubicBezTo>
                  <a:pt x="1616" y="256"/>
                  <a:pt x="1570" y="246"/>
                  <a:pt x="1523" y="246"/>
                </a:cubicBezTo>
                <a:cubicBezTo>
                  <a:pt x="1511" y="246"/>
                  <a:pt x="1498" y="247"/>
                  <a:pt x="1487" y="248"/>
                </a:cubicBezTo>
                <a:cubicBezTo>
                  <a:pt x="1444" y="306"/>
                  <a:pt x="1420" y="376"/>
                  <a:pt x="1420" y="453"/>
                </a:cubicBezTo>
                <a:cubicBezTo>
                  <a:pt x="1420" y="596"/>
                  <a:pt x="1507" y="719"/>
                  <a:pt x="1631" y="772"/>
                </a:cubicBezTo>
                <a:cubicBezTo>
                  <a:pt x="1600" y="794"/>
                  <a:pt x="1563" y="807"/>
                  <a:pt x="1523" y="807"/>
                </a:cubicBezTo>
                <a:cubicBezTo>
                  <a:pt x="1412" y="807"/>
                  <a:pt x="1323" y="711"/>
                  <a:pt x="1323" y="593"/>
                </a:cubicBezTo>
                <a:cubicBezTo>
                  <a:pt x="1323" y="542"/>
                  <a:pt x="1340" y="495"/>
                  <a:pt x="1367" y="459"/>
                </a:cubicBezTo>
                <a:cubicBezTo>
                  <a:pt x="1367" y="405"/>
                  <a:pt x="1386" y="306"/>
                  <a:pt x="1415" y="264"/>
                </a:cubicBezTo>
                <a:cubicBezTo>
                  <a:pt x="1275" y="309"/>
                  <a:pt x="1176" y="441"/>
                  <a:pt x="1176" y="593"/>
                </a:cubicBezTo>
                <a:cubicBezTo>
                  <a:pt x="1176" y="785"/>
                  <a:pt x="1334" y="939"/>
                  <a:pt x="1523" y="939"/>
                </a:cubicBezTo>
                <a:cubicBezTo>
                  <a:pt x="1712" y="939"/>
                  <a:pt x="1869" y="785"/>
                  <a:pt x="1869" y="593"/>
                </a:cubicBezTo>
                <a:cubicBezTo>
                  <a:pt x="1869" y="450"/>
                  <a:pt x="1782" y="326"/>
                  <a:pt x="1657" y="274"/>
                </a:cubicBezTo>
                <a:close/>
                <a:moveTo>
                  <a:pt x="1713" y="658"/>
                </a:moveTo>
                <a:cubicBezTo>
                  <a:pt x="1628" y="633"/>
                  <a:pt x="1566" y="551"/>
                  <a:pt x="1566" y="453"/>
                </a:cubicBezTo>
                <a:cubicBezTo>
                  <a:pt x="1566" y="430"/>
                  <a:pt x="1570" y="408"/>
                  <a:pt x="1576" y="388"/>
                </a:cubicBezTo>
                <a:cubicBezTo>
                  <a:pt x="1661" y="412"/>
                  <a:pt x="1723" y="495"/>
                  <a:pt x="1723" y="593"/>
                </a:cubicBezTo>
                <a:cubicBezTo>
                  <a:pt x="1723" y="616"/>
                  <a:pt x="1719" y="638"/>
                  <a:pt x="1713" y="658"/>
                </a:cubicBezTo>
                <a:close/>
                <a:moveTo>
                  <a:pt x="3714" y="127"/>
                </a:moveTo>
                <a:cubicBezTo>
                  <a:pt x="3714" y="73"/>
                  <a:pt x="3759" y="28"/>
                  <a:pt x="3815" y="28"/>
                </a:cubicBezTo>
                <a:cubicBezTo>
                  <a:pt x="3871" y="28"/>
                  <a:pt x="3916" y="73"/>
                  <a:pt x="3916" y="127"/>
                </a:cubicBezTo>
                <a:cubicBezTo>
                  <a:pt x="3916" y="182"/>
                  <a:pt x="3871" y="225"/>
                  <a:pt x="3815" y="225"/>
                </a:cubicBezTo>
                <a:cubicBezTo>
                  <a:pt x="3759" y="225"/>
                  <a:pt x="3714" y="182"/>
                  <a:pt x="3714" y="127"/>
                </a:cubicBezTo>
                <a:close/>
                <a:moveTo>
                  <a:pt x="5382" y="576"/>
                </a:moveTo>
                <a:cubicBezTo>
                  <a:pt x="5382" y="357"/>
                  <a:pt x="5278" y="249"/>
                  <a:pt x="5083" y="249"/>
                </a:cubicBezTo>
                <a:cubicBezTo>
                  <a:pt x="4898" y="249"/>
                  <a:pt x="4758" y="381"/>
                  <a:pt x="4758" y="595"/>
                </a:cubicBezTo>
                <a:cubicBezTo>
                  <a:pt x="4758" y="676"/>
                  <a:pt x="4776" y="744"/>
                  <a:pt x="4810" y="798"/>
                </a:cubicBezTo>
                <a:cubicBezTo>
                  <a:pt x="4786" y="805"/>
                  <a:pt x="4761" y="811"/>
                  <a:pt x="4736" y="811"/>
                </a:cubicBezTo>
                <a:cubicBezTo>
                  <a:pt x="4686" y="811"/>
                  <a:pt x="4659" y="796"/>
                  <a:pt x="4653" y="749"/>
                </a:cubicBezTo>
                <a:cubicBezTo>
                  <a:pt x="4653" y="430"/>
                  <a:pt x="4653" y="430"/>
                  <a:pt x="4653" y="430"/>
                </a:cubicBezTo>
                <a:cubicBezTo>
                  <a:pt x="4653" y="281"/>
                  <a:pt x="4571" y="244"/>
                  <a:pt x="4474" y="244"/>
                </a:cubicBezTo>
                <a:cubicBezTo>
                  <a:pt x="4385" y="244"/>
                  <a:pt x="4305" y="281"/>
                  <a:pt x="4243" y="327"/>
                </a:cubicBezTo>
                <a:cubicBezTo>
                  <a:pt x="4236" y="270"/>
                  <a:pt x="4218" y="262"/>
                  <a:pt x="4187" y="262"/>
                </a:cubicBezTo>
                <a:cubicBezTo>
                  <a:pt x="4071" y="262"/>
                  <a:pt x="4071" y="262"/>
                  <a:pt x="4071" y="262"/>
                </a:cubicBezTo>
                <a:cubicBezTo>
                  <a:pt x="4071" y="775"/>
                  <a:pt x="4071" y="775"/>
                  <a:pt x="4071" y="775"/>
                </a:cubicBezTo>
                <a:cubicBezTo>
                  <a:pt x="4045" y="783"/>
                  <a:pt x="4018" y="790"/>
                  <a:pt x="3988" y="790"/>
                </a:cubicBezTo>
                <a:cubicBezTo>
                  <a:pt x="3932" y="790"/>
                  <a:pt x="3905" y="772"/>
                  <a:pt x="3904" y="708"/>
                </a:cubicBezTo>
                <a:cubicBezTo>
                  <a:pt x="3904" y="384"/>
                  <a:pt x="3904" y="384"/>
                  <a:pt x="3904" y="384"/>
                </a:cubicBezTo>
                <a:cubicBezTo>
                  <a:pt x="3904" y="283"/>
                  <a:pt x="3895" y="262"/>
                  <a:pt x="3835" y="262"/>
                </a:cubicBezTo>
                <a:cubicBezTo>
                  <a:pt x="3732" y="262"/>
                  <a:pt x="3732" y="262"/>
                  <a:pt x="3732" y="262"/>
                </a:cubicBezTo>
                <a:cubicBezTo>
                  <a:pt x="3732" y="535"/>
                  <a:pt x="3732" y="535"/>
                  <a:pt x="3732" y="535"/>
                </a:cubicBezTo>
                <a:cubicBezTo>
                  <a:pt x="3732" y="728"/>
                  <a:pt x="3732" y="728"/>
                  <a:pt x="3732" y="728"/>
                </a:cubicBezTo>
                <a:cubicBezTo>
                  <a:pt x="3732" y="730"/>
                  <a:pt x="3732" y="730"/>
                  <a:pt x="3732" y="730"/>
                </a:cubicBezTo>
                <a:cubicBezTo>
                  <a:pt x="3732" y="794"/>
                  <a:pt x="3732" y="794"/>
                  <a:pt x="3732" y="794"/>
                </a:cubicBezTo>
                <a:cubicBezTo>
                  <a:pt x="3705" y="803"/>
                  <a:pt x="3676" y="811"/>
                  <a:pt x="3646" y="811"/>
                </a:cubicBezTo>
                <a:cubicBezTo>
                  <a:pt x="3589" y="811"/>
                  <a:pt x="3562" y="792"/>
                  <a:pt x="3562" y="726"/>
                </a:cubicBezTo>
                <a:cubicBezTo>
                  <a:pt x="3562" y="151"/>
                  <a:pt x="3562" y="151"/>
                  <a:pt x="3562" y="151"/>
                </a:cubicBezTo>
                <a:cubicBezTo>
                  <a:pt x="3562" y="62"/>
                  <a:pt x="3551" y="47"/>
                  <a:pt x="3489" y="47"/>
                </a:cubicBezTo>
                <a:cubicBezTo>
                  <a:pt x="3390" y="47"/>
                  <a:pt x="3390" y="47"/>
                  <a:pt x="3390" y="47"/>
                </a:cubicBezTo>
                <a:cubicBezTo>
                  <a:pt x="3390" y="556"/>
                  <a:pt x="3390" y="556"/>
                  <a:pt x="3390" y="556"/>
                </a:cubicBezTo>
                <a:cubicBezTo>
                  <a:pt x="3390" y="725"/>
                  <a:pt x="3390" y="725"/>
                  <a:pt x="3390" y="725"/>
                </a:cubicBezTo>
                <a:cubicBezTo>
                  <a:pt x="3390" y="748"/>
                  <a:pt x="3390" y="748"/>
                  <a:pt x="3390" y="748"/>
                </a:cubicBezTo>
                <a:cubicBezTo>
                  <a:pt x="3390" y="897"/>
                  <a:pt x="3461" y="934"/>
                  <a:pt x="3558" y="934"/>
                </a:cubicBezTo>
                <a:cubicBezTo>
                  <a:pt x="3635" y="934"/>
                  <a:pt x="3714" y="907"/>
                  <a:pt x="3774" y="871"/>
                </a:cubicBezTo>
                <a:cubicBezTo>
                  <a:pt x="3804" y="903"/>
                  <a:pt x="3848" y="914"/>
                  <a:pt x="3900" y="914"/>
                </a:cubicBezTo>
                <a:cubicBezTo>
                  <a:pt x="3959" y="914"/>
                  <a:pt x="4019" y="898"/>
                  <a:pt x="4071" y="874"/>
                </a:cubicBezTo>
                <a:cubicBezTo>
                  <a:pt x="4071" y="923"/>
                  <a:pt x="4071" y="923"/>
                  <a:pt x="4071" y="923"/>
                </a:cubicBezTo>
                <a:cubicBezTo>
                  <a:pt x="4246" y="923"/>
                  <a:pt x="4246" y="923"/>
                  <a:pt x="4246" y="923"/>
                </a:cubicBezTo>
                <a:cubicBezTo>
                  <a:pt x="4246" y="425"/>
                  <a:pt x="4246" y="425"/>
                  <a:pt x="4246" y="425"/>
                </a:cubicBezTo>
                <a:cubicBezTo>
                  <a:pt x="4288" y="409"/>
                  <a:pt x="4340" y="394"/>
                  <a:pt x="4397" y="394"/>
                </a:cubicBezTo>
                <a:cubicBezTo>
                  <a:pt x="4454" y="394"/>
                  <a:pt x="4479" y="414"/>
                  <a:pt x="4479" y="479"/>
                </a:cubicBezTo>
                <a:cubicBezTo>
                  <a:pt x="4479" y="556"/>
                  <a:pt x="4479" y="556"/>
                  <a:pt x="4479" y="556"/>
                </a:cubicBezTo>
                <a:cubicBezTo>
                  <a:pt x="4479" y="556"/>
                  <a:pt x="4479" y="556"/>
                  <a:pt x="4479" y="556"/>
                </a:cubicBezTo>
                <a:cubicBezTo>
                  <a:pt x="4479" y="748"/>
                  <a:pt x="4479" y="748"/>
                  <a:pt x="4479" y="748"/>
                </a:cubicBezTo>
                <a:cubicBezTo>
                  <a:pt x="4479" y="897"/>
                  <a:pt x="4551" y="934"/>
                  <a:pt x="4647" y="934"/>
                </a:cubicBezTo>
                <a:cubicBezTo>
                  <a:pt x="4727" y="934"/>
                  <a:pt x="4809" y="905"/>
                  <a:pt x="4870" y="866"/>
                </a:cubicBezTo>
                <a:cubicBezTo>
                  <a:pt x="4926" y="910"/>
                  <a:pt x="5002" y="934"/>
                  <a:pt x="5096" y="934"/>
                </a:cubicBezTo>
                <a:cubicBezTo>
                  <a:pt x="5229" y="934"/>
                  <a:pt x="5304" y="900"/>
                  <a:pt x="5357" y="869"/>
                </a:cubicBezTo>
                <a:cubicBezTo>
                  <a:pt x="5357" y="747"/>
                  <a:pt x="5357" y="747"/>
                  <a:pt x="5357" y="747"/>
                </a:cubicBezTo>
                <a:cubicBezTo>
                  <a:pt x="5300" y="747"/>
                  <a:pt x="5300" y="747"/>
                  <a:pt x="5300" y="747"/>
                </a:cubicBezTo>
                <a:cubicBezTo>
                  <a:pt x="5257" y="779"/>
                  <a:pt x="5199" y="803"/>
                  <a:pt x="5123" y="803"/>
                </a:cubicBezTo>
                <a:cubicBezTo>
                  <a:pt x="5021" y="803"/>
                  <a:pt x="4957" y="766"/>
                  <a:pt x="4949" y="633"/>
                </a:cubicBezTo>
                <a:cubicBezTo>
                  <a:pt x="5380" y="633"/>
                  <a:pt x="5380" y="633"/>
                  <a:pt x="5380" y="633"/>
                </a:cubicBezTo>
                <a:cubicBezTo>
                  <a:pt x="5380" y="627"/>
                  <a:pt x="5382" y="599"/>
                  <a:pt x="5382" y="576"/>
                </a:cubicBezTo>
                <a:close/>
                <a:moveTo>
                  <a:pt x="4951" y="522"/>
                </a:moveTo>
                <a:cubicBezTo>
                  <a:pt x="4965" y="398"/>
                  <a:pt x="5018" y="366"/>
                  <a:pt x="5083" y="366"/>
                </a:cubicBezTo>
                <a:cubicBezTo>
                  <a:pt x="5155" y="366"/>
                  <a:pt x="5196" y="404"/>
                  <a:pt x="5200" y="522"/>
                </a:cubicBezTo>
                <a:lnTo>
                  <a:pt x="4951" y="522"/>
                </a:lnTo>
                <a:close/>
                <a:moveTo>
                  <a:pt x="1197" y="156"/>
                </a:moveTo>
                <a:cubicBezTo>
                  <a:pt x="999" y="922"/>
                  <a:pt x="999" y="922"/>
                  <a:pt x="999" y="922"/>
                </a:cubicBezTo>
                <a:cubicBezTo>
                  <a:pt x="770" y="922"/>
                  <a:pt x="770" y="922"/>
                  <a:pt x="770" y="922"/>
                </a:cubicBezTo>
                <a:cubicBezTo>
                  <a:pt x="629" y="354"/>
                  <a:pt x="629" y="354"/>
                  <a:pt x="629" y="354"/>
                </a:cubicBezTo>
                <a:cubicBezTo>
                  <a:pt x="626" y="354"/>
                  <a:pt x="626" y="354"/>
                  <a:pt x="626" y="354"/>
                </a:cubicBezTo>
                <a:cubicBezTo>
                  <a:pt x="483" y="922"/>
                  <a:pt x="483" y="922"/>
                  <a:pt x="483" y="922"/>
                </a:cubicBezTo>
                <a:cubicBezTo>
                  <a:pt x="255" y="922"/>
                  <a:pt x="255" y="922"/>
                  <a:pt x="255" y="922"/>
                </a:cubicBezTo>
                <a:cubicBezTo>
                  <a:pt x="65" y="151"/>
                  <a:pt x="65" y="151"/>
                  <a:pt x="65" y="151"/>
                </a:cubicBezTo>
                <a:cubicBezTo>
                  <a:pt x="57" y="131"/>
                  <a:pt x="41" y="115"/>
                  <a:pt x="21" y="115"/>
                </a:cubicBezTo>
                <a:cubicBezTo>
                  <a:pt x="0" y="115"/>
                  <a:pt x="0" y="115"/>
                  <a:pt x="0" y="115"/>
                </a:cubicBezTo>
                <a:cubicBezTo>
                  <a:pt x="0" y="0"/>
                  <a:pt x="0" y="0"/>
                  <a:pt x="0" y="0"/>
                </a:cubicBezTo>
                <a:cubicBezTo>
                  <a:pt x="376" y="0"/>
                  <a:pt x="376" y="0"/>
                  <a:pt x="376" y="0"/>
                </a:cubicBezTo>
                <a:cubicBezTo>
                  <a:pt x="376" y="115"/>
                  <a:pt x="376" y="115"/>
                  <a:pt x="376" y="115"/>
                </a:cubicBezTo>
                <a:cubicBezTo>
                  <a:pt x="266" y="115"/>
                  <a:pt x="266" y="115"/>
                  <a:pt x="266" y="115"/>
                </a:cubicBezTo>
                <a:cubicBezTo>
                  <a:pt x="396" y="693"/>
                  <a:pt x="396" y="693"/>
                  <a:pt x="396" y="693"/>
                </a:cubicBezTo>
                <a:cubicBezTo>
                  <a:pt x="399" y="693"/>
                  <a:pt x="399" y="693"/>
                  <a:pt x="399" y="693"/>
                </a:cubicBezTo>
                <a:cubicBezTo>
                  <a:pt x="572" y="0"/>
                  <a:pt x="572" y="0"/>
                  <a:pt x="572" y="0"/>
                </a:cubicBezTo>
                <a:cubicBezTo>
                  <a:pt x="730" y="0"/>
                  <a:pt x="730" y="0"/>
                  <a:pt x="730" y="0"/>
                </a:cubicBezTo>
                <a:cubicBezTo>
                  <a:pt x="901" y="693"/>
                  <a:pt x="901" y="693"/>
                  <a:pt x="901" y="693"/>
                </a:cubicBezTo>
                <a:cubicBezTo>
                  <a:pt x="904" y="693"/>
                  <a:pt x="904" y="693"/>
                  <a:pt x="904" y="693"/>
                </a:cubicBezTo>
                <a:cubicBezTo>
                  <a:pt x="1021" y="205"/>
                  <a:pt x="1021" y="205"/>
                  <a:pt x="1021" y="205"/>
                </a:cubicBezTo>
                <a:cubicBezTo>
                  <a:pt x="1041" y="147"/>
                  <a:pt x="1027" y="115"/>
                  <a:pt x="976" y="115"/>
                </a:cubicBezTo>
                <a:cubicBezTo>
                  <a:pt x="926" y="115"/>
                  <a:pt x="926" y="115"/>
                  <a:pt x="926" y="115"/>
                </a:cubicBezTo>
                <a:cubicBezTo>
                  <a:pt x="926" y="0"/>
                  <a:pt x="926" y="0"/>
                  <a:pt x="926" y="0"/>
                </a:cubicBezTo>
                <a:cubicBezTo>
                  <a:pt x="1267" y="0"/>
                  <a:pt x="1267" y="0"/>
                  <a:pt x="1267" y="0"/>
                </a:cubicBezTo>
                <a:cubicBezTo>
                  <a:pt x="1267" y="115"/>
                  <a:pt x="1267" y="115"/>
                  <a:pt x="1267" y="115"/>
                </a:cubicBezTo>
                <a:cubicBezTo>
                  <a:pt x="1248" y="115"/>
                  <a:pt x="1248" y="115"/>
                  <a:pt x="1248" y="115"/>
                </a:cubicBezTo>
                <a:cubicBezTo>
                  <a:pt x="1225" y="115"/>
                  <a:pt x="1205" y="132"/>
                  <a:pt x="1197" y="15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70000" indent="-270000" algn="l" defTabSz="914400" rtl="0" eaLnBrk="1" latinLnBrk="0" hangingPunct="1">
              <a:spcBef>
                <a:spcPts val="0"/>
              </a:spcBef>
              <a:buFont typeface="Arial" pitchFamily="34" charset="0"/>
              <a:buChar char="•"/>
              <a:defRPr sz="2000" b="0" kern="1200">
                <a:solidFill>
                  <a:schemeClr val="tx1"/>
                </a:solidFill>
                <a:latin typeface="+mn-lt"/>
                <a:ea typeface="+mn-ea"/>
                <a:cs typeface="+mn-cs"/>
              </a:defRPr>
            </a:lvl1pPr>
            <a:lvl2pPr marL="540000" indent="-270000" algn="l" defTabSz="914400" rtl="0" eaLnBrk="1" latinLnBrk="0" hangingPunct="1">
              <a:spcBef>
                <a:spcPts val="0"/>
              </a:spcBef>
              <a:buFont typeface="Arial" pitchFamily="34" charset="0"/>
              <a:buChar char="•"/>
              <a:defRPr sz="1800" b="0" kern="1200">
                <a:solidFill>
                  <a:schemeClr val="tx1"/>
                </a:solidFill>
                <a:latin typeface="+mn-lt"/>
                <a:ea typeface="+mn-ea"/>
                <a:cs typeface="+mn-cs"/>
              </a:defRPr>
            </a:lvl2pPr>
            <a:lvl3pPr marL="810000" indent="-270000" algn="l" defTabSz="914400" rtl="0" eaLnBrk="1" latinLnBrk="0" hangingPunct="1">
              <a:spcBef>
                <a:spcPts val="0"/>
              </a:spcBef>
              <a:buFont typeface="Arial" pitchFamily="34" charset="0"/>
              <a:buChar char="•"/>
              <a:defRPr sz="1600" b="0" kern="1200" baseline="0">
                <a:solidFill>
                  <a:schemeClr val="tx1"/>
                </a:solidFill>
                <a:latin typeface="+mn-lt"/>
                <a:ea typeface="+mn-ea"/>
                <a:cs typeface="+mn-cs"/>
              </a:defRPr>
            </a:lvl3pPr>
            <a:lvl4pPr marL="0" indent="0" algn="l" defTabSz="914400" rtl="0" eaLnBrk="1" latinLnBrk="0" hangingPunct="1">
              <a:spcBef>
                <a:spcPts val="0"/>
              </a:spcBef>
              <a:buFont typeface="Aria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70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540000" indent="0" algn="l" defTabSz="914400" rtl="0" eaLnBrk="1" latinLnBrk="0" hangingPunct="1">
              <a:spcBef>
                <a:spcPts val="0"/>
              </a:spcBef>
              <a:buFont typeface="Arial" pitchFamily="34" charset="0"/>
              <a:buNone/>
              <a:defRPr sz="1800" kern="1200" baseline="0">
                <a:solidFill>
                  <a:schemeClr val="tx1"/>
                </a:solidFill>
                <a:latin typeface="+mn-lt"/>
                <a:ea typeface="+mn-ea"/>
                <a:cs typeface="+mn-cs"/>
              </a:defRPr>
            </a:lvl7pPr>
            <a:lvl8pPr marL="810000" indent="0" algn="l" defTabSz="914400" rtl="0" eaLnBrk="1" latinLnBrk="0" hangingPunct="1">
              <a:spcBef>
                <a:spcPts val="0"/>
              </a:spcBef>
              <a:buFont typeface="Arial" pitchFamily="34" charset="0"/>
              <a:buNone/>
              <a:defRPr sz="1600" kern="1200" baseline="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a:lstStyle>
          <a:p>
            <a:pPr marL="0" lvl="0" indent="0">
              <a:buFontTx/>
              <a:buNone/>
            </a:pPr>
            <a:r>
              <a:rPr lang="en-GB"/>
              <a:t> </a:t>
            </a:r>
            <a:endParaRPr lang="en-GB" dirty="0"/>
          </a:p>
        </p:txBody>
      </p:sp>
      <p:sp>
        <p:nvSpPr>
          <p:cNvPr id="11" name="LS_Santeos  (JU-Free) " hidden="1">
            <a:extLst>
              <a:ext uri="{FF2B5EF4-FFF2-40B4-BE49-F238E27FC236}">
                <a16:creationId xmlns:a16="http://schemas.microsoft.com/office/drawing/2014/main" xmlns="" id="{6D3F9B97-BCE4-4D3E-B084-AD973EDFE40B}"/>
              </a:ext>
            </a:extLst>
          </p:cNvPr>
          <p:cNvSpPr>
            <a:spLocks noChangeAspect="1"/>
          </p:cNvSpPr>
          <p:nvPr userDrawn="1"/>
        </p:nvSpPr>
        <p:spPr bwMode="auto">
          <a:xfrm>
            <a:off x="7857464" y="4722302"/>
            <a:ext cx="1071034" cy="288000"/>
          </a:xfrm>
          <a:custGeom>
            <a:avLst/>
            <a:gdLst>
              <a:gd name="T0" fmla="*/ 2049 w 4630"/>
              <a:gd name="T1" fmla="*/ 1233 h 1246"/>
              <a:gd name="T2" fmla="*/ 2105 w 4630"/>
              <a:gd name="T3" fmla="*/ 1209 h 1246"/>
              <a:gd name="T4" fmla="*/ 2051 w 4630"/>
              <a:gd name="T5" fmla="*/ 1121 h 1246"/>
              <a:gd name="T6" fmla="*/ 2387 w 4630"/>
              <a:gd name="T7" fmla="*/ 1051 h 1246"/>
              <a:gd name="T8" fmla="*/ 2329 w 4630"/>
              <a:gd name="T9" fmla="*/ 1073 h 1246"/>
              <a:gd name="T10" fmla="*/ 2256 w 4630"/>
              <a:gd name="T11" fmla="*/ 1139 h 1246"/>
              <a:gd name="T12" fmla="*/ 2365 w 4630"/>
              <a:gd name="T13" fmla="*/ 1214 h 1246"/>
              <a:gd name="T14" fmla="*/ 2359 w 4630"/>
              <a:gd name="T15" fmla="*/ 1190 h 1246"/>
              <a:gd name="T16" fmla="*/ 2331 w 4630"/>
              <a:gd name="T17" fmla="*/ 1154 h 1246"/>
              <a:gd name="T18" fmla="*/ 1909 w 4630"/>
              <a:gd name="T19" fmla="*/ 1242 h 1246"/>
              <a:gd name="T20" fmla="*/ 1772 w 4630"/>
              <a:gd name="T21" fmla="*/ 1242 h 1246"/>
              <a:gd name="T22" fmla="*/ 1950 w 4630"/>
              <a:gd name="T23" fmla="*/ 1071 h 1246"/>
              <a:gd name="T24" fmla="*/ 2082 w 4630"/>
              <a:gd name="T25" fmla="*/ 722 h 1246"/>
              <a:gd name="T26" fmla="*/ 1791 w 4630"/>
              <a:gd name="T27" fmla="*/ 319 h 1246"/>
              <a:gd name="T28" fmla="*/ 1439 w 4630"/>
              <a:gd name="T29" fmla="*/ 722 h 1246"/>
              <a:gd name="T30" fmla="*/ 4322 w 4630"/>
              <a:gd name="T31" fmla="*/ 869 h 1246"/>
              <a:gd name="T32" fmla="*/ 4362 w 4630"/>
              <a:gd name="T33" fmla="*/ 174 h 1246"/>
              <a:gd name="T34" fmla="*/ 4322 w 4630"/>
              <a:gd name="T35" fmla="*/ 869 h 1246"/>
              <a:gd name="T36" fmla="*/ 232 w 4630"/>
              <a:gd name="T37" fmla="*/ 591 h 1246"/>
              <a:gd name="T38" fmla="*/ 323 w 4630"/>
              <a:gd name="T39" fmla="*/ 442 h 1246"/>
              <a:gd name="T40" fmla="*/ 1362 w 4630"/>
              <a:gd name="T41" fmla="*/ 1197 h 1246"/>
              <a:gd name="T42" fmla="*/ 1474 w 4630"/>
              <a:gd name="T43" fmla="*/ 1206 h 1246"/>
              <a:gd name="T44" fmla="*/ 1519 w 4630"/>
              <a:gd name="T45" fmla="*/ 1061 h 1246"/>
              <a:gd name="T46" fmla="*/ 1400 w 4630"/>
              <a:gd name="T47" fmla="*/ 1121 h 1246"/>
              <a:gd name="T48" fmla="*/ 1065 w 4630"/>
              <a:gd name="T49" fmla="*/ 402 h 1246"/>
              <a:gd name="T50" fmla="*/ 1333 w 4630"/>
              <a:gd name="T51" fmla="*/ 754 h 1246"/>
              <a:gd name="T52" fmla="*/ 1065 w 4630"/>
              <a:gd name="T53" fmla="*/ 710 h 1246"/>
              <a:gd name="T54" fmla="*/ 2226 w 4630"/>
              <a:gd name="T55" fmla="*/ 0 h 1246"/>
              <a:gd name="T56" fmla="*/ 2572 w 4630"/>
              <a:gd name="T57" fmla="*/ 754 h 1246"/>
              <a:gd name="T58" fmla="*/ 3890 w 4630"/>
              <a:gd name="T59" fmla="*/ 965 h 1246"/>
              <a:gd name="T60" fmla="*/ 3664 w 4630"/>
              <a:gd name="T61" fmla="*/ 171 h 1246"/>
              <a:gd name="T62" fmla="*/ 3837 w 4630"/>
              <a:gd name="T63" fmla="*/ 526 h 1246"/>
              <a:gd name="T64" fmla="*/ 3746 w 4630"/>
              <a:gd name="T65" fmla="*/ 1190 h 1246"/>
              <a:gd name="T66" fmla="*/ 4035 w 4630"/>
              <a:gd name="T67" fmla="*/ 1105 h 1246"/>
              <a:gd name="T68" fmla="*/ 4170 w 4630"/>
              <a:gd name="T69" fmla="*/ 1173 h 1246"/>
              <a:gd name="T70" fmla="*/ 4025 w 4630"/>
              <a:gd name="T71" fmla="*/ 1049 h 1246"/>
              <a:gd name="T72" fmla="*/ 4053 w 4630"/>
              <a:gd name="T73" fmla="*/ 1083 h 1246"/>
              <a:gd name="T74" fmla="*/ 4215 w 4630"/>
              <a:gd name="T75" fmla="*/ 1197 h 1246"/>
              <a:gd name="T76" fmla="*/ 4326 w 4630"/>
              <a:gd name="T77" fmla="*/ 1206 h 1246"/>
              <a:gd name="T78" fmla="*/ 4371 w 4630"/>
              <a:gd name="T79" fmla="*/ 1061 h 1246"/>
              <a:gd name="T80" fmla="*/ 4252 w 4630"/>
              <a:gd name="T81" fmla="*/ 1121 h 1246"/>
              <a:gd name="T82" fmla="*/ 4482 w 4630"/>
              <a:gd name="T83" fmla="*/ 1182 h 1246"/>
              <a:gd name="T84" fmla="*/ 4453 w 4630"/>
              <a:gd name="T85" fmla="*/ 1135 h 1246"/>
              <a:gd name="T86" fmla="*/ 4558 w 4630"/>
              <a:gd name="T87" fmla="*/ 1085 h 1246"/>
              <a:gd name="T88" fmla="*/ 4600 w 4630"/>
              <a:gd name="T89" fmla="*/ 1146 h 1246"/>
              <a:gd name="T90" fmla="*/ 3550 w 4630"/>
              <a:gd name="T91" fmla="*/ 1123 h 1246"/>
              <a:gd name="T92" fmla="*/ 3603 w 4630"/>
              <a:gd name="T93" fmla="*/ 1036 h 1246"/>
              <a:gd name="T94" fmla="*/ 3045 w 4630"/>
              <a:gd name="T95" fmla="*/ 1187 h 1246"/>
              <a:gd name="T96" fmla="*/ 3111 w 4630"/>
              <a:gd name="T97" fmla="*/ 1155 h 1246"/>
              <a:gd name="T98" fmla="*/ 3177 w 4630"/>
              <a:gd name="T99" fmla="*/ 1097 h 1246"/>
              <a:gd name="T100" fmla="*/ 3167 w 4630"/>
              <a:gd name="T101" fmla="*/ 1126 h 1246"/>
              <a:gd name="T102" fmla="*/ 2581 w 4630"/>
              <a:gd name="T103" fmla="*/ 1189 h 1246"/>
              <a:gd name="T104" fmla="*/ 2673 w 4630"/>
              <a:gd name="T105" fmla="*/ 1039 h 1246"/>
              <a:gd name="T106" fmla="*/ 2668 w 4630"/>
              <a:gd name="T107" fmla="*/ 1203 h 1246"/>
              <a:gd name="T108" fmla="*/ 2792 w 4630"/>
              <a:gd name="T109" fmla="*/ 1082 h 1246"/>
              <a:gd name="T110" fmla="*/ 2771 w 4630"/>
              <a:gd name="T111" fmla="*/ 1073 h 1246"/>
              <a:gd name="T112" fmla="*/ 3307 w 4630"/>
              <a:gd name="T113" fmla="*/ 1049 h 1246"/>
              <a:gd name="T114" fmla="*/ 3455 w 4630"/>
              <a:gd name="T115" fmla="*/ 1188 h 1246"/>
              <a:gd name="T116" fmla="*/ 3457 w 4630"/>
              <a:gd name="T117" fmla="*/ 1154 h 1246"/>
              <a:gd name="T118" fmla="*/ 3386 w 4630"/>
              <a:gd name="T119" fmla="*/ 1080 h 1246"/>
              <a:gd name="T120" fmla="*/ 2945 w 4630"/>
              <a:gd name="T121" fmla="*/ 171 h 1246"/>
              <a:gd name="T122" fmla="*/ 3071 w 4630"/>
              <a:gd name="T123" fmla="*/ 45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30" h="1246">
                <a:moveTo>
                  <a:pt x="2170" y="1061"/>
                </a:moveTo>
                <a:cubicBezTo>
                  <a:pt x="2161" y="1052"/>
                  <a:pt x="2151" y="1046"/>
                  <a:pt x="2139" y="1042"/>
                </a:cubicBezTo>
                <a:cubicBezTo>
                  <a:pt x="2127" y="1038"/>
                  <a:pt x="2115" y="1036"/>
                  <a:pt x="2102" y="1036"/>
                </a:cubicBezTo>
                <a:cubicBezTo>
                  <a:pt x="2081" y="1036"/>
                  <a:pt x="2064" y="1040"/>
                  <a:pt x="2049" y="1049"/>
                </a:cubicBezTo>
                <a:cubicBezTo>
                  <a:pt x="2034" y="1058"/>
                  <a:pt x="2022" y="1071"/>
                  <a:pt x="2014" y="1086"/>
                </a:cubicBezTo>
                <a:cubicBezTo>
                  <a:pt x="2005" y="1102"/>
                  <a:pt x="2001" y="1121"/>
                  <a:pt x="2001" y="1142"/>
                </a:cubicBezTo>
                <a:cubicBezTo>
                  <a:pt x="2001" y="1163"/>
                  <a:pt x="2005" y="1181"/>
                  <a:pt x="2014" y="1197"/>
                </a:cubicBezTo>
                <a:cubicBezTo>
                  <a:pt x="2022" y="1213"/>
                  <a:pt x="2034" y="1225"/>
                  <a:pt x="2049" y="1233"/>
                </a:cubicBezTo>
                <a:cubicBezTo>
                  <a:pt x="2065" y="1242"/>
                  <a:pt x="2083" y="1246"/>
                  <a:pt x="2104" y="1246"/>
                </a:cubicBezTo>
                <a:cubicBezTo>
                  <a:pt x="2121" y="1246"/>
                  <a:pt x="2136" y="1244"/>
                  <a:pt x="2148" y="1239"/>
                </a:cubicBezTo>
                <a:cubicBezTo>
                  <a:pt x="2161" y="1234"/>
                  <a:pt x="2172" y="1227"/>
                  <a:pt x="2180" y="1219"/>
                </a:cubicBezTo>
                <a:cubicBezTo>
                  <a:pt x="2188" y="1210"/>
                  <a:pt x="2194" y="1199"/>
                  <a:pt x="2197" y="1188"/>
                </a:cubicBezTo>
                <a:cubicBezTo>
                  <a:pt x="2150" y="1183"/>
                  <a:pt x="2150" y="1183"/>
                  <a:pt x="2150" y="1183"/>
                </a:cubicBezTo>
                <a:cubicBezTo>
                  <a:pt x="2140" y="1197"/>
                  <a:pt x="2140" y="1197"/>
                  <a:pt x="2140" y="1197"/>
                </a:cubicBezTo>
                <a:cubicBezTo>
                  <a:pt x="2125" y="1206"/>
                  <a:pt x="2125" y="1206"/>
                  <a:pt x="2125" y="1206"/>
                </a:cubicBezTo>
                <a:cubicBezTo>
                  <a:pt x="2119" y="1208"/>
                  <a:pt x="2112" y="1209"/>
                  <a:pt x="2105" y="1209"/>
                </a:cubicBezTo>
                <a:cubicBezTo>
                  <a:pt x="2094" y="1209"/>
                  <a:pt x="2085" y="1207"/>
                  <a:pt x="2077" y="1202"/>
                </a:cubicBezTo>
                <a:cubicBezTo>
                  <a:pt x="2068" y="1198"/>
                  <a:pt x="2062" y="1191"/>
                  <a:pt x="2058" y="1183"/>
                </a:cubicBezTo>
                <a:cubicBezTo>
                  <a:pt x="2053" y="1175"/>
                  <a:pt x="2051" y="1165"/>
                  <a:pt x="2051" y="1154"/>
                </a:cubicBezTo>
                <a:cubicBezTo>
                  <a:pt x="2199" y="1154"/>
                  <a:pt x="2199" y="1154"/>
                  <a:pt x="2199" y="1154"/>
                </a:cubicBezTo>
                <a:cubicBezTo>
                  <a:pt x="2199" y="1139"/>
                  <a:pt x="2199" y="1139"/>
                  <a:pt x="2199" y="1139"/>
                </a:cubicBezTo>
                <a:cubicBezTo>
                  <a:pt x="2199" y="1121"/>
                  <a:pt x="2196" y="1106"/>
                  <a:pt x="2191" y="1093"/>
                </a:cubicBezTo>
                <a:cubicBezTo>
                  <a:pt x="2186" y="1080"/>
                  <a:pt x="2179" y="1069"/>
                  <a:pt x="2170" y="1061"/>
                </a:cubicBezTo>
                <a:close/>
                <a:moveTo>
                  <a:pt x="2051" y="1121"/>
                </a:moveTo>
                <a:cubicBezTo>
                  <a:pt x="2052" y="1113"/>
                  <a:pt x="2054" y="1106"/>
                  <a:pt x="2057" y="1099"/>
                </a:cubicBezTo>
                <a:cubicBezTo>
                  <a:pt x="2062" y="1091"/>
                  <a:pt x="2068" y="1085"/>
                  <a:pt x="2076" y="1080"/>
                </a:cubicBezTo>
                <a:cubicBezTo>
                  <a:pt x="2083" y="1076"/>
                  <a:pt x="2092" y="1073"/>
                  <a:pt x="2102" y="1073"/>
                </a:cubicBezTo>
                <a:cubicBezTo>
                  <a:pt x="2112" y="1073"/>
                  <a:pt x="2120" y="1075"/>
                  <a:pt x="2128" y="1080"/>
                </a:cubicBezTo>
                <a:cubicBezTo>
                  <a:pt x="2135" y="1084"/>
                  <a:pt x="2141" y="1089"/>
                  <a:pt x="2145" y="1097"/>
                </a:cubicBezTo>
                <a:cubicBezTo>
                  <a:pt x="2149" y="1104"/>
                  <a:pt x="2151" y="1112"/>
                  <a:pt x="2151" y="1121"/>
                </a:cubicBezTo>
                <a:lnTo>
                  <a:pt x="2051" y="1121"/>
                </a:lnTo>
                <a:close/>
                <a:moveTo>
                  <a:pt x="2387" y="1051"/>
                </a:moveTo>
                <a:cubicBezTo>
                  <a:pt x="2378" y="1045"/>
                  <a:pt x="2369" y="1042"/>
                  <a:pt x="2359" y="1039"/>
                </a:cubicBezTo>
                <a:cubicBezTo>
                  <a:pt x="2349" y="1037"/>
                  <a:pt x="2339" y="1036"/>
                  <a:pt x="2328" y="1036"/>
                </a:cubicBezTo>
                <a:cubicBezTo>
                  <a:pt x="2313" y="1036"/>
                  <a:pt x="2300" y="1038"/>
                  <a:pt x="2288" y="1042"/>
                </a:cubicBezTo>
                <a:cubicBezTo>
                  <a:pt x="2275" y="1046"/>
                  <a:pt x="2265" y="1053"/>
                  <a:pt x="2257" y="1061"/>
                </a:cubicBezTo>
                <a:cubicBezTo>
                  <a:pt x="2248" y="1069"/>
                  <a:pt x="2242" y="1080"/>
                  <a:pt x="2238" y="1092"/>
                </a:cubicBezTo>
                <a:cubicBezTo>
                  <a:pt x="2285" y="1099"/>
                  <a:pt x="2285" y="1099"/>
                  <a:pt x="2285" y="1099"/>
                </a:cubicBezTo>
                <a:cubicBezTo>
                  <a:pt x="2288" y="1092"/>
                  <a:pt x="2292" y="1085"/>
                  <a:pt x="2299" y="1080"/>
                </a:cubicBezTo>
                <a:cubicBezTo>
                  <a:pt x="2307" y="1075"/>
                  <a:pt x="2316" y="1073"/>
                  <a:pt x="2329" y="1073"/>
                </a:cubicBezTo>
                <a:cubicBezTo>
                  <a:pt x="2340" y="1073"/>
                  <a:pt x="2349" y="1075"/>
                  <a:pt x="2355" y="1081"/>
                </a:cubicBezTo>
                <a:cubicBezTo>
                  <a:pt x="2361" y="1086"/>
                  <a:pt x="2365" y="1094"/>
                  <a:pt x="2365" y="1104"/>
                </a:cubicBezTo>
                <a:cubicBezTo>
                  <a:pt x="2365" y="1105"/>
                  <a:pt x="2365" y="1105"/>
                  <a:pt x="2365" y="1105"/>
                </a:cubicBezTo>
                <a:cubicBezTo>
                  <a:pt x="2359" y="1115"/>
                  <a:pt x="2359" y="1115"/>
                  <a:pt x="2359" y="1115"/>
                </a:cubicBezTo>
                <a:cubicBezTo>
                  <a:pt x="2356" y="1117"/>
                  <a:pt x="2350" y="1119"/>
                  <a:pt x="2342" y="1120"/>
                </a:cubicBezTo>
                <a:cubicBezTo>
                  <a:pt x="2335" y="1121"/>
                  <a:pt x="2324" y="1122"/>
                  <a:pt x="2312" y="1123"/>
                </a:cubicBezTo>
                <a:cubicBezTo>
                  <a:pt x="2302" y="1124"/>
                  <a:pt x="2292" y="1126"/>
                  <a:pt x="2282" y="1128"/>
                </a:cubicBezTo>
                <a:cubicBezTo>
                  <a:pt x="2272" y="1131"/>
                  <a:pt x="2264" y="1134"/>
                  <a:pt x="2256" y="1139"/>
                </a:cubicBezTo>
                <a:cubicBezTo>
                  <a:pt x="2248" y="1143"/>
                  <a:pt x="2242" y="1149"/>
                  <a:pt x="2238" y="1157"/>
                </a:cubicBezTo>
                <a:cubicBezTo>
                  <a:pt x="2234" y="1164"/>
                  <a:pt x="2231" y="1174"/>
                  <a:pt x="2231" y="1185"/>
                </a:cubicBezTo>
                <a:cubicBezTo>
                  <a:pt x="2231" y="1198"/>
                  <a:pt x="2234" y="1210"/>
                  <a:pt x="2241" y="1219"/>
                </a:cubicBezTo>
                <a:cubicBezTo>
                  <a:pt x="2247" y="1228"/>
                  <a:pt x="2255" y="1235"/>
                  <a:pt x="2266" y="1239"/>
                </a:cubicBezTo>
                <a:cubicBezTo>
                  <a:pt x="2277" y="1244"/>
                  <a:pt x="2289" y="1246"/>
                  <a:pt x="2302" y="1246"/>
                </a:cubicBezTo>
                <a:cubicBezTo>
                  <a:pt x="2314" y="1246"/>
                  <a:pt x="2323" y="1245"/>
                  <a:pt x="2331" y="1242"/>
                </a:cubicBezTo>
                <a:cubicBezTo>
                  <a:pt x="2340" y="1239"/>
                  <a:pt x="2347" y="1235"/>
                  <a:pt x="2352" y="1230"/>
                </a:cubicBezTo>
                <a:cubicBezTo>
                  <a:pt x="2365" y="1214"/>
                  <a:pt x="2365" y="1214"/>
                  <a:pt x="2365" y="1214"/>
                </a:cubicBezTo>
                <a:cubicBezTo>
                  <a:pt x="2366" y="1214"/>
                  <a:pt x="2366" y="1214"/>
                  <a:pt x="2366" y="1214"/>
                </a:cubicBezTo>
                <a:cubicBezTo>
                  <a:pt x="2366" y="1242"/>
                  <a:pt x="2366" y="1242"/>
                  <a:pt x="2366" y="1242"/>
                </a:cubicBezTo>
                <a:cubicBezTo>
                  <a:pt x="2415" y="1242"/>
                  <a:pt x="2415" y="1242"/>
                  <a:pt x="2415" y="1242"/>
                </a:cubicBezTo>
                <a:cubicBezTo>
                  <a:pt x="2415" y="1106"/>
                  <a:pt x="2415" y="1106"/>
                  <a:pt x="2415" y="1106"/>
                </a:cubicBezTo>
                <a:cubicBezTo>
                  <a:pt x="2415" y="1092"/>
                  <a:pt x="2412" y="1081"/>
                  <a:pt x="2407" y="1072"/>
                </a:cubicBezTo>
                <a:cubicBezTo>
                  <a:pt x="2402" y="1063"/>
                  <a:pt x="2395" y="1056"/>
                  <a:pt x="2387" y="1051"/>
                </a:cubicBezTo>
                <a:close/>
                <a:moveTo>
                  <a:pt x="2365" y="1169"/>
                </a:moveTo>
                <a:cubicBezTo>
                  <a:pt x="2365" y="1177"/>
                  <a:pt x="2363" y="1184"/>
                  <a:pt x="2359" y="1190"/>
                </a:cubicBezTo>
                <a:cubicBezTo>
                  <a:pt x="2355" y="1196"/>
                  <a:pt x="2349" y="1201"/>
                  <a:pt x="2342" y="1205"/>
                </a:cubicBezTo>
                <a:cubicBezTo>
                  <a:pt x="2334" y="1209"/>
                  <a:pt x="2326" y="1211"/>
                  <a:pt x="2315" y="1211"/>
                </a:cubicBezTo>
                <a:cubicBezTo>
                  <a:pt x="2305" y="1211"/>
                  <a:pt x="2296" y="1209"/>
                  <a:pt x="2290" y="1204"/>
                </a:cubicBezTo>
                <a:cubicBezTo>
                  <a:pt x="2283" y="1200"/>
                  <a:pt x="2280" y="1193"/>
                  <a:pt x="2280" y="1184"/>
                </a:cubicBezTo>
                <a:cubicBezTo>
                  <a:pt x="2285" y="1169"/>
                  <a:pt x="2285" y="1169"/>
                  <a:pt x="2285" y="1169"/>
                </a:cubicBezTo>
                <a:cubicBezTo>
                  <a:pt x="2299" y="1160"/>
                  <a:pt x="2299" y="1160"/>
                  <a:pt x="2299" y="1160"/>
                </a:cubicBezTo>
                <a:cubicBezTo>
                  <a:pt x="2305" y="1158"/>
                  <a:pt x="2311" y="1156"/>
                  <a:pt x="2319" y="1155"/>
                </a:cubicBezTo>
                <a:cubicBezTo>
                  <a:pt x="2331" y="1154"/>
                  <a:pt x="2331" y="1154"/>
                  <a:pt x="2331" y="1154"/>
                </a:cubicBezTo>
                <a:cubicBezTo>
                  <a:pt x="2344" y="1151"/>
                  <a:pt x="2344" y="1151"/>
                  <a:pt x="2344" y="1151"/>
                </a:cubicBezTo>
                <a:cubicBezTo>
                  <a:pt x="2357" y="1149"/>
                  <a:pt x="2357" y="1149"/>
                  <a:pt x="2357" y="1149"/>
                </a:cubicBezTo>
                <a:cubicBezTo>
                  <a:pt x="2365" y="1145"/>
                  <a:pt x="2365" y="1145"/>
                  <a:pt x="2365" y="1145"/>
                </a:cubicBezTo>
                <a:lnTo>
                  <a:pt x="2365" y="1169"/>
                </a:lnTo>
                <a:close/>
                <a:moveTo>
                  <a:pt x="1950" y="1071"/>
                </a:moveTo>
                <a:cubicBezTo>
                  <a:pt x="1956" y="1082"/>
                  <a:pt x="1959" y="1096"/>
                  <a:pt x="1959" y="1113"/>
                </a:cubicBezTo>
                <a:cubicBezTo>
                  <a:pt x="1959" y="1242"/>
                  <a:pt x="1959" y="1242"/>
                  <a:pt x="1959" y="1242"/>
                </a:cubicBezTo>
                <a:cubicBezTo>
                  <a:pt x="1909" y="1242"/>
                  <a:pt x="1909" y="1242"/>
                  <a:pt x="1909" y="1242"/>
                </a:cubicBezTo>
                <a:cubicBezTo>
                  <a:pt x="1909" y="1120"/>
                  <a:pt x="1909" y="1120"/>
                  <a:pt x="1909" y="1120"/>
                </a:cubicBezTo>
                <a:cubicBezTo>
                  <a:pt x="1909" y="1106"/>
                  <a:pt x="1906" y="1096"/>
                  <a:pt x="1898" y="1088"/>
                </a:cubicBezTo>
                <a:cubicBezTo>
                  <a:pt x="1891" y="1080"/>
                  <a:pt x="1881" y="1077"/>
                  <a:pt x="1868" y="1077"/>
                </a:cubicBezTo>
                <a:cubicBezTo>
                  <a:pt x="1859" y="1077"/>
                  <a:pt x="1851" y="1078"/>
                  <a:pt x="1844" y="1082"/>
                </a:cubicBezTo>
                <a:cubicBezTo>
                  <a:pt x="1837" y="1086"/>
                  <a:pt x="1831" y="1091"/>
                  <a:pt x="1828" y="1098"/>
                </a:cubicBezTo>
                <a:cubicBezTo>
                  <a:pt x="1824" y="1105"/>
                  <a:pt x="1822" y="1113"/>
                  <a:pt x="1822" y="1123"/>
                </a:cubicBezTo>
                <a:cubicBezTo>
                  <a:pt x="1822" y="1242"/>
                  <a:pt x="1822" y="1242"/>
                  <a:pt x="1822" y="1242"/>
                </a:cubicBezTo>
                <a:cubicBezTo>
                  <a:pt x="1772" y="1242"/>
                  <a:pt x="1772" y="1242"/>
                  <a:pt x="1772" y="1242"/>
                </a:cubicBezTo>
                <a:cubicBezTo>
                  <a:pt x="1772" y="971"/>
                  <a:pt x="1772" y="971"/>
                  <a:pt x="1772" y="971"/>
                </a:cubicBezTo>
                <a:cubicBezTo>
                  <a:pt x="1821" y="971"/>
                  <a:pt x="1821" y="971"/>
                  <a:pt x="1821" y="971"/>
                </a:cubicBezTo>
                <a:cubicBezTo>
                  <a:pt x="1821" y="1073"/>
                  <a:pt x="1821" y="1073"/>
                  <a:pt x="1821" y="1073"/>
                </a:cubicBezTo>
                <a:cubicBezTo>
                  <a:pt x="1823" y="1073"/>
                  <a:pt x="1823" y="1073"/>
                  <a:pt x="1823" y="1073"/>
                </a:cubicBezTo>
                <a:cubicBezTo>
                  <a:pt x="1828" y="1062"/>
                  <a:pt x="1836" y="1053"/>
                  <a:pt x="1846" y="1046"/>
                </a:cubicBezTo>
                <a:cubicBezTo>
                  <a:pt x="1857" y="1039"/>
                  <a:pt x="1870" y="1036"/>
                  <a:pt x="1886" y="1036"/>
                </a:cubicBezTo>
                <a:cubicBezTo>
                  <a:pt x="1901" y="1036"/>
                  <a:pt x="1914" y="1039"/>
                  <a:pt x="1925" y="1045"/>
                </a:cubicBezTo>
                <a:cubicBezTo>
                  <a:pt x="1936" y="1051"/>
                  <a:pt x="1944" y="1059"/>
                  <a:pt x="1950" y="1071"/>
                </a:cubicBezTo>
                <a:close/>
                <a:moveTo>
                  <a:pt x="1405" y="296"/>
                </a:moveTo>
                <a:cubicBezTo>
                  <a:pt x="1352" y="296"/>
                  <a:pt x="1352" y="296"/>
                  <a:pt x="1352" y="296"/>
                </a:cubicBezTo>
                <a:cubicBezTo>
                  <a:pt x="1352" y="182"/>
                  <a:pt x="1352" y="182"/>
                  <a:pt x="1352" y="182"/>
                </a:cubicBezTo>
                <a:cubicBezTo>
                  <a:pt x="1594" y="182"/>
                  <a:pt x="1594" y="182"/>
                  <a:pt x="1594" y="182"/>
                </a:cubicBezTo>
                <a:cubicBezTo>
                  <a:pt x="1617" y="182"/>
                  <a:pt x="1631" y="200"/>
                  <a:pt x="1635" y="270"/>
                </a:cubicBezTo>
                <a:cubicBezTo>
                  <a:pt x="1701" y="210"/>
                  <a:pt x="1791" y="171"/>
                  <a:pt x="1898" y="171"/>
                </a:cubicBezTo>
                <a:cubicBezTo>
                  <a:pt x="1997" y="171"/>
                  <a:pt x="2082" y="209"/>
                  <a:pt x="2082" y="341"/>
                </a:cubicBezTo>
                <a:cubicBezTo>
                  <a:pt x="2082" y="722"/>
                  <a:pt x="2082" y="722"/>
                  <a:pt x="2082" y="722"/>
                </a:cubicBezTo>
                <a:cubicBezTo>
                  <a:pt x="2082" y="737"/>
                  <a:pt x="2099" y="754"/>
                  <a:pt x="2116" y="754"/>
                </a:cubicBezTo>
                <a:cubicBezTo>
                  <a:pt x="2154" y="754"/>
                  <a:pt x="2154" y="754"/>
                  <a:pt x="2154" y="754"/>
                </a:cubicBezTo>
                <a:cubicBezTo>
                  <a:pt x="2154" y="862"/>
                  <a:pt x="2154" y="862"/>
                  <a:pt x="2154" y="862"/>
                </a:cubicBezTo>
                <a:cubicBezTo>
                  <a:pt x="1804" y="862"/>
                  <a:pt x="1804" y="862"/>
                  <a:pt x="1804" y="862"/>
                </a:cubicBezTo>
                <a:cubicBezTo>
                  <a:pt x="1804" y="754"/>
                  <a:pt x="1804" y="754"/>
                  <a:pt x="1804" y="754"/>
                </a:cubicBezTo>
                <a:cubicBezTo>
                  <a:pt x="1885" y="754"/>
                  <a:pt x="1885" y="754"/>
                  <a:pt x="1885" y="754"/>
                </a:cubicBezTo>
                <a:cubicBezTo>
                  <a:pt x="1885" y="406"/>
                  <a:pt x="1885" y="406"/>
                  <a:pt x="1885" y="406"/>
                </a:cubicBezTo>
                <a:cubicBezTo>
                  <a:pt x="1885" y="338"/>
                  <a:pt x="1858" y="319"/>
                  <a:pt x="1791" y="319"/>
                </a:cubicBezTo>
                <a:cubicBezTo>
                  <a:pt x="1735" y="319"/>
                  <a:pt x="1682" y="331"/>
                  <a:pt x="1636" y="345"/>
                </a:cubicBezTo>
                <a:cubicBezTo>
                  <a:pt x="1636" y="754"/>
                  <a:pt x="1636" y="754"/>
                  <a:pt x="1636" y="754"/>
                </a:cubicBezTo>
                <a:cubicBezTo>
                  <a:pt x="1719" y="754"/>
                  <a:pt x="1719" y="754"/>
                  <a:pt x="1719" y="754"/>
                </a:cubicBezTo>
                <a:cubicBezTo>
                  <a:pt x="1719" y="862"/>
                  <a:pt x="1719" y="862"/>
                  <a:pt x="1719" y="862"/>
                </a:cubicBezTo>
                <a:cubicBezTo>
                  <a:pt x="1358" y="862"/>
                  <a:pt x="1358" y="862"/>
                  <a:pt x="1358" y="862"/>
                </a:cubicBezTo>
                <a:cubicBezTo>
                  <a:pt x="1358" y="754"/>
                  <a:pt x="1358" y="754"/>
                  <a:pt x="1358" y="754"/>
                </a:cubicBezTo>
                <a:cubicBezTo>
                  <a:pt x="1405" y="754"/>
                  <a:pt x="1405" y="754"/>
                  <a:pt x="1405" y="754"/>
                </a:cubicBezTo>
                <a:cubicBezTo>
                  <a:pt x="1421" y="754"/>
                  <a:pt x="1439" y="736"/>
                  <a:pt x="1439" y="722"/>
                </a:cubicBezTo>
                <a:cubicBezTo>
                  <a:pt x="1439" y="331"/>
                  <a:pt x="1439" y="331"/>
                  <a:pt x="1439" y="331"/>
                </a:cubicBezTo>
                <a:cubicBezTo>
                  <a:pt x="1439" y="316"/>
                  <a:pt x="1421" y="296"/>
                  <a:pt x="1405" y="296"/>
                </a:cubicBezTo>
                <a:close/>
                <a:moveTo>
                  <a:pt x="1591" y="1109"/>
                </a:moveTo>
                <a:cubicBezTo>
                  <a:pt x="1719" y="1109"/>
                  <a:pt x="1719" y="1109"/>
                  <a:pt x="1719" y="1109"/>
                </a:cubicBezTo>
                <a:cubicBezTo>
                  <a:pt x="1719" y="1149"/>
                  <a:pt x="1719" y="1149"/>
                  <a:pt x="1719" y="1149"/>
                </a:cubicBezTo>
                <a:cubicBezTo>
                  <a:pt x="1591" y="1149"/>
                  <a:pt x="1591" y="1149"/>
                  <a:pt x="1591" y="1149"/>
                </a:cubicBezTo>
                <a:lnTo>
                  <a:pt x="1591" y="1109"/>
                </a:lnTo>
                <a:close/>
                <a:moveTo>
                  <a:pt x="4322" y="869"/>
                </a:moveTo>
                <a:cubicBezTo>
                  <a:pt x="4193" y="869"/>
                  <a:pt x="4123" y="851"/>
                  <a:pt x="4065" y="833"/>
                </a:cubicBezTo>
                <a:cubicBezTo>
                  <a:pt x="4065" y="680"/>
                  <a:pt x="4065" y="680"/>
                  <a:pt x="4065" y="680"/>
                </a:cubicBezTo>
                <a:cubicBezTo>
                  <a:pt x="4179" y="680"/>
                  <a:pt x="4179" y="680"/>
                  <a:pt x="4179" y="680"/>
                </a:cubicBezTo>
                <a:cubicBezTo>
                  <a:pt x="4195" y="728"/>
                  <a:pt x="4258" y="758"/>
                  <a:pt x="4320" y="758"/>
                </a:cubicBezTo>
                <a:cubicBezTo>
                  <a:pt x="4396" y="758"/>
                  <a:pt x="4442" y="727"/>
                  <a:pt x="4442" y="678"/>
                </a:cubicBezTo>
                <a:cubicBezTo>
                  <a:pt x="4442" y="627"/>
                  <a:pt x="4411" y="607"/>
                  <a:pt x="4297" y="591"/>
                </a:cubicBezTo>
                <a:cubicBezTo>
                  <a:pt x="4145" y="570"/>
                  <a:pt x="4073" y="520"/>
                  <a:pt x="4073" y="386"/>
                </a:cubicBezTo>
                <a:cubicBezTo>
                  <a:pt x="4073" y="252"/>
                  <a:pt x="4181" y="174"/>
                  <a:pt x="4362" y="174"/>
                </a:cubicBezTo>
                <a:cubicBezTo>
                  <a:pt x="4473" y="174"/>
                  <a:pt x="4549" y="186"/>
                  <a:pt x="4605" y="204"/>
                </a:cubicBezTo>
                <a:cubicBezTo>
                  <a:pt x="4605" y="354"/>
                  <a:pt x="4605" y="354"/>
                  <a:pt x="4605" y="354"/>
                </a:cubicBezTo>
                <a:cubicBezTo>
                  <a:pt x="4496" y="354"/>
                  <a:pt x="4496" y="354"/>
                  <a:pt x="4496" y="354"/>
                </a:cubicBezTo>
                <a:cubicBezTo>
                  <a:pt x="4473" y="314"/>
                  <a:pt x="4430" y="288"/>
                  <a:pt x="4356" y="288"/>
                </a:cubicBezTo>
                <a:cubicBezTo>
                  <a:pt x="4283" y="288"/>
                  <a:pt x="4242" y="316"/>
                  <a:pt x="4242" y="359"/>
                </a:cubicBezTo>
                <a:cubicBezTo>
                  <a:pt x="4242" y="401"/>
                  <a:pt x="4268" y="425"/>
                  <a:pt x="4388" y="442"/>
                </a:cubicBezTo>
                <a:cubicBezTo>
                  <a:pt x="4559" y="467"/>
                  <a:pt x="4630" y="512"/>
                  <a:pt x="4630" y="649"/>
                </a:cubicBezTo>
                <a:cubicBezTo>
                  <a:pt x="4630" y="783"/>
                  <a:pt x="4536" y="869"/>
                  <a:pt x="4322" y="869"/>
                </a:cubicBezTo>
                <a:close/>
                <a:moveTo>
                  <a:pt x="565" y="649"/>
                </a:moveTo>
                <a:cubicBezTo>
                  <a:pt x="565" y="783"/>
                  <a:pt x="472" y="869"/>
                  <a:pt x="257" y="869"/>
                </a:cubicBezTo>
                <a:cubicBezTo>
                  <a:pt x="128" y="869"/>
                  <a:pt x="58" y="851"/>
                  <a:pt x="0" y="833"/>
                </a:cubicBezTo>
                <a:cubicBezTo>
                  <a:pt x="0" y="680"/>
                  <a:pt x="0" y="680"/>
                  <a:pt x="0" y="680"/>
                </a:cubicBezTo>
                <a:cubicBezTo>
                  <a:pt x="114" y="680"/>
                  <a:pt x="114" y="680"/>
                  <a:pt x="114" y="680"/>
                </a:cubicBezTo>
                <a:cubicBezTo>
                  <a:pt x="130" y="728"/>
                  <a:pt x="193" y="758"/>
                  <a:pt x="255" y="758"/>
                </a:cubicBezTo>
                <a:cubicBezTo>
                  <a:pt x="331" y="758"/>
                  <a:pt x="377" y="727"/>
                  <a:pt x="377" y="678"/>
                </a:cubicBezTo>
                <a:cubicBezTo>
                  <a:pt x="377" y="627"/>
                  <a:pt x="346" y="607"/>
                  <a:pt x="232" y="591"/>
                </a:cubicBezTo>
                <a:cubicBezTo>
                  <a:pt x="80" y="570"/>
                  <a:pt x="8" y="520"/>
                  <a:pt x="8" y="386"/>
                </a:cubicBezTo>
                <a:cubicBezTo>
                  <a:pt x="8" y="252"/>
                  <a:pt x="116" y="174"/>
                  <a:pt x="297" y="174"/>
                </a:cubicBezTo>
                <a:cubicBezTo>
                  <a:pt x="408" y="174"/>
                  <a:pt x="484" y="186"/>
                  <a:pt x="540" y="204"/>
                </a:cubicBezTo>
                <a:cubicBezTo>
                  <a:pt x="540" y="354"/>
                  <a:pt x="540" y="354"/>
                  <a:pt x="540" y="354"/>
                </a:cubicBezTo>
                <a:cubicBezTo>
                  <a:pt x="431" y="354"/>
                  <a:pt x="431" y="354"/>
                  <a:pt x="431" y="354"/>
                </a:cubicBezTo>
                <a:cubicBezTo>
                  <a:pt x="408" y="314"/>
                  <a:pt x="365" y="288"/>
                  <a:pt x="291" y="288"/>
                </a:cubicBezTo>
                <a:cubicBezTo>
                  <a:pt x="218" y="288"/>
                  <a:pt x="177" y="316"/>
                  <a:pt x="177" y="359"/>
                </a:cubicBezTo>
                <a:cubicBezTo>
                  <a:pt x="177" y="401"/>
                  <a:pt x="203" y="425"/>
                  <a:pt x="323" y="442"/>
                </a:cubicBezTo>
                <a:cubicBezTo>
                  <a:pt x="494" y="467"/>
                  <a:pt x="565" y="512"/>
                  <a:pt x="565" y="649"/>
                </a:cubicBezTo>
                <a:close/>
                <a:moveTo>
                  <a:pt x="1519" y="1061"/>
                </a:moveTo>
                <a:cubicBezTo>
                  <a:pt x="1510" y="1052"/>
                  <a:pt x="1499" y="1046"/>
                  <a:pt x="1488" y="1042"/>
                </a:cubicBezTo>
                <a:cubicBezTo>
                  <a:pt x="1476" y="1038"/>
                  <a:pt x="1464" y="1036"/>
                  <a:pt x="1451" y="1036"/>
                </a:cubicBezTo>
                <a:cubicBezTo>
                  <a:pt x="1430" y="1036"/>
                  <a:pt x="1413" y="1040"/>
                  <a:pt x="1398" y="1049"/>
                </a:cubicBezTo>
                <a:cubicBezTo>
                  <a:pt x="1383" y="1058"/>
                  <a:pt x="1371" y="1071"/>
                  <a:pt x="1363" y="1086"/>
                </a:cubicBezTo>
                <a:cubicBezTo>
                  <a:pt x="1354" y="1102"/>
                  <a:pt x="1350" y="1121"/>
                  <a:pt x="1350" y="1142"/>
                </a:cubicBezTo>
                <a:cubicBezTo>
                  <a:pt x="1350" y="1163"/>
                  <a:pt x="1354" y="1181"/>
                  <a:pt x="1362" y="1197"/>
                </a:cubicBezTo>
                <a:cubicBezTo>
                  <a:pt x="1371" y="1213"/>
                  <a:pt x="1383" y="1225"/>
                  <a:pt x="1398" y="1233"/>
                </a:cubicBezTo>
                <a:cubicBezTo>
                  <a:pt x="1414" y="1242"/>
                  <a:pt x="1432" y="1246"/>
                  <a:pt x="1453" y="1246"/>
                </a:cubicBezTo>
                <a:cubicBezTo>
                  <a:pt x="1470" y="1246"/>
                  <a:pt x="1484" y="1244"/>
                  <a:pt x="1497" y="1239"/>
                </a:cubicBezTo>
                <a:cubicBezTo>
                  <a:pt x="1510" y="1234"/>
                  <a:pt x="1521" y="1227"/>
                  <a:pt x="1529" y="1219"/>
                </a:cubicBezTo>
                <a:cubicBezTo>
                  <a:pt x="1537" y="1210"/>
                  <a:pt x="1543" y="1199"/>
                  <a:pt x="1546" y="1188"/>
                </a:cubicBezTo>
                <a:cubicBezTo>
                  <a:pt x="1499" y="1183"/>
                  <a:pt x="1499" y="1183"/>
                  <a:pt x="1499" y="1183"/>
                </a:cubicBezTo>
                <a:cubicBezTo>
                  <a:pt x="1489" y="1197"/>
                  <a:pt x="1489" y="1197"/>
                  <a:pt x="1489" y="1197"/>
                </a:cubicBezTo>
                <a:cubicBezTo>
                  <a:pt x="1474" y="1206"/>
                  <a:pt x="1474" y="1206"/>
                  <a:pt x="1474" y="1206"/>
                </a:cubicBezTo>
                <a:cubicBezTo>
                  <a:pt x="1468" y="1208"/>
                  <a:pt x="1461" y="1209"/>
                  <a:pt x="1454" y="1209"/>
                </a:cubicBezTo>
                <a:cubicBezTo>
                  <a:pt x="1443" y="1209"/>
                  <a:pt x="1434" y="1207"/>
                  <a:pt x="1425" y="1202"/>
                </a:cubicBezTo>
                <a:cubicBezTo>
                  <a:pt x="1417" y="1198"/>
                  <a:pt x="1411" y="1191"/>
                  <a:pt x="1406" y="1183"/>
                </a:cubicBezTo>
                <a:cubicBezTo>
                  <a:pt x="1402" y="1175"/>
                  <a:pt x="1400" y="1165"/>
                  <a:pt x="1400" y="1154"/>
                </a:cubicBezTo>
                <a:cubicBezTo>
                  <a:pt x="1548" y="1154"/>
                  <a:pt x="1548" y="1154"/>
                  <a:pt x="1548" y="1154"/>
                </a:cubicBezTo>
                <a:cubicBezTo>
                  <a:pt x="1548" y="1139"/>
                  <a:pt x="1548" y="1139"/>
                  <a:pt x="1548" y="1139"/>
                </a:cubicBezTo>
                <a:cubicBezTo>
                  <a:pt x="1548" y="1121"/>
                  <a:pt x="1545" y="1106"/>
                  <a:pt x="1540" y="1093"/>
                </a:cubicBezTo>
                <a:cubicBezTo>
                  <a:pt x="1535" y="1080"/>
                  <a:pt x="1528" y="1069"/>
                  <a:pt x="1519" y="1061"/>
                </a:cubicBezTo>
                <a:close/>
                <a:moveTo>
                  <a:pt x="1400" y="1121"/>
                </a:moveTo>
                <a:cubicBezTo>
                  <a:pt x="1401" y="1113"/>
                  <a:pt x="1402" y="1106"/>
                  <a:pt x="1406" y="1099"/>
                </a:cubicBezTo>
                <a:cubicBezTo>
                  <a:pt x="1411" y="1091"/>
                  <a:pt x="1417" y="1085"/>
                  <a:pt x="1424" y="1080"/>
                </a:cubicBezTo>
                <a:cubicBezTo>
                  <a:pt x="1432" y="1076"/>
                  <a:pt x="1441" y="1073"/>
                  <a:pt x="1451" y="1073"/>
                </a:cubicBezTo>
                <a:cubicBezTo>
                  <a:pt x="1461" y="1073"/>
                  <a:pt x="1469" y="1075"/>
                  <a:pt x="1477" y="1080"/>
                </a:cubicBezTo>
                <a:cubicBezTo>
                  <a:pt x="1484" y="1084"/>
                  <a:pt x="1489" y="1089"/>
                  <a:pt x="1493" y="1097"/>
                </a:cubicBezTo>
                <a:cubicBezTo>
                  <a:pt x="1498" y="1104"/>
                  <a:pt x="1500" y="1112"/>
                  <a:pt x="1500" y="1121"/>
                </a:cubicBezTo>
                <a:lnTo>
                  <a:pt x="1400" y="1121"/>
                </a:lnTo>
                <a:close/>
                <a:moveTo>
                  <a:pt x="1262" y="722"/>
                </a:moveTo>
                <a:cubicBezTo>
                  <a:pt x="1262" y="384"/>
                  <a:pt x="1262" y="384"/>
                  <a:pt x="1262" y="384"/>
                </a:cubicBezTo>
                <a:cubicBezTo>
                  <a:pt x="1262" y="228"/>
                  <a:pt x="1165" y="171"/>
                  <a:pt x="981" y="171"/>
                </a:cubicBezTo>
                <a:cubicBezTo>
                  <a:pt x="843" y="171"/>
                  <a:pt x="754" y="195"/>
                  <a:pt x="688" y="223"/>
                </a:cubicBezTo>
                <a:cubicBezTo>
                  <a:pt x="688" y="362"/>
                  <a:pt x="688" y="362"/>
                  <a:pt x="688" y="362"/>
                </a:cubicBezTo>
                <a:cubicBezTo>
                  <a:pt x="778" y="362"/>
                  <a:pt x="778" y="362"/>
                  <a:pt x="778" y="362"/>
                </a:cubicBezTo>
                <a:cubicBezTo>
                  <a:pt x="813" y="332"/>
                  <a:pt x="857" y="301"/>
                  <a:pt x="942" y="301"/>
                </a:cubicBezTo>
                <a:cubicBezTo>
                  <a:pt x="1025" y="301"/>
                  <a:pt x="1065" y="333"/>
                  <a:pt x="1065" y="402"/>
                </a:cubicBezTo>
                <a:cubicBezTo>
                  <a:pt x="1065" y="473"/>
                  <a:pt x="1065" y="473"/>
                  <a:pt x="1065" y="473"/>
                </a:cubicBezTo>
                <a:cubicBezTo>
                  <a:pt x="1020" y="463"/>
                  <a:pt x="979" y="458"/>
                  <a:pt x="920" y="458"/>
                </a:cubicBezTo>
                <a:cubicBezTo>
                  <a:pt x="757" y="458"/>
                  <a:pt x="640" y="522"/>
                  <a:pt x="640" y="665"/>
                </a:cubicBezTo>
                <a:cubicBezTo>
                  <a:pt x="640" y="800"/>
                  <a:pt x="735" y="869"/>
                  <a:pt x="867" y="869"/>
                </a:cubicBezTo>
                <a:cubicBezTo>
                  <a:pt x="954" y="869"/>
                  <a:pt x="1020" y="847"/>
                  <a:pt x="1073" y="785"/>
                </a:cubicBezTo>
                <a:cubicBezTo>
                  <a:pt x="1090" y="840"/>
                  <a:pt x="1132" y="871"/>
                  <a:pt x="1215" y="871"/>
                </a:cubicBezTo>
                <a:cubicBezTo>
                  <a:pt x="1266" y="871"/>
                  <a:pt x="1306" y="860"/>
                  <a:pt x="1333" y="845"/>
                </a:cubicBezTo>
                <a:cubicBezTo>
                  <a:pt x="1333" y="754"/>
                  <a:pt x="1333" y="754"/>
                  <a:pt x="1333" y="754"/>
                </a:cubicBezTo>
                <a:cubicBezTo>
                  <a:pt x="1296" y="754"/>
                  <a:pt x="1296" y="754"/>
                  <a:pt x="1296" y="754"/>
                </a:cubicBezTo>
                <a:cubicBezTo>
                  <a:pt x="1279" y="754"/>
                  <a:pt x="1262" y="737"/>
                  <a:pt x="1262" y="722"/>
                </a:cubicBezTo>
                <a:close/>
                <a:moveTo>
                  <a:pt x="1065" y="710"/>
                </a:moveTo>
                <a:cubicBezTo>
                  <a:pt x="1031" y="740"/>
                  <a:pt x="990" y="758"/>
                  <a:pt x="940" y="758"/>
                </a:cubicBezTo>
                <a:cubicBezTo>
                  <a:pt x="874" y="758"/>
                  <a:pt x="832" y="726"/>
                  <a:pt x="832" y="657"/>
                </a:cubicBezTo>
                <a:cubicBezTo>
                  <a:pt x="832" y="588"/>
                  <a:pt x="881" y="557"/>
                  <a:pt x="961" y="557"/>
                </a:cubicBezTo>
                <a:cubicBezTo>
                  <a:pt x="998" y="557"/>
                  <a:pt x="1034" y="560"/>
                  <a:pt x="1065" y="565"/>
                </a:cubicBezTo>
                <a:lnTo>
                  <a:pt x="1065" y="710"/>
                </a:lnTo>
                <a:close/>
                <a:moveTo>
                  <a:pt x="2572" y="855"/>
                </a:moveTo>
                <a:cubicBezTo>
                  <a:pt x="2543" y="864"/>
                  <a:pt x="2501" y="872"/>
                  <a:pt x="2445" y="872"/>
                </a:cubicBezTo>
                <a:cubicBezTo>
                  <a:pt x="2309" y="872"/>
                  <a:pt x="2226" y="831"/>
                  <a:pt x="2226" y="689"/>
                </a:cubicBezTo>
                <a:cubicBezTo>
                  <a:pt x="2226" y="296"/>
                  <a:pt x="2226" y="296"/>
                  <a:pt x="2226" y="296"/>
                </a:cubicBezTo>
                <a:cubicBezTo>
                  <a:pt x="2143" y="296"/>
                  <a:pt x="2143" y="296"/>
                  <a:pt x="2143" y="296"/>
                </a:cubicBezTo>
                <a:cubicBezTo>
                  <a:pt x="2143" y="182"/>
                  <a:pt x="2143" y="182"/>
                  <a:pt x="2143" y="182"/>
                </a:cubicBezTo>
                <a:cubicBezTo>
                  <a:pt x="2226" y="182"/>
                  <a:pt x="2226" y="182"/>
                  <a:pt x="2226" y="182"/>
                </a:cubicBezTo>
                <a:cubicBezTo>
                  <a:pt x="2226" y="0"/>
                  <a:pt x="2226" y="0"/>
                  <a:pt x="2226" y="0"/>
                </a:cubicBezTo>
                <a:cubicBezTo>
                  <a:pt x="2424" y="0"/>
                  <a:pt x="2424" y="0"/>
                  <a:pt x="2424" y="0"/>
                </a:cubicBezTo>
                <a:cubicBezTo>
                  <a:pt x="2424" y="182"/>
                  <a:pt x="2424" y="182"/>
                  <a:pt x="2424" y="182"/>
                </a:cubicBezTo>
                <a:cubicBezTo>
                  <a:pt x="2567" y="182"/>
                  <a:pt x="2567" y="182"/>
                  <a:pt x="2567" y="182"/>
                </a:cubicBezTo>
                <a:cubicBezTo>
                  <a:pt x="2567" y="296"/>
                  <a:pt x="2567" y="296"/>
                  <a:pt x="2567" y="296"/>
                </a:cubicBezTo>
                <a:cubicBezTo>
                  <a:pt x="2424" y="296"/>
                  <a:pt x="2424" y="296"/>
                  <a:pt x="2424" y="296"/>
                </a:cubicBezTo>
                <a:cubicBezTo>
                  <a:pt x="2424" y="669"/>
                  <a:pt x="2424" y="669"/>
                  <a:pt x="2424" y="669"/>
                </a:cubicBezTo>
                <a:cubicBezTo>
                  <a:pt x="2424" y="741"/>
                  <a:pt x="2451" y="754"/>
                  <a:pt x="2524" y="754"/>
                </a:cubicBezTo>
                <a:cubicBezTo>
                  <a:pt x="2572" y="754"/>
                  <a:pt x="2572" y="754"/>
                  <a:pt x="2572" y="754"/>
                </a:cubicBezTo>
                <a:lnTo>
                  <a:pt x="2572" y="855"/>
                </a:lnTo>
                <a:close/>
                <a:moveTo>
                  <a:pt x="3931" y="965"/>
                </a:moveTo>
                <a:cubicBezTo>
                  <a:pt x="3936" y="970"/>
                  <a:pt x="3939" y="977"/>
                  <a:pt x="3939" y="984"/>
                </a:cubicBezTo>
                <a:cubicBezTo>
                  <a:pt x="3939" y="991"/>
                  <a:pt x="3936" y="997"/>
                  <a:pt x="3931" y="1002"/>
                </a:cubicBezTo>
                <a:cubicBezTo>
                  <a:pt x="3925" y="1007"/>
                  <a:pt x="3918" y="1010"/>
                  <a:pt x="3910" y="1010"/>
                </a:cubicBezTo>
                <a:cubicBezTo>
                  <a:pt x="3902" y="1010"/>
                  <a:pt x="3895" y="1007"/>
                  <a:pt x="3890" y="1002"/>
                </a:cubicBezTo>
                <a:cubicBezTo>
                  <a:pt x="3884" y="997"/>
                  <a:pt x="3881" y="991"/>
                  <a:pt x="3881" y="984"/>
                </a:cubicBezTo>
                <a:cubicBezTo>
                  <a:pt x="3881" y="976"/>
                  <a:pt x="3884" y="970"/>
                  <a:pt x="3890" y="965"/>
                </a:cubicBezTo>
                <a:cubicBezTo>
                  <a:pt x="3895" y="960"/>
                  <a:pt x="3902" y="958"/>
                  <a:pt x="3910" y="958"/>
                </a:cubicBezTo>
                <a:cubicBezTo>
                  <a:pt x="3918" y="958"/>
                  <a:pt x="3925" y="960"/>
                  <a:pt x="3931" y="965"/>
                </a:cubicBezTo>
                <a:close/>
                <a:moveTo>
                  <a:pt x="3885" y="1039"/>
                </a:moveTo>
                <a:cubicBezTo>
                  <a:pt x="3935" y="1039"/>
                  <a:pt x="3935" y="1039"/>
                  <a:pt x="3935" y="1039"/>
                </a:cubicBezTo>
                <a:cubicBezTo>
                  <a:pt x="3935" y="1242"/>
                  <a:pt x="3935" y="1242"/>
                  <a:pt x="3935" y="1242"/>
                </a:cubicBezTo>
                <a:cubicBezTo>
                  <a:pt x="3885" y="1242"/>
                  <a:pt x="3885" y="1242"/>
                  <a:pt x="3885" y="1242"/>
                </a:cubicBezTo>
                <a:lnTo>
                  <a:pt x="3885" y="1039"/>
                </a:lnTo>
                <a:close/>
                <a:moveTo>
                  <a:pt x="3664" y="171"/>
                </a:moveTo>
                <a:cubicBezTo>
                  <a:pt x="3457" y="171"/>
                  <a:pt x="3291" y="306"/>
                  <a:pt x="3291" y="525"/>
                </a:cubicBezTo>
                <a:cubicBezTo>
                  <a:pt x="3291" y="743"/>
                  <a:pt x="3457" y="871"/>
                  <a:pt x="3664" y="871"/>
                </a:cubicBezTo>
                <a:cubicBezTo>
                  <a:pt x="3871" y="871"/>
                  <a:pt x="4037" y="743"/>
                  <a:pt x="4037" y="525"/>
                </a:cubicBezTo>
                <a:cubicBezTo>
                  <a:pt x="4037" y="306"/>
                  <a:pt x="3871" y="171"/>
                  <a:pt x="3664" y="171"/>
                </a:cubicBezTo>
                <a:close/>
                <a:moveTo>
                  <a:pt x="3664" y="752"/>
                </a:moveTo>
                <a:cubicBezTo>
                  <a:pt x="3565" y="752"/>
                  <a:pt x="3491" y="679"/>
                  <a:pt x="3491" y="526"/>
                </a:cubicBezTo>
                <a:cubicBezTo>
                  <a:pt x="3491" y="372"/>
                  <a:pt x="3565" y="296"/>
                  <a:pt x="3664" y="296"/>
                </a:cubicBezTo>
                <a:cubicBezTo>
                  <a:pt x="3762" y="296"/>
                  <a:pt x="3837" y="372"/>
                  <a:pt x="3837" y="526"/>
                </a:cubicBezTo>
                <a:cubicBezTo>
                  <a:pt x="3837" y="679"/>
                  <a:pt x="3762" y="752"/>
                  <a:pt x="3664" y="752"/>
                </a:cubicBezTo>
                <a:close/>
                <a:moveTo>
                  <a:pt x="3797" y="1039"/>
                </a:moveTo>
                <a:cubicBezTo>
                  <a:pt x="3850" y="1039"/>
                  <a:pt x="3850" y="1039"/>
                  <a:pt x="3850" y="1039"/>
                </a:cubicBezTo>
                <a:cubicBezTo>
                  <a:pt x="3775" y="1242"/>
                  <a:pt x="3775" y="1242"/>
                  <a:pt x="3775" y="1242"/>
                </a:cubicBezTo>
                <a:cubicBezTo>
                  <a:pt x="3719" y="1242"/>
                  <a:pt x="3719" y="1242"/>
                  <a:pt x="3719" y="1242"/>
                </a:cubicBezTo>
                <a:cubicBezTo>
                  <a:pt x="3644" y="1039"/>
                  <a:pt x="3644" y="1039"/>
                  <a:pt x="3644" y="1039"/>
                </a:cubicBezTo>
                <a:cubicBezTo>
                  <a:pt x="3697" y="1039"/>
                  <a:pt x="3697" y="1039"/>
                  <a:pt x="3697" y="1039"/>
                </a:cubicBezTo>
                <a:cubicBezTo>
                  <a:pt x="3746" y="1190"/>
                  <a:pt x="3746" y="1190"/>
                  <a:pt x="3746" y="1190"/>
                </a:cubicBezTo>
                <a:cubicBezTo>
                  <a:pt x="3748" y="1190"/>
                  <a:pt x="3748" y="1190"/>
                  <a:pt x="3748" y="1190"/>
                </a:cubicBezTo>
                <a:lnTo>
                  <a:pt x="3797" y="1039"/>
                </a:lnTo>
                <a:close/>
                <a:moveTo>
                  <a:pt x="2465" y="971"/>
                </a:moveTo>
                <a:cubicBezTo>
                  <a:pt x="2515" y="971"/>
                  <a:pt x="2515" y="971"/>
                  <a:pt x="2515" y="971"/>
                </a:cubicBezTo>
                <a:cubicBezTo>
                  <a:pt x="2515" y="1242"/>
                  <a:pt x="2515" y="1242"/>
                  <a:pt x="2515" y="1242"/>
                </a:cubicBezTo>
                <a:cubicBezTo>
                  <a:pt x="2465" y="1242"/>
                  <a:pt x="2465" y="1242"/>
                  <a:pt x="2465" y="1242"/>
                </a:cubicBezTo>
                <a:lnTo>
                  <a:pt x="2465" y="971"/>
                </a:lnTo>
                <a:close/>
                <a:moveTo>
                  <a:pt x="4035" y="1105"/>
                </a:moveTo>
                <a:cubicBezTo>
                  <a:pt x="4030" y="1115"/>
                  <a:pt x="4028" y="1127"/>
                  <a:pt x="4028" y="1140"/>
                </a:cubicBezTo>
                <a:cubicBezTo>
                  <a:pt x="4028" y="1154"/>
                  <a:pt x="4030" y="1166"/>
                  <a:pt x="4035" y="1176"/>
                </a:cubicBezTo>
                <a:cubicBezTo>
                  <a:pt x="4039" y="1186"/>
                  <a:pt x="4045" y="1194"/>
                  <a:pt x="4052" y="1199"/>
                </a:cubicBezTo>
                <a:cubicBezTo>
                  <a:pt x="4060" y="1204"/>
                  <a:pt x="4069" y="1207"/>
                  <a:pt x="4080" y="1207"/>
                </a:cubicBezTo>
                <a:cubicBezTo>
                  <a:pt x="4087" y="1207"/>
                  <a:pt x="4094" y="1206"/>
                  <a:pt x="4100" y="1203"/>
                </a:cubicBezTo>
                <a:cubicBezTo>
                  <a:pt x="4114" y="1191"/>
                  <a:pt x="4114" y="1191"/>
                  <a:pt x="4114" y="1191"/>
                </a:cubicBezTo>
                <a:cubicBezTo>
                  <a:pt x="4118" y="1186"/>
                  <a:pt x="4121" y="1180"/>
                  <a:pt x="4122" y="1173"/>
                </a:cubicBezTo>
                <a:cubicBezTo>
                  <a:pt x="4170" y="1173"/>
                  <a:pt x="4170" y="1173"/>
                  <a:pt x="4170" y="1173"/>
                </a:cubicBezTo>
                <a:cubicBezTo>
                  <a:pt x="4169" y="1187"/>
                  <a:pt x="4165" y="1200"/>
                  <a:pt x="4157" y="1211"/>
                </a:cubicBezTo>
                <a:cubicBezTo>
                  <a:pt x="4149" y="1222"/>
                  <a:pt x="4139" y="1231"/>
                  <a:pt x="4126" y="1237"/>
                </a:cubicBezTo>
                <a:cubicBezTo>
                  <a:pt x="4113" y="1243"/>
                  <a:pt x="4097" y="1246"/>
                  <a:pt x="4079" y="1246"/>
                </a:cubicBezTo>
                <a:cubicBezTo>
                  <a:pt x="4058" y="1246"/>
                  <a:pt x="4040" y="1242"/>
                  <a:pt x="4025" y="1233"/>
                </a:cubicBezTo>
                <a:cubicBezTo>
                  <a:pt x="4010" y="1224"/>
                  <a:pt x="3998" y="1212"/>
                  <a:pt x="3990" y="1196"/>
                </a:cubicBezTo>
                <a:cubicBezTo>
                  <a:pt x="3982" y="1180"/>
                  <a:pt x="3977" y="1162"/>
                  <a:pt x="3977" y="1141"/>
                </a:cubicBezTo>
                <a:cubicBezTo>
                  <a:pt x="3977" y="1121"/>
                  <a:pt x="3982" y="1102"/>
                  <a:pt x="3990" y="1086"/>
                </a:cubicBezTo>
                <a:cubicBezTo>
                  <a:pt x="3998" y="1071"/>
                  <a:pt x="4010" y="1058"/>
                  <a:pt x="4025" y="1049"/>
                </a:cubicBezTo>
                <a:cubicBezTo>
                  <a:pt x="4040" y="1040"/>
                  <a:pt x="4058" y="1036"/>
                  <a:pt x="4079" y="1036"/>
                </a:cubicBezTo>
                <a:cubicBezTo>
                  <a:pt x="4096" y="1036"/>
                  <a:pt x="4112" y="1039"/>
                  <a:pt x="4125" y="1045"/>
                </a:cubicBezTo>
                <a:cubicBezTo>
                  <a:pt x="4138" y="1051"/>
                  <a:pt x="4149" y="1060"/>
                  <a:pt x="4157" y="1071"/>
                </a:cubicBezTo>
                <a:cubicBezTo>
                  <a:pt x="4165" y="1082"/>
                  <a:pt x="4169" y="1094"/>
                  <a:pt x="4170" y="1109"/>
                </a:cubicBezTo>
                <a:cubicBezTo>
                  <a:pt x="4122" y="1109"/>
                  <a:pt x="4122" y="1109"/>
                  <a:pt x="4122" y="1109"/>
                </a:cubicBezTo>
                <a:cubicBezTo>
                  <a:pt x="4120" y="1099"/>
                  <a:pt x="4116" y="1091"/>
                  <a:pt x="4109" y="1085"/>
                </a:cubicBezTo>
                <a:cubicBezTo>
                  <a:pt x="4101" y="1078"/>
                  <a:pt x="4092" y="1075"/>
                  <a:pt x="4080" y="1075"/>
                </a:cubicBezTo>
                <a:cubicBezTo>
                  <a:pt x="4069" y="1075"/>
                  <a:pt x="4060" y="1077"/>
                  <a:pt x="4053" y="1083"/>
                </a:cubicBezTo>
                <a:cubicBezTo>
                  <a:pt x="4045" y="1088"/>
                  <a:pt x="4039" y="1095"/>
                  <a:pt x="4035" y="1105"/>
                </a:cubicBezTo>
                <a:close/>
                <a:moveTo>
                  <a:pt x="4371" y="1061"/>
                </a:moveTo>
                <a:cubicBezTo>
                  <a:pt x="4362" y="1052"/>
                  <a:pt x="4352" y="1046"/>
                  <a:pt x="4340" y="1042"/>
                </a:cubicBezTo>
                <a:cubicBezTo>
                  <a:pt x="4328" y="1038"/>
                  <a:pt x="4316" y="1036"/>
                  <a:pt x="4303" y="1036"/>
                </a:cubicBezTo>
                <a:cubicBezTo>
                  <a:pt x="4282" y="1036"/>
                  <a:pt x="4265" y="1040"/>
                  <a:pt x="4250" y="1049"/>
                </a:cubicBezTo>
                <a:cubicBezTo>
                  <a:pt x="4235" y="1058"/>
                  <a:pt x="4223" y="1071"/>
                  <a:pt x="4215" y="1086"/>
                </a:cubicBezTo>
                <a:cubicBezTo>
                  <a:pt x="4206" y="1102"/>
                  <a:pt x="4202" y="1121"/>
                  <a:pt x="4202" y="1142"/>
                </a:cubicBezTo>
                <a:cubicBezTo>
                  <a:pt x="4202" y="1163"/>
                  <a:pt x="4206" y="1181"/>
                  <a:pt x="4215" y="1197"/>
                </a:cubicBezTo>
                <a:cubicBezTo>
                  <a:pt x="4223" y="1213"/>
                  <a:pt x="4235" y="1225"/>
                  <a:pt x="4250" y="1233"/>
                </a:cubicBezTo>
                <a:cubicBezTo>
                  <a:pt x="4266" y="1242"/>
                  <a:pt x="4284" y="1246"/>
                  <a:pt x="4305" y="1246"/>
                </a:cubicBezTo>
                <a:cubicBezTo>
                  <a:pt x="4322" y="1246"/>
                  <a:pt x="4337" y="1244"/>
                  <a:pt x="4349" y="1239"/>
                </a:cubicBezTo>
                <a:cubicBezTo>
                  <a:pt x="4362" y="1234"/>
                  <a:pt x="4373" y="1227"/>
                  <a:pt x="4381" y="1219"/>
                </a:cubicBezTo>
                <a:cubicBezTo>
                  <a:pt x="4389" y="1210"/>
                  <a:pt x="4395" y="1199"/>
                  <a:pt x="4398" y="1188"/>
                </a:cubicBezTo>
                <a:cubicBezTo>
                  <a:pt x="4351" y="1183"/>
                  <a:pt x="4351" y="1183"/>
                  <a:pt x="4351" y="1183"/>
                </a:cubicBezTo>
                <a:cubicBezTo>
                  <a:pt x="4341" y="1197"/>
                  <a:pt x="4341" y="1197"/>
                  <a:pt x="4341" y="1197"/>
                </a:cubicBezTo>
                <a:cubicBezTo>
                  <a:pt x="4326" y="1206"/>
                  <a:pt x="4326" y="1206"/>
                  <a:pt x="4326" y="1206"/>
                </a:cubicBezTo>
                <a:cubicBezTo>
                  <a:pt x="4320" y="1208"/>
                  <a:pt x="4313" y="1209"/>
                  <a:pt x="4306" y="1209"/>
                </a:cubicBezTo>
                <a:cubicBezTo>
                  <a:pt x="4295" y="1209"/>
                  <a:pt x="4286" y="1207"/>
                  <a:pt x="4278" y="1202"/>
                </a:cubicBezTo>
                <a:cubicBezTo>
                  <a:pt x="4269" y="1198"/>
                  <a:pt x="4263" y="1191"/>
                  <a:pt x="4259" y="1183"/>
                </a:cubicBezTo>
                <a:cubicBezTo>
                  <a:pt x="4254" y="1175"/>
                  <a:pt x="4252" y="1165"/>
                  <a:pt x="4252" y="1154"/>
                </a:cubicBezTo>
                <a:cubicBezTo>
                  <a:pt x="4400" y="1154"/>
                  <a:pt x="4400" y="1154"/>
                  <a:pt x="4400" y="1154"/>
                </a:cubicBezTo>
                <a:cubicBezTo>
                  <a:pt x="4400" y="1139"/>
                  <a:pt x="4400" y="1139"/>
                  <a:pt x="4400" y="1139"/>
                </a:cubicBezTo>
                <a:cubicBezTo>
                  <a:pt x="4400" y="1121"/>
                  <a:pt x="4397" y="1106"/>
                  <a:pt x="4392" y="1093"/>
                </a:cubicBezTo>
                <a:cubicBezTo>
                  <a:pt x="4387" y="1080"/>
                  <a:pt x="4380" y="1069"/>
                  <a:pt x="4371" y="1061"/>
                </a:cubicBezTo>
                <a:close/>
                <a:moveTo>
                  <a:pt x="4252" y="1121"/>
                </a:moveTo>
                <a:cubicBezTo>
                  <a:pt x="4253" y="1113"/>
                  <a:pt x="4255" y="1106"/>
                  <a:pt x="4258" y="1099"/>
                </a:cubicBezTo>
                <a:cubicBezTo>
                  <a:pt x="4263" y="1091"/>
                  <a:pt x="4269" y="1085"/>
                  <a:pt x="4276" y="1080"/>
                </a:cubicBezTo>
                <a:cubicBezTo>
                  <a:pt x="4284" y="1076"/>
                  <a:pt x="4293" y="1073"/>
                  <a:pt x="4303" y="1073"/>
                </a:cubicBezTo>
                <a:cubicBezTo>
                  <a:pt x="4313" y="1073"/>
                  <a:pt x="4321" y="1075"/>
                  <a:pt x="4329" y="1080"/>
                </a:cubicBezTo>
                <a:cubicBezTo>
                  <a:pt x="4336" y="1084"/>
                  <a:pt x="4342" y="1089"/>
                  <a:pt x="4346" y="1097"/>
                </a:cubicBezTo>
                <a:cubicBezTo>
                  <a:pt x="4350" y="1104"/>
                  <a:pt x="4352" y="1112"/>
                  <a:pt x="4352" y="1121"/>
                </a:cubicBezTo>
                <a:lnTo>
                  <a:pt x="4252" y="1121"/>
                </a:lnTo>
                <a:close/>
                <a:moveTo>
                  <a:pt x="4600" y="1146"/>
                </a:moveTo>
                <a:cubicBezTo>
                  <a:pt x="4610" y="1155"/>
                  <a:pt x="4615" y="1167"/>
                  <a:pt x="4615" y="1181"/>
                </a:cubicBezTo>
                <a:cubicBezTo>
                  <a:pt x="4615" y="1194"/>
                  <a:pt x="4611" y="1205"/>
                  <a:pt x="4603" y="1215"/>
                </a:cubicBezTo>
                <a:cubicBezTo>
                  <a:pt x="4595" y="1225"/>
                  <a:pt x="4585" y="1233"/>
                  <a:pt x="4571" y="1238"/>
                </a:cubicBezTo>
                <a:cubicBezTo>
                  <a:pt x="4557" y="1243"/>
                  <a:pt x="4542" y="1246"/>
                  <a:pt x="4524" y="1246"/>
                </a:cubicBezTo>
                <a:cubicBezTo>
                  <a:pt x="4498" y="1246"/>
                  <a:pt x="4477" y="1241"/>
                  <a:pt x="4461" y="1231"/>
                </a:cubicBezTo>
                <a:cubicBezTo>
                  <a:pt x="4445" y="1220"/>
                  <a:pt x="4436" y="1205"/>
                  <a:pt x="4433" y="1187"/>
                </a:cubicBezTo>
                <a:cubicBezTo>
                  <a:pt x="4482" y="1182"/>
                  <a:pt x="4482" y="1182"/>
                  <a:pt x="4482" y="1182"/>
                </a:cubicBezTo>
                <a:cubicBezTo>
                  <a:pt x="4484" y="1191"/>
                  <a:pt x="4489" y="1198"/>
                  <a:pt x="4496" y="1203"/>
                </a:cubicBezTo>
                <a:cubicBezTo>
                  <a:pt x="4503" y="1208"/>
                  <a:pt x="4512" y="1210"/>
                  <a:pt x="4524" y="1210"/>
                </a:cubicBezTo>
                <a:cubicBezTo>
                  <a:pt x="4536" y="1210"/>
                  <a:pt x="4545" y="1208"/>
                  <a:pt x="4553" y="1203"/>
                </a:cubicBezTo>
                <a:cubicBezTo>
                  <a:pt x="4560" y="1198"/>
                  <a:pt x="4563" y="1193"/>
                  <a:pt x="4563" y="1186"/>
                </a:cubicBezTo>
                <a:cubicBezTo>
                  <a:pt x="4556" y="1171"/>
                  <a:pt x="4556" y="1171"/>
                  <a:pt x="4556" y="1171"/>
                </a:cubicBezTo>
                <a:cubicBezTo>
                  <a:pt x="4552" y="1167"/>
                  <a:pt x="4545" y="1164"/>
                  <a:pt x="4535" y="1162"/>
                </a:cubicBezTo>
                <a:cubicBezTo>
                  <a:pt x="4499" y="1155"/>
                  <a:pt x="4499" y="1155"/>
                  <a:pt x="4499" y="1155"/>
                </a:cubicBezTo>
                <a:cubicBezTo>
                  <a:pt x="4478" y="1151"/>
                  <a:pt x="4463" y="1144"/>
                  <a:pt x="4453" y="1135"/>
                </a:cubicBezTo>
                <a:cubicBezTo>
                  <a:pt x="4444" y="1125"/>
                  <a:pt x="4439" y="1113"/>
                  <a:pt x="4439" y="1098"/>
                </a:cubicBezTo>
                <a:cubicBezTo>
                  <a:pt x="4439" y="1085"/>
                  <a:pt x="4442" y="1074"/>
                  <a:pt x="4450" y="1065"/>
                </a:cubicBezTo>
                <a:cubicBezTo>
                  <a:pt x="4457" y="1056"/>
                  <a:pt x="4467" y="1049"/>
                  <a:pt x="4480" y="1044"/>
                </a:cubicBezTo>
                <a:cubicBezTo>
                  <a:pt x="4493" y="1038"/>
                  <a:pt x="4508" y="1036"/>
                  <a:pt x="4525" y="1036"/>
                </a:cubicBezTo>
                <a:cubicBezTo>
                  <a:pt x="4550" y="1036"/>
                  <a:pt x="4569" y="1041"/>
                  <a:pt x="4584" y="1051"/>
                </a:cubicBezTo>
                <a:cubicBezTo>
                  <a:pt x="4598" y="1061"/>
                  <a:pt x="4607" y="1075"/>
                  <a:pt x="4610" y="1092"/>
                </a:cubicBezTo>
                <a:cubicBezTo>
                  <a:pt x="4565" y="1097"/>
                  <a:pt x="4565" y="1097"/>
                  <a:pt x="4565" y="1097"/>
                </a:cubicBezTo>
                <a:cubicBezTo>
                  <a:pt x="4558" y="1085"/>
                  <a:pt x="4558" y="1085"/>
                  <a:pt x="4558" y="1085"/>
                </a:cubicBezTo>
                <a:cubicBezTo>
                  <a:pt x="4545" y="1075"/>
                  <a:pt x="4545" y="1075"/>
                  <a:pt x="4545" y="1075"/>
                </a:cubicBezTo>
                <a:cubicBezTo>
                  <a:pt x="4540" y="1073"/>
                  <a:pt x="4533" y="1072"/>
                  <a:pt x="4525" y="1072"/>
                </a:cubicBezTo>
                <a:cubicBezTo>
                  <a:pt x="4515" y="1072"/>
                  <a:pt x="4506" y="1074"/>
                  <a:pt x="4499" y="1078"/>
                </a:cubicBezTo>
                <a:cubicBezTo>
                  <a:pt x="4492" y="1083"/>
                  <a:pt x="4489" y="1088"/>
                  <a:pt x="4489" y="1095"/>
                </a:cubicBezTo>
                <a:cubicBezTo>
                  <a:pt x="4496" y="1110"/>
                  <a:pt x="4496" y="1110"/>
                  <a:pt x="4496" y="1110"/>
                </a:cubicBezTo>
                <a:cubicBezTo>
                  <a:pt x="4500" y="1113"/>
                  <a:pt x="4508" y="1116"/>
                  <a:pt x="4519" y="1119"/>
                </a:cubicBezTo>
                <a:cubicBezTo>
                  <a:pt x="4555" y="1126"/>
                  <a:pt x="4555" y="1126"/>
                  <a:pt x="4555" y="1126"/>
                </a:cubicBezTo>
                <a:cubicBezTo>
                  <a:pt x="4575" y="1130"/>
                  <a:pt x="4590" y="1137"/>
                  <a:pt x="4600" y="1146"/>
                </a:cubicBezTo>
                <a:close/>
                <a:moveTo>
                  <a:pt x="3612" y="1036"/>
                </a:moveTo>
                <a:cubicBezTo>
                  <a:pt x="3621" y="1037"/>
                  <a:pt x="3621" y="1037"/>
                  <a:pt x="3621" y="1037"/>
                </a:cubicBezTo>
                <a:cubicBezTo>
                  <a:pt x="3621" y="1081"/>
                  <a:pt x="3621" y="1081"/>
                  <a:pt x="3621" y="1081"/>
                </a:cubicBezTo>
                <a:cubicBezTo>
                  <a:pt x="3611" y="1079"/>
                  <a:pt x="3611" y="1079"/>
                  <a:pt x="3611" y="1079"/>
                </a:cubicBezTo>
                <a:cubicBezTo>
                  <a:pt x="3597" y="1078"/>
                  <a:pt x="3597" y="1078"/>
                  <a:pt x="3597" y="1078"/>
                </a:cubicBezTo>
                <a:cubicBezTo>
                  <a:pt x="3588" y="1078"/>
                  <a:pt x="3580" y="1080"/>
                  <a:pt x="3573" y="1084"/>
                </a:cubicBezTo>
                <a:cubicBezTo>
                  <a:pt x="3566" y="1088"/>
                  <a:pt x="3560" y="1093"/>
                  <a:pt x="3556" y="1100"/>
                </a:cubicBezTo>
                <a:cubicBezTo>
                  <a:pt x="3552" y="1106"/>
                  <a:pt x="3550" y="1114"/>
                  <a:pt x="3550" y="1123"/>
                </a:cubicBezTo>
                <a:cubicBezTo>
                  <a:pt x="3550" y="1242"/>
                  <a:pt x="3550" y="1242"/>
                  <a:pt x="3550" y="1242"/>
                </a:cubicBezTo>
                <a:cubicBezTo>
                  <a:pt x="3499" y="1242"/>
                  <a:pt x="3499" y="1242"/>
                  <a:pt x="3499" y="1242"/>
                </a:cubicBezTo>
                <a:cubicBezTo>
                  <a:pt x="3499" y="1039"/>
                  <a:pt x="3499" y="1039"/>
                  <a:pt x="3499" y="1039"/>
                </a:cubicBezTo>
                <a:cubicBezTo>
                  <a:pt x="3548" y="1039"/>
                  <a:pt x="3548" y="1039"/>
                  <a:pt x="3548" y="1039"/>
                </a:cubicBezTo>
                <a:cubicBezTo>
                  <a:pt x="3548" y="1073"/>
                  <a:pt x="3548" y="1073"/>
                  <a:pt x="3548" y="1073"/>
                </a:cubicBezTo>
                <a:cubicBezTo>
                  <a:pt x="3550" y="1073"/>
                  <a:pt x="3550" y="1073"/>
                  <a:pt x="3550" y="1073"/>
                </a:cubicBezTo>
                <a:cubicBezTo>
                  <a:pt x="3554" y="1061"/>
                  <a:pt x="3561" y="1052"/>
                  <a:pt x="3570" y="1045"/>
                </a:cubicBezTo>
                <a:cubicBezTo>
                  <a:pt x="3580" y="1039"/>
                  <a:pt x="3590" y="1036"/>
                  <a:pt x="3603" y="1036"/>
                </a:cubicBezTo>
                <a:lnTo>
                  <a:pt x="3612" y="1036"/>
                </a:lnTo>
                <a:close/>
                <a:moveTo>
                  <a:pt x="3212" y="1146"/>
                </a:moveTo>
                <a:cubicBezTo>
                  <a:pt x="3222" y="1155"/>
                  <a:pt x="3227" y="1167"/>
                  <a:pt x="3227" y="1181"/>
                </a:cubicBezTo>
                <a:cubicBezTo>
                  <a:pt x="3227" y="1194"/>
                  <a:pt x="3223" y="1205"/>
                  <a:pt x="3215" y="1215"/>
                </a:cubicBezTo>
                <a:cubicBezTo>
                  <a:pt x="3208" y="1225"/>
                  <a:pt x="3197" y="1233"/>
                  <a:pt x="3183" y="1238"/>
                </a:cubicBezTo>
                <a:cubicBezTo>
                  <a:pt x="3170" y="1243"/>
                  <a:pt x="3154" y="1246"/>
                  <a:pt x="3136" y="1246"/>
                </a:cubicBezTo>
                <a:cubicBezTo>
                  <a:pt x="3110" y="1246"/>
                  <a:pt x="3089" y="1241"/>
                  <a:pt x="3074" y="1231"/>
                </a:cubicBezTo>
                <a:cubicBezTo>
                  <a:pt x="3058" y="1220"/>
                  <a:pt x="3048" y="1205"/>
                  <a:pt x="3045" y="1187"/>
                </a:cubicBezTo>
                <a:cubicBezTo>
                  <a:pt x="3094" y="1182"/>
                  <a:pt x="3094" y="1182"/>
                  <a:pt x="3094" y="1182"/>
                </a:cubicBezTo>
                <a:cubicBezTo>
                  <a:pt x="3096" y="1191"/>
                  <a:pt x="3101" y="1198"/>
                  <a:pt x="3108" y="1203"/>
                </a:cubicBezTo>
                <a:cubicBezTo>
                  <a:pt x="3115" y="1208"/>
                  <a:pt x="3125" y="1210"/>
                  <a:pt x="3136" y="1210"/>
                </a:cubicBezTo>
                <a:cubicBezTo>
                  <a:pt x="3148" y="1210"/>
                  <a:pt x="3158" y="1208"/>
                  <a:pt x="3165" y="1203"/>
                </a:cubicBezTo>
                <a:cubicBezTo>
                  <a:pt x="3172" y="1198"/>
                  <a:pt x="3176" y="1193"/>
                  <a:pt x="3176" y="1186"/>
                </a:cubicBezTo>
                <a:cubicBezTo>
                  <a:pt x="3169" y="1171"/>
                  <a:pt x="3169" y="1171"/>
                  <a:pt x="3169" y="1171"/>
                </a:cubicBezTo>
                <a:cubicBezTo>
                  <a:pt x="3164" y="1167"/>
                  <a:pt x="3157" y="1164"/>
                  <a:pt x="3147" y="1162"/>
                </a:cubicBezTo>
                <a:cubicBezTo>
                  <a:pt x="3111" y="1155"/>
                  <a:pt x="3111" y="1155"/>
                  <a:pt x="3111" y="1155"/>
                </a:cubicBezTo>
                <a:cubicBezTo>
                  <a:pt x="3091" y="1151"/>
                  <a:pt x="3076" y="1144"/>
                  <a:pt x="3066" y="1135"/>
                </a:cubicBezTo>
                <a:cubicBezTo>
                  <a:pt x="3056" y="1125"/>
                  <a:pt x="3051" y="1113"/>
                  <a:pt x="3051" y="1098"/>
                </a:cubicBezTo>
                <a:cubicBezTo>
                  <a:pt x="3051" y="1085"/>
                  <a:pt x="3055" y="1074"/>
                  <a:pt x="3062" y="1065"/>
                </a:cubicBezTo>
                <a:cubicBezTo>
                  <a:pt x="3069" y="1056"/>
                  <a:pt x="3079" y="1049"/>
                  <a:pt x="3092" y="1044"/>
                </a:cubicBezTo>
                <a:cubicBezTo>
                  <a:pt x="3105" y="1038"/>
                  <a:pt x="3120" y="1036"/>
                  <a:pt x="3137" y="1036"/>
                </a:cubicBezTo>
                <a:cubicBezTo>
                  <a:pt x="3162" y="1036"/>
                  <a:pt x="3182" y="1041"/>
                  <a:pt x="3196" y="1051"/>
                </a:cubicBezTo>
                <a:cubicBezTo>
                  <a:pt x="3210" y="1061"/>
                  <a:pt x="3219" y="1075"/>
                  <a:pt x="3223" y="1092"/>
                </a:cubicBezTo>
                <a:cubicBezTo>
                  <a:pt x="3177" y="1097"/>
                  <a:pt x="3177" y="1097"/>
                  <a:pt x="3177" y="1097"/>
                </a:cubicBezTo>
                <a:cubicBezTo>
                  <a:pt x="3170" y="1085"/>
                  <a:pt x="3170" y="1085"/>
                  <a:pt x="3170" y="1085"/>
                </a:cubicBezTo>
                <a:cubicBezTo>
                  <a:pt x="3157" y="1075"/>
                  <a:pt x="3157" y="1075"/>
                  <a:pt x="3157" y="1075"/>
                </a:cubicBezTo>
                <a:cubicBezTo>
                  <a:pt x="3152" y="1073"/>
                  <a:pt x="3146" y="1072"/>
                  <a:pt x="3138" y="1072"/>
                </a:cubicBezTo>
                <a:cubicBezTo>
                  <a:pt x="3127" y="1072"/>
                  <a:pt x="3119" y="1074"/>
                  <a:pt x="3112" y="1078"/>
                </a:cubicBezTo>
                <a:cubicBezTo>
                  <a:pt x="3105" y="1083"/>
                  <a:pt x="3101" y="1088"/>
                  <a:pt x="3101" y="1095"/>
                </a:cubicBezTo>
                <a:cubicBezTo>
                  <a:pt x="3108" y="1110"/>
                  <a:pt x="3108" y="1110"/>
                  <a:pt x="3108" y="1110"/>
                </a:cubicBezTo>
                <a:cubicBezTo>
                  <a:pt x="3113" y="1113"/>
                  <a:pt x="3120" y="1116"/>
                  <a:pt x="3131" y="1119"/>
                </a:cubicBezTo>
                <a:cubicBezTo>
                  <a:pt x="3167" y="1126"/>
                  <a:pt x="3167" y="1126"/>
                  <a:pt x="3167" y="1126"/>
                </a:cubicBezTo>
                <a:cubicBezTo>
                  <a:pt x="3188" y="1130"/>
                  <a:pt x="3202" y="1137"/>
                  <a:pt x="3212" y="1146"/>
                </a:cubicBezTo>
                <a:close/>
                <a:moveTo>
                  <a:pt x="2668" y="1203"/>
                </a:moveTo>
                <a:cubicBezTo>
                  <a:pt x="2677" y="1240"/>
                  <a:pt x="2677" y="1240"/>
                  <a:pt x="2677" y="1240"/>
                </a:cubicBezTo>
                <a:cubicBezTo>
                  <a:pt x="2665" y="1243"/>
                  <a:pt x="2665" y="1243"/>
                  <a:pt x="2665" y="1243"/>
                </a:cubicBezTo>
                <a:cubicBezTo>
                  <a:pt x="2661" y="1244"/>
                  <a:pt x="2655" y="1245"/>
                  <a:pt x="2647" y="1245"/>
                </a:cubicBezTo>
                <a:cubicBezTo>
                  <a:pt x="2635" y="1245"/>
                  <a:pt x="2624" y="1244"/>
                  <a:pt x="2614" y="1240"/>
                </a:cubicBezTo>
                <a:cubicBezTo>
                  <a:pt x="2603" y="1236"/>
                  <a:pt x="2596" y="1229"/>
                  <a:pt x="2590" y="1221"/>
                </a:cubicBezTo>
                <a:cubicBezTo>
                  <a:pt x="2584" y="1212"/>
                  <a:pt x="2581" y="1202"/>
                  <a:pt x="2581" y="1189"/>
                </a:cubicBezTo>
                <a:cubicBezTo>
                  <a:pt x="2581" y="1076"/>
                  <a:pt x="2581" y="1076"/>
                  <a:pt x="2581" y="1076"/>
                </a:cubicBezTo>
                <a:cubicBezTo>
                  <a:pt x="2551" y="1076"/>
                  <a:pt x="2551" y="1076"/>
                  <a:pt x="2551" y="1076"/>
                </a:cubicBezTo>
                <a:cubicBezTo>
                  <a:pt x="2551" y="1039"/>
                  <a:pt x="2551" y="1039"/>
                  <a:pt x="2551" y="1039"/>
                </a:cubicBezTo>
                <a:cubicBezTo>
                  <a:pt x="2581" y="1039"/>
                  <a:pt x="2581" y="1039"/>
                  <a:pt x="2581" y="1039"/>
                </a:cubicBezTo>
                <a:cubicBezTo>
                  <a:pt x="2581" y="990"/>
                  <a:pt x="2581" y="990"/>
                  <a:pt x="2581" y="990"/>
                </a:cubicBezTo>
                <a:cubicBezTo>
                  <a:pt x="2631" y="990"/>
                  <a:pt x="2631" y="990"/>
                  <a:pt x="2631" y="990"/>
                </a:cubicBezTo>
                <a:cubicBezTo>
                  <a:pt x="2631" y="1039"/>
                  <a:pt x="2631" y="1039"/>
                  <a:pt x="2631" y="1039"/>
                </a:cubicBezTo>
                <a:cubicBezTo>
                  <a:pt x="2673" y="1039"/>
                  <a:pt x="2673" y="1039"/>
                  <a:pt x="2673" y="1039"/>
                </a:cubicBezTo>
                <a:cubicBezTo>
                  <a:pt x="2673" y="1076"/>
                  <a:pt x="2673" y="1076"/>
                  <a:pt x="2673" y="1076"/>
                </a:cubicBezTo>
                <a:cubicBezTo>
                  <a:pt x="2631" y="1076"/>
                  <a:pt x="2631" y="1076"/>
                  <a:pt x="2631" y="1076"/>
                </a:cubicBezTo>
                <a:cubicBezTo>
                  <a:pt x="2631" y="1181"/>
                  <a:pt x="2631" y="1181"/>
                  <a:pt x="2631" y="1181"/>
                </a:cubicBezTo>
                <a:cubicBezTo>
                  <a:pt x="2634" y="1196"/>
                  <a:pt x="2634" y="1196"/>
                  <a:pt x="2634" y="1196"/>
                </a:cubicBezTo>
                <a:cubicBezTo>
                  <a:pt x="2642" y="1203"/>
                  <a:pt x="2642" y="1203"/>
                  <a:pt x="2642" y="1203"/>
                </a:cubicBezTo>
                <a:cubicBezTo>
                  <a:pt x="2654" y="1205"/>
                  <a:pt x="2654" y="1205"/>
                  <a:pt x="2654" y="1205"/>
                </a:cubicBezTo>
                <a:cubicBezTo>
                  <a:pt x="2662" y="1204"/>
                  <a:pt x="2662" y="1204"/>
                  <a:pt x="2662" y="1204"/>
                </a:cubicBezTo>
                <a:lnTo>
                  <a:pt x="2668" y="1203"/>
                </a:lnTo>
                <a:close/>
                <a:moveTo>
                  <a:pt x="2898" y="1071"/>
                </a:moveTo>
                <a:cubicBezTo>
                  <a:pt x="2904" y="1082"/>
                  <a:pt x="2907" y="1096"/>
                  <a:pt x="2907" y="1113"/>
                </a:cubicBezTo>
                <a:cubicBezTo>
                  <a:pt x="2907" y="1242"/>
                  <a:pt x="2907" y="1242"/>
                  <a:pt x="2907" y="1242"/>
                </a:cubicBezTo>
                <a:cubicBezTo>
                  <a:pt x="2857" y="1242"/>
                  <a:pt x="2857" y="1242"/>
                  <a:pt x="2857" y="1242"/>
                </a:cubicBezTo>
                <a:cubicBezTo>
                  <a:pt x="2857" y="1120"/>
                  <a:pt x="2857" y="1120"/>
                  <a:pt x="2857" y="1120"/>
                </a:cubicBezTo>
                <a:cubicBezTo>
                  <a:pt x="2857" y="1106"/>
                  <a:pt x="2853" y="1096"/>
                  <a:pt x="2846" y="1088"/>
                </a:cubicBezTo>
                <a:cubicBezTo>
                  <a:pt x="2839" y="1080"/>
                  <a:pt x="2829" y="1077"/>
                  <a:pt x="2815" y="1077"/>
                </a:cubicBezTo>
                <a:cubicBezTo>
                  <a:pt x="2806" y="1077"/>
                  <a:pt x="2799" y="1078"/>
                  <a:pt x="2792" y="1082"/>
                </a:cubicBezTo>
                <a:cubicBezTo>
                  <a:pt x="2785" y="1086"/>
                  <a:pt x="2779" y="1091"/>
                  <a:pt x="2775" y="1098"/>
                </a:cubicBezTo>
                <a:cubicBezTo>
                  <a:pt x="2771" y="1105"/>
                  <a:pt x="2769" y="1113"/>
                  <a:pt x="2769" y="1123"/>
                </a:cubicBezTo>
                <a:cubicBezTo>
                  <a:pt x="2769" y="1242"/>
                  <a:pt x="2769" y="1242"/>
                  <a:pt x="2769" y="1242"/>
                </a:cubicBezTo>
                <a:cubicBezTo>
                  <a:pt x="2719" y="1242"/>
                  <a:pt x="2719" y="1242"/>
                  <a:pt x="2719" y="1242"/>
                </a:cubicBezTo>
                <a:cubicBezTo>
                  <a:pt x="2719" y="971"/>
                  <a:pt x="2719" y="971"/>
                  <a:pt x="2719" y="971"/>
                </a:cubicBezTo>
                <a:cubicBezTo>
                  <a:pt x="2768" y="971"/>
                  <a:pt x="2768" y="971"/>
                  <a:pt x="2768" y="971"/>
                </a:cubicBezTo>
                <a:cubicBezTo>
                  <a:pt x="2768" y="1073"/>
                  <a:pt x="2768" y="1073"/>
                  <a:pt x="2768" y="1073"/>
                </a:cubicBezTo>
                <a:cubicBezTo>
                  <a:pt x="2771" y="1073"/>
                  <a:pt x="2771" y="1073"/>
                  <a:pt x="2771" y="1073"/>
                </a:cubicBezTo>
                <a:cubicBezTo>
                  <a:pt x="2776" y="1062"/>
                  <a:pt x="2783" y="1053"/>
                  <a:pt x="2794" y="1046"/>
                </a:cubicBezTo>
                <a:cubicBezTo>
                  <a:pt x="2804" y="1039"/>
                  <a:pt x="2818" y="1036"/>
                  <a:pt x="2834" y="1036"/>
                </a:cubicBezTo>
                <a:cubicBezTo>
                  <a:pt x="2849" y="1036"/>
                  <a:pt x="2862" y="1039"/>
                  <a:pt x="2873" y="1045"/>
                </a:cubicBezTo>
                <a:cubicBezTo>
                  <a:pt x="2884" y="1051"/>
                  <a:pt x="2892" y="1059"/>
                  <a:pt x="2898" y="1071"/>
                </a:cubicBezTo>
                <a:close/>
                <a:moveTo>
                  <a:pt x="3428" y="1061"/>
                </a:moveTo>
                <a:cubicBezTo>
                  <a:pt x="3419" y="1052"/>
                  <a:pt x="3409" y="1046"/>
                  <a:pt x="3397" y="1042"/>
                </a:cubicBezTo>
                <a:cubicBezTo>
                  <a:pt x="3385" y="1038"/>
                  <a:pt x="3373" y="1036"/>
                  <a:pt x="3360" y="1036"/>
                </a:cubicBezTo>
                <a:cubicBezTo>
                  <a:pt x="3340" y="1036"/>
                  <a:pt x="3322" y="1040"/>
                  <a:pt x="3307" y="1049"/>
                </a:cubicBezTo>
                <a:cubicBezTo>
                  <a:pt x="3292" y="1058"/>
                  <a:pt x="3280" y="1071"/>
                  <a:pt x="3272" y="1086"/>
                </a:cubicBezTo>
                <a:cubicBezTo>
                  <a:pt x="3264" y="1102"/>
                  <a:pt x="3259" y="1121"/>
                  <a:pt x="3259" y="1142"/>
                </a:cubicBezTo>
                <a:cubicBezTo>
                  <a:pt x="3259" y="1163"/>
                  <a:pt x="3264" y="1181"/>
                  <a:pt x="3272" y="1197"/>
                </a:cubicBezTo>
                <a:cubicBezTo>
                  <a:pt x="3280" y="1213"/>
                  <a:pt x="3292" y="1225"/>
                  <a:pt x="3307" y="1233"/>
                </a:cubicBezTo>
                <a:cubicBezTo>
                  <a:pt x="3323" y="1242"/>
                  <a:pt x="3341" y="1246"/>
                  <a:pt x="3363" y="1246"/>
                </a:cubicBezTo>
                <a:cubicBezTo>
                  <a:pt x="3379" y="1246"/>
                  <a:pt x="3394" y="1244"/>
                  <a:pt x="3407" y="1239"/>
                </a:cubicBezTo>
                <a:cubicBezTo>
                  <a:pt x="3419" y="1234"/>
                  <a:pt x="3430" y="1227"/>
                  <a:pt x="3438" y="1219"/>
                </a:cubicBezTo>
                <a:cubicBezTo>
                  <a:pt x="3446" y="1210"/>
                  <a:pt x="3452" y="1199"/>
                  <a:pt x="3455" y="1188"/>
                </a:cubicBezTo>
                <a:cubicBezTo>
                  <a:pt x="3408" y="1183"/>
                  <a:pt x="3408" y="1183"/>
                  <a:pt x="3408" y="1183"/>
                </a:cubicBezTo>
                <a:cubicBezTo>
                  <a:pt x="3398" y="1197"/>
                  <a:pt x="3398" y="1197"/>
                  <a:pt x="3398" y="1197"/>
                </a:cubicBezTo>
                <a:cubicBezTo>
                  <a:pt x="3383" y="1206"/>
                  <a:pt x="3383" y="1206"/>
                  <a:pt x="3383" y="1206"/>
                </a:cubicBezTo>
                <a:cubicBezTo>
                  <a:pt x="3377" y="1208"/>
                  <a:pt x="3371" y="1209"/>
                  <a:pt x="3363" y="1209"/>
                </a:cubicBezTo>
                <a:cubicBezTo>
                  <a:pt x="3352" y="1209"/>
                  <a:pt x="3343" y="1207"/>
                  <a:pt x="3335" y="1202"/>
                </a:cubicBezTo>
                <a:cubicBezTo>
                  <a:pt x="3327" y="1198"/>
                  <a:pt x="3320" y="1191"/>
                  <a:pt x="3316" y="1183"/>
                </a:cubicBezTo>
                <a:cubicBezTo>
                  <a:pt x="3311" y="1175"/>
                  <a:pt x="3309" y="1165"/>
                  <a:pt x="3309" y="1154"/>
                </a:cubicBezTo>
                <a:cubicBezTo>
                  <a:pt x="3457" y="1154"/>
                  <a:pt x="3457" y="1154"/>
                  <a:pt x="3457" y="1154"/>
                </a:cubicBezTo>
                <a:cubicBezTo>
                  <a:pt x="3457" y="1139"/>
                  <a:pt x="3457" y="1139"/>
                  <a:pt x="3457" y="1139"/>
                </a:cubicBezTo>
                <a:cubicBezTo>
                  <a:pt x="3457" y="1121"/>
                  <a:pt x="3454" y="1106"/>
                  <a:pt x="3449" y="1093"/>
                </a:cubicBezTo>
                <a:cubicBezTo>
                  <a:pt x="3444" y="1080"/>
                  <a:pt x="3437" y="1069"/>
                  <a:pt x="3428" y="1061"/>
                </a:cubicBezTo>
                <a:close/>
                <a:moveTo>
                  <a:pt x="3309" y="1121"/>
                </a:moveTo>
                <a:cubicBezTo>
                  <a:pt x="3310" y="1113"/>
                  <a:pt x="3312" y="1106"/>
                  <a:pt x="3316" y="1099"/>
                </a:cubicBezTo>
                <a:cubicBezTo>
                  <a:pt x="3320" y="1091"/>
                  <a:pt x="3326" y="1085"/>
                  <a:pt x="3334" y="1080"/>
                </a:cubicBezTo>
                <a:cubicBezTo>
                  <a:pt x="3341" y="1076"/>
                  <a:pt x="3350" y="1073"/>
                  <a:pt x="3361" y="1073"/>
                </a:cubicBezTo>
                <a:cubicBezTo>
                  <a:pt x="3370" y="1073"/>
                  <a:pt x="3379" y="1075"/>
                  <a:pt x="3386" y="1080"/>
                </a:cubicBezTo>
                <a:cubicBezTo>
                  <a:pt x="3393" y="1084"/>
                  <a:pt x="3399" y="1089"/>
                  <a:pt x="3403" y="1097"/>
                </a:cubicBezTo>
                <a:cubicBezTo>
                  <a:pt x="3407" y="1104"/>
                  <a:pt x="3409" y="1112"/>
                  <a:pt x="3409" y="1121"/>
                </a:cubicBezTo>
                <a:lnTo>
                  <a:pt x="3309" y="1121"/>
                </a:lnTo>
                <a:close/>
                <a:moveTo>
                  <a:pt x="2975" y="754"/>
                </a:moveTo>
                <a:cubicBezTo>
                  <a:pt x="2861" y="754"/>
                  <a:pt x="2799" y="692"/>
                  <a:pt x="2791" y="557"/>
                </a:cubicBezTo>
                <a:cubicBezTo>
                  <a:pt x="3265" y="557"/>
                  <a:pt x="3265" y="557"/>
                  <a:pt x="3265" y="557"/>
                </a:cubicBezTo>
                <a:cubicBezTo>
                  <a:pt x="3265" y="551"/>
                  <a:pt x="3268" y="529"/>
                  <a:pt x="3268" y="506"/>
                </a:cubicBezTo>
                <a:cubicBezTo>
                  <a:pt x="3268" y="275"/>
                  <a:pt x="3157" y="171"/>
                  <a:pt x="2945" y="171"/>
                </a:cubicBezTo>
                <a:cubicBezTo>
                  <a:pt x="2732" y="171"/>
                  <a:pt x="2590" y="306"/>
                  <a:pt x="2590" y="525"/>
                </a:cubicBezTo>
                <a:cubicBezTo>
                  <a:pt x="2590" y="739"/>
                  <a:pt x="2713" y="871"/>
                  <a:pt x="2959" y="871"/>
                </a:cubicBezTo>
                <a:cubicBezTo>
                  <a:pt x="3107" y="871"/>
                  <a:pt x="3184" y="838"/>
                  <a:pt x="3242" y="805"/>
                </a:cubicBezTo>
                <a:cubicBezTo>
                  <a:pt x="3242" y="680"/>
                  <a:pt x="3242" y="680"/>
                  <a:pt x="3242" y="680"/>
                </a:cubicBezTo>
                <a:cubicBezTo>
                  <a:pt x="3130" y="680"/>
                  <a:pt x="3130" y="680"/>
                  <a:pt x="3130" y="680"/>
                </a:cubicBezTo>
                <a:cubicBezTo>
                  <a:pt x="3094" y="724"/>
                  <a:pt x="3063" y="754"/>
                  <a:pt x="2975" y="754"/>
                </a:cubicBezTo>
                <a:close/>
                <a:moveTo>
                  <a:pt x="2945" y="284"/>
                </a:moveTo>
                <a:cubicBezTo>
                  <a:pt x="3026" y="284"/>
                  <a:pt x="3064" y="331"/>
                  <a:pt x="3071" y="450"/>
                </a:cubicBezTo>
                <a:cubicBezTo>
                  <a:pt x="2794" y="450"/>
                  <a:pt x="2794" y="450"/>
                  <a:pt x="2794" y="450"/>
                </a:cubicBezTo>
                <a:cubicBezTo>
                  <a:pt x="2809" y="333"/>
                  <a:pt x="2863" y="284"/>
                  <a:pt x="2945" y="28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4734449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hapter Slide 4L Blue">
    <p:bg>
      <p:bgPr>
        <a:solidFill>
          <a:schemeClr val="accent1"/>
        </a:solidFill>
        <a:effectLst/>
      </p:bgPr>
    </p:bg>
    <p:spTree>
      <p:nvGrpSpPr>
        <p:cNvPr id="1" name=""/>
        <p:cNvGrpSpPr/>
        <p:nvPr/>
      </p:nvGrpSpPr>
      <p:grpSpPr>
        <a:xfrm>
          <a:off x="0" y="0"/>
          <a:ext cx="0" cy="0"/>
          <a:chOff x="0" y="0"/>
          <a:chExt cx="0" cy="0"/>
        </a:xfrm>
      </p:grpSpPr>
      <p:sp>
        <p:nvSpPr>
          <p:cNvPr id="3" name="Title 2  ">
            <a:extLst>
              <a:ext uri="{FF2B5EF4-FFF2-40B4-BE49-F238E27FC236}">
                <a16:creationId xmlns:a16="http://schemas.microsoft.com/office/drawing/2014/main" xmlns="" id="{192D5A58-AEE7-4306-9C91-9CAD3E461182}"/>
              </a:ext>
            </a:extLst>
          </p:cNvPr>
          <p:cNvSpPr>
            <a:spLocks noGrp="1"/>
          </p:cNvSpPr>
          <p:nvPr>
            <p:ph type="title" hasCustomPrompt="1"/>
          </p:nvPr>
        </p:nvSpPr>
        <p:spPr>
          <a:xfrm>
            <a:off x="213030" y="1491620"/>
            <a:ext cx="1938447" cy="545337"/>
          </a:xfrm>
        </p:spPr>
        <p:txBody>
          <a:bodyPr wrap="none" lIns="115200" rIns="90000"/>
          <a:lstStyle>
            <a:lvl1pPr>
              <a:defRPr baseline="0"/>
            </a:lvl1pPr>
          </a:lstStyle>
          <a:p>
            <a:r>
              <a:rPr lang="en-GB" dirty="0"/>
              <a:t>[Title]</a:t>
            </a:r>
          </a:p>
        </p:txBody>
      </p:sp>
      <p:sp>
        <p:nvSpPr>
          <p:cNvPr id="13" name="Frame text 12  ">
            <a:extLst>
              <a:ext uri="{FF2B5EF4-FFF2-40B4-BE49-F238E27FC236}">
                <a16:creationId xmlns:a16="http://schemas.microsoft.com/office/drawing/2014/main" xmlns="" id="{63C16955-3CEE-436B-BDC7-CFFC49469D07}"/>
              </a:ext>
            </a:extLst>
          </p:cNvPr>
          <p:cNvSpPr>
            <a:spLocks noGrp="1"/>
          </p:cNvSpPr>
          <p:nvPr>
            <p:ph type="body" sz="quarter" idx="11" hasCustomPrompt="1"/>
          </p:nvPr>
        </p:nvSpPr>
        <p:spPr>
          <a:xfrm>
            <a:off x="213031" y="2027868"/>
            <a:ext cx="4938756" cy="545337"/>
          </a:xfrm>
          <a:solidFill>
            <a:srgbClr val="F5AF82"/>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[Capital letters]</a:t>
            </a:r>
          </a:p>
        </p:txBody>
      </p:sp>
      <p:sp>
        <p:nvSpPr>
          <p:cNvPr id="15" name="Frame text 12  ">
            <a:extLst>
              <a:ext uri="{FF2B5EF4-FFF2-40B4-BE49-F238E27FC236}">
                <a16:creationId xmlns:a16="http://schemas.microsoft.com/office/drawing/2014/main" xmlns="" id="{40A951FA-DFE5-4B93-ACE6-44227BA530A7}"/>
              </a:ext>
            </a:extLst>
          </p:cNvPr>
          <p:cNvSpPr>
            <a:spLocks noGrp="1"/>
          </p:cNvSpPr>
          <p:nvPr>
            <p:ph type="body" sz="quarter" idx="12" hasCustomPrompt="1"/>
          </p:nvPr>
        </p:nvSpPr>
        <p:spPr>
          <a:xfrm>
            <a:off x="213030" y="3100364"/>
            <a:ext cx="3149997" cy="545337"/>
          </a:xfrm>
          <a:solidFill>
            <a:srgbClr val="5F8CA0"/>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[Row four]</a:t>
            </a:r>
          </a:p>
        </p:txBody>
      </p:sp>
      <p:sp>
        <p:nvSpPr>
          <p:cNvPr id="6" name="Frame text 12  ">
            <a:extLst>
              <a:ext uri="{FF2B5EF4-FFF2-40B4-BE49-F238E27FC236}">
                <a16:creationId xmlns:a16="http://schemas.microsoft.com/office/drawing/2014/main" xmlns="" id="{819BC091-C00B-464F-8AD0-6089C44EBBA5}"/>
              </a:ext>
            </a:extLst>
          </p:cNvPr>
          <p:cNvSpPr>
            <a:spLocks noGrp="1"/>
          </p:cNvSpPr>
          <p:nvPr>
            <p:ph type="body" sz="quarter" idx="13" hasCustomPrompt="1"/>
          </p:nvPr>
        </p:nvSpPr>
        <p:spPr>
          <a:xfrm>
            <a:off x="213031" y="2564117"/>
            <a:ext cx="3438538" cy="545337"/>
          </a:xfrm>
          <a:solidFill>
            <a:schemeClr val="accent2"/>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[Row three]</a:t>
            </a:r>
          </a:p>
        </p:txBody>
      </p:sp>
      <p:sp>
        <p:nvSpPr>
          <p:cNvPr id="40" name="Frame slide number 39  ">
            <a:extLst>
              <a:ext uri="{FF2B5EF4-FFF2-40B4-BE49-F238E27FC236}">
                <a16:creationId xmlns:a16="http://schemas.microsoft.com/office/drawing/2014/main" xmlns="" id="{2E6EAED1-80F4-4100-8B02-4BD8F20D2043}"/>
              </a:ext>
            </a:extLst>
          </p:cNvPr>
          <p:cNvSpPr>
            <a:spLocks noGrp="1"/>
          </p:cNvSpPr>
          <p:nvPr>
            <p:ph type="sldNum" sz="quarter" idx="17"/>
          </p:nvPr>
        </p:nvSpPr>
        <p:spPr/>
        <p:txBody>
          <a:bodyPr/>
          <a:lstStyle>
            <a:lvl1pPr>
              <a:defRPr>
                <a:solidFill>
                  <a:schemeClr val="bg1"/>
                </a:solidFill>
              </a:defRPr>
            </a:lvl1pPr>
          </a:lstStyle>
          <a:p>
            <a:fld id="{1336C48C-F87C-4E4B-81EF-5027B17D1F61}" type="slidenum">
              <a:rPr lang="en-GB" noProof="1" smtClean="0"/>
              <a:pPr/>
              <a:t>‹N°›</a:t>
            </a:fld>
            <a:endParaRPr lang="en-GB" noProof="1"/>
          </a:p>
        </p:txBody>
      </p:sp>
      <p:sp>
        <p:nvSpPr>
          <p:cNvPr id="41" name="Frame textbox 40  ">
            <a:extLst>
              <a:ext uri="{FF2B5EF4-FFF2-40B4-BE49-F238E27FC236}">
                <a16:creationId xmlns:a16="http://schemas.microsoft.com/office/drawing/2014/main" xmlns="" id="{40C76885-DBAB-4AC3-977B-F21C3D649FC4}"/>
              </a:ext>
            </a:extLst>
          </p:cNvPr>
          <p:cNvSpPr txBox="1">
            <a:spLocks/>
          </p:cNvSpPr>
          <p:nvPr userDrawn="1"/>
        </p:nvSpPr>
        <p:spPr>
          <a:xfrm>
            <a:off x="450093" y="4830636"/>
            <a:ext cx="65676" cy="123111"/>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solidFill>
                  <a:schemeClr val="bg2"/>
                </a:solidFill>
                <a:latin typeface="Arial" panose="020B0604020202020204" pitchFamily="34" charset="0"/>
              </a:rPr>
              <a:t>|</a:t>
            </a:r>
            <a:endParaRPr lang="nl-NL" sz="800" b="1" i="0" baseline="0" dirty="0">
              <a:solidFill>
                <a:schemeClr val="bg2"/>
              </a:solidFill>
              <a:latin typeface="Arial" panose="020B0604020202020204" pitchFamily="34" charset="0"/>
            </a:endParaRPr>
          </a:p>
        </p:txBody>
      </p:sp>
      <p:sp>
        <p:nvSpPr>
          <p:cNvPr id="2" name="Frame footer 1  ">
            <a:extLst>
              <a:ext uri="{FF2B5EF4-FFF2-40B4-BE49-F238E27FC236}">
                <a16:creationId xmlns:a16="http://schemas.microsoft.com/office/drawing/2014/main" xmlns="" id="{3C52FF47-31A9-45F8-88B3-1F876C20BFE6}"/>
              </a:ext>
            </a:extLst>
          </p:cNvPr>
          <p:cNvSpPr>
            <a:spLocks noGrp="1"/>
          </p:cNvSpPr>
          <p:nvPr>
            <p:ph type="ftr" sz="quarter" idx="18"/>
          </p:nvPr>
        </p:nvSpPr>
        <p:spPr/>
        <p:txBody>
          <a:bodyPr/>
          <a:lstStyle>
            <a:lvl1pPr>
              <a:defRPr>
                <a:solidFill>
                  <a:schemeClr val="bg1"/>
                </a:solidFill>
              </a:defRPr>
            </a:lvl1pPr>
          </a:lstStyle>
          <a:p>
            <a:r>
              <a:rPr lang="en-GB" noProof="1"/>
              <a:t>Author | GBU | Division | Department | Confidentiality | © Worldline</a:t>
            </a:r>
          </a:p>
        </p:txBody>
      </p:sp>
      <p:sp>
        <p:nvSpPr>
          <p:cNvPr id="9" name="LS_equensWorldline  (JU-Free) " hidden="1">
            <a:extLst>
              <a:ext uri="{FF2B5EF4-FFF2-40B4-BE49-F238E27FC236}">
                <a16:creationId xmlns:a16="http://schemas.microsoft.com/office/drawing/2014/main" xmlns="" id="{80873D52-CD76-4538-8818-061051CEF8D5}"/>
              </a:ext>
            </a:extLst>
          </p:cNvPr>
          <p:cNvSpPr>
            <a:spLocks/>
          </p:cNvSpPr>
          <p:nvPr userDrawn="1"/>
        </p:nvSpPr>
        <p:spPr bwMode="auto">
          <a:xfrm>
            <a:off x="6631920" y="4704840"/>
            <a:ext cx="2296800" cy="267840"/>
          </a:xfrm>
          <a:custGeom>
            <a:avLst/>
            <a:gdLst>
              <a:gd name="T0" fmla="*/ 625 w 9643"/>
              <a:gd name="T1" fmla="*/ 744 h 1128"/>
              <a:gd name="T2" fmla="*/ 652 w 9643"/>
              <a:gd name="T3" fmla="*/ 572 h 1128"/>
              <a:gd name="T4" fmla="*/ 201 w 9643"/>
              <a:gd name="T5" fmla="*/ 518 h 1128"/>
              <a:gd name="T6" fmla="*/ 989 w 9643"/>
              <a:gd name="T7" fmla="*/ 244 h 1128"/>
              <a:gd name="T8" fmla="*/ 1091 w 9643"/>
              <a:gd name="T9" fmla="*/ 1028 h 1128"/>
              <a:gd name="T10" fmla="*/ 1374 w 9643"/>
              <a:gd name="T11" fmla="*/ 997 h 1128"/>
              <a:gd name="T12" fmla="*/ 1180 w 9643"/>
              <a:gd name="T13" fmla="*/ 396 h 1128"/>
              <a:gd name="T14" fmla="*/ 9047 w 9643"/>
              <a:gd name="T15" fmla="*/ 794 h 1128"/>
              <a:gd name="T16" fmla="*/ 8458 w 9643"/>
              <a:gd name="T17" fmla="*/ 324 h 1128"/>
              <a:gd name="T18" fmla="*/ 8162 w 9643"/>
              <a:gd name="T19" fmla="*/ 804 h 1128"/>
              <a:gd name="T20" fmla="*/ 7927 w 9643"/>
              <a:gd name="T21" fmla="*/ 532 h 1128"/>
              <a:gd name="T22" fmla="*/ 7750 w 9643"/>
              <a:gd name="T23" fmla="*/ 722 h 1128"/>
              <a:gd name="T24" fmla="*/ 7570 w 9643"/>
              <a:gd name="T25" fmla="*/ 721 h 1128"/>
              <a:gd name="T26" fmla="*/ 8062 w 9643"/>
              <a:gd name="T27" fmla="*/ 927 h 1128"/>
              <a:gd name="T28" fmla="*/ 8101 w 9643"/>
              <a:gd name="T29" fmla="*/ 929 h 1128"/>
              <a:gd name="T30" fmla="*/ 8461 w 9643"/>
              <a:gd name="T31" fmla="*/ 421 h 1128"/>
              <a:gd name="T32" fmla="*/ 8703 w 9643"/>
              <a:gd name="T33" fmla="*/ 744 h 1128"/>
              <a:gd name="T34" fmla="*/ 9616 w 9643"/>
              <a:gd name="T35" fmla="*/ 743 h 1128"/>
              <a:gd name="T36" fmla="*/ 9643 w 9643"/>
              <a:gd name="T37" fmla="*/ 573 h 1128"/>
              <a:gd name="T38" fmla="*/ 6409 w 9643"/>
              <a:gd name="T39" fmla="*/ 248 h 1128"/>
              <a:gd name="T40" fmla="*/ 6219 w 9643"/>
              <a:gd name="T41" fmla="*/ 913 h 1128"/>
              <a:gd name="T42" fmla="*/ 6409 w 9643"/>
              <a:gd name="T43" fmla="*/ 248 h 1128"/>
              <a:gd name="T44" fmla="*/ 7908 w 9643"/>
              <a:gd name="T45" fmla="*/ 125 h 1128"/>
              <a:gd name="T46" fmla="*/ 5741 w 9643"/>
              <a:gd name="T47" fmla="*/ 766 h 1128"/>
              <a:gd name="T48" fmla="*/ 5273 w 9643"/>
              <a:gd name="T49" fmla="*/ 589 h 1128"/>
              <a:gd name="T50" fmla="*/ 5674 w 9643"/>
              <a:gd name="T51" fmla="*/ 451 h 1128"/>
              <a:gd name="T52" fmla="*/ 3803 w 9643"/>
              <a:gd name="T53" fmla="*/ 929 h 1128"/>
              <a:gd name="T54" fmla="*/ 3921 w 9643"/>
              <a:gd name="T55" fmla="*/ 741 h 1128"/>
              <a:gd name="T56" fmla="*/ 4081 w 9643"/>
              <a:gd name="T57" fmla="*/ 424 h 1128"/>
              <a:gd name="T58" fmla="*/ 4105 w 9643"/>
              <a:gd name="T59" fmla="*/ 713 h 1128"/>
              <a:gd name="T60" fmla="*/ 4696 w 9643"/>
              <a:gd name="T61" fmla="*/ 353 h 1128"/>
              <a:gd name="T62" fmla="*/ 4045 w 9643"/>
              <a:gd name="T63" fmla="*/ 114 h 1128"/>
              <a:gd name="T64" fmla="*/ 4457 w 9643"/>
              <a:gd name="T65" fmla="*/ 690 h 1128"/>
              <a:gd name="T66" fmla="*/ 4985 w 9643"/>
              <a:gd name="T67" fmla="*/ 690 h 1128"/>
              <a:gd name="T68" fmla="*/ 5363 w 9643"/>
              <a:gd name="T69" fmla="*/ 0 h 1128"/>
              <a:gd name="T70" fmla="*/ 2172 w 9643"/>
              <a:gd name="T71" fmla="*/ 592 h 1128"/>
              <a:gd name="T72" fmla="*/ 2062 w 9643"/>
              <a:gd name="T73" fmla="*/ 264 h 1128"/>
              <a:gd name="T74" fmla="*/ 1638 w 9643"/>
              <a:gd name="T75" fmla="*/ 627 h 1128"/>
              <a:gd name="T76" fmla="*/ 1643 w 9643"/>
              <a:gd name="T77" fmla="*/ 931 h 1128"/>
              <a:gd name="T78" fmla="*/ 2056 w 9643"/>
              <a:gd name="T79" fmla="*/ 930 h 1128"/>
              <a:gd name="T80" fmla="*/ 2735 w 9643"/>
              <a:gd name="T81" fmla="*/ 743 h 1128"/>
              <a:gd name="T82" fmla="*/ 2509 w 9643"/>
              <a:gd name="T83" fmla="*/ 247 h 1128"/>
              <a:gd name="T84" fmla="*/ 7385 w 9643"/>
              <a:gd name="T85" fmla="*/ 45 h 1128"/>
              <a:gd name="T86" fmla="*/ 6846 w 9643"/>
              <a:gd name="T87" fmla="*/ 797 h 1128"/>
              <a:gd name="T88" fmla="*/ 6691 w 9643"/>
              <a:gd name="T89" fmla="*/ 149 h 1128"/>
              <a:gd name="T90" fmla="*/ 6511 w 9643"/>
              <a:gd name="T91" fmla="*/ 744 h 1128"/>
              <a:gd name="T92" fmla="*/ 7339 w 9643"/>
              <a:gd name="T93" fmla="*/ 913 h 1128"/>
              <a:gd name="T94" fmla="*/ 7135 w 9643"/>
              <a:gd name="T95" fmla="*/ 801 h 1128"/>
              <a:gd name="T96" fmla="*/ 3492 w 9643"/>
              <a:gd name="T97" fmla="*/ 426 h 1128"/>
              <a:gd name="T98" fmla="*/ 3069 w 9643"/>
              <a:gd name="T99" fmla="*/ 420 h 1128"/>
              <a:gd name="T100" fmla="*/ 3066 w 9643"/>
              <a:gd name="T101" fmla="*/ 323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43" h="1128">
                <a:moveTo>
                  <a:pt x="339" y="244"/>
                </a:moveTo>
                <a:cubicBezTo>
                  <a:pt x="146" y="244"/>
                  <a:pt x="0" y="377"/>
                  <a:pt x="0" y="591"/>
                </a:cubicBezTo>
                <a:cubicBezTo>
                  <a:pt x="0" y="801"/>
                  <a:pt x="125" y="931"/>
                  <a:pt x="352" y="931"/>
                </a:cubicBezTo>
                <a:cubicBezTo>
                  <a:pt x="492" y="931"/>
                  <a:pt x="570" y="896"/>
                  <a:pt x="625" y="866"/>
                </a:cubicBezTo>
                <a:cubicBezTo>
                  <a:pt x="625" y="744"/>
                  <a:pt x="625" y="744"/>
                  <a:pt x="625" y="744"/>
                </a:cubicBezTo>
                <a:cubicBezTo>
                  <a:pt x="566" y="744"/>
                  <a:pt x="566" y="744"/>
                  <a:pt x="566" y="744"/>
                </a:cubicBezTo>
                <a:cubicBezTo>
                  <a:pt x="521" y="776"/>
                  <a:pt x="460" y="800"/>
                  <a:pt x="382" y="800"/>
                </a:cubicBezTo>
                <a:cubicBezTo>
                  <a:pt x="274" y="800"/>
                  <a:pt x="208" y="763"/>
                  <a:pt x="199" y="629"/>
                </a:cubicBezTo>
                <a:cubicBezTo>
                  <a:pt x="649" y="629"/>
                  <a:pt x="649" y="629"/>
                  <a:pt x="649" y="629"/>
                </a:cubicBezTo>
                <a:cubicBezTo>
                  <a:pt x="649" y="623"/>
                  <a:pt x="652" y="595"/>
                  <a:pt x="652" y="572"/>
                </a:cubicBezTo>
                <a:cubicBezTo>
                  <a:pt x="652" y="352"/>
                  <a:pt x="543" y="244"/>
                  <a:pt x="339" y="244"/>
                </a:cubicBezTo>
                <a:close/>
                <a:moveTo>
                  <a:pt x="201" y="518"/>
                </a:moveTo>
                <a:cubicBezTo>
                  <a:pt x="216" y="393"/>
                  <a:pt x="272" y="361"/>
                  <a:pt x="339" y="361"/>
                </a:cubicBezTo>
                <a:cubicBezTo>
                  <a:pt x="415" y="361"/>
                  <a:pt x="457" y="399"/>
                  <a:pt x="461" y="518"/>
                </a:cubicBezTo>
                <a:lnTo>
                  <a:pt x="201" y="518"/>
                </a:lnTo>
                <a:close/>
                <a:moveTo>
                  <a:pt x="1374" y="997"/>
                </a:moveTo>
                <a:cubicBezTo>
                  <a:pt x="1374" y="264"/>
                  <a:pt x="1374" y="264"/>
                  <a:pt x="1374" y="264"/>
                </a:cubicBezTo>
                <a:cubicBezTo>
                  <a:pt x="1257" y="264"/>
                  <a:pt x="1257" y="264"/>
                  <a:pt x="1257" y="264"/>
                </a:cubicBezTo>
                <a:cubicBezTo>
                  <a:pt x="1237" y="264"/>
                  <a:pt x="1205" y="270"/>
                  <a:pt x="1189" y="327"/>
                </a:cubicBezTo>
                <a:cubicBezTo>
                  <a:pt x="1143" y="276"/>
                  <a:pt x="1083" y="244"/>
                  <a:pt x="989" y="244"/>
                </a:cubicBezTo>
                <a:cubicBezTo>
                  <a:pt x="854" y="244"/>
                  <a:pt x="695" y="364"/>
                  <a:pt x="695" y="610"/>
                </a:cubicBezTo>
                <a:cubicBezTo>
                  <a:pt x="695" y="861"/>
                  <a:pt x="845" y="929"/>
                  <a:pt x="984" y="929"/>
                </a:cubicBezTo>
                <a:cubicBezTo>
                  <a:pt x="1071" y="929"/>
                  <a:pt x="1135" y="901"/>
                  <a:pt x="1180" y="863"/>
                </a:cubicBezTo>
                <a:cubicBezTo>
                  <a:pt x="1180" y="1028"/>
                  <a:pt x="1180" y="1028"/>
                  <a:pt x="1180" y="1028"/>
                </a:cubicBezTo>
                <a:cubicBezTo>
                  <a:pt x="1091" y="1028"/>
                  <a:pt x="1091" y="1028"/>
                  <a:pt x="1091" y="1028"/>
                </a:cubicBezTo>
                <a:cubicBezTo>
                  <a:pt x="1091" y="1128"/>
                  <a:pt x="1091" y="1128"/>
                  <a:pt x="1091" y="1128"/>
                </a:cubicBezTo>
                <a:cubicBezTo>
                  <a:pt x="1457" y="1128"/>
                  <a:pt x="1457" y="1128"/>
                  <a:pt x="1457" y="1128"/>
                </a:cubicBezTo>
                <a:cubicBezTo>
                  <a:pt x="1457" y="1028"/>
                  <a:pt x="1457" y="1028"/>
                  <a:pt x="1457" y="1028"/>
                </a:cubicBezTo>
                <a:cubicBezTo>
                  <a:pt x="1407" y="1028"/>
                  <a:pt x="1407" y="1028"/>
                  <a:pt x="1407" y="1028"/>
                </a:cubicBezTo>
                <a:cubicBezTo>
                  <a:pt x="1391" y="1028"/>
                  <a:pt x="1374" y="1012"/>
                  <a:pt x="1374" y="997"/>
                </a:cubicBezTo>
                <a:close/>
                <a:moveTo>
                  <a:pt x="1180" y="785"/>
                </a:moveTo>
                <a:cubicBezTo>
                  <a:pt x="1146" y="806"/>
                  <a:pt x="1102" y="819"/>
                  <a:pt x="1049" y="819"/>
                </a:cubicBezTo>
                <a:cubicBezTo>
                  <a:pt x="969" y="819"/>
                  <a:pt x="891" y="786"/>
                  <a:pt x="891" y="607"/>
                </a:cubicBezTo>
                <a:cubicBezTo>
                  <a:pt x="891" y="441"/>
                  <a:pt x="973" y="373"/>
                  <a:pt x="1065" y="373"/>
                </a:cubicBezTo>
                <a:cubicBezTo>
                  <a:pt x="1105" y="373"/>
                  <a:pt x="1147" y="384"/>
                  <a:pt x="1180" y="396"/>
                </a:cubicBezTo>
                <a:lnTo>
                  <a:pt x="1180" y="785"/>
                </a:lnTo>
                <a:close/>
                <a:moveTo>
                  <a:pt x="9643" y="573"/>
                </a:moveTo>
                <a:cubicBezTo>
                  <a:pt x="9643" y="354"/>
                  <a:pt x="9535" y="247"/>
                  <a:pt x="9331" y="247"/>
                </a:cubicBezTo>
                <a:cubicBezTo>
                  <a:pt x="9139" y="247"/>
                  <a:pt x="8994" y="378"/>
                  <a:pt x="8994" y="591"/>
                </a:cubicBezTo>
                <a:cubicBezTo>
                  <a:pt x="8994" y="672"/>
                  <a:pt x="9012" y="740"/>
                  <a:pt x="9047" y="794"/>
                </a:cubicBezTo>
                <a:cubicBezTo>
                  <a:pt x="9023" y="801"/>
                  <a:pt x="8997" y="806"/>
                  <a:pt x="8970" y="806"/>
                </a:cubicBezTo>
                <a:cubicBezTo>
                  <a:pt x="8919" y="806"/>
                  <a:pt x="8891" y="792"/>
                  <a:pt x="8884" y="745"/>
                </a:cubicBezTo>
                <a:cubicBezTo>
                  <a:pt x="8884" y="427"/>
                  <a:pt x="8884" y="427"/>
                  <a:pt x="8884" y="427"/>
                </a:cubicBezTo>
                <a:cubicBezTo>
                  <a:pt x="8884" y="278"/>
                  <a:pt x="8799" y="248"/>
                  <a:pt x="8698" y="248"/>
                </a:cubicBezTo>
                <a:cubicBezTo>
                  <a:pt x="8606" y="248"/>
                  <a:pt x="8523" y="278"/>
                  <a:pt x="8458" y="324"/>
                </a:cubicBezTo>
                <a:cubicBezTo>
                  <a:pt x="8451" y="267"/>
                  <a:pt x="8432" y="264"/>
                  <a:pt x="8399" y="264"/>
                </a:cubicBezTo>
                <a:cubicBezTo>
                  <a:pt x="8279" y="264"/>
                  <a:pt x="8279" y="264"/>
                  <a:pt x="8279" y="264"/>
                </a:cubicBezTo>
                <a:cubicBezTo>
                  <a:pt x="8279" y="790"/>
                  <a:pt x="8279" y="790"/>
                  <a:pt x="8279" y="790"/>
                </a:cubicBezTo>
                <a:cubicBezTo>
                  <a:pt x="8252" y="799"/>
                  <a:pt x="8222" y="806"/>
                  <a:pt x="8191" y="806"/>
                </a:cubicBezTo>
                <a:cubicBezTo>
                  <a:pt x="8180" y="806"/>
                  <a:pt x="8171" y="806"/>
                  <a:pt x="8162" y="804"/>
                </a:cubicBezTo>
                <a:cubicBezTo>
                  <a:pt x="8125" y="798"/>
                  <a:pt x="8106" y="776"/>
                  <a:pt x="8106" y="724"/>
                </a:cubicBezTo>
                <a:cubicBezTo>
                  <a:pt x="8106" y="381"/>
                  <a:pt x="8106" y="381"/>
                  <a:pt x="8106" y="381"/>
                </a:cubicBezTo>
                <a:cubicBezTo>
                  <a:pt x="8106" y="279"/>
                  <a:pt x="8097" y="264"/>
                  <a:pt x="8033" y="264"/>
                </a:cubicBezTo>
                <a:cubicBezTo>
                  <a:pt x="7927" y="264"/>
                  <a:pt x="7927" y="264"/>
                  <a:pt x="7927" y="264"/>
                </a:cubicBezTo>
                <a:cubicBezTo>
                  <a:pt x="7927" y="532"/>
                  <a:pt x="7927" y="532"/>
                  <a:pt x="7927" y="532"/>
                </a:cubicBezTo>
                <a:cubicBezTo>
                  <a:pt x="7927" y="723"/>
                  <a:pt x="7927" y="723"/>
                  <a:pt x="7927" y="723"/>
                </a:cubicBezTo>
                <a:cubicBezTo>
                  <a:pt x="7927" y="726"/>
                  <a:pt x="7927" y="726"/>
                  <a:pt x="7927" y="726"/>
                </a:cubicBezTo>
                <a:cubicBezTo>
                  <a:pt x="7927" y="790"/>
                  <a:pt x="7927" y="790"/>
                  <a:pt x="7927" y="790"/>
                </a:cubicBezTo>
                <a:cubicBezTo>
                  <a:pt x="7899" y="799"/>
                  <a:pt x="7869" y="806"/>
                  <a:pt x="7837" y="806"/>
                </a:cubicBezTo>
                <a:cubicBezTo>
                  <a:pt x="7778" y="806"/>
                  <a:pt x="7750" y="788"/>
                  <a:pt x="7750" y="722"/>
                </a:cubicBezTo>
                <a:cubicBezTo>
                  <a:pt x="7749" y="148"/>
                  <a:pt x="7749" y="148"/>
                  <a:pt x="7749" y="148"/>
                </a:cubicBezTo>
                <a:cubicBezTo>
                  <a:pt x="7749" y="60"/>
                  <a:pt x="7739" y="45"/>
                  <a:pt x="7674" y="45"/>
                </a:cubicBezTo>
                <a:cubicBezTo>
                  <a:pt x="7570" y="45"/>
                  <a:pt x="7570" y="45"/>
                  <a:pt x="7570" y="45"/>
                </a:cubicBezTo>
                <a:cubicBezTo>
                  <a:pt x="7570" y="552"/>
                  <a:pt x="7570" y="552"/>
                  <a:pt x="7570" y="552"/>
                </a:cubicBezTo>
                <a:cubicBezTo>
                  <a:pt x="7570" y="721"/>
                  <a:pt x="7570" y="721"/>
                  <a:pt x="7570" y="721"/>
                </a:cubicBezTo>
                <a:cubicBezTo>
                  <a:pt x="7570" y="744"/>
                  <a:pt x="7570" y="744"/>
                  <a:pt x="7570" y="744"/>
                </a:cubicBezTo>
                <a:cubicBezTo>
                  <a:pt x="7570" y="893"/>
                  <a:pt x="7645" y="929"/>
                  <a:pt x="7745" y="929"/>
                </a:cubicBezTo>
                <a:cubicBezTo>
                  <a:pt x="7825" y="929"/>
                  <a:pt x="7907" y="903"/>
                  <a:pt x="7970" y="866"/>
                </a:cubicBezTo>
                <a:cubicBezTo>
                  <a:pt x="7996" y="893"/>
                  <a:pt x="8007" y="919"/>
                  <a:pt x="8062" y="927"/>
                </a:cubicBezTo>
                <a:cubicBezTo>
                  <a:pt x="8062" y="927"/>
                  <a:pt x="8062" y="927"/>
                  <a:pt x="8062" y="927"/>
                </a:cubicBezTo>
                <a:cubicBezTo>
                  <a:pt x="8070" y="928"/>
                  <a:pt x="8078" y="929"/>
                  <a:pt x="8087" y="929"/>
                </a:cubicBezTo>
                <a:cubicBezTo>
                  <a:pt x="8097" y="929"/>
                  <a:pt x="8097" y="929"/>
                  <a:pt x="8097" y="929"/>
                </a:cubicBezTo>
                <a:cubicBezTo>
                  <a:pt x="8099" y="929"/>
                  <a:pt x="8099" y="929"/>
                  <a:pt x="8099" y="929"/>
                </a:cubicBezTo>
                <a:cubicBezTo>
                  <a:pt x="8099" y="929"/>
                  <a:pt x="8099" y="929"/>
                  <a:pt x="8099" y="929"/>
                </a:cubicBezTo>
                <a:cubicBezTo>
                  <a:pt x="8101" y="929"/>
                  <a:pt x="8101" y="929"/>
                  <a:pt x="8101" y="929"/>
                </a:cubicBezTo>
                <a:cubicBezTo>
                  <a:pt x="8106" y="929"/>
                  <a:pt x="8106" y="929"/>
                  <a:pt x="8106" y="929"/>
                </a:cubicBezTo>
                <a:cubicBezTo>
                  <a:pt x="8166" y="928"/>
                  <a:pt x="8227" y="912"/>
                  <a:pt x="8279" y="888"/>
                </a:cubicBezTo>
                <a:cubicBezTo>
                  <a:pt x="8279" y="913"/>
                  <a:pt x="8279" y="913"/>
                  <a:pt x="8279" y="913"/>
                </a:cubicBezTo>
                <a:cubicBezTo>
                  <a:pt x="8461" y="913"/>
                  <a:pt x="8461" y="913"/>
                  <a:pt x="8461" y="913"/>
                </a:cubicBezTo>
                <a:cubicBezTo>
                  <a:pt x="8461" y="421"/>
                  <a:pt x="8461" y="421"/>
                  <a:pt x="8461" y="421"/>
                </a:cubicBezTo>
                <a:cubicBezTo>
                  <a:pt x="8505" y="406"/>
                  <a:pt x="8559" y="391"/>
                  <a:pt x="8618" y="391"/>
                </a:cubicBezTo>
                <a:cubicBezTo>
                  <a:pt x="8678" y="391"/>
                  <a:pt x="8704" y="410"/>
                  <a:pt x="8704" y="476"/>
                </a:cubicBezTo>
                <a:cubicBezTo>
                  <a:pt x="8704" y="552"/>
                  <a:pt x="8704" y="552"/>
                  <a:pt x="8704" y="552"/>
                </a:cubicBezTo>
                <a:cubicBezTo>
                  <a:pt x="8703" y="552"/>
                  <a:pt x="8703" y="552"/>
                  <a:pt x="8703" y="552"/>
                </a:cubicBezTo>
                <a:cubicBezTo>
                  <a:pt x="8703" y="744"/>
                  <a:pt x="8703" y="744"/>
                  <a:pt x="8703" y="744"/>
                </a:cubicBezTo>
                <a:cubicBezTo>
                  <a:pt x="8703" y="893"/>
                  <a:pt x="8778" y="929"/>
                  <a:pt x="8878" y="929"/>
                </a:cubicBezTo>
                <a:cubicBezTo>
                  <a:pt x="8962" y="929"/>
                  <a:pt x="9047" y="901"/>
                  <a:pt x="9110" y="861"/>
                </a:cubicBezTo>
                <a:cubicBezTo>
                  <a:pt x="9168" y="905"/>
                  <a:pt x="9247" y="929"/>
                  <a:pt x="9345" y="929"/>
                </a:cubicBezTo>
                <a:cubicBezTo>
                  <a:pt x="9483" y="929"/>
                  <a:pt x="9561" y="895"/>
                  <a:pt x="9616" y="865"/>
                </a:cubicBezTo>
                <a:cubicBezTo>
                  <a:pt x="9616" y="743"/>
                  <a:pt x="9616" y="743"/>
                  <a:pt x="9616" y="743"/>
                </a:cubicBezTo>
                <a:cubicBezTo>
                  <a:pt x="9557" y="743"/>
                  <a:pt x="9557" y="743"/>
                  <a:pt x="9557" y="743"/>
                </a:cubicBezTo>
                <a:cubicBezTo>
                  <a:pt x="9512" y="775"/>
                  <a:pt x="9452" y="799"/>
                  <a:pt x="9374" y="799"/>
                </a:cubicBezTo>
                <a:cubicBezTo>
                  <a:pt x="9267" y="799"/>
                  <a:pt x="9201" y="762"/>
                  <a:pt x="9192" y="630"/>
                </a:cubicBezTo>
                <a:cubicBezTo>
                  <a:pt x="9640" y="630"/>
                  <a:pt x="9640" y="630"/>
                  <a:pt x="9640" y="630"/>
                </a:cubicBezTo>
                <a:cubicBezTo>
                  <a:pt x="9640" y="623"/>
                  <a:pt x="9643" y="595"/>
                  <a:pt x="9643" y="573"/>
                </a:cubicBezTo>
                <a:close/>
                <a:moveTo>
                  <a:pt x="9194" y="518"/>
                </a:moveTo>
                <a:cubicBezTo>
                  <a:pt x="9209" y="395"/>
                  <a:pt x="9264" y="363"/>
                  <a:pt x="9331" y="363"/>
                </a:cubicBezTo>
                <a:cubicBezTo>
                  <a:pt x="9407" y="363"/>
                  <a:pt x="9449" y="401"/>
                  <a:pt x="9453" y="518"/>
                </a:cubicBezTo>
                <a:lnTo>
                  <a:pt x="9194" y="518"/>
                </a:lnTo>
                <a:close/>
                <a:moveTo>
                  <a:pt x="6409" y="248"/>
                </a:moveTo>
                <a:cubicBezTo>
                  <a:pt x="6423" y="248"/>
                  <a:pt x="6438" y="250"/>
                  <a:pt x="6451" y="254"/>
                </a:cubicBezTo>
                <a:cubicBezTo>
                  <a:pt x="6451" y="400"/>
                  <a:pt x="6451" y="400"/>
                  <a:pt x="6451" y="400"/>
                </a:cubicBezTo>
                <a:cubicBezTo>
                  <a:pt x="6418" y="400"/>
                  <a:pt x="6418" y="400"/>
                  <a:pt x="6418" y="400"/>
                </a:cubicBezTo>
                <a:cubicBezTo>
                  <a:pt x="6323" y="400"/>
                  <a:pt x="6256" y="420"/>
                  <a:pt x="6219" y="439"/>
                </a:cubicBezTo>
                <a:cubicBezTo>
                  <a:pt x="6219" y="913"/>
                  <a:pt x="6219" y="913"/>
                  <a:pt x="6219" y="913"/>
                </a:cubicBezTo>
                <a:cubicBezTo>
                  <a:pt x="6037" y="913"/>
                  <a:pt x="6037" y="913"/>
                  <a:pt x="6037" y="913"/>
                </a:cubicBezTo>
                <a:cubicBezTo>
                  <a:pt x="6037" y="264"/>
                  <a:pt x="6037" y="264"/>
                  <a:pt x="6037" y="264"/>
                </a:cubicBezTo>
                <a:cubicBezTo>
                  <a:pt x="6157" y="264"/>
                  <a:pt x="6157" y="264"/>
                  <a:pt x="6157" y="264"/>
                </a:cubicBezTo>
                <a:cubicBezTo>
                  <a:pt x="6190" y="264"/>
                  <a:pt x="6210" y="265"/>
                  <a:pt x="6216" y="331"/>
                </a:cubicBezTo>
                <a:cubicBezTo>
                  <a:pt x="6260" y="287"/>
                  <a:pt x="6323" y="248"/>
                  <a:pt x="6409" y="248"/>
                </a:cubicBezTo>
                <a:close/>
                <a:moveTo>
                  <a:pt x="7908" y="125"/>
                </a:moveTo>
                <a:cubicBezTo>
                  <a:pt x="7908" y="70"/>
                  <a:pt x="7955" y="26"/>
                  <a:pt x="8013" y="26"/>
                </a:cubicBezTo>
                <a:cubicBezTo>
                  <a:pt x="8071" y="26"/>
                  <a:pt x="8118" y="70"/>
                  <a:pt x="8118" y="125"/>
                </a:cubicBezTo>
                <a:cubicBezTo>
                  <a:pt x="8118" y="179"/>
                  <a:pt x="8071" y="222"/>
                  <a:pt x="8013" y="222"/>
                </a:cubicBezTo>
                <a:cubicBezTo>
                  <a:pt x="7955" y="222"/>
                  <a:pt x="7908" y="179"/>
                  <a:pt x="7908" y="125"/>
                </a:cubicBezTo>
                <a:close/>
                <a:moveTo>
                  <a:pt x="5768" y="274"/>
                </a:moveTo>
                <a:cubicBezTo>
                  <a:pt x="5725" y="257"/>
                  <a:pt x="5678" y="247"/>
                  <a:pt x="5629" y="247"/>
                </a:cubicBezTo>
                <a:cubicBezTo>
                  <a:pt x="5616" y="247"/>
                  <a:pt x="5604" y="248"/>
                  <a:pt x="5592" y="249"/>
                </a:cubicBezTo>
                <a:cubicBezTo>
                  <a:pt x="5548" y="306"/>
                  <a:pt x="5523" y="375"/>
                  <a:pt x="5523" y="451"/>
                </a:cubicBezTo>
                <a:cubicBezTo>
                  <a:pt x="5523" y="592"/>
                  <a:pt x="5613" y="714"/>
                  <a:pt x="5741" y="766"/>
                </a:cubicBezTo>
                <a:cubicBezTo>
                  <a:pt x="5709" y="787"/>
                  <a:pt x="5670" y="800"/>
                  <a:pt x="5629" y="800"/>
                </a:cubicBezTo>
                <a:cubicBezTo>
                  <a:pt x="5515" y="800"/>
                  <a:pt x="5423" y="705"/>
                  <a:pt x="5423" y="589"/>
                </a:cubicBezTo>
                <a:cubicBezTo>
                  <a:pt x="5423" y="539"/>
                  <a:pt x="5440" y="493"/>
                  <a:pt x="5469" y="457"/>
                </a:cubicBezTo>
                <a:cubicBezTo>
                  <a:pt x="5469" y="403"/>
                  <a:pt x="5489" y="306"/>
                  <a:pt x="5519" y="264"/>
                </a:cubicBezTo>
                <a:cubicBezTo>
                  <a:pt x="5374" y="309"/>
                  <a:pt x="5273" y="440"/>
                  <a:pt x="5273" y="589"/>
                </a:cubicBezTo>
                <a:cubicBezTo>
                  <a:pt x="5273" y="779"/>
                  <a:pt x="5435" y="931"/>
                  <a:pt x="5629" y="931"/>
                </a:cubicBezTo>
                <a:cubicBezTo>
                  <a:pt x="5823" y="931"/>
                  <a:pt x="5986" y="779"/>
                  <a:pt x="5986" y="589"/>
                </a:cubicBezTo>
                <a:cubicBezTo>
                  <a:pt x="5986" y="448"/>
                  <a:pt x="5896" y="326"/>
                  <a:pt x="5768" y="274"/>
                </a:cubicBezTo>
                <a:close/>
                <a:moveTo>
                  <a:pt x="5825" y="654"/>
                </a:moveTo>
                <a:cubicBezTo>
                  <a:pt x="5738" y="629"/>
                  <a:pt x="5674" y="548"/>
                  <a:pt x="5674" y="451"/>
                </a:cubicBezTo>
                <a:cubicBezTo>
                  <a:pt x="5674" y="429"/>
                  <a:pt x="5677" y="407"/>
                  <a:pt x="5684" y="387"/>
                </a:cubicBezTo>
                <a:cubicBezTo>
                  <a:pt x="5771" y="411"/>
                  <a:pt x="5835" y="492"/>
                  <a:pt x="5835" y="589"/>
                </a:cubicBezTo>
                <a:cubicBezTo>
                  <a:pt x="5835" y="612"/>
                  <a:pt x="5831" y="633"/>
                  <a:pt x="5825" y="654"/>
                </a:cubicBezTo>
                <a:close/>
                <a:moveTo>
                  <a:pt x="4105" y="713"/>
                </a:moveTo>
                <a:cubicBezTo>
                  <a:pt x="4105" y="844"/>
                  <a:pt x="4014" y="929"/>
                  <a:pt x="3803" y="929"/>
                </a:cubicBezTo>
                <a:cubicBezTo>
                  <a:pt x="3677" y="929"/>
                  <a:pt x="3608" y="911"/>
                  <a:pt x="3551" y="894"/>
                </a:cubicBezTo>
                <a:cubicBezTo>
                  <a:pt x="3551" y="744"/>
                  <a:pt x="3551" y="744"/>
                  <a:pt x="3551" y="744"/>
                </a:cubicBezTo>
                <a:cubicBezTo>
                  <a:pt x="3663" y="744"/>
                  <a:pt x="3663" y="744"/>
                  <a:pt x="3663" y="744"/>
                </a:cubicBezTo>
                <a:cubicBezTo>
                  <a:pt x="3678" y="791"/>
                  <a:pt x="3741" y="820"/>
                  <a:pt x="3802" y="820"/>
                </a:cubicBezTo>
                <a:cubicBezTo>
                  <a:pt x="3876" y="820"/>
                  <a:pt x="3921" y="790"/>
                  <a:pt x="3921" y="741"/>
                </a:cubicBezTo>
                <a:cubicBezTo>
                  <a:pt x="3921" y="692"/>
                  <a:pt x="3891" y="671"/>
                  <a:pt x="3779" y="656"/>
                </a:cubicBezTo>
                <a:cubicBezTo>
                  <a:pt x="3629" y="636"/>
                  <a:pt x="3559" y="586"/>
                  <a:pt x="3559" y="455"/>
                </a:cubicBezTo>
                <a:cubicBezTo>
                  <a:pt x="3559" y="323"/>
                  <a:pt x="3665" y="247"/>
                  <a:pt x="3843" y="247"/>
                </a:cubicBezTo>
                <a:cubicBezTo>
                  <a:pt x="3952" y="247"/>
                  <a:pt x="4026" y="258"/>
                  <a:pt x="4081" y="276"/>
                </a:cubicBezTo>
                <a:cubicBezTo>
                  <a:pt x="4081" y="424"/>
                  <a:pt x="4081" y="424"/>
                  <a:pt x="4081" y="424"/>
                </a:cubicBezTo>
                <a:cubicBezTo>
                  <a:pt x="3974" y="424"/>
                  <a:pt x="3974" y="424"/>
                  <a:pt x="3974" y="424"/>
                </a:cubicBezTo>
                <a:cubicBezTo>
                  <a:pt x="3952" y="384"/>
                  <a:pt x="3909" y="359"/>
                  <a:pt x="3836" y="359"/>
                </a:cubicBezTo>
                <a:cubicBezTo>
                  <a:pt x="3765" y="359"/>
                  <a:pt x="3725" y="387"/>
                  <a:pt x="3725" y="429"/>
                </a:cubicBezTo>
                <a:cubicBezTo>
                  <a:pt x="3725" y="469"/>
                  <a:pt x="3750" y="493"/>
                  <a:pt x="3868" y="510"/>
                </a:cubicBezTo>
                <a:cubicBezTo>
                  <a:pt x="4036" y="534"/>
                  <a:pt x="4105" y="579"/>
                  <a:pt x="4105" y="713"/>
                </a:cubicBezTo>
                <a:close/>
                <a:moveTo>
                  <a:pt x="5291" y="155"/>
                </a:moveTo>
                <a:cubicBezTo>
                  <a:pt x="5082" y="930"/>
                  <a:pt x="5082" y="930"/>
                  <a:pt x="5082" y="930"/>
                </a:cubicBezTo>
                <a:cubicBezTo>
                  <a:pt x="4848" y="930"/>
                  <a:pt x="4848" y="930"/>
                  <a:pt x="4848" y="930"/>
                </a:cubicBezTo>
                <a:cubicBezTo>
                  <a:pt x="4699" y="353"/>
                  <a:pt x="4699" y="353"/>
                  <a:pt x="4699" y="353"/>
                </a:cubicBezTo>
                <a:cubicBezTo>
                  <a:pt x="4696" y="353"/>
                  <a:pt x="4696" y="353"/>
                  <a:pt x="4696" y="353"/>
                </a:cubicBezTo>
                <a:cubicBezTo>
                  <a:pt x="4546" y="930"/>
                  <a:pt x="4546" y="930"/>
                  <a:pt x="4546" y="930"/>
                </a:cubicBezTo>
                <a:cubicBezTo>
                  <a:pt x="4312" y="930"/>
                  <a:pt x="4312" y="930"/>
                  <a:pt x="4312" y="930"/>
                </a:cubicBezTo>
                <a:cubicBezTo>
                  <a:pt x="4113" y="150"/>
                  <a:pt x="4113" y="150"/>
                  <a:pt x="4113" y="150"/>
                </a:cubicBezTo>
                <a:cubicBezTo>
                  <a:pt x="4105" y="130"/>
                  <a:pt x="4088" y="114"/>
                  <a:pt x="4068" y="114"/>
                </a:cubicBezTo>
                <a:cubicBezTo>
                  <a:pt x="4045" y="114"/>
                  <a:pt x="4045" y="114"/>
                  <a:pt x="4045" y="114"/>
                </a:cubicBezTo>
                <a:cubicBezTo>
                  <a:pt x="4045" y="0"/>
                  <a:pt x="4045" y="0"/>
                  <a:pt x="4045" y="0"/>
                </a:cubicBezTo>
                <a:cubicBezTo>
                  <a:pt x="4437" y="0"/>
                  <a:pt x="4437" y="0"/>
                  <a:pt x="4437" y="0"/>
                </a:cubicBezTo>
                <a:cubicBezTo>
                  <a:pt x="4437" y="114"/>
                  <a:pt x="4437" y="114"/>
                  <a:pt x="4437" y="114"/>
                </a:cubicBezTo>
                <a:cubicBezTo>
                  <a:pt x="4322" y="114"/>
                  <a:pt x="4322" y="114"/>
                  <a:pt x="4322" y="114"/>
                </a:cubicBezTo>
                <a:cubicBezTo>
                  <a:pt x="4457" y="690"/>
                  <a:pt x="4457" y="690"/>
                  <a:pt x="4457" y="690"/>
                </a:cubicBezTo>
                <a:cubicBezTo>
                  <a:pt x="4460" y="690"/>
                  <a:pt x="4460" y="690"/>
                  <a:pt x="4460" y="690"/>
                </a:cubicBezTo>
                <a:cubicBezTo>
                  <a:pt x="4640" y="0"/>
                  <a:pt x="4640" y="0"/>
                  <a:pt x="4640" y="0"/>
                </a:cubicBezTo>
                <a:cubicBezTo>
                  <a:pt x="4804" y="0"/>
                  <a:pt x="4804" y="0"/>
                  <a:pt x="4804" y="0"/>
                </a:cubicBezTo>
                <a:cubicBezTo>
                  <a:pt x="4982" y="690"/>
                  <a:pt x="4982" y="690"/>
                  <a:pt x="4982" y="690"/>
                </a:cubicBezTo>
                <a:cubicBezTo>
                  <a:pt x="4985" y="690"/>
                  <a:pt x="4985" y="690"/>
                  <a:pt x="4985" y="690"/>
                </a:cubicBezTo>
                <a:cubicBezTo>
                  <a:pt x="5107" y="204"/>
                  <a:pt x="5107" y="204"/>
                  <a:pt x="5107" y="204"/>
                </a:cubicBezTo>
                <a:cubicBezTo>
                  <a:pt x="5128" y="146"/>
                  <a:pt x="5114" y="114"/>
                  <a:pt x="5060" y="114"/>
                </a:cubicBezTo>
                <a:cubicBezTo>
                  <a:pt x="5009" y="114"/>
                  <a:pt x="5009" y="114"/>
                  <a:pt x="5009" y="114"/>
                </a:cubicBezTo>
                <a:cubicBezTo>
                  <a:pt x="5009" y="0"/>
                  <a:pt x="5009" y="0"/>
                  <a:pt x="5009" y="0"/>
                </a:cubicBezTo>
                <a:cubicBezTo>
                  <a:pt x="5363" y="0"/>
                  <a:pt x="5363" y="0"/>
                  <a:pt x="5363" y="0"/>
                </a:cubicBezTo>
                <a:cubicBezTo>
                  <a:pt x="5363" y="114"/>
                  <a:pt x="5363" y="114"/>
                  <a:pt x="5363" y="114"/>
                </a:cubicBezTo>
                <a:cubicBezTo>
                  <a:pt x="5343" y="114"/>
                  <a:pt x="5343" y="114"/>
                  <a:pt x="5343" y="114"/>
                </a:cubicBezTo>
                <a:cubicBezTo>
                  <a:pt x="5320" y="114"/>
                  <a:pt x="5299" y="131"/>
                  <a:pt x="5291" y="155"/>
                </a:cubicBezTo>
                <a:close/>
                <a:moveTo>
                  <a:pt x="2509" y="247"/>
                </a:moveTo>
                <a:cubicBezTo>
                  <a:pt x="2317" y="247"/>
                  <a:pt x="2172" y="378"/>
                  <a:pt x="2172" y="592"/>
                </a:cubicBezTo>
                <a:cubicBezTo>
                  <a:pt x="2172" y="672"/>
                  <a:pt x="2190" y="740"/>
                  <a:pt x="2225" y="794"/>
                </a:cubicBezTo>
                <a:cubicBezTo>
                  <a:pt x="2201" y="801"/>
                  <a:pt x="2175" y="806"/>
                  <a:pt x="2148" y="806"/>
                </a:cubicBezTo>
                <a:cubicBezTo>
                  <a:pt x="2097" y="806"/>
                  <a:pt x="2068" y="792"/>
                  <a:pt x="2062" y="745"/>
                </a:cubicBezTo>
                <a:cubicBezTo>
                  <a:pt x="2062" y="702"/>
                  <a:pt x="2062" y="702"/>
                  <a:pt x="2062" y="702"/>
                </a:cubicBezTo>
                <a:cubicBezTo>
                  <a:pt x="2062" y="264"/>
                  <a:pt x="2062" y="264"/>
                  <a:pt x="2062" y="264"/>
                </a:cubicBezTo>
                <a:cubicBezTo>
                  <a:pt x="1880" y="264"/>
                  <a:pt x="1880" y="264"/>
                  <a:pt x="1880" y="264"/>
                </a:cubicBezTo>
                <a:cubicBezTo>
                  <a:pt x="1880" y="757"/>
                  <a:pt x="1880" y="757"/>
                  <a:pt x="1880" y="757"/>
                </a:cubicBezTo>
                <a:cubicBezTo>
                  <a:pt x="1837" y="773"/>
                  <a:pt x="1783" y="788"/>
                  <a:pt x="1723" y="788"/>
                </a:cubicBezTo>
                <a:cubicBezTo>
                  <a:pt x="1664" y="788"/>
                  <a:pt x="1638" y="768"/>
                  <a:pt x="1638" y="703"/>
                </a:cubicBezTo>
                <a:cubicBezTo>
                  <a:pt x="1638" y="627"/>
                  <a:pt x="1638" y="627"/>
                  <a:pt x="1638" y="627"/>
                </a:cubicBezTo>
                <a:cubicBezTo>
                  <a:pt x="1638" y="627"/>
                  <a:pt x="1638" y="627"/>
                  <a:pt x="1638" y="627"/>
                </a:cubicBezTo>
                <a:cubicBezTo>
                  <a:pt x="1638" y="264"/>
                  <a:pt x="1638" y="264"/>
                  <a:pt x="1638" y="264"/>
                </a:cubicBezTo>
                <a:cubicBezTo>
                  <a:pt x="1457" y="264"/>
                  <a:pt x="1457" y="264"/>
                  <a:pt x="1457" y="264"/>
                </a:cubicBezTo>
                <a:cubicBezTo>
                  <a:pt x="1457" y="752"/>
                  <a:pt x="1457" y="752"/>
                  <a:pt x="1457" y="752"/>
                </a:cubicBezTo>
                <a:cubicBezTo>
                  <a:pt x="1457" y="901"/>
                  <a:pt x="1543" y="931"/>
                  <a:pt x="1643" y="931"/>
                </a:cubicBezTo>
                <a:cubicBezTo>
                  <a:pt x="1724" y="931"/>
                  <a:pt x="1797" y="907"/>
                  <a:pt x="1857" y="871"/>
                </a:cubicBezTo>
                <a:cubicBezTo>
                  <a:pt x="1857" y="871"/>
                  <a:pt x="1857" y="871"/>
                  <a:pt x="1857" y="871"/>
                </a:cubicBezTo>
                <a:cubicBezTo>
                  <a:pt x="1857" y="871"/>
                  <a:pt x="1867" y="865"/>
                  <a:pt x="1898" y="845"/>
                </a:cubicBezTo>
                <a:cubicBezTo>
                  <a:pt x="1898" y="845"/>
                  <a:pt x="1898" y="845"/>
                  <a:pt x="1898" y="845"/>
                </a:cubicBezTo>
                <a:cubicBezTo>
                  <a:pt x="1926" y="910"/>
                  <a:pt x="1984" y="930"/>
                  <a:pt x="2056" y="930"/>
                </a:cubicBezTo>
                <a:cubicBezTo>
                  <a:pt x="2139" y="930"/>
                  <a:pt x="2225" y="901"/>
                  <a:pt x="2288" y="861"/>
                </a:cubicBezTo>
                <a:cubicBezTo>
                  <a:pt x="2346" y="906"/>
                  <a:pt x="2425" y="930"/>
                  <a:pt x="2523" y="930"/>
                </a:cubicBezTo>
                <a:cubicBezTo>
                  <a:pt x="2661" y="930"/>
                  <a:pt x="2739" y="895"/>
                  <a:pt x="2794" y="865"/>
                </a:cubicBezTo>
                <a:cubicBezTo>
                  <a:pt x="2794" y="743"/>
                  <a:pt x="2794" y="743"/>
                  <a:pt x="2794" y="743"/>
                </a:cubicBezTo>
                <a:cubicBezTo>
                  <a:pt x="2735" y="743"/>
                  <a:pt x="2735" y="743"/>
                  <a:pt x="2735" y="743"/>
                </a:cubicBezTo>
                <a:cubicBezTo>
                  <a:pt x="2690" y="775"/>
                  <a:pt x="2630" y="799"/>
                  <a:pt x="2551" y="799"/>
                </a:cubicBezTo>
                <a:cubicBezTo>
                  <a:pt x="2445" y="799"/>
                  <a:pt x="2379" y="762"/>
                  <a:pt x="2369" y="630"/>
                </a:cubicBezTo>
                <a:cubicBezTo>
                  <a:pt x="2818" y="630"/>
                  <a:pt x="2818" y="630"/>
                  <a:pt x="2818" y="630"/>
                </a:cubicBezTo>
                <a:cubicBezTo>
                  <a:pt x="2818" y="624"/>
                  <a:pt x="2821" y="596"/>
                  <a:pt x="2821" y="573"/>
                </a:cubicBezTo>
                <a:cubicBezTo>
                  <a:pt x="2821" y="354"/>
                  <a:pt x="2712" y="247"/>
                  <a:pt x="2509" y="247"/>
                </a:cubicBezTo>
                <a:close/>
                <a:moveTo>
                  <a:pt x="2372" y="518"/>
                </a:moveTo>
                <a:cubicBezTo>
                  <a:pt x="2387" y="395"/>
                  <a:pt x="2442" y="363"/>
                  <a:pt x="2509" y="363"/>
                </a:cubicBezTo>
                <a:cubicBezTo>
                  <a:pt x="2584" y="363"/>
                  <a:pt x="2627" y="401"/>
                  <a:pt x="2631" y="518"/>
                </a:cubicBezTo>
                <a:lnTo>
                  <a:pt x="2372" y="518"/>
                </a:lnTo>
                <a:close/>
                <a:moveTo>
                  <a:pt x="7385" y="45"/>
                </a:moveTo>
                <a:cubicBezTo>
                  <a:pt x="7280" y="45"/>
                  <a:pt x="7280" y="45"/>
                  <a:pt x="7280" y="45"/>
                </a:cubicBezTo>
                <a:cubicBezTo>
                  <a:pt x="7280" y="301"/>
                  <a:pt x="7280" y="301"/>
                  <a:pt x="7280" y="301"/>
                </a:cubicBezTo>
                <a:cubicBezTo>
                  <a:pt x="7237" y="265"/>
                  <a:pt x="7187" y="248"/>
                  <a:pt x="7098" y="248"/>
                </a:cubicBezTo>
                <a:cubicBezTo>
                  <a:pt x="6950" y="248"/>
                  <a:pt x="6801" y="338"/>
                  <a:pt x="6801" y="599"/>
                </a:cubicBezTo>
                <a:cubicBezTo>
                  <a:pt x="6801" y="680"/>
                  <a:pt x="6818" y="746"/>
                  <a:pt x="6846" y="797"/>
                </a:cubicBezTo>
                <a:cubicBezTo>
                  <a:pt x="6825" y="803"/>
                  <a:pt x="6803" y="807"/>
                  <a:pt x="6780" y="807"/>
                </a:cubicBezTo>
                <a:cubicBezTo>
                  <a:pt x="6720" y="807"/>
                  <a:pt x="6691" y="788"/>
                  <a:pt x="6691" y="722"/>
                </a:cubicBezTo>
                <a:cubicBezTo>
                  <a:pt x="6691" y="552"/>
                  <a:pt x="6691" y="552"/>
                  <a:pt x="6691" y="552"/>
                </a:cubicBezTo>
                <a:cubicBezTo>
                  <a:pt x="6691" y="552"/>
                  <a:pt x="6691" y="552"/>
                  <a:pt x="6691" y="552"/>
                </a:cubicBezTo>
                <a:cubicBezTo>
                  <a:pt x="6691" y="149"/>
                  <a:pt x="6691" y="149"/>
                  <a:pt x="6691" y="149"/>
                </a:cubicBezTo>
                <a:cubicBezTo>
                  <a:pt x="6691" y="60"/>
                  <a:pt x="6680" y="45"/>
                  <a:pt x="6616" y="45"/>
                </a:cubicBezTo>
                <a:cubicBezTo>
                  <a:pt x="6511" y="45"/>
                  <a:pt x="6511" y="45"/>
                  <a:pt x="6511" y="45"/>
                </a:cubicBezTo>
                <a:cubicBezTo>
                  <a:pt x="6511" y="552"/>
                  <a:pt x="6511" y="552"/>
                  <a:pt x="6511" y="552"/>
                </a:cubicBezTo>
                <a:cubicBezTo>
                  <a:pt x="6511" y="724"/>
                  <a:pt x="6511" y="724"/>
                  <a:pt x="6511" y="724"/>
                </a:cubicBezTo>
                <a:cubicBezTo>
                  <a:pt x="6511" y="744"/>
                  <a:pt x="6511" y="744"/>
                  <a:pt x="6511" y="744"/>
                </a:cubicBezTo>
                <a:cubicBezTo>
                  <a:pt x="6511" y="894"/>
                  <a:pt x="6586" y="931"/>
                  <a:pt x="6687" y="931"/>
                </a:cubicBezTo>
                <a:cubicBezTo>
                  <a:pt x="6765" y="931"/>
                  <a:pt x="6844" y="906"/>
                  <a:pt x="6906" y="871"/>
                </a:cubicBezTo>
                <a:cubicBezTo>
                  <a:pt x="6953" y="911"/>
                  <a:pt x="7013" y="931"/>
                  <a:pt x="7080" y="931"/>
                </a:cubicBezTo>
                <a:cubicBezTo>
                  <a:pt x="7171" y="931"/>
                  <a:pt x="7238" y="894"/>
                  <a:pt x="7284" y="846"/>
                </a:cubicBezTo>
                <a:cubicBezTo>
                  <a:pt x="7292" y="908"/>
                  <a:pt x="7309" y="913"/>
                  <a:pt x="7339" y="913"/>
                </a:cubicBezTo>
                <a:cubicBezTo>
                  <a:pt x="7461" y="913"/>
                  <a:pt x="7461" y="913"/>
                  <a:pt x="7461" y="913"/>
                </a:cubicBezTo>
                <a:cubicBezTo>
                  <a:pt x="7461" y="149"/>
                  <a:pt x="7461" y="149"/>
                  <a:pt x="7461" y="149"/>
                </a:cubicBezTo>
                <a:cubicBezTo>
                  <a:pt x="7461" y="61"/>
                  <a:pt x="7450" y="45"/>
                  <a:pt x="7385" y="45"/>
                </a:cubicBezTo>
                <a:close/>
                <a:moveTo>
                  <a:pt x="7280" y="743"/>
                </a:moveTo>
                <a:cubicBezTo>
                  <a:pt x="7231" y="782"/>
                  <a:pt x="7192" y="801"/>
                  <a:pt x="7135" y="801"/>
                </a:cubicBezTo>
                <a:cubicBezTo>
                  <a:pt x="7042" y="801"/>
                  <a:pt x="6997" y="743"/>
                  <a:pt x="6997" y="590"/>
                </a:cubicBezTo>
                <a:cubicBezTo>
                  <a:pt x="6997" y="424"/>
                  <a:pt x="7078" y="386"/>
                  <a:pt x="7158" y="386"/>
                </a:cubicBezTo>
                <a:cubicBezTo>
                  <a:pt x="7211" y="386"/>
                  <a:pt x="7249" y="397"/>
                  <a:pt x="7280" y="419"/>
                </a:cubicBezTo>
                <a:lnTo>
                  <a:pt x="7280" y="743"/>
                </a:lnTo>
                <a:close/>
                <a:moveTo>
                  <a:pt x="3492" y="426"/>
                </a:moveTo>
                <a:cubicBezTo>
                  <a:pt x="3492" y="913"/>
                  <a:pt x="3492" y="913"/>
                  <a:pt x="3492" y="913"/>
                </a:cubicBezTo>
                <a:cubicBezTo>
                  <a:pt x="3311" y="913"/>
                  <a:pt x="3311" y="913"/>
                  <a:pt x="3311" y="913"/>
                </a:cubicBezTo>
                <a:cubicBezTo>
                  <a:pt x="3311" y="475"/>
                  <a:pt x="3311" y="475"/>
                  <a:pt x="3311" y="475"/>
                </a:cubicBezTo>
                <a:cubicBezTo>
                  <a:pt x="3311" y="409"/>
                  <a:pt x="3285" y="390"/>
                  <a:pt x="3226" y="390"/>
                </a:cubicBezTo>
                <a:cubicBezTo>
                  <a:pt x="3166" y="390"/>
                  <a:pt x="3112" y="405"/>
                  <a:pt x="3069" y="420"/>
                </a:cubicBezTo>
                <a:cubicBezTo>
                  <a:pt x="3069" y="913"/>
                  <a:pt x="3069" y="913"/>
                  <a:pt x="3069" y="913"/>
                </a:cubicBezTo>
                <a:cubicBezTo>
                  <a:pt x="2887" y="913"/>
                  <a:pt x="2887" y="913"/>
                  <a:pt x="2887" y="913"/>
                </a:cubicBezTo>
                <a:cubicBezTo>
                  <a:pt x="2887" y="263"/>
                  <a:pt x="2887" y="263"/>
                  <a:pt x="2887" y="263"/>
                </a:cubicBezTo>
                <a:cubicBezTo>
                  <a:pt x="3007" y="263"/>
                  <a:pt x="3007" y="263"/>
                  <a:pt x="3007" y="263"/>
                </a:cubicBezTo>
                <a:cubicBezTo>
                  <a:pt x="3040" y="263"/>
                  <a:pt x="3058" y="266"/>
                  <a:pt x="3066" y="323"/>
                </a:cubicBezTo>
                <a:cubicBezTo>
                  <a:pt x="3131" y="278"/>
                  <a:pt x="3213" y="247"/>
                  <a:pt x="3306" y="247"/>
                </a:cubicBezTo>
                <a:cubicBezTo>
                  <a:pt x="3406" y="247"/>
                  <a:pt x="3492" y="277"/>
                  <a:pt x="3492" y="426"/>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013" dirty="0"/>
          </a:p>
        </p:txBody>
      </p:sp>
      <p:sp>
        <p:nvSpPr>
          <p:cNvPr id="10" name="LS_Worldline  (JU-Free) ">
            <a:extLst>
              <a:ext uri="{FF2B5EF4-FFF2-40B4-BE49-F238E27FC236}">
                <a16:creationId xmlns:a16="http://schemas.microsoft.com/office/drawing/2014/main" xmlns="" id="{C9A1DF11-4561-4935-8250-144DC20979FF}"/>
              </a:ext>
            </a:extLst>
          </p:cNvPr>
          <p:cNvSpPr txBox="1">
            <a:spLocks noChangeAspect="1"/>
          </p:cNvSpPr>
          <p:nvPr userDrawn="1">
            <p:custDataLst>
              <p:custData r:id="rId1"/>
            </p:custDataLst>
          </p:nvPr>
        </p:nvSpPr>
        <p:spPr bwMode="auto">
          <a:xfrm>
            <a:off x="7640637" y="4704024"/>
            <a:ext cx="1285879" cy="224670"/>
          </a:xfrm>
          <a:custGeom>
            <a:avLst/>
            <a:gdLst>
              <a:gd name="T0" fmla="*/ 3107 w 5382"/>
              <a:gd name="T1" fmla="*/ 302 h 939"/>
              <a:gd name="T2" fmla="*/ 2692 w 5382"/>
              <a:gd name="T3" fmla="*/ 799 h 939"/>
              <a:gd name="T4" fmla="*/ 2544 w 5382"/>
              <a:gd name="T5" fmla="*/ 553 h 939"/>
              <a:gd name="T6" fmla="*/ 2471 w 5382"/>
              <a:gd name="T7" fmla="*/ 47 h 939"/>
              <a:gd name="T8" fmla="*/ 2371 w 5382"/>
              <a:gd name="T9" fmla="*/ 725 h 939"/>
              <a:gd name="T10" fmla="*/ 2749 w 5382"/>
              <a:gd name="T11" fmla="*/ 872 h 939"/>
              <a:gd name="T12" fmla="*/ 3164 w 5382"/>
              <a:gd name="T13" fmla="*/ 923 h 939"/>
              <a:gd name="T14" fmla="*/ 3208 w 5382"/>
              <a:gd name="T15" fmla="*/ 47 h 939"/>
              <a:gd name="T16" fmla="*/ 2837 w 5382"/>
              <a:gd name="T17" fmla="*/ 592 h 939"/>
              <a:gd name="T18" fmla="*/ 3107 w 5382"/>
              <a:gd name="T19" fmla="*/ 744 h 939"/>
              <a:gd name="T20" fmla="*/ 2313 w 5382"/>
              <a:gd name="T21" fmla="*/ 403 h 939"/>
              <a:gd name="T22" fmla="*/ 2090 w 5382"/>
              <a:gd name="T23" fmla="*/ 923 h 939"/>
              <a:gd name="T24" fmla="*/ 2031 w 5382"/>
              <a:gd name="T25" fmla="*/ 262 h 939"/>
              <a:gd name="T26" fmla="*/ 1657 w 5382"/>
              <a:gd name="T27" fmla="*/ 274 h 939"/>
              <a:gd name="T28" fmla="*/ 1420 w 5382"/>
              <a:gd name="T29" fmla="*/ 453 h 939"/>
              <a:gd name="T30" fmla="*/ 1323 w 5382"/>
              <a:gd name="T31" fmla="*/ 593 h 939"/>
              <a:gd name="T32" fmla="*/ 1176 w 5382"/>
              <a:gd name="T33" fmla="*/ 593 h 939"/>
              <a:gd name="T34" fmla="*/ 1657 w 5382"/>
              <a:gd name="T35" fmla="*/ 274 h 939"/>
              <a:gd name="T36" fmla="*/ 1576 w 5382"/>
              <a:gd name="T37" fmla="*/ 388 h 939"/>
              <a:gd name="T38" fmla="*/ 3714 w 5382"/>
              <a:gd name="T39" fmla="*/ 127 h 939"/>
              <a:gd name="T40" fmla="*/ 3815 w 5382"/>
              <a:gd name="T41" fmla="*/ 225 h 939"/>
              <a:gd name="T42" fmla="*/ 5083 w 5382"/>
              <a:gd name="T43" fmla="*/ 249 h 939"/>
              <a:gd name="T44" fmla="*/ 4736 w 5382"/>
              <a:gd name="T45" fmla="*/ 811 h 939"/>
              <a:gd name="T46" fmla="*/ 4474 w 5382"/>
              <a:gd name="T47" fmla="*/ 244 h 939"/>
              <a:gd name="T48" fmla="*/ 4071 w 5382"/>
              <a:gd name="T49" fmla="*/ 262 h 939"/>
              <a:gd name="T50" fmla="*/ 3904 w 5382"/>
              <a:gd name="T51" fmla="*/ 708 h 939"/>
              <a:gd name="T52" fmla="*/ 3732 w 5382"/>
              <a:gd name="T53" fmla="*/ 262 h 939"/>
              <a:gd name="T54" fmla="*/ 3732 w 5382"/>
              <a:gd name="T55" fmla="*/ 730 h 939"/>
              <a:gd name="T56" fmla="*/ 3562 w 5382"/>
              <a:gd name="T57" fmla="*/ 726 h 939"/>
              <a:gd name="T58" fmla="*/ 3390 w 5382"/>
              <a:gd name="T59" fmla="*/ 47 h 939"/>
              <a:gd name="T60" fmla="*/ 3390 w 5382"/>
              <a:gd name="T61" fmla="*/ 748 h 939"/>
              <a:gd name="T62" fmla="*/ 3900 w 5382"/>
              <a:gd name="T63" fmla="*/ 914 h 939"/>
              <a:gd name="T64" fmla="*/ 4246 w 5382"/>
              <a:gd name="T65" fmla="*/ 923 h 939"/>
              <a:gd name="T66" fmla="*/ 4479 w 5382"/>
              <a:gd name="T67" fmla="*/ 479 h 939"/>
              <a:gd name="T68" fmla="*/ 4479 w 5382"/>
              <a:gd name="T69" fmla="*/ 748 h 939"/>
              <a:gd name="T70" fmla="*/ 5096 w 5382"/>
              <a:gd name="T71" fmla="*/ 934 h 939"/>
              <a:gd name="T72" fmla="*/ 5300 w 5382"/>
              <a:gd name="T73" fmla="*/ 747 h 939"/>
              <a:gd name="T74" fmla="*/ 5380 w 5382"/>
              <a:gd name="T75" fmla="*/ 633 h 939"/>
              <a:gd name="T76" fmla="*/ 5083 w 5382"/>
              <a:gd name="T77" fmla="*/ 366 h 939"/>
              <a:gd name="T78" fmla="*/ 1197 w 5382"/>
              <a:gd name="T79" fmla="*/ 156 h 939"/>
              <a:gd name="T80" fmla="*/ 629 w 5382"/>
              <a:gd name="T81" fmla="*/ 354 h 939"/>
              <a:gd name="T82" fmla="*/ 255 w 5382"/>
              <a:gd name="T83" fmla="*/ 922 h 939"/>
              <a:gd name="T84" fmla="*/ 0 w 5382"/>
              <a:gd name="T85" fmla="*/ 115 h 939"/>
              <a:gd name="T86" fmla="*/ 376 w 5382"/>
              <a:gd name="T87" fmla="*/ 115 h 939"/>
              <a:gd name="T88" fmla="*/ 399 w 5382"/>
              <a:gd name="T89" fmla="*/ 693 h 939"/>
              <a:gd name="T90" fmla="*/ 901 w 5382"/>
              <a:gd name="T91" fmla="*/ 693 h 939"/>
              <a:gd name="T92" fmla="*/ 976 w 5382"/>
              <a:gd name="T93" fmla="*/ 115 h 939"/>
              <a:gd name="T94" fmla="*/ 1267 w 5382"/>
              <a:gd name="T95" fmla="*/ 0 h 939"/>
              <a:gd name="T96" fmla="*/ 1197 w 5382"/>
              <a:gd name="T97" fmla="*/ 15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2" h="939">
                <a:moveTo>
                  <a:pt x="3208" y="47"/>
                </a:moveTo>
                <a:cubicBezTo>
                  <a:pt x="3107" y="47"/>
                  <a:pt x="3107" y="47"/>
                  <a:pt x="3107" y="47"/>
                </a:cubicBezTo>
                <a:cubicBezTo>
                  <a:pt x="3107" y="302"/>
                  <a:pt x="3107" y="302"/>
                  <a:pt x="3107" y="302"/>
                </a:cubicBezTo>
                <a:cubicBezTo>
                  <a:pt x="3066" y="267"/>
                  <a:pt x="3018" y="245"/>
                  <a:pt x="2933" y="245"/>
                </a:cubicBezTo>
                <a:cubicBezTo>
                  <a:pt x="2791" y="245"/>
                  <a:pt x="2649" y="339"/>
                  <a:pt x="2649" y="601"/>
                </a:cubicBezTo>
                <a:cubicBezTo>
                  <a:pt x="2649" y="681"/>
                  <a:pt x="2664" y="747"/>
                  <a:pt x="2692" y="799"/>
                </a:cubicBezTo>
                <a:cubicBezTo>
                  <a:pt x="2672" y="804"/>
                  <a:pt x="2650" y="808"/>
                  <a:pt x="2628" y="808"/>
                </a:cubicBezTo>
                <a:cubicBezTo>
                  <a:pt x="2571" y="808"/>
                  <a:pt x="2544" y="790"/>
                  <a:pt x="2544" y="724"/>
                </a:cubicBezTo>
                <a:cubicBezTo>
                  <a:pt x="2544" y="553"/>
                  <a:pt x="2544" y="553"/>
                  <a:pt x="2544" y="553"/>
                </a:cubicBezTo>
                <a:cubicBezTo>
                  <a:pt x="2543" y="553"/>
                  <a:pt x="2543" y="553"/>
                  <a:pt x="2543" y="553"/>
                </a:cubicBezTo>
                <a:cubicBezTo>
                  <a:pt x="2543" y="151"/>
                  <a:pt x="2543" y="151"/>
                  <a:pt x="2543" y="151"/>
                </a:cubicBezTo>
                <a:cubicBezTo>
                  <a:pt x="2543" y="62"/>
                  <a:pt x="2533" y="47"/>
                  <a:pt x="2471" y="47"/>
                </a:cubicBezTo>
                <a:cubicBezTo>
                  <a:pt x="2371" y="47"/>
                  <a:pt x="2371" y="47"/>
                  <a:pt x="2371" y="47"/>
                </a:cubicBezTo>
                <a:cubicBezTo>
                  <a:pt x="2371" y="553"/>
                  <a:pt x="2371" y="553"/>
                  <a:pt x="2371" y="553"/>
                </a:cubicBezTo>
                <a:cubicBezTo>
                  <a:pt x="2371" y="725"/>
                  <a:pt x="2371" y="725"/>
                  <a:pt x="2371" y="725"/>
                </a:cubicBezTo>
                <a:cubicBezTo>
                  <a:pt x="2371" y="746"/>
                  <a:pt x="2371" y="746"/>
                  <a:pt x="2371" y="746"/>
                </a:cubicBezTo>
                <a:cubicBezTo>
                  <a:pt x="2371" y="895"/>
                  <a:pt x="2443" y="932"/>
                  <a:pt x="2539" y="932"/>
                </a:cubicBezTo>
                <a:cubicBezTo>
                  <a:pt x="2614" y="932"/>
                  <a:pt x="2690" y="907"/>
                  <a:pt x="2749" y="872"/>
                </a:cubicBezTo>
                <a:cubicBezTo>
                  <a:pt x="2794" y="912"/>
                  <a:pt x="2852" y="932"/>
                  <a:pt x="2916" y="932"/>
                </a:cubicBezTo>
                <a:cubicBezTo>
                  <a:pt x="3003" y="932"/>
                  <a:pt x="3067" y="895"/>
                  <a:pt x="3111" y="847"/>
                </a:cubicBezTo>
                <a:cubicBezTo>
                  <a:pt x="3118" y="909"/>
                  <a:pt x="3135" y="923"/>
                  <a:pt x="3164" y="923"/>
                </a:cubicBezTo>
                <a:cubicBezTo>
                  <a:pt x="3280" y="923"/>
                  <a:pt x="3280" y="923"/>
                  <a:pt x="3280" y="923"/>
                </a:cubicBezTo>
                <a:cubicBezTo>
                  <a:pt x="3280" y="151"/>
                  <a:pt x="3280" y="151"/>
                  <a:pt x="3280" y="151"/>
                </a:cubicBezTo>
                <a:cubicBezTo>
                  <a:pt x="3280" y="63"/>
                  <a:pt x="3270" y="47"/>
                  <a:pt x="3208" y="47"/>
                </a:cubicBezTo>
                <a:close/>
                <a:moveTo>
                  <a:pt x="3107" y="744"/>
                </a:moveTo>
                <a:cubicBezTo>
                  <a:pt x="3060" y="783"/>
                  <a:pt x="3023" y="803"/>
                  <a:pt x="2968" y="803"/>
                </a:cubicBezTo>
                <a:cubicBezTo>
                  <a:pt x="2880" y="803"/>
                  <a:pt x="2837" y="744"/>
                  <a:pt x="2837" y="592"/>
                </a:cubicBezTo>
                <a:cubicBezTo>
                  <a:pt x="2837" y="426"/>
                  <a:pt x="2914" y="388"/>
                  <a:pt x="2990" y="388"/>
                </a:cubicBezTo>
                <a:cubicBezTo>
                  <a:pt x="3041" y="388"/>
                  <a:pt x="3078" y="399"/>
                  <a:pt x="3107" y="421"/>
                </a:cubicBezTo>
                <a:lnTo>
                  <a:pt x="3107" y="744"/>
                </a:lnTo>
                <a:close/>
                <a:moveTo>
                  <a:pt x="2273" y="250"/>
                </a:moveTo>
                <a:cubicBezTo>
                  <a:pt x="2287" y="250"/>
                  <a:pt x="2301" y="253"/>
                  <a:pt x="2313" y="257"/>
                </a:cubicBezTo>
                <a:cubicBezTo>
                  <a:pt x="2313" y="403"/>
                  <a:pt x="2313" y="403"/>
                  <a:pt x="2313" y="403"/>
                </a:cubicBezTo>
                <a:cubicBezTo>
                  <a:pt x="2282" y="403"/>
                  <a:pt x="2282" y="403"/>
                  <a:pt x="2282" y="403"/>
                </a:cubicBezTo>
                <a:cubicBezTo>
                  <a:pt x="2190" y="403"/>
                  <a:pt x="2126" y="423"/>
                  <a:pt x="2090" y="442"/>
                </a:cubicBezTo>
                <a:cubicBezTo>
                  <a:pt x="2090" y="923"/>
                  <a:pt x="2090" y="923"/>
                  <a:pt x="2090" y="923"/>
                </a:cubicBezTo>
                <a:cubicBezTo>
                  <a:pt x="1915" y="923"/>
                  <a:pt x="1915" y="923"/>
                  <a:pt x="1915" y="923"/>
                </a:cubicBezTo>
                <a:cubicBezTo>
                  <a:pt x="1915" y="262"/>
                  <a:pt x="1915" y="262"/>
                  <a:pt x="1915" y="262"/>
                </a:cubicBezTo>
                <a:cubicBezTo>
                  <a:pt x="2031" y="262"/>
                  <a:pt x="2031" y="262"/>
                  <a:pt x="2031" y="262"/>
                </a:cubicBezTo>
                <a:cubicBezTo>
                  <a:pt x="2062" y="262"/>
                  <a:pt x="2081" y="271"/>
                  <a:pt x="2088" y="337"/>
                </a:cubicBezTo>
                <a:cubicBezTo>
                  <a:pt x="2130" y="292"/>
                  <a:pt x="2190" y="250"/>
                  <a:pt x="2273" y="250"/>
                </a:cubicBezTo>
                <a:close/>
                <a:moveTo>
                  <a:pt x="1657" y="274"/>
                </a:moveTo>
                <a:cubicBezTo>
                  <a:pt x="1616" y="256"/>
                  <a:pt x="1570" y="246"/>
                  <a:pt x="1523" y="246"/>
                </a:cubicBezTo>
                <a:cubicBezTo>
                  <a:pt x="1511" y="246"/>
                  <a:pt x="1498" y="247"/>
                  <a:pt x="1487" y="248"/>
                </a:cubicBezTo>
                <a:cubicBezTo>
                  <a:pt x="1444" y="306"/>
                  <a:pt x="1420" y="376"/>
                  <a:pt x="1420" y="453"/>
                </a:cubicBezTo>
                <a:cubicBezTo>
                  <a:pt x="1420" y="596"/>
                  <a:pt x="1507" y="719"/>
                  <a:pt x="1631" y="772"/>
                </a:cubicBezTo>
                <a:cubicBezTo>
                  <a:pt x="1600" y="794"/>
                  <a:pt x="1563" y="807"/>
                  <a:pt x="1523" y="807"/>
                </a:cubicBezTo>
                <a:cubicBezTo>
                  <a:pt x="1412" y="807"/>
                  <a:pt x="1323" y="711"/>
                  <a:pt x="1323" y="593"/>
                </a:cubicBezTo>
                <a:cubicBezTo>
                  <a:pt x="1323" y="542"/>
                  <a:pt x="1340" y="495"/>
                  <a:pt x="1367" y="459"/>
                </a:cubicBezTo>
                <a:cubicBezTo>
                  <a:pt x="1367" y="405"/>
                  <a:pt x="1386" y="306"/>
                  <a:pt x="1415" y="264"/>
                </a:cubicBezTo>
                <a:cubicBezTo>
                  <a:pt x="1275" y="309"/>
                  <a:pt x="1176" y="441"/>
                  <a:pt x="1176" y="593"/>
                </a:cubicBezTo>
                <a:cubicBezTo>
                  <a:pt x="1176" y="785"/>
                  <a:pt x="1334" y="939"/>
                  <a:pt x="1523" y="939"/>
                </a:cubicBezTo>
                <a:cubicBezTo>
                  <a:pt x="1712" y="939"/>
                  <a:pt x="1869" y="785"/>
                  <a:pt x="1869" y="593"/>
                </a:cubicBezTo>
                <a:cubicBezTo>
                  <a:pt x="1869" y="450"/>
                  <a:pt x="1782" y="326"/>
                  <a:pt x="1657" y="274"/>
                </a:cubicBezTo>
                <a:close/>
                <a:moveTo>
                  <a:pt x="1713" y="658"/>
                </a:moveTo>
                <a:cubicBezTo>
                  <a:pt x="1628" y="633"/>
                  <a:pt x="1566" y="551"/>
                  <a:pt x="1566" y="453"/>
                </a:cubicBezTo>
                <a:cubicBezTo>
                  <a:pt x="1566" y="430"/>
                  <a:pt x="1570" y="408"/>
                  <a:pt x="1576" y="388"/>
                </a:cubicBezTo>
                <a:cubicBezTo>
                  <a:pt x="1661" y="412"/>
                  <a:pt x="1723" y="495"/>
                  <a:pt x="1723" y="593"/>
                </a:cubicBezTo>
                <a:cubicBezTo>
                  <a:pt x="1723" y="616"/>
                  <a:pt x="1719" y="638"/>
                  <a:pt x="1713" y="658"/>
                </a:cubicBezTo>
                <a:close/>
                <a:moveTo>
                  <a:pt x="3714" y="127"/>
                </a:moveTo>
                <a:cubicBezTo>
                  <a:pt x="3714" y="73"/>
                  <a:pt x="3759" y="28"/>
                  <a:pt x="3815" y="28"/>
                </a:cubicBezTo>
                <a:cubicBezTo>
                  <a:pt x="3871" y="28"/>
                  <a:pt x="3916" y="73"/>
                  <a:pt x="3916" y="127"/>
                </a:cubicBezTo>
                <a:cubicBezTo>
                  <a:pt x="3916" y="182"/>
                  <a:pt x="3871" y="225"/>
                  <a:pt x="3815" y="225"/>
                </a:cubicBezTo>
                <a:cubicBezTo>
                  <a:pt x="3759" y="225"/>
                  <a:pt x="3714" y="182"/>
                  <a:pt x="3714" y="127"/>
                </a:cubicBezTo>
                <a:close/>
                <a:moveTo>
                  <a:pt x="5382" y="576"/>
                </a:moveTo>
                <a:cubicBezTo>
                  <a:pt x="5382" y="357"/>
                  <a:pt x="5278" y="249"/>
                  <a:pt x="5083" y="249"/>
                </a:cubicBezTo>
                <a:cubicBezTo>
                  <a:pt x="4898" y="249"/>
                  <a:pt x="4758" y="381"/>
                  <a:pt x="4758" y="595"/>
                </a:cubicBezTo>
                <a:cubicBezTo>
                  <a:pt x="4758" y="676"/>
                  <a:pt x="4776" y="744"/>
                  <a:pt x="4810" y="798"/>
                </a:cubicBezTo>
                <a:cubicBezTo>
                  <a:pt x="4786" y="805"/>
                  <a:pt x="4761" y="811"/>
                  <a:pt x="4736" y="811"/>
                </a:cubicBezTo>
                <a:cubicBezTo>
                  <a:pt x="4686" y="811"/>
                  <a:pt x="4659" y="796"/>
                  <a:pt x="4653" y="749"/>
                </a:cubicBezTo>
                <a:cubicBezTo>
                  <a:pt x="4653" y="430"/>
                  <a:pt x="4653" y="430"/>
                  <a:pt x="4653" y="430"/>
                </a:cubicBezTo>
                <a:cubicBezTo>
                  <a:pt x="4653" y="281"/>
                  <a:pt x="4571" y="244"/>
                  <a:pt x="4474" y="244"/>
                </a:cubicBezTo>
                <a:cubicBezTo>
                  <a:pt x="4385" y="244"/>
                  <a:pt x="4305" y="281"/>
                  <a:pt x="4243" y="327"/>
                </a:cubicBezTo>
                <a:cubicBezTo>
                  <a:pt x="4236" y="270"/>
                  <a:pt x="4218" y="262"/>
                  <a:pt x="4187" y="262"/>
                </a:cubicBezTo>
                <a:cubicBezTo>
                  <a:pt x="4071" y="262"/>
                  <a:pt x="4071" y="262"/>
                  <a:pt x="4071" y="262"/>
                </a:cubicBezTo>
                <a:cubicBezTo>
                  <a:pt x="4071" y="775"/>
                  <a:pt x="4071" y="775"/>
                  <a:pt x="4071" y="775"/>
                </a:cubicBezTo>
                <a:cubicBezTo>
                  <a:pt x="4045" y="783"/>
                  <a:pt x="4018" y="790"/>
                  <a:pt x="3988" y="790"/>
                </a:cubicBezTo>
                <a:cubicBezTo>
                  <a:pt x="3932" y="790"/>
                  <a:pt x="3905" y="772"/>
                  <a:pt x="3904" y="708"/>
                </a:cubicBezTo>
                <a:cubicBezTo>
                  <a:pt x="3904" y="384"/>
                  <a:pt x="3904" y="384"/>
                  <a:pt x="3904" y="384"/>
                </a:cubicBezTo>
                <a:cubicBezTo>
                  <a:pt x="3904" y="283"/>
                  <a:pt x="3895" y="262"/>
                  <a:pt x="3835" y="262"/>
                </a:cubicBezTo>
                <a:cubicBezTo>
                  <a:pt x="3732" y="262"/>
                  <a:pt x="3732" y="262"/>
                  <a:pt x="3732" y="262"/>
                </a:cubicBezTo>
                <a:cubicBezTo>
                  <a:pt x="3732" y="535"/>
                  <a:pt x="3732" y="535"/>
                  <a:pt x="3732" y="535"/>
                </a:cubicBezTo>
                <a:cubicBezTo>
                  <a:pt x="3732" y="728"/>
                  <a:pt x="3732" y="728"/>
                  <a:pt x="3732" y="728"/>
                </a:cubicBezTo>
                <a:cubicBezTo>
                  <a:pt x="3732" y="730"/>
                  <a:pt x="3732" y="730"/>
                  <a:pt x="3732" y="730"/>
                </a:cubicBezTo>
                <a:cubicBezTo>
                  <a:pt x="3732" y="794"/>
                  <a:pt x="3732" y="794"/>
                  <a:pt x="3732" y="794"/>
                </a:cubicBezTo>
                <a:cubicBezTo>
                  <a:pt x="3705" y="803"/>
                  <a:pt x="3676" y="811"/>
                  <a:pt x="3646" y="811"/>
                </a:cubicBezTo>
                <a:cubicBezTo>
                  <a:pt x="3589" y="811"/>
                  <a:pt x="3562" y="792"/>
                  <a:pt x="3562" y="726"/>
                </a:cubicBezTo>
                <a:cubicBezTo>
                  <a:pt x="3562" y="151"/>
                  <a:pt x="3562" y="151"/>
                  <a:pt x="3562" y="151"/>
                </a:cubicBezTo>
                <a:cubicBezTo>
                  <a:pt x="3562" y="62"/>
                  <a:pt x="3551" y="47"/>
                  <a:pt x="3489" y="47"/>
                </a:cubicBezTo>
                <a:cubicBezTo>
                  <a:pt x="3390" y="47"/>
                  <a:pt x="3390" y="47"/>
                  <a:pt x="3390" y="47"/>
                </a:cubicBezTo>
                <a:cubicBezTo>
                  <a:pt x="3390" y="556"/>
                  <a:pt x="3390" y="556"/>
                  <a:pt x="3390" y="556"/>
                </a:cubicBezTo>
                <a:cubicBezTo>
                  <a:pt x="3390" y="725"/>
                  <a:pt x="3390" y="725"/>
                  <a:pt x="3390" y="725"/>
                </a:cubicBezTo>
                <a:cubicBezTo>
                  <a:pt x="3390" y="748"/>
                  <a:pt x="3390" y="748"/>
                  <a:pt x="3390" y="748"/>
                </a:cubicBezTo>
                <a:cubicBezTo>
                  <a:pt x="3390" y="897"/>
                  <a:pt x="3461" y="934"/>
                  <a:pt x="3558" y="934"/>
                </a:cubicBezTo>
                <a:cubicBezTo>
                  <a:pt x="3635" y="934"/>
                  <a:pt x="3714" y="907"/>
                  <a:pt x="3774" y="871"/>
                </a:cubicBezTo>
                <a:cubicBezTo>
                  <a:pt x="3804" y="903"/>
                  <a:pt x="3848" y="914"/>
                  <a:pt x="3900" y="914"/>
                </a:cubicBezTo>
                <a:cubicBezTo>
                  <a:pt x="3959" y="914"/>
                  <a:pt x="4019" y="898"/>
                  <a:pt x="4071" y="874"/>
                </a:cubicBezTo>
                <a:cubicBezTo>
                  <a:pt x="4071" y="923"/>
                  <a:pt x="4071" y="923"/>
                  <a:pt x="4071" y="923"/>
                </a:cubicBezTo>
                <a:cubicBezTo>
                  <a:pt x="4246" y="923"/>
                  <a:pt x="4246" y="923"/>
                  <a:pt x="4246" y="923"/>
                </a:cubicBezTo>
                <a:cubicBezTo>
                  <a:pt x="4246" y="425"/>
                  <a:pt x="4246" y="425"/>
                  <a:pt x="4246" y="425"/>
                </a:cubicBezTo>
                <a:cubicBezTo>
                  <a:pt x="4288" y="409"/>
                  <a:pt x="4340" y="394"/>
                  <a:pt x="4397" y="394"/>
                </a:cubicBezTo>
                <a:cubicBezTo>
                  <a:pt x="4454" y="394"/>
                  <a:pt x="4479" y="414"/>
                  <a:pt x="4479" y="479"/>
                </a:cubicBezTo>
                <a:cubicBezTo>
                  <a:pt x="4479" y="556"/>
                  <a:pt x="4479" y="556"/>
                  <a:pt x="4479" y="556"/>
                </a:cubicBezTo>
                <a:cubicBezTo>
                  <a:pt x="4479" y="556"/>
                  <a:pt x="4479" y="556"/>
                  <a:pt x="4479" y="556"/>
                </a:cubicBezTo>
                <a:cubicBezTo>
                  <a:pt x="4479" y="748"/>
                  <a:pt x="4479" y="748"/>
                  <a:pt x="4479" y="748"/>
                </a:cubicBezTo>
                <a:cubicBezTo>
                  <a:pt x="4479" y="897"/>
                  <a:pt x="4551" y="934"/>
                  <a:pt x="4647" y="934"/>
                </a:cubicBezTo>
                <a:cubicBezTo>
                  <a:pt x="4727" y="934"/>
                  <a:pt x="4809" y="905"/>
                  <a:pt x="4870" y="866"/>
                </a:cubicBezTo>
                <a:cubicBezTo>
                  <a:pt x="4926" y="910"/>
                  <a:pt x="5002" y="934"/>
                  <a:pt x="5096" y="934"/>
                </a:cubicBezTo>
                <a:cubicBezTo>
                  <a:pt x="5229" y="934"/>
                  <a:pt x="5304" y="900"/>
                  <a:pt x="5357" y="869"/>
                </a:cubicBezTo>
                <a:cubicBezTo>
                  <a:pt x="5357" y="747"/>
                  <a:pt x="5357" y="747"/>
                  <a:pt x="5357" y="747"/>
                </a:cubicBezTo>
                <a:cubicBezTo>
                  <a:pt x="5300" y="747"/>
                  <a:pt x="5300" y="747"/>
                  <a:pt x="5300" y="747"/>
                </a:cubicBezTo>
                <a:cubicBezTo>
                  <a:pt x="5257" y="779"/>
                  <a:pt x="5199" y="803"/>
                  <a:pt x="5123" y="803"/>
                </a:cubicBezTo>
                <a:cubicBezTo>
                  <a:pt x="5021" y="803"/>
                  <a:pt x="4957" y="766"/>
                  <a:pt x="4949" y="633"/>
                </a:cubicBezTo>
                <a:cubicBezTo>
                  <a:pt x="5380" y="633"/>
                  <a:pt x="5380" y="633"/>
                  <a:pt x="5380" y="633"/>
                </a:cubicBezTo>
                <a:cubicBezTo>
                  <a:pt x="5380" y="627"/>
                  <a:pt x="5382" y="599"/>
                  <a:pt x="5382" y="576"/>
                </a:cubicBezTo>
                <a:close/>
                <a:moveTo>
                  <a:pt x="4951" y="522"/>
                </a:moveTo>
                <a:cubicBezTo>
                  <a:pt x="4965" y="398"/>
                  <a:pt x="5018" y="366"/>
                  <a:pt x="5083" y="366"/>
                </a:cubicBezTo>
                <a:cubicBezTo>
                  <a:pt x="5155" y="366"/>
                  <a:pt x="5196" y="404"/>
                  <a:pt x="5200" y="522"/>
                </a:cubicBezTo>
                <a:lnTo>
                  <a:pt x="4951" y="522"/>
                </a:lnTo>
                <a:close/>
                <a:moveTo>
                  <a:pt x="1197" y="156"/>
                </a:moveTo>
                <a:cubicBezTo>
                  <a:pt x="999" y="922"/>
                  <a:pt x="999" y="922"/>
                  <a:pt x="999" y="922"/>
                </a:cubicBezTo>
                <a:cubicBezTo>
                  <a:pt x="770" y="922"/>
                  <a:pt x="770" y="922"/>
                  <a:pt x="770" y="922"/>
                </a:cubicBezTo>
                <a:cubicBezTo>
                  <a:pt x="629" y="354"/>
                  <a:pt x="629" y="354"/>
                  <a:pt x="629" y="354"/>
                </a:cubicBezTo>
                <a:cubicBezTo>
                  <a:pt x="626" y="354"/>
                  <a:pt x="626" y="354"/>
                  <a:pt x="626" y="354"/>
                </a:cubicBezTo>
                <a:cubicBezTo>
                  <a:pt x="483" y="922"/>
                  <a:pt x="483" y="922"/>
                  <a:pt x="483" y="922"/>
                </a:cubicBezTo>
                <a:cubicBezTo>
                  <a:pt x="255" y="922"/>
                  <a:pt x="255" y="922"/>
                  <a:pt x="255" y="922"/>
                </a:cubicBezTo>
                <a:cubicBezTo>
                  <a:pt x="65" y="151"/>
                  <a:pt x="65" y="151"/>
                  <a:pt x="65" y="151"/>
                </a:cubicBezTo>
                <a:cubicBezTo>
                  <a:pt x="57" y="131"/>
                  <a:pt x="41" y="115"/>
                  <a:pt x="21" y="115"/>
                </a:cubicBezTo>
                <a:cubicBezTo>
                  <a:pt x="0" y="115"/>
                  <a:pt x="0" y="115"/>
                  <a:pt x="0" y="115"/>
                </a:cubicBezTo>
                <a:cubicBezTo>
                  <a:pt x="0" y="0"/>
                  <a:pt x="0" y="0"/>
                  <a:pt x="0" y="0"/>
                </a:cubicBezTo>
                <a:cubicBezTo>
                  <a:pt x="376" y="0"/>
                  <a:pt x="376" y="0"/>
                  <a:pt x="376" y="0"/>
                </a:cubicBezTo>
                <a:cubicBezTo>
                  <a:pt x="376" y="115"/>
                  <a:pt x="376" y="115"/>
                  <a:pt x="376" y="115"/>
                </a:cubicBezTo>
                <a:cubicBezTo>
                  <a:pt x="266" y="115"/>
                  <a:pt x="266" y="115"/>
                  <a:pt x="266" y="115"/>
                </a:cubicBezTo>
                <a:cubicBezTo>
                  <a:pt x="396" y="693"/>
                  <a:pt x="396" y="693"/>
                  <a:pt x="396" y="693"/>
                </a:cubicBezTo>
                <a:cubicBezTo>
                  <a:pt x="399" y="693"/>
                  <a:pt x="399" y="693"/>
                  <a:pt x="399" y="693"/>
                </a:cubicBezTo>
                <a:cubicBezTo>
                  <a:pt x="572" y="0"/>
                  <a:pt x="572" y="0"/>
                  <a:pt x="572" y="0"/>
                </a:cubicBezTo>
                <a:cubicBezTo>
                  <a:pt x="730" y="0"/>
                  <a:pt x="730" y="0"/>
                  <a:pt x="730" y="0"/>
                </a:cubicBezTo>
                <a:cubicBezTo>
                  <a:pt x="901" y="693"/>
                  <a:pt x="901" y="693"/>
                  <a:pt x="901" y="693"/>
                </a:cubicBezTo>
                <a:cubicBezTo>
                  <a:pt x="904" y="693"/>
                  <a:pt x="904" y="693"/>
                  <a:pt x="904" y="693"/>
                </a:cubicBezTo>
                <a:cubicBezTo>
                  <a:pt x="1021" y="205"/>
                  <a:pt x="1021" y="205"/>
                  <a:pt x="1021" y="205"/>
                </a:cubicBezTo>
                <a:cubicBezTo>
                  <a:pt x="1041" y="147"/>
                  <a:pt x="1027" y="115"/>
                  <a:pt x="976" y="115"/>
                </a:cubicBezTo>
                <a:cubicBezTo>
                  <a:pt x="926" y="115"/>
                  <a:pt x="926" y="115"/>
                  <a:pt x="926" y="115"/>
                </a:cubicBezTo>
                <a:cubicBezTo>
                  <a:pt x="926" y="0"/>
                  <a:pt x="926" y="0"/>
                  <a:pt x="926" y="0"/>
                </a:cubicBezTo>
                <a:cubicBezTo>
                  <a:pt x="1267" y="0"/>
                  <a:pt x="1267" y="0"/>
                  <a:pt x="1267" y="0"/>
                </a:cubicBezTo>
                <a:cubicBezTo>
                  <a:pt x="1267" y="115"/>
                  <a:pt x="1267" y="115"/>
                  <a:pt x="1267" y="115"/>
                </a:cubicBezTo>
                <a:cubicBezTo>
                  <a:pt x="1248" y="115"/>
                  <a:pt x="1248" y="115"/>
                  <a:pt x="1248" y="115"/>
                </a:cubicBezTo>
                <a:cubicBezTo>
                  <a:pt x="1225" y="115"/>
                  <a:pt x="1205" y="132"/>
                  <a:pt x="1197" y="15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70000" indent="-270000" algn="l" defTabSz="914400" rtl="0" eaLnBrk="1" latinLnBrk="0" hangingPunct="1">
              <a:spcBef>
                <a:spcPts val="0"/>
              </a:spcBef>
              <a:buFont typeface="Arial" pitchFamily="34" charset="0"/>
              <a:buChar char="•"/>
              <a:defRPr sz="2000" b="0" kern="1200">
                <a:solidFill>
                  <a:schemeClr val="tx1"/>
                </a:solidFill>
                <a:latin typeface="+mn-lt"/>
                <a:ea typeface="+mn-ea"/>
                <a:cs typeface="+mn-cs"/>
              </a:defRPr>
            </a:lvl1pPr>
            <a:lvl2pPr marL="540000" indent="-270000" algn="l" defTabSz="914400" rtl="0" eaLnBrk="1" latinLnBrk="0" hangingPunct="1">
              <a:spcBef>
                <a:spcPts val="0"/>
              </a:spcBef>
              <a:buFont typeface="Arial" pitchFamily="34" charset="0"/>
              <a:buChar char="•"/>
              <a:defRPr sz="1800" b="0" kern="1200">
                <a:solidFill>
                  <a:schemeClr val="tx1"/>
                </a:solidFill>
                <a:latin typeface="+mn-lt"/>
                <a:ea typeface="+mn-ea"/>
                <a:cs typeface="+mn-cs"/>
              </a:defRPr>
            </a:lvl2pPr>
            <a:lvl3pPr marL="810000" indent="-270000" algn="l" defTabSz="914400" rtl="0" eaLnBrk="1" latinLnBrk="0" hangingPunct="1">
              <a:spcBef>
                <a:spcPts val="0"/>
              </a:spcBef>
              <a:buFont typeface="Arial" pitchFamily="34" charset="0"/>
              <a:buChar char="•"/>
              <a:defRPr sz="1600" b="0" kern="1200" baseline="0">
                <a:solidFill>
                  <a:schemeClr val="tx1"/>
                </a:solidFill>
                <a:latin typeface="+mn-lt"/>
                <a:ea typeface="+mn-ea"/>
                <a:cs typeface="+mn-cs"/>
              </a:defRPr>
            </a:lvl3pPr>
            <a:lvl4pPr marL="0" indent="0" algn="l" defTabSz="914400" rtl="0" eaLnBrk="1" latinLnBrk="0" hangingPunct="1">
              <a:spcBef>
                <a:spcPts val="0"/>
              </a:spcBef>
              <a:buFont typeface="Aria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70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540000" indent="0" algn="l" defTabSz="914400" rtl="0" eaLnBrk="1" latinLnBrk="0" hangingPunct="1">
              <a:spcBef>
                <a:spcPts val="0"/>
              </a:spcBef>
              <a:buFont typeface="Arial" pitchFamily="34" charset="0"/>
              <a:buNone/>
              <a:defRPr sz="1800" kern="1200" baseline="0">
                <a:solidFill>
                  <a:schemeClr val="tx1"/>
                </a:solidFill>
                <a:latin typeface="+mn-lt"/>
                <a:ea typeface="+mn-ea"/>
                <a:cs typeface="+mn-cs"/>
              </a:defRPr>
            </a:lvl7pPr>
            <a:lvl8pPr marL="810000" indent="0" algn="l" defTabSz="914400" rtl="0" eaLnBrk="1" latinLnBrk="0" hangingPunct="1">
              <a:spcBef>
                <a:spcPts val="0"/>
              </a:spcBef>
              <a:buFont typeface="Arial" pitchFamily="34" charset="0"/>
              <a:buNone/>
              <a:defRPr sz="1600" kern="1200" baseline="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a:lstStyle>
          <a:p>
            <a:pPr marL="0" lvl="0" indent="0">
              <a:buFontTx/>
              <a:buNone/>
            </a:pPr>
            <a:r>
              <a:rPr lang="en-GB"/>
              <a:t> </a:t>
            </a:r>
            <a:endParaRPr lang="en-GB" dirty="0"/>
          </a:p>
        </p:txBody>
      </p:sp>
      <p:sp>
        <p:nvSpPr>
          <p:cNvPr id="11" name="LS_Santeos  (JU-Free) " hidden="1">
            <a:extLst>
              <a:ext uri="{FF2B5EF4-FFF2-40B4-BE49-F238E27FC236}">
                <a16:creationId xmlns:a16="http://schemas.microsoft.com/office/drawing/2014/main" xmlns="" id="{ADEFC348-97E3-42F5-8A69-AE96EFCBAA66}"/>
              </a:ext>
            </a:extLst>
          </p:cNvPr>
          <p:cNvSpPr>
            <a:spLocks noChangeAspect="1"/>
          </p:cNvSpPr>
          <p:nvPr userDrawn="1"/>
        </p:nvSpPr>
        <p:spPr bwMode="auto">
          <a:xfrm>
            <a:off x="7857464" y="4722302"/>
            <a:ext cx="1071034" cy="288000"/>
          </a:xfrm>
          <a:custGeom>
            <a:avLst/>
            <a:gdLst>
              <a:gd name="T0" fmla="*/ 2049 w 4630"/>
              <a:gd name="T1" fmla="*/ 1233 h 1246"/>
              <a:gd name="T2" fmla="*/ 2105 w 4630"/>
              <a:gd name="T3" fmla="*/ 1209 h 1246"/>
              <a:gd name="T4" fmla="*/ 2051 w 4630"/>
              <a:gd name="T5" fmla="*/ 1121 h 1246"/>
              <a:gd name="T6" fmla="*/ 2387 w 4630"/>
              <a:gd name="T7" fmla="*/ 1051 h 1246"/>
              <a:gd name="T8" fmla="*/ 2329 w 4630"/>
              <a:gd name="T9" fmla="*/ 1073 h 1246"/>
              <a:gd name="T10" fmla="*/ 2256 w 4630"/>
              <a:gd name="T11" fmla="*/ 1139 h 1246"/>
              <a:gd name="T12" fmla="*/ 2365 w 4630"/>
              <a:gd name="T13" fmla="*/ 1214 h 1246"/>
              <a:gd name="T14" fmla="*/ 2359 w 4630"/>
              <a:gd name="T15" fmla="*/ 1190 h 1246"/>
              <a:gd name="T16" fmla="*/ 2331 w 4630"/>
              <a:gd name="T17" fmla="*/ 1154 h 1246"/>
              <a:gd name="T18" fmla="*/ 1909 w 4630"/>
              <a:gd name="T19" fmla="*/ 1242 h 1246"/>
              <a:gd name="T20" fmla="*/ 1772 w 4630"/>
              <a:gd name="T21" fmla="*/ 1242 h 1246"/>
              <a:gd name="T22" fmla="*/ 1950 w 4630"/>
              <a:gd name="T23" fmla="*/ 1071 h 1246"/>
              <a:gd name="T24" fmla="*/ 2082 w 4630"/>
              <a:gd name="T25" fmla="*/ 722 h 1246"/>
              <a:gd name="T26" fmla="*/ 1791 w 4630"/>
              <a:gd name="T27" fmla="*/ 319 h 1246"/>
              <a:gd name="T28" fmla="*/ 1439 w 4630"/>
              <a:gd name="T29" fmla="*/ 722 h 1246"/>
              <a:gd name="T30" fmla="*/ 4322 w 4630"/>
              <a:gd name="T31" fmla="*/ 869 h 1246"/>
              <a:gd name="T32" fmla="*/ 4362 w 4630"/>
              <a:gd name="T33" fmla="*/ 174 h 1246"/>
              <a:gd name="T34" fmla="*/ 4322 w 4630"/>
              <a:gd name="T35" fmla="*/ 869 h 1246"/>
              <a:gd name="T36" fmla="*/ 232 w 4630"/>
              <a:gd name="T37" fmla="*/ 591 h 1246"/>
              <a:gd name="T38" fmla="*/ 323 w 4630"/>
              <a:gd name="T39" fmla="*/ 442 h 1246"/>
              <a:gd name="T40" fmla="*/ 1362 w 4630"/>
              <a:gd name="T41" fmla="*/ 1197 h 1246"/>
              <a:gd name="T42" fmla="*/ 1474 w 4630"/>
              <a:gd name="T43" fmla="*/ 1206 h 1246"/>
              <a:gd name="T44" fmla="*/ 1519 w 4630"/>
              <a:gd name="T45" fmla="*/ 1061 h 1246"/>
              <a:gd name="T46" fmla="*/ 1400 w 4630"/>
              <a:gd name="T47" fmla="*/ 1121 h 1246"/>
              <a:gd name="T48" fmla="*/ 1065 w 4630"/>
              <a:gd name="T49" fmla="*/ 402 h 1246"/>
              <a:gd name="T50" fmla="*/ 1333 w 4630"/>
              <a:gd name="T51" fmla="*/ 754 h 1246"/>
              <a:gd name="T52" fmla="*/ 1065 w 4630"/>
              <a:gd name="T53" fmla="*/ 710 h 1246"/>
              <a:gd name="T54" fmla="*/ 2226 w 4630"/>
              <a:gd name="T55" fmla="*/ 0 h 1246"/>
              <a:gd name="T56" fmla="*/ 2572 w 4630"/>
              <a:gd name="T57" fmla="*/ 754 h 1246"/>
              <a:gd name="T58" fmla="*/ 3890 w 4630"/>
              <a:gd name="T59" fmla="*/ 965 h 1246"/>
              <a:gd name="T60" fmla="*/ 3664 w 4630"/>
              <a:gd name="T61" fmla="*/ 171 h 1246"/>
              <a:gd name="T62" fmla="*/ 3837 w 4630"/>
              <a:gd name="T63" fmla="*/ 526 h 1246"/>
              <a:gd name="T64" fmla="*/ 3746 w 4630"/>
              <a:gd name="T65" fmla="*/ 1190 h 1246"/>
              <a:gd name="T66" fmla="*/ 4035 w 4630"/>
              <a:gd name="T67" fmla="*/ 1105 h 1246"/>
              <a:gd name="T68" fmla="*/ 4170 w 4630"/>
              <a:gd name="T69" fmla="*/ 1173 h 1246"/>
              <a:gd name="T70" fmla="*/ 4025 w 4630"/>
              <a:gd name="T71" fmla="*/ 1049 h 1246"/>
              <a:gd name="T72" fmla="*/ 4053 w 4630"/>
              <a:gd name="T73" fmla="*/ 1083 h 1246"/>
              <a:gd name="T74" fmla="*/ 4215 w 4630"/>
              <a:gd name="T75" fmla="*/ 1197 h 1246"/>
              <a:gd name="T76" fmla="*/ 4326 w 4630"/>
              <a:gd name="T77" fmla="*/ 1206 h 1246"/>
              <a:gd name="T78" fmla="*/ 4371 w 4630"/>
              <a:gd name="T79" fmla="*/ 1061 h 1246"/>
              <a:gd name="T80" fmla="*/ 4252 w 4630"/>
              <a:gd name="T81" fmla="*/ 1121 h 1246"/>
              <a:gd name="T82" fmla="*/ 4482 w 4630"/>
              <a:gd name="T83" fmla="*/ 1182 h 1246"/>
              <a:gd name="T84" fmla="*/ 4453 w 4630"/>
              <a:gd name="T85" fmla="*/ 1135 h 1246"/>
              <a:gd name="T86" fmla="*/ 4558 w 4630"/>
              <a:gd name="T87" fmla="*/ 1085 h 1246"/>
              <a:gd name="T88" fmla="*/ 4600 w 4630"/>
              <a:gd name="T89" fmla="*/ 1146 h 1246"/>
              <a:gd name="T90" fmla="*/ 3550 w 4630"/>
              <a:gd name="T91" fmla="*/ 1123 h 1246"/>
              <a:gd name="T92" fmla="*/ 3603 w 4630"/>
              <a:gd name="T93" fmla="*/ 1036 h 1246"/>
              <a:gd name="T94" fmla="*/ 3045 w 4630"/>
              <a:gd name="T95" fmla="*/ 1187 h 1246"/>
              <a:gd name="T96" fmla="*/ 3111 w 4630"/>
              <a:gd name="T97" fmla="*/ 1155 h 1246"/>
              <a:gd name="T98" fmla="*/ 3177 w 4630"/>
              <a:gd name="T99" fmla="*/ 1097 h 1246"/>
              <a:gd name="T100" fmla="*/ 3167 w 4630"/>
              <a:gd name="T101" fmla="*/ 1126 h 1246"/>
              <a:gd name="T102" fmla="*/ 2581 w 4630"/>
              <a:gd name="T103" fmla="*/ 1189 h 1246"/>
              <a:gd name="T104" fmla="*/ 2673 w 4630"/>
              <a:gd name="T105" fmla="*/ 1039 h 1246"/>
              <a:gd name="T106" fmla="*/ 2668 w 4630"/>
              <a:gd name="T107" fmla="*/ 1203 h 1246"/>
              <a:gd name="T108" fmla="*/ 2792 w 4630"/>
              <a:gd name="T109" fmla="*/ 1082 h 1246"/>
              <a:gd name="T110" fmla="*/ 2771 w 4630"/>
              <a:gd name="T111" fmla="*/ 1073 h 1246"/>
              <a:gd name="T112" fmla="*/ 3307 w 4630"/>
              <a:gd name="T113" fmla="*/ 1049 h 1246"/>
              <a:gd name="T114" fmla="*/ 3455 w 4630"/>
              <a:gd name="T115" fmla="*/ 1188 h 1246"/>
              <a:gd name="T116" fmla="*/ 3457 w 4630"/>
              <a:gd name="T117" fmla="*/ 1154 h 1246"/>
              <a:gd name="T118" fmla="*/ 3386 w 4630"/>
              <a:gd name="T119" fmla="*/ 1080 h 1246"/>
              <a:gd name="T120" fmla="*/ 2945 w 4630"/>
              <a:gd name="T121" fmla="*/ 171 h 1246"/>
              <a:gd name="T122" fmla="*/ 3071 w 4630"/>
              <a:gd name="T123" fmla="*/ 45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30" h="1246">
                <a:moveTo>
                  <a:pt x="2170" y="1061"/>
                </a:moveTo>
                <a:cubicBezTo>
                  <a:pt x="2161" y="1052"/>
                  <a:pt x="2151" y="1046"/>
                  <a:pt x="2139" y="1042"/>
                </a:cubicBezTo>
                <a:cubicBezTo>
                  <a:pt x="2127" y="1038"/>
                  <a:pt x="2115" y="1036"/>
                  <a:pt x="2102" y="1036"/>
                </a:cubicBezTo>
                <a:cubicBezTo>
                  <a:pt x="2081" y="1036"/>
                  <a:pt x="2064" y="1040"/>
                  <a:pt x="2049" y="1049"/>
                </a:cubicBezTo>
                <a:cubicBezTo>
                  <a:pt x="2034" y="1058"/>
                  <a:pt x="2022" y="1071"/>
                  <a:pt x="2014" y="1086"/>
                </a:cubicBezTo>
                <a:cubicBezTo>
                  <a:pt x="2005" y="1102"/>
                  <a:pt x="2001" y="1121"/>
                  <a:pt x="2001" y="1142"/>
                </a:cubicBezTo>
                <a:cubicBezTo>
                  <a:pt x="2001" y="1163"/>
                  <a:pt x="2005" y="1181"/>
                  <a:pt x="2014" y="1197"/>
                </a:cubicBezTo>
                <a:cubicBezTo>
                  <a:pt x="2022" y="1213"/>
                  <a:pt x="2034" y="1225"/>
                  <a:pt x="2049" y="1233"/>
                </a:cubicBezTo>
                <a:cubicBezTo>
                  <a:pt x="2065" y="1242"/>
                  <a:pt x="2083" y="1246"/>
                  <a:pt x="2104" y="1246"/>
                </a:cubicBezTo>
                <a:cubicBezTo>
                  <a:pt x="2121" y="1246"/>
                  <a:pt x="2136" y="1244"/>
                  <a:pt x="2148" y="1239"/>
                </a:cubicBezTo>
                <a:cubicBezTo>
                  <a:pt x="2161" y="1234"/>
                  <a:pt x="2172" y="1227"/>
                  <a:pt x="2180" y="1219"/>
                </a:cubicBezTo>
                <a:cubicBezTo>
                  <a:pt x="2188" y="1210"/>
                  <a:pt x="2194" y="1199"/>
                  <a:pt x="2197" y="1188"/>
                </a:cubicBezTo>
                <a:cubicBezTo>
                  <a:pt x="2150" y="1183"/>
                  <a:pt x="2150" y="1183"/>
                  <a:pt x="2150" y="1183"/>
                </a:cubicBezTo>
                <a:cubicBezTo>
                  <a:pt x="2140" y="1197"/>
                  <a:pt x="2140" y="1197"/>
                  <a:pt x="2140" y="1197"/>
                </a:cubicBezTo>
                <a:cubicBezTo>
                  <a:pt x="2125" y="1206"/>
                  <a:pt x="2125" y="1206"/>
                  <a:pt x="2125" y="1206"/>
                </a:cubicBezTo>
                <a:cubicBezTo>
                  <a:pt x="2119" y="1208"/>
                  <a:pt x="2112" y="1209"/>
                  <a:pt x="2105" y="1209"/>
                </a:cubicBezTo>
                <a:cubicBezTo>
                  <a:pt x="2094" y="1209"/>
                  <a:pt x="2085" y="1207"/>
                  <a:pt x="2077" y="1202"/>
                </a:cubicBezTo>
                <a:cubicBezTo>
                  <a:pt x="2068" y="1198"/>
                  <a:pt x="2062" y="1191"/>
                  <a:pt x="2058" y="1183"/>
                </a:cubicBezTo>
                <a:cubicBezTo>
                  <a:pt x="2053" y="1175"/>
                  <a:pt x="2051" y="1165"/>
                  <a:pt x="2051" y="1154"/>
                </a:cubicBezTo>
                <a:cubicBezTo>
                  <a:pt x="2199" y="1154"/>
                  <a:pt x="2199" y="1154"/>
                  <a:pt x="2199" y="1154"/>
                </a:cubicBezTo>
                <a:cubicBezTo>
                  <a:pt x="2199" y="1139"/>
                  <a:pt x="2199" y="1139"/>
                  <a:pt x="2199" y="1139"/>
                </a:cubicBezTo>
                <a:cubicBezTo>
                  <a:pt x="2199" y="1121"/>
                  <a:pt x="2196" y="1106"/>
                  <a:pt x="2191" y="1093"/>
                </a:cubicBezTo>
                <a:cubicBezTo>
                  <a:pt x="2186" y="1080"/>
                  <a:pt x="2179" y="1069"/>
                  <a:pt x="2170" y="1061"/>
                </a:cubicBezTo>
                <a:close/>
                <a:moveTo>
                  <a:pt x="2051" y="1121"/>
                </a:moveTo>
                <a:cubicBezTo>
                  <a:pt x="2052" y="1113"/>
                  <a:pt x="2054" y="1106"/>
                  <a:pt x="2057" y="1099"/>
                </a:cubicBezTo>
                <a:cubicBezTo>
                  <a:pt x="2062" y="1091"/>
                  <a:pt x="2068" y="1085"/>
                  <a:pt x="2076" y="1080"/>
                </a:cubicBezTo>
                <a:cubicBezTo>
                  <a:pt x="2083" y="1076"/>
                  <a:pt x="2092" y="1073"/>
                  <a:pt x="2102" y="1073"/>
                </a:cubicBezTo>
                <a:cubicBezTo>
                  <a:pt x="2112" y="1073"/>
                  <a:pt x="2120" y="1075"/>
                  <a:pt x="2128" y="1080"/>
                </a:cubicBezTo>
                <a:cubicBezTo>
                  <a:pt x="2135" y="1084"/>
                  <a:pt x="2141" y="1089"/>
                  <a:pt x="2145" y="1097"/>
                </a:cubicBezTo>
                <a:cubicBezTo>
                  <a:pt x="2149" y="1104"/>
                  <a:pt x="2151" y="1112"/>
                  <a:pt x="2151" y="1121"/>
                </a:cubicBezTo>
                <a:lnTo>
                  <a:pt x="2051" y="1121"/>
                </a:lnTo>
                <a:close/>
                <a:moveTo>
                  <a:pt x="2387" y="1051"/>
                </a:moveTo>
                <a:cubicBezTo>
                  <a:pt x="2378" y="1045"/>
                  <a:pt x="2369" y="1042"/>
                  <a:pt x="2359" y="1039"/>
                </a:cubicBezTo>
                <a:cubicBezTo>
                  <a:pt x="2349" y="1037"/>
                  <a:pt x="2339" y="1036"/>
                  <a:pt x="2328" y="1036"/>
                </a:cubicBezTo>
                <a:cubicBezTo>
                  <a:pt x="2313" y="1036"/>
                  <a:pt x="2300" y="1038"/>
                  <a:pt x="2288" y="1042"/>
                </a:cubicBezTo>
                <a:cubicBezTo>
                  <a:pt x="2275" y="1046"/>
                  <a:pt x="2265" y="1053"/>
                  <a:pt x="2257" y="1061"/>
                </a:cubicBezTo>
                <a:cubicBezTo>
                  <a:pt x="2248" y="1069"/>
                  <a:pt x="2242" y="1080"/>
                  <a:pt x="2238" y="1092"/>
                </a:cubicBezTo>
                <a:cubicBezTo>
                  <a:pt x="2285" y="1099"/>
                  <a:pt x="2285" y="1099"/>
                  <a:pt x="2285" y="1099"/>
                </a:cubicBezTo>
                <a:cubicBezTo>
                  <a:pt x="2288" y="1092"/>
                  <a:pt x="2292" y="1085"/>
                  <a:pt x="2299" y="1080"/>
                </a:cubicBezTo>
                <a:cubicBezTo>
                  <a:pt x="2307" y="1075"/>
                  <a:pt x="2316" y="1073"/>
                  <a:pt x="2329" y="1073"/>
                </a:cubicBezTo>
                <a:cubicBezTo>
                  <a:pt x="2340" y="1073"/>
                  <a:pt x="2349" y="1075"/>
                  <a:pt x="2355" y="1081"/>
                </a:cubicBezTo>
                <a:cubicBezTo>
                  <a:pt x="2361" y="1086"/>
                  <a:pt x="2365" y="1094"/>
                  <a:pt x="2365" y="1104"/>
                </a:cubicBezTo>
                <a:cubicBezTo>
                  <a:pt x="2365" y="1105"/>
                  <a:pt x="2365" y="1105"/>
                  <a:pt x="2365" y="1105"/>
                </a:cubicBezTo>
                <a:cubicBezTo>
                  <a:pt x="2359" y="1115"/>
                  <a:pt x="2359" y="1115"/>
                  <a:pt x="2359" y="1115"/>
                </a:cubicBezTo>
                <a:cubicBezTo>
                  <a:pt x="2356" y="1117"/>
                  <a:pt x="2350" y="1119"/>
                  <a:pt x="2342" y="1120"/>
                </a:cubicBezTo>
                <a:cubicBezTo>
                  <a:pt x="2335" y="1121"/>
                  <a:pt x="2324" y="1122"/>
                  <a:pt x="2312" y="1123"/>
                </a:cubicBezTo>
                <a:cubicBezTo>
                  <a:pt x="2302" y="1124"/>
                  <a:pt x="2292" y="1126"/>
                  <a:pt x="2282" y="1128"/>
                </a:cubicBezTo>
                <a:cubicBezTo>
                  <a:pt x="2272" y="1131"/>
                  <a:pt x="2264" y="1134"/>
                  <a:pt x="2256" y="1139"/>
                </a:cubicBezTo>
                <a:cubicBezTo>
                  <a:pt x="2248" y="1143"/>
                  <a:pt x="2242" y="1149"/>
                  <a:pt x="2238" y="1157"/>
                </a:cubicBezTo>
                <a:cubicBezTo>
                  <a:pt x="2234" y="1164"/>
                  <a:pt x="2231" y="1174"/>
                  <a:pt x="2231" y="1185"/>
                </a:cubicBezTo>
                <a:cubicBezTo>
                  <a:pt x="2231" y="1198"/>
                  <a:pt x="2234" y="1210"/>
                  <a:pt x="2241" y="1219"/>
                </a:cubicBezTo>
                <a:cubicBezTo>
                  <a:pt x="2247" y="1228"/>
                  <a:pt x="2255" y="1235"/>
                  <a:pt x="2266" y="1239"/>
                </a:cubicBezTo>
                <a:cubicBezTo>
                  <a:pt x="2277" y="1244"/>
                  <a:pt x="2289" y="1246"/>
                  <a:pt x="2302" y="1246"/>
                </a:cubicBezTo>
                <a:cubicBezTo>
                  <a:pt x="2314" y="1246"/>
                  <a:pt x="2323" y="1245"/>
                  <a:pt x="2331" y="1242"/>
                </a:cubicBezTo>
                <a:cubicBezTo>
                  <a:pt x="2340" y="1239"/>
                  <a:pt x="2347" y="1235"/>
                  <a:pt x="2352" y="1230"/>
                </a:cubicBezTo>
                <a:cubicBezTo>
                  <a:pt x="2365" y="1214"/>
                  <a:pt x="2365" y="1214"/>
                  <a:pt x="2365" y="1214"/>
                </a:cubicBezTo>
                <a:cubicBezTo>
                  <a:pt x="2366" y="1214"/>
                  <a:pt x="2366" y="1214"/>
                  <a:pt x="2366" y="1214"/>
                </a:cubicBezTo>
                <a:cubicBezTo>
                  <a:pt x="2366" y="1242"/>
                  <a:pt x="2366" y="1242"/>
                  <a:pt x="2366" y="1242"/>
                </a:cubicBezTo>
                <a:cubicBezTo>
                  <a:pt x="2415" y="1242"/>
                  <a:pt x="2415" y="1242"/>
                  <a:pt x="2415" y="1242"/>
                </a:cubicBezTo>
                <a:cubicBezTo>
                  <a:pt x="2415" y="1106"/>
                  <a:pt x="2415" y="1106"/>
                  <a:pt x="2415" y="1106"/>
                </a:cubicBezTo>
                <a:cubicBezTo>
                  <a:pt x="2415" y="1092"/>
                  <a:pt x="2412" y="1081"/>
                  <a:pt x="2407" y="1072"/>
                </a:cubicBezTo>
                <a:cubicBezTo>
                  <a:pt x="2402" y="1063"/>
                  <a:pt x="2395" y="1056"/>
                  <a:pt x="2387" y="1051"/>
                </a:cubicBezTo>
                <a:close/>
                <a:moveTo>
                  <a:pt x="2365" y="1169"/>
                </a:moveTo>
                <a:cubicBezTo>
                  <a:pt x="2365" y="1177"/>
                  <a:pt x="2363" y="1184"/>
                  <a:pt x="2359" y="1190"/>
                </a:cubicBezTo>
                <a:cubicBezTo>
                  <a:pt x="2355" y="1196"/>
                  <a:pt x="2349" y="1201"/>
                  <a:pt x="2342" y="1205"/>
                </a:cubicBezTo>
                <a:cubicBezTo>
                  <a:pt x="2334" y="1209"/>
                  <a:pt x="2326" y="1211"/>
                  <a:pt x="2315" y="1211"/>
                </a:cubicBezTo>
                <a:cubicBezTo>
                  <a:pt x="2305" y="1211"/>
                  <a:pt x="2296" y="1209"/>
                  <a:pt x="2290" y="1204"/>
                </a:cubicBezTo>
                <a:cubicBezTo>
                  <a:pt x="2283" y="1200"/>
                  <a:pt x="2280" y="1193"/>
                  <a:pt x="2280" y="1184"/>
                </a:cubicBezTo>
                <a:cubicBezTo>
                  <a:pt x="2285" y="1169"/>
                  <a:pt x="2285" y="1169"/>
                  <a:pt x="2285" y="1169"/>
                </a:cubicBezTo>
                <a:cubicBezTo>
                  <a:pt x="2299" y="1160"/>
                  <a:pt x="2299" y="1160"/>
                  <a:pt x="2299" y="1160"/>
                </a:cubicBezTo>
                <a:cubicBezTo>
                  <a:pt x="2305" y="1158"/>
                  <a:pt x="2311" y="1156"/>
                  <a:pt x="2319" y="1155"/>
                </a:cubicBezTo>
                <a:cubicBezTo>
                  <a:pt x="2331" y="1154"/>
                  <a:pt x="2331" y="1154"/>
                  <a:pt x="2331" y="1154"/>
                </a:cubicBezTo>
                <a:cubicBezTo>
                  <a:pt x="2344" y="1151"/>
                  <a:pt x="2344" y="1151"/>
                  <a:pt x="2344" y="1151"/>
                </a:cubicBezTo>
                <a:cubicBezTo>
                  <a:pt x="2357" y="1149"/>
                  <a:pt x="2357" y="1149"/>
                  <a:pt x="2357" y="1149"/>
                </a:cubicBezTo>
                <a:cubicBezTo>
                  <a:pt x="2365" y="1145"/>
                  <a:pt x="2365" y="1145"/>
                  <a:pt x="2365" y="1145"/>
                </a:cubicBezTo>
                <a:lnTo>
                  <a:pt x="2365" y="1169"/>
                </a:lnTo>
                <a:close/>
                <a:moveTo>
                  <a:pt x="1950" y="1071"/>
                </a:moveTo>
                <a:cubicBezTo>
                  <a:pt x="1956" y="1082"/>
                  <a:pt x="1959" y="1096"/>
                  <a:pt x="1959" y="1113"/>
                </a:cubicBezTo>
                <a:cubicBezTo>
                  <a:pt x="1959" y="1242"/>
                  <a:pt x="1959" y="1242"/>
                  <a:pt x="1959" y="1242"/>
                </a:cubicBezTo>
                <a:cubicBezTo>
                  <a:pt x="1909" y="1242"/>
                  <a:pt x="1909" y="1242"/>
                  <a:pt x="1909" y="1242"/>
                </a:cubicBezTo>
                <a:cubicBezTo>
                  <a:pt x="1909" y="1120"/>
                  <a:pt x="1909" y="1120"/>
                  <a:pt x="1909" y="1120"/>
                </a:cubicBezTo>
                <a:cubicBezTo>
                  <a:pt x="1909" y="1106"/>
                  <a:pt x="1906" y="1096"/>
                  <a:pt x="1898" y="1088"/>
                </a:cubicBezTo>
                <a:cubicBezTo>
                  <a:pt x="1891" y="1080"/>
                  <a:pt x="1881" y="1077"/>
                  <a:pt x="1868" y="1077"/>
                </a:cubicBezTo>
                <a:cubicBezTo>
                  <a:pt x="1859" y="1077"/>
                  <a:pt x="1851" y="1078"/>
                  <a:pt x="1844" y="1082"/>
                </a:cubicBezTo>
                <a:cubicBezTo>
                  <a:pt x="1837" y="1086"/>
                  <a:pt x="1831" y="1091"/>
                  <a:pt x="1828" y="1098"/>
                </a:cubicBezTo>
                <a:cubicBezTo>
                  <a:pt x="1824" y="1105"/>
                  <a:pt x="1822" y="1113"/>
                  <a:pt x="1822" y="1123"/>
                </a:cubicBezTo>
                <a:cubicBezTo>
                  <a:pt x="1822" y="1242"/>
                  <a:pt x="1822" y="1242"/>
                  <a:pt x="1822" y="1242"/>
                </a:cubicBezTo>
                <a:cubicBezTo>
                  <a:pt x="1772" y="1242"/>
                  <a:pt x="1772" y="1242"/>
                  <a:pt x="1772" y="1242"/>
                </a:cubicBezTo>
                <a:cubicBezTo>
                  <a:pt x="1772" y="971"/>
                  <a:pt x="1772" y="971"/>
                  <a:pt x="1772" y="971"/>
                </a:cubicBezTo>
                <a:cubicBezTo>
                  <a:pt x="1821" y="971"/>
                  <a:pt x="1821" y="971"/>
                  <a:pt x="1821" y="971"/>
                </a:cubicBezTo>
                <a:cubicBezTo>
                  <a:pt x="1821" y="1073"/>
                  <a:pt x="1821" y="1073"/>
                  <a:pt x="1821" y="1073"/>
                </a:cubicBezTo>
                <a:cubicBezTo>
                  <a:pt x="1823" y="1073"/>
                  <a:pt x="1823" y="1073"/>
                  <a:pt x="1823" y="1073"/>
                </a:cubicBezTo>
                <a:cubicBezTo>
                  <a:pt x="1828" y="1062"/>
                  <a:pt x="1836" y="1053"/>
                  <a:pt x="1846" y="1046"/>
                </a:cubicBezTo>
                <a:cubicBezTo>
                  <a:pt x="1857" y="1039"/>
                  <a:pt x="1870" y="1036"/>
                  <a:pt x="1886" y="1036"/>
                </a:cubicBezTo>
                <a:cubicBezTo>
                  <a:pt x="1901" y="1036"/>
                  <a:pt x="1914" y="1039"/>
                  <a:pt x="1925" y="1045"/>
                </a:cubicBezTo>
                <a:cubicBezTo>
                  <a:pt x="1936" y="1051"/>
                  <a:pt x="1944" y="1059"/>
                  <a:pt x="1950" y="1071"/>
                </a:cubicBezTo>
                <a:close/>
                <a:moveTo>
                  <a:pt x="1405" y="296"/>
                </a:moveTo>
                <a:cubicBezTo>
                  <a:pt x="1352" y="296"/>
                  <a:pt x="1352" y="296"/>
                  <a:pt x="1352" y="296"/>
                </a:cubicBezTo>
                <a:cubicBezTo>
                  <a:pt x="1352" y="182"/>
                  <a:pt x="1352" y="182"/>
                  <a:pt x="1352" y="182"/>
                </a:cubicBezTo>
                <a:cubicBezTo>
                  <a:pt x="1594" y="182"/>
                  <a:pt x="1594" y="182"/>
                  <a:pt x="1594" y="182"/>
                </a:cubicBezTo>
                <a:cubicBezTo>
                  <a:pt x="1617" y="182"/>
                  <a:pt x="1631" y="200"/>
                  <a:pt x="1635" y="270"/>
                </a:cubicBezTo>
                <a:cubicBezTo>
                  <a:pt x="1701" y="210"/>
                  <a:pt x="1791" y="171"/>
                  <a:pt x="1898" y="171"/>
                </a:cubicBezTo>
                <a:cubicBezTo>
                  <a:pt x="1997" y="171"/>
                  <a:pt x="2082" y="209"/>
                  <a:pt x="2082" y="341"/>
                </a:cubicBezTo>
                <a:cubicBezTo>
                  <a:pt x="2082" y="722"/>
                  <a:pt x="2082" y="722"/>
                  <a:pt x="2082" y="722"/>
                </a:cubicBezTo>
                <a:cubicBezTo>
                  <a:pt x="2082" y="737"/>
                  <a:pt x="2099" y="754"/>
                  <a:pt x="2116" y="754"/>
                </a:cubicBezTo>
                <a:cubicBezTo>
                  <a:pt x="2154" y="754"/>
                  <a:pt x="2154" y="754"/>
                  <a:pt x="2154" y="754"/>
                </a:cubicBezTo>
                <a:cubicBezTo>
                  <a:pt x="2154" y="862"/>
                  <a:pt x="2154" y="862"/>
                  <a:pt x="2154" y="862"/>
                </a:cubicBezTo>
                <a:cubicBezTo>
                  <a:pt x="1804" y="862"/>
                  <a:pt x="1804" y="862"/>
                  <a:pt x="1804" y="862"/>
                </a:cubicBezTo>
                <a:cubicBezTo>
                  <a:pt x="1804" y="754"/>
                  <a:pt x="1804" y="754"/>
                  <a:pt x="1804" y="754"/>
                </a:cubicBezTo>
                <a:cubicBezTo>
                  <a:pt x="1885" y="754"/>
                  <a:pt x="1885" y="754"/>
                  <a:pt x="1885" y="754"/>
                </a:cubicBezTo>
                <a:cubicBezTo>
                  <a:pt x="1885" y="406"/>
                  <a:pt x="1885" y="406"/>
                  <a:pt x="1885" y="406"/>
                </a:cubicBezTo>
                <a:cubicBezTo>
                  <a:pt x="1885" y="338"/>
                  <a:pt x="1858" y="319"/>
                  <a:pt x="1791" y="319"/>
                </a:cubicBezTo>
                <a:cubicBezTo>
                  <a:pt x="1735" y="319"/>
                  <a:pt x="1682" y="331"/>
                  <a:pt x="1636" y="345"/>
                </a:cubicBezTo>
                <a:cubicBezTo>
                  <a:pt x="1636" y="754"/>
                  <a:pt x="1636" y="754"/>
                  <a:pt x="1636" y="754"/>
                </a:cubicBezTo>
                <a:cubicBezTo>
                  <a:pt x="1719" y="754"/>
                  <a:pt x="1719" y="754"/>
                  <a:pt x="1719" y="754"/>
                </a:cubicBezTo>
                <a:cubicBezTo>
                  <a:pt x="1719" y="862"/>
                  <a:pt x="1719" y="862"/>
                  <a:pt x="1719" y="862"/>
                </a:cubicBezTo>
                <a:cubicBezTo>
                  <a:pt x="1358" y="862"/>
                  <a:pt x="1358" y="862"/>
                  <a:pt x="1358" y="862"/>
                </a:cubicBezTo>
                <a:cubicBezTo>
                  <a:pt x="1358" y="754"/>
                  <a:pt x="1358" y="754"/>
                  <a:pt x="1358" y="754"/>
                </a:cubicBezTo>
                <a:cubicBezTo>
                  <a:pt x="1405" y="754"/>
                  <a:pt x="1405" y="754"/>
                  <a:pt x="1405" y="754"/>
                </a:cubicBezTo>
                <a:cubicBezTo>
                  <a:pt x="1421" y="754"/>
                  <a:pt x="1439" y="736"/>
                  <a:pt x="1439" y="722"/>
                </a:cubicBezTo>
                <a:cubicBezTo>
                  <a:pt x="1439" y="331"/>
                  <a:pt x="1439" y="331"/>
                  <a:pt x="1439" y="331"/>
                </a:cubicBezTo>
                <a:cubicBezTo>
                  <a:pt x="1439" y="316"/>
                  <a:pt x="1421" y="296"/>
                  <a:pt x="1405" y="296"/>
                </a:cubicBezTo>
                <a:close/>
                <a:moveTo>
                  <a:pt x="1591" y="1109"/>
                </a:moveTo>
                <a:cubicBezTo>
                  <a:pt x="1719" y="1109"/>
                  <a:pt x="1719" y="1109"/>
                  <a:pt x="1719" y="1109"/>
                </a:cubicBezTo>
                <a:cubicBezTo>
                  <a:pt x="1719" y="1149"/>
                  <a:pt x="1719" y="1149"/>
                  <a:pt x="1719" y="1149"/>
                </a:cubicBezTo>
                <a:cubicBezTo>
                  <a:pt x="1591" y="1149"/>
                  <a:pt x="1591" y="1149"/>
                  <a:pt x="1591" y="1149"/>
                </a:cubicBezTo>
                <a:lnTo>
                  <a:pt x="1591" y="1109"/>
                </a:lnTo>
                <a:close/>
                <a:moveTo>
                  <a:pt x="4322" y="869"/>
                </a:moveTo>
                <a:cubicBezTo>
                  <a:pt x="4193" y="869"/>
                  <a:pt x="4123" y="851"/>
                  <a:pt x="4065" y="833"/>
                </a:cubicBezTo>
                <a:cubicBezTo>
                  <a:pt x="4065" y="680"/>
                  <a:pt x="4065" y="680"/>
                  <a:pt x="4065" y="680"/>
                </a:cubicBezTo>
                <a:cubicBezTo>
                  <a:pt x="4179" y="680"/>
                  <a:pt x="4179" y="680"/>
                  <a:pt x="4179" y="680"/>
                </a:cubicBezTo>
                <a:cubicBezTo>
                  <a:pt x="4195" y="728"/>
                  <a:pt x="4258" y="758"/>
                  <a:pt x="4320" y="758"/>
                </a:cubicBezTo>
                <a:cubicBezTo>
                  <a:pt x="4396" y="758"/>
                  <a:pt x="4442" y="727"/>
                  <a:pt x="4442" y="678"/>
                </a:cubicBezTo>
                <a:cubicBezTo>
                  <a:pt x="4442" y="627"/>
                  <a:pt x="4411" y="607"/>
                  <a:pt x="4297" y="591"/>
                </a:cubicBezTo>
                <a:cubicBezTo>
                  <a:pt x="4145" y="570"/>
                  <a:pt x="4073" y="520"/>
                  <a:pt x="4073" y="386"/>
                </a:cubicBezTo>
                <a:cubicBezTo>
                  <a:pt x="4073" y="252"/>
                  <a:pt x="4181" y="174"/>
                  <a:pt x="4362" y="174"/>
                </a:cubicBezTo>
                <a:cubicBezTo>
                  <a:pt x="4473" y="174"/>
                  <a:pt x="4549" y="186"/>
                  <a:pt x="4605" y="204"/>
                </a:cubicBezTo>
                <a:cubicBezTo>
                  <a:pt x="4605" y="354"/>
                  <a:pt x="4605" y="354"/>
                  <a:pt x="4605" y="354"/>
                </a:cubicBezTo>
                <a:cubicBezTo>
                  <a:pt x="4496" y="354"/>
                  <a:pt x="4496" y="354"/>
                  <a:pt x="4496" y="354"/>
                </a:cubicBezTo>
                <a:cubicBezTo>
                  <a:pt x="4473" y="314"/>
                  <a:pt x="4430" y="288"/>
                  <a:pt x="4356" y="288"/>
                </a:cubicBezTo>
                <a:cubicBezTo>
                  <a:pt x="4283" y="288"/>
                  <a:pt x="4242" y="316"/>
                  <a:pt x="4242" y="359"/>
                </a:cubicBezTo>
                <a:cubicBezTo>
                  <a:pt x="4242" y="401"/>
                  <a:pt x="4268" y="425"/>
                  <a:pt x="4388" y="442"/>
                </a:cubicBezTo>
                <a:cubicBezTo>
                  <a:pt x="4559" y="467"/>
                  <a:pt x="4630" y="512"/>
                  <a:pt x="4630" y="649"/>
                </a:cubicBezTo>
                <a:cubicBezTo>
                  <a:pt x="4630" y="783"/>
                  <a:pt x="4536" y="869"/>
                  <a:pt x="4322" y="869"/>
                </a:cubicBezTo>
                <a:close/>
                <a:moveTo>
                  <a:pt x="565" y="649"/>
                </a:moveTo>
                <a:cubicBezTo>
                  <a:pt x="565" y="783"/>
                  <a:pt x="472" y="869"/>
                  <a:pt x="257" y="869"/>
                </a:cubicBezTo>
                <a:cubicBezTo>
                  <a:pt x="128" y="869"/>
                  <a:pt x="58" y="851"/>
                  <a:pt x="0" y="833"/>
                </a:cubicBezTo>
                <a:cubicBezTo>
                  <a:pt x="0" y="680"/>
                  <a:pt x="0" y="680"/>
                  <a:pt x="0" y="680"/>
                </a:cubicBezTo>
                <a:cubicBezTo>
                  <a:pt x="114" y="680"/>
                  <a:pt x="114" y="680"/>
                  <a:pt x="114" y="680"/>
                </a:cubicBezTo>
                <a:cubicBezTo>
                  <a:pt x="130" y="728"/>
                  <a:pt x="193" y="758"/>
                  <a:pt x="255" y="758"/>
                </a:cubicBezTo>
                <a:cubicBezTo>
                  <a:pt x="331" y="758"/>
                  <a:pt x="377" y="727"/>
                  <a:pt x="377" y="678"/>
                </a:cubicBezTo>
                <a:cubicBezTo>
                  <a:pt x="377" y="627"/>
                  <a:pt x="346" y="607"/>
                  <a:pt x="232" y="591"/>
                </a:cubicBezTo>
                <a:cubicBezTo>
                  <a:pt x="80" y="570"/>
                  <a:pt x="8" y="520"/>
                  <a:pt x="8" y="386"/>
                </a:cubicBezTo>
                <a:cubicBezTo>
                  <a:pt x="8" y="252"/>
                  <a:pt x="116" y="174"/>
                  <a:pt x="297" y="174"/>
                </a:cubicBezTo>
                <a:cubicBezTo>
                  <a:pt x="408" y="174"/>
                  <a:pt x="484" y="186"/>
                  <a:pt x="540" y="204"/>
                </a:cubicBezTo>
                <a:cubicBezTo>
                  <a:pt x="540" y="354"/>
                  <a:pt x="540" y="354"/>
                  <a:pt x="540" y="354"/>
                </a:cubicBezTo>
                <a:cubicBezTo>
                  <a:pt x="431" y="354"/>
                  <a:pt x="431" y="354"/>
                  <a:pt x="431" y="354"/>
                </a:cubicBezTo>
                <a:cubicBezTo>
                  <a:pt x="408" y="314"/>
                  <a:pt x="365" y="288"/>
                  <a:pt x="291" y="288"/>
                </a:cubicBezTo>
                <a:cubicBezTo>
                  <a:pt x="218" y="288"/>
                  <a:pt x="177" y="316"/>
                  <a:pt x="177" y="359"/>
                </a:cubicBezTo>
                <a:cubicBezTo>
                  <a:pt x="177" y="401"/>
                  <a:pt x="203" y="425"/>
                  <a:pt x="323" y="442"/>
                </a:cubicBezTo>
                <a:cubicBezTo>
                  <a:pt x="494" y="467"/>
                  <a:pt x="565" y="512"/>
                  <a:pt x="565" y="649"/>
                </a:cubicBezTo>
                <a:close/>
                <a:moveTo>
                  <a:pt x="1519" y="1061"/>
                </a:moveTo>
                <a:cubicBezTo>
                  <a:pt x="1510" y="1052"/>
                  <a:pt x="1499" y="1046"/>
                  <a:pt x="1488" y="1042"/>
                </a:cubicBezTo>
                <a:cubicBezTo>
                  <a:pt x="1476" y="1038"/>
                  <a:pt x="1464" y="1036"/>
                  <a:pt x="1451" y="1036"/>
                </a:cubicBezTo>
                <a:cubicBezTo>
                  <a:pt x="1430" y="1036"/>
                  <a:pt x="1413" y="1040"/>
                  <a:pt x="1398" y="1049"/>
                </a:cubicBezTo>
                <a:cubicBezTo>
                  <a:pt x="1383" y="1058"/>
                  <a:pt x="1371" y="1071"/>
                  <a:pt x="1363" y="1086"/>
                </a:cubicBezTo>
                <a:cubicBezTo>
                  <a:pt x="1354" y="1102"/>
                  <a:pt x="1350" y="1121"/>
                  <a:pt x="1350" y="1142"/>
                </a:cubicBezTo>
                <a:cubicBezTo>
                  <a:pt x="1350" y="1163"/>
                  <a:pt x="1354" y="1181"/>
                  <a:pt x="1362" y="1197"/>
                </a:cubicBezTo>
                <a:cubicBezTo>
                  <a:pt x="1371" y="1213"/>
                  <a:pt x="1383" y="1225"/>
                  <a:pt x="1398" y="1233"/>
                </a:cubicBezTo>
                <a:cubicBezTo>
                  <a:pt x="1414" y="1242"/>
                  <a:pt x="1432" y="1246"/>
                  <a:pt x="1453" y="1246"/>
                </a:cubicBezTo>
                <a:cubicBezTo>
                  <a:pt x="1470" y="1246"/>
                  <a:pt x="1484" y="1244"/>
                  <a:pt x="1497" y="1239"/>
                </a:cubicBezTo>
                <a:cubicBezTo>
                  <a:pt x="1510" y="1234"/>
                  <a:pt x="1521" y="1227"/>
                  <a:pt x="1529" y="1219"/>
                </a:cubicBezTo>
                <a:cubicBezTo>
                  <a:pt x="1537" y="1210"/>
                  <a:pt x="1543" y="1199"/>
                  <a:pt x="1546" y="1188"/>
                </a:cubicBezTo>
                <a:cubicBezTo>
                  <a:pt x="1499" y="1183"/>
                  <a:pt x="1499" y="1183"/>
                  <a:pt x="1499" y="1183"/>
                </a:cubicBezTo>
                <a:cubicBezTo>
                  <a:pt x="1489" y="1197"/>
                  <a:pt x="1489" y="1197"/>
                  <a:pt x="1489" y="1197"/>
                </a:cubicBezTo>
                <a:cubicBezTo>
                  <a:pt x="1474" y="1206"/>
                  <a:pt x="1474" y="1206"/>
                  <a:pt x="1474" y="1206"/>
                </a:cubicBezTo>
                <a:cubicBezTo>
                  <a:pt x="1468" y="1208"/>
                  <a:pt x="1461" y="1209"/>
                  <a:pt x="1454" y="1209"/>
                </a:cubicBezTo>
                <a:cubicBezTo>
                  <a:pt x="1443" y="1209"/>
                  <a:pt x="1434" y="1207"/>
                  <a:pt x="1425" y="1202"/>
                </a:cubicBezTo>
                <a:cubicBezTo>
                  <a:pt x="1417" y="1198"/>
                  <a:pt x="1411" y="1191"/>
                  <a:pt x="1406" y="1183"/>
                </a:cubicBezTo>
                <a:cubicBezTo>
                  <a:pt x="1402" y="1175"/>
                  <a:pt x="1400" y="1165"/>
                  <a:pt x="1400" y="1154"/>
                </a:cubicBezTo>
                <a:cubicBezTo>
                  <a:pt x="1548" y="1154"/>
                  <a:pt x="1548" y="1154"/>
                  <a:pt x="1548" y="1154"/>
                </a:cubicBezTo>
                <a:cubicBezTo>
                  <a:pt x="1548" y="1139"/>
                  <a:pt x="1548" y="1139"/>
                  <a:pt x="1548" y="1139"/>
                </a:cubicBezTo>
                <a:cubicBezTo>
                  <a:pt x="1548" y="1121"/>
                  <a:pt x="1545" y="1106"/>
                  <a:pt x="1540" y="1093"/>
                </a:cubicBezTo>
                <a:cubicBezTo>
                  <a:pt x="1535" y="1080"/>
                  <a:pt x="1528" y="1069"/>
                  <a:pt x="1519" y="1061"/>
                </a:cubicBezTo>
                <a:close/>
                <a:moveTo>
                  <a:pt x="1400" y="1121"/>
                </a:moveTo>
                <a:cubicBezTo>
                  <a:pt x="1401" y="1113"/>
                  <a:pt x="1402" y="1106"/>
                  <a:pt x="1406" y="1099"/>
                </a:cubicBezTo>
                <a:cubicBezTo>
                  <a:pt x="1411" y="1091"/>
                  <a:pt x="1417" y="1085"/>
                  <a:pt x="1424" y="1080"/>
                </a:cubicBezTo>
                <a:cubicBezTo>
                  <a:pt x="1432" y="1076"/>
                  <a:pt x="1441" y="1073"/>
                  <a:pt x="1451" y="1073"/>
                </a:cubicBezTo>
                <a:cubicBezTo>
                  <a:pt x="1461" y="1073"/>
                  <a:pt x="1469" y="1075"/>
                  <a:pt x="1477" y="1080"/>
                </a:cubicBezTo>
                <a:cubicBezTo>
                  <a:pt x="1484" y="1084"/>
                  <a:pt x="1489" y="1089"/>
                  <a:pt x="1493" y="1097"/>
                </a:cubicBezTo>
                <a:cubicBezTo>
                  <a:pt x="1498" y="1104"/>
                  <a:pt x="1500" y="1112"/>
                  <a:pt x="1500" y="1121"/>
                </a:cubicBezTo>
                <a:lnTo>
                  <a:pt x="1400" y="1121"/>
                </a:lnTo>
                <a:close/>
                <a:moveTo>
                  <a:pt x="1262" y="722"/>
                </a:moveTo>
                <a:cubicBezTo>
                  <a:pt x="1262" y="384"/>
                  <a:pt x="1262" y="384"/>
                  <a:pt x="1262" y="384"/>
                </a:cubicBezTo>
                <a:cubicBezTo>
                  <a:pt x="1262" y="228"/>
                  <a:pt x="1165" y="171"/>
                  <a:pt x="981" y="171"/>
                </a:cubicBezTo>
                <a:cubicBezTo>
                  <a:pt x="843" y="171"/>
                  <a:pt x="754" y="195"/>
                  <a:pt x="688" y="223"/>
                </a:cubicBezTo>
                <a:cubicBezTo>
                  <a:pt x="688" y="362"/>
                  <a:pt x="688" y="362"/>
                  <a:pt x="688" y="362"/>
                </a:cubicBezTo>
                <a:cubicBezTo>
                  <a:pt x="778" y="362"/>
                  <a:pt x="778" y="362"/>
                  <a:pt x="778" y="362"/>
                </a:cubicBezTo>
                <a:cubicBezTo>
                  <a:pt x="813" y="332"/>
                  <a:pt x="857" y="301"/>
                  <a:pt x="942" y="301"/>
                </a:cubicBezTo>
                <a:cubicBezTo>
                  <a:pt x="1025" y="301"/>
                  <a:pt x="1065" y="333"/>
                  <a:pt x="1065" y="402"/>
                </a:cubicBezTo>
                <a:cubicBezTo>
                  <a:pt x="1065" y="473"/>
                  <a:pt x="1065" y="473"/>
                  <a:pt x="1065" y="473"/>
                </a:cubicBezTo>
                <a:cubicBezTo>
                  <a:pt x="1020" y="463"/>
                  <a:pt x="979" y="458"/>
                  <a:pt x="920" y="458"/>
                </a:cubicBezTo>
                <a:cubicBezTo>
                  <a:pt x="757" y="458"/>
                  <a:pt x="640" y="522"/>
                  <a:pt x="640" y="665"/>
                </a:cubicBezTo>
                <a:cubicBezTo>
                  <a:pt x="640" y="800"/>
                  <a:pt x="735" y="869"/>
                  <a:pt x="867" y="869"/>
                </a:cubicBezTo>
                <a:cubicBezTo>
                  <a:pt x="954" y="869"/>
                  <a:pt x="1020" y="847"/>
                  <a:pt x="1073" y="785"/>
                </a:cubicBezTo>
                <a:cubicBezTo>
                  <a:pt x="1090" y="840"/>
                  <a:pt x="1132" y="871"/>
                  <a:pt x="1215" y="871"/>
                </a:cubicBezTo>
                <a:cubicBezTo>
                  <a:pt x="1266" y="871"/>
                  <a:pt x="1306" y="860"/>
                  <a:pt x="1333" y="845"/>
                </a:cubicBezTo>
                <a:cubicBezTo>
                  <a:pt x="1333" y="754"/>
                  <a:pt x="1333" y="754"/>
                  <a:pt x="1333" y="754"/>
                </a:cubicBezTo>
                <a:cubicBezTo>
                  <a:pt x="1296" y="754"/>
                  <a:pt x="1296" y="754"/>
                  <a:pt x="1296" y="754"/>
                </a:cubicBezTo>
                <a:cubicBezTo>
                  <a:pt x="1279" y="754"/>
                  <a:pt x="1262" y="737"/>
                  <a:pt x="1262" y="722"/>
                </a:cubicBezTo>
                <a:close/>
                <a:moveTo>
                  <a:pt x="1065" y="710"/>
                </a:moveTo>
                <a:cubicBezTo>
                  <a:pt x="1031" y="740"/>
                  <a:pt x="990" y="758"/>
                  <a:pt x="940" y="758"/>
                </a:cubicBezTo>
                <a:cubicBezTo>
                  <a:pt x="874" y="758"/>
                  <a:pt x="832" y="726"/>
                  <a:pt x="832" y="657"/>
                </a:cubicBezTo>
                <a:cubicBezTo>
                  <a:pt x="832" y="588"/>
                  <a:pt x="881" y="557"/>
                  <a:pt x="961" y="557"/>
                </a:cubicBezTo>
                <a:cubicBezTo>
                  <a:pt x="998" y="557"/>
                  <a:pt x="1034" y="560"/>
                  <a:pt x="1065" y="565"/>
                </a:cubicBezTo>
                <a:lnTo>
                  <a:pt x="1065" y="710"/>
                </a:lnTo>
                <a:close/>
                <a:moveTo>
                  <a:pt x="2572" y="855"/>
                </a:moveTo>
                <a:cubicBezTo>
                  <a:pt x="2543" y="864"/>
                  <a:pt x="2501" y="872"/>
                  <a:pt x="2445" y="872"/>
                </a:cubicBezTo>
                <a:cubicBezTo>
                  <a:pt x="2309" y="872"/>
                  <a:pt x="2226" y="831"/>
                  <a:pt x="2226" y="689"/>
                </a:cubicBezTo>
                <a:cubicBezTo>
                  <a:pt x="2226" y="296"/>
                  <a:pt x="2226" y="296"/>
                  <a:pt x="2226" y="296"/>
                </a:cubicBezTo>
                <a:cubicBezTo>
                  <a:pt x="2143" y="296"/>
                  <a:pt x="2143" y="296"/>
                  <a:pt x="2143" y="296"/>
                </a:cubicBezTo>
                <a:cubicBezTo>
                  <a:pt x="2143" y="182"/>
                  <a:pt x="2143" y="182"/>
                  <a:pt x="2143" y="182"/>
                </a:cubicBezTo>
                <a:cubicBezTo>
                  <a:pt x="2226" y="182"/>
                  <a:pt x="2226" y="182"/>
                  <a:pt x="2226" y="182"/>
                </a:cubicBezTo>
                <a:cubicBezTo>
                  <a:pt x="2226" y="0"/>
                  <a:pt x="2226" y="0"/>
                  <a:pt x="2226" y="0"/>
                </a:cubicBezTo>
                <a:cubicBezTo>
                  <a:pt x="2424" y="0"/>
                  <a:pt x="2424" y="0"/>
                  <a:pt x="2424" y="0"/>
                </a:cubicBezTo>
                <a:cubicBezTo>
                  <a:pt x="2424" y="182"/>
                  <a:pt x="2424" y="182"/>
                  <a:pt x="2424" y="182"/>
                </a:cubicBezTo>
                <a:cubicBezTo>
                  <a:pt x="2567" y="182"/>
                  <a:pt x="2567" y="182"/>
                  <a:pt x="2567" y="182"/>
                </a:cubicBezTo>
                <a:cubicBezTo>
                  <a:pt x="2567" y="296"/>
                  <a:pt x="2567" y="296"/>
                  <a:pt x="2567" y="296"/>
                </a:cubicBezTo>
                <a:cubicBezTo>
                  <a:pt x="2424" y="296"/>
                  <a:pt x="2424" y="296"/>
                  <a:pt x="2424" y="296"/>
                </a:cubicBezTo>
                <a:cubicBezTo>
                  <a:pt x="2424" y="669"/>
                  <a:pt x="2424" y="669"/>
                  <a:pt x="2424" y="669"/>
                </a:cubicBezTo>
                <a:cubicBezTo>
                  <a:pt x="2424" y="741"/>
                  <a:pt x="2451" y="754"/>
                  <a:pt x="2524" y="754"/>
                </a:cubicBezTo>
                <a:cubicBezTo>
                  <a:pt x="2572" y="754"/>
                  <a:pt x="2572" y="754"/>
                  <a:pt x="2572" y="754"/>
                </a:cubicBezTo>
                <a:lnTo>
                  <a:pt x="2572" y="855"/>
                </a:lnTo>
                <a:close/>
                <a:moveTo>
                  <a:pt x="3931" y="965"/>
                </a:moveTo>
                <a:cubicBezTo>
                  <a:pt x="3936" y="970"/>
                  <a:pt x="3939" y="977"/>
                  <a:pt x="3939" y="984"/>
                </a:cubicBezTo>
                <a:cubicBezTo>
                  <a:pt x="3939" y="991"/>
                  <a:pt x="3936" y="997"/>
                  <a:pt x="3931" y="1002"/>
                </a:cubicBezTo>
                <a:cubicBezTo>
                  <a:pt x="3925" y="1007"/>
                  <a:pt x="3918" y="1010"/>
                  <a:pt x="3910" y="1010"/>
                </a:cubicBezTo>
                <a:cubicBezTo>
                  <a:pt x="3902" y="1010"/>
                  <a:pt x="3895" y="1007"/>
                  <a:pt x="3890" y="1002"/>
                </a:cubicBezTo>
                <a:cubicBezTo>
                  <a:pt x="3884" y="997"/>
                  <a:pt x="3881" y="991"/>
                  <a:pt x="3881" y="984"/>
                </a:cubicBezTo>
                <a:cubicBezTo>
                  <a:pt x="3881" y="976"/>
                  <a:pt x="3884" y="970"/>
                  <a:pt x="3890" y="965"/>
                </a:cubicBezTo>
                <a:cubicBezTo>
                  <a:pt x="3895" y="960"/>
                  <a:pt x="3902" y="958"/>
                  <a:pt x="3910" y="958"/>
                </a:cubicBezTo>
                <a:cubicBezTo>
                  <a:pt x="3918" y="958"/>
                  <a:pt x="3925" y="960"/>
                  <a:pt x="3931" y="965"/>
                </a:cubicBezTo>
                <a:close/>
                <a:moveTo>
                  <a:pt x="3885" y="1039"/>
                </a:moveTo>
                <a:cubicBezTo>
                  <a:pt x="3935" y="1039"/>
                  <a:pt x="3935" y="1039"/>
                  <a:pt x="3935" y="1039"/>
                </a:cubicBezTo>
                <a:cubicBezTo>
                  <a:pt x="3935" y="1242"/>
                  <a:pt x="3935" y="1242"/>
                  <a:pt x="3935" y="1242"/>
                </a:cubicBezTo>
                <a:cubicBezTo>
                  <a:pt x="3885" y="1242"/>
                  <a:pt x="3885" y="1242"/>
                  <a:pt x="3885" y="1242"/>
                </a:cubicBezTo>
                <a:lnTo>
                  <a:pt x="3885" y="1039"/>
                </a:lnTo>
                <a:close/>
                <a:moveTo>
                  <a:pt x="3664" y="171"/>
                </a:moveTo>
                <a:cubicBezTo>
                  <a:pt x="3457" y="171"/>
                  <a:pt x="3291" y="306"/>
                  <a:pt x="3291" y="525"/>
                </a:cubicBezTo>
                <a:cubicBezTo>
                  <a:pt x="3291" y="743"/>
                  <a:pt x="3457" y="871"/>
                  <a:pt x="3664" y="871"/>
                </a:cubicBezTo>
                <a:cubicBezTo>
                  <a:pt x="3871" y="871"/>
                  <a:pt x="4037" y="743"/>
                  <a:pt x="4037" y="525"/>
                </a:cubicBezTo>
                <a:cubicBezTo>
                  <a:pt x="4037" y="306"/>
                  <a:pt x="3871" y="171"/>
                  <a:pt x="3664" y="171"/>
                </a:cubicBezTo>
                <a:close/>
                <a:moveTo>
                  <a:pt x="3664" y="752"/>
                </a:moveTo>
                <a:cubicBezTo>
                  <a:pt x="3565" y="752"/>
                  <a:pt x="3491" y="679"/>
                  <a:pt x="3491" y="526"/>
                </a:cubicBezTo>
                <a:cubicBezTo>
                  <a:pt x="3491" y="372"/>
                  <a:pt x="3565" y="296"/>
                  <a:pt x="3664" y="296"/>
                </a:cubicBezTo>
                <a:cubicBezTo>
                  <a:pt x="3762" y="296"/>
                  <a:pt x="3837" y="372"/>
                  <a:pt x="3837" y="526"/>
                </a:cubicBezTo>
                <a:cubicBezTo>
                  <a:pt x="3837" y="679"/>
                  <a:pt x="3762" y="752"/>
                  <a:pt x="3664" y="752"/>
                </a:cubicBezTo>
                <a:close/>
                <a:moveTo>
                  <a:pt x="3797" y="1039"/>
                </a:moveTo>
                <a:cubicBezTo>
                  <a:pt x="3850" y="1039"/>
                  <a:pt x="3850" y="1039"/>
                  <a:pt x="3850" y="1039"/>
                </a:cubicBezTo>
                <a:cubicBezTo>
                  <a:pt x="3775" y="1242"/>
                  <a:pt x="3775" y="1242"/>
                  <a:pt x="3775" y="1242"/>
                </a:cubicBezTo>
                <a:cubicBezTo>
                  <a:pt x="3719" y="1242"/>
                  <a:pt x="3719" y="1242"/>
                  <a:pt x="3719" y="1242"/>
                </a:cubicBezTo>
                <a:cubicBezTo>
                  <a:pt x="3644" y="1039"/>
                  <a:pt x="3644" y="1039"/>
                  <a:pt x="3644" y="1039"/>
                </a:cubicBezTo>
                <a:cubicBezTo>
                  <a:pt x="3697" y="1039"/>
                  <a:pt x="3697" y="1039"/>
                  <a:pt x="3697" y="1039"/>
                </a:cubicBezTo>
                <a:cubicBezTo>
                  <a:pt x="3746" y="1190"/>
                  <a:pt x="3746" y="1190"/>
                  <a:pt x="3746" y="1190"/>
                </a:cubicBezTo>
                <a:cubicBezTo>
                  <a:pt x="3748" y="1190"/>
                  <a:pt x="3748" y="1190"/>
                  <a:pt x="3748" y="1190"/>
                </a:cubicBezTo>
                <a:lnTo>
                  <a:pt x="3797" y="1039"/>
                </a:lnTo>
                <a:close/>
                <a:moveTo>
                  <a:pt x="2465" y="971"/>
                </a:moveTo>
                <a:cubicBezTo>
                  <a:pt x="2515" y="971"/>
                  <a:pt x="2515" y="971"/>
                  <a:pt x="2515" y="971"/>
                </a:cubicBezTo>
                <a:cubicBezTo>
                  <a:pt x="2515" y="1242"/>
                  <a:pt x="2515" y="1242"/>
                  <a:pt x="2515" y="1242"/>
                </a:cubicBezTo>
                <a:cubicBezTo>
                  <a:pt x="2465" y="1242"/>
                  <a:pt x="2465" y="1242"/>
                  <a:pt x="2465" y="1242"/>
                </a:cubicBezTo>
                <a:lnTo>
                  <a:pt x="2465" y="971"/>
                </a:lnTo>
                <a:close/>
                <a:moveTo>
                  <a:pt x="4035" y="1105"/>
                </a:moveTo>
                <a:cubicBezTo>
                  <a:pt x="4030" y="1115"/>
                  <a:pt x="4028" y="1127"/>
                  <a:pt x="4028" y="1140"/>
                </a:cubicBezTo>
                <a:cubicBezTo>
                  <a:pt x="4028" y="1154"/>
                  <a:pt x="4030" y="1166"/>
                  <a:pt x="4035" y="1176"/>
                </a:cubicBezTo>
                <a:cubicBezTo>
                  <a:pt x="4039" y="1186"/>
                  <a:pt x="4045" y="1194"/>
                  <a:pt x="4052" y="1199"/>
                </a:cubicBezTo>
                <a:cubicBezTo>
                  <a:pt x="4060" y="1204"/>
                  <a:pt x="4069" y="1207"/>
                  <a:pt x="4080" y="1207"/>
                </a:cubicBezTo>
                <a:cubicBezTo>
                  <a:pt x="4087" y="1207"/>
                  <a:pt x="4094" y="1206"/>
                  <a:pt x="4100" y="1203"/>
                </a:cubicBezTo>
                <a:cubicBezTo>
                  <a:pt x="4114" y="1191"/>
                  <a:pt x="4114" y="1191"/>
                  <a:pt x="4114" y="1191"/>
                </a:cubicBezTo>
                <a:cubicBezTo>
                  <a:pt x="4118" y="1186"/>
                  <a:pt x="4121" y="1180"/>
                  <a:pt x="4122" y="1173"/>
                </a:cubicBezTo>
                <a:cubicBezTo>
                  <a:pt x="4170" y="1173"/>
                  <a:pt x="4170" y="1173"/>
                  <a:pt x="4170" y="1173"/>
                </a:cubicBezTo>
                <a:cubicBezTo>
                  <a:pt x="4169" y="1187"/>
                  <a:pt x="4165" y="1200"/>
                  <a:pt x="4157" y="1211"/>
                </a:cubicBezTo>
                <a:cubicBezTo>
                  <a:pt x="4149" y="1222"/>
                  <a:pt x="4139" y="1231"/>
                  <a:pt x="4126" y="1237"/>
                </a:cubicBezTo>
                <a:cubicBezTo>
                  <a:pt x="4113" y="1243"/>
                  <a:pt x="4097" y="1246"/>
                  <a:pt x="4079" y="1246"/>
                </a:cubicBezTo>
                <a:cubicBezTo>
                  <a:pt x="4058" y="1246"/>
                  <a:pt x="4040" y="1242"/>
                  <a:pt x="4025" y="1233"/>
                </a:cubicBezTo>
                <a:cubicBezTo>
                  <a:pt x="4010" y="1224"/>
                  <a:pt x="3998" y="1212"/>
                  <a:pt x="3990" y="1196"/>
                </a:cubicBezTo>
                <a:cubicBezTo>
                  <a:pt x="3982" y="1180"/>
                  <a:pt x="3977" y="1162"/>
                  <a:pt x="3977" y="1141"/>
                </a:cubicBezTo>
                <a:cubicBezTo>
                  <a:pt x="3977" y="1121"/>
                  <a:pt x="3982" y="1102"/>
                  <a:pt x="3990" y="1086"/>
                </a:cubicBezTo>
                <a:cubicBezTo>
                  <a:pt x="3998" y="1071"/>
                  <a:pt x="4010" y="1058"/>
                  <a:pt x="4025" y="1049"/>
                </a:cubicBezTo>
                <a:cubicBezTo>
                  <a:pt x="4040" y="1040"/>
                  <a:pt x="4058" y="1036"/>
                  <a:pt x="4079" y="1036"/>
                </a:cubicBezTo>
                <a:cubicBezTo>
                  <a:pt x="4096" y="1036"/>
                  <a:pt x="4112" y="1039"/>
                  <a:pt x="4125" y="1045"/>
                </a:cubicBezTo>
                <a:cubicBezTo>
                  <a:pt x="4138" y="1051"/>
                  <a:pt x="4149" y="1060"/>
                  <a:pt x="4157" y="1071"/>
                </a:cubicBezTo>
                <a:cubicBezTo>
                  <a:pt x="4165" y="1082"/>
                  <a:pt x="4169" y="1094"/>
                  <a:pt x="4170" y="1109"/>
                </a:cubicBezTo>
                <a:cubicBezTo>
                  <a:pt x="4122" y="1109"/>
                  <a:pt x="4122" y="1109"/>
                  <a:pt x="4122" y="1109"/>
                </a:cubicBezTo>
                <a:cubicBezTo>
                  <a:pt x="4120" y="1099"/>
                  <a:pt x="4116" y="1091"/>
                  <a:pt x="4109" y="1085"/>
                </a:cubicBezTo>
                <a:cubicBezTo>
                  <a:pt x="4101" y="1078"/>
                  <a:pt x="4092" y="1075"/>
                  <a:pt x="4080" y="1075"/>
                </a:cubicBezTo>
                <a:cubicBezTo>
                  <a:pt x="4069" y="1075"/>
                  <a:pt x="4060" y="1077"/>
                  <a:pt x="4053" y="1083"/>
                </a:cubicBezTo>
                <a:cubicBezTo>
                  <a:pt x="4045" y="1088"/>
                  <a:pt x="4039" y="1095"/>
                  <a:pt x="4035" y="1105"/>
                </a:cubicBezTo>
                <a:close/>
                <a:moveTo>
                  <a:pt x="4371" y="1061"/>
                </a:moveTo>
                <a:cubicBezTo>
                  <a:pt x="4362" y="1052"/>
                  <a:pt x="4352" y="1046"/>
                  <a:pt x="4340" y="1042"/>
                </a:cubicBezTo>
                <a:cubicBezTo>
                  <a:pt x="4328" y="1038"/>
                  <a:pt x="4316" y="1036"/>
                  <a:pt x="4303" y="1036"/>
                </a:cubicBezTo>
                <a:cubicBezTo>
                  <a:pt x="4282" y="1036"/>
                  <a:pt x="4265" y="1040"/>
                  <a:pt x="4250" y="1049"/>
                </a:cubicBezTo>
                <a:cubicBezTo>
                  <a:pt x="4235" y="1058"/>
                  <a:pt x="4223" y="1071"/>
                  <a:pt x="4215" y="1086"/>
                </a:cubicBezTo>
                <a:cubicBezTo>
                  <a:pt x="4206" y="1102"/>
                  <a:pt x="4202" y="1121"/>
                  <a:pt x="4202" y="1142"/>
                </a:cubicBezTo>
                <a:cubicBezTo>
                  <a:pt x="4202" y="1163"/>
                  <a:pt x="4206" y="1181"/>
                  <a:pt x="4215" y="1197"/>
                </a:cubicBezTo>
                <a:cubicBezTo>
                  <a:pt x="4223" y="1213"/>
                  <a:pt x="4235" y="1225"/>
                  <a:pt x="4250" y="1233"/>
                </a:cubicBezTo>
                <a:cubicBezTo>
                  <a:pt x="4266" y="1242"/>
                  <a:pt x="4284" y="1246"/>
                  <a:pt x="4305" y="1246"/>
                </a:cubicBezTo>
                <a:cubicBezTo>
                  <a:pt x="4322" y="1246"/>
                  <a:pt x="4337" y="1244"/>
                  <a:pt x="4349" y="1239"/>
                </a:cubicBezTo>
                <a:cubicBezTo>
                  <a:pt x="4362" y="1234"/>
                  <a:pt x="4373" y="1227"/>
                  <a:pt x="4381" y="1219"/>
                </a:cubicBezTo>
                <a:cubicBezTo>
                  <a:pt x="4389" y="1210"/>
                  <a:pt x="4395" y="1199"/>
                  <a:pt x="4398" y="1188"/>
                </a:cubicBezTo>
                <a:cubicBezTo>
                  <a:pt x="4351" y="1183"/>
                  <a:pt x="4351" y="1183"/>
                  <a:pt x="4351" y="1183"/>
                </a:cubicBezTo>
                <a:cubicBezTo>
                  <a:pt x="4341" y="1197"/>
                  <a:pt x="4341" y="1197"/>
                  <a:pt x="4341" y="1197"/>
                </a:cubicBezTo>
                <a:cubicBezTo>
                  <a:pt x="4326" y="1206"/>
                  <a:pt x="4326" y="1206"/>
                  <a:pt x="4326" y="1206"/>
                </a:cubicBezTo>
                <a:cubicBezTo>
                  <a:pt x="4320" y="1208"/>
                  <a:pt x="4313" y="1209"/>
                  <a:pt x="4306" y="1209"/>
                </a:cubicBezTo>
                <a:cubicBezTo>
                  <a:pt x="4295" y="1209"/>
                  <a:pt x="4286" y="1207"/>
                  <a:pt x="4278" y="1202"/>
                </a:cubicBezTo>
                <a:cubicBezTo>
                  <a:pt x="4269" y="1198"/>
                  <a:pt x="4263" y="1191"/>
                  <a:pt x="4259" y="1183"/>
                </a:cubicBezTo>
                <a:cubicBezTo>
                  <a:pt x="4254" y="1175"/>
                  <a:pt x="4252" y="1165"/>
                  <a:pt x="4252" y="1154"/>
                </a:cubicBezTo>
                <a:cubicBezTo>
                  <a:pt x="4400" y="1154"/>
                  <a:pt x="4400" y="1154"/>
                  <a:pt x="4400" y="1154"/>
                </a:cubicBezTo>
                <a:cubicBezTo>
                  <a:pt x="4400" y="1139"/>
                  <a:pt x="4400" y="1139"/>
                  <a:pt x="4400" y="1139"/>
                </a:cubicBezTo>
                <a:cubicBezTo>
                  <a:pt x="4400" y="1121"/>
                  <a:pt x="4397" y="1106"/>
                  <a:pt x="4392" y="1093"/>
                </a:cubicBezTo>
                <a:cubicBezTo>
                  <a:pt x="4387" y="1080"/>
                  <a:pt x="4380" y="1069"/>
                  <a:pt x="4371" y="1061"/>
                </a:cubicBezTo>
                <a:close/>
                <a:moveTo>
                  <a:pt x="4252" y="1121"/>
                </a:moveTo>
                <a:cubicBezTo>
                  <a:pt x="4253" y="1113"/>
                  <a:pt x="4255" y="1106"/>
                  <a:pt x="4258" y="1099"/>
                </a:cubicBezTo>
                <a:cubicBezTo>
                  <a:pt x="4263" y="1091"/>
                  <a:pt x="4269" y="1085"/>
                  <a:pt x="4276" y="1080"/>
                </a:cubicBezTo>
                <a:cubicBezTo>
                  <a:pt x="4284" y="1076"/>
                  <a:pt x="4293" y="1073"/>
                  <a:pt x="4303" y="1073"/>
                </a:cubicBezTo>
                <a:cubicBezTo>
                  <a:pt x="4313" y="1073"/>
                  <a:pt x="4321" y="1075"/>
                  <a:pt x="4329" y="1080"/>
                </a:cubicBezTo>
                <a:cubicBezTo>
                  <a:pt x="4336" y="1084"/>
                  <a:pt x="4342" y="1089"/>
                  <a:pt x="4346" y="1097"/>
                </a:cubicBezTo>
                <a:cubicBezTo>
                  <a:pt x="4350" y="1104"/>
                  <a:pt x="4352" y="1112"/>
                  <a:pt x="4352" y="1121"/>
                </a:cubicBezTo>
                <a:lnTo>
                  <a:pt x="4252" y="1121"/>
                </a:lnTo>
                <a:close/>
                <a:moveTo>
                  <a:pt x="4600" y="1146"/>
                </a:moveTo>
                <a:cubicBezTo>
                  <a:pt x="4610" y="1155"/>
                  <a:pt x="4615" y="1167"/>
                  <a:pt x="4615" y="1181"/>
                </a:cubicBezTo>
                <a:cubicBezTo>
                  <a:pt x="4615" y="1194"/>
                  <a:pt x="4611" y="1205"/>
                  <a:pt x="4603" y="1215"/>
                </a:cubicBezTo>
                <a:cubicBezTo>
                  <a:pt x="4595" y="1225"/>
                  <a:pt x="4585" y="1233"/>
                  <a:pt x="4571" y="1238"/>
                </a:cubicBezTo>
                <a:cubicBezTo>
                  <a:pt x="4557" y="1243"/>
                  <a:pt x="4542" y="1246"/>
                  <a:pt x="4524" y="1246"/>
                </a:cubicBezTo>
                <a:cubicBezTo>
                  <a:pt x="4498" y="1246"/>
                  <a:pt x="4477" y="1241"/>
                  <a:pt x="4461" y="1231"/>
                </a:cubicBezTo>
                <a:cubicBezTo>
                  <a:pt x="4445" y="1220"/>
                  <a:pt x="4436" y="1205"/>
                  <a:pt x="4433" y="1187"/>
                </a:cubicBezTo>
                <a:cubicBezTo>
                  <a:pt x="4482" y="1182"/>
                  <a:pt x="4482" y="1182"/>
                  <a:pt x="4482" y="1182"/>
                </a:cubicBezTo>
                <a:cubicBezTo>
                  <a:pt x="4484" y="1191"/>
                  <a:pt x="4489" y="1198"/>
                  <a:pt x="4496" y="1203"/>
                </a:cubicBezTo>
                <a:cubicBezTo>
                  <a:pt x="4503" y="1208"/>
                  <a:pt x="4512" y="1210"/>
                  <a:pt x="4524" y="1210"/>
                </a:cubicBezTo>
                <a:cubicBezTo>
                  <a:pt x="4536" y="1210"/>
                  <a:pt x="4545" y="1208"/>
                  <a:pt x="4553" y="1203"/>
                </a:cubicBezTo>
                <a:cubicBezTo>
                  <a:pt x="4560" y="1198"/>
                  <a:pt x="4563" y="1193"/>
                  <a:pt x="4563" y="1186"/>
                </a:cubicBezTo>
                <a:cubicBezTo>
                  <a:pt x="4556" y="1171"/>
                  <a:pt x="4556" y="1171"/>
                  <a:pt x="4556" y="1171"/>
                </a:cubicBezTo>
                <a:cubicBezTo>
                  <a:pt x="4552" y="1167"/>
                  <a:pt x="4545" y="1164"/>
                  <a:pt x="4535" y="1162"/>
                </a:cubicBezTo>
                <a:cubicBezTo>
                  <a:pt x="4499" y="1155"/>
                  <a:pt x="4499" y="1155"/>
                  <a:pt x="4499" y="1155"/>
                </a:cubicBezTo>
                <a:cubicBezTo>
                  <a:pt x="4478" y="1151"/>
                  <a:pt x="4463" y="1144"/>
                  <a:pt x="4453" y="1135"/>
                </a:cubicBezTo>
                <a:cubicBezTo>
                  <a:pt x="4444" y="1125"/>
                  <a:pt x="4439" y="1113"/>
                  <a:pt x="4439" y="1098"/>
                </a:cubicBezTo>
                <a:cubicBezTo>
                  <a:pt x="4439" y="1085"/>
                  <a:pt x="4442" y="1074"/>
                  <a:pt x="4450" y="1065"/>
                </a:cubicBezTo>
                <a:cubicBezTo>
                  <a:pt x="4457" y="1056"/>
                  <a:pt x="4467" y="1049"/>
                  <a:pt x="4480" y="1044"/>
                </a:cubicBezTo>
                <a:cubicBezTo>
                  <a:pt x="4493" y="1038"/>
                  <a:pt x="4508" y="1036"/>
                  <a:pt x="4525" y="1036"/>
                </a:cubicBezTo>
                <a:cubicBezTo>
                  <a:pt x="4550" y="1036"/>
                  <a:pt x="4569" y="1041"/>
                  <a:pt x="4584" y="1051"/>
                </a:cubicBezTo>
                <a:cubicBezTo>
                  <a:pt x="4598" y="1061"/>
                  <a:pt x="4607" y="1075"/>
                  <a:pt x="4610" y="1092"/>
                </a:cubicBezTo>
                <a:cubicBezTo>
                  <a:pt x="4565" y="1097"/>
                  <a:pt x="4565" y="1097"/>
                  <a:pt x="4565" y="1097"/>
                </a:cubicBezTo>
                <a:cubicBezTo>
                  <a:pt x="4558" y="1085"/>
                  <a:pt x="4558" y="1085"/>
                  <a:pt x="4558" y="1085"/>
                </a:cubicBezTo>
                <a:cubicBezTo>
                  <a:pt x="4545" y="1075"/>
                  <a:pt x="4545" y="1075"/>
                  <a:pt x="4545" y="1075"/>
                </a:cubicBezTo>
                <a:cubicBezTo>
                  <a:pt x="4540" y="1073"/>
                  <a:pt x="4533" y="1072"/>
                  <a:pt x="4525" y="1072"/>
                </a:cubicBezTo>
                <a:cubicBezTo>
                  <a:pt x="4515" y="1072"/>
                  <a:pt x="4506" y="1074"/>
                  <a:pt x="4499" y="1078"/>
                </a:cubicBezTo>
                <a:cubicBezTo>
                  <a:pt x="4492" y="1083"/>
                  <a:pt x="4489" y="1088"/>
                  <a:pt x="4489" y="1095"/>
                </a:cubicBezTo>
                <a:cubicBezTo>
                  <a:pt x="4496" y="1110"/>
                  <a:pt x="4496" y="1110"/>
                  <a:pt x="4496" y="1110"/>
                </a:cubicBezTo>
                <a:cubicBezTo>
                  <a:pt x="4500" y="1113"/>
                  <a:pt x="4508" y="1116"/>
                  <a:pt x="4519" y="1119"/>
                </a:cubicBezTo>
                <a:cubicBezTo>
                  <a:pt x="4555" y="1126"/>
                  <a:pt x="4555" y="1126"/>
                  <a:pt x="4555" y="1126"/>
                </a:cubicBezTo>
                <a:cubicBezTo>
                  <a:pt x="4575" y="1130"/>
                  <a:pt x="4590" y="1137"/>
                  <a:pt x="4600" y="1146"/>
                </a:cubicBezTo>
                <a:close/>
                <a:moveTo>
                  <a:pt x="3612" y="1036"/>
                </a:moveTo>
                <a:cubicBezTo>
                  <a:pt x="3621" y="1037"/>
                  <a:pt x="3621" y="1037"/>
                  <a:pt x="3621" y="1037"/>
                </a:cubicBezTo>
                <a:cubicBezTo>
                  <a:pt x="3621" y="1081"/>
                  <a:pt x="3621" y="1081"/>
                  <a:pt x="3621" y="1081"/>
                </a:cubicBezTo>
                <a:cubicBezTo>
                  <a:pt x="3611" y="1079"/>
                  <a:pt x="3611" y="1079"/>
                  <a:pt x="3611" y="1079"/>
                </a:cubicBezTo>
                <a:cubicBezTo>
                  <a:pt x="3597" y="1078"/>
                  <a:pt x="3597" y="1078"/>
                  <a:pt x="3597" y="1078"/>
                </a:cubicBezTo>
                <a:cubicBezTo>
                  <a:pt x="3588" y="1078"/>
                  <a:pt x="3580" y="1080"/>
                  <a:pt x="3573" y="1084"/>
                </a:cubicBezTo>
                <a:cubicBezTo>
                  <a:pt x="3566" y="1088"/>
                  <a:pt x="3560" y="1093"/>
                  <a:pt x="3556" y="1100"/>
                </a:cubicBezTo>
                <a:cubicBezTo>
                  <a:pt x="3552" y="1106"/>
                  <a:pt x="3550" y="1114"/>
                  <a:pt x="3550" y="1123"/>
                </a:cubicBezTo>
                <a:cubicBezTo>
                  <a:pt x="3550" y="1242"/>
                  <a:pt x="3550" y="1242"/>
                  <a:pt x="3550" y="1242"/>
                </a:cubicBezTo>
                <a:cubicBezTo>
                  <a:pt x="3499" y="1242"/>
                  <a:pt x="3499" y="1242"/>
                  <a:pt x="3499" y="1242"/>
                </a:cubicBezTo>
                <a:cubicBezTo>
                  <a:pt x="3499" y="1039"/>
                  <a:pt x="3499" y="1039"/>
                  <a:pt x="3499" y="1039"/>
                </a:cubicBezTo>
                <a:cubicBezTo>
                  <a:pt x="3548" y="1039"/>
                  <a:pt x="3548" y="1039"/>
                  <a:pt x="3548" y="1039"/>
                </a:cubicBezTo>
                <a:cubicBezTo>
                  <a:pt x="3548" y="1073"/>
                  <a:pt x="3548" y="1073"/>
                  <a:pt x="3548" y="1073"/>
                </a:cubicBezTo>
                <a:cubicBezTo>
                  <a:pt x="3550" y="1073"/>
                  <a:pt x="3550" y="1073"/>
                  <a:pt x="3550" y="1073"/>
                </a:cubicBezTo>
                <a:cubicBezTo>
                  <a:pt x="3554" y="1061"/>
                  <a:pt x="3561" y="1052"/>
                  <a:pt x="3570" y="1045"/>
                </a:cubicBezTo>
                <a:cubicBezTo>
                  <a:pt x="3580" y="1039"/>
                  <a:pt x="3590" y="1036"/>
                  <a:pt x="3603" y="1036"/>
                </a:cubicBezTo>
                <a:lnTo>
                  <a:pt x="3612" y="1036"/>
                </a:lnTo>
                <a:close/>
                <a:moveTo>
                  <a:pt x="3212" y="1146"/>
                </a:moveTo>
                <a:cubicBezTo>
                  <a:pt x="3222" y="1155"/>
                  <a:pt x="3227" y="1167"/>
                  <a:pt x="3227" y="1181"/>
                </a:cubicBezTo>
                <a:cubicBezTo>
                  <a:pt x="3227" y="1194"/>
                  <a:pt x="3223" y="1205"/>
                  <a:pt x="3215" y="1215"/>
                </a:cubicBezTo>
                <a:cubicBezTo>
                  <a:pt x="3208" y="1225"/>
                  <a:pt x="3197" y="1233"/>
                  <a:pt x="3183" y="1238"/>
                </a:cubicBezTo>
                <a:cubicBezTo>
                  <a:pt x="3170" y="1243"/>
                  <a:pt x="3154" y="1246"/>
                  <a:pt x="3136" y="1246"/>
                </a:cubicBezTo>
                <a:cubicBezTo>
                  <a:pt x="3110" y="1246"/>
                  <a:pt x="3089" y="1241"/>
                  <a:pt x="3074" y="1231"/>
                </a:cubicBezTo>
                <a:cubicBezTo>
                  <a:pt x="3058" y="1220"/>
                  <a:pt x="3048" y="1205"/>
                  <a:pt x="3045" y="1187"/>
                </a:cubicBezTo>
                <a:cubicBezTo>
                  <a:pt x="3094" y="1182"/>
                  <a:pt x="3094" y="1182"/>
                  <a:pt x="3094" y="1182"/>
                </a:cubicBezTo>
                <a:cubicBezTo>
                  <a:pt x="3096" y="1191"/>
                  <a:pt x="3101" y="1198"/>
                  <a:pt x="3108" y="1203"/>
                </a:cubicBezTo>
                <a:cubicBezTo>
                  <a:pt x="3115" y="1208"/>
                  <a:pt x="3125" y="1210"/>
                  <a:pt x="3136" y="1210"/>
                </a:cubicBezTo>
                <a:cubicBezTo>
                  <a:pt x="3148" y="1210"/>
                  <a:pt x="3158" y="1208"/>
                  <a:pt x="3165" y="1203"/>
                </a:cubicBezTo>
                <a:cubicBezTo>
                  <a:pt x="3172" y="1198"/>
                  <a:pt x="3176" y="1193"/>
                  <a:pt x="3176" y="1186"/>
                </a:cubicBezTo>
                <a:cubicBezTo>
                  <a:pt x="3169" y="1171"/>
                  <a:pt x="3169" y="1171"/>
                  <a:pt x="3169" y="1171"/>
                </a:cubicBezTo>
                <a:cubicBezTo>
                  <a:pt x="3164" y="1167"/>
                  <a:pt x="3157" y="1164"/>
                  <a:pt x="3147" y="1162"/>
                </a:cubicBezTo>
                <a:cubicBezTo>
                  <a:pt x="3111" y="1155"/>
                  <a:pt x="3111" y="1155"/>
                  <a:pt x="3111" y="1155"/>
                </a:cubicBezTo>
                <a:cubicBezTo>
                  <a:pt x="3091" y="1151"/>
                  <a:pt x="3076" y="1144"/>
                  <a:pt x="3066" y="1135"/>
                </a:cubicBezTo>
                <a:cubicBezTo>
                  <a:pt x="3056" y="1125"/>
                  <a:pt x="3051" y="1113"/>
                  <a:pt x="3051" y="1098"/>
                </a:cubicBezTo>
                <a:cubicBezTo>
                  <a:pt x="3051" y="1085"/>
                  <a:pt x="3055" y="1074"/>
                  <a:pt x="3062" y="1065"/>
                </a:cubicBezTo>
                <a:cubicBezTo>
                  <a:pt x="3069" y="1056"/>
                  <a:pt x="3079" y="1049"/>
                  <a:pt x="3092" y="1044"/>
                </a:cubicBezTo>
                <a:cubicBezTo>
                  <a:pt x="3105" y="1038"/>
                  <a:pt x="3120" y="1036"/>
                  <a:pt x="3137" y="1036"/>
                </a:cubicBezTo>
                <a:cubicBezTo>
                  <a:pt x="3162" y="1036"/>
                  <a:pt x="3182" y="1041"/>
                  <a:pt x="3196" y="1051"/>
                </a:cubicBezTo>
                <a:cubicBezTo>
                  <a:pt x="3210" y="1061"/>
                  <a:pt x="3219" y="1075"/>
                  <a:pt x="3223" y="1092"/>
                </a:cubicBezTo>
                <a:cubicBezTo>
                  <a:pt x="3177" y="1097"/>
                  <a:pt x="3177" y="1097"/>
                  <a:pt x="3177" y="1097"/>
                </a:cubicBezTo>
                <a:cubicBezTo>
                  <a:pt x="3170" y="1085"/>
                  <a:pt x="3170" y="1085"/>
                  <a:pt x="3170" y="1085"/>
                </a:cubicBezTo>
                <a:cubicBezTo>
                  <a:pt x="3157" y="1075"/>
                  <a:pt x="3157" y="1075"/>
                  <a:pt x="3157" y="1075"/>
                </a:cubicBezTo>
                <a:cubicBezTo>
                  <a:pt x="3152" y="1073"/>
                  <a:pt x="3146" y="1072"/>
                  <a:pt x="3138" y="1072"/>
                </a:cubicBezTo>
                <a:cubicBezTo>
                  <a:pt x="3127" y="1072"/>
                  <a:pt x="3119" y="1074"/>
                  <a:pt x="3112" y="1078"/>
                </a:cubicBezTo>
                <a:cubicBezTo>
                  <a:pt x="3105" y="1083"/>
                  <a:pt x="3101" y="1088"/>
                  <a:pt x="3101" y="1095"/>
                </a:cubicBezTo>
                <a:cubicBezTo>
                  <a:pt x="3108" y="1110"/>
                  <a:pt x="3108" y="1110"/>
                  <a:pt x="3108" y="1110"/>
                </a:cubicBezTo>
                <a:cubicBezTo>
                  <a:pt x="3113" y="1113"/>
                  <a:pt x="3120" y="1116"/>
                  <a:pt x="3131" y="1119"/>
                </a:cubicBezTo>
                <a:cubicBezTo>
                  <a:pt x="3167" y="1126"/>
                  <a:pt x="3167" y="1126"/>
                  <a:pt x="3167" y="1126"/>
                </a:cubicBezTo>
                <a:cubicBezTo>
                  <a:pt x="3188" y="1130"/>
                  <a:pt x="3202" y="1137"/>
                  <a:pt x="3212" y="1146"/>
                </a:cubicBezTo>
                <a:close/>
                <a:moveTo>
                  <a:pt x="2668" y="1203"/>
                </a:moveTo>
                <a:cubicBezTo>
                  <a:pt x="2677" y="1240"/>
                  <a:pt x="2677" y="1240"/>
                  <a:pt x="2677" y="1240"/>
                </a:cubicBezTo>
                <a:cubicBezTo>
                  <a:pt x="2665" y="1243"/>
                  <a:pt x="2665" y="1243"/>
                  <a:pt x="2665" y="1243"/>
                </a:cubicBezTo>
                <a:cubicBezTo>
                  <a:pt x="2661" y="1244"/>
                  <a:pt x="2655" y="1245"/>
                  <a:pt x="2647" y="1245"/>
                </a:cubicBezTo>
                <a:cubicBezTo>
                  <a:pt x="2635" y="1245"/>
                  <a:pt x="2624" y="1244"/>
                  <a:pt x="2614" y="1240"/>
                </a:cubicBezTo>
                <a:cubicBezTo>
                  <a:pt x="2603" y="1236"/>
                  <a:pt x="2596" y="1229"/>
                  <a:pt x="2590" y="1221"/>
                </a:cubicBezTo>
                <a:cubicBezTo>
                  <a:pt x="2584" y="1212"/>
                  <a:pt x="2581" y="1202"/>
                  <a:pt x="2581" y="1189"/>
                </a:cubicBezTo>
                <a:cubicBezTo>
                  <a:pt x="2581" y="1076"/>
                  <a:pt x="2581" y="1076"/>
                  <a:pt x="2581" y="1076"/>
                </a:cubicBezTo>
                <a:cubicBezTo>
                  <a:pt x="2551" y="1076"/>
                  <a:pt x="2551" y="1076"/>
                  <a:pt x="2551" y="1076"/>
                </a:cubicBezTo>
                <a:cubicBezTo>
                  <a:pt x="2551" y="1039"/>
                  <a:pt x="2551" y="1039"/>
                  <a:pt x="2551" y="1039"/>
                </a:cubicBezTo>
                <a:cubicBezTo>
                  <a:pt x="2581" y="1039"/>
                  <a:pt x="2581" y="1039"/>
                  <a:pt x="2581" y="1039"/>
                </a:cubicBezTo>
                <a:cubicBezTo>
                  <a:pt x="2581" y="990"/>
                  <a:pt x="2581" y="990"/>
                  <a:pt x="2581" y="990"/>
                </a:cubicBezTo>
                <a:cubicBezTo>
                  <a:pt x="2631" y="990"/>
                  <a:pt x="2631" y="990"/>
                  <a:pt x="2631" y="990"/>
                </a:cubicBezTo>
                <a:cubicBezTo>
                  <a:pt x="2631" y="1039"/>
                  <a:pt x="2631" y="1039"/>
                  <a:pt x="2631" y="1039"/>
                </a:cubicBezTo>
                <a:cubicBezTo>
                  <a:pt x="2673" y="1039"/>
                  <a:pt x="2673" y="1039"/>
                  <a:pt x="2673" y="1039"/>
                </a:cubicBezTo>
                <a:cubicBezTo>
                  <a:pt x="2673" y="1076"/>
                  <a:pt x="2673" y="1076"/>
                  <a:pt x="2673" y="1076"/>
                </a:cubicBezTo>
                <a:cubicBezTo>
                  <a:pt x="2631" y="1076"/>
                  <a:pt x="2631" y="1076"/>
                  <a:pt x="2631" y="1076"/>
                </a:cubicBezTo>
                <a:cubicBezTo>
                  <a:pt x="2631" y="1181"/>
                  <a:pt x="2631" y="1181"/>
                  <a:pt x="2631" y="1181"/>
                </a:cubicBezTo>
                <a:cubicBezTo>
                  <a:pt x="2634" y="1196"/>
                  <a:pt x="2634" y="1196"/>
                  <a:pt x="2634" y="1196"/>
                </a:cubicBezTo>
                <a:cubicBezTo>
                  <a:pt x="2642" y="1203"/>
                  <a:pt x="2642" y="1203"/>
                  <a:pt x="2642" y="1203"/>
                </a:cubicBezTo>
                <a:cubicBezTo>
                  <a:pt x="2654" y="1205"/>
                  <a:pt x="2654" y="1205"/>
                  <a:pt x="2654" y="1205"/>
                </a:cubicBezTo>
                <a:cubicBezTo>
                  <a:pt x="2662" y="1204"/>
                  <a:pt x="2662" y="1204"/>
                  <a:pt x="2662" y="1204"/>
                </a:cubicBezTo>
                <a:lnTo>
                  <a:pt x="2668" y="1203"/>
                </a:lnTo>
                <a:close/>
                <a:moveTo>
                  <a:pt x="2898" y="1071"/>
                </a:moveTo>
                <a:cubicBezTo>
                  <a:pt x="2904" y="1082"/>
                  <a:pt x="2907" y="1096"/>
                  <a:pt x="2907" y="1113"/>
                </a:cubicBezTo>
                <a:cubicBezTo>
                  <a:pt x="2907" y="1242"/>
                  <a:pt x="2907" y="1242"/>
                  <a:pt x="2907" y="1242"/>
                </a:cubicBezTo>
                <a:cubicBezTo>
                  <a:pt x="2857" y="1242"/>
                  <a:pt x="2857" y="1242"/>
                  <a:pt x="2857" y="1242"/>
                </a:cubicBezTo>
                <a:cubicBezTo>
                  <a:pt x="2857" y="1120"/>
                  <a:pt x="2857" y="1120"/>
                  <a:pt x="2857" y="1120"/>
                </a:cubicBezTo>
                <a:cubicBezTo>
                  <a:pt x="2857" y="1106"/>
                  <a:pt x="2853" y="1096"/>
                  <a:pt x="2846" y="1088"/>
                </a:cubicBezTo>
                <a:cubicBezTo>
                  <a:pt x="2839" y="1080"/>
                  <a:pt x="2829" y="1077"/>
                  <a:pt x="2815" y="1077"/>
                </a:cubicBezTo>
                <a:cubicBezTo>
                  <a:pt x="2806" y="1077"/>
                  <a:pt x="2799" y="1078"/>
                  <a:pt x="2792" y="1082"/>
                </a:cubicBezTo>
                <a:cubicBezTo>
                  <a:pt x="2785" y="1086"/>
                  <a:pt x="2779" y="1091"/>
                  <a:pt x="2775" y="1098"/>
                </a:cubicBezTo>
                <a:cubicBezTo>
                  <a:pt x="2771" y="1105"/>
                  <a:pt x="2769" y="1113"/>
                  <a:pt x="2769" y="1123"/>
                </a:cubicBezTo>
                <a:cubicBezTo>
                  <a:pt x="2769" y="1242"/>
                  <a:pt x="2769" y="1242"/>
                  <a:pt x="2769" y="1242"/>
                </a:cubicBezTo>
                <a:cubicBezTo>
                  <a:pt x="2719" y="1242"/>
                  <a:pt x="2719" y="1242"/>
                  <a:pt x="2719" y="1242"/>
                </a:cubicBezTo>
                <a:cubicBezTo>
                  <a:pt x="2719" y="971"/>
                  <a:pt x="2719" y="971"/>
                  <a:pt x="2719" y="971"/>
                </a:cubicBezTo>
                <a:cubicBezTo>
                  <a:pt x="2768" y="971"/>
                  <a:pt x="2768" y="971"/>
                  <a:pt x="2768" y="971"/>
                </a:cubicBezTo>
                <a:cubicBezTo>
                  <a:pt x="2768" y="1073"/>
                  <a:pt x="2768" y="1073"/>
                  <a:pt x="2768" y="1073"/>
                </a:cubicBezTo>
                <a:cubicBezTo>
                  <a:pt x="2771" y="1073"/>
                  <a:pt x="2771" y="1073"/>
                  <a:pt x="2771" y="1073"/>
                </a:cubicBezTo>
                <a:cubicBezTo>
                  <a:pt x="2776" y="1062"/>
                  <a:pt x="2783" y="1053"/>
                  <a:pt x="2794" y="1046"/>
                </a:cubicBezTo>
                <a:cubicBezTo>
                  <a:pt x="2804" y="1039"/>
                  <a:pt x="2818" y="1036"/>
                  <a:pt x="2834" y="1036"/>
                </a:cubicBezTo>
                <a:cubicBezTo>
                  <a:pt x="2849" y="1036"/>
                  <a:pt x="2862" y="1039"/>
                  <a:pt x="2873" y="1045"/>
                </a:cubicBezTo>
                <a:cubicBezTo>
                  <a:pt x="2884" y="1051"/>
                  <a:pt x="2892" y="1059"/>
                  <a:pt x="2898" y="1071"/>
                </a:cubicBezTo>
                <a:close/>
                <a:moveTo>
                  <a:pt x="3428" y="1061"/>
                </a:moveTo>
                <a:cubicBezTo>
                  <a:pt x="3419" y="1052"/>
                  <a:pt x="3409" y="1046"/>
                  <a:pt x="3397" y="1042"/>
                </a:cubicBezTo>
                <a:cubicBezTo>
                  <a:pt x="3385" y="1038"/>
                  <a:pt x="3373" y="1036"/>
                  <a:pt x="3360" y="1036"/>
                </a:cubicBezTo>
                <a:cubicBezTo>
                  <a:pt x="3340" y="1036"/>
                  <a:pt x="3322" y="1040"/>
                  <a:pt x="3307" y="1049"/>
                </a:cubicBezTo>
                <a:cubicBezTo>
                  <a:pt x="3292" y="1058"/>
                  <a:pt x="3280" y="1071"/>
                  <a:pt x="3272" y="1086"/>
                </a:cubicBezTo>
                <a:cubicBezTo>
                  <a:pt x="3264" y="1102"/>
                  <a:pt x="3259" y="1121"/>
                  <a:pt x="3259" y="1142"/>
                </a:cubicBezTo>
                <a:cubicBezTo>
                  <a:pt x="3259" y="1163"/>
                  <a:pt x="3264" y="1181"/>
                  <a:pt x="3272" y="1197"/>
                </a:cubicBezTo>
                <a:cubicBezTo>
                  <a:pt x="3280" y="1213"/>
                  <a:pt x="3292" y="1225"/>
                  <a:pt x="3307" y="1233"/>
                </a:cubicBezTo>
                <a:cubicBezTo>
                  <a:pt x="3323" y="1242"/>
                  <a:pt x="3341" y="1246"/>
                  <a:pt x="3363" y="1246"/>
                </a:cubicBezTo>
                <a:cubicBezTo>
                  <a:pt x="3379" y="1246"/>
                  <a:pt x="3394" y="1244"/>
                  <a:pt x="3407" y="1239"/>
                </a:cubicBezTo>
                <a:cubicBezTo>
                  <a:pt x="3419" y="1234"/>
                  <a:pt x="3430" y="1227"/>
                  <a:pt x="3438" y="1219"/>
                </a:cubicBezTo>
                <a:cubicBezTo>
                  <a:pt x="3446" y="1210"/>
                  <a:pt x="3452" y="1199"/>
                  <a:pt x="3455" y="1188"/>
                </a:cubicBezTo>
                <a:cubicBezTo>
                  <a:pt x="3408" y="1183"/>
                  <a:pt x="3408" y="1183"/>
                  <a:pt x="3408" y="1183"/>
                </a:cubicBezTo>
                <a:cubicBezTo>
                  <a:pt x="3398" y="1197"/>
                  <a:pt x="3398" y="1197"/>
                  <a:pt x="3398" y="1197"/>
                </a:cubicBezTo>
                <a:cubicBezTo>
                  <a:pt x="3383" y="1206"/>
                  <a:pt x="3383" y="1206"/>
                  <a:pt x="3383" y="1206"/>
                </a:cubicBezTo>
                <a:cubicBezTo>
                  <a:pt x="3377" y="1208"/>
                  <a:pt x="3371" y="1209"/>
                  <a:pt x="3363" y="1209"/>
                </a:cubicBezTo>
                <a:cubicBezTo>
                  <a:pt x="3352" y="1209"/>
                  <a:pt x="3343" y="1207"/>
                  <a:pt x="3335" y="1202"/>
                </a:cubicBezTo>
                <a:cubicBezTo>
                  <a:pt x="3327" y="1198"/>
                  <a:pt x="3320" y="1191"/>
                  <a:pt x="3316" y="1183"/>
                </a:cubicBezTo>
                <a:cubicBezTo>
                  <a:pt x="3311" y="1175"/>
                  <a:pt x="3309" y="1165"/>
                  <a:pt x="3309" y="1154"/>
                </a:cubicBezTo>
                <a:cubicBezTo>
                  <a:pt x="3457" y="1154"/>
                  <a:pt x="3457" y="1154"/>
                  <a:pt x="3457" y="1154"/>
                </a:cubicBezTo>
                <a:cubicBezTo>
                  <a:pt x="3457" y="1139"/>
                  <a:pt x="3457" y="1139"/>
                  <a:pt x="3457" y="1139"/>
                </a:cubicBezTo>
                <a:cubicBezTo>
                  <a:pt x="3457" y="1121"/>
                  <a:pt x="3454" y="1106"/>
                  <a:pt x="3449" y="1093"/>
                </a:cubicBezTo>
                <a:cubicBezTo>
                  <a:pt x="3444" y="1080"/>
                  <a:pt x="3437" y="1069"/>
                  <a:pt x="3428" y="1061"/>
                </a:cubicBezTo>
                <a:close/>
                <a:moveTo>
                  <a:pt x="3309" y="1121"/>
                </a:moveTo>
                <a:cubicBezTo>
                  <a:pt x="3310" y="1113"/>
                  <a:pt x="3312" y="1106"/>
                  <a:pt x="3316" y="1099"/>
                </a:cubicBezTo>
                <a:cubicBezTo>
                  <a:pt x="3320" y="1091"/>
                  <a:pt x="3326" y="1085"/>
                  <a:pt x="3334" y="1080"/>
                </a:cubicBezTo>
                <a:cubicBezTo>
                  <a:pt x="3341" y="1076"/>
                  <a:pt x="3350" y="1073"/>
                  <a:pt x="3361" y="1073"/>
                </a:cubicBezTo>
                <a:cubicBezTo>
                  <a:pt x="3370" y="1073"/>
                  <a:pt x="3379" y="1075"/>
                  <a:pt x="3386" y="1080"/>
                </a:cubicBezTo>
                <a:cubicBezTo>
                  <a:pt x="3393" y="1084"/>
                  <a:pt x="3399" y="1089"/>
                  <a:pt x="3403" y="1097"/>
                </a:cubicBezTo>
                <a:cubicBezTo>
                  <a:pt x="3407" y="1104"/>
                  <a:pt x="3409" y="1112"/>
                  <a:pt x="3409" y="1121"/>
                </a:cubicBezTo>
                <a:lnTo>
                  <a:pt x="3309" y="1121"/>
                </a:lnTo>
                <a:close/>
                <a:moveTo>
                  <a:pt x="2975" y="754"/>
                </a:moveTo>
                <a:cubicBezTo>
                  <a:pt x="2861" y="754"/>
                  <a:pt x="2799" y="692"/>
                  <a:pt x="2791" y="557"/>
                </a:cubicBezTo>
                <a:cubicBezTo>
                  <a:pt x="3265" y="557"/>
                  <a:pt x="3265" y="557"/>
                  <a:pt x="3265" y="557"/>
                </a:cubicBezTo>
                <a:cubicBezTo>
                  <a:pt x="3265" y="551"/>
                  <a:pt x="3268" y="529"/>
                  <a:pt x="3268" y="506"/>
                </a:cubicBezTo>
                <a:cubicBezTo>
                  <a:pt x="3268" y="275"/>
                  <a:pt x="3157" y="171"/>
                  <a:pt x="2945" y="171"/>
                </a:cubicBezTo>
                <a:cubicBezTo>
                  <a:pt x="2732" y="171"/>
                  <a:pt x="2590" y="306"/>
                  <a:pt x="2590" y="525"/>
                </a:cubicBezTo>
                <a:cubicBezTo>
                  <a:pt x="2590" y="739"/>
                  <a:pt x="2713" y="871"/>
                  <a:pt x="2959" y="871"/>
                </a:cubicBezTo>
                <a:cubicBezTo>
                  <a:pt x="3107" y="871"/>
                  <a:pt x="3184" y="838"/>
                  <a:pt x="3242" y="805"/>
                </a:cubicBezTo>
                <a:cubicBezTo>
                  <a:pt x="3242" y="680"/>
                  <a:pt x="3242" y="680"/>
                  <a:pt x="3242" y="680"/>
                </a:cubicBezTo>
                <a:cubicBezTo>
                  <a:pt x="3130" y="680"/>
                  <a:pt x="3130" y="680"/>
                  <a:pt x="3130" y="680"/>
                </a:cubicBezTo>
                <a:cubicBezTo>
                  <a:pt x="3094" y="724"/>
                  <a:pt x="3063" y="754"/>
                  <a:pt x="2975" y="754"/>
                </a:cubicBezTo>
                <a:close/>
                <a:moveTo>
                  <a:pt x="2945" y="284"/>
                </a:moveTo>
                <a:cubicBezTo>
                  <a:pt x="3026" y="284"/>
                  <a:pt x="3064" y="331"/>
                  <a:pt x="3071" y="450"/>
                </a:cubicBezTo>
                <a:cubicBezTo>
                  <a:pt x="2794" y="450"/>
                  <a:pt x="2794" y="450"/>
                  <a:pt x="2794" y="450"/>
                </a:cubicBezTo>
                <a:cubicBezTo>
                  <a:pt x="2809" y="333"/>
                  <a:pt x="2863" y="284"/>
                  <a:pt x="2945" y="28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760806963"/>
      </p:ext>
    </p:extLst>
  </p:cSld>
  <p:clrMapOvr>
    <a:masterClrMapping/>
  </p:clrMapOvr>
  <p:extLst>
    <p:ext uri="{DCECCB84-F9BA-43D5-87BE-67443E8EF086}">
      <p15:sldGuideLst xmlns:p15="http://schemas.microsoft.com/office/powerpoint/2012/main" xmlns="">
        <p15:guide id="1" orient="horz" pos="162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slide White">
    <p:spTree>
      <p:nvGrpSpPr>
        <p:cNvPr id="1" name=""/>
        <p:cNvGrpSpPr/>
        <p:nvPr/>
      </p:nvGrpSpPr>
      <p:grpSpPr>
        <a:xfrm>
          <a:off x="0" y="0"/>
          <a:ext cx="0" cy="0"/>
          <a:chOff x="0" y="0"/>
          <a:chExt cx="0" cy="0"/>
        </a:xfrm>
      </p:grpSpPr>
      <p:sp>
        <p:nvSpPr>
          <p:cNvPr id="11" name="Title 10  ">
            <a:extLst>
              <a:ext uri="{FF2B5EF4-FFF2-40B4-BE49-F238E27FC236}">
                <a16:creationId xmlns:a16="http://schemas.microsoft.com/office/drawing/2014/main" xmlns="" id="{2D29F351-9F00-465F-AC39-84F1FDD98845}"/>
              </a:ext>
            </a:extLst>
          </p:cNvPr>
          <p:cNvSpPr>
            <a:spLocks noGrp="1"/>
          </p:cNvSpPr>
          <p:nvPr>
            <p:ph type="title" hasCustomPrompt="1"/>
          </p:nvPr>
        </p:nvSpPr>
        <p:spPr>
          <a:noFill/>
        </p:spPr>
        <p:txBody>
          <a:bodyPr/>
          <a:lstStyle>
            <a:lvl1pPr>
              <a:defRPr/>
            </a:lvl1pPr>
          </a:lstStyle>
          <a:p>
            <a:r>
              <a:rPr lang="en-GB" dirty="0"/>
              <a:t>[title </a:t>
            </a:r>
            <a:br>
              <a:rPr lang="en-GB" dirty="0"/>
            </a:br>
            <a:r>
              <a:rPr lang="en-GB" dirty="0"/>
              <a:t>three </a:t>
            </a:r>
            <a:br>
              <a:rPr lang="en-GB" dirty="0"/>
            </a:br>
            <a:r>
              <a:rPr lang="en-GB" dirty="0"/>
              <a:t>rows]</a:t>
            </a:r>
          </a:p>
        </p:txBody>
      </p:sp>
      <p:sp>
        <p:nvSpPr>
          <p:cNvPr id="13" name="Placeholder 12 (JU-Free)">
            <a:extLst>
              <a:ext uri="{FF2B5EF4-FFF2-40B4-BE49-F238E27FC236}">
                <a16:creationId xmlns:a16="http://schemas.microsoft.com/office/drawing/2014/main" xmlns="" id="{3F20CF0F-7136-421B-A0FF-39619AA4E94A}"/>
              </a:ext>
            </a:extLst>
          </p:cNvPr>
          <p:cNvSpPr>
            <a:spLocks noGrp="1"/>
          </p:cNvSpPr>
          <p:nvPr>
            <p:ph type="body" sz="quarter" idx="10" hasCustomPrompt="1"/>
          </p:nvPr>
        </p:nvSpPr>
        <p:spPr>
          <a:xfrm>
            <a:off x="357319" y="3513209"/>
            <a:ext cx="4154091" cy="1065609"/>
          </a:xfrm>
        </p:spPr>
        <p:txBody>
          <a:bodyPr anchor="b"/>
          <a:lstStyle>
            <a:lvl1pPr marL="0" marR="0" indent="0" algn="l" defTabSz="685800" rtl="0" eaLnBrk="1" fontAlgn="auto" latinLnBrk="0" hangingPunct="1">
              <a:lnSpc>
                <a:spcPct val="120000"/>
              </a:lnSpc>
              <a:spcBef>
                <a:spcPts val="0"/>
              </a:spcBef>
              <a:spcAft>
                <a:spcPts val="0"/>
              </a:spcAft>
              <a:buClrTx/>
              <a:buSzTx/>
              <a:buFontTx/>
              <a:buNone/>
              <a:tabLst/>
              <a:defRPr sz="750"/>
            </a:lvl1pPr>
            <a:lvl2pPr marL="0" indent="0">
              <a:buFontTx/>
              <a:buNone/>
              <a:defRPr sz="750"/>
            </a:lvl2pPr>
            <a:lvl3pPr marL="0" indent="0">
              <a:buFontTx/>
              <a:buNone/>
              <a:defRPr sz="750"/>
            </a:lvl3pPr>
            <a:lvl4pPr marL="0">
              <a:buFontTx/>
              <a:buNone/>
              <a:defRPr sz="750"/>
            </a:lvl4pPr>
            <a:lvl5pPr marL="0">
              <a:buFontTx/>
              <a:buNone/>
              <a:defRPr sz="750"/>
            </a:lvl5pPr>
            <a:lvl6pPr marL="0">
              <a:buFontTx/>
              <a:buNone/>
              <a:defRPr sz="750"/>
            </a:lvl6pPr>
            <a:lvl7pPr marL="0">
              <a:buFontTx/>
              <a:buNone/>
              <a:defRPr sz="750"/>
            </a:lvl7pPr>
            <a:lvl8pPr marL="0">
              <a:buFontTx/>
              <a:buNone/>
              <a:defRPr sz="750"/>
            </a:lvl8pPr>
            <a:lvl9pPr marL="0">
              <a:buFontTx/>
              <a:buNone/>
              <a:defRPr sz="750"/>
            </a:lvl9pPr>
          </a:lstStyle>
          <a:p>
            <a:pPr lvl="0"/>
            <a:r>
              <a:rPr lang="en-GB" dirty="0"/>
              <a:t>[Disclaimer]</a:t>
            </a:r>
          </a:p>
          <a:p>
            <a:pPr marL="0" marR="0" lvl="0" indent="0" algn="l" defTabSz="685800" rtl="0" eaLnBrk="1" fontAlgn="auto" latinLnBrk="0" hangingPunct="1">
              <a:lnSpc>
                <a:spcPct val="120000"/>
              </a:lnSpc>
              <a:spcBef>
                <a:spcPts val="0"/>
              </a:spcBef>
              <a:spcAft>
                <a:spcPts val="0"/>
              </a:spcAft>
              <a:buClrTx/>
              <a:buSzTx/>
              <a:buFontTx/>
              <a:buNone/>
              <a:tabLst/>
              <a:defRPr/>
            </a:pPr>
            <a:r>
              <a:rPr lang="en-GB" noProof="1"/>
              <a:t>JU-LEVEL1=Disclaimer</a:t>
            </a:r>
          </a:p>
        </p:txBody>
      </p:sp>
      <p:sp>
        <p:nvSpPr>
          <p:cNvPr id="7" name="Frame footer 6  ">
            <a:extLst>
              <a:ext uri="{FF2B5EF4-FFF2-40B4-BE49-F238E27FC236}">
                <a16:creationId xmlns:a16="http://schemas.microsoft.com/office/drawing/2014/main" xmlns="" id="{3320888F-F138-4AD1-AAE3-BA8989F930F8}"/>
              </a:ext>
            </a:extLst>
          </p:cNvPr>
          <p:cNvSpPr>
            <a:spLocks noGrp="1"/>
          </p:cNvSpPr>
          <p:nvPr>
            <p:ph type="ftr" sz="quarter" idx="11"/>
          </p:nvPr>
        </p:nvSpPr>
        <p:spPr/>
        <p:txBody>
          <a:bodyPr/>
          <a:lstStyle/>
          <a:p>
            <a:pPr algn="l"/>
            <a:r>
              <a:rPr lang="en-GB" noProof="1"/>
              <a:t>Author | GBU | Division | Department | Confidentiality | © Worldline</a:t>
            </a:r>
          </a:p>
        </p:txBody>
      </p:sp>
      <p:sp>
        <p:nvSpPr>
          <p:cNvPr id="8" name="Frame slide number 7  ">
            <a:extLst>
              <a:ext uri="{FF2B5EF4-FFF2-40B4-BE49-F238E27FC236}">
                <a16:creationId xmlns:a16="http://schemas.microsoft.com/office/drawing/2014/main" xmlns="" id="{BA3ED4FC-523A-4A27-9806-E3A1B26DB109}"/>
              </a:ext>
            </a:extLst>
          </p:cNvPr>
          <p:cNvSpPr>
            <a:spLocks noGrp="1"/>
          </p:cNvSpPr>
          <p:nvPr>
            <p:ph type="sldNum" sz="quarter" idx="12"/>
          </p:nvPr>
        </p:nvSpPr>
        <p:spPr/>
        <p:txBody>
          <a:bodyPr/>
          <a:lstStyle/>
          <a:p>
            <a:fld id="{1336C48C-F87C-4E4B-81EF-5027B17D1F61}" type="slidenum">
              <a:rPr lang="en-GB" noProof="1" smtClean="0"/>
              <a:pPr/>
              <a:t>‹N°›</a:t>
            </a:fld>
            <a:endParaRPr lang="en-GB" noProof="1"/>
          </a:p>
        </p:txBody>
      </p:sp>
    </p:spTree>
    <p:extLst>
      <p:ext uri="{BB962C8B-B14F-4D97-AF65-F5344CB8AC3E}">
        <p14:creationId xmlns:p14="http://schemas.microsoft.com/office/powerpoint/2010/main" val="2682943483"/>
      </p:ext>
    </p:extLst>
  </p:cSld>
  <p:clrMapOvr>
    <a:masterClrMapping/>
  </p:clrMapOvr>
  <p:extLst>
    <p:ext uri="{DCECCB84-F9BA-43D5-87BE-67443E8EF086}">
      <p15:sldGuideLst xmlns:p15="http://schemas.microsoft.com/office/powerpoint/2012/main" xmlns="">
        <p15:guide id="1" pos="226"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disclaimer Blue">
    <p:bg>
      <p:bgPr>
        <a:solidFill>
          <a:srgbClr val="41B4D2"/>
        </a:solidFill>
        <a:effectLst/>
      </p:bgPr>
    </p:bg>
    <p:spTree>
      <p:nvGrpSpPr>
        <p:cNvPr id="1" name=""/>
        <p:cNvGrpSpPr/>
        <p:nvPr/>
      </p:nvGrpSpPr>
      <p:grpSpPr>
        <a:xfrm>
          <a:off x="0" y="0"/>
          <a:ext cx="0" cy="0"/>
          <a:chOff x="0" y="0"/>
          <a:chExt cx="0" cy="0"/>
        </a:xfrm>
      </p:grpSpPr>
      <p:sp>
        <p:nvSpPr>
          <p:cNvPr id="11" name="Title 10  ">
            <a:extLst>
              <a:ext uri="{FF2B5EF4-FFF2-40B4-BE49-F238E27FC236}">
                <a16:creationId xmlns:a16="http://schemas.microsoft.com/office/drawing/2014/main" xmlns="" id="{2D29F351-9F00-465F-AC39-84F1FDD98845}"/>
              </a:ext>
            </a:extLst>
          </p:cNvPr>
          <p:cNvSpPr>
            <a:spLocks noGrp="1"/>
          </p:cNvSpPr>
          <p:nvPr>
            <p:ph type="title" hasCustomPrompt="1"/>
          </p:nvPr>
        </p:nvSpPr>
        <p:spPr>
          <a:noFill/>
        </p:spPr>
        <p:txBody>
          <a:bodyPr/>
          <a:lstStyle>
            <a:lvl1pPr>
              <a:defRPr>
                <a:solidFill>
                  <a:srgbClr val="FFFFFF"/>
                </a:solidFill>
              </a:defRPr>
            </a:lvl1pPr>
          </a:lstStyle>
          <a:p>
            <a:r>
              <a:rPr lang="en-GB" dirty="0"/>
              <a:t>[title </a:t>
            </a:r>
            <a:br>
              <a:rPr lang="en-GB" dirty="0"/>
            </a:br>
            <a:r>
              <a:rPr lang="en-GB" dirty="0"/>
              <a:t>three </a:t>
            </a:r>
            <a:br>
              <a:rPr lang="en-GB" dirty="0"/>
            </a:br>
            <a:r>
              <a:rPr lang="en-GB" dirty="0"/>
              <a:t>rows]</a:t>
            </a:r>
          </a:p>
        </p:txBody>
      </p:sp>
      <p:sp>
        <p:nvSpPr>
          <p:cNvPr id="5" name="Placeholder 12 (JU-Free)">
            <a:extLst>
              <a:ext uri="{FF2B5EF4-FFF2-40B4-BE49-F238E27FC236}">
                <a16:creationId xmlns:a16="http://schemas.microsoft.com/office/drawing/2014/main" xmlns="" id="{7EA1BBDE-89A9-4ECD-9131-20C429E49EE3}"/>
              </a:ext>
            </a:extLst>
          </p:cNvPr>
          <p:cNvSpPr>
            <a:spLocks noGrp="1"/>
          </p:cNvSpPr>
          <p:nvPr>
            <p:ph type="body" sz="quarter" idx="10" hasCustomPrompt="1"/>
          </p:nvPr>
        </p:nvSpPr>
        <p:spPr>
          <a:xfrm>
            <a:off x="358920" y="3513240"/>
            <a:ext cx="4154040" cy="1065600"/>
          </a:xfrm>
        </p:spPr>
        <p:txBody>
          <a:bodyPr anchor="b"/>
          <a:lstStyle>
            <a:lvl1pPr marL="0" marR="0" indent="0" algn="l" defTabSz="685800" rtl="0" eaLnBrk="1" fontAlgn="auto" latinLnBrk="0" hangingPunct="1">
              <a:lnSpc>
                <a:spcPct val="120000"/>
              </a:lnSpc>
              <a:spcBef>
                <a:spcPts val="0"/>
              </a:spcBef>
              <a:spcAft>
                <a:spcPts val="0"/>
              </a:spcAft>
              <a:buClrTx/>
              <a:buSzTx/>
              <a:buFontTx/>
              <a:buNone/>
              <a:tabLst/>
              <a:defRPr sz="750">
                <a:solidFill>
                  <a:srgbClr val="FFFFFF"/>
                </a:solidFill>
              </a:defRPr>
            </a:lvl1pPr>
            <a:lvl2pPr marL="0" indent="0">
              <a:buFontTx/>
              <a:buNone/>
              <a:defRPr sz="750"/>
            </a:lvl2pPr>
            <a:lvl3pPr marL="0" indent="0">
              <a:buFontTx/>
              <a:buNone/>
              <a:defRPr sz="750"/>
            </a:lvl3pPr>
            <a:lvl4pPr marL="0">
              <a:buFontTx/>
              <a:buNone/>
              <a:defRPr sz="750"/>
            </a:lvl4pPr>
            <a:lvl5pPr marL="0">
              <a:buFontTx/>
              <a:buNone/>
              <a:defRPr sz="750"/>
            </a:lvl5pPr>
            <a:lvl6pPr marL="0">
              <a:buFontTx/>
              <a:buNone/>
              <a:defRPr sz="750"/>
            </a:lvl6pPr>
            <a:lvl7pPr marL="0">
              <a:buFontTx/>
              <a:buNone/>
              <a:defRPr sz="750"/>
            </a:lvl7pPr>
            <a:lvl8pPr marL="0">
              <a:buFontTx/>
              <a:buNone/>
              <a:defRPr sz="750"/>
            </a:lvl8pPr>
            <a:lvl9pPr marL="0">
              <a:buFontTx/>
              <a:buNone/>
              <a:defRPr sz="750"/>
            </a:lvl9pPr>
          </a:lstStyle>
          <a:p>
            <a:pPr lvl="0"/>
            <a:r>
              <a:rPr lang="en-GB" dirty="0"/>
              <a:t>[Disclaimer]</a:t>
            </a:r>
          </a:p>
          <a:p>
            <a:pPr marL="0" marR="0" lvl="0" indent="0" algn="l" defTabSz="685800" rtl="0" eaLnBrk="1" fontAlgn="auto" latinLnBrk="0" hangingPunct="1">
              <a:lnSpc>
                <a:spcPct val="120000"/>
              </a:lnSpc>
              <a:spcBef>
                <a:spcPts val="0"/>
              </a:spcBef>
              <a:spcAft>
                <a:spcPts val="0"/>
              </a:spcAft>
              <a:buClrTx/>
              <a:buSzTx/>
              <a:buFontTx/>
              <a:buNone/>
              <a:tabLst/>
              <a:defRPr/>
            </a:pPr>
            <a:r>
              <a:rPr lang="en-GB" noProof="1"/>
              <a:t>JU-LEVEL1=Disclaimer</a:t>
            </a:r>
          </a:p>
        </p:txBody>
      </p:sp>
      <p:sp>
        <p:nvSpPr>
          <p:cNvPr id="10" name="Frame textbox 9  ">
            <a:extLst>
              <a:ext uri="{FF2B5EF4-FFF2-40B4-BE49-F238E27FC236}">
                <a16:creationId xmlns:a16="http://schemas.microsoft.com/office/drawing/2014/main" xmlns="" id="{A2F13DEA-010D-49CE-BCBD-A83BA3908378}"/>
              </a:ext>
            </a:extLst>
          </p:cNvPr>
          <p:cNvSpPr txBox="1">
            <a:spLocks/>
          </p:cNvSpPr>
          <p:nvPr userDrawn="1"/>
        </p:nvSpPr>
        <p:spPr>
          <a:xfrm>
            <a:off x="450093" y="4828743"/>
            <a:ext cx="65676" cy="123111"/>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solidFill>
                  <a:schemeClr val="bg1"/>
                </a:solidFill>
                <a:latin typeface="Arial" panose="020B0604020202020204" pitchFamily="34" charset="0"/>
              </a:rPr>
              <a:t>|</a:t>
            </a:r>
            <a:endParaRPr lang="nl-NL" sz="800" b="1" i="0" baseline="0" dirty="0">
              <a:solidFill>
                <a:schemeClr val="bg1"/>
              </a:solidFill>
              <a:latin typeface="Arial" panose="020B0604020202020204" pitchFamily="34" charset="0"/>
            </a:endParaRPr>
          </a:p>
        </p:txBody>
      </p:sp>
      <p:sp>
        <p:nvSpPr>
          <p:cNvPr id="9" name="Frame footer 8  ">
            <a:extLst>
              <a:ext uri="{FF2B5EF4-FFF2-40B4-BE49-F238E27FC236}">
                <a16:creationId xmlns:a16="http://schemas.microsoft.com/office/drawing/2014/main" xmlns="" id="{DE47DD5D-1A13-4797-A1D5-7B1FC2DE283D}"/>
              </a:ext>
            </a:extLst>
          </p:cNvPr>
          <p:cNvSpPr>
            <a:spLocks noGrp="1"/>
          </p:cNvSpPr>
          <p:nvPr>
            <p:ph type="ftr" sz="quarter" idx="11"/>
          </p:nvPr>
        </p:nvSpPr>
        <p:spPr/>
        <p:txBody>
          <a:bodyPr/>
          <a:lstStyle>
            <a:lvl1pPr>
              <a:defRPr>
                <a:solidFill>
                  <a:schemeClr val="bg1"/>
                </a:solidFill>
              </a:defRPr>
            </a:lvl1pPr>
          </a:lstStyle>
          <a:p>
            <a:pPr algn="l"/>
            <a:r>
              <a:rPr lang="en-GB" noProof="1"/>
              <a:t>Author | GBU | Division | Department | Confidentiality | © Worldline</a:t>
            </a:r>
          </a:p>
        </p:txBody>
      </p:sp>
      <p:sp>
        <p:nvSpPr>
          <p:cNvPr id="12" name="Frame slide number 11  ">
            <a:extLst>
              <a:ext uri="{FF2B5EF4-FFF2-40B4-BE49-F238E27FC236}">
                <a16:creationId xmlns:a16="http://schemas.microsoft.com/office/drawing/2014/main" xmlns="" id="{96A16CE0-3DE6-4B11-B239-76A63DD1BBF2}"/>
              </a:ext>
            </a:extLst>
          </p:cNvPr>
          <p:cNvSpPr>
            <a:spLocks noGrp="1"/>
          </p:cNvSpPr>
          <p:nvPr>
            <p:ph type="sldNum" sz="quarter" idx="12"/>
          </p:nvPr>
        </p:nvSpPr>
        <p:spPr/>
        <p:txBody>
          <a:bodyPr/>
          <a:lstStyle>
            <a:lvl1pPr>
              <a:defRPr>
                <a:solidFill>
                  <a:schemeClr val="bg1"/>
                </a:solidFill>
              </a:defRPr>
            </a:lvl1pPr>
          </a:lstStyle>
          <a:p>
            <a:fld id="{1336C48C-F87C-4E4B-81EF-5027B17D1F61}" type="slidenum">
              <a:rPr lang="en-GB" noProof="1" smtClean="0"/>
              <a:pPr/>
              <a:t>‹N°›</a:t>
            </a:fld>
            <a:endParaRPr lang="en-GB" noProof="1"/>
          </a:p>
        </p:txBody>
      </p:sp>
      <p:sp>
        <p:nvSpPr>
          <p:cNvPr id="6" name="LS_equensWorldline  (JU-Free) " hidden="1">
            <a:extLst>
              <a:ext uri="{FF2B5EF4-FFF2-40B4-BE49-F238E27FC236}">
                <a16:creationId xmlns:a16="http://schemas.microsoft.com/office/drawing/2014/main" xmlns="" id="{C65CCD63-CC22-48E7-A3A3-1381AC5BC6B2}"/>
              </a:ext>
            </a:extLst>
          </p:cNvPr>
          <p:cNvSpPr>
            <a:spLocks/>
          </p:cNvSpPr>
          <p:nvPr userDrawn="1"/>
        </p:nvSpPr>
        <p:spPr bwMode="auto">
          <a:xfrm>
            <a:off x="6631782" y="4704840"/>
            <a:ext cx="2296716" cy="267891"/>
          </a:xfrm>
          <a:custGeom>
            <a:avLst/>
            <a:gdLst>
              <a:gd name="T0" fmla="*/ 625 w 9643"/>
              <a:gd name="T1" fmla="*/ 744 h 1128"/>
              <a:gd name="T2" fmla="*/ 652 w 9643"/>
              <a:gd name="T3" fmla="*/ 572 h 1128"/>
              <a:gd name="T4" fmla="*/ 201 w 9643"/>
              <a:gd name="T5" fmla="*/ 518 h 1128"/>
              <a:gd name="T6" fmla="*/ 989 w 9643"/>
              <a:gd name="T7" fmla="*/ 244 h 1128"/>
              <a:gd name="T8" fmla="*/ 1091 w 9643"/>
              <a:gd name="T9" fmla="*/ 1028 h 1128"/>
              <a:gd name="T10" fmla="*/ 1374 w 9643"/>
              <a:gd name="T11" fmla="*/ 997 h 1128"/>
              <a:gd name="T12" fmla="*/ 1180 w 9643"/>
              <a:gd name="T13" fmla="*/ 396 h 1128"/>
              <a:gd name="T14" fmla="*/ 9047 w 9643"/>
              <a:gd name="T15" fmla="*/ 794 h 1128"/>
              <a:gd name="T16" fmla="*/ 8458 w 9643"/>
              <a:gd name="T17" fmla="*/ 324 h 1128"/>
              <a:gd name="T18" fmla="*/ 8162 w 9643"/>
              <a:gd name="T19" fmla="*/ 804 h 1128"/>
              <a:gd name="T20" fmla="*/ 7927 w 9643"/>
              <a:gd name="T21" fmla="*/ 532 h 1128"/>
              <a:gd name="T22" fmla="*/ 7750 w 9643"/>
              <a:gd name="T23" fmla="*/ 722 h 1128"/>
              <a:gd name="T24" fmla="*/ 7570 w 9643"/>
              <a:gd name="T25" fmla="*/ 721 h 1128"/>
              <a:gd name="T26" fmla="*/ 8062 w 9643"/>
              <a:gd name="T27" fmla="*/ 927 h 1128"/>
              <a:gd name="T28" fmla="*/ 8101 w 9643"/>
              <a:gd name="T29" fmla="*/ 929 h 1128"/>
              <a:gd name="T30" fmla="*/ 8461 w 9643"/>
              <a:gd name="T31" fmla="*/ 421 h 1128"/>
              <a:gd name="T32" fmla="*/ 8703 w 9643"/>
              <a:gd name="T33" fmla="*/ 744 h 1128"/>
              <a:gd name="T34" fmla="*/ 9616 w 9643"/>
              <a:gd name="T35" fmla="*/ 743 h 1128"/>
              <a:gd name="T36" fmla="*/ 9643 w 9643"/>
              <a:gd name="T37" fmla="*/ 573 h 1128"/>
              <a:gd name="T38" fmla="*/ 6409 w 9643"/>
              <a:gd name="T39" fmla="*/ 248 h 1128"/>
              <a:gd name="T40" fmla="*/ 6219 w 9643"/>
              <a:gd name="T41" fmla="*/ 913 h 1128"/>
              <a:gd name="T42" fmla="*/ 6409 w 9643"/>
              <a:gd name="T43" fmla="*/ 248 h 1128"/>
              <a:gd name="T44" fmla="*/ 7908 w 9643"/>
              <a:gd name="T45" fmla="*/ 125 h 1128"/>
              <a:gd name="T46" fmla="*/ 5741 w 9643"/>
              <a:gd name="T47" fmla="*/ 766 h 1128"/>
              <a:gd name="T48" fmla="*/ 5273 w 9643"/>
              <a:gd name="T49" fmla="*/ 589 h 1128"/>
              <a:gd name="T50" fmla="*/ 5674 w 9643"/>
              <a:gd name="T51" fmla="*/ 451 h 1128"/>
              <a:gd name="T52" fmla="*/ 3803 w 9643"/>
              <a:gd name="T53" fmla="*/ 929 h 1128"/>
              <a:gd name="T54" fmla="*/ 3921 w 9643"/>
              <a:gd name="T55" fmla="*/ 741 h 1128"/>
              <a:gd name="T56" fmla="*/ 4081 w 9643"/>
              <a:gd name="T57" fmla="*/ 424 h 1128"/>
              <a:gd name="T58" fmla="*/ 4105 w 9643"/>
              <a:gd name="T59" fmla="*/ 713 h 1128"/>
              <a:gd name="T60" fmla="*/ 4696 w 9643"/>
              <a:gd name="T61" fmla="*/ 353 h 1128"/>
              <a:gd name="T62" fmla="*/ 4045 w 9643"/>
              <a:gd name="T63" fmla="*/ 114 h 1128"/>
              <a:gd name="T64" fmla="*/ 4457 w 9643"/>
              <a:gd name="T65" fmla="*/ 690 h 1128"/>
              <a:gd name="T66" fmla="*/ 4985 w 9643"/>
              <a:gd name="T67" fmla="*/ 690 h 1128"/>
              <a:gd name="T68" fmla="*/ 5363 w 9643"/>
              <a:gd name="T69" fmla="*/ 0 h 1128"/>
              <a:gd name="T70" fmla="*/ 2172 w 9643"/>
              <a:gd name="T71" fmla="*/ 592 h 1128"/>
              <a:gd name="T72" fmla="*/ 2062 w 9643"/>
              <a:gd name="T73" fmla="*/ 264 h 1128"/>
              <a:gd name="T74" fmla="*/ 1638 w 9643"/>
              <a:gd name="T75" fmla="*/ 627 h 1128"/>
              <a:gd name="T76" fmla="*/ 1643 w 9643"/>
              <a:gd name="T77" fmla="*/ 931 h 1128"/>
              <a:gd name="T78" fmla="*/ 2056 w 9643"/>
              <a:gd name="T79" fmla="*/ 930 h 1128"/>
              <a:gd name="T80" fmla="*/ 2735 w 9643"/>
              <a:gd name="T81" fmla="*/ 743 h 1128"/>
              <a:gd name="T82" fmla="*/ 2509 w 9643"/>
              <a:gd name="T83" fmla="*/ 247 h 1128"/>
              <a:gd name="T84" fmla="*/ 7385 w 9643"/>
              <a:gd name="T85" fmla="*/ 45 h 1128"/>
              <a:gd name="T86" fmla="*/ 6846 w 9643"/>
              <a:gd name="T87" fmla="*/ 797 h 1128"/>
              <a:gd name="T88" fmla="*/ 6691 w 9643"/>
              <a:gd name="T89" fmla="*/ 149 h 1128"/>
              <a:gd name="T90" fmla="*/ 6511 w 9643"/>
              <a:gd name="T91" fmla="*/ 744 h 1128"/>
              <a:gd name="T92" fmla="*/ 7339 w 9643"/>
              <a:gd name="T93" fmla="*/ 913 h 1128"/>
              <a:gd name="T94" fmla="*/ 7135 w 9643"/>
              <a:gd name="T95" fmla="*/ 801 h 1128"/>
              <a:gd name="T96" fmla="*/ 3492 w 9643"/>
              <a:gd name="T97" fmla="*/ 426 h 1128"/>
              <a:gd name="T98" fmla="*/ 3069 w 9643"/>
              <a:gd name="T99" fmla="*/ 420 h 1128"/>
              <a:gd name="T100" fmla="*/ 3066 w 9643"/>
              <a:gd name="T101" fmla="*/ 323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43" h="1128">
                <a:moveTo>
                  <a:pt x="339" y="244"/>
                </a:moveTo>
                <a:cubicBezTo>
                  <a:pt x="146" y="244"/>
                  <a:pt x="0" y="377"/>
                  <a:pt x="0" y="591"/>
                </a:cubicBezTo>
                <a:cubicBezTo>
                  <a:pt x="0" y="801"/>
                  <a:pt x="125" y="931"/>
                  <a:pt x="352" y="931"/>
                </a:cubicBezTo>
                <a:cubicBezTo>
                  <a:pt x="492" y="931"/>
                  <a:pt x="570" y="896"/>
                  <a:pt x="625" y="866"/>
                </a:cubicBezTo>
                <a:cubicBezTo>
                  <a:pt x="625" y="744"/>
                  <a:pt x="625" y="744"/>
                  <a:pt x="625" y="744"/>
                </a:cubicBezTo>
                <a:cubicBezTo>
                  <a:pt x="566" y="744"/>
                  <a:pt x="566" y="744"/>
                  <a:pt x="566" y="744"/>
                </a:cubicBezTo>
                <a:cubicBezTo>
                  <a:pt x="521" y="776"/>
                  <a:pt x="460" y="800"/>
                  <a:pt x="382" y="800"/>
                </a:cubicBezTo>
                <a:cubicBezTo>
                  <a:pt x="274" y="800"/>
                  <a:pt x="208" y="763"/>
                  <a:pt x="199" y="629"/>
                </a:cubicBezTo>
                <a:cubicBezTo>
                  <a:pt x="649" y="629"/>
                  <a:pt x="649" y="629"/>
                  <a:pt x="649" y="629"/>
                </a:cubicBezTo>
                <a:cubicBezTo>
                  <a:pt x="649" y="623"/>
                  <a:pt x="652" y="595"/>
                  <a:pt x="652" y="572"/>
                </a:cubicBezTo>
                <a:cubicBezTo>
                  <a:pt x="652" y="352"/>
                  <a:pt x="543" y="244"/>
                  <a:pt x="339" y="244"/>
                </a:cubicBezTo>
                <a:close/>
                <a:moveTo>
                  <a:pt x="201" y="518"/>
                </a:moveTo>
                <a:cubicBezTo>
                  <a:pt x="216" y="393"/>
                  <a:pt x="272" y="361"/>
                  <a:pt x="339" y="361"/>
                </a:cubicBezTo>
                <a:cubicBezTo>
                  <a:pt x="415" y="361"/>
                  <a:pt x="457" y="399"/>
                  <a:pt x="461" y="518"/>
                </a:cubicBezTo>
                <a:lnTo>
                  <a:pt x="201" y="518"/>
                </a:lnTo>
                <a:close/>
                <a:moveTo>
                  <a:pt x="1374" y="997"/>
                </a:moveTo>
                <a:cubicBezTo>
                  <a:pt x="1374" y="264"/>
                  <a:pt x="1374" y="264"/>
                  <a:pt x="1374" y="264"/>
                </a:cubicBezTo>
                <a:cubicBezTo>
                  <a:pt x="1257" y="264"/>
                  <a:pt x="1257" y="264"/>
                  <a:pt x="1257" y="264"/>
                </a:cubicBezTo>
                <a:cubicBezTo>
                  <a:pt x="1237" y="264"/>
                  <a:pt x="1205" y="270"/>
                  <a:pt x="1189" y="327"/>
                </a:cubicBezTo>
                <a:cubicBezTo>
                  <a:pt x="1143" y="276"/>
                  <a:pt x="1083" y="244"/>
                  <a:pt x="989" y="244"/>
                </a:cubicBezTo>
                <a:cubicBezTo>
                  <a:pt x="854" y="244"/>
                  <a:pt x="695" y="364"/>
                  <a:pt x="695" y="610"/>
                </a:cubicBezTo>
                <a:cubicBezTo>
                  <a:pt x="695" y="861"/>
                  <a:pt x="845" y="929"/>
                  <a:pt x="984" y="929"/>
                </a:cubicBezTo>
                <a:cubicBezTo>
                  <a:pt x="1071" y="929"/>
                  <a:pt x="1135" y="901"/>
                  <a:pt x="1180" y="863"/>
                </a:cubicBezTo>
                <a:cubicBezTo>
                  <a:pt x="1180" y="1028"/>
                  <a:pt x="1180" y="1028"/>
                  <a:pt x="1180" y="1028"/>
                </a:cubicBezTo>
                <a:cubicBezTo>
                  <a:pt x="1091" y="1028"/>
                  <a:pt x="1091" y="1028"/>
                  <a:pt x="1091" y="1028"/>
                </a:cubicBezTo>
                <a:cubicBezTo>
                  <a:pt x="1091" y="1128"/>
                  <a:pt x="1091" y="1128"/>
                  <a:pt x="1091" y="1128"/>
                </a:cubicBezTo>
                <a:cubicBezTo>
                  <a:pt x="1457" y="1128"/>
                  <a:pt x="1457" y="1128"/>
                  <a:pt x="1457" y="1128"/>
                </a:cubicBezTo>
                <a:cubicBezTo>
                  <a:pt x="1457" y="1028"/>
                  <a:pt x="1457" y="1028"/>
                  <a:pt x="1457" y="1028"/>
                </a:cubicBezTo>
                <a:cubicBezTo>
                  <a:pt x="1407" y="1028"/>
                  <a:pt x="1407" y="1028"/>
                  <a:pt x="1407" y="1028"/>
                </a:cubicBezTo>
                <a:cubicBezTo>
                  <a:pt x="1391" y="1028"/>
                  <a:pt x="1374" y="1012"/>
                  <a:pt x="1374" y="997"/>
                </a:cubicBezTo>
                <a:close/>
                <a:moveTo>
                  <a:pt x="1180" y="785"/>
                </a:moveTo>
                <a:cubicBezTo>
                  <a:pt x="1146" y="806"/>
                  <a:pt x="1102" y="819"/>
                  <a:pt x="1049" y="819"/>
                </a:cubicBezTo>
                <a:cubicBezTo>
                  <a:pt x="969" y="819"/>
                  <a:pt x="891" y="786"/>
                  <a:pt x="891" y="607"/>
                </a:cubicBezTo>
                <a:cubicBezTo>
                  <a:pt x="891" y="441"/>
                  <a:pt x="973" y="373"/>
                  <a:pt x="1065" y="373"/>
                </a:cubicBezTo>
                <a:cubicBezTo>
                  <a:pt x="1105" y="373"/>
                  <a:pt x="1147" y="384"/>
                  <a:pt x="1180" y="396"/>
                </a:cubicBezTo>
                <a:lnTo>
                  <a:pt x="1180" y="785"/>
                </a:lnTo>
                <a:close/>
                <a:moveTo>
                  <a:pt x="9643" y="573"/>
                </a:moveTo>
                <a:cubicBezTo>
                  <a:pt x="9643" y="354"/>
                  <a:pt x="9535" y="247"/>
                  <a:pt x="9331" y="247"/>
                </a:cubicBezTo>
                <a:cubicBezTo>
                  <a:pt x="9139" y="247"/>
                  <a:pt x="8994" y="378"/>
                  <a:pt x="8994" y="591"/>
                </a:cubicBezTo>
                <a:cubicBezTo>
                  <a:pt x="8994" y="672"/>
                  <a:pt x="9012" y="740"/>
                  <a:pt x="9047" y="794"/>
                </a:cubicBezTo>
                <a:cubicBezTo>
                  <a:pt x="9023" y="801"/>
                  <a:pt x="8997" y="806"/>
                  <a:pt x="8970" y="806"/>
                </a:cubicBezTo>
                <a:cubicBezTo>
                  <a:pt x="8919" y="806"/>
                  <a:pt x="8891" y="792"/>
                  <a:pt x="8884" y="745"/>
                </a:cubicBezTo>
                <a:cubicBezTo>
                  <a:pt x="8884" y="427"/>
                  <a:pt x="8884" y="427"/>
                  <a:pt x="8884" y="427"/>
                </a:cubicBezTo>
                <a:cubicBezTo>
                  <a:pt x="8884" y="278"/>
                  <a:pt x="8799" y="248"/>
                  <a:pt x="8698" y="248"/>
                </a:cubicBezTo>
                <a:cubicBezTo>
                  <a:pt x="8606" y="248"/>
                  <a:pt x="8523" y="278"/>
                  <a:pt x="8458" y="324"/>
                </a:cubicBezTo>
                <a:cubicBezTo>
                  <a:pt x="8451" y="267"/>
                  <a:pt x="8432" y="264"/>
                  <a:pt x="8399" y="264"/>
                </a:cubicBezTo>
                <a:cubicBezTo>
                  <a:pt x="8279" y="264"/>
                  <a:pt x="8279" y="264"/>
                  <a:pt x="8279" y="264"/>
                </a:cubicBezTo>
                <a:cubicBezTo>
                  <a:pt x="8279" y="790"/>
                  <a:pt x="8279" y="790"/>
                  <a:pt x="8279" y="790"/>
                </a:cubicBezTo>
                <a:cubicBezTo>
                  <a:pt x="8252" y="799"/>
                  <a:pt x="8222" y="806"/>
                  <a:pt x="8191" y="806"/>
                </a:cubicBezTo>
                <a:cubicBezTo>
                  <a:pt x="8180" y="806"/>
                  <a:pt x="8171" y="806"/>
                  <a:pt x="8162" y="804"/>
                </a:cubicBezTo>
                <a:cubicBezTo>
                  <a:pt x="8125" y="798"/>
                  <a:pt x="8106" y="776"/>
                  <a:pt x="8106" y="724"/>
                </a:cubicBezTo>
                <a:cubicBezTo>
                  <a:pt x="8106" y="381"/>
                  <a:pt x="8106" y="381"/>
                  <a:pt x="8106" y="381"/>
                </a:cubicBezTo>
                <a:cubicBezTo>
                  <a:pt x="8106" y="279"/>
                  <a:pt x="8097" y="264"/>
                  <a:pt x="8033" y="264"/>
                </a:cubicBezTo>
                <a:cubicBezTo>
                  <a:pt x="7927" y="264"/>
                  <a:pt x="7927" y="264"/>
                  <a:pt x="7927" y="264"/>
                </a:cubicBezTo>
                <a:cubicBezTo>
                  <a:pt x="7927" y="532"/>
                  <a:pt x="7927" y="532"/>
                  <a:pt x="7927" y="532"/>
                </a:cubicBezTo>
                <a:cubicBezTo>
                  <a:pt x="7927" y="723"/>
                  <a:pt x="7927" y="723"/>
                  <a:pt x="7927" y="723"/>
                </a:cubicBezTo>
                <a:cubicBezTo>
                  <a:pt x="7927" y="726"/>
                  <a:pt x="7927" y="726"/>
                  <a:pt x="7927" y="726"/>
                </a:cubicBezTo>
                <a:cubicBezTo>
                  <a:pt x="7927" y="790"/>
                  <a:pt x="7927" y="790"/>
                  <a:pt x="7927" y="790"/>
                </a:cubicBezTo>
                <a:cubicBezTo>
                  <a:pt x="7899" y="799"/>
                  <a:pt x="7869" y="806"/>
                  <a:pt x="7837" y="806"/>
                </a:cubicBezTo>
                <a:cubicBezTo>
                  <a:pt x="7778" y="806"/>
                  <a:pt x="7750" y="788"/>
                  <a:pt x="7750" y="722"/>
                </a:cubicBezTo>
                <a:cubicBezTo>
                  <a:pt x="7749" y="148"/>
                  <a:pt x="7749" y="148"/>
                  <a:pt x="7749" y="148"/>
                </a:cubicBezTo>
                <a:cubicBezTo>
                  <a:pt x="7749" y="60"/>
                  <a:pt x="7739" y="45"/>
                  <a:pt x="7674" y="45"/>
                </a:cubicBezTo>
                <a:cubicBezTo>
                  <a:pt x="7570" y="45"/>
                  <a:pt x="7570" y="45"/>
                  <a:pt x="7570" y="45"/>
                </a:cubicBezTo>
                <a:cubicBezTo>
                  <a:pt x="7570" y="552"/>
                  <a:pt x="7570" y="552"/>
                  <a:pt x="7570" y="552"/>
                </a:cubicBezTo>
                <a:cubicBezTo>
                  <a:pt x="7570" y="721"/>
                  <a:pt x="7570" y="721"/>
                  <a:pt x="7570" y="721"/>
                </a:cubicBezTo>
                <a:cubicBezTo>
                  <a:pt x="7570" y="744"/>
                  <a:pt x="7570" y="744"/>
                  <a:pt x="7570" y="744"/>
                </a:cubicBezTo>
                <a:cubicBezTo>
                  <a:pt x="7570" y="893"/>
                  <a:pt x="7645" y="929"/>
                  <a:pt x="7745" y="929"/>
                </a:cubicBezTo>
                <a:cubicBezTo>
                  <a:pt x="7825" y="929"/>
                  <a:pt x="7907" y="903"/>
                  <a:pt x="7970" y="866"/>
                </a:cubicBezTo>
                <a:cubicBezTo>
                  <a:pt x="7996" y="893"/>
                  <a:pt x="8007" y="919"/>
                  <a:pt x="8062" y="927"/>
                </a:cubicBezTo>
                <a:cubicBezTo>
                  <a:pt x="8062" y="927"/>
                  <a:pt x="8062" y="927"/>
                  <a:pt x="8062" y="927"/>
                </a:cubicBezTo>
                <a:cubicBezTo>
                  <a:pt x="8070" y="928"/>
                  <a:pt x="8078" y="929"/>
                  <a:pt x="8087" y="929"/>
                </a:cubicBezTo>
                <a:cubicBezTo>
                  <a:pt x="8097" y="929"/>
                  <a:pt x="8097" y="929"/>
                  <a:pt x="8097" y="929"/>
                </a:cubicBezTo>
                <a:cubicBezTo>
                  <a:pt x="8099" y="929"/>
                  <a:pt x="8099" y="929"/>
                  <a:pt x="8099" y="929"/>
                </a:cubicBezTo>
                <a:cubicBezTo>
                  <a:pt x="8099" y="929"/>
                  <a:pt x="8099" y="929"/>
                  <a:pt x="8099" y="929"/>
                </a:cubicBezTo>
                <a:cubicBezTo>
                  <a:pt x="8101" y="929"/>
                  <a:pt x="8101" y="929"/>
                  <a:pt x="8101" y="929"/>
                </a:cubicBezTo>
                <a:cubicBezTo>
                  <a:pt x="8106" y="929"/>
                  <a:pt x="8106" y="929"/>
                  <a:pt x="8106" y="929"/>
                </a:cubicBezTo>
                <a:cubicBezTo>
                  <a:pt x="8166" y="928"/>
                  <a:pt x="8227" y="912"/>
                  <a:pt x="8279" y="888"/>
                </a:cubicBezTo>
                <a:cubicBezTo>
                  <a:pt x="8279" y="913"/>
                  <a:pt x="8279" y="913"/>
                  <a:pt x="8279" y="913"/>
                </a:cubicBezTo>
                <a:cubicBezTo>
                  <a:pt x="8461" y="913"/>
                  <a:pt x="8461" y="913"/>
                  <a:pt x="8461" y="913"/>
                </a:cubicBezTo>
                <a:cubicBezTo>
                  <a:pt x="8461" y="421"/>
                  <a:pt x="8461" y="421"/>
                  <a:pt x="8461" y="421"/>
                </a:cubicBezTo>
                <a:cubicBezTo>
                  <a:pt x="8505" y="406"/>
                  <a:pt x="8559" y="391"/>
                  <a:pt x="8618" y="391"/>
                </a:cubicBezTo>
                <a:cubicBezTo>
                  <a:pt x="8678" y="391"/>
                  <a:pt x="8704" y="410"/>
                  <a:pt x="8704" y="476"/>
                </a:cubicBezTo>
                <a:cubicBezTo>
                  <a:pt x="8704" y="552"/>
                  <a:pt x="8704" y="552"/>
                  <a:pt x="8704" y="552"/>
                </a:cubicBezTo>
                <a:cubicBezTo>
                  <a:pt x="8703" y="552"/>
                  <a:pt x="8703" y="552"/>
                  <a:pt x="8703" y="552"/>
                </a:cubicBezTo>
                <a:cubicBezTo>
                  <a:pt x="8703" y="744"/>
                  <a:pt x="8703" y="744"/>
                  <a:pt x="8703" y="744"/>
                </a:cubicBezTo>
                <a:cubicBezTo>
                  <a:pt x="8703" y="893"/>
                  <a:pt x="8778" y="929"/>
                  <a:pt x="8878" y="929"/>
                </a:cubicBezTo>
                <a:cubicBezTo>
                  <a:pt x="8962" y="929"/>
                  <a:pt x="9047" y="901"/>
                  <a:pt x="9110" y="861"/>
                </a:cubicBezTo>
                <a:cubicBezTo>
                  <a:pt x="9168" y="905"/>
                  <a:pt x="9247" y="929"/>
                  <a:pt x="9345" y="929"/>
                </a:cubicBezTo>
                <a:cubicBezTo>
                  <a:pt x="9483" y="929"/>
                  <a:pt x="9561" y="895"/>
                  <a:pt x="9616" y="865"/>
                </a:cubicBezTo>
                <a:cubicBezTo>
                  <a:pt x="9616" y="743"/>
                  <a:pt x="9616" y="743"/>
                  <a:pt x="9616" y="743"/>
                </a:cubicBezTo>
                <a:cubicBezTo>
                  <a:pt x="9557" y="743"/>
                  <a:pt x="9557" y="743"/>
                  <a:pt x="9557" y="743"/>
                </a:cubicBezTo>
                <a:cubicBezTo>
                  <a:pt x="9512" y="775"/>
                  <a:pt x="9452" y="799"/>
                  <a:pt x="9374" y="799"/>
                </a:cubicBezTo>
                <a:cubicBezTo>
                  <a:pt x="9267" y="799"/>
                  <a:pt x="9201" y="762"/>
                  <a:pt x="9192" y="630"/>
                </a:cubicBezTo>
                <a:cubicBezTo>
                  <a:pt x="9640" y="630"/>
                  <a:pt x="9640" y="630"/>
                  <a:pt x="9640" y="630"/>
                </a:cubicBezTo>
                <a:cubicBezTo>
                  <a:pt x="9640" y="623"/>
                  <a:pt x="9643" y="595"/>
                  <a:pt x="9643" y="573"/>
                </a:cubicBezTo>
                <a:close/>
                <a:moveTo>
                  <a:pt x="9194" y="518"/>
                </a:moveTo>
                <a:cubicBezTo>
                  <a:pt x="9209" y="395"/>
                  <a:pt x="9264" y="363"/>
                  <a:pt x="9331" y="363"/>
                </a:cubicBezTo>
                <a:cubicBezTo>
                  <a:pt x="9407" y="363"/>
                  <a:pt x="9449" y="401"/>
                  <a:pt x="9453" y="518"/>
                </a:cubicBezTo>
                <a:lnTo>
                  <a:pt x="9194" y="518"/>
                </a:lnTo>
                <a:close/>
                <a:moveTo>
                  <a:pt x="6409" y="248"/>
                </a:moveTo>
                <a:cubicBezTo>
                  <a:pt x="6423" y="248"/>
                  <a:pt x="6438" y="250"/>
                  <a:pt x="6451" y="254"/>
                </a:cubicBezTo>
                <a:cubicBezTo>
                  <a:pt x="6451" y="400"/>
                  <a:pt x="6451" y="400"/>
                  <a:pt x="6451" y="400"/>
                </a:cubicBezTo>
                <a:cubicBezTo>
                  <a:pt x="6418" y="400"/>
                  <a:pt x="6418" y="400"/>
                  <a:pt x="6418" y="400"/>
                </a:cubicBezTo>
                <a:cubicBezTo>
                  <a:pt x="6323" y="400"/>
                  <a:pt x="6256" y="420"/>
                  <a:pt x="6219" y="439"/>
                </a:cubicBezTo>
                <a:cubicBezTo>
                  <a:pt x="6219" y="913"/>
                  <a:pt x="6219" y="913"/>
                  <a:pt x="6219" y="913"/>
                </a:cubicBezTo>
                <a:cubicBezTo>
                  <a:pt x="6037" y="913"/>
                  <a:pt x="6037" y="913"/>
                  <a:pt x="6037" y="913"/>
                </a:cubicBezTo>
                <a:cubicBezTo>
                  <a:pt x="6037" y="264"/>
                  <a:pt x="6037" y="264"/>
                  <a:pt x="6037" y="264"/>
                </a:cubicBezTo>
                <a:cubicBezTo>
                  <a:pt x="6157" y="264"/>
                  <a:pt x="6157" y="264"/>
                  <a:pt x="6157" y="264"/>
                </a:cubicBezTo>
                <a:cubicBezTo>
                  <a:pt x="6190" y="264"/>
                  <a:pt x="6210" y="265"/>
                  <a:pt x="6216" y="331"/>
                </a:cubicBezTo>
                <a:cubicBezTo>
                  <a:pt x="6260" y="287"/>
                  <a:pt x="6323" y="248"/>
                  <a:pt x="6409" y="248"/>
                </a:cubicBezTo>
                <a:close/>
                <a:moveTo>
                  <a:pt x="7908" y="125"/>
                </a:moveTo>
                <a:cubicBezTo>
                  <a:pt x="7908" y="70"/>
                  <a:pt x="7955" y="26"/>
                  <a:pt x="8013" y="26"/>
                </a:cubicBezTo>
                <a:cubicBezTo>
                  <a:pt x="8071" y="26"/>
                  <a:pt x="8118" y="70"/>
                  <a:pt x="8118" y="125"/>
                </a:cubicBezTo>
                <a:cubicBezTo>
                  <a:pt x="8118" y="179"/>
                  <a:pt x="8071" y="222"/>
                  <a:pt x="8013" y="222"/>
                </a:cubicBezTo>
                <a:cubicBezTo>
                  <a:pt x="7955" y="222"/>
                  <a:pt x="7908" y="179"/>
                  <a:pt x="7908" y="125"/>
                </a:cubicBezTo>
                <a:close/>
                <a:moveTo>
                  <a:pt x="5768" y="274"/>
                </a:moveTo>
                <a:cubicBezTo>
                  <a:pt x="5725" y="257"/>
                  <a:pt x="5678" y="247"/>
                  <a:pt x="5629" y="247"/>
                </a:cubicBezTo>
                <a:cubicBezTo>
                  <a:pt x="5616" y="247"/>
                  <a:pt x="5604" y="248"/>
                  <a:pt x="5592" y="249"/>
                </a:cubicBezTo>
                <a:cubicBezTo>
                  <a:pt x="5548" y="306"/>
                  <a:pt x="5523" y="375"/>
                  <a:pt x="5523" y="451"/>
                </a:cubicBezTo>
                <a:cubicBezTo>
                  <a:pt x="5523" y="592"/>
                  <a:pt x="5613" y="714"/>
                  <a:pt x="5741" y="766"/>
                </a:cubicBezTo>
                <a:cubicBezTo>
                  <a:pt x="5709" y="787"/>
                  <a:pt x="5670" y="800"/>
                  <a:pt x="5629" y="800"/>
                </a:cubicBezTo>
                <a:cubicBezTo>
                  <a:pt x="5515" y="800"/>
                  <a:pt x="5423" y="705"/>
                  <a:pt x="5423" y="589"/>
                </a:cubicBezTo>
                <a:cubicBezTo>
                  <a:pt x="5423" y="539"/>
                  <a:pt x="5440" y="493"/>
                  <a:pt x="5469" y="457"/>
                </a:cubicBezTo>
                <a:cubicBezTo>
                  <a:pt x="5469" y="403"/>
                  <a:pt x="5489" y="306"/>
                  <a:pt x="5519" y="264"/>
                </a:cubicBezTo>
                <a:cubicBezTo>
                  <a:pt x="5374" y="309"/>
                  <a:pt x="5273" y="440"/>
                  <a:pt x="5273" y="589"/>
                </a:cubicBezTo>
                <a:cubicBezTo>
                  <a:pt x="5273" y="779"/>
                  <a:pt x="5435" y="931"/>
                  <a:pt x="5629" y="931"/>
                </a:cubicBezTo>
                <a:cubicBezTo>
                  <a:pt x="5823" y="931"/>
                  <a:pt x="5986" y="779"/>
                  <a:pt x="5986" y="589"/>
                </a:cubicBezTo>
                <a:cubicBezTo>
                  <a:pt x="5986" y="448"/>
                  <a:pt x="5896" y="326"/>
                  <a:pt x="5768" y="274"/>
                </a:cubicBezTo>
                <a:close/>
                <a:moveTo>
                  <a:pt x="5825" y="654"/>
                </a:moveTo>
                <a:cubicBezTo>
                  <a:pt x="5738" y="629"/>
                  <a:pt x="5674" y="548"/>
                  <a:pt x="5674" y="451"/>
                </a:cubicBezTo>
                <a:cubicBezTo>
                  <a:pt x="5674" y="429"/>
                  <a:pt x="5677" y="407"/>
                  <a:pt x="5684" y="387"/>
                </a:cubicBezTo>
                <a:cubicBezTo>
                  <a:pt x="5771" y="411"/>
                  <a:pt x="5835" y="492"/>
                  <a:pt x="5835" y="589"/>
                </a:cubicBezTo>
                <a:cubicBezTo>
                  <a:pt x="5835" y="612"/>
                  <a:pt x="5831" y="633"/>
                  <a:pt x="5825" y="654"/>
                </a:cubicBezTo>
                <a:close/>
                <a:moveTo>
                  <a:pt x="4105" y="713"/>
                </a:moveTo>
                <a:cubicBezTo>
                  <a:pt x="4105" y="844"/>
                  <a:pt x="4014" y="929"/>
                  <a:pt x="3803" y="929"/>
                </a:cubicBezTo>
                <a:cubicBezTo>
                  <a:pt x="3677" y="929"/>
                  <a:pt x="3608" y="911"/>
                  <a:pt x="3551" y="894"/>
                </a:cubicBezTo>
                <a:cubicBezTo>
                  <a:pt x="3551" y="744"/>
                  <a:pt x="3551" y="744"/>
                  <a:pt x="3551" y="744"/>
                </a:cubicBezTo>
                <a:cubicBezTo>
                  <a:pt x="3663" y="744"/>
                  <a:pt x="3663" y="744"/>
                  <a:pt x="3663" y="744"/>
                </a:cubicBezTo>
                <a:cubicBezTo>
                  <a:pt x="3678" y="791"/>
                  <a:pt x="3741" y="820"/>
                  <a:pt x="3802" y="820"/>
                </a:cubicBezTo>
                <a:cubicBezTo>
                  <a:pt x="3876" y="820"/>
                  <a:pt x="3921" y="790"/>
                  <a:pt x="3921" y="741"/>
                </a:cubicBezTo>
                <a:cubicBezTo>
                  <a:pt x="3921" y="692"/>
                  <a:pt x="3891" y="671"/>
                  <a:pt x="3779" y="656"/>
                </a:cubicBezTo>
                <a:cubicBezTo>
                  <a:pt x="3629" y="636"/>
                  <a:pt x="3559" y="586"/>
                  <a:pt x="3559" y="455"/>
                </a:cubicBezTo>
                <a:cubicBezTo>
                  <a:pt x="3559" y="323"/>
                  <a:pt x="3665" y="247"/>
                  <a:pt x="3843" y="247"/>
                </a:cubicBezTo>
                <a:cubicBezTo>
                  <a:pt x="3952" y="247"/>
                  <a:pt x="4026" y="258"/>
                  <a:pt x="4081" y="276"/>
                </a:cubicBezTo>
                <a:cubicBezTo>
                  <a:pt x="4081" y="424"/>
                  <a:pt x="4081" y="424"/>
                  <a:pt x="4081" y="424"/>
                </a:cubicBezTo>
                <a:cubicBezTo>
                  <a:pt x="3974" y="424"/>
                  <a:pt x="3974" y="424"/>
                  <a:pt x="3974" y="424"/>
                </a:cubicBezTo>
                <a:cubicBezTo>
                  <a:pt x="3952" y="384"/>
                  <a:pt x="3909" y="359"/>
                  <a:pt x="3836" y="359"/>
                </a:cubicBezTo>
                <a:cubicBezTo>
                  <a:pt x="3765" y="359"/>
                  <a:pt x="3725" y="387"/>
                  <a:pt x="3725" y="429"/>
                </a:cubicBezTo>
                <a:cubicBezTo>
                  <a:pt x="3725" y="469"/>
                  <a:pt x="3750" y="493"/>
                  <a:pt x="3868" y="510"/>
                </a:cubicBezTo>
                <a:cubicBezTo>
                  <a:pt x="4036" y="534"/>
                  <a:pt x="4105" y="579"/>
                  <a:pt x="4105" y="713"/>
                </a:cubicBezTo>
                <a:close/>
                <a:moveTo>
                  <a:pt x="5291" y="155"/>
                </a:moveTo>
                <a:cubicBezTo>
                  <a:pt x="5082" y="930"/>
                  <a:pt x="5082" y="930"/>
                  <a:pt x="5082" y="930"/>
                </a:cubicBezTo>
                <a:cubicBezTo>
                  <a:pt x="4848" y="930"/>
                  <a:pt x="4848" y="930"/>
                  <a:pt x="4848" y="930"/>
                </a:cubicBezTo>
                <a:cubicBezTo>
                  <a:pt x="4699" y="353"/>
                  <a:pt x="4699" y="353"/>
                  <a:pt x="4699" y="353"/>
                </a:cubicBezTo>
                <a:cubicBezTo>
                  <a:pt x="4696" y="353"/>
                  <a:pt x="4696" y="353"/>
                  <a:pt x="4696" y="353"/>
                </a:cubicBezTo>
                <a:cubicBezTo>
                  <a:pt x="4546" y="930"/>
                  <a:pt x="4546" y="930"/>
                  <a:pt x="4546" y="930"/>
                </a:cubicBezTo>
                <a:cubicBezTo>
                  <a:pt x="4312" y="930"/>
                  <a:pt x="4312" y="930"/>
                  <a:pt x="4312" y="930"/>
                </a:cubicBezTo>
                <a:cubicBezTo>
                  <a:pt x="4113" y="150"/>
                  <a:pt x="4113" y="150"/>
                  <a:pt x="4113" y="150"/>
                </a:cubicBezTo>
                <a:cubicBezTo>
                  <a:pt x="4105" y="130"/>
                  <a:pt x="4088" y="114"/>
                  <a:pt x="4068" y="114"/>
                </a:cubicBezTo>
                <a:cubicBezTo>
                  <a:pt x="4045" y="114"/>
                  <a:pt x="4045" y="114"/>
                  <a:pt x="4045" y="114"/>
                </a:cubicBezTo>
                <a:cubicBezTo>
                  <a:pt x="4045" y="0"/>
                  <a:pt x="4045" y="0"/>
                  <a:pt x="4045" y="0"/>
                </a:cubicBezTo>
                <a:cubicBezTo>
                  <a:pt x="4437" y="0"/>
                  <a:pt x="4437" y="0"/>
                  <a:pt x="4437" y="0"/>
                </a:cubicBezTo>
                <a:cubicBezTo>
                  <a:pt x="4437" y="114"/>
                  <a:pt x="4437" y="114"/>
                  <a:pt x="4437" y="114"/>
                </a:cubicBezTo>
                <a:cubicBezTo>
                  <a:pt x="4322" y="114"/>
                  <a:pt x="4322" y="114"/>
                  <a:pt x="4322" y="114"/>
                </a:cubicBezTo>
                <a:cubicBezTo>
                  <a:pt x="4457" y="690"/>
                  <a:pt x="4457" y="690"/>
                  <a:pt x="4457" y="690"/>
                </a:cubicBezTo>
                <a:cubicBezTo>
                  <a:pt x="4460" y="690"/>
                  <a:pt x="4460" y="690"/>
                  <a:pt x="4460" y="690"/>
                </a:cubicBezTo>
                <a:cubicBezTo>
                  <a:pt x="4640" y="0"/>
                  <a:pt x="4640" y="0"/>
                  <a:pt x="4640" y="0"/>
                </a:cubicBezTo>
                <a:cubicBezTo>
                  <a:pt x="4804" y="0"/>
                  <a:pt x="4804" y="0"/>
                  <a:pt x="4804" y="0"/>
                </a:cubicBezTo>
                <a:cubicBezTo>
                  <a:pt x="4982" y="690"/>
                  <a:pt x="4982" y="690"/>
                  <a:pt x="4982" y="690"/>
                </a:cubicBezTo>
                <a:cubicBezTo>
                  <a:pt x="4985" y="690"/>
                  <a:pt x="4985" y="690"/>
                  <a:pt x="4985" y="690"/>
                </a:cubicBezTo>
                <a:cubicBezTo>
                  <a:pt x="5107" y="204"/>
                  <a:pt x="5107" y="204"/>
                  <a:pt x="5107" y="204"/>
                </a:cubicBezTo>
                <a:cubicBezTo>
                  <a:pt x="5128" y="146"/>
                  <a:pt x="5114" y="114"/>
                  <a:pt x="5060" y="114"/>
                </a:cubicBezTo>
                <a:cubicBezTo>
                  <a:pt x="5009" y="114"/>
                  <a:pt x="5009" y="114"/>
                  <a:pt x="5009" y="114"/>
                </a:cubicBezTo>
                <a:cubicBezTo>
                  <a:pt x="5009" y="0"/>
                  <a:pt x="5009" y="0"/>
                  <a:pt x="5009" y="0"/>
                </a:cubicBezTo>
                <a:cubicBezTo>
                  <a:pt x="5363" y="0"/>
                  <a:pt x="5363" y="0"/>
                  <a:pt x="5363" y="0"/>
                </a:cubicBezTo>
                <a:cubicBezTo>
                  <a:pt x="5363" y="114"/>
                  <a:pt x="5363" y="114"/>
                  <a:pt x="5363" y="114"/>
                </a:cubicBezTo>
                <a:cubicBezTo>
                  <a:pt x="5343" y="114"/>
                  <a:pt x="5343" y="114"/>
                  <a:pt x="5343" y="114"/>
                </a:cubicBezTo>
                <a:cubicBezTo>
                  <a:pt x="5320" y="114"/>
                  <a:pt x="5299" y="131"/>
                  <a:pt x="5291" y="155"/>
                </a:cubicBezTo>
                <a:close/>
                <a:moveTo>
                  <a:pt x="2509" y="247"/>
                </a:moveTo>
                <a:cubicBezTo>
                  <a:pt x="2317" y="247"/>
                  <a:pt x="2172" y="378"/>
                  <a:pt x="2172" y="592"/>
                </a:cubicBezTo>
                <a:cubicBezTo>
                  <a:pt x="2172" y="672"/>
                  <a:pt x="2190" y="740"/>
                  <a:pt x="2225" y="794"/>
                </a:cubicBezTo>
                <a:cubicBezTo>
                  <a:pt x="2201" y="801"/>
                  <a:pt x="2175" y="806"/>
                  <a:pt x="2148" y="806"/>
                </a:cubicBezTo>
                <a:cubicBezTo>
                  <a:pt x="2097" y="806"/>
                  <a:pt x="2068" y="792"/>
                  <a:pt x="2062" y="745"/>
                </a:cubicBezTo>
                <a:cubicBezTo>
                  <a:pt x="2062" y="702"/>
                  <a:pt x="2062" y="702"/>
                  <a:pt x="2062" y="702"/>
                </a:cubicBezTo>
                <a:cubicBezTo>
                  <a:pt x="2062" y="264"/>
                  <a:pt x="2062" y="264"/>
                  <a:pt x="2062" y="264"/>
                </a:cubicBezTo>
                <a:cubicBezTo>
                  <a:pt x="1880" y="264"/>
                  <a:pt x="1880" y="264"/>
                  <a:pt x="1880" y="264"/>
                </a:cubicBezTo>
                <a:cubicBezTo>
                  <a:pt x="1880" y="757"/>
                  <a:pt x="1880" y="757"/>
                  <a:pt x="1880" y="757"/>
                </a:cubicBezTo>
                <a:cubicBezTo>
                  <a:pt x="1837" y="773"/>
                  <a:pt x="1783" y="788"/>
                  <a:pt x="1723" y="788"/>
                </a:cubicBezTo>
                <a:cubicBezTo>
                  <a:pt x="1664" y="788"/>
                  <a:pt x="1638" y="768"/>
                  <a:pt x="1638" y="703"/>
                </a:cubicBezTo>
                <a:cubicBezTo>
                  <a:pt x="1638" y="627"/>
                  <a:pt x="1638" y="627"/>
                  <a:pt x="1638" y="627"/>
                </a:cubicBezTo>
                <a:cubicBezTo>
                  <a:pt x="1638" y="627"/>
                  <a:pt x="1638" y="627"/>
                  <a:pt x="1638" y="627"/>
                </a:cubicBezTo>
                <a:cubicBezTo>
                  <a:pt x="1638" y="264"/>
                  <a:pt x="1638" y="264"/>
                  <a:pt x="1638" y="264"/>
                </a:cubicBezTo>
                <a:cubicBezTo>
                  <a:pt x="1457" y="264"/>
                  <a:pt x="1457" y="264"/>
                  <a:pt x="1457" y="264"/>
                </a:cubicBezTo>
                <a:cubicBezTo>
                  <a:pt x="1457" y="752"/>
                  <a:pt x="1457" y="752"/>
                  <a:pt x="1457" y="752"/>
                </a:cubicBezTo>
                <a:cubicBezTo>
                  <a:pt x="1457" y="901"/>
                  <a:pt x="1543" y="931"/>
                  <a:pt x="1643" y="931"/>
                </a:cubicBezTo>
                <a:cubicBezTo>
                  <a:pt x="1724" y="931"/>
                  <a:pt x="1797" y="907"/>
                  <a:pt x="1857" y="871"/>
                </a:cubicBezTo>
                <a:cubicBezTo>
                  <a:pt x="1857" y="871"/>
                  <a:pt x="1857" y="871"/>
                  <a:pt x="1857" y="871"/>
                </a:cubicBezTo>
                <a:cubicBezTo>
                  <a:pt x="1857" y="871"/>
                  <a:pt x="1867" y="865"/>
                  <a:pt x="1898" y="845"/>
                </a:cubicBezTo>
                <a:cubicBezTo>
                  <a:pt x="1898" y="845"/>
                  <a:pt x="1898" y="845"/>
                  <a:pt x="1898" y="845"/>
                </a:cubicBezTo>
                <a:cubicBezTo>
                  <a:pt x="1926" y="910"/>
                  <a:pt x="1984" y="930"/>
                  <a:pt x="2056" y="930"/>
                </a:cubicBezTo>
                <a:cubicBezTo>
                  <a:pt x="2139" y="930"/>
                  <a:pt x="2225" y="901"/>
                  <a:pt x="2288" y="861"/>
                </a:cubicBezTo>
                <a:cubicBezTo>
                  <a:pt x="2346" y="906"/>
                  <a:pt x="2425" y="930"/>
                  <a:pt x="2523" y="930"/>
                </a:cubicBezTo>
                <a:cubicBezTo>
                  <a:pt x="2661" y="930"/>
                  <a:pt x="2739" y="895"/>
                  <a:pt x="2794" y="865"/>
                </a:cubicBezTo>
                <a:cubicBezTo>
                  <a:pt x="2794" y="743"/>
                  <a:pt x="2794" y="743"/>
                  <a:pt x="2794" y="743"/>
                </a:cubicBezTo>
                <a:cubicBezTo>
                  <a:pt x="2735" y="743"/>
                  <a:pt x="2735" y="743"/>
                  <a:pt x="2735" y="743"/>
                </a:cubicBezTo>
                <a:cubicBezTo>
                  <a:pt x="2690" y="775"/>
                  <a:pt x="2630" y="799"/>
                  <a:pt x="2551" y="799"/>
                </a:cubicBezTo>
                <a:cubicBezTo>
                  <a:pt x="2445" y="799"/>
                  <a:pt x="2379" y="762"/>
                  <a:pt x="2369" y="630"/>
                </a:cubicBezTo>
                <a:cubicBezTo>
                  <a:pt x="2818" y="630"/>
                  <a:pt x="2818" y="630"/>
                  <a:pt x="2818" y="630"/>
                </a:cubicBezTo>
                <a:cubicBezTo>
                  <a:pt x="2818" y="624"/>
                  <a:pt x="2821" y="596"/>
                  <a:pt x="2821" y="573"/>
                </a:cubicBezTo>
                <a:cubicBezTo>
                  <a:pt x="2821" y="354"/>
                  <a:pt x="2712" y="247"/>
                  <a:pt x="2509" y="247"/>
                </a:cubicBezTo>
                <a:close/>
                <a:moveTo>
                  <a:pt x="2372" y="518"/>
                </a:moveTo>
                <a:cubicBezTo>
                  <a:pt x="2387" y="395"/>
                  <a:pt x="2442" y="363"/>
                  <a:pt x="2509" y="363"/>
                </a:cubicBezTo>
                <a:cubicBezTo>
                  <a:pt x="2584" y="363"/>
                  <a:pt x="2627" y="401"/>
                  <a:pt x="2631" y="518"/>
                </a:cubicBezTo>
                <a:lnTo>
                  <a:pt x="2372" y="518"/>
                </a:lnTo>
                <a:close/>
                <a:moveTo>
                  <a:pt x="7385" y="45"/>
                </a:moveTo>
                <a:cubicBezTo>
                  <a:pt x="7280" y="45"/>
                  <a:pt x="7280" y="45"/>
                  <a:pt x="7280" y="45"/>
                </a:cubicBezTo>
                <a:cubicBezTo>
                  <a:pt x="7280" y="301"/>
                  <a:pt x="7280" y="301"/>
                  <a:pt x="7280" y="301"/>
                </a:cubicBezTo>
                <a:cubicBezTo>
                  <a:pt x="7237" y="265"/>
                  <a:pt x="7187" y="248"/>
                  <a:pt x="7098" y="248"/>
                </a:cubicBezTo>
                <a:cubicBezTo>
                  <a:pt x="6950" y="248"/>
                  <a:pt x="6801" y="338"/>
                  <a:pt x="6801" y="599"/>
                </a:cubicBezTo>
                <a:cubicBezTo>
                  <a:pt x="6801" y="680"/>
                  <a:pt x="6818" y="746"/>
                  <a:pt x="6846" y="797"/>
                </a:cubicBezTo>
                <a:cubicBezTo>
                  <a:pt x="6825" y="803"/>
                  <a:pt x="6803" y="807"/>
                  <a:pt x="6780" y="807"/>
                </a:cubicBezTo>
                <a:cubicBezTo>
                  <a:pt x="6720" y="807"/>
                  <a:pt x="6691" y="788"/>
                  <a:pt x="6691" y="722"/>
                </a:cubicBezTo>
                <a:cubicBezTo>
                  <a:pt x="6691" y="552"/>
                  <a:pt x="6691" y="552"/>
                  <a:pt x="6691" y="552"/>
                </a:cubicBezTo>
                <a:cubicBezTo>
                  <a:pt x="6691" y="552"/>
                  <a:pt x="6691" y="552"/>
                  <a:pt x="6691" y="552"/>
                </a:cubicBezTo>
                <a:cubicBezTo>
                  <a:pt x="6691" y="149"/>
                  <a:pt x="6691" y="149"/>
                  <a:pt x="6691" y="149"/>
                </a:cubicBezTo>
                <a:cubicBezTo>
                  <a:pt x="6691" y="60"/>
                  <a:pt x="6680" y="45"/>
                  <a:pt x="6616" y="45"/>
                </a:cubicBezTo>
                <a:cubicBezTo>
                  <a:pt x="6511" y="45"/>
                  <a:pt x="6511" y="45"/>
                  <a:pt x="6511" y="45"/>
                </a:cubicBezTo>
                <a:cubicBezTo>
                  <a:pt x="6511" y="552"/>
                  <a:pt x="6511" y="552"/>
                  <a:pt x="6511" y="552"/>
                </a:cubicBezTo>
                <a:cubicBezTo>
                  <a:pt x="6511" y="724"/>
                  <a:pt x="6511" y="724"/>
                  <a:pt x="6511" y="724"/>
                </a:cubicBezTo>
                <a:cubicBezTo>
                  <a:pt x="6511" y="744"/>
                  <a:pt x="6511" y="744"/>
                  <a:pt x="6511" y="744"/>
                </a:cubicBezTo>
                <a:cubicBezTo>
                  <a:pt x="6511" y="894"/>
                  <a:pt x="6586" y="931"/>
                  <a:pt x="6687" y="931"/>
                </a:cubicBezTo>
                <a:cubicBezTo>
                  <a:pt x="6765" y="931"/>
                  <a:pt x="6844" y="906"/>
                  <a:pt x="6906" y="871"/>
                </a:cubicBezTo>
                <a:cubicBezTo>
                  <a:pt x="6953" y="911"/>
                  <a:pt x="7013" y="931"/>
                  <a:pt x="7080" y="931"/>
                </a:cubicBezTo>
                <a:cubicBezTo>
                  <a:pt x="7171" y="931"/>
                  <a:pt x="7238" y="894"/>
                  <a:pt x="7284" y="846"/>
                </a:cubicBezTo>
                <a:cubicBezTo>
                  <a:pt x="7292" y="908"/>
                  <a:pt x="7309" y="913"/>
                  <a:pt x="7339" y="913"/>
                </a:cubicBezTo>
                <a:cubicBezTo>
                  <a:pt x="7461" y="913"/>
                  <a:pt x="7461" y="913"/>
                  <a:pt x="7461" y="913"/>
                </a:cubicBezTo>
                <a:cubicBezTo>
                  <a:pt x="7461" y="149"/>
                  <a:pt x="7461" y="149"/>
                  <a:pt x="7461" y="149"/>
                </a:cubicBezTo>
                <a:cubicBezTo>
                  <a:pt x="7461" y="61"/>
                  <a:pt x="7450" y="45"/>
                  <a:pt x="7385" y="45"/>
                </a:cubicBezTo>
                <a:close/>
                <a:moveTo>
                  <a:pt x="7280" y="743"/>
                </a:moveTo>
                <a:cubicBezTo>
                  <a:pt x="7231" y="782"/>
                  <a:pt x="7192" y="801"/>
                  <a:pt x="7135" y="801"/>
                </a:cubicBezTo>
                <a:cubicBezTo>
                  <a:pt x="7042" y="801"/>
                  <a:pt x="6997" y="743"/>
                  <a:pt x="6997" y="590"/>
                </a:cubicBezTo>
                <a:cubicBezTo>
                  <a:pt x="6997" y="424"/>
                  <a:pt x="7078" y="386"/>
                  <a:pt x="7158" y="386"/>
                </a:cubicBezTo>
                <a:cubicBezTo>
                  <a:pt x="7211" y="386"/>
                  <a:pt x="7249" y="397"/>
                  <a:pt x="7280" y="419"/>
                </a:cubicBezTo>
                <a:lnTo>
                  <a:pt x="7280" y="743"/>
                </a:lnTo>
                <a:close/>
                <a:moveTo>
                  <a:pt x="3492" y="426"/>
                </a:moveTo>
                <a:cubicBezTo>
                  <a:pt x="3492" y="913"/>
                  <a:pt x="3492" y="913"/>
                  <a:pt x="3492" y="913"/>
                </a:cubicBezTo>
                <a:cubicBezTo>
                  <a:pt x="3311" y="913"/>
                  <a:pt x="3311" y="913"/>
                  <a:pt x="3311" y="913"/>
                </a:cubicBezTo>
                <a:cubicBezTo>
                  <a:pt x="3311" y="475"/>
                  <a:pt x="3311" y="475"/>
                  <a:pt x="3311" y="475"/>
                </a:cubicBezTo>
                <a:cubicBezTo>
                  <a:pt x="3311" y="409"/>
                  <a:pt x="3285" y="390"/>
                  <a:pt x="3226" y="390"/>
                </a:cubicBezTo>
                <a:cubicBezTo>
                  <a:pt x="3166" y="390"/>
                  <a:pt x="3112" y="405"/>
                  <a:pt x="3069" y="420"/>
                </a:cubicBezTo>
                <a:cubicBezTo>
                  <a:pt x="3069" y="913"/>
                  <a:pt x="3069" y="913"/>
                  <a:pt x="3069" y="913"/>
                </a:cubicBezTo>
                <a:cubicBezTo>
                  <a:pt x="2887" y="913"/>
                  <a:pt x="2887" y="913"/>
                  <a:pt x="2887" y="913"/>
                </a:cubicBezTo>
                <a:cubicBezTo>
                  <a:pt x="2887" y="263"/>
                  <a:pt x="2887" y="263"/>
                  <a:pt x="2887" y="263"/>
                </a:cubicBezTo>
                <a:cubicBezTo>
                  <a:pt x="3007" y="263"/>
                  <a:pt x="3007" y="263"/>
                  <a:pt x="3007" y="263"/>
                </a:cubicBezTo>
                <a:cubicBezTo>
                  <a:pt x="3040" y="263"/>
                  <a:pt x="3058" y="266"/>
                  <a:pt x="3066" y="323"/>
                </a:cubicBezTo>
                <a:cubicBezTo>
                  <a:pt x="3131" y="278"/>
                  <a:pt x="3213" y="247"/>
                  <a:pt x="3306" y="247"/>
                </a:cubicBezTo>
                <a:cubicBezTo>
                  <a:pt x="3406" y="247"/>
                  <a:pt x="3492" y="277"/>
                  <a:pt x="3492" y="426"/>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013" dirty="0"/>
          </a:p>
        </p:txBody>
      </p:sp>
      <p:sp>
        <p:nvSpPr>
          <p:cNvPr id="8" name="LS_Worldline  (JU-Free) ">
            <a:extLst>
              <a:ext uri="{FF2B5EF4-FFF2-40B4-BE49-F238E27FC236}">
                <a16:creationId xmlns:a16="http://schemas.microsoft.com/office/drawing/2014/main" xmlns="" id="{75BB836C-5CDF-43ED-9209-9CF834634729}"/>
              </a:ext>
            </a:extLst>
          </p:cNvPr>
          <p:cNvSpPr txBox="1">
            <a:spLocks noChangeAspect="1"/>
          </p:cNvSpPr>
          <p:nvPr userDrawn="1">
            <p:custDataLst>
              <p:custData r:id="rId1"/>
            </p:custDataLst>
          </p:nvPr>
        </p:nvSpPr>
        <p:spPr bwMode="auto">
          <a:xfrm>
            <a:off x="7640637" y="4704024"/>
            <a:ext cx="1285879" cy="224670"/>
          </a:xfrm>
          <a:custGeom>
            <a:avLst/>
            <a:gdLst>
              <a:gd name="T0" fmla="*/ 3107 w 5382"/>
              <a:gd name="T1" fmla="*/ 302 h 939"/>
              <a:gd name="T2" fmla="*/ 2692 w 5382"/>
              <a:gd name="T3" fmla="*/ 799 h 939"/>
              <a:gd name="T4" fmla="*/ 2544 w 5382"/>
              <a:gd name="T5" fmla="*/ 553 h 939"/>
              <a:gd name="T6" fmla="*/ 2471 w 5382"/>
              <a:gd name="T7" fmla="*/ 47 h 939"/>
              <a:gd name="T8" fmla="*/ 2371 w 5382"/>
              <a:gd name="T9" fmla="*/ 725 h 939"/>
              <a:gd name="T10" fmla="*/ 2749 w 5382"/>
              <a:gd name="T11" fmla="*/ 872 h 939"/>
              <a:gd name="T12" fmla="*/ 3164 w 5382"/>
              <a:gd name="T13" fmla="*/ 923 h 939"/>
              <a:gd name="T14" fmla="*/ 3208 w 5382"/>
              <a:gd name="T15" fmla="*/ 47 h 939"/>
              <a:gd name="T16" fmla="*/ 2837 w 5382"/>
              <a:gd name="T17" fmla="*/ 592 h 939"/>
              <a:gd name="T18" fmla="*/ 3107 w 5382"/>
              <a:gd name="T19" fmla="*/ 744 h 939"/>
              <a:gd name="T20" fmla="*/ 2313 w 5382"/>
              <a:gd name="T21" fmla="*/ 403 h 939"/>
              <a:gd name="T22" fmla="*/ 2090 w 5382"/>
              <a:gd name="T23" fmla="*/ 923 h 939"/>
              <a:gd name="T24" fmla="*/ 2031 w 5382"/>
              <a:gd name="T25" fmla="*/ 262 h 939"/>
              <a:gd name="T26" fmla="*/ 1657 w 5382"/>
              <a:gd name="T27" fmla="*/ 274 h 939"/>
              <a:gd name="T28" fmla="*/ 1420 w 5382"/>
              <a:gd name="T29" fmla="*/ 453 h 939"/>
              <a:gd name="T30" fmla="*/ 1323 w 5382"/>
              <a:gd name="T31" fmla="*/ 593 h 939"/>
              <a:gd name="T32" fmla="*/ 1176 w 5382"/>
              <a:gd name="T33" fmla="*/ 593 h 939"/>
              <a:gd name="T34" fmla="*/ 1657 w 5382"/>
              <a:gd name="T35" fmla="*/ 274 h 939"/>
              <a:gd name="T36" fmla="*/ 1576 w 5382"/>
              <a:gd name="T37" fmla="*/ 388 h 939"/>
              <a:gd name="T38" fmla="*/ 3714 w 5382"/>
              <a:gd name="T39" fmla="*/ 127 h 939"/>
              <a:gd name="T40" fmla="*/ 3815 w 5382"/>
              <a:gd name="T41" fmla="*/ 225 h 939"/>
              <a:gd name="T42" fmla="*/ 5083 w 5382"/>
              <a:gd name="T43" fmla="*/ 249 h 939"/>
              <a:gd name="T44" fmla="*/ 4736 w 5382"/>
              <a:gd name="T45" fmla="*/ 811 h 939"/>
              <a:gd name="T46" fmla="*/ 4474 w 5382"/>
              <a:gd name="T47" fmla="*/ 244 h 939"/>
              <a:gd name="T48" fmla="*/ 4071 w 5382"/>
              <a:gd name="T49" fmla="*/ 262 h 939"/>
              <a:gd name="T50" fmla="*/ 3904 w 5382"/>
              <a:gd name="T51" fmla="*/ 708 h 939"/>
              <a:gd name="T52" fmla="*/ 3732 w 5382"/>
              <a:gd name="T53" fmla="*/ 262 h 939"/>
              <a:gd name="T54" fmla="*/ 3732 w 5382"/>
              <a:gd name="T55" fmla="*/ 730 h 939"/>
              <a:gd name="T56" fmla="*/ 3562 w 5382"/>
              <a:gd name="T57" fmla="*/ 726 h 939"/>
              <a:gd name="T58" fmla="*/ 3390 w 5382"/>
              <a:gd name="T59" fmla="*/ 47 h 939"/>
              <a:gd name="T60" fmla="*/ 3390 w 5382"/>
              <a:gd name="T61" fmla="*/ 748 h 939"/>
              <a:gd name="T62" fmla="*/ 3900 w 5382"/>
              <a:gd name="T63" fmla="*/ 914 h 939"/>
              <a:gd name="T64" fmla="*/ 4246 w 5382"/>
              <a:gd name="T65" fmla="*/ 923 h 939"/>
              <a:gd name="T66" fmla="*/ 4479 w 5382"/>
              <a:gd name="T67" fmla="*/ 479 h 939"/>
              <a:gd name="T68" fmla="*/ 4479 w 5382"/>
              <a:gd name="T69" fmla="*/ 748 h 939"/>
              <a:gd name="T70" fmla="*/ 5096 w 5382"/>
              <a:gd name="T71" fmla="*/ 934 h 939"/>
              <a:gd name="T72" fmla="*/ 5300 w 5382"/>
              <a:gd name="T73" fmla="*/ 747 h 939"/>
              <a:gd name="T74" fmla="*/ 5380 w 5382"/>
              <a:gd name="T75" fmla="*/ 633 h 939"/>
              <a:gd name="T76" fmla="*/ 5083 w 5382"/>
              <a:gd name="T77" fmla="*/ 366 h 939"/>
              <a:gd name="T78" fmla="*/ 1197 w 5382"/>
              <a:gd name="T79" fmla="*/ 156 h 939"/>
              <a:gd name="T80" fmla="*/ 629 w 5382"/>
              <a:gd name="T81" fmla="*/ 354 h 939"/>
              <a:gd name="T82" fmla="*/ 255 w 5382"/>
              <a:gd name="T83" fmla="*/ 922 h 939"/>
              <a:gd name="T84" fmla="*/ 0 w 5382"/>
              <a:gd name="T85" fmla="*/ 115 h 939"/>
              <a:gd name="T86" fmla="*/ 376 w 5382"/>
              <a:gd name="T87" fmla="*/ 115 h 939"/>
              <a:gd name="T88" fmla="*/ 399 w 5382"/>
              <a:gd name="T89" fmla="*/ 693 h 939"/>
              <a:gd name="T90" fmla="*/ 901 w 5382"/>
              <a:gd name="T91" fmla="*/ 693 h 939"/>
              <a:gd name="T92" fmla="*/ 976 w 5382"/>
              <a:gd name="T93" fmla="*/ 115 h 939"/>
              <a:gd name="T94" fmla="*/ 1267 w 5382"/>
              <a:gd name="T95" fmla="*/ 0 h 939"/>
              <a:gd name="T96" fmla="*/ 1197 w 5382"/>
              <a:gd name="T97" fmla="*/ 15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2" h="939">
                <a:moveTo>
                  <a:pt x="3208" y="47"/>
                </a:moveTo>
                <a:cubicBezTo>
                  <a:pt x="3107" y="47"/>
                  <a:pt x="3107" y="47"/>
                  <a:pt x="3107" y="47"/>
                </a:cubicBezTo>
                <a:cubicBezTo>
                  <a:pt x="3107" y="302"/>
                  <a:pt x="3107" y="302"/>
                  <a:pt x="3107" y="302"/>
                </a:cubicBezTo>
                <a:cubicBezTo>
                  <a:pt x="3066" y="267"/>
                  <a:pt x="3018" y="245"/>
                  <a:pt x="2933" y="245"/>
                </a:cubicBezTo>
                <a:cubicBezTo>
                  <a:pt x="2791" y="245"/>
                  <a:pt x="2649" y="339"/>
                  <a:pt x="2649" y="601"/>
                </a:cubicBezTo>
                <a:cubicBezTo>
                  <a:pt x="2649" y="681"/>
                  <a:pt x="2664" y="747"/>
                  <a:pt x="2692" y="799"/>
                </a:cubicBezTo>
                <a:cubicBezTo>
                  <a:pt x="2672" y="804"/>
                  <a:pt x="2650" y="808"/>
                  <a:pt x="2628" y="808"/>
                </a:cubicBezTo>
                <a:cubicBezTo>
                  <a:pt x="2571" y="808"/>
                  <a:pt x="2544" y="790"/>
                  <a:pt x="2544" y="724"/>
                </a:cubicBezTo>
                <a:cubicBezTo>
                  <a:pt x="2544" y="553"/>
                  <a:pt x="2544" y="553"/>
                  <a:pt x="2544" y="553"/>
                </a:cubicBezTo>
                <a:cubicBezTo>
                  <a:pt x="2543" y="553"/>
                  <a:pt x="2543" y="553"/>
                  <a:pt x="2543" y="553"/>
                </a:cubicBezTo>
                <a:cubicBezTo>
                  <a:pt x="2543" y="151"/>
                  <a:pt x="2543" y="151"/>
                  <a:pt x="2543" y="151"/>
                </a:cubicBezTo>
                <a:cubicBezTo>
                  <a:pt x="2543" y="62"/>
                  <a:pt x="2533" y="47"/>
                  <a:pt x="2471" y="47"/>
                </a:cubicBezTo>
                <a:cubicBezTo>
                  <a:pt x="2371" y="47"/>
                  <a:pt x="2371" y="47"/>
                  <a:pt x="2371" y="47"/>
                </a:cubicBezTo>
                <a:cubicBezTo>
                  <a:pt x="2371" y="553"/>
                  <a:pt x="2371" y="553"/>
                  <a:pt x="2371" y="553"/>
                </a:cubicBezTo>
                <a:cubicBezTo>
                  <a:pt x="2371" y="725"/>
                  <a:pt x="2371" y="725"/>
                  <a:pt x="2371" y="725"/>
                </a:cubicBezTo>
                <a:cubicBezTo>
                  <a:pt x="2371" y="746"/>
                  <a:pt x="2371" y="746"/>
                  <a:pt x="2371" y="746"/>
                </a:cubicBezTo>
                <a:cubicBezTo>
                  <a:pt x="2371" y="895"/>
                  <a:pt x="2443" y="932"/>
                  <a:pt x="2539" y="932"/>
                </a:cubicBezTo>
                <a:cubicBezTo>
                  <a:pt x="2614" y="932"/>
                  <a:pt x="2690" y="907"/>
                  <a:pt x="2749" y="872"/>
                </a:cubicBezTo>
                <a:cubicBezTo>
                  <a:pt x="2794" y="912"/>
                  <a:pt x="2852" y="932"/>
                  <a:pt x="2916" y="932"/>
                </a:cubicBezTo>
                <a:cubicBezTo>
                  <a:pt x="3003" y="932"/>
                  <a:pt x="3067" y="895"/>
                  <a:pt x="3111" y="847"/>
                </a:cubicBezTo>
                <a:cubicBezTo>
                  <a:pt x="3118" y="909"/>
                  <a:pt x="3135" y="923"/>
                  <a:pt x="3164" y="923"/>
                </a:cubicBezTo>
                <a:cubicBezTo>
                  <a:pt x="3280" y="923"/>
                  <a:pt x="3280" y="923"/>
                  <a:pt x="3280" y="923"/>
                </a:cubicBezTo>
                <a:cubicBezTo>
                  <a:pt x="3280" y="151"/>
                  <a:pt x="3280" y="151"/>
                  <a:pt x="3280" y="151"/>
                </a:cubicBezTo>
                <a:cubicBezTo>
                  <a:pt x="3280" y="63"/>
                  <a:pt x="3270" y="47"/>
                  <a:pt x="3208" y="47"/>
                </a:cubicBezTo>
                <a:close/>
                <a:moveTo>
                  <a:pt x="3107" y="744"/>
                </a:moveTo>
                <a:cubicBezTo>
                  <a:pt x="3060" y="783"/>
                  <a:pt x="3023" y="803"/>
                  <a:pt x="2968" y="803"/>
                </a:cubicBezTo>
                <a:cubicBezTo>
                  <a:pt x="2880" y="803"/>
                  <a:pt x="2837" y="744"/>
                  <a:pt x="2837" y="592"/>
                </a:cubicBezTo>
                <a:cubicBezTo>
                  <a:pt x="2837" y="426"/>
                  <a:pt x="2914" y="388"/>
                  <a:pt x="2990" y="388"/>
                </a:cubicBezTo>
                <a:cubicBezTo>
                  <a:pt x="3041" y="388"/>
                  <a:pt x="3078" y="399"/>
                  <a:pt x="3107" y="421"/>
                </a:cubicBezTo>
                <a:lnTo>
                  <a:pt x="3107" y="744"/>
                </a:lnTo>
                <a:close/>
                <a:moveTo>
                  <a:pt x="2273" y="250"/>
                </a:moveTo>
                <a:cubicBezTo>
                  <a:pt x="2287" y="250"/>
                  <a:pt x="2301" y="253"/>
                  <a:pt x="2313" y="257"/>
                </a:cubicBezTo>
                <a:cubicBezTo>
                  <a:pt x="2313" y="403"/>
                  <a:pt x="2313" y="403"/>
                  <a:pt x="2313" y="403"/>
                </a:cubicBezTo>
                <a:cubicBezTo>
                  <a:pt x="2282" y="403"/>
                  <a:pt x="2282" y="403"/>
                  <a:pt x="2282" y="403"/>
                </a:cubicBezTo>
                <a:cubicBezTo>
                  <a:pt x="2190" y="403"/>
                  <a:pt x="2126" y="423"/>
                  <a:pt x="2090" y="442"/>
                </a:cubicBezTo>
                <a:cubicBezTo>
                  <a:pt x="2090" y="923"/>
                  <a:pt x="2090" y="923"/>
                  <a:pt x="2090" y="923"/>
                </a:cubicBezTo>
                <a:cubicBezTo>
                  <a:pt x="1915" y="923"/>
                  <a:pt x="1915" y="923"/>
                  <a:pt x="1915" y="923"/>
                </a:cubicBezTo>
                <a:cubicBezTo>
                  <a:pt x="1915" y="262"/>
                  <a:pt x="1915" y="262"/>
                  <a:pt x="1915" y="262"/>
                </a:cubicBezTo>
                <a:cubicBezTo>
                  <a:pt x="2031" y="262"/>
                  <a:pt x="2031" y="262"/>
                  <a:pt x="2031" y="262"/>
                </a:cubicBezTo>
                <a:cubicBezTo>
                  <a:pt x="2062" y="262"/>
                  <a:pt x="2081" y="271"/>
                  <a:pt x="2088" y="337"/>
                </a:cubicBezTo>
                <a:cubicBezTo>
                  <a:pt x="2130" y="292"/>
                  <a:pt x="2190" y="250"/>
                  <a:pt x="2273" y="250"/>
                </a:cubicBezTo>
                <a:close/>
                <a:moveTo>
                  <a:pt x="1657" y="274"/>
                </a:moveTo>
                <a:cubicBezTo>
                  <a:pt x="1616" y="256"/>
                  <a:pt x="1570" y="246"/>
                  <a:pt x="1523" y="246"/>
                </a:cubicBezTo>
                <a:cubicBezTo>
                  <a:pt x="1511" y="246"/>
                  <a:pt x="1498" y="247"/>
                  <a:pt x="1487" y="248"/>
                </a:cubicBezTo>
                <a:cubicBezTo>
                  <a:pt x="1444" y="306"/>
                  <a:pt x="1420" y="376"/>
                  <a:pt x="1420" y="453"/>
                </a:cubicBezTo>
                <a:cubicBezTo>
                  <a:pt x="1420" y="596"/>
                  <a:pt x="1507" y="719"/>
                  <a:pt x="1631" y="772"/>
                </a:cubicBezTo>
                <a:cubicBezTo>
                  <a:pt x="1600" y="794"/>
                  <a:pt x="1563" y="807"/>
                  <a:pt x="1523" y="807"/>
                </a:cubicBezTo>
                <a:cubicBezTo>
                  <a:pt x="1412" y="807"/>
                  <a:pt x="1323" y="711"/>
                  <a:pt x="1323" y="593"/>
                </a:cubicBezTo>
                <a:cubicBezTo>
                  <a:pt x="1323" y="542"/>
                  <a:pt x="1340" y="495"/>
                  <a:pt x="1367" y="459"/>
                </a:cubicBezTo>
                <a:cubicBezTo>
                  <a:pt x="1367" y="405"/>
                  <a:pt x="1386" y="306"/>
                  <a:pt x="1415" y="264"/>
                </a:cubicBezTo>
                <a:cubicBezTo>
                  <a:pt x="1275" y="309"/>
                  <a:pt x="1176" y="441"/>
                  <a:pt x="1176" y="593"/>
                </a:cubicBezTo>
                <a:cubicBezTo>
                  <a:pt x="1176" y="785"/>
                  <a:pt x="1334" y="939"/>
                  <a:pt x="1523" y="939"/>
                </a:cubicBezTo>
                <a:cubicBezTo>
                  <a:pt x="1712" y="939"/>
                  <a:pt x="1869" y="785"/>
                  <a:pt x="1869" y="593"/>
                </a:cubicBezTo>
                <a:cubicBezTo>
                  <a:pt x="1869" y="450"/>
                  <a:pt x="1782" y="326"/>
                  <a:pt x="1657" y="274"/>
                </a:cubicBezTo>
                <a:close/>
                <a:moveTo>
                  <a:pt x="1713" y="658"/>
                </a:moveTo>
                <a:cubicBezTo>
                  <a:pt x="1628" y="633"/>
                  <a:pt x="1566" y="551"/>
                  <a:pt x="1566" y="453"/>
                </a:cubicBezTo>
                <a:cubicBezTo>
                  <a:pt x="1566" y="430"/>
                  <a:pt x="1570" y="408"/>
                  <a:pt x="1576" y="388"/>
                </a:cubicBezTo>
                <a:cubicBezTo>
                  <a:pt x="1661" y="412"/>
                  <a:pt x="1723" y="495"/>
                  <a:pt x="1723" y="593"/>
                </a:cubicBezTo>
                <a:cubicBezTo>
                  <a:pt x="1723" y="616"/>
                  <a:pt x="1719" y="638"/>
                  <a:pt x="1713" y="658"/>
                </a:cubicBezTo>
                <a:close/>
                <a:moveTo>
                  <a:pt x="3714" y="127"/>
                </a:moveTo>
                <a:cubicBezTo>
                  <a:pt x="3714" y="73"/>
                  <a:pt x="3759" y="28"/>
                  <a:pt x="3815" y="28"/>
                </a:cubicBezTo>
                <a:cubicBezTo>
                  <a:pt x="3871" y="28"/>
                  <a:pt x="3916" y="73"/>
                  <a:pt x="3916" y="127"/>
                </a:cubicBezTo>
                <a:cubicBezTo>
                  <a:pt x="3916" y="182"/>
                  <a:pt x="3871" y="225"/>
                  <a:pt x="3815" y="225"/>
                </a:cubicBezTo>
                <a:cubicBezTo>
                  <a:pt x="3759" y="225"/>
                  <a:pt x="3714" y="182"/>
                  <a:pt x="3714" y="127"/>
                </a:cubicBezTo>
                <a:close/>
                <a:moveTo>
                  <a:pt x="5382" y="576"/>
                </a:moveTo>
                <a:cubicBezTo>
                  <a:pt x="5382" y="357"/>
                  <a:pt x="5278" y="249"/>
                  <a:pt x="5083" y="249"/>
                </a:cubicBezTo>
                <a:cubicBezTo>
                  <a:pt x="4898" y="249"/>
                  <a:pt x="4758" y="381"/>
                  <a:pt x="4758" y="595"/>
                </a:cubicBezTo>
                <a:cubicBezTo>
                  <a:pt x="4758" y="676"/>
                  <a:pt x="4776" y="744"/>
                  <a:pt x="4810" y="798"/>
                </a:cubicBezTo>
                <a:cubicBezTo>
                  <a:pt x="4786" y="805"/>
                  <a:pt x="4761" y="811"/>
                  <a:pt x="4736" y="811"/>
                </a:cubicBezTo>
                <a:cubicBezTo>
                  <a:pt x="4686" y="811"/>
                  <a:pt x="4659" y="796"/>
                  <a:pt x="4653" y="749"/>
                </a:cubicBezTo>
                <a:cubicBezTo>
                  <a:pt x="4653" y="430"/>
                  <a:pt x="4653" y="430"/>
                  <a:pt x="4653" y="430"/>
                </a:cubicBezTo>
                <a:cubicBezTo>
                  <a:pt x="4653" y="281"/>
                  <a:pt x="4571" y="244"/>
                  <a:pt x="4474" y="244"/>
                </a:cubicBezTo>
                <a:cubicBezTo>
                  <a:pt x="4385" y="244"/>
                  <a:pt x="4305" y="281"/>
                  <a:pt x="4243" y="327"/>
                </a:cubicBezTo>
                <a:cubicBezTo>
                  <a:pt x="4236" y="270"/>
                  <a:pt x="4218" y="262"/>
                  <a:pt x="4187" y="262"/>
                </a:cubicBezTo>
                <a:cubicBezTo>
                  <a:pt x="4071" y="262"/>
                  <a:pt x="4071" y="262"/>
                  <a:pt x="4071" y="262"/>
                </a:cubicBezTo>
                <a:cubicBezTo>
                  <a:pt x="4071" y="775"/>
                  <a:pt x="4071" y="775"/>
                  <a:pt x="4071" y="775"/>
                </a:cubicBezTo>
                <a:cubicBezTo>
                  <a:pt x="4045" y="783"/>
                  <a:pt x="4018" y="790"/>
                  <a:pt x="3988" y="790"/>
                </a:cubicBezTo>
                <a:cubicBezTo>
                  <a:pt x="3932" y="790"/>
                  <a:pt x="3905" y="772"/>
                  <a:pt x="3904" y="708"/>
                </a:cubicBezTo>
                <a:cubicBezTo>
                  <a:pt x="3904" y="384"/>
                  <a:pt x="3904" y="384"/>
                  <a:pt x="3904" y="384"/>
                </a:cubicBezTo>
                <a:cubicBezTo>
                  <a:pt x="3904" y="283"/>
                  <a:pt x="3895" y="262"/>
                  <a:pt x="3835" y="262"/>
                </a:cubicBezTo>
                <a:cubicBezTo>
                  <a:pt x="3732" y="262"/>
                  <a:pt x="3732" y="262"/>
                  <a:pt x="3732" y="262"/>
                </a:cubicBezTo>
                <a:cubicBezTo>
                  <a:pt x="3732" y="535"/>
                  <a:pt x="3732" y="535"/>
                  <a:pt x="3732" y="535"/>
                </a:cubicBezTo>
                <a:cubicBezTo>
                  <a:pt x="3732" y="728"/>
                  <a:pt x="3732" y="728"/>
                  <a:pt x="3732" y="728"/>
                </a:cubicBezTo>
                <a:cubicBezTo>
                  <a:pt x="3732" y="730"/>
                  <a:pt x="3732" y="730"/>
                  <a:pt x="3732" y="730"/>
                </a:cubicBezTo>
                <a:cubicBezTo>
                  <a:pt x="3732" y="794"/>
                  <a:pt x="3732" y="794"/>
                  <a:pt x="3732" y="794"/>
                </a:cubicBezTo>
                <a:cubicBezTo>
                  <a:pt x="3705" y="803"/>
                  <a:pt x="3676" y="811"/>
                  <a:pt x="3646" y="811"/>
                </a:cubicBezTo>
                <a:cubicBezTo>
                  <a:pt x="3589" y="811"/>
                  <a:pt x="3562" y="792"/>
                  <a:pt x="3562" y="726"/>
                </a:cubicBezTo>
                <a:cubicBezTo>
                  <a:pt x="3562" y="151"/>
                  <a:pt x="3562" y="151"/>
                  <a:pt x="3562" y="151"/>
                </a:cubicBezTo>
                <a:cubicBezTo>
                  <a:pt x="3562" y="62"/>
                  <a:pt x="3551" y="47"/>
                  <a:pt x="3489" y="47"/>
                </a:cubicBezTo>
                <a:cubicBezTo>
                  <a:pt x="3390" y="47"/>
                  <a:pt x="3390" y="47"/>
                  <a:pt x="3390" y="47"/>
                </a:cubicBezTo>
                <a:cubicBezTo>
                  <a:pt x="3390" y="556"/>
                  <a:pt x="3390" y="556"/>
                  <a:pt x="3390" y="556"/>
                </a:cubicBezTo>
                <a:cubicBezTo>
                  <a:pt x="3390" y="725"/>
                  <a:pt x="3390" y="725"/>
                  <a:pt x="3390" y="725"/>
                </a:cubicBezTo>
                <a:cubicBezTo>
                  <a:pt x="3390" y="748"/>
                  <a:pt x="3390" y="748"/>
                  <a:pt x="3390" y="748"/>
                </a:cubicBezTo>
                <a:cubicBezTo>
                  <a:pt x="3390" y="897"/>
                  <a:pt x="3461" y="934"/>
                  <a:pt x="3558" y="934"/>
                </a:cubicBezTo>
                <a:cubicBezTo>
                  <a:pt x="3635" y="934"/>
                  <a:pt x="3714" y="907"/>
                  <a:pt x="3774" y="871"/>
                </a:cubicBezTo>
                <a:cubicBezTo>
                  <a:pt x="3804" y="903"/>
                  <a:pt x="3848" y="914"/>
                  <a:pt x="3900" y="914"/>
                </a:cubicBezTo>
                <a:cubicBezTo>
                  <a:pt x="3959" y="914"/>
                  <a:pt x="4019" y="898"/>
                  <a:pt x="4071" y="874"/>
                </a:cubicBezTo>
                <a:cubicBezTo>
                  <a:pt x="4071" y="923"/>
                  <a:pt x="4071" y="923"/>
                  <a:pt x="4071" y="923"/>
                </a:cubicBezTo>
                <a:cubicBezTo>
                  <a:pt x="4246" y="923"/>
                  <a:pt x="4246" y="923"/>
                  <a:pt x="4246" y="923"/>
                </a:cubicBezTo>
                <a:cubicBezTo>
                  <a:pt x="4246" y="425"/>
                  <a:pt x="4246" y="425"/>
                  <a:pt x="4246" y="425"/>
                </a:cubicBezTo>
                <a:cubicBezTo>
                  <a:pt x="4288" y="409"/>
                  <a:pt x="4340" y="394"/>
                  <a:pt x="4397" y="394"/>
                </a:cubicBezTo>
                <a:cubicBezTo>
                  <a:pt x="4454" y="394"/>
                  <a:pt x="4479" y="414"/>
                  <a:pt x="4479" y="479"/>
                </a:cubicBezTo>
                <a:cubicBezTo>
                  <a:pt x="4479" y="556"/>
                  <a:pt x="4479" y="556"/>
                  <a:pt x="4479" y="556"/>
                </a:cubicBezTo>
                <a:cubicBezTo>
                  <a:pt x="4479" y="556"/>
                  <a:pt x="4479" y="556"/>
                  <a:pt x="4479" y="556"/>
                </a:cubicBezTo>
                <a:cubicBezTo>
                  <a:pt x="4479" y="748"/>
                  <a:pt x="4479" y="748"/>
                  <a:pt x="4479" y="748"/>
                </a:cubicBezTo>
                <a:cubicBezTo>
                  <a:pt x="4479" y="897"/>
                  <a:pt x="4551" y="934"/>
                  <a:pt x="4647" y="934"/>
                </a:cubicBezTo>
                <a:cubicBezTo>
                  <a:pt x="4727" y="934"/>
                  <a:pt x="4809" y="905"/>
                  <a:pt x="4870" y="866"/>
                </a:cubicBezTo>
                <a:cubicBezTo>
                  <a:pt x="4926" y="910"/>
                  <a:pt x="5002" y="934"/>
                  <a:pt x="5096" y="934"/>
                </a:cubicBezTo>
                <a:cubicBezTo>
                  <a:pt x="5229" y="934"/>
                  <a:pt x="5304" y="900"/>
                  <a:pt x="5357" y="869"/>
                </a:cubicBezTo>
                <a:cubicBezTo>
                  <a:pt x="5357" y="747"/>
                  <a:pt x="5357" y="747"/>
                  <a:pt x="5357" y="747"/>
                </a:cubicBezTo>
                <a:cubicBezTo>
                  <a:pt x="5300" y="747"/>
                  <a:pt x="5300" y="747"/>
                  <a:pt x="5300" y="747"/>
                </a:cubicBezTo>
                <a:cubicBezTo>
                  <a:pt x="5257" y="779"/>
                  <a:pt x="5199" y="803"/>
                  <a:pt x="5123" y="803"/>
                </a:cubicBezTo>
                <a:cubicBezTo>
                  <a:pt x="5021" y="803"/>
                  <a:pt x="4957" y="766"/>
                  <a:pt x="4949" y="633"/>
                </a:cubicBezTo>
                <a:cubicBezTo>
                  <a:pt x="5380" y="633"/>
                  <a:pt x="5380" y="633"/>
                  <a:pt x="5380" y="633"/>
                </a:cubicBezTo>
                <a:cubicBezTo>
                  <a:pt x="5380" y="627"/>
                  <a:pt x="5382" y="599"/>
                  <a:pt x="5382" y="576"/>
                </a:cubicBezTo>
                <a:close/>
                <a:moveTo>
                  <a:pt x="4951" y="522"/>
                </a:moveTo>
                <a:cubicBezTo>
                  <a:pt x="4965" y="398"/>
                  <a:pt x="5018" y="366"/>
                  <a:pt x="5083" y="366"/>
                </a:cubicBezTo>
                <a:cubicBezTo>
                  <a:pt x="5155" y="366"/>
                  <a:pt x="5196" y="404"/>
                  <a:pt x="5200" y="522"/>
                </a:cubicBezTo>
                <a:lnTo>
                  <a:pt x="4951" y="522"/>
                </a:lnTo>
                <a:close/>
                <a:moveTo>
                  <a:pt x="1197" y="156"/>
                </a:moveTo>
                <a:cubicBezTo>
                  <a:pt x="999" y="922"/>
                  <a:pt x="999" y="922"/>
                  <a:pt x="999" y="922"/>
                </a:cubicBezTo>
                <a:cubicBezTo>
                  <a:pt x="770" y="922"/>
                  <a:pt x="770" y="922"/>
                  <a:pt x="770" y="922"/>
                </a:cubicBezTo>
                <a:cubicBezTo>
                  <a:pt x="629" y="354"/>
                  <a:pt x="629" y="354"/>
                  <a:pt x="629" y="354"/>
                </a:cubicBezTo>
                <a:cubicBezTo>
                  <a:pt x="626" y="354"/>
                  <a:pt x="626" y="354"/>
                  <a:pt x="626" y="354"/>
                </a:cubicBezTo>
                <a:cubicBezTo>
                  <a:pt x="483" y="922"/>
                  <a:pt x="483" y="922"/>
                  <a:pt x="483" y="922"/>
                </a:cubicBezTo>
                <a:cubicBezTo>
                  <a:pt x="255" y="922"/>
                  <a:pt x="255" y="922"/>
                  <a:pt x="255" y="922"/>
                </a:cubicBezTo>
                <a:cubicBezTo>
                  <a:pt x="65" y="151"/>
                  <a:pt x="65" y="151"/>
                  <a:pt x="65" y="151"/>
                </a:cubicBezTo>
                <a:cubicBezTo>
                  <a:pt x="57" y="131"/>
                  <a:pt x="41" y="115"/>
                  <a:pt x="21" y="115"/>
                </a:cubicBezTo>
                <a:cubicBezTo>
                  <a:pt x="0" y="115"/>
                  <a:pt x="0" y="115"/>
                  <a:pt x="0" y="115"/>
                </a:cubicBezTo>
                <a:cubicBezTo>
                  <a:pt x="0" y="0"/>
                  <a:pt x="0" y="0"/>
                  <a:pt x="0" y="0"/>
                </a:cubicBezTo>
                <a:cubicBezTo>
                  <a:pt x="376" y="0"/>
                  <a:pt x="376" y="0"/>
                  <a:pt x="376" y="0"/>
                </a:cubicBezTo>
                <a:cubicBezTo>
                  <a:pt x="376" y="115"/>
                  <a:pt x="376" y="115"/>
                  <a:pt x="376" y="115"/>
                </a:cubicBezTo>
                <a:cubicBezTo>
                  <a:pt x="266" y="115"/>
                  <a:pt x="266" y="115"/>
                  <a:pt x="266" y="115"/>
                </a:cubicBezTo>
                <a:cubicBezTo>
                  <a:pt x="396" y="693"/>
                  <a:pt x="396" y="693"/>
                  <a:pt x="396" y="693"/>
                </a:cubicBezTo>
                <a:cubicBezTo>
                  <a:pt x="399" y="693"/>
                  <a:pt x="399" y="693"/>
                  <a:pt x="399" y="693"/>
                </a:cubicBezTo>
                <a:cubicBezTo>
                  <a:pt x="572" y="0"/>
                  <a:pt x="572" y="0"/>
                  <a:pt x="572" y="0"/>
                </a:cubicBezTo>
                <a:cubicBezTo>
                  <a:pt x="730" y="0"/>
                  <a:pt x="730" y="0"/>
                  <a:pt x="730" y="0"/>
                </a:cubicBezTo>
                <a:cubicBezTo>
                  <a:pt x="901" y="693"/>
                  <a:pt x="901" y="693"/>
                  <a:pt x="901" y="693"/>
                </a:cubicBezTo>
                <a:cubicBezTo>
                  <a:pt x="904" y="693"/>
                  <a:pt x="904" y="693"/>
                  <a:pt x="904" y="693"/>
                </a:cubicBezTo>
                <a:cubicBezTo>
                  <a:pt x="1021" y="205"/>
                  <a:pt x="1021" y="205"/>
                  <a:pt x="1021" y="205"/>
                </a:cubicBezTo>
                <a:cubicBezTo>
                  <a:pt x="1041" y="147"/>
                  <a:pt x="1027" y="115"/>
                  <a:pt x="976" y="115"/>
                </a:cubicBezTo>
                <a:cubicBezTo>
                  <a:pt x="926" y="115"/>
                  <a:pt x="926" y="115"/>
                  <a:pt x="926" y="115"/>
                </a:cubicBezTo>
                <a:cubicBezTo>
                  <a:pt x="926" y="0"/>
                  <a:pt x="926" y="0"/>
                  <a:pt x="926" y="0"/>
                </a:cubicBezTo>
                <a:cubicBezTo>
                  <a:pt x="1267" y="0"/>
                  <a:pt x="1267" y="0"/>
                  <a:pt x="1267" y="0"/>
                </a:cubicBezTo>
                <a:cubicBezTo>
                  <a:pt x="1267" y="115"/>
                  <a:pt x="1267" y="115"/>
                  <a:pt x="1267" y="115"/>
                </a:cubicBezTo>
                <a:cubicBezTo>
                  <a:pt x="1248" y="115"/>
                  <a:pt x="1248" y="115"/>
                  <a:pt x="1248" y="115"/>
                </a:cubicBezTo>
                <a:cubicBezTo>
                  <a:pt x="1225" y="115"/>
                  <a:pt x="1205" y="132"/>
                  <a:pt x="1197" y="15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70000" indent="-270000" algn="l" defTabSz="914400" rtl="0" eaLnBrk="1" latinLnBrk="0" hangingPunct="1">
              <a:spcBef>
                <a:spcPts val="0"/>
              </a:spcBef>
              <a:buFont typeface="Arial" pitchFamily="34" charset="0"/>
              <a:buChar char="•"/>
              <a:defRPr sz="2000" b="0" kern="1200">
                <a:solidFill>
                  <a:schemeClr val="tx1"/>
                </a:solidFill>
                <a:latin typeface="+mn-lt"/>
                <a:ea typeface="+mn-ea"/>
                <a:cs typeface="+mn-cs"/>
              </a:defRPr>
            </a:lvl1pPr>
            <a:lvl2pPr marL="540000" indent="-270000" algn="l" defTabSz="914400" rtl="0" eaLnBrk="1" latinLnBrk="0" hangingPunct="1">
              <a:spcBef>
                <a:spcPts val="0"/>
              </a:spcBef>
              <a:buFont typeface="Arial" pitchFamily="34" charset="0"/>
              <a:buChar char="•"/>
              <a:defRPr sz="1800" b="0" kern="1200">
                <a:solidFill>
                  <a:schemeClr val="tx1"/>
                </a:solidFill>
                <a:latin typeface="+mn-lt"/>
                <a:ea typeface="+mn-ea"/>
                <a:cs typeface="+mn-cs"/>
              </a:defRPr>
            </a:lvl2pPr>
            <a:lvl3pPr marL="810000" indent="-270000" algn="l" defTabSz="914400" rtl="0" eaLnBrk="1" latinLnBrk="0" hangingPunct="1">
              <a:spcBef>
                <a:spcPts val="0"/>
              </a:spcBef>
              <a:buFont typeface="Arial" pitchFamily="34" charset="0"/>
              <a:buChar char="•"/>
              <a:defRPr sz="1600" b="0" kern="1200" baseline="0">
                <a:solidFill>
                  <a:schemeClr val="tx1"/>
                </a:solidFill>
                <a:latin typeface="+mn-lt"/>
                <a:ea typeface="+mn-ea"/>
                <a:cs typeface="+mn-cs"/>
              </a:defRPr>
            </a:lvl3pPr>
            <a:lvl4pPr marL="0" indent="0" algn="l" defTabSz="914400" rtl="0" eaLnBrk="1" latinLnBrk="0" hangingPunct="1">
              <a:spcBef>
                <a:spcPts val="0"/>
              </a:spcBef>
              <a:buFont typeface="Aria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70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540000" indent="0" algn="l" defTabSz="914400" rtl="0" eaLnBrk="1" latinLnBrk="0" hangingPunct="1">
              <a:spcBef>
                <a:spcPts val="0"/>
              </a:spcBef>
              <a:buFont typeface="Arial" pitchFamily="34" charset="0"/>
              <a:buNone/>
              <a:defRPr sz="1800" kern="1200" baseline="0">
                <a:solidFill>
                  <a:schemeClr val="tx1"/>
                </a:solidFill>
                <a:latin typeface="+mn-lt"/>
                <a:ea typeface="+mn-ea"/>
                <a:cs typeface="+mn-cs"/>
              </a:defRPr>
            </a:lvl7pPr>
            <a:lvl8pPr marL="810000" indent="0" algn="l" defTabSz="914400" rtl="0" eaLnBrk="1" latinLnBrk="0" hangingPunct="1">
              <a:spcBef>
                <a:spcPts val="0"/>
              </a:spcBef>
              <a:buFont typeface="Arial" pitchFamily="34" charset="0"/>
              <a:buNone/>
              <a:defRPr sz="1600" kern="1200" baseline="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a:lstStyle>
          <a:p>
            <a:pPr marL="0" lvl="0" indent="0">
              <a:buFontTx/>
              <a:buNone/>
            </a:pPr>
            <a:r>
              <a:rPr lang="en-GB"/>
              <a:t> </a:t>
            </a:r>
            <a:endParaRPr lang="en-GB" dirty="0"/>
          </a:p>
        </p:txBody>
      </p:sp>
      <p:sp>
        <p:nvSpPr>
          <p:cNvPr id="13" name="LS_Santeos  (JU-Free) " hidden="1">
            <a:extLst>
              <a:ext uri="{FF2B5EF4-FFF2-40B4-BE49-F238E27FC236}">
                <a16:creationId xmlns:a16="http://schemas.microsoft.com/office/drawing/2014/main" xmlns="" id="{E685D523-8CA8-4A2F-8428-183F8E6CA39A}"/>
              </a:ext>
            </a:extLst>
          </p:cNvPr>
          <p:cNvSpPr>
            <a:spLocks noChangeAspect="1"/>
          </p:cNvSpPr>
          <p:nvPr userDrawn="1"/>
        </p:nvSpPr>
        <p:spPr bwMode="auto">
          <a:xfrm>
            <a:off x="7857464" y="4722302"/>
            <a:ext cx="1071034" cy="288000"/>
          </a:xfrm>
          <a:custGeom>
            <a:avLst/>
            <a:gdLst>
              <a:gd name="T0" fmla="*/ 2049 w 4630"/>
              <a:gd name="T1" fmla="*/ 1233 h 1246"/>
              <a:gd name="T2" fmla="*/ 2105 w 4630"/>
              <a:gd name="T3" fmla="*/ 1209 h 1246"/>
              <a:gd name="T4" fmla="*/ 2051 w 4630"/>
              <a:gd name="T5" fmla="*/ 1121 h 1246"/>
              <a:gd name="T6" fmla="*/ 2387 w 4630"/>
              <a:gd name="T7" fmla="*/ 1051 h 1246"/>
              <a:gd name="T8" fmla="*/ 2329 w 4630"/>
              <a:gd name="T9" fmla="*/ 1073 h 1246"/>
              <a:gd name="T10" fmla="*/ 2256 w 4630"/>
              <a:gd name="T11" fmla="*/ 1139 h 1246"/>
              <a:gd name="T12" fmla="*/ 2365 w 4630"/>
              <a:gd name="T13" fmla="*/ 1214 h 1246"/>
              <a:gd name="T14" fmla="*/ 2359 w 4630"/>
              <a:gd name="T15" fmla="*/ 1190 h 1246"/>
              <a:gd name="T16" fmla="*/ 2331 w 4630"/>
              <a:gd name="T17" fmla="*/ 1154 h 1246"/>
              <a:gd name="T18" fmla="*/ 1909 w 4630"/>
              <a:gd name="T19" fmla="*/ 1242 h 1246"/>
              <a:gd name="T20" fmla="*/ 1772 w 4630"/>
              <a:gd name="T21" fmla="*/ 1242 h 1246"/>
              <a:gd name="T22" fmla="*/ 1950 w 4630"/>
              <a:gd name="T23" fmla="*/ 1071 h 1246"/>
              <a:gd name="T24" fmla="*/ 2082 w 4630"/>
              <a:gd name="T25" fmla="*/ 722 h 1246"/>
              <a:gd name="T26" fmla="*/ 1791 w 4630"/>
              <a:gd name="T27" fmla="*/ 319 h 1246"/>
              <a:gd name="T28" fmla="*/ 1439 w 4630"/>
              <a:gd name="T29" fmla="*/ 722 h 1246"/>
              <a:gd name="T30" fmla="*/ 4322 w 4630"/>
              <a:gd name="T31" fmla="*/ 869 h 1246"/>
              <a:gd name="T32" fmla="*/ 4362 w 4630"/>
              <a:gd name="T33" fmla="*/ 174 h 1246"/>
              <a:gd name="T34" fmla="*/ 4322 w 4630"/>
              <a:gd name="T35" fmla="*/ 869 h 1246"/>
              <a:gd name="T36" fmla="*/ 232 w 4630"/>
              <a:gd name="T37" fmla="*/ 591 h 1246"/>
              <a:gd name="T38" fmla="*/ 323 w 4630"/>
              <a:gd name="T39" fmla="*/ 442 h 1246"/>
              <a:gd name="T40" fmla="*/ 1362 w 4630"/>
              <a:gd name="T41" fmla="*/ 1197 h 1246"/>
              <a:gd name="T42" fmla="*/ 1474 w 4630"/>
              <a:gd name="T43" fmla="*/ 1206 h 1246"/>
              <a:gd name="T44" fmla="*/ 1519 w 4630"/>
              <a:gd name="T45" fmla="*/ 1061 h 1246"/>
              <a:gd name="T46" fmla="*/ 1400 w 4630"/>
              <a:gd name="T47" fmla="*/ 1121 h 1246"/>
              <a:gd name="T48" fmla="*/ 1065 w 4630"/>
              <a:gd name="T49" fmla="*/ 402 h 1246"/>
              <a:gd name="T50" fmla="*/ 1333 w 4630"/>
              <a:gd name="T51" fmla="*/ 754 h 1246"/>
              <a:gd name="T52" fmla="*/ 1065 w 4630"/>
              <a:gd name="T53" fmla="*/ 710 h 1246"/>
              <a:gd name="T54" fmla="*/ 2226 w 4630"/>
              <a:gd name="T55" fmla="*/ 0 h 1246"/>
              <a:gd name="T56" fmla="*/ 2572 w 4630"/>
              <a:gd name="T57" fmla="*/ 754 h 1246"/>
              <a:gd name="T58" fmla="*/ 3890 w 4630"/>
              <a:gd name="T59" fmla="*/ 965 h 1246"/>
              <a:gd name="T60" fmla="*/ 3664 w 4630"/>
              <a:gd name="T61" fmla="*/ 171 h 1246"/>
              <a:gd name="T62" fmla="*/ 3837 w 4630"/>
              <a:gd name="T63" fmla="*/ 526 h 1246"/>
              <a:gd name="T64" fmla="*/ 3746 w 4630"/>
              <a:gd name="T65" fmla="*/ 1190 h 1246"/>
              <a:gd name="T66" fmla="*/ 4035 w 4630"/>
              <a:gd name="T67" fmla="*/ 1105 h 1246"/>
              <a:gd name="T68" fmla="*/ 4170 w 4630"/>
              <a:gd name="T69" fmla="*/ 1173 h 1246"/>
              <a:gd name="T70" fmla="*/ 4025 w 4630"/>
              <a:gd name="T71" fmla="*/ 1049 h 1246"/>
              <a:gd name="T72" fmla="*/ 4053 w 4630"/>
              <a:gd name="T73" fmla="*/ 1083 h 1246"/>
              <a:gd name="T74" fmla="*/ 4215 w 4630"/>
              <a:gd name="T75" fmla="*/ 1197 h 1246"/>
              <a:gd name="T76" fmla="*/ 4326 w 4630"/>
              <a:gd name="T77" fmla="*/ 1206 h 1246"/>
              <a:gd name="T78" fmla="*/ 4371 w 4630"/>
              <a:gd name="T79" fmla="*/ 1061 h 1246"/>
              <a:gd name="T80" fmla="*/ 4252 w 4630"/>
              <a:gd name="T81" fmla="*/ 1121 h 1246"/>
              <a:gd name="T82" fmla="*/ 4482 w 4630"/>
              <a:gd name="T83" fmla="*/ 1182 h 1246"/>
              <a:gd name="T84" fmla="*/ 4453 w 4630"/>
              <a:gd name="T85" fmla="*/ 1135 h 1246"/>
              <a:gd name="T86" fmla="*/ 4558 w 4630"/>
              <a:gd name="T87" fmla="*/ 1085 h 1246"/>
              <a:gd name="T88" fmla="*/ 4600 w 4630"/>
              <a:gd name="T89" fmla="*/ 1146 h 1246"/>
              <a:gd name="T90" fmla="*/ 3550 w 4630"/>
              <a:gd name="T91" fmla="*/ 1123 h 1246"/>
              <a:gd name="T92" fmla="*/ 3603 w 4630"/>
              <a:gd name="T93" fmla="*/ 1036 h 1246"/>
              <a:gd name="T94" fmla="*/ 3045 w 4630"/>
              <a:gd name="T95" fmla="*/ 1187 h 1246"/>
              <a:gd name="T96" fmla="*/ 3111 w 4630"/>
              <a:gd name="T97" fmla="*/ 1155 h 1246"/>
              <a:gd name="T98" fmla="*/ 3177 w 4630"/>
              <a:gd name="T99" fmla="*/ 1097 h 1246"/>
              <a:gd name="T100" fmla="*/ 3167 w 4630"/>
              <a:gd name="T101" fmla="*/ 1126 h 1246"/>
              <a:gd name="T102" fmla="*/ 2581 w 4630"/>
              <a:gd name="T103" fmla="*/ 1189 h 1246"/>
              <a:gd name="T104" fmla="*/ 2673 w 4630"/>
              <a:gd name="T105" fmla="*/ 1039 h 1246"/>
              <a:gd name="T106" fmla="*/ 2668 w 4630"/>
              <a:gd name="T107" fmla="*/ 1203 h 1246"/>
              <a:gd name="T108" fmla="*/ 2792 w 4630"/>
              <a:gd name="T109" fmla="*/ 1082 h 1246"/>
              <a:gd name="T110" fmla="*/ 2771 w 4630"/>
              <a:gd name="T111" fmla="*/ 1073 h 1246"/>
              <a:gd name="T112" fmla="*/ 3307 w 4630"/>
              <a:gd name="T113" fmla="*/ 1049 h 1246"/>
              <a:gd name="T114" fmla="*/ 3455 w 4630"/>
              <a:gd name="T115" fmla="*/ 1188 h 1246"/>
              <a:gd name="T116" fmla="*/ 3457 w 4630"/>
              <a:gd name="T117" fmla="*/ 1154 h 1246"/>
              <a:gd name="T118" fmla="*/ 3386 w 4630"/>
              <a:gd name="T119" fmla="*/ 1080 h 1246"/>
              <a:gd name="T120" fmla="*/ 2945 w 4630"/>
              <a:gd name="T121" fmla="*/ 171 h 1246"/>
              <a:gd name="T122" fmla="*/ 3071 w 4630"/>
              <a:gd name="T123" fmla="*/ 45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30" h="1246">
                <a:moveTo>
                  <a:pt x="2170" y="1061"/>
                </a:moveTo>
                <a:cubicBezTo>
                  <a:pt x="2161" y="1052"/>
                  <a:pt x="2151" y="1046"/>
                  <a:pt x="2139" y="1042"/>
                </a:cubicBezTo>
                <a:cubicBezTo>
                  <a:pt x="2127" y="1038"/>
                  <a:pt x="2115" y="1036"/>
                  <a:pt x="2102" y="1036"/>
                </a:cubicBezTo>
                <a:cubicBezTo>
                  <a:pt x="2081" y="1036"/>
                  <a:pt x="2064" y="1040"/>
                  <a:pt x="2049" y="1049"/>
                </a:cubicBezTo>
                <a:cubicBezTo>
                  <a:pt x="2034" y="1058"/>
                  <a:pt x="2022" y="1071"/>
                  <a:pt x="2014" y="1086"/>
                </a:cubicBezTo>
                <a:cubicBezTo>
                  <a:pt x="2005" y="1102"/>
                  <a:pt x="2001" y="1121"/>
                  <a:pt x="2001" y="1142"/>
                </a:cubicBezTo>
                <a:cubicBezTo>
                  <a:pt x="2001" y="1163"/>
                  <a:pt x="2005" y="1181"/>
                  <a:pt x="2014" y="1197"/>
                </a:cubicBezTo>
                <a:cubicBezTo>
                  <a:pt x="2022" y="1213"/>
                  <a:pt x="2034" y="1225"/>
                  <a:pt x="2049" y="1233"/>
                </a:cubicBezTo>
                <a:cubicBezTo>
                  <a:pt x="2065" y="1242"/>
                  <a:pt x="2083" y="1246"/>
                  <a:pt x="2104" y="1246"/>
                </a:cubicBezTo>
                <a:cubicBezTo>
                  <a:pt x="2121" y="1246"/>
                  <a:pt x="2136" y="1244"/>
                  <a:pt x="2148" y="1239"/>
                </a:cubicBezTo>
                <a:cubicBezTo>
                  <a:pt x="2161" y="1234"/>
                  <a:pt x="2172" y="1227"/>
                  <a:pt x="2180" y="1219"/>
                </a:cubicBezTo>
                <a:cubicBezTo>
                  <a:pt x="2188" y="1210"/>
                  <a:pt x="2194" y="1199"/>
                  <a:pt x="2197" y="1188"/>
                </a:cubicBezTo>
                <a:cubicBezTo>
                  <a:pt x="2150" y="1183"/>
                  <a:pt x="2150" y="1183"/>
                  <a:pt x="2150" y="1183"/>
                </a:cubicBezTo>
                <a:cubicBezTo>
                  <a:pt x="2140" y="1197"/>
                  <a:pt x="2140" y="1197"/>
                  <a:pt x="2140" y="1197"/>
                </a:cubicBezTo>
                <a:cubicBezTo>
                  <a:pt x="2125" y="1206"/>
                  <a:pt x="2125" y="1206"/>
                  <a:pt x="2125" y="1206"/>
                </a:cubicBezTo>
                <a:cubicBezTo>
                  <a:pt x="2119" y="1208"/>
                  <a:pt x="2112" y="1209"/>
                  <a:pt x="2105" y="1209"/>
                </a:cubicBezTo>
                <a:cubicBezTo>
                  <a:pt x="2094" y="1209"/>
                  <a:pt x="2085" y="1207"/>
                  <a:pt x="2077" y="1202"/>
                </a:cubicBezTo>
                <a:cubicBezTo>
                  <a:pt x="2068" y="1198"/>
                  <a:pt x="2062" y="1191"/>
                  <a:pt x="2058" y="1183"/>
                </a:cubicBezTo>
                <a:cubicBezTo>
                  <a:pt x="2053" y="1175"/>
                  <a:pt x="2051" y="1165"/>
                  <a:pt x="2051" y="1154"/>
                </a:cubicBezTo>
                <a:cubicBezTo>
                  <a:pt x="2199" y="1154"/>
                  <a:pt x="2199" y="1154"/>
                  <a:pt x="2199" y="1154"/>
                </a:cubicBezTo>
                <a:cubicBezTo>
                  <a:pt x="2199" y="1139"/>
                  <a:pt x="2199" y="1139"/>
                  <a:pt x="2199" y="1139"/>
                </a:cubicBezTo>
                <a:cubicBezTo>
                  <a:pt x="2199" y="1121"/>
                  <a:pt x="2196" y="1106"/>
                  <a:pt x="2191" y="1093"/>
                </a:cubicBezTo>
                <a:cubicBezTo>
                  <a:pt x="2186" y="1080"/>
                  <a:pt x="2179" y="1069"/>
                  <a:pt x="2170" y="1061"/>
                </a:cubicBezTo>
                <a:close/>
                <a:moveTo>
                  <a:pt x="2051" y="1121"/>
                </a:moveTo>
                <a:cubicBezTo>
                  <a:pt x="2052" y="1113"/>
                  <a:pt x="2054" y="1106"/>
                  <a:pt x="2057" y="1099"/>
                </a:cubicBezTo>
                <a:cubicBezTo>
                  <a:pt x="2062" y="1091"/>
                  <a:pt x="2068" y="1085"/>
                  <a:pt x="2076" y="1080"/>
                </a:cubicBezTo>
                <a:cubicBezTo>
                  <a:pt x="2083" y="1076"/>
                  <a:pt x="2092" y="1073"/>
                  <a:pt x="2102" y="1073"/>
                </a:cubicBezTo>
                <a:cubicBezTo>
                  <a:pt x="2112" y="1073"/>
                  <a:pt x="2120" y="1075"/>
                  <a:pt x="2128" y="1080"/>
                </a:cubicBezTo>
                <a:cubicBezTo>
                  <a:pt x="2135" y="1084"/>
                  <a:pt x="2141" y="1089"/>
                  <a:pt x="2145" y="1097"/>
                </a:cubicBezTo>
                <a:cubicBezTo>
                  <a:pt x="2149" y="1104"/>
                  <a:pt x="2151" y="1112"/>
                  <a:pt x="2151" y="1121"/>
                </a:cubicBezTo>
                <a:lnTo>
                  <a:pt x="2051" y="1121"/>
                </a:lnTo>
                <a:close/>
                <a:moveTo>
                  <a:pt x="2387" y="1051"/>
                </a:moveTo>
                <a:cubicBezTo>
                  <a:pt x="2378" y="1045"/>
                  <a:pt x="2369" y="1042"/>
                  <a:pt x="2359" y="1039"/>
                </a:cubicBezTo>
                <a:cubicBezTo>
                  <a:pt x="2349" y="1037"/>
                  <a:pt x="2339" y="1036"/>
                  <a:pt x="2328" y="1036"/>
                </a:cubicBezTo>
                <a:cubicBezTo>
                  <a:pt x="2313" y="1036"/>
                  <a:pt x="2300" y="1038"/>
                  <a:pt x="2288" y="1042"/>
                </a:cubicBezTo>
                <a:cubicBezTo>
                  <a:pt x="2275" y="1046"/>
                  <a:pt x="2265" y="1053"/>
                  <a:pt x="2257" y="1061"/>
                </a:cubicBezTo>
                <a:cubicBezTo>
                  <a:pt x="2248" y="1069"/>
                  <a:pt x="2242" y="1080"/>
                  <a:pt x="2238" y="1092"/>
                </a:cubicBezTo>
                <a:cubicBezTo>
                  <a:pt x="2285" y="1099"/>
                  <a:pt x="2285" y="1099"/>
                  <a:pt x="2285" y="1099"/>
                </a:cubicBezTo>
                <a:cubicBezTo>
                  <a:pt x="2288" y="1092"/>
                  <a:pt x="2292" y="1085"/>
                  <a:pt x="2299" y="1080"/>
                </a:cubicBezTo>
                <a:cubicBezTo>
                  <a:pt x="2307" y="1075"/>
                  <a:pt x="2316" y="1073"/>
                  <a:pt x="2329" y="1073"/>
                </a:cubicBezTo>
                <a:cubicBezTo>
                  <a:pt x="2340" y="1073"/>
                  <a:pt x="2349" y="1075"/>
                  <a:pt x="2355" y="1081"/>
                </a:cubicBezTo>
                <a:cubicBezTo>
                  <a:pt x="2361" y="1086"/>
                  <a:pt x="2365" y="1094"/>
                  <a:pt x="2365" y="1104"/>
                </a:cubicBezTo>
                <a:cubicBezTo>
                  <a:pt x="2365" y="1105"/>
                  <a:pt x="2365" y="1105"/>
                  <a:pt x="2365" y="1105"/>
                </a:cubicBezTo>
                <a:cubicBezTo>
                  <a:pt x="2359" y="1115"/>
                  <a:pt x="2359" y="1115"/>
                  <a:pt x="2359" y="1115"/>
                </a:cubicBezTo>
                <a:cubicBezTo>
                  <a:pt x="2356" y="1117"/>
                  <a:pt x="2350" y="1119"/>
                  <a:pt x="2342" y="1120"/>
                </a:cubicBezTo>
                <a:cubicBezTo>
                  <a:pt x="2335" y="1121"/>
                  <a:pt x="2324" y="1122"/>
                  <a:pt x="2312" y="1123"/>
                </a:cubicBezTo>
                <a:cubicBezTo>
                  <a:pt x="2302" y="1124"/>
                  <a:pt x="2292" y="1126"/>
                  <a:pt x="2282" y="1128"/>
                </a:cubicBezTo>
                <a:cubicBezTo>
                  <a:pt x="2272" y="1131"/>
                  <a:pt x="2264" y="1134"/>
                  <a:pt x="2256" y="1139"/>
                </a:cubicBezTo>
                <a:cubicBezTo>
                  <a:pt x="2248" y="1143"/>
                  <a:pt x="2242" y="1149"/>
                  <a:pt x="2238" y="1157"/>
                </a:cubicBezTo>
                <a:cubicBezTo>
                  <a:pt x="2234" y="1164"/>
                  <a:pt x="2231" y="1174"/>
                  <a:pt x="2231" y="1185"/>
                </a:cubicBezTo>
                <a:cubicBezTo>
                  <a:pt x="2231" y="1198"/>
                  <a:pt x="2234" y="1210"/>
                  <a:pt x="2241" y="1219"/>
                </a:cubicBezTo>
                <a:cubicBezTo>
                  <a:pt x="2247" y="1228"/>
                  <a:pt x="2255" y="1235"/>
                  <a:pt x="2266" y="1239"/>
                </a:cubicBezTo>
                <a:cubicBezTo>
                  <a:pt x="2277" y="1244"/>
                  <a:pt x="2289" y="1246"/>
                  <a:pt x="2302" y="1246"/>
                </a:cubicBezTo>
                <a:cubicBezTo>
                  <a:pt x="2314" y="1246"/>
                  <a:pt x="2323" y="1245"/>
                  <a:pt x="2331" y="1242"/>
                </a:cubicBezTo>
                <a:cubicBezTo>
                  <a:pt x="2340" y="1239"/>
                  <a:pt x="2347" y="1235"/>
                  <a:pt x="2352" y="1230"/>
                </a:cubicBezTo>
                <a:cubicBezTo>
                  <a:pt x="2365" y="1214"/>
                  <a:pt x="2365" y="1214"/>
                  <a:pt x="2365" y="1214"/>
                </a:cubicBezTo>
                <a:cubicBezTo>
                  <a:pt x="2366" y="1214"/>
                  <a:pt x="2366" y="1214"/>
                  <a:pt x="2366" y="1214"/>
                </a:cubicBezTo>
                <a:cubicBezTo>
                  <a:pt x="2366" y="1242"/>
                  <a:pt x="2366" y="1242"/>
                  <a:pt x="2366" y="1242"/>
                </a:cubicBezTo>
                <a:cubicBezTo>
                  <a:pt x="2415" y="1242"/>
                  <a:pt x="2415" y="1242"/>
                  <a:pt x="2415" y="1242"/>
                </a:cubicBezTo>
                <a:cubicBezTo>
                  <a:pt x="2415" y="1106"/>
                  <a:pt x="2415" y="1106"/>
                  <a:pt x="2415" y="1106"/>
                </a:cubicBezTo>
                <a:cubicBezTo>
                  <a:pt x="2415" y="1092"/>
                  <a:pt x="2412" y="1081"/>
                  <a:pt x="2407" y="1072"/>
                </a:cubicBezTo>
                <a:cubicBezTo>
                  <a:pt x="2402" y="1063"/>
                  <a:pt x="2395" y="1056"/>
                  <a:pt x="2387" y="1051"/>
                </a:cubicBezTo>
                <a:close/>
                <a:moveTo>
                  <a:pt x="2365" y="1169"/>
                </a:moveTo>
                <a:cubicBezTo>
                  <a:pt x="2365" y="1177"/>
                  <a:pt x="2363" y="1184"/>
                  <a:pt x="2359" y="1190"/>
                </a:cubicBezTo>
                <a:cubicBezTo>
                  <a:pt x="2355" y="1196"/>
                  <a:pt x="2349" y="1201"/>
                  <a:pt x="2342" y="1205"/>
                </a:cubicBezTo>
                <a:cubicBezTo>
                  <a:pt x="2334" y="1209"/>
                  <a:pt x="2326" y="1211"/>
                  <a:pt x="2315" y="1211"/>
                </a:cubicBezTo>
                <a:cubicBezTo>
                  <a:pt x="2305" y="1211"/>
                  <a:pt x="2296" y="1209"/>
                  <a:pt x="2290" y="1204"/>
                </a:cubicBezTo>
                <a:cubicBezTo>
                  <a:pt x="2283" y="1200"/>
                  <a:pt x="2280" y="1193"/>
                  <a:pt x="2280" y="1184"/>
                </a:cubicBezTo>
                <a:cubicBezTo>
                  <a:pt x="2285" y="1169"/>
                  <a:pt x="2285" y="1169"/>
                  <a:pt x="2285" y="1169"/>
                </a:cubicBezTo>
                <a:cubicBezTo>
                  <a:pt x="2299" y="1160"/>
                  <a:pt x="2299" y="1160"/>
                  <a:pt x="2299" y="1160"/>
                </a:cubicBezTo>
                <a:cubicBezTo>
                  <a:pt x="2305" y="1158"/>
                  <a:pt x="2311" y="1156"/>
                  <a:pt x="2319" y="1155"/>
                </a:cubicBezTo>
                <a:cubicBezTo>
                  <a:pt x="2331" y="1154"/>
                  <a:pt x="2331" y="1154"/>
                  <a:pt x="2331" y="1154"/>
                </a:cubicBezTo>
                <a:cubicBezTo>
                  <a:pt x="2344" y="1151"/>
                  <a:pt x="2344" y="1151"/>
                  <a:pt x="2344" y="1151"/>
                </a:cubicBezTo>
                <a:cubicBezTo>
                  <a:pt x="2357" y="1149"/>
                  <a:pt x="2357" y="1149"/>
                  <a:pt x="2357" y="1149"/>
                </a:cubicBezTo>
                <a:cubicBezTo>
                  <a:pt x="2365" y="1145"/>
                  <a:pt x="2365" y="1145"/>
                  <a:pt x="2365" y="1145"/>
                </a:cubicBezTo>
                <a:lnTo>
                  <a:pt x="2365" y="1169"/>
                </a:lnTo>
                <a:close/>
                <a:moveTo>
                  <a:pt x="1950" y="1071"/>
                </a:moveTo>
                <a:cubicBezTo>
                  <a:pt x="1956" y="1082"/>
                  <a:pt x="1959" y="1096"/>
                  <a:pt x="1959" y="1113"/>
                </a:cubicBezTo>
                <a:cubicBezTo>
                  <a:pt x="1959" y="1242"/>
                  <a:pt x="1959" y="1242"/>
                  <a:pt x="1959" y="1242"/>
                </a:cubicBezTo>
                <a:cubicBezTo>
                  <a:pt x="1909" y="1242"/>
                  <a:pt x="1909" y="1242"/>
                  <a:pt x="1909" y="1242"/>
                </a:cubicBezTo>
                <a:cubicBezTo>
                  <a:pt x="1909" y="1120"/>
                  <a:pt x="1909" y="1120"/>
                  <a:pt x="1909" y="1120"/>
                </a:cubicBezTo>
                <a:cubicBezTo>
                  <a:pt x="1909" y="1106"/>
                  <a:pt x="1906" y="1096"/>
                  <a:pt x="1898" y="1088"/>
                </a:cubicBezTo>
                <a:cubicBezTo>
                  <a:pt x="1891" y="1080"/>
                  <a:pt x="1881" y="1077"/>
                  <a:pt x="1868" y="1077"/>
                </a:cubicBezTo>
                <a:cubicBezTo>
                  <a:pt x="1859" y="1077"/>
                  <a:pt x="1851" y="1078"/>
                  <a:pt x="1844" y="1082"/>
                </a:cubicBezTo>
                <a:cubicBezTo>
                  <a:pt x="1837" y="1086"/>
                  <a:pt x="1831" y="1091"/>
                  <a:pt x="1828" y="1098"/>
                </a:cubicBezTo>
                <a:cubicBezTo>
                  <a:pt x="1824" y="1105"/>
                  <a:pt x="1822" y="1113"/>
                  <a:pt x="1822" y="1123"/>
                </a:cubicBezTo>
                <a:cubicBezTo>
                  <a:pt x="1822" y="1242"/>
                  <a:pt x="1822" y="1242"/>
                  <a:pt x="1822" y="1242"/>
                </a:cubicBezTo>
                <a:cubicBezTo>
                  <a:pt x="1772" y="1242"/>
                  <a:pt x="1772" y="1242"/>
                  <a:pt x="1772" y="1242"/>
                </a:cubicBezTo>
                <a:cubicBezTo>
                  <a:pt x="1772" y="971"/>
                  <a:pt x="1772" y="971"/>
                  <a:pt x="1772" y="971"/>
                </a:cubicBezTo>
                <a:cubicBezTo>
                  <a:pt x="1821" y="971"/>
                  <a:pt x="1821" y="971"/>
                  <a:pt x="1821" y="971"/>
                </a:cubicBezTo>
                <a:cubicBezTo>
                  <a:pt x="1821" y="1073"/>
                  <a:pt x="1821" y="1073"/>
                  <a:pt x="1821" y="1073"/>
                </a:cubicBezTo>
                <a:cubicBezTo>
                  <a:pt x="1823" y="1073"/>
                  <a:pt x="1823" y="1073"/>
                  <a:pt x="1823" y="1073"/>
                </a:cubicBezTo>
                <a:cubicBezTo>
                  <a:pt x="1828" y="1062"/>
                  <a:pt x="1836" y="1053"/>
                  <a:pt x="1846" y="1046"/>
                </a:cubicBezTo>
                <a:cubicBezTo>
                  <a:pt x="1857" y="1039"/>
                  <a:pt x="1870" y="1036"/>
                  <a:pt x="1886" y="1036"/>
                </a:cubicBezTo>
                <a:cubicBezTo>
                  <a:pt x="1901" y="1036"/>
                  <a:pt x="1914" y="1039"/>
                  <a:pt x="1925" y="1045"/>
                </a:cubicBezTo>
                <a:cubicBezTo>
                  <a:pt x="1936" y="1051"/>
                  <a:pt x="1944" y="1059"/>
                  <a:pt x="1950" y="1071"/>
                </a:cubicBezTo>
                <a:close/>
                <a:moveTo>
                  <a:pt x="1405" y="296"/>
                </a:moveTo>
                <a:cubicBezTo>
                  <a:pt x="1352" y="296"/>
                  <a:pt x="1352" y="296"/>
                  <a:pt x="1352" y="296"/>
                </a:cubicBezTo>
                <a:cubicBezTo>
                  <a:pt x="1352" y="182"/>
                  <a:pt x="1352" y="182"/>
                  <a:pt x="1352" y="182"/>
                </a:cubicBezTo>
                <a:cubicBezTo>
                  <a:pt x="1594" y="182"/>
                  <a:pt x="1594" y="182"/>
                  <a:pt x="1594" y="182"/>
                </a:cubicBezTo>
                <a:cubicBezTo>
                  <a:pt x="1617" y="182"/>
                  <a:pt x="1631" y="200"/>
                  <a:pt x="1635" y="270"/>
                </a:cubicBezTo>
                <a:cubicBezTo>
                  <a:pt x="1701" y="210"/>
                  <a:pt x="1791" y="171"/>
                  <a:pt x="1898" y="171"/>
                </a:cubicBezTo>
                <a:cubicBezTo>
                  <a:pt x="1997" y="171"/>
                  <a:pt x="2082" y="209"/>
                  <a:pt x="2082" y="341"/>
                </a:cubicBezTo>
                <a:cubicBezTo>
                  <a:pt x="2082" y="722"/>
                  <a:pt x="2082" y="722"/>
                  <a:pt x="2082" y="722"/>
                </a:cubicBezTo>
                <a:cubicBezTo>
                  <a:pt x="2082" y="737"/>
                  <a:pt x="2099" y="754"/>
                  <a:pt x="2116" y="754"/>
                </a:cubicBezTo>
                <a:cubicBezTo>
                  <a:pt x="2154" y="754"/>
                  <a:pt x="2154" y="754"/>
                  <a:pt x="2154" y="754"/>
                </a:cubicBezTo>
                <a:cubicBezTo>
                  <a:pt x="2154" y="862"/>
                  <a:pt x="2154" y="862"/>
                  <a:pt x="2154" y="862"/>
                </a:cubicBezTo>
                <a:cubicBezTo>
                  <a:pt x="1804" y="862"/>
                  <a:pt x="1804" y="862"/>
                  <a:pt x="1804" y="862"/>
                </a:cubicBezTo>
                <a:cubicBezTo>
                  <a:pt x="1804" y="754"/>
                  <a:pt x="1804" y="754"/>
                  <a:pt x="1804" y="754"/>
                </a:cubicBezTo>
                <a:cubicBezTo>
                  <a:pt x="1885" y="754"/>
                  <a:pt x="1885" y="754"/>
                  <a:pt x="1885" y="754"/>
                </a:cubicBezTo>
                <a:cubicBezTo>
                  <a:pt x="1885" y="406"/>
                  <a:pt x="1885" y="406"/>
                  <a:pt x="1885" y="406"/>
                </a:cubicBezTo>
                <a:cubicBezTo>
                  <a:pt x="1885" y="338"/>
                  <a:pt x="1858" y="319"/>
                  <a:pt x="1791" y="319"/>
                </a:cubicBezTo>
                <a:cubicBezTo>
                  <a:pt x="1735" y="319"/>
                  <a:pt x="1682" y="331"/>
                  <a:pt x="1636" y="345"/>
                </a:cubicBezTo>
                <a:cubicBezTo>
                  <a:pt x="1636" y="754"/>
                  <a:pt x="1636" y="754"/>
                  <a:pt x="1636" y="754"/>
                </a:cubicBezTo>
                <a:cubicBezTo>
                  <a:pt x="1719" y="754"/>
                  <a:pt x="1719" y="754"/>
                  <a:pt x="1719" y="754"/>
                </a:cubicBezTo>
                <a:cubicBezTo>
                  <a:pt x="1719" y="862"/>
                  <a:pt x="1719" y="862"/>
                  <a:pt x="1719" y="862"/>
                </a:cubicBezTo>
                <a:cubicBezTo>
                  <a:pt x="1358" y="862"/>
                  <a:pt x="1358" y="862"/>
                  <a:pt x="1358" y="862"/>
                </a:cubicBezTo>
                <a:cubicBezTo>
                  <a:pt x="1358" y="754"/>
                  <a:pt x="1358" y="754"/>
                  <a:pt x="1358" y="754"/>
                </a:cubicBezTo>
                <a:cubicBezTo>
                  <a:pt x="1405" y="754"/>
                  <a:pt x="1405" y="754"/>
                  <a:pt x="1405" y="754"/>
                </a:cubicBezTo>
                <a:cubicBezTo>
                  <a:pt x="1421" y="754"/>
                  <a:pt x="1439" y="736"/>
                  <a:pt x="1439" y="722"/>
                </a:cubicBezTo>
                <a:cubicBezTo>
                  <a:pt x="1439" y="331"/>
                  <a:pt x="1439" y="331"/>
                  <a:pt x="1439" y="331"/>
                </a:cubicBezTo>
                <a:cubicBezTo>
                  <a:pt x="1439" y="316"/>
                  <a:pt x="1421" y="296"/>
                  <a:pt x="1405" y="296"/>
                </a:cubicBezTo>
                <a:close/>
                <a:moveTo>
                  <a:pt x="1591" y="1109"/>
                </a:moveTo>
                <a:cubicBezTo>
                  <a:pt x="1719" y="1109"/>
                  <a:pt x="1719" y="1109"/>
                  <a:pt x="1719" y="1109"/>
                </a:cubicBezTo>
                <a:cubicBezTo>
                  <a:pt x="1719" y="1149"/>
                  <a:pt x="1719" y="1149"/>
                  <a:pt x="1719" y="1149"/>
                </a:cubicBezTo>
                <a:cubicBezTo>
                  <a:pt x="1591" y="1149"/>
                  <a:pt x="1591" y="1149"/>
                  <a:pt x="1591" y="1149"/>
                </a:cubicBezTo>
                <a:lnTo>
                  <a:pt x="1591" y="1109"/>
                </a:lnTo>
                <a:close/>
                <a:moveTo>
                  <a:pt x="4322" y="869"/>
                </a:moveTo>
                <a:cubicBezTo>
                  <a:pt x="4193" y="869"/>
                  <a:pt x="4123" y="851"/>
                  <a:pt x="4065" y="833"/>
                </a:cubicBezTo>
                <a:cubicBezTo>
                  <a:pt x="4065" y="680"/>
                  <a:pt x="4065" y="680"/>
                  <a:pt x="4065" y="680"/>
                </a:cubicBezTo>
                <a:cubicBezTo>
                  <a:pt x="4179" y="680"/>
                  <a:pt x="4179" y="680"/>
                  <a:pt x="4179" y="680"/>
                </a:cubicBezTo>
                <a:cubicBezTo>
                  <a:pt x="4195" y="728"/>
                  <a:pt x="4258" y="758"/>
                  <a:pt x="4320" y="758"/>
                </a:cubicBezTo>
                <a:cubicBezTo>
                  <a:pt x="4396" y="758"/>
                  <a:pt x="4442" y="727"/>
                  <a:pt x="4442" y="678"/>
                </a:cubicBezTo>
                <a:cubicBezTo>
                  <a:pt x="4442" y="627"/>
                  <a:pt x="4411" y="607"/>
                  <a:pt x="4297" y="591"/>
                </a:cubicBezTo>
                <a:cubicBezTo>
                  <a:pt x="4145" y="570"/>
                  <a:pt x="4073" y="520"/>
                  <a:pt x="4073" y="386"/>
                </a:cubicBezTo>
                <a:cubicBezTo>
                  <a:pt x="4073" y="252"/>
                  <a:pt x="4181" y="174"/>
                  <a:pt x="4362" y="174"/>
                </a:cubicBezTo>
                <a:cubicBezTo>
                  <a:pt x="4473" y="174"/>
                  <a:pt x="4549" y="186"/>
                  <a:pt x="4605" y="204"/>
                </a:cubicBezTo>
                <a:cubicBezTo>
                  <a:pt x="4605" y="354"/>
                  <a:pt x="4605" y="354"/>
                  <a:pt x="4605" y="354"/>
                </a:cubicBezTo>
                <a:cubicBezTo>
                  <a:pt x="4496" y="354"/>
                  <a:pt x="4496" y="354"/>
                  <a:pt x="4496" y="354"/>
                </a:cubicBezTo>
                <a:cubicBezTo>
                  <a:pt x="4473" y="314"/>
                  <a:pt x="4430" y="288"/>
                  <a:pt x="4356" y="288"/>
                </a:cubicBezTo>
                <a:cubicBezTo>
                  <a:pt x="4283" y="288"/>
                  <a:pt x="4242" y="316"/>
                  <a:pt x="4242" y="359"/>
                </a:cubicBezTo>
                <a:cubicBezTo>
                  <a:pt x="4242" y="401"/>
                  <a:pt x="4268" y="425"/>
                  <a:pt x="4388" y="442"/>
                </a:cubicBezTo>
                <a:cubicBezTo>
                  <a:pt x="4559" y="467"/>
                  <a:pt x="4630" y="512"/>
                  <a:pt x="4630" y="649"/>
                </a:cubicBezTo>
                <a:cubicBezTo>
                  <a:pt x="4630" y="783"/>
                  <a:pt x="4536" y="869"/>
                  <a:pt x="4322" y="869"/>
                </a:cubicBezTo>
                <a:close/>
                <a:moveTo>
                  <a:pt x="565" y="649"/>
                </a:moveTo>
                <a:cubicBezTo>
                  <a:pt x="565" y="783"/>
                  <a:pt x="472" y="869"/>
                  <a:pt x="257" y="869"/>
                </a:cubicBezTo>
                <a:cubicBezTo>
                  <a:pt x="128" y="869"/>
                  <a:pt x="58" y="851"/>
                  <a:pt x="0" y="833"/>
                </a:cubicBezTo>
                <a:cubicBezTo>
                  <a:pt x="0" y="680"/>
                  <a:pt x="0" y="680"/>
                  <a:pt x="0" y="680"/>
                </a:cubicBezTo>
                <a:cubicBezTo>
                  <a:pt x="114" y="680"/>
                  <a:pt x="114" y="680"/>
                  <a:pt x="114" y="680"/>
                </a:cubicBezTo>
                <a:cubicBezTo>
                  <a:pt x="130" y="728"/>
                  <a:pt x="193" y="758"/>
                  <a:pt x="255" y="758"/>
                </a:cubicBezTo>
                <a:cubicBezTo>
                  <a:pt x="331" y="758"/>
                  <a:pt x="377" y="727"/>
                  <a:pt x="377" y="678"/>
                </a:cubicBezTo>
                <a:cubicBezTo>
                  <a:pt x="377" y="627"/>
                  <a:pt x="346" y="607"/>
                  <a:pt x="232" y="591"/>
                </a:cubicBezTo>
                <a:cubicBezTo>
                  <a:pt x="80" y="570"/>
                  <a:pt x="8" y="520"/>
                  <a:pt x="8" y="386"/>
                </a:cubicBezTo>
                <a:cubicBezTo>
                  <a:pt x="8" y="252"/>
                  <a:pt x="116" y="174"/>
                  <a:pt x="297" y="174"/>
                </a:cubicBezTo>
                <a:cubicBezTo>
                  <a:pt x="408" y="174"/>
                  <a:pt x="484" y="186"/>
                  <a:pt x="540" y="204"/>
                </a:cubicBezTo>
                <a:cubicBezTo>
                  <a:pt x="540" y="354"/>
                  <a:pt x="540" y="354"/>
                  <a:pt x="540" y="354"/>
                </a:cubicBezTo>
                <a:cubicBezTo>
                  <a:pt x="431" y="354"/>
                  <a:pt x="431" y="354"/>
                  <a:pt x="431" y="354"/>
                </a:cubicBezTo>
                <a:cubicBezTo>
                  <a:pt x="408" y="314"/>
                  <a:pt x="365" y="288"/>
                  <a:pt x="291" y="288"/>
                </a:cubicBezTo>
                <a:cubicBezTo>
                  <a:pt x="218" y="288"/>
                  <a:pt x="177" y="316"/>
                  <a:pt x="177" y="359"/>
                </a:cubicBezTo>
                <a:cubicBezTo>
                  <a:pt x="177" y="401"/>
                  <a:pt x="203" y="425"/>
                  <a:pt x="323" y="442"/>
                </a:cubicBezTo>
                <a:cubicBezTo>
                  <a:pt x="494" y="467"/>
                  <a:pt x="565" y="512"/>
                  <a:pt x="565" y="649"/>
                </a:cubicBezTo>
                <a:close/>
                <a:moveTo>
                  <a:pt x="1519" y="1061"/>
                </a:moveTo>
                <a:cubicBezTo>
                  <a:pt x="1510" y="1052"/>
                  <a:pt x="1499" y="1046"/>
                  <a:pt x="1488" y="1042"/>
                </a:cubicBezTo>
                <a:cubicBezTo>
                  <a:pt x="1476" y="1038"/>
                  <a:pt x="1464" y="1036"/>
                  <a:pt x="1451" y="1036"/>
                </a:cubicBezTo>
                <a:cubicBezTo>
                  <a:pt x="1430" y="1036"/>
                  <a:pt x="1413" y="1040"/>
                  <a:pt x="1398" y="1049"/>
                </a:cubicBezTo>
                <a:cubicBezTo>
                  <a:pt x="1383" y="1058"/>
                  <a:pt x="1371" y="1071"/>
                  <a:pt x="1363" y="1086"/>
                </a:cubicBezTo>
                <a:cubicBezTo>
                  <a:pt x="1354" y="1102"/>
                  <a:pt x="1350" y="1121"/>
                  <a:pt x="1350" y="1142"/>
                </a:cubicBezTo>
                <a:cubicBezTo>
                  <a:pt x="1350" y="1163"/>
                  <a:pt x="1354" y="1181"/>
                  <a:pt x="1362" y="1197"/>
                </a:cubicBezTo>
                <a:cubicBezTo>
                  <a:pt x="1371" y="1213"/>
                  <a:pt x="1383" y="1225"/>
                  <a:pt x="1398" y="1233"/>
                </a:cubicBezTo>
                <a:cubicBezTo>
                  <a:pt x="1414" y="1242"/>
                  <a:pt x="1432" y="1246"/>
                  <a:pt x="1453" y="1246"/>
                </a:cubicBezTo>
                <a:cubicBezTo>
                  <a:pt x="1470" y="1246"/>
                  <a:pt x="1484" y="1244"/>
                  <a:pt x="1497" y="1239"/>
                </a:cubicBezTo>
                <a:cubicBezTo>
                  <a:pt x="1510" y="1234"/>
                  <a:pt x="1521" y="1227"/>
                  <a:pt x="1529" y="1219"/>
                </a:cubicBezTo>
                <a:cubicBezTo>
                  <a:pt x="1537" y="1210"/>
                  <a:pt x="1543" y="1199"/>
                  <a:pt x="1546" y="1188"/>
                </a:cubicBezTo>
                <a:cubicBezTo>
                  <a:pt x="1499" y="1183"/>
                  <a:pt x="1499" y="1183"/>
                  <a:pt x="1499" y="1183"/>
                </a:cubicBezTo>
                <a:cubicBezTo>
                  <a:pt x="1489" y="1197"/>
                  <a:pt x="1489" y="1197"/>
                  <a:pt x="1489" y="1197"/>
                </a:cubicBezTo>
                <a:cubicBezTo>
                  <a:pt x="1474" y="1206"/>
                  <a:pt x="1474" y="1206"/>
                  <a:pt x="1474" y="1206"/>
                </a:cubicBezTo>
                <a:cubicBezTo>
                  <a:pt x="1468" y="1208"/>
                  <a:pt x="1461" y="1209"/>
                  <a:pt x="1454" y="1209"/>
                </a:cubicBezTo>
                <a:cubicBezTo>
                  <a:pt x="1443" y="1209"/>
                  <a:pt x="1434" y="1207"/>
                  <a:pt x="1425" y="1202"/>
                </a:cubicBezTo>
                <a:cubicBezTo>
                  <a:pt x="1417" y="1198"/>
                  <a:pt x="1411" y="1191"/>
                  <a:pt x="1406" y="1183"/>
                </a:cubicBezTo>
                <a:cubicBezTo>
                  <a:pt x="1402" y="1175"/>
                  <a:pt x="1400" y="1165"/>
                  <a:pt x="1400" y="1154"/>
                </a:cubicBezTo>
                <a:cubicBezTo>
                  <a:pt x="1548" y="1154"/>
                  <a:pt x="1548" y="1154"/>
                  <a:pt x="1548" y="1154"/>
                </a:cubicBezTo>
                <a:cubicBezTo>
                  <a:pt x="1548" y="1139"/>
                  <a:pt x="1548" y="1139"/>
                  <a:pt x="1548" y="1139"/>
                </a:cubicBezTo>
                <a:cubicBezTo>
                  <a:pt x="1548" y="1121"/>
                  <a:pt x="1545" y="1106"/>
                  <a:pt x="1540" y="1093"/>
                </a:cubicBezTo>
                <a:cubicBezTo>
                  <a:pt x="1535" y="1080"/>
                  <a:pt x="1528" y="1069"/>
                  <a:pt x="1519" y="1061"/>
                </a:cubicBezTo>
                <a:close/>
                <a:moveTo>
                  <a:pt x="1400" y="1121"/>
                </a:moveTo>
                <a:cubicBezTo>
                  <a:pt x="1401" y="1113"/>
                  <a:pt x="1402" y="1106"/>
                  <a:pt x="1406" y="1099"/>
                </a:cubicBezTo>
                <a:cubicBezTo>
                  <a:pt x="1411" y="1091"/>
                  <a:pt x="1417" y="1085"/>
                  <a:pt x="1424" y="1080"/>
                </a:cubicBezTo>
                <a:cubicBezTo>
                  <a:pt x="1432" y="1076"/>
                  <a:pt x="1441" y="1073"/>
                  <a:pt x="1451" y="1073"/>
                </a:cubicBezTo>
                <a:cubicBezTo>
                  <a:pt x="1461" y="1073"/>
                  <a:pt x="1469" y="1075"/>
                  <a:pt x="1477" y="1080"/>
                </a:cubicBezTo>
                <a:cubicBezTo>
                  <a:pt x="1484" y="1084"/>
                  <a:pt x="1489" y="1089"/>
                  <a:pt x="1493" y="1097"/>
                </a:cubicBezTo>
                <a:cubicBezTo>
                  <a:pt x="1498" y="1104"/>
                  <a:pt x="1500" y="1112"/>
                  <a:pt x="1500" y="1121"/>
                </a:cubicBezTo>
                <a:lnTo>
                  <a:pt x="1400" y="1121"/>
                </a:lnTo>
                <a:close/>
                <a:moveTo>
                  <a:pt x="1262" y="722"/>
                </a:moveTo>
                <a:cubicBezTo>
                  <a:pt x="1262" y="384"/>
                  <a:pt x="1262" y="384"/>
                  <a:pt x="1262" y="384"/>
                </a:cubicBezTo>
                <a:cubicBezTo>
                  <a:pt x="1262" y="228"/>
                  <a:pt x="1165" y="171"/>
                  <a:pt x="981" y="171"/>
                </a:cubicBezTo>
                <a:cubicBezTo>
                  <a:pt x="843" y="171"/>
                  <a:pt x="754" y="195"/>
                  <a:pt x="688" y="223"/>
                </a:cubicBezTo>
                <a:cubicBezTo>
                  <a:pt x="688" y="362"/>
                  <a:pt x="688" y="362"/>
                  <a:pt x="688" y="362"/>
                </a:cubicBezTo>
                <a:cubicBezTo>
                  <a:pt x="778" y="362"/>
                  <a:pt x="778" y="362"/>
                  <a:pt x="778" y="362"/>
                </a:cubicBezTo>
                <a:cubicBezTo>
                  <a:pt x="813" y="332"/>
                  <a:pt x="857" y="301"/>
                  <a:pt x="942" y="301"/>
                </a:cubicBezTo>
                <a:cubicBezTo>
                  <a:pt x="1025" y="301"/>
                  <a:pt x="1065" y="333"/>
                  <a:pt x="1065" y="402"/>
                </a:cubicBezTo>
                <a:cubicBezTo>
                  <a:pt x="1065" y="473"/>
                  <a:pt x="1065" y="473"/>
                  <a:pt x="1065" y="473"/>
                </a:cubicBezTo>
                <a:cubicBezTo>
                  <a:pt x="1020" y="463"/>
                  <a:pt x="979" y="458"/>
                  <a:pt x="920" y="458"/>
                </a:cubicBezTo>
                <a:cubicBezTo>
                  <a:pt x="757" y="458"/>
                  <a:pt x="640" y="522"/>
                  <a:pt x="640" y="665"/>
                </a:cubicBezTo>
                <a:cubicBezTo>
                  <a:pt x="640" y="800"/>
                  <a:pt x="735" y="869"/>
                  <a:pt x="867" y="869"/>
                </a:cubicBezTo>
                <a:cubicBezTo>
                  <a:pt x="954" y="869"/>
                  <a:pt x="1020" y="847"/>
                  <a:pt x="1073" y="785"/>
                </a:cubicBezTo>
                <a:cubicBezTo>
                  <a:pt x="1090" y="840"/>
                  <a:pt x="1132" y="871"/>
                  <a:pt x="1215" y="871"/>
                </a:cubicBezTo>
                <a:cubicBezTo>
                  <a:pt x="1266" y="871"/>
                  <a:pt x="1306" y="860"/>
                  <a:pt x="1333" y="845"/>
                </a:cubicBezTo>
                <a:cubicBezTo>
                  <a:pt x="1333" y="754"/>
                  <a:pt x="1333" y="754"/>
                  <a:pt x="1333" y="754"/>
                </a:cubicBezTo>
                <a:cubicBezTo>
                  <a:pt x="1296" y="754"/>
                  <a:pt x="1296" y="754"/>
                  <a:pt x="1296" y="754"/>
                </a:cubicBezTo>
                <a:cubicBezTo>
                  <a:pt x="1279" y="754"/>
                  <a:pt x="1262" y="737"/>
                  <a:pt x="1262" y="722"/>
                </a:cubicBezTo>
                <a:close/>
                <a:moveTo>
                  <a:pt x="1065" y="710"/>
                </a:moveTo>
                <a:cubicBezTo>
                  <a:pt x="1031" y="740"/>
                  <a:pt x="990" y="758"/>
                  <a:pt x="940" y="758"/>
                </a:cubicBezTo>
                <a:cubicBezTo>
                  <a:pt x="874" y="758"/>
                  <a:pt x="832" y="726"/>
                  <a:pt x="832" y="657"/>
                </a:cubicBezTo>
                <a:cubicBezTo>
                  <a:pt x="832" y="588"/>
                  <a:pt x="881" y="557"/>
                  <a:pt x="961" y="557"/>
                </a:cubicBezTo>
                <a:cubicBezTo>
                  <a:pt x="998" y="557"/>
                  <a:pt x="1034" y="560"/>
                  <a:pt x="1065" y="565"/>
                </a:cubicBezTo>
                <a:lnTo>
                  <a:pt x="1065" y="710"/>
                </a:lnTo>
                <a:close/>
                <a:moveTo>
                  <a:pt x="2572" y="855"/>
                </a:moveTo>
                <a:cubicBezTo>
                  <a:pt x="2543" y="864"/>
                  <a:pt x="2501" y="872"/>
                  <a:pt x="2445" y="872"/>
                </a:cubicBezTo>
                <a:cubicBezTo>
                  <a:pt x="2309" y="872"/>
                  <a:pt x="2226" y="831"/>
                  <a:pt x="2226" y="689"/>
                </a:cubicBezTo>
                <a:cubicBezTo>
                  <a:pt x="2226" y="296"/>
                  <a:pt x="2226" y="296"/>
                  <a:pt x="2226" y="296"/>
                </a:cubicBezTo>
                <a:cubicBezTo>
                  <a:pt x="2143" y="296"/>
                  <a:pt x="2143" y="296"/>
                  <a:pt x="2143" y="296"/>
                </a:cubicBezTo>
                <a:cubicBezTo>
                  <a:pt x="2143" y="182"/>
                  <a:pt x="2143" y="182"/>
                  <a:pt x="2143" y="182"/>
                </a:cubicBezTo>
                <a:cubicBezTo>
                  <a:pt x="2226" y="182"/>
                  <a:pt x="2226" y="182"/>
                  <a:pt x="2226" y="182"/>
                </a:cubicBezTo>
                <a:cubicBezTo>
                  <a:pt x="2226" y="0"/>
                  <a:pt x="2226" y="0"/>
                  <a:pt x="2226" y="0"/>
                </a:cubicBezTo>
                <a:cubicBezTo>
                  <a:pt x="2424" y="0"/>
                  <a:pt x="2424" y="0"/>
                  <a:pt x="2424" y="0"/>
                </a:cubicBezTo>
                <a:cubicBezTo>
                  <a:pt x="2424" y="182"/>
                  <a:pt x="2424" y="182"/>
                  <a:pt x="2424" y="182"/>
                </a:cubicBezTo>
                <a:cubicBezTo>
                  <a:pt x="2567" y="182"/>
                  <a:pt x="2567" y="182"/>
                  <a:pt x="2567" y="182"/>
                </a:cubicBezTo>
                <a:cubicBezTo>
                  <a:pt x="2567" y="296"/>
                  <a:pt x="2567" y="296"/>
                  <a:pt x="2567" y="296"/>
                </a:cubicBezTo>
                <a:cubicBezTo>
                  <a:pt x="2424" y="296"/>
                  <a:pt x="2424" y="296"/>
                  <a:pt x="2424" y="296"/>
                </a:cubicBezTo>
                <a:cubicBezTo>
                  <a:pt x="2424" y="669"/>
                  <a:pt x="2424" y="669"/>
                  <a:pt x="2424" y="669"/>
                </a:cubicBezTo>
                <a:cubicBezTo>
                  <a:pt x="2424" y="741"/>
                  <a:pt x="2451" y="754"/>
                  <a:pt x="2524" y="754"/>
                </a:cubicBezTo>
                <a:cubicBezTo>
                  <a:pt x="2572" y="754"/>
                  <a:pt x="2572" y="754"/>
                  <a:pt x="2572" y="754"/>
                </a:cubicBezTo>
                <a:lnTo>
                  <a:pt x="2572" y="855"/>
                </a:lnTo>
                <a:close/>
                <a:moveTo>
                  <a:pt x="3931" y="965"/>
                </a:moveTo>
                <a:cubicBezTo>
                  <a:pt x="3936" y="970"/>
                  <a:pt x="3939" y="977"/>
                  <a:pt x="3939" y="984"/>
                </a:cubicBezTo>
                <a:cubicBezTo>
                  <a:pt x="3939" y="991"/>
                  <a:pt x="3936" y="997"/>
                  <a:pt x="3931" y="1002"/>
                </a:cubicBezTo>
                <a:cubicBezTo>
                  <a:pt x="3925" y="1007"/>
                  <a:pt x="3918" y="1010"/>
                  <a:pt x="3910" y="1010"/>
                </a:cubicBezTo>
                <a:cubicBezTo>
                  <a:pt x="3902" y="1010"/>
                  <a:pt x="3895" y="1007"/>
                  <a:pt x="3890" y="1002"/>
                </a:cubicBezTo>
                <a:cubicBezTo>
                  <a:pt x="3884" y="997"/>
                  <a:pt x="3881" y="991"/>
                  <a:pt x="3881" y="984"/>
                </a:cubicBezTo>
                <a:cubicBezTo>
                  <a:pt x="3881" y="976"/>
                  <a:pt x="3884" y="970"/>
                  <a:pt x="3890" y="965"/>
                </a:cubicBezTo>
                <a:cubicBezTo>
                  <a:pt x="3895" y="960"/>
                  <a:pt x="3902" y="958"/>
                  <a:pt x="3910" y="958"/>
                </a:cubicBezTo>
                <a:cubicBezTo>
                  <a:pt x="3918" y="958"/>
                  <a:pt x="3925" y="960"/>
                  <a:pt x="3931" y="965"/>
                </a:cubicBezTo>
                <a:close/>
                <a:moveTo>
                  <a:pt x="3885" y="1039"/>
                </a:moveTo>
                <a:cubicBezTo>
                  <a:pt x="3935" y="1039"/>
                  <a:pt x="3935" y="1039"/>
                  <a:pt x="3935" y="1039"/>
                </a:cubicBezTo>
                <a:cubicBezTo>
                  <a:pt x="3935" y="1242"/>
                  <a:pt x="3935" y="1242"/>
                  <a:pt x="3935" y="1242"/>
                </a:cubicBezTo>
                <a:cubicBezTo>
                  <a:pt x="3885" y="1242"/>
                  <a:pt x="3885" y="1242"/>
                  <a:pt x="3885" y="1242"/>
                </a:cubicBezTo>
                <a:lnTo>
                  <a:pt x="3885" y="1039"/>
                </a:lnTo>
                <a:close/>
                <a:moveTo>
                  <a:pt x="3664" y="171"/>
                </a:moveTo>
                <a:cubicBezTo>
                  <a:pt x="3457" y="171"/>
                  <a:pt x="3291" y="306"/>
                  <a:pt x="3291" y="525"/>
                </a:cubicBezTo>
                <a:cubicBezTo>
                  <a:pt x="3291" y="743"/>
                  <a:pt x="3457" y="871"/>
                  <a:pt x="3664" y="871"/>
                </a:cubicBezTo>
                <a:cubicBezTo>
                  <a:pt x="3871" y="871"/>
                  <a:pt x="4037" y="743"/>
                  <a:pt x="4037" y="525"/>
                </a:cubicBezTo>
                <a:cubicBezTo>
                  <a:pt x="4037" y="306"/>
                  <a:pt x="3871" y="171"/>
                  <a:pt x="3664" y="171"/>
                </a:cubicBezTo>
                <a:close/>
                <a:moveTo>
                  <a:pt x="3664" y="752"/>
                </a:moveTo>
                <a:cubicBezTo>
                  <a:pt x="3565" y="752"/>
                  <a:pt x="3491" y="679"/>
                  <a:pt x="3491" y="526"/>
                </a:cubicBezTo>
                <a:cubicBezTo>
                  <a:pt x="3491" y="372"/>
                  <a:pt x="3565" y="296"/>
                  <a:pt x="3664" y="296"/>
                </a:cubicBezTo>
                <a:cubicBezTo>
                  <a:pt x="3762" y="296"/>
                  <a:pt x="3837" y="372"/>
                  <a:pt x="3837" y="526"/>
                </a:cubicBezTo>
                <a:cubicBezTo>
                  <a:pt x="3837" y="679"/>
                  <a:pt x="3762" y="752"/>
                  <a:pt x="3664" y="752"/>
                </a:cubicBezTo>
                <a:close/>
                <a:moveTo>
                  <a:pt x="3797" y="1039"/>
                </a:moveTo>
                <a:cubicBezTo>
                  <a:pt x="3850" y="1039"/>
                  <a:pt x="3850" y="1039"/>
                  <a:pt x="3850" y="1039"/>
                </a:cubicBezTo>
                <a:cubicBezTo>
                  <a:pt x="3775" y="1242"/>
                  <a:pt x="3775" y="1242"/>
                  <a:pt x="3775" y="1242"/>
                </a:cubicBezTo>
                <a:cubicBezTo>
                  <a:pt x="3719" y="1242"/>
                  <a:pt x="3719" y="1242"/>
                  <a:pt x="3719" y="1242"/>
                </a:cubicBezTo>
                <a:cubicBezTo>
                  <a:pt x="3644" y="1039"/>
                  <a:pt x="3644" y="1039"/>
                  <a:pt x="3644" y="1039"/>
                </a:cubicBezTo>
                <a:cubicBezTo>
                  <a:pt x="3697" y="1039"/>
                  <a:pt x="3697" y="1039"/>
                  <a:pt x="3697" y="1039"/>
                </a:cubicBezTo>
                <a:cubicBezTo>
                  <a:pt x="3746" y="1190"/>
                  <a:pt x="3746" y="1190"/>
                  <a:pt x="3746" y="1190"/>
                </a:cubicBezTo>
                <a:cubicBezTo>
                  <a:pt x="3748" y="1190"/>
                  <a:pt x="3748" y="1190"/>
                  <a:pt x="3748" y="1190"/>
                </a:cubicBezTo>
                <a:lnTo>
                  <a:pt x="3797" y="1039"/>
                </a:lnTo>
                <a:close/>
                <a:moveTo>
                  <a:pt x="2465" y="971"/>
                </a:moveTo>
                <a:cubicBezTo>
                  <a:pt x="2515" y="971"/>
                  <a:pt x="2515" y="971"/>
                  <a:pt x="2515" y="971"/>
                </a:cubicBezTo>
                <a:cubicBezTo>
                  <a:pt x="2515" y="1242"/>
                  <a:pt x="2515" y="1242"/>
                  <a:pt x="2515" y="1242"/>
                </a:cubicBezTo>
                <a:cubicBezTo>
                  <a:pt x="2465" y="1242"/>
                  <a:pt x="2465" y="1242"/>
                  <a:pt x="2465" y="1242"/>
                </a:cubicBezTo>
                <a:lnTo>
                  <a:pt x="2465" y="971"/>
                </a:lnTo>
                <a:close/>
                <a:moveTo>
                  <a:pt x="4035" y="1105"/>
                </a:moveTo>
                <a:cubicBezTo>
                  <a:pt x="4030" y="1115"/>
                  <a:pt x="4028" y="1127"/>
                  <a:pt x="4028" y="1140"/>
                </a:cubicBezTo>
                <a:cubicBezTo>
                  <a:pt x="4028" y="1154"/>
                  <a:pt x="4030" y="1166"/>
                  <a:pt x="4035" y="1176"/>
                </a:cubicBezTo>
                <a:cubicBezTo>
                  <a:pt x="4039" y="1186"/>
                  <a:pt x="4045" y="1194"/>
                  <a:pt x="4052" y="1199"/>
                </a:cubicBezTo>
                <a:cubicBezTo>
                  <a:pt x="4060" y="1204"/>
                  <a:pt x="4069" y="1207"/>
                  <a:pt x="4080" y="1207"/>
                </a:cubicBezTo>
                <a:cubicBezTo>
                  <a:pt x="4087" y="1207"/>
                  <a:pt x="4094" y="1206"/>
                  <a:pt x="4100" y="1203"/>
                </a:cubicBezTo>
                <a:cubicBezTo>
                  <a:pt x="4114" y="1191"/>
                  <a:pt x="4114" y="1191"/>
                  <a:pt x="4114" y="1191"/>
                </a:cubicBezTo>
                <a:cubicBezTo>
                  <a:pt x="4118" y="1186"/>
                  <a:pt x="4121" y="1180"/>
                  <a:pt x="4122" y="1173"/>
                </a:cubicBezTo>
                <a:cubicBezTo>
                  <a:pt x="4170" y="1173"/>
                  <a:pt x="4170" y="1173"/>
                  <a:pt x="4170" y="1173"/>
                </a:cubicBezTo>
                <a:cubicBezTo>
                  <a:pt x="4169" y="1187"/>
                  <a:pt x="4165" y="1200"/>
                  <a:pt x="4157" y="1211"/>
                </a:cubicBezTo>
                <a:cubicBezTo>
                  <a:pt x="4149" y="1222"/>
                  <a:pt x="4139" y="1231"/>
                  <a:pt x="4126" y="1237"/>
                </a:cubicBezTo>
                <a:cubicBezTo>
                  <a:pt x="4113" y="1243"/>
                  <a:pt x="4097" y="1246"/>
                  <a:pt x="4079" y="1246"/>
                </a:cubicBezTo>
                <a:cubicBezTo>
                  <a:pt x="4058" y="1246"/>
                  <a:pt x="4040" y="1242"/>
                  <a:pt x="4025" y="1233"/>
                </a:cubicBezTo>
                <a:cubicBezTo>
                  <a:pt x="4010" y="1224"/>
                  <a:pt x="3998" y="1212"/>
                  <a:pt x="3990" y="1196"/>
                </a:cubicBezTo>
                <a:cubicBezTo>
                  <a:pt x="3982" y="1180"/>
                  <a:pt x="3977" y="1162"/>
                  <a:pt x="3977" y="1141"/>
                </a:cubicBezTo>
                <a:cubicBezTo>
                  <a:pt x="3977" y="1121"/>
                  <a:pt x="3982" y="1102"/>
                  <a:pt x="3990" y="1086"/>
                </a:cubicBezTo>
                <a:cubicBezTo>
                  <a:pt x="3998" y="1071"/>
                  <a:pt x="4010" y="1058"/>
                  <a:pt x="4025" y="1049"/>
                </a:cubicBezTo>
                <a:cubicBezTo>
                  <a:pt x="4040" y="1040"/>
                  <a:pt x="4058" y="1036"/>
                  <a:pt x="4079" y="1036"/>
                </a:cubicBezTo>
                <a:cubicBezTo>
                  <a:pt x="4096" y="1036"/>
                  <a:pt x="4112" y="1039"/>
                  <a:pt x="4125" y="1045"/>
                </a:cubicBezTo>
                <a:cubicBezTo>
                  <a:pt x="4138" y="1051"/>
                  <a:pt x="4149" y="1060"/>
                  <a:pt x="4157" y="1071"/>
                </a:cubicBezTo>
                <a:cubicBezTo>
                  <a:pt x="4165" y="1082"/>
                  <a:pt x="4169" y="1094"/>
                  <a:pt x="4170" y="1109"/>
                </a:cubicBezTo>
                <a:cubicBezTo>
                  <a:pt x="4122" y="1109"/>
                  <a:pt x="4122" y="1109"/>
                  <a:pt x="4122" y="1109"/>
                </a:cubicBezTo>
                <a:cubicBezTo>
                  <a:pt x="4120" y="1099"/>
                  <a:pt x="4116" y="1091"/>
                  <a:pt x="4109" y="1085"/>
                </a:cubicBezTo>
                <a:cubicBezTo>
                  <a:pt x="4101" y="1078"/>
                  <a:pt x="4092" y="1075"/>
                  <a:pt x="4080" y="1075"/>
                </a:cubicBezTo>
                <a:cubicBezTo>
                  <a:pt x="4069" y="1075"/>
                  <a:pt x="4060" y="1077"/>
                  <a:pt x="4053" y="1083"/>
                </a:cubicBezTo>
                <a:cubicBezTo>
                  <a:pt x="4045" y="1088"/>
                  <a:pt x="4039" y="1095"/>
                  <a:pt x="4035" y="1105"/>
                </a:cubicBezTo>
                <a:close/>
                <a:moveTo>
                  <a:pt x="4371" y="1061"/>
                </a:moveTo>
                <a:cubicBezTo>
                  <a:pt x="4362" y="1052"/>
                  <a:pt x="4352" y="1046"/>
                  <a:pt x="4340" y="1042"/>
                </a:cubicBezTo>
                <a:cubicBezTo>
                  <a:pt x="4328" y="1038"/>
                  <a:pt x="4316" y="1036"/>
                  <a:pt x="4303" y="1036"/>
                </a:cubicBezTo>
                <a:cubicBezTo>
                  <a:pt x="4282" y="1036"/>
                  <a:pt x="4265" y="1040"/>
                  <a:pt x="4250" y="1049"/>
                </a:cubicBezTo>
                <a:cubicBezTo>
                  <a:pt x="4235" y="1058"/>
                  <a:pt x="4223" y="1071"/>
                  <a:pt x="4215" y="1086"/>
                </a:cubicBezTo>
                <a:cubicBezTo>
                  <a:pt x="4206" y="1102"/>
                  <a:pt x="4202" y="1121"/>
                  <a:pt x="4202" y="1142"/>
                </a:cubicBezTo>
                <a:cubicBezTo>
                  <a:pt x="4202" y="1163"/>
                  <a:pt x="4206" y="1181"/>
                  <a:pt x="4215" y="1197"/>
                </a:cubicBezTo>
                <a:cubicBezTo>
                  <a:pt x="4223" y="1213"/>
                  <a:pt x="4235" y="1225"/>
                  <a:pt x="4250" y="1233"/>
                </a:cubicBezTo>
                <a:cubicBezTo>
                  <a:pt x="4266" y="1242"/>
                  <a:pt x="4284" y="1246"/>
                  <a:pt x="4305" y="1246"/>
                </a:cubicBezTo>
                <a:cubicBezTo>
                  <a:pt x="4322" y="1246"/>
                  <a:pt x="4337" y="1244"/>
                  <a:pt x="4349" y="1239"/>
                </a:cubicBezTo>
                <a:cubicBezTo>
                  <a:pt x="4362" y="1234"/>
                  <a:pt x="4373" y="1227"/>
                  <a:pt x="4381" y="1219"/>
                </a:cubicBezTo>
                <a:cubicBezTo>
                  <a:pt x="4389" y="1210"/>
                  <a:pt x="4395" y="1199"/>
                  <a:pt x="4398" y="1188"/>
                </a:cubicBezTo>
                <a:cubicBezTo>
                  <a:pt x="4351" y="1183"/>
                  <a:pt x="4351" y="1183"/>
                  <a:pt x="4351" y="1183"/>
                </a:cubicBezTo>
                <a:cubicBezTo>
                  <a:pt x="4341" y="1197"/>
                  <a:pt x="4341" y="1197"/>
                  <a:pt x="4341" y="1197"/>
                </a:cubicBezTo>
                <a:cubicBezTo>
                  <a:pt x="4326" y="1206"/>
                  <a:pt x="4326" y="1206"/>
                  <a:pt x="4326" y="1206"/>
                </a:cubicBezTo>
                <a:cubicBezTo>
                  <a:pt x="4320" y="1208"/>
                  <a:pt x="4313" y="1209"/>
                  <a:pt x="4306" y="1209"/>
                </a:cubicBezTo>
                <a:cubicBezTo>
                  <a:pt x="4295" y="1209"/>
                  <a:pt x="4286" y="1207"/>
                  <a:pt x="4278" y="1202"/>
                </a:cubicBezTo>
                <a:cubicBezTo>
                  <a:pt x="4269" y="1198"/>
                  <a:pt x="4263" y="1191"/>
                  <a:pt x="4259" y="1183"/>
                </a:cubicBezTo>
                <a:cubicBezTo>
                  <a:pt x="4254" y="1175"/>
                  <a:pt x="4252" y="1165"/>
                  <a:pt x="4252" y="1154"/>
                </a:cubicBezTo>
                <a:cubicBezTo>
                  <a:pt x="4400" y="1154"/>
                  <a:pt x="4400" y="1154"/>
                  <a:pt x="4400" y="1154"/>
                </a:cubicBezTo>
                <a:cubicBezTo>
                  <a:pt x="4400" y="1139"/>
                  <a:pt x="4400" y="1139"/>
                  <a:pt x="4400" y="1139"/>
                </a:cubicBezTo>
                <a:cubicBezTo>
                  <a:pt x="4400" y="1121"/>
                  <a:pt x="4397" y="1106"/>
                  <a:pt x="4392" y="1093"/>
                </a:cubicBezTo>
                <a:cubicBezTo>
                  <a:pt x="4387" y="1080"/>
                  <a:pt x="4380" y="1069"/>
                  <a:pt x="4371" y="1061"/>
                </a:cubicBezTo>
                <a:close/>
                <a:moveTo>
                  <a:pt x="4252" y="1121"/>
                </a:moveTo>
                <a:cubicBezTo>
                  <a:pt x="4253" y="1113"/>
                  <a:pt x="4255" y="1106"/>
                  <a:pt x="4258" y="1099"/>
                </a:cubicBezTo>
                <a:cubicBezTo>
                  <a:pt x="4263" y="1091"/>
                  <a:pt x="4269" y="1085"/>
                  <a:pt x="4276" y="1080"/>
                </a:cubicBezTo>
                <a:cubicBezTo>
                  <a:pt x="4284" y="1076"/>
                  <a:pt x="4293" y="1073"/>
                  <a:pt x="4303" y="1073"/>
                </a:cubicBezTo>
                <a:cubicBezTo>
                  <a:pt x="4313" y="1073"/>
                  <a:pt x="4321" y="1075"/>
                  <a:pt x="4329" y="1080"/>
                </a:cubicBezTo>
                <a:cubicBezTo>
                  <a:pt x="4336" y="1084"/>
                  <a:pt x="4342" y="1089"/>
                  <a:pt x="4346" y="1097"/>
                </a:cubicBezTo>
                <a:cubicBezTo>
                  <a:pt x="4350" y="1104"/>
                  <a:pt x="4352" y="1112"/>
                  <a:pt x="4352" y="1121"/>
                </a:cubicBezTo>
                <a:lnTo>
                  <a:pt x="4252" y="1121"/>
                </a:lnTo>
                <a:close/>
                <a:moveTo>
                  <a:pt x="4600" y="1146"/>
                </a:moveTo>
                <a:cubicBezTo>
                  <a:pt x="4610" y="1155"/>
                  <a:pt x="4615" y="1167"/>
                  <a:pt x="4615" y="1181"/>
                </a:cubicBezTo>
                <a:cubicBezTo>
                  <a:pt x="4615" y="1194"/>
                  <a:pt x="4611" y="1205"/>
                  <a:pt x="4603" y="1215"/>
                </a:cubicBezTo>
                <a:cubicBezTo>
                  <a:pt x="4595" y="1225"/>
                  <a:pt x="4585" y="1233"/>
                  <a:pt x="4571" y="1238"/>
                </a:cubicBezTo>
                <a:cubicBezTo>
                  <a:pt x="4557" y="1243"/>
                  <a:pt x="4542" y="1246"/>
                  <a:pt x="4524" y="1246"/>
                </a:cubicBezTo>
                <a:cubicBezTo>
                  <a:pt x="4498" y="1246"/>
                  <a:pt x="4477" y="1241"/>
                  <a:pt x="4461" y="1231"/>
                </a:cubicBezTo>
                <a:cubicBezTo>
                  <a:pt x="4445" y="1220"/>
                  <a:pt x="4436" y="1205"/>
                  <a:pt x="4433" y="1187"/>
                </a:cubicBezTo>
                <a:cubicBezTo>
                  <a:pt x="4482" y="1182"/>
                  <a:pt x="4482" y="1182"/>
                  <a:pt x="4482" y="1182"/>
                </a:cubicBezTo>
                <a:cubicBezTo>
                  <a:pt x="4484" y="1191"/>
                  <a:pt x="4489" y="1198"/>
                  <a:pt x="4496" y="1203"/>
                </a:cubicBezTo>
                <a:cubicBezTo>
                  <a:pt x="4503" y="1208"/>
                  <a:pt x="4512" y="1210"/>
                  <a:pt x="4524" y="1210"/>
                </a:cubicBezTo>
                <a:cubicBezTo>
                  <a:pt x="4536" y="1210"/>
                  <a:pt x="4545" y="1208"/>
                  <a:pt x="4553" y="1203"/>
                </a:cubicBezTo>
                <a:cubicBezTo>
                  <a:pt x="4560" y="1198"/>
                  <a:pt x="4563" y="1193"/>
                  <a:pt x="4563" y="1186"/>
                </a:cubicBezTo>
                <a:cubicBezTo>
                  <a:pt x="4556" y="1171"/>
                  <a:pt x="4556" y="1171"/>
                  <a:pt x="4556" y="1171"/>
                </a:cubicBezTo>
                <a:cubicBezTo>
                  <a:pt x="4552" y="1167"/>
                  <a:pt x="4545" y="1164"/>
                  <a:pt x="4535" y="1162"/>
                </a:cubicBezTo>
                <a:cubicBezTo>
                  <a:pt x="4499" y="1155"/>
                  <a:pt x="4499" y="1155"/>
                  <a:pt x="4499" y="1155"/>
                </a:cubicBezTo>
                <a:cubicBezTo>
                  <a:pt x="4478" y="1151"/>
                  <a:pt x="4463" y="1144"/>
                  <a:pt x="4453" y="1135"/>
                </a:cubicBezTo>
                <a:cubicBezTo>
                  <a:pt x="4444" y="1125"/>
                  <a:pt x="4439" y="1113"/>
                  <a:pt x="4439" y="1098"/>
                </a:cubicBezTo>
                <a:cubicBezTo>
                  <a:pt x="4439" y="1085"/>
                  <a:pt x="4442" y="1074"/>
                  <a:pt x="4450" y="1065"/>
                </a:cubicBezTo>
                <a:cubicBezTo>
                  <a:pt x="4457" y="1056"/>
                  <a:pt x="4467" y="1049"/>
                  <a:pt x="4480" y="1044"/>
                </a:cubicBezTo>
                <a:cubicBezTo>
                  <a:pt x="4493" y="1038"/>
                  <a:pt x="4508" y="1036"/>
                  <a:pt x="4525" y="1036"/>
                </a:cubicBezTo>
                <a:cubicBezTo>
                  <a:pt x="4550" y="1036"/>
                  <a:pt x="4569" y="1041"/>
                  <a:pt x="4584" y="1051"/>
                </a:cubicBezTo>
                <a:cubicBezTo>
                  <a:pt x="4598" y="1061"/>
                  <a:pt x="4607" y="1075"/>
                  <a:pt x="4610" y="1092"/>
                </a:cubicBezTo>
                <a:cubicBezTo>
                  <a:pt x="4565" y="1097"/>
                  <a:pt x="4565" y="1097"/>
                  <a:pt x="4565" y="1097"/>
                </a:cubicBezTo>
                <a:cubicBezTo>
                  <a:pt x="4558" y="1085"/>
                  <a:pt x="4558" y="1085"/>
                  <a:pt x="4558" y="1085"/>
                </a:cubicBezTo>
                <a:cubicBezTo>
                  <a:pt x="4545" y="1075"/>
                  <a:pt x="4545" y="1075"/>
                  <a:pt x="4545" y="1075"/>
                </a:cubicBezTo>
                <a:cubicBezTo>
                  <a:pt x="4540" y="1073"/>
                  <a:pt x="4533" y="1072"/>
                  <a:pt x="4525" y="1072"/>
                </a:cubicBezTo>
                <a:cubicBezTo>
                  <a:pt x="4515" y="1072"/>
                  <a:pt x="4506" y="1074"/>
                  <a:pt x="4499" y="1078"/>
                </a:cubicBezTo>
                <a:cubicBezTo>
                  <a:pt x="4492" y="1083"/>
                  <a:pt x="4489" y="1088"/>
                  <a:pt x="4489" y="1095"/>
                </a:cubicBezTo>
                <a:cubicBezTo>
                  <a:pt x="4496" y="1110"/>
                  <a:pt x="4496" y="1110"/>
                  <a:pt x="4496" y="1110"/>
                </a:cubicBezTo>
                <a:cubicBezTo>
                  <a:pt x="4500" y="1113"/>
                  <a:pt x="4508" y="1116"/>
                  <a:pt x="4519" y="1119"/>
                </a:cubicBezTo>
                <a:cubicBezTo>
                  <a:pt x="4555" y="1126"/>
                  <a:pt x="4555" y="1126"/>
                  <a:pt x="4555" y="1126"/>
                </a:cubicBezTo>
                <a:cubicBezTo>
                  <a:pt x="4575" y="1130"/>
                  <a:pt x="4590" y="1137"/>
                  <a:pt x="4600" y="1146"/>
                </a:cubicBezTo>
                <a:close/>
                <a:moveTo>
                  <a:pt x="3612" y="1036"/>
                </a:moveTo>
                <a:cubicBezTo>
                  <a:pt x="3621" y="1037"/>
                  <a:pt x="3621" y="1037"/>
                  <a:pt x="3621" y="1037"/>
                </a:cubicBezTo>
                <a:cubicBezTo>
                  <a:pt x="3621" y="1081"/>
                  <a:pt x="3621" y="1081"/>
                  <a:pt x="3621" y="1081"/>
                </a:cubicBezTo>
                <a:cubicBezTo>
                  <a:pt x="3611" y="1079"/>
                  <a:pt x="3611" y="1079"/>
                  <a:pt x="3611" y="1079"/>
                </a:cubicBezTo>
                <a:cubicBezTo>
                  <a:pt x="3597" y="1078"/>
                  <a:pt x="3597" y="1078"/>
                  <a:pt x="3597" y="1078"/>
                </a:cubicBezTo>
                <a:cubicBezTo>
                  <a:pt x="3588" y="1078"/>
                  <a:pt x="3580" y="1080"/>
                  <a:pt x="3573" y="1084"/>
                </a:cubicBezTo>
                <a:cubicBezTo>
                  <a:pt x="3566" y="1088"/>
                  <a:pt x="3560" y="1093"/>
                  <a:pt x="3556" y="1100"/>
                </a:cubicBezTo>
                <a:cubicBezTo>
                  <a:pt x="3552" y="1106"/>
                  <a:pt x="3550" y="1114"/>
                  <a:pt x="3550" y="1123"/>
                </a:cubicBezTo>
                <a:cubicBezTo>
                  <a:pt x="3550" y="1242"/>
                  <a:pt x="3550" y="1242"/>
                  <a:pt x="3550" y="1242"/>
                </a:cubicBezTo>
                <a:cubicBezTo>
                  <a:pt x="3499" y="1242"/>
                  <a:pt x="3499" y="1242"/>
                  <a:pt x="3499" y="1242"/>
                </a:cubicBezTo>
                <a:cubicBezTo>
                  <a:pt x="3499" y="1039"/>
                  <a:pt x="3499" y="1039"/>
                  <a:pt x="3499" y="1039"/>
                </a:cubicBezTo>
                <a:cubicBezTo>
                  <a:pt x="3548" y="1039"/>
                  <a:pt x="3548" y="1039"/>
                  <a:pt x="3548" y="1039"/>
                </a:cubicBezTo>
                <a:cubicBezTo>
                  <a:pt x="3548" y="1073"/>
                  <a:pt x="3548" y="1073"/>
                  <a:pt x="3548" y="1073"/>
                </a:cubicBezTo>
                <a:cubicBezTo>
                  <a:pt x="3550" y="1073"/>
                  <a:pt x="3550" y="1073"/>
                  <a:pt x="3550" y="1073"/>
                </a:cubicBezTo>
                <a:cubicBezTo>
                  <a:pt x="3554" y="1061"/>
                  <a:pt x="3561" y="1052"/>
                  <a:pt x="3570" y="1045"/>
                </a:cubicBezTo>
                <a:cubicBezTo>
                  <a:pt x="3580" y="1039"/>
                  <a:pt x="3590" y="1036"/>
                  <a:pt x="3603" y="1036"/>
                </a:cubicBezTo>
                <a:lnTo>
                  <a:pt x="3612" y="1036"/>
                </a:lnTo>
                <a:close/>
                <a:moveTo>
                  <a:pt x="3212" y="1146"/>
                </a:moveTo>
                <a:cubicBezTo>
                  <a:pt x="3222" y="1155"/>
                  <a:pt x="3227" y="1167"/>
                  <a:pt x="3227" y="1181"/>
                </a:cubicBezTo>
                <a:cubicBezTo>
                  <a:pt x="3227" y="1194"/>
                  <a:pt x="3223" y="1205"/>
                  <a:pt x="3215" y="1215"/>
                </a:cubicBezTo>
                <a:cubicBezTo>
                  <a:pt x="3208" y="1225"/>
                  <a:pt x="3197" y="1233"/>
                  <a:pt x="3183" y="1238"/>
                </a:cubicBezTo>
                <a:cubicBezTo>
                  <a:pt x="3170" y="1243"/>
                  <a:pt x="3154" y="1246"/>
                  <a:pt x="3136" y="1246"/>
                </a:cubicBezTo>
                <a:cubicBezTo>
                  <a:pt x="3110" y="1246"/>
                  <a:pt x="3089" y="1241"/>
                  <a:pt x="3074" y="1231"/>
                </a:cubicBezTo>
                <a:cubicBezTo>
                  <a:pt x="3058" y="1220"/>
                  <a:pt x="3048" y="1205"/>
                  <a:pt x="3045" y="1187"/>
                </a:cubicBezTo>
                <a:cubicBezTo>
                  <a:pt x="3094" y="1182"/>
                  <a:pt x="3094" y="1182"/>
                  <a:pt x="3094" y="1182"/>
                </a:cubicBezTo>
                <a:cubicBezTo>
                  <a:pt x="3096" y="1191"/>
                  <a:pt x="3101" y="1198"/>
                  <a:pt x="3108" y="1203"/>
                </a:cubicBezTo>
                <a:cubicBezTo>
                  <a:pt x="3115" y="1208"/>
                  <a:pt x="3125" y="1210"/>
                  <a:pt x="3136" y="1210"/>
                </a:cubicBezTo>
                <a:cubicBezTo>
                  <a:pt x="3148" y="1210"/>
                  <a:pt x="3158" y="1208"/>
                  <a:pt x="3165" y="1203"/>
                </a:cubicBezTo>
                <a:cubicBezTo>
                  <a:pt x="3172" y="1198"/>
                  <a:pt x="3176" y="1193"/>
                  <a:pt x="3176" y="1186"/>
                </a:cubicBezTo>
                <a:cubicBezTo>
                  <a:pt x="3169" y="1171"/>
                  <a:pt x="3169" y="1171"/>
                  <a:pt x="3169" y="1171"/>
                </a:cubicBezTo>
                <a:cubicBezTo>
                  <a:pt x="3164" y="1167"/>
                  <a:pt x="3157" y="1164"/>
                  <a:pt x="3147" y="1162"/>
                </a:cubicBezTo>
                <a:cubicBezTo>
                  <a:pt x="3111" y="1155"/>
                  <a:pt x="3111" y="1155"/>
                  <a:pt x="3111" y="1155"/>
                </a:cubicBezTo>
                <a:cubicBezTo>
                  <a:pt x="3091" y="1151"/>
                  <a:pt x="3076" y="1144"/>
                  <a:pt x="3066" y="1135"/>
                </a:cubicBezTo>
                <a:cubicBezTo>
                  <a:pt x="3056" y="1125"/>
                  <a:pt x="3051" y="1113"/>
                  <a:pt x="3051" y="1098"/>
                </a:cubicBezTo>
                <a:cubicBezTo>
                  <a:pt x="3051" y="1085"/>
                  <a:pt x="3055" y="1074"/>
                  <a:pt x="3062" y="1065"/>
                </a:cubicBezTo>
                <a:cubicBezTo>
                  <a:pt x="3069" y="1056"/>
                  <a:pt x="3079" y="1049"/>
                  <a:pt x="3092" y="1044"/>
                </a:cubicBezTo>
                <a:cubicBezTo>
                  <a:pt x="3105" y="1038"/>
                  <a:pt x="3120" y="1036"/>
                  <a:pt x="3137" y="1036"/>
                </a:cubicBezTo>
                <a:cubicBezTo>
                  <a:pt x="3162" y="1036"/>
                  <a:pt x="3182" y="1041"/>
                  <a:pt x="3196" y="1051"/>
                </a:cubicBezTo>
                <a:cubicBezTo>
                  <a:pt x="3210" y="1061"/>
                  <a:pt x="3219" y="1075"/>
                  <a:pt x="3223" y="1092"/>
                </a:cubicBezTo>
                <a:cubicBezTo>
                  <a:pt x="3177" y="1097"/>
                  <a:pt x="3177" y="1097"/>
                  <a:pt x="3177" y="1097"/>
                </a:cubicBezTo>
                <a:cubicBezTo>
                  <a:pt x="3170" y="1085"/>
                  <a:pt x="3170" y="1085"/>
                  <a:pt x="3170" y="1085"/>
                </a:cubicBezTo>
                <a:cubicBezTo>
                  <a:pt x="3157" y="1075"/>
                  <a:pt x="3157" y="1075"/>
                  <a:pt x="3157" y="1075"/>
                </a:cubicBezTo>
                <a:cubicBezTo>
                  <a:pt x="3152" y="1073"/>
                  <a:pt x="3146" y="1072"/>
                  <a:pt x="3138" y="1072"/>
                </a:cubicBezTo>
                <a:cubicBezTo>
                  <a:pt x="3127" y="1072"/>
                  <a:pt x="3119" y="1074"/>
                  <a:pt x="3112" y="1078"/>
                </a:cubicBezTo>
                <a:cubicBezTo>
                  <a:pt x="3105" y="1083"/>
                  <a:pt x="3101" y="1088"/>
                  <a:pt x="3101" y="1095"/>
                </a:cubicBezTo>
                <a:cubicBezTo>
                  <a:pt x="3108" y="1110"/>
                  <a:pt x="3108" y="1110"/>
                  <a:pt x="3108" y="1110"/>
                </a:cubicBezTo>
                <a:cubicBezTo>
                  <a:pt x="3113" y="1113"/>
                  <a:pt x="3120" y="1116"/>
                  <a:pt x="3131" y="1119"/>
                </a:cubicBezTo>
                <a:cubicBezTo>
                  <a:pt x="3167" y="1126"/>
                  <a:pt x="3167" y="1126"/>
                  <a:pt x="3167" y="1126"/>
                </a:cubicBezTo>
                <a:cubicBezTo>
                  <a:pt x="3188" y="1130"/>
                  <a:pt x="3202" y="1137"/>
                  <a:pt x="3212" y="1146"/>
                </a:cubicBezTo>
                <a:close/>
                <a:moveTo>
                  <a:pt x="2668" y="1203"/>
                </a:moveTo>
                <a:cubicBezTo>
                  <a:pt x="2677" y="1240"/>
                  <a:pt x="2677" y="1240"/>
                  <a:pt x="2677" y="1240"/>
                </a:cubicBezTo>
                <a:cubicBezTo>
                  <a:pt x="2665" y="1243"/>
                  <a:pt x="2665" y="1243"/>
                  <a:pt x="2665" y="1243"/>
                </a:cubicBezTo>
                <a:cubicBezTo>
                  <a:pt x="2661" y="1244"/>
                  <a:pt x="2655" y="1245"/>
                  <a:pt x="2647" y="1245"/>
                </a:cubicBezTo>
                <a:cubicBezTo>
                  <a:pt x="2635" y="1245"/>
                  <a:pt x="2624" y="1244"/>
                  <a:pt x="2614" y="1240"/>
                </a:cubicBezTo>
                <a:cubicBezTo>
                  <a:pt x="2603" y="1236"/>
                  <a:pt x="2596" y="1229"/>
                  <a:pt x="2590" y="1221"/>
                </a:cubicBezTo>
                <a:cubicBezTo>
                  <a:pt x="2584" y="1212"/>
                  <a:pt x="2581" y="1202"/>
                  <a:pt x="2581" y="1189"/>
                </a:cubicBezTo>
                <a:cubicBezTo>
                  <a:pt x="2581" y="1076"/>
                  <a:pt x="2581" y="1076"/>
                  <a:pt x="2581" y="1076"/>
                </a:cubicBezTo>
                <a:cubicBezTo>
                  <a:pt x="2551" y="1076"/>
                  <a:pt x="2551" y="1076"/>
                  <a:pt x="2551" y="1076"/>
                </a:cubicBezTo>
                <a:cubicBezTo>
                  <a:pt x="2551" y="1039"/>
                  <a:pt x="2551" y="1039"/>
                  <a:pt x="2551" y="1039"/>
                </a:cubicBezTo>
                <a:cubicBezTo>
                  <a:pt x="2581" y="1039"/>
                  <a:pt x="2581" y="1039"/>
                  <a:pt x="2581" y="1039"/>
                </a:cubicBezTo>
                <a:cubicBezTo>
                  <a:pt x="2581" y="990"/>
                  <a:pt x="2581" y="990"/>
                  <a:pt x="2581" y="990"/>
                </a:cubicBezTo>
                <a:cubicBezTo>
                  <a:pt x="2631" y="990"/>
                  <a:pt x="2631" y="990"/>
                  <a:pt x="2631" y="990"/>
                </a:cubicBezTo>
                <a:cubicBezTo>
                  <a:pt x="2631" y="1039"/>
                  <a:pt x="2631" y="1039"/>
                  <a:pt x="2631" y="1039"/>
                </a:cubicBezTo>
                <a:cubicBezTo>
                  <a:pt x="2673" y="1039"/>
                  <a:pt x="2673" y="1039"/>
                  <a:pt x="2673" y="1039"/>
                </a:cubicBezTo>
                <a:cubicBezTo>
                  <a:pt x="2673" y="1076"/>
                  <a:pt x="2673" y="1076"/>
                  <a:pt x="2673" y="1076"/>
                </a:cubicBezTo>
                <a:cubicBezTo>
                  <a:pt x="2631" y="1076"/>
                  <a:pt x="2631" y="1076"/>
                  <a:pt x="2631" y="1076"/>
                </a:cubicBezTo>
                <a:cubicBezTo>
                  <a:pt x="2631" y="1181"/>
                  <a:pt x="2631" y="1181"/>
                  <a:pt x="2631" y="1181"/>
                </a:cubicBezTo>
                <a:cubicBezTo>
                  <a:pt x="2634" y="1196"/>
                  <a:pt x="2634" y="1196"/>
                  <a:pt x="2634" y="1196"/>
                </a:cubicBezTo>
                <a:cubicBezTo>
                  <a:pt x="2642" y="1203"/>
                  <a:pt x="2642" y="1203"/>
                  <a:pt x="2642" y="1203"/>
                </a:cubicBezTo>
                <a:cubicBezTo>
                  <a:pt x="2654" y="1205"/>
                  <a:pt x="2654" y="1205"/>
                  <a:pt x="2654" y="1205"/>
                </a:cubicBezTo>
                <a:cubicBezTo>
                  <a:pt x="2662" y="1204"/>
                  <a:pt x="2662" y="1204"/>
                  <a:pt x="2662" y="1204"/>
                </a:cubicBezTo>
                <a:lnTo>
                  <a:pt x="2668" y="1203"/>
                </a:lnTo>
                <a:close/>
                <a:moveTo>
                  <a:pt x="2898" y="1071"/>
                </a:moveTo>
                <a:cubicBezTo>
                  <a:pt x="2904" y="1082"/>
                  <a:pt x="2907" y="1096"/>
                  <a:pt x="2907" y="1113"/>
                </a:cubicBezTo>
                <a:cubicBezTo>
                  <a:pt x="2907" y="1242"/>
                  <a:pt x="2907" y="1242"/>
                  <a:pt x="2907" y="1242"/>
                </a:cubicBezTo>
                <a:cubicBezTo>
                  <a:pt x="2857" y="1242"/>
                  <a:pt x="2857" y="1242"/>
                  <a:pt x="2857" y="1242"/>
                </a:cubicBezTo>
                <a:cubicBezTo>
                  <a:pt x="2857" y="1120"/>
                  <a:pt x="2857" y="1120"/>
                  <a:pt x="2857" y="1120"/>
                </a:cubicBezTo>
                <a:cubicBezTo>
                  <a:pt x="2857" y="1106"/>
                  <a:pt x="2853" y="1096"/>
                  <a:pt x="2846" y="1088"/>
                </a:cubicBezTo>
                <a:cubicBezTo>
                  <a:pt x="2839" y="1080"/>
                  <a:pt x="2829" y="1077"/>
                  <a:pt x="2815" y="1077"/>
                </a:cubicBezTo>
                <a:cubicBezTo>
                  <a:pt x="2806" y="1077"/>
                  <a:pt x="2799" y="1078"/>
                  <a:pt x="2792" y="1082"/>
                </a:cubicBezTo>
                <a:cubicBezTo>
                  <a:pt x="2785" y="1086"/>
                  <a:pt x="2779" y="1091"/>
                  <a:pt x="2775" y="1098"/>
                </a:cubicBezTo>
                <a:cubicBezTo>
                  <a:pt x="2771" y="1105"/>
                  <a:pt x="2769" y="1113"/>
                  <a:pt x="2769" y="1123"/>
                </a:cubicBezTo>
                <a:cubicBezTo>
                  <a:pt x="2769" y="1242"/>
                  <a:pt x="2769" y="1242"/>
                  <a:pt x="2769" y="1242"/>
                </a:cubicBezTo>
                <a:cubicBezTo>
                  <a:pt x="2719" y="1242"/>
                  <a:pt x="2719" y="1242"/>
                  <a:pt x="2719" y="1242"/>
                </a:cubicBezTo>
                <a:cubicBezTo>
                  <a:pt x="2719" y="971"/>
                  <a:pt x="2719" y="971"/>
                  <a:pt x="2719" y="971"/>
                </a:cubicBezTo>
                <a:cubicBezTo>
                  <a:pt x="2768" y="971"/>
                  <a:pt x="2768" y="971"/>
                  <a:pt x="2768" y="971"/>
                </a:cubicBezTo>
                <a:cubicBezTo>
                  <a:pt x="2768" y="1073"/>
                  <a:pt x="2768" y="1073"/>
                  <a:pt x="2768" y="1073"/>
                </a:cubicBezTo>
                <a:cubicBezTo>
                  <a:pt x="2771" y="1073"/>
                  <a:pt x="2771" y="1073"/>
                  <a:pt x="2771" y="1073"/>
                </a:cubicBezTo>
                <a:cubicBezTo>
                  <a:pt x="2776" y="1062"/>
                  <a:pt x="2783" y="1053"/>
                  <a:pt x="2794" y="1046"/>
                </a:cubicBezTo>
                <a:cubicBezTo>
                  <a:pt x="2804" y="1039"/>
                  <a:pt x="2818" y="1036"/>
                  <a:pt x="2834" y="1036"/>
                </a:cubicBezTo>
                <a:cubicBezTo>
                  <a:pt x="2849" y="1036"/>
                  <a:pt x="2862" y="1039"/>
                  <a:pt x="2873" y="1045"/>
                </a:cubicBezTo>
                <a:cubicBezTo>
                  <a:pt x="2884" y="1051"/>
                  <a:pt x="2892" y="1059"/>
                  <a:pt x="2898" y="1071"/>
                </a:cubicBezTo>
                <a:close/>
                <a:moveTo>
                  <a:pt x="3428" y="1061"/>
                </a:moveTo>
                <a:cubicBezTo>
                  <a:pt x="3419" y="1052"/>
                  <a:pt x="3409" y="1046"/>
                  <a:pt x="3397" y="1042"/>
                </a:cubicBezTo>
                <a:cubicBezTo>
                  <a:pt x="3385" y="1038"/>
                  <a:pt x="3373" y="1036"/>
                  <a:pt x="3360" y="1036"/>
                </a:cubicBezTo>
                <a:cubicBezTo>
                  <a:pt x="3340" y="1036"/>
                  <a:pt x="3322" y="1040"/>
                  <a:pt x="3307" y="1049"/>
                </a:cubicBezTo>
                <a:cubicBezTo>
                  <a:pt x="3292" y="1058"/>
                  <a:pt x="3280" y="1071"/>
                  <a:pt x="3272" y="1086"/>
                </a:cubicBezTo>
                <a:cubicBezTo>
                  <a:pt x="3264" y="1102"/>
                  <a:pt x="3259" y="1121"/>
                  <a:pt x="3259" y="1142"/>
                </a:cubicBezTo>
                <a:cubicBezTo>
                  <a:pt x="3259" y="1163"/>
                  <a:pt x="3264" y="1181"/>
                  <a:pt x="3272" y="1197"/>
                </a:cubicBezTo>
                <a:cubicBezTo>
                  <a:pt x="3280" y="1213"/>
                  <a:pt x="3292" y="1225"/>
                  <a:pt x="3307" y="1233"/>
                </a:cubicBezTo>
                <a:cubicBezTo>
                  <a:pt x="3323" y="1242"/>
                  <a:pt x="3341" y="1246"/>
                  <a:pt x="3363" y="1246"/>
                </a:cubicBezTo>
                <a:cubicBezTo>
                  <a:pt x="3379" y="1246"/>
                  <a:pt x="3394" y="1244"/>
                  <a:pt x="3407" y="1239"/>
                </a:cubicBezTo>
                <a:cubicBezTo>
                  <a:pt x="3419" y="1234"/>
                  <a:pt x="3430" y="1227"/>
                  <a:pt x="3438" y="1219"/>
                </a:cubicBezTo>
                <a:cubicBezTo>
                  <a:pt x="3446" y="1210"/>
                  <a:pt x="3452" y="1199"/>
                  <a:pt x="3455" y="1188"/>
                </a:cubicBezTo>
                <a:cubicBezTo>
                  <a:pt x="3408" y="1183"/>
                  <a:pt x="3408" y="1183"/>
                  <a:pt x="3408" y="1183"/>
                </a:cubicBezTo>
                <a:cubicBezTo>
                  <a:pt x="3398" y="1197"/>
                  <a:pt x="3398" y="1197"/>
                  <a:pt x="3398" y="1197"/>
                </a:cubicBezTo>
                <a:cubicBezTo>
                  <a:pt x="3383" y="1206"/>
                  <a:pt x="3383" y="1206"/>
                  <a:pt x="3383" y="1206"/>
                </a:cubicBezTo>
                <a:cubicBezTo>
                  <a:pt x="3377" y="1208"/>
                  <a:pt x="3371" y="1209"/>
                  <a:pt x="3363" y="1209"/>
                </a:cubicBezTo>
                <a:cubicBezTo>
                  <a:pt x="3352" y="1209"/>
                  <a:pt x="3343" y="1207"/>
                  <a:pt x="3335" y="1202"/>
                </a:cubicBezTo>
                <a:cubicBezTo>
                  <a:pt x="3327" y="1198"/>
                  <a:pt x="3320" y="1191"/>
                  <a:pt x="3316" y="1183"/>
                </a:cubicBezTo>
                <a:cubicBezTo>
                  <a:pt x="3311" y="1175"/>
                  <a:pt x="3309" y="1165"/>
                  <a:pt x="3309" y="1154"/>
                </a:cubicBezTo>
                <a:cubicBezTo>
                  <a:pt x="3457" y="1154"/>
                  <a:pt x="3457" y="1154"/>
                  <a:pt x="3457" y="1154"/>
                </a:cubicBezTo>
                <a:cubicBezTo>
                  <a:pt x="3457" y="1139"/>
                  <a:pt x="3457" y="1139"/>
                  <a:pt x="3457" y="1139"/>
                </a:cubicBezTo>
                <a:cubicBezTo>
                  <a:pt x="3457" y="1121"/>
                  <a:pt x="3454" y="1106"/>
                  <a:pt x="3449" y="1093"/>
                </a:cubicBezTo>
                <a:cubicBezTo>
                  <a:pt x="3444" y="1080"/>
                  <a:pt x="3437" y="1069"/>
                  <a:pt x="3428" y="1061"/>
                </a:cubicBezTo>
                <a:close/>
                <a:moveTo>
                  <a:pt x="3309" y="1121"/>
                </a:moveTo>
                <a:cubicBezTo>
                  <a:pt x="3310" y="1113"/>
                  <a:pt x="3312" y="1106"/>
                  <a:pt x="3316" y="1099"/>
                </a:cubicBezTo>
                <a:cubicBezTo>
                  <a:pt x="3320" y="1091"/>
                  <a:pt x="3326" y="1085"/>
                  <a:pt x="3334" y="1080"/>
                </a:cubicBezTo>
                <a:cubicBezTo>
                  <a:pt x="3341" y="1076"/>
                  <a:pt x="3350" y="1073"/>
                  <a:pt x="3361" y="1073"/>
                </a:cubicBezTo>
                <a:cubicBezTo>
                  <a:pt x="3370" y="1073"/>
                  <a:pt x="3379" y="1075"/>
                  <a:pt x="3386" y="1080"/>
                </a:cubicBezTo>
                <a:cubicBezTo>
                  <a:pt x="3393" y="1084"/>
                  <a:pt x="3399" y="1089"/>
                  <a:pt x="3403" y="1097"/>
                </a:cubicBezTo>
                <a:cubicBezTo>
                  <a:pt x="3407" y="1104"/>
                  <a:pt x="3409" y="1112"/>
                  <a:pt x="3409" y="1121"/>
                </a:cubicBezTo>
                <a:lnTo>
                  <a:pt x="3309" y="1121"/>
                </a:lnTo>
                <a:close/>
                <a:moveTo>
                  <a:pt x="2975" y="754"/>
                </a:moveTo>
                <a:cubicBezTo>
                  <a:pt x="2861" y="754"/>
                  <a:pt x="2799" y="692"/>
                  <a:pt x="2791" y="557"/>
                </a:cubicBezTo>
                <a:cubicBezTo>
                  <a:pt x="3265" y="557"/>
                  <a:pt x="3265" y="557"/>
                  <a:pt x="3265" y="557"/>
                </a:cubicBezTo>
                <a:cubicBezTo>
                  <a:pt x="3265" y="551"/>
                  <a:pt x="3268" y="529"/>
                  <a:pt x="3268" y="506"/>
                </a:cubicBezTo>
                <a:cubicBezTo>
                  <a:pt x="3268" y="275"/>
                  <a:pt x="3157" y="171"/>
                  <a:pt x="2945" y="171"/>
                </a:cubicBezTo>
                <a:cubicBezTo>
                  <a:pt x="2732" y="171"/>
                  <a:pt x="2590" y="306"/>
                  <a:pt x="2590" y="525"/>
                </a:cubicBezTo>
                <a:cubicBezTo>
                  <a:pt x="2590" y="739"/>
                  <a:pt x="2713" y="871"/>
                  <a:pt x="2959" y="871"/>
                </a:cubicBezTo>
                <a:cubicBezTo>
                  <a:pt x="3107" y="871"/>
                  <a:pt x="3184" y="838"/>
                  <a:pt x="3242" y="805"/>
                </a:cubicBezTo>
                <a:cubicBezTo>
                  <a:pt x="3242" y="680"/>
                  <a:pt x="3242" y="680"/>
                  <a:pt x="3242" y="680"/>
                </a:cubicBezTo>
                <a:cubicBezTo>
                  <a:pt x="3130" y="680"/>
                  <a:pt x="3130" y="680"/>
                  <a:pt x="3130" y="680"/>
                </a:cubicBezTo>
                <a:cubicBezTo>
                  <a:pt x="3094" y="724"/>
                  <a:pt x="3063" y="754"/>
                  <a:pt x="2975" y="754"/>
                </a:cubicBezTo>
                <a:close/>
                <a:moveTo>
                  <a:pt x="2945" y="284"/>
                </a:moveTo>
                <a:cubicBezTo>
                  <a:pt x="3026" y="284"/>
                  <a:pt x="3064" y="331"/>
                  <a:pt x="3071" y="450"/>
                </a:cubicBezTo>
                <a:cubicBezTo>
                  <a:pt x="2794" y="450"/>
                  <a:pt x="2794" y="450"/>
                  <a:pt x="2794" y="450"/>
                </a:cubicBezTo>
                <a:cubicBezTo>
                  <a:pt x="2809" y="333"/>
                  <a:pt x="2863" y="284"/>
                  <a:pt x="2945" y="28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129473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pening Slide 2L Black">
    <p:bg>
      <p:bgPr>
        <a:solidFill>
          <a:schemeClr val="tx1"/>
        </a:solidFill>
        <a:effectLst/>
      </p:bgPr>
    </p:bg>
    <p:spTree>
      <p:nvGrpSpPr>
        <p:cNvPr id="1" name=""/>
        <p:cNvGrpSpPr/>
        <p:nvPr/>
      </p:nvGrpSpPr>
      <p:grpSpPr>
        <a:xfrm>
          <a:off x="0" y="0"/>
          <a:ext cx="0" cy="0"/>
          <a:chOff x="0" y="0"/>
          <a:chExt cx="0" cy="0"/>
        </a:xfrm>
      </p:grpSpPr>
      <p:sp>
        <p:nvSpPr>
          <p:cNvPr id="3" name="Title 2  ">
            <a:extLst>
              <a:ext uri="{FF2B5EF4-FFF2-40B4-BE49-F238E27FC236}">
                <a16:creationId xmlns:a16="http://schemas.microsoft.com/office/drawing/2014/main" xmlns="" id="{192D5A58-AEE7-4306-9C91-9CAD3E461182}"/>
              </a:ext>
            </a:extLst>
          </p:cNvPr>
          <p:cNvSpPr>
            <a:spLocks noGrp="1"/>
          </p:cNvSpPr>
          <p:nvPr>
            <p:ph type="title" hasCustomPrompt="1"/>
          </p:nvPr>
        </p:nvSpPr>
        <p:spPr>
          <a:xfrm>
            <a:off x="213030" y="211456"/>
            <a:ext cx="1938447" cy="545337"/>
          </a:xfrm>
          <a:solidFill>
            <a:srgbClr val="41B4D2"/>
          </a:solidFill>
        </p:spPr>
        <p:txBody>
          <a:bodyPr wrap="none" lIns="115200" rIns="90000"/>
          <a:lstStyle>
            <a:lvl1pPr>
              <a:defRPr baseline="0"/>
            </a:lvl1pPr>
          </a:lstStyle>
          <a:p>
            <a:r>
              <a:rPr lang="en-GB" dirty="0"/>
              <a:t>[Title]</a:t>
            </a:r>
          </a:p>
        </p:txBody>
      </p:sp>
      <p:sp>
        <p:nvSpPr>
          <p:cNvPr id="13" name="Frame text 12  ">
            <a:extLst>
              <a:ext uri="{FF2B5EF4-FFF2-40B4-BE49-F238E27FC236}">
                <a16:creationId xmlns:a16="http://schemas.microsoft.com/office/drawing/2014/main" xmlns="" id="{63C16955-3CEE-436B-BDC7-CFFC49469D07}"/>
              </a:ext>
            </a:extLst>
          </p:cNvPr>
          <p:cNvSpPr>
            <a:spLocks noGrp="1"/>
          </p:cNvSpPr>
          <p:nvPr>
            <p:ph type="body" sz="quarter" idx="11" hasCustomPrompt="1"/>
          </p:nvPr>
        </p:nvSpPr>
        <p:spPr>
          <a:xfrm>
            <a:off x="213031" y="747704"/>
            <a:ext cx="4938756" cy="545337"/>
          </a:xfrm>
          <a:solidFill>
            <a:srgbClr val="F5AF82"/>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[Capital letters]</a:t>
            </a:r>
          </a:p>
        </p:txBody>
      </p:sp>
      <p:sp>
        <p:nvSpPr>
          <p:cNvPr id="15" name="Frame text 12  ">
            <a:extLst>
              <a:ext uri="{FF2B5EF4-FFF2-40B4-BE49-F238E27FC236}">
                <a16:creationId xmlns:a16="http://schemas.microsoft.com/office/drawing/2014/main" xmlns="" id="{40A951FA-DFE5-4B93-ACE6-44227BA530A7}"/>
              </a:ext>
            </a:extLst>
          </p:cNvPr>
          <p:cNvSpPr>
            <a:spLocks noGrp="1"/>
          </p:cNvSpPr>
          <p:nvPr>
            <p:ph type="body" sz="quarter" idx="12" hasCustomPrompt="1"/>
          </p:nvPr>
        </p:nvSpPr>
        <p:spPr>
          <a:xfrm>
            <a:off x="213031" y="1283953"/>
            <a:ext cx="2948339" cy="545337"/>
          </a:xfrm>
          <a:noFill/>
        </p:spPr>
        <p:txBody>
          <a:bodyPr wrap="none" lIns="115200" tIns="36000" rIns="90000" anchor="ctr" anchorCtr="0">
            <a:spAutoFit/>
          </a:bodyPr>
          <a:lstStyle>
            <a:lvl1pPr marL="0" indent="0">
              <a:lnSpc>
                <a:spcPct val="98000"/>
              </a:lnSpc>
              <a:buFontTx/>
              <a:buNone/>
              <a:defRPr sz="3375" cap="all" baseline="0">
                <a:solidFill>
                  <a:srgbClr val="FFFFFF"/>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[Subtitle]</a:t>
            </a:r>
          </a:p>
        </p:txBody>
      </p:sp>
      <p:sp>
        <p:nvSpPr>
          <p:cNvPr id="31" name="Frame textbox 30  ">
            <a:extLst>
              <a:ext uri="{FF2B5EF4-FFF2-40B4-BE49-F238E27FC236}">
                <a16:creationId xmlns:a16="http://schemas.microsoft.com/office/drawing/2014/main" xmlns="" id="{FA6F14F5-C22B-4842-9E14-2F57417EBC4D}"/>
              </a:ext>
            </a:extLst>
          </p:cNvPr>
          <p:cNvSpPr txBox="1">
            <a:spLocks/>
          </p:cNvSpPr>
          <p:nvPr userDrawn="1"/>
        </p:nvSpPr>
        <p:spPr>
          <a:xfrm>
            <a:off x="450093" y="4830636"/>
            <a:ext cx="65676" cy="123111"/>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solidFill>
                  <a:schemeClr val="bg1"/>
                </a:solidFill>
                <a:latin typeface="Arial" panose="020B0604020202020204" pitchFamily="34" charset="0"/>
              </a:rPr>
              <a:t>|</a:t>
            </a:r>
            <a:endParaRPr lang="nl-NL" sz="800" b="1" i="0" baseline="0" dirty="0">
              <a:solidFill>
                <a:schemeClr val="bg1"/>
              </a:solidFill>
              <a:latin typeface="Arial" panose="020B0604020202020204" pitchFamily="34" charset="0"/>
            </a:endParaRPr>
          </a:p>
        </p:txBody>
      </p:sp>
      <p:sp>
        <p:nvSpPr>
          <p:cNvPr id="4" name="Frame date 3  ">
            <a:extLst>
              <a:ext uri="{FF2B5EF4-FFF2-40B4-BE49-F238E27FC236}">
                <a16:creationId xmlns:a16="http://schemas.microsoft.com/office/drawing/2014/main" xmlns="" id="{851F8974-1531-4F4B-9BB7-6039A6A3F126}"/>
              </a:ext>
            </a:extLst>
          </p:cNvPr>
          <p:cNvSpPr>
            <a:spLocks noGrp="1"/>
          </p:cNvSpPr>
          <p:nvPr>
            <p:ph type="dt" sz="half" idx="13"/>
          </p:nvPr>
        </p:nvSpPr>
        <p:spPr>
          <a:xfrm>
            <a:off x="213120" y="1972440"/>
            <a:ext cx="1620000" cy="189000"/>
          </a:xfrm>
        </p:spPr>
        <p:txBody>
          <a:bodyPr/>
          <a:lstStyle>
            <a:lvl1pPr>
              <a:defRPr>
                <a:solidFill>
                  <a:schemeClr val="bg1"/>
                </a:solidFill>
              </a:defRPr>
            </a:lvl1pPr>
          </a:lstStyle>
          <a:p>
            <a:fld id="{C03A57A8-E016-44CC-BF02-147C52FB6E0F}" type="datetime1">
              <a:rPr lang="en-GB" noProof="1" smtClean="0"/>
              <a:t>23/04/2020</a:t>
            </a:fld>
            <a:endParaRPr lang="en-GB" noProof="1"/>
          </a:p>
        </p:txBody>
      </p:sp>
      <p:sp>
        <p:nvSpPr>
          <p:cNvPr id="5" name="Frame footer 4  ">
            <a:extLst>
              <a:ext uri="{FF2B5EF4-FFF2-40B4-BE49-F238E27FC236}">
                <a16:creationId xmlns:a16="http://schemas.microsoft.com/office/drawing/2014/main" xmlns="" id="{F1FF525E-D85F-4700-9344-F1D09770E508}"/>
              </a:ext>
            </a:extLst>
          </p:cNvPr>
          <p:cNvSpPr>
            <a:spLocks noGrp="1"/>
          </p:cNvSpPr>
          <p:nvPr>
            <p:ph type="ftr" sz="quarter" idx="14"/>
          </p:nvPr>
        </p:nvSpPr>
        <p:spPr/>
        <p:txBody>
          <a:bodyPr/>
          <a:lstStyle>
            <a:lvl1pPr>
              <a:defRPr>
                <a:solidFill>
                  <a:schemeClr val="bg1"/>
                </a:solidFill>
              </a:defRPr>
            </a:lvl1pPr>
          </a:lstStyle>
          <a:p>
            <a:r>
              <a:rPr lang="en-GB" noProof="1"/>
              <a:t>Author | GBU | Division | Department | Confidentiality | © Worldline</a:t>
            </a:r>
          </a:p>
        </p:txBody>
      </p:sp>
      <p:sp>
        <p:nvSpPr>
          <p:cNvPr id="6" name="Frame slide number 5  ">
            <a:extLst>
              <a:ext uri="{FF2B5EF4-FFF2-40B4-BE49-F238E27FC236}">
                <a16:creationId xmlns:a16="http://schemas.microsoft.com/office/drawing/2014/main" xmlns="" id="{743F2B58-A7DC-4C75-A08B-31C19A84D598}"/>
              </a:ext>
            </a:extLst>
          </p:cNvPr>
          <p:cNvSpPr>
            <a:spLocks noGrp="1"/>
          </p:cNvSpPr>
          <p:nvPr>
            <p:ph type="sldNum" sz="quarter" idx="15"/>
          </p:nvPr>
        </p:nvSpPr>
        <p:spPr/>
        <p:txBody>
          <a:bodyPr/>
          <a:lstStyle>
            <a:lvl1pPr>
              <a:defRPr>
                <a:solidFill>
                  <a:schemeClr val="bg1"/>
                </a:solidFill>
              </a:defRPr>
            </a:lvl1pPr>
          </a:lstStyle>
          <a:p>
            <a:fld id="{1336C48C-F87C-4E4B-81EF-5027B17D1F61}" type="slidenum">
              <a:rPr lang="en-GB" noProof="1" smtClean="0"/>
              <a:pPr/>
              <a:t>‹N°›</a:t>
            </a:fld>
            <a:endParaRPr lang="en-GB" noProof="1"/>
          </a:p>
        </p:txBody>
      </p:sp>
      <p:sp>
        <p:nvSpPr>
          <p:cNvPr id="7" name="LS_equensWorldline  (JU-Free) " hidden="1">
            <a:extLst>
              <a:ext uri="{FF2B5EF4-FFF2-40B4-BE49-F238E27FC236}">
                <a16:creationId xmlns:a16="http://schemas.microsoft.com/office/drawing/2014/main" xmlns="" id="{A02BA18C-8C07-4006-A50E-7EE570778CCF}"/>
              </a:ext>
            </a:extLst>
          </p:cNvPr>
          <p:cNvSpPr>
            <a:spLocks/>
          </p:cNvSpPr>
          <p:nvPr userDrawn="1"/>
        </p:nvSpPr>
        <p:spPr bwMode="auto">
          <a:xfrm>
            <a:off x="6631920" y="4704840"/>
            <a:ext cx="2296800" cy="267840"/>
          </a:xfrm>
          <a:custGeom>
            <a:avLst/>
            <a:gdLst>
              <a:gd name="T0" fmla="*/ 625 w 9643"/>
              <a:gd name="T1" fmla="*/ 744 h 1128"/>
              <a:gd name="T2" fmla="*/ 652 w 9643"/>
              <a:gd name="T3" fmla="*/ 572 h 1128"/>
              <a:gd name="T4" fmla="*/ 201 w 9643"/>
              <a:gd name="T5" fmla="*/ 518 h 1128"/>
              <a:gd name="T6" fmla="*/ 989 w 9643"/>
              <a:gd name="T7" fmla="*/ 244 h 1128"/>
              <a:gd name="T8" fmla="*/ 1091 w 9643"/>
              <a:gd name="T9" fmla="*/ 1028 h 1128"/>
              <a:gd name="T10" fmla="*/ 1374 w 9643"/>
              <a:gd name="T11" fmla="*/ 997 h 1128"/>
              <a:gd name="T12" fmla="*/ 1180 w 9643"/>
              <a:gd name="T13" fmla="*/ 396 h 1128"/>
              <a:gd name="T14" fmla="*/ 9047 w 9643"/>
              <a:gd name="T15" fmla="*/ 794 h 1128"/>
              <a:gd name="T16" fmla="*/ 8458 w 9643"/>
              <a:gd name="T17" fmla="*/ 324 h 1128"/>
              <a:gd name="T18" fmla="*/ 8162 w 9643"/>
              <a:gd name="T19" fmla="*/ 804 h 1128"/>
              <a:gd name="T20" fmla="*/ 7927 w 9643"/>
              <a:gd name="T21" fmla="*/ 532 h 1128"/>
              <a:gd name="T22" fmla="*/ 7750 w 9643"/>
              <a:gd name="T23" fmla="*/ 722 h 1128"/>
              <a:gd name="T24" fmla="*/ 7570 w 9643"/>
              <a:gd name="T25" fmla="*/ 721 h 1128"/>
              <a:gd name="T26" fmla="*/ 8062 w 9643"/>
              <a:gd name="T27" fmla="*/ 927 h 1128"/>
              <a:gd name="T28" fmla="*/ 8101 w 9643"/>
              <a:gd name="T29" fmla="*/ 929 h 1128"/>
              <a:gd name="T30" fmla="*/ 8461 w 9643"/>
              <a:gd name="T31" fmla="*/ 421 h 1128"/>
              <a:gd name="T32" fmla="*/ 8703 w 9643"/>
              <a:gd name="T33" fmla="*/ 744 h 1128"/>
              <a:gd name="T34" fmla="*/ 9616 w 9643"/>
              <a:gd name="T35" fmla="*/ 743 h 1128"/>
              <a:gd name="T36" fmla="*/ 9643 w 9643"/>
              <a:gd name="T37" fmla="*/ 573 h 1128"/>
              <a:gd name="T38" fmla="*/ 6409 w 9643"/>
              <a:gd name="T39" fmla="*/ 248 h 1128"/>
              <a:gd name="T40" fmla="*/ 6219 w 9643"/>
              <a:gd name="T41" fmla="*/ 913 h 1128"/>
              <a:gd name="T42" fmla="*/ 6409 w 9643"/>
              <a:gd name="T43" fmla="*/ 248 h 1128"/>
              <a:gd name="T44" fmla="*/ 7908 w 9643"/>
              <a:gd name="T45" fmla="*/ 125 h 1128"/>
              <a:gd name="T46" fmla="*/ 5741 w 9643"/>
              <a:gd name="T47" fmla="*/ 766 h 1128"/>
              <a:gd name="T48" fmla="*/ 5273 w 9643"/>
              <a:gd name="T49" fmla="*/ 589 h 1128"/>
              <a:gd name="T50" fmla="*/ 5674 w 9643"/>
              <a:gd name="T51" fmla="*/ 451 h 1128"/>
              <a:gd name="T52" fmla="*/ 3803 w 9643"/>
              <a:gd name="T53" fmla="*/ 929 h 1128"/>
              <a:gd name="T54" fmla="*/ 3921 w 9643"/>
              <a:gd name="T55" fmla="*/ 741 h 1128"/>
              <a:gd name="T56" fmla="*/ 4081 w 9643"/>
              <a:gd name="T57" fmla="*/ 424 h 1128"/>
              <a:gd name="T58" fmla="*/ 4105 w 9643"/>
              <a:gd name="T59" fmla="*/ 713 h 1128"/>
              <a:gd name="T60" fmla="*/ 4696 w 9643"/>
              <a:gd name="T61" fmla="*/ 353 h 1128"/>
              <a:gd name="T62" fmla="*/ 4045 w 9643"/>
              <a:gd name="T63" fmla="*/ 114 h 1128"/>
              <a:gd name="T64" fmla="*/ 4457 w 9643"/>
              <a:gd name="T65" fmla="*/ 690 h 1128"/>
              <a:gd name="T66" fmla="*/ 4985 w 9643"/>
              <a:gd name="T67" fmla="*/ 690 h 1128"/>
              <a:gd name="T68" fmla="*/ 5363 w 9643"/>
              <a:gd name="T69" fmla="*/ 0 h 1128"/>
              <a:gd name="T70" fmla="*/ 2172 w 9643"/>
              <a:gd name="T71" fmla="*/ 592 h 1128"/>
              <a:gd name="T72" fmla="*/ 2062 w 9643"/>
              <a:gd name="T73" fmla="*/ 264 h 1128"/>
              <a:gd name="T74" fmla="*/ 1638 w 9643"/>
              <a:gd name="T75" fmla="*/ 627 h 1128"/>
              <a:gd name="T76" fmla="*/ 1643 w 9643"/>
              <a:gd name="T77" fmla="*/ 931 h 1128"/>
              <a:gd name="T78" fmla="*/ 2056 w 9643"/>
              <a:gd name="T79" fmla="*/ 930 h 1128"/>
              <a:gd name="T80" fmla="*/ 2735 w 9643"/>
              <a:gd name="T81" fmla="*/ 743 h 1128"/>
              <a:gd name="T82" fmla="*/ 2509 w 9643"/>
              <a:gd name="T83" fmla="*/ 247 h 1128"/>
              <a:gd name="T84" fmla="*/ 7385 w 9643"/>
              <a:gd name="T85" fmla="*/ 45 h 1128"/>
              <a:gd name="T86" fmla="*/ 6846 w 9643"/>
              <a:gd name="T87" fmla="*/ 797 h 1128"/>
              <a:gd name="T88" fmla="*/ 6691 w 9643"/>
              <a:gd name="T89" fmla="*/ 149 h 1128"/>
              <a:gd name="T90" fmla="*/ 6511 w 9643"/>
              <a:gd name="T91" fmla="*/ 744 h 1128"/>
              <a:gd name="T92" fmla="*/ 7339 w 9643"/>
              <a:gd name="T93" fmla="*/ 913 h 1128"/>
              <a:gd name="T94" fmla="*/ 7135 w 9643"/>
              <a:gd name="T95" fmla="*/ 801 h 1128"/>
              <a:gd name="T96" fmla="*/ 3492 w 9643"/>
              <a:gd name="T97" fmla="*/ 426 h 1128"/>
              <a:gd name="T98" fmla="*/ 3069 w 9643"/>
              <a:gd name="T99" fmla="*/ 420 h 1128"/>
              <a:gd name="T100" fmla="*/ 3066 w 9643"/>
              <a:gd name="T101" fmla="*/ 323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43" h="1128">
                <a:moveTo>
                  <a:pt x="339" y="244"/>
                </a:moveTo>
                <a:cubicBezTo>
                  <a:pt x="146" y="244"/>
                  <a:pt x="0" y="377"/>
                  <a:pt x="0" y="591"/>
                </a:cubicBezTo>
                <a:cubicBezTo>
                  <a:pt x="0" y="801"/>
                  <a:pt x="125" y="931"/>
                  <a:pt x="352" y="931"/>
                </a:cubicBezTo>
                <a:cubicBezTo>
                  <a:pt x="492" y="931"/>
                  <a:pt x="570" y="896"/>
                  <a:pt x="625" y="866"/>
                </a:cubicBezTo>
                <a:cubicBezTo>
                  <a:pt x="625" y="744"/>
                  <a:pt x="625" y="744"/>
                  <a:pt x="625" y="744"/>
                </a:cubicBezTo>
                <a:cubicBezTo>
                  <a:pt x="566" y="744"/>
                  <a:pt x="566" y="744"/>
                  <a:pt x="566" y="744"/>
                </a:cubicBezTo>
                <a:cubicBezTo>
                  <a:pt x="521" y="776"/>
                  <a:pt x="460" y="800"/>
                  <a:pt x="382" y="800"/>
                </a:cubicBezTo>
                <a:cubicBezTo>
                  <a:pt x="274" y="800"/>
                  <a:pt x="208" y="763"/>
                  <a:pt x="199" y="629"/>
                </a:cubicBezTo>
                <a:cubicBezTo>
                  <a:pt x="649" y="629"/>
                  <a:pt x="649" y="629"/>
                  <a:pt x="649" y="629"/>
                </a:cubicBezTo>
                <a:cubicBezTo>
                  <a:pt x="649" y="623"/>
                  <a:pt x="652" y="595"/>
                  <a:pt x="652" y="572"/>
                </a:cubicBezTo>
                <a:cubicBezTo>
                  <a:pt x="652" y="352"/>
                  <a:pt x="543" y="244"/>
                  <a:pt x="339" y="244"/>
                </a:cubicBezTo>
                <a:close/>
                <a:moveTo>
                  <a:pt x="201" y="518"/>
                </a:moveTo>
                <a:cubicBezTo>
                  <a:pt x="216" y="393"/>
                  <a:pt x="272" y="361"/>
                  <a:pt x="339" y="361"/>
                </a:cubicBezTo>
                <a:cubicBezTo>
                  <a:pt x="415" y="361"/>
                  <a:pt x="457" y="399"/>
                  <a:pt x="461" y="518"/>
                </a:cubicBezTo>
                <a:lnTo>
                  <a:pt x="201" y="518"/>
                </a:lnTo>
                <a:close/>
                <a:moveTo>
                  <a:pt x="1374" y="997"/>
                </a:moveTo>
                <a:cubicBezTo>
                  <a:pt x="1374" y="264"/>
                  <a:pt x="1374" y="264"/>
                  <a:pt x="1374" y="264"/>
                </a:cubicBezTo>
                <a:cubicBezTo>
                  <a:pt x="1257" y="264"/>
                  <a:pt x="1257" y="264"/>
                  <a:pt x="1257" y="264"/>
                </a:cubicBezTo>
                <a:cubicBezTo>
                  <a:pt x="1237" y="264"/>
                  <a:pt x="1205" y="270"/>
                  <a:pt x="1189" y="327"/>
                </a:cubicBezTo>
                <a:cubicBezTo>
                  <a:pt x="1143" y="276"/>
                  <a:pt x="1083" y="244"/>
                  <a:pt x="989" y="244"/>
                </a:cubicBezTo>
                <a:cubicBezTo>
                  <a:pt x="854" y="244"/>
                  <a:pt x="695" y="364"/>
                  <a:pt x="695" y="610"/>
                </a:cubicBezTo>
                <a:cubicBezTo>
                  <a:pt x="695" y="861"/>
                  <a:pt x="845" y="929"/>
                  <a:pt x="984" y="929"/>
                </a:cubicBezTo>
                <a:cubicBezTo>
                  <a:pt x="1071" y="929"/>
                  <a:pt x="1135" y="901"/>
                  <a:pt x="1180" y="863"/>
                </a:cubicBezTo>
                <a:cubicBezTo>
                  <a:pt x="1180" y="1028"/>
                  <a:pt x="1180" y="1028"/>
                  <a:pt x="1180" y="1028"/>
                </a:cubicBezTo>
                <a:cubicBezTo>
                  <a:pt x="1091" y="1028"/>
                  <a:pt x="1091" y="1028"/>
                  <a:pt x="1091" y="1028"/>
                </a:cubicBezTo>
                <a:cubicBezTo>
                  <a:pt x="1091" y="1128"/>
                  <a:pt x="1091" y="1128"/>
                  <a:pt x="1091" y="1128"/>
                </a:cubicBezTo>
                <a:cubicBezTo>
                  <a:pt x="1457" y="1128"/>
                  <a:pt x="1457" y="1128"/>
                  <a:pt x="1457" y="1128"/>
                </a:cubicBezTo>
                <a:cubicBezTo>
                  <a:pt x="1457" y="1028"/>
                  <a:pt x="1457" y="1028"/>
                  <a:pt x="1457" y="1028"/>
                </a:cubicBezTo>
                <a:cubicBezTo>
                  <a:pt x="1407" y="1028"/>
                  <a:pt x="1407" y="1028"/>
                  <a:pt x="1407" y="1028"/>
                </a:cubicBezTo>
                <a:cubicBezTo>
                  <a:pt x="1391" y="1028"/>
                  <a:pt x="1374" y="1012"/>
                  <a:pt x="1374" y="997"/>
                </a:cubicBezTo>
                <a:close/>
                <a:moveTo>
                  <a:pt x="1180" y="785"/>
                </a:moveTo>
                <a:cubicBezTo>
                  <a:pt x="1146" y="806"/>
                  <a:pt x="1102" y="819"/>
                  <a:pt x="1049" y="819"/>
                </a:cubicBezTo>
                <a:cubicBezTo>
                  <a:pt x="969" y="819"/>
                  <a:pt x="891" y="786"/>
                  <a:pt x="891" y="607"/>
                </a:cubicBezTo>
                <a:cubicBezTo>
                  <a:pt x="891" y="441"/>
                  <a:pt x="973" y="373"/>
                  <a:pt x="1065" y="373"/>
                </a:cubicBezTo>
                <a:cubicBezTo>
                  <a:pt x="1105" y="373"/>
                  <a:pt x="1147" y="384"/>
                  <a:pt x="1180" y="396"/>
                </a:cubicBezTo>
                <a:lnTo>
                  <a:pt x="1180" y="785"/>
                </a:lnTo>
                <a:close/>
                <a:moveTo>
                  <a:pt x="9643" y="573"/>
                </a:moveTo>
                <a:cubicBezTo>
                  <a:pt x="9643" y="354"/>
                  <a:pt x="9535" y="247"/>
                  <a:pt x="9331" y="247"/>
                </a:cubicBezTo>
                <a:cubicBezTo>
                  <a:pt x="9139" y="247"/>
                  <a:pt x="8994" y="378"/>
                  <a:pt x="8994" y="591"/>
                </a:cubicBezTo>
                <a:cubicBezTo>
                  <a:pt x="8994" y="672"/>
                  <a:pt x="9012" y="740"/>
                  <a:pt x="9047" y="794"/>
                </a:cubicBezTo>
                <a:cubicBezTo>
                  <a:pt x="9023" y="801"/>
                  <a:pt x="8997" y="806"/>
                  <a:pt x="8970" y="806"/>
                </a:cubicBezTo>
                <a:cubicBezTo>
                  <a:pt x="8919" y="806"/>
                  <a:pt x="8891" y="792"/>
                  <a:pt x="8884" y="745"/>
                </a:cubicBezTo>
                <a:cubicBezTo>
                  <a:pt x="8884" y="427"/>
                  <a:pt x="8884" y="427"/>
                  <a:pt x="8884" y="427"/>
                </a:cubicBezTo>
                <a:cubicBezTo>
                  <a:pt x="8884" y="278"/>
                  <a:pt x="8799" y="248"/>
                  <a:pt x="8698" y="248"/>
                </a:cubicBezTo>
                <a:cubicBezTo>
                  <a:pt x="8606" y="248"/>
                  <a:pt x="8523" y="278"/>
                  <a:pt x="8458" y="324"/>
                </a:cubicBezTo>
                <a:cubicBezTo>
                  <a:pt x="8451" y="267"/>
                  <a:pt x="8432" y="264"/>
                  <a:pt x="8399" y="264"/>
                </a:cubicBezTo>
                <a:cubicBezTo>
                  <a:pt x="8279" y="264"/>
                  <a:pt x="8279" y="264"/>
                  <a:pt x="8279" y="264"/>
                </a:cubicBezTo>
                <a:cubicBezTo>
                  <a:pt x="8279" y="790"/>
                  <a:pt x="8279" y="790"/>
                  <a:pt x="8279" y="790"/>
                </a:cubicBezTo>
                <a:cubicBezTo>
                  <a:pt x="8252" y="799"/>
                  <a:pt x="8222" y="806"/>
                  <a:pt x="8191" y="806"/>
                </a:cubicBezTo>
                <a:cubicBezTo>
                  <a:pt x="8180" y="806"/>
                  <a:pt x="8171" y="806"/>
                  <a:pt x="8162" y="804"/>
                </a:cubicBezTo>
                <a:cubicBezTo>
                  <a:pt x="8125" y="798"/>
                  <a:pt x="8106" y="776"/>
                  <a:pt x="8106" y="724"/>
                </a:cubicBezTo>
                <a:cubicBezTo>
                  <a:pt x="8106" y="381"/>
                  <a:pt x="8106" y="381"/>
                  <a:pt x="8106" y="381"/>
                </a:cubicBezTo>
                <a:cubicBezTo>
                  <a:pt x="8106" y="279"/>
                  <a:pt x="8097" y="264"/>
                  <a:pt x="8033" y="264"/>
                </a:cubicBezTo>
                <a:cubicBezTo>
                  <a:pt x="7927" y="264"/>
                  <a:pt x="7927" y="264"/>
                  <a:pt x="7927" y="264"/>
                </a:cubicBezTo>
                <a:cubicBezTo>
                  <a:pt x="7927" y="532"/>
                  <a:pt x="7927" y="532"/>
                  <a:pt x="7927" y="532"/>
                </a:cubicBezTo>
                <a:cubicBezTo>
                  <a:pt x="7927" y="723"/>
                  <a:pt x="7927" y="723"/>
                  <a:pt x="7927" y="723"/>
                </a:cubicBezTo>
                <a:cubicBezTo>
                  <a:pt x="7927" y="726"/>
                  <a:pt x="7927" y="726"/>
                  <a:pt x="7927" y="726"/>
                </a:cubicBezTo>
                <a:cubicBezTo>
                  <a:pt x="7927" y="790"/>
                  <a:pt x="7927" y="790"/>
                  <a:pt x="7927" y="790"/>
                </a:cubicBezTo>
                <a:cubicBezTo>
                  <a:pt x="7899" y="799"/>
                  <a:pt x="7869" y="806"/>
                  <a:pt x="7837" y="806"/>
                </a:cubicBezTo>
                <a:cubicBezTo>
                  <a:pt x="7778" y="806"/>
                  <a:pt x="7750" y="788"/>
                  <a:pt x="7750" y="722"/>
                </a:cubicBezTo>
                <a:cubicBezTo>
                  <a:pt x="7749" y="148"/>
                  <a:pt x="7749" y="148"/>
                  <a:pt x="7749" y="148"/>
                </a:cubicBezTo>
                <a:cubicBezTo>
                  <a:pt x="7749" y="60"/>
                  <a:pt x="7739" y="45"/>
                  <a:pt x="7674" y="45"/>
                </a:cubicBezTo>
                <a:cubicBezTo>
                  <a:pt x="7570" y="45"/>
                  <a:pt x="7570" y="45"/>
                  <a:pt x="7570" y="45"/>
                </a:cubicBezTo>
                <a:cubicBezTo>
                  <a:pt x="7570" y="552"/>
                  <a:pt x="7570" y="552"/>
                  <a:pt x="7570" y="552"/>
                </a:cubicBezTo>
                <a:cubicBezTo>
                  <a:pt x="7570" y="721"/>
                  <a:pt x="7570" y="721"/>
                  <a:pt x="7570" y="721"/>
                </a:cubicBezTo>
                <a:cubicBezTo>
                  <a:pt x="7570" y="744"/>
                  <a:pt x="7570" y="744"/>
                  <a:pt x="7570" y="744"/>
                </a:cubicBezTo>
                <a:cubicBezTo>
                  <a:pt x="7570" y="893"/>
                  <a:pt x="7645" y="929"/>
                  <a:pt x="7745" y="929"/>
                </a:cubicBezTo>
                <a:cubicBezTo>
                  <a:pt x="7825" y="929"/>
                  <a:pt x="7907" y="903"/>
                  <a:pt x="7970" y="866"/>
                </a:cubicBezTo>
                <a:cubicBezTo>
                  <a:pt x="7996" y="893"/>
                  <a:pt x="8007" y="919"/>
                  <a:pt x="8062" y="927"/>
                </a:cubicBezTo>
                <a:cubicBezTo>
                  <a:pt x="8062" y="927"/>
                  <a:pt x="8062" y="927"/>
                  <a:pt x="8062" y="927"/>
                </a:cubicBezTo>
                <a:cubicBezTo>
                  <a:pt x="8070" y="928"/>
                  <a:pt x="8078" y="929"/>
                  <a:pt x="8087" y="929"/>
                </a:cubicBezTo>
                <a:cubicBezTo>
                  <a:pt x="8097" y="929"/>
                  <a:pt x="8097" y="929"/>
                  <a:pt x="8097" y="929"/>
                </a:cubicBezTo>
                <a:cubicBezTo>
                  <a:pt x="8099" y="929"/>
                  <a:pt x="8099" y="929"/>
                  <a:pt x="8099" y="929"/>
                </a:cubicBezTo>
                <a:cubicBezTo>
                  <a:pt x="8099" y="929"/>
                  <a:pt x="8099" y="929"/>
                  <a:pt x="8099" y="929"/>
                </a:cubicBezTo>
                <a:cubicBezTo>
                  <a:pt x="8101" y="929"/>
                  <a:pt x="8101" y="929"/>
                  <a:pt x="8101" y="929"/>
                </a:cubicBezTo>
                <a:cubicBezTo>
                  <a:pt x="8106" y="929"/>
                  <a:pt x="8106" y="929"/>
                  <a:pt x="8106" y="929"/>
                </a:cubicBezTo>
                <a:cubicBezTo>
                  <a:pt x="8166" y="928"/>
                  <a:pt x="8227" y="912"/>
                  <a:pt x="8279" y="888"/>
                </a:cubicBezTo>
                <a:cubicBezTo>
                  <a:pt x="8279" y="913"/>
                  <a:pt x="8279" y="913"/>
                  <a:pt x="8279" y="913"/>
                </a:cubicBezTo>
                <a:cubicBezTo>
                  <a:pt x="8461" y="913"/>
                  <a:pt x="8461" y="913"/>
                  <a:pt x="8461" y="913"/>
                </a:cubicBezTo>
                <a:cubicBezTo>
                  <a:pt x="8461" y="421"/>
                  <a:pt x="8461" y="421"/>
                  <a:pt x="8461" y="421"/>
                </a:cubicBezTo>
                <a:cubicBezTo>
                  <a:pt x="8505" y="406"/>
                  <a:pt x="8559" y="391"/>
                  <a:pt x="8618" y="391"/>
                </a:cubicBezTo>
                <a:cubicBezTo>
                  <a:pt x="8678" y="391"/>
                  <a:pt x="8704" y="410"/>
                  <a:pt x="8704" y="476"/>
                </a:cubicBezTo>
                <a:cubicBezTo>
                  <a:pt x="8704" y="552"/>
                  <a:pt x="8704" y="552"/>
                  <a:pt x="8704" y="552"/>
                </a:cubicBezTo>
                <a:cubicBezTo>
                  <a:pt x="8703" y="552"/>
                  <a:pt x="8703" y="552"/>
                  <a:pt x="8703" y="552"/>
                </a:cubicBezTo>
                <a:cubicBezTo>
                  <a:pt x="8703" y="744"/>
                  <a:pt x="8703" y="744"/>
                  <a:pt x="8703" y="744"/>
                </a:cubicBezTo>
                <a:cubicBezTo>
                  <a:pt x="8703" y="893"/>
                  <a:pt x="8778" y="929"/>
                  <a:pt x="8878" y="929"/>
                </a:cubicBezTo>
                <a:cubicBezTo>
                  <a:pt x="8962" y="929"/>
                  <a:pt x="9047" y="901"/>
                  <a:pt x="9110" y="861"/>
                </a:cubicBezTo>
                <a:cubicBezTo>
                  <a:pt x="9168" y="905"/>
                  <a:pt x="9247" y="929"/>
                  <a:pt x="9345" y="929"/>
                </a:cubicBezTo>
                <a:cubicBezTo>
                  <a:pt x="9483" y="929"/>
                  <a:pt x="9561" y="895"/>
                  <a:pt x="9616" y="865"/>
                </a:cubicBezTo>
                <a:cubicBezTo>
                  <a:pt x="9616" y="743"/>
                  <a:pt x="9616" y="743"/>
                  <a:pt x="9616" y="743"/>
                </a:cubicBezTo>
                <a:cubicBezTo>
                  <a:pt x="9557" y="743"/>
                  <a:pt x="9557" y="743"/>
                  <a:pt x="9557" y="743"/>
                </a:cubicBezTo>
                <a:cubicBezTo>
                  <a:pt x="9512" y="775"/>
                  <a:pt x="9452" y="799"/>
                  <a:pt x="9374" y="799"/>
                </a:cubicBezTo>
                <a:cubicBezTo>
                  <a:pt x="9267" y="799"/>
                  <a:pt x="9201" y="762"/>
                  <a:pt x="9192" y="630"/>
                </a:cubicBezTo>
                <a:cubicBezTo>
                  <a:pt x="9640" y="630"/>
                  <a:pt x="9640" y="630"/>
                  <a:pt x="9640" y="630"/>
                </a:cubicBezTo>
                <a:cubicBezTo>
                  <a:pt x="9640" y="623"/>
                  <a:pt x="9643" y="595"/>
                  <a:pt x="9643" y="573"/>
                </a:cubicBezTo>
                <a:close/>
                <a:moveTo>
                  <a:pt x="9194" y="518"/>
                </a:moveTo>
                <a:cubicBezTo>
                  <a:pt x="9209" y="395"/>
                  <a:pt x="9264" y="363"/>
                  <a:pt x="9331" y="363"/>
                </a:cubicBezTo>
                <a:cubicBezTo>
                  <a:pt x="9407" y="363"/>
                  <a:pt x="9449" y="401"/>
                  <a:pt x="9453" y="518"/>
                </a:cubicBezTo>
                <a:lnTo>
                  <a:pt x="9194" y="518"/>
                </a:lnTo>
                <a:close/>
                <a:moveTo>
                  <a:pt x="6409" y="248"/>
                </a:moveTo>
                <a:cubicBezTo>
                  <a:pt x="6423" y="248"/>
                  <a:pt x="6438" y="250"/>
                  <a:pt x="6451" y="254"/>
                </a:cubicBezTo>
                <a:cubicBezTo>
                  <a:pt x="6451" y="400"/>
                  <a:pt x="6451" y="400"/>
                  <a:pt x="6451" y="400"/>
                </a:cubicBezTo>
                <a:cubicBezTo>
                  <a:pt x="6418" y="400"/>
                  <a:pt x="6418" y="400"/>
                  <a:pt x="6418" y="400"/>
                </a:cubicBezTo>
                <a:cubicBezTo>
                  <a:pt x="6323" y="400"/>
                  <a:pt x="6256" y="420"/>
                  <a:pt x="6219" y="439"/>
                </a:cubicBezTo>
                <a:cubicBezTo>
                  <a:pt x="6219" y="913"/>
                  <a:pt x="6219" y="913"/>
                  <a:pt x="6219" y="913"/>
                </a:cubicBezTo>
                <a:cubicBezTo>
                  <a:pt x="6037" y="913"/>
                  <a:pt x="6037" y="913"/>
                  <a:pt x="6037" y="913"/>
                </a:cubicBezTo>
                <a:cubicBezTo>
                  <a:pt x="6037" y="264"/>
                  <a:pt x="6037" y="264"/>
                  <a:pt x="6037" y="264"/>
                </a:cubicBezTo>
                <a:cubicBezTo>
                  <a:pt x="6157" y="264"/>
                  <a:pt x="6157" y="264"/>
                  <a:pt x="6157" y="264"/>
                </a:cubicBezTo>
                <a:cubicBezTo>
                  <a:pt x="6190" y="264"/>
                  <a:pt x="6210" y="265"/>
                  <a:pt x="6216" y="331"/>
                </a:cubicBezTo>
                <a:cubicBezTo>
                  <a:pt x="6260" y="287"/>
                  <a:pt x="6323" y="248"/>
                  <a:pt x="6409" y="248"/>
                </a:cubicBezTo>
                <a:close/>
                <a:moveTo>
                  <a:pt x="7908" y="125"/>
                </a:moveTo>
                <a:cubicBezTo>
                  <a:pt x="7908" y="70"/>
                  <a:pt x="7955" y="26"/>
                  <a:pt x="8013" y="26"/>
                </a:cubicBezTo>
                <a:cubicBezTo>
                  <a:pt x="8071" y="26"/>
                  <a:pt x="8118" y="70"/>
                  <a:pt x="8118" y="125"/>
                </a:cubicBezTo>
                <a:cubicBezTo>
                  <a:pt x="8118" y="179"/>
                  <a:pt x="8071" y="222"/>
                  <a:pt x="8013" y="222"/>
                </a:cubicBezTo>
                <a:cubicBezTo>
                  <a:pt x="7955" y="222"/>
                  <a:pt x="7908" y="179"/>
                  <a:pt x="7908" y="125"/>
                </a:cubicBezTo>
                <a:close/>
                <a:moveTo>
                  <a:pt x="5768" y="274"/>
                </a:moveTo>
                <a:cubicBezTo>
                  <a:pt x="5725" y="257"/>
                  <a:pt x="5678" y="247"/>
                  <a:pt x="5629" y="247"/>
                </a:cubicBezTo>
                <a:cubicBezTo>
                  <a:pt x="5616" y="247"/>
                  <a:pt x="5604" y="248"/>
                  <a:pt x="5592" y="249"/>
                </a:cubicBezTo>
                <a:cubicBezTo>
                  <a:pt x="5548" y="306"/>
                  <a:pt x="5523" y="375"/>
                  <a:pt x="5523" y="451"/>
                </a:cubicBezTo>
                <a:cubicBezTo>
                  <a:pt x="5523" y="592"/>
                  <a:pt x="5613" y="714"/>
                  <a:pt x="5741" y="766"/>
                </a:cubicBezTo>
                <a:cubicBezTo>
                  <a:pt x="5709" y="787"/>
                  <a:pt x="5670" y="800"/>
                  <a:pt x="5629" y="800"/>
                </a:cubicBezTo>
                <a:cubicBezTo>
                  <a:pt x="5515" y="800"/>
                  <a:pt x="5423" y="705"/>
                  <a:pt x="5423" y="589"/>
                </a:cubicBezTo>
                <a:cubicBezTo>
                  <a:pt x="5423" y="539"/>
                  <a:pt x="5440" y="493"/>
                  <a:pt x="5469" y="457"/>
                </a:cubicBezTo>
                <a:cubicBezTo>
                  <a:pt x="5469" y="403"/>
                  <a:pt x="5489" y="306"/>
                  <a:pt x="5519" y="264"/>
                </a:cubicBezTo>
                <a:cubicBezTo>
                  <a:pt x="5374" y="309"/>
                  <a:pt x="5273" y="440"/>
                  <a:pt x="5273" y="589"/>
                </a:cubicBezTo>
                <a:cubicBezTo>
                  <a:pt x="5273" y="779"/>
                  <a:pt x="5435" y="931"/>
                  <a:pt x="5629" y="931"/>
                </a:cubicBezTo>
                <a:cubicBezTo>
                  <a:pt x="5823" y="931"/>
                  <a:pt x="5986" y="779"/>
                  <a:pt x="5986" y="589"/>
                </a:cubicBezTo>
                <a:cubicBezTo>
                  <a:pt x="5986" y="448"/>
                  <a:pt x="5896" y="326"/>
                  <a:pt x="5768" y="274"/>
                </a:cubicBezTo>
                <a:close/>
                <a:moveTo>
                  <a:pt x="5825" y="654"/>
                </a:moveTo>
                <a:cubicBezTo>
                  <a:pt x="5738" y="629"/>
                  <a:pt x="5674" y="548"/>
                  <a:pt x="5674" y="451"/>
                </a:cubicBezTo>
                <a:cubicBezTo>
                  <a:pt x="5674" y="429"/>
                  <a:pt x="5677" y="407"/>
                  <a:pt x="5684" y="387"/>
                </a:cubicBezTo>
                <a:cubicBezTo>
                  <a:pt x="5771" y="411"/>
                  <a:pt x="5835" y="492"/>
                  <a:pt x="5835" y="589"/>
                </a:cubicBezTo>
                <a:cubicBezTo>
                  <a:pt x="5835" y="612"/>
                  <a:pt x="5831" y="633"/>
                  <a:pt x="5825" y="654"/>
                </a:cubicBezTo>
                <a:close/>
                <a:moveTo>
                  <a:pt x="4105" y="713"/>
                </a:moveTo>
                <a:cubicBezTo>
                  <a:pt x="4105" y="844"/>
                  <a:pt x="4014" y="929"/>
                  <a:pt x="3803" y="929"/>
                </a:cubicBezTo>
                <a:cubicBezTo>
                  <a:pt x="3677" y="929"/>
                  <a:pt x="3608" y="911"/>
                  <a:pt x="3551" y="894"/>
                </a:cubicBezTo>
                <a:cubicBezTo>
                  <a:pt x="3551" y="744"/>
                  <a:pt x="3551" y="744"/>
                  <a:pt x="3551" y="744"/>
                </a:cubicBezTo>
                <a:cubicBezTo>
                  <a:pt x="3663" y="744"/>
                  <a:pt x="3663" y="744"/>
                  <a:pt x="3663" y="744"/>
                </a:cubicBezTo>
                <a:cubicBezTo>
                  <a:pt x="3678" y="791"/>
                  <a:pt x="3741" y="820"/>
                  <a:pt x="3802" y="820"/>
                </a:cubicBezTo>
                <a:cubicBezTo>
                  <a:pt x="3876" y="820"/>
                  <a:pt x="3921" y="790"/>
                  <a:pt x="3921" y="741"/>
                </a:cubicBezTo>
                <a:cubicBezTo>
                  <a:pt x="3921" y="692"/>
                  <a:pt x="3891" y="671"/>
                  <a:pt x="3779" y="656"/>
                </a:cubicBezTo>
                <a:cubicBezTo>
                  <a:pt x="3629" y="636"/>
                  <a:pt x="3559" y="586"/>
                  <a:pt x="3559" y="455"/>
                </a:cubicBezTo>
                <a:cubicBezTo>
                  <a:pt x="3559" y="323"/>
                  <a:pt x="3665" y="247"/>
                  <a:pt x="3843" y="247"/>
                </a:cubicBezTo>
                <a:cubicBezTo>
                  <a:pt x="3952" y="247"/>
                  <a:pt x="4026" y="258"/>
                  <a:pt x="4081" y="276"/>
                </a:cubicBezTo>
                <a:cubicBezTo>
                  <a:pt x="4081" y="424"/>
                  <a:pt x="4081" y="424"/>
                  <a:pt x="4081" y="424"/>
                </a:cubicBezTo>
                <a:cubicBezTo>
                  <a:pt x="3974" y="424"/>
                  <a:pt x="3974" y="424"/>
                  <a:pt x="3974" y="424"/>
                </a:cubicBezTo>
                <a:cubicBezTo>
                  <a:pt x="3952" y="384"/>
                  <a:pt x="3909" y="359"/>
                  <a:pt x="3836" y="359"/>
                </a:cubicBezTo>
                <a:cubicBezTo>
                  <a:pt x="3765" y="359"/>
                  <a:pt x="3725" y="387"/>
                  <a:pt x="3725" y="429"/>
                </a:cubicBezTo>
                <a:cubicBezTo>
                  <a:pt x="3725" y="469"/>
                  <a:pt x="3750" y="493"/>
                  <a:pt x="3868" y="510"/>
                </a:cubicBezTo>
                <a:cubicBezTo>
                  <a:pt x="4036" y="534"/>
                  <a:pt x="4105" y="579"/>
                  <a:pt x="4105" y="713"/>
                </a:cubicBezTo>
                <a:close/>
                <a:moveTo>
                  <a:pt x="5291" y="155"/>
                </a:moveTo>
                <a:cubicBezTo>
                  <a:pt x="5082" y="930"/>
                  <a:pt x="5082" y="930"/>
                  <a:pt x="5082" y="930"/>
                </a:cubicBezTo>
                <a:cubicBezTo>
                  <a:pt x="4848" y="930"/>
                  <a:pt x="4848" y="930"/>
                  <a:pt x="4848" y="930"/>
                </a:cubicBezTo>
                <a:cubicBezTo>
                  <a:pt x="4699" y="353"/>
                  <a:pt x="4699" y="353"/>
                  <a:pt x="4699" y="353"/>
                </a:cubicBezTo>
                <a:cubicBezTo>
                  <a:pt x="4696" y="353"/>
                  <a:pt x="4696" y="353"/>
                  <a:pt x="4696" y="353"/>
                </a:cubicBezTo>
                <a:cubicBezTo>
                  <a:pt x="4546" y="930"/>
                  <a:pt x="4546" y="930"/>
                  <a:pt x="4546" y="930"/>
                </a:cubicBezTo>
                <a:cubicBezTo>
                  <a:pt x="4312" y="930"/>
                  <a:pt x="4312" y="930"/>
                  <a:pt x="4312" y="930"/>
                </a:cubicBezTo>
                <a:cubicBezTo>
                  <a:pt x="4113" y="150"/>
                  <a:pt x="4113" y="150"/>
                  <a:pt x="4113" y="150"/>
                </a:cubicBezTo>
                <a:cubicBezTo>
                  <a:pt x="4105" y="130"/>
                  <a:pt x="4088" y="114"/>
                  <a:pt x="4068" y="114"/>
                </a:cubicBezTo>
                <a:cubicBezTo>
                  <a:pt x="4045" y="114"/>
                  <a:pt x="4045" y="114"/>
                  <a:pt x="4045" y="114"/>
                </a:cubicBezTo>
                <a:cubicBezTo>
                  <a:pt x="4045" y="0"/>
                  <a:pt x="4045" y="0"/>
                  <a:pt x="4045" y="0"/>
                </a:cubicBezTo>
                <a:cubicBezTo>
                  <a:pt x="4437" y="0"/>
                  <a:pt x="4437" y="0"/>
                  <a:pt x="4437" y="0"/>
                </a:cubicBezTo>
                <a:cubicBezTo>
                  <a:pt x="4437" y="114"/>
                  <a:pt x="4437" y="114"/>
                  <a:pt x="4437" y="114"/>
                </a:cubicBezTo>
                <a:cubicBezTo>
                  <a:pt x="4322" y="114"/>
                  <a:pt x="4322" y="114"/>
                  <a:pt x="4322" y="114"/>
                </a:cubicBezTo>
                <a:cubicBezTo>
                  <a:pt x="4457" y="690"/>
                  <a:pt x="4457" y="690"/>
                  <a:pt x="4457" y="690"/>
                </a:cubicBezTo>
                <a:cubicBezTo>
                  <a:pt x="4460" y="690"/>
                  <a:pt x="4460" y="690"/>
                  <a:pt x="4460" y="690"/>
                </a:cubicBezTo>
                <a:cubicBezTo>
                  <a:pt x="4640" y="0"/>
                  <a:pt x="4640" y="0"/>
                  <a:pt x="4640" y="0"/>
                </a:cubicBezTo>
                <a:cubicBezTo>
                  <a:pt x="4804" y="0"/>
                  <a:pt x="4804" y="0"/>
                  <a:pt x="4804" y="0"/>
                </a:cubicBezTo>
                <a:cubicBezTo>
                  <a:pt x="4982" y="690"/>
                  <a:pt x="4982" y="690"/>
                  <a:pt x="4982" y="690"/>
                </a:cubicBezTo>
                <a:cubicBezTo>
                  <a:pt x="4985" y="690"/>
                  <a:pt x="4985" y="690"/>
                  <a:pt x="4985" y="690"/>
                </a:cubicBezTo>
                <a:cubicBezTo>
                  <a:pt x="5107" y="204"/>
                  <a:pt x="5107" y="204"/>
                  <a:pt x="5107" y="204"/>
                </a:cubicBezTo>
                <a:cubicBezTo>
                  <a:pt x="5128" y="146"/>
                  <a:pt x="5114" y="114"/>
                  <a:pt x="5060" y="114"/>
                </a:cubicBezTo>
                <a:cubicBezTo>
                  <a:pt x="5009" y="114"/>
                  <a:pt x="5009" y="114"/>
                  <a:pt x="5009" y="114"/>
                </a:cubicBezTo>
                <a:cubicBezTo>
                  <a:pt x="5009" y="0"/>
                  <a:pt x="5009" y="0"/>
                  <a:pt x="5009" y="0"/>
                </a:cubicBezTo>
                <a:cubicBezTo>
                  <a:pt x="5363" y="0"/>
                  <a:pt x="5363" y="0"/>
                  <a:pt x="5363" y="0"/>
                </a:cubicBezTo>
                <a:cubicBezTo>
                  <a:pt x="5363" y="114"/>
                  <a:pt x="5363" y="114"/>
                  <a:pt x="5363" y="114"/>
                </a:cubicBezTo>
                <a:cubicBezTo>
                  <a:pt x="5343" y="114"/>
                  <a:pt x="5343" y="114"/>
                  <a:pt x="5343" y="114"/>
                </a:cubicBezTo>
                <a:cubicBezTo>
                  <a:pt x="5320" y="114"/>
                  <a:pt x="5299" y="131"/>
                  <a:pt x="5291" y="155"/>
                </a:cubicBezTo>
                <a:close/>
                <a:moveTo>
                  <a:pt x="2509" y="247"/>
                </a:moveTo>
                <a:cubicBezTo>
                  <a:pt x="2317" y="247"/>
                  <a:pt x="2172" y="378"/>
                  <a:pt x="2172" y="592"/>
                </a:cubicBezTo>
                <a:cubicBezTo>
                  <a:pt x="2172" y="672"/>
                  <a:pt x="2190" y="740"/>
                  <a:pt x="2225" y="794"/>
                </a:cubicBezTo>
                <a:cubicBezTo>
                  <a:pt x="2201" y="801"/>
                  <a:pt x="2175" y="806"/>
                  <a:pt x="2148" y="806"/>
                </a:cubicBezTo>
                <a:cubicBezTo>
                  <a:pt x="2097" y="806"/>
                  <a:pt x="2068" y="792"/>
                  <a:pt x="2062" y="745"/>
                </a:cubicBezTo>
                <a:cubicBezTo>
                  <a:pt x="2062" y="702"/>
                  <a:pt x="2062" y="702"/>
                  <a:pt x="2062" y="702"/>
                </a:cubicBezTo>
                <a:cubicBezTo>
                  <a:pt x="2062" y="264"/>
                  <a:pt x="2062" y="264"/>
                  <a:pt x="2062" y="264"/>
                </a:cubicBezTo>
                <a:cubicBezTo>
                  <a:pt x="1880" y="264"/>
                  <a:pt x="1880" y="264"/>
                  <a:pt x="1880" y="264"/>
                </a:cubicBezTo>
                <a:cubicBezTo>
                  <a:pt x="1880" y="757"/>
                  <a:pt x="1880" y="757"/>
                  <a:pt x="1880" y="757"/>
                </a:cubicBezTo>
                <a:cubicBezTo>
                  <a:pt x="1837" y="773"/>
                  <a:pt x="1783" y="788"/>
                  <a:pt x="1723" y="788"/>
                </a:cubicBezTo>
                <a:cubicBezTo>
                  <a:pt x="1664" y="788"/>
                  <a:pt x="1638" y="768"/>
                  <a:pt x="1638" y="703"/>
                </a:cubicBezTo>
                <a:cubicBezTo>
                  <a:pt x="1638" y="627"/>
                  <a:pt x="1638" y="627"/>
                  <a:pt x="1638" y="627"/>
                </a:cubicBezTo>
                <a:cubicBezTo>
                  <a:pt x="1638" y="627"/>
                  <a:pt x="1638" y="627"/>
                  <a:pt x="1638" y="627"/>
                </a:cubicBezTo>
                <a:cubicBezTo>
                  <a:pt x="1638" y="264"/>
                  <a:pt x="1638" y="264"/>
                  <a:pt x="1638" y="264"/>
                </a:cubicBezTo>
                <a:cubicBezTo>
                  <a:pt x="1457" y="264"/>
                  <a:pt x="1457" y="264"/>
                  <a:pt x="1457" y="264"/>
                </a:cubicBezTo>
                <a:cubicBezTo>
                  <a:pt x="1457" y="752"/>
                  <a:pt x="1457" y="752"/>
                  <a:pt x="1457" y="752"/>
                </a:cubicBezTo>
                <a:cubicBezTo>
                  <a:pt x="1457" y="901"/>
                  <a:pt x="1543" y="931"/>
                  <a:pt x="1643" y="931"/>
                </a:cubicBezTo>
                <a:cubicBezTo>
                  <a:pt x="1724" y="931"/>
                  <a:pt x="1797" y="907"/>
                  <a:pt x="1857" y="871"/>
                </a:cubicBezTo>
                <a:cubicBezTo>
                  <a:pt x="1857" y="871"/>
                  <a:pt x="1857" y="871"/>
                  <a:pt x="1857" y="871"/>
                </a:cubicBezTo>
                <a:cubicBezTo>
                  <a:pt x="1857" y="871"/>
                  <a:pt x="1867" y="865"/>
                  <a:pt x="1898" y="845"/>
                </a:cubicBezTo>
                <a:cubicBezTo>
                  <a:pt x="1898" y="845"/>
                  <a:pt x="1898" y="845"/>
                  <a:pt x="1898" y="845"/>
                </a:cubicBezTo>
                <a:cubicBezTo>
                  <a:pt x="1926" y="910"/>
                  <a:pt x="1984" y="930"/>
                  <a:pt x="2056" y="930"/>
                </a:cubicBezTo>
                <a:cubicBezTo>
                  <a:pt x="2139" y="930"/>
                  <a:pt x="2225" y="901"/>
                  <a:pt x="2288" y="861"/>
                </a:cubicBezTo>
                <a:cubicBezTo>
                  <a:pt x="2346" y="906"/>
                  <a:pt x="2425" y="930"/>
                  <a:pt x="2523" y="930"/>
                </a:cubicBezTo>
                <a:cubicBezTo>
                  <a:pt x="2661" y="930"/>
                  <a:pt x="2739" y="895"/>
                  <a:pt x="2794" y="865"/>
                </a:cubicBezTo>
                <a:cubicBezTo>
                  <a:pt x="2794" y="743"/>
                  <a:pt x="2794" y="743"/>
                  <a:pt x="2794" y="743"/>
                </a:cubicBezTo>
                <a:cubicBezTo>
                  <a:pt x="2735" y="743"/>
                  <a:pt x="2735" y="743"/>
                  <a:pt x="2735" y="743"/>
                </a:cubicBezTo>
                <a:cubicBezTo>
                  <a:pt x="2690" y="775"/>
                  <a:pt x="2630" y="799"/>
                  <a:pt x="2551" y="799"/>
                </a:cubicBezTo>
                <a:cubicBezTo>
                  <a:pt x="2445" y="799"/>
                  <a:pt x="2379" y="762"/>
                  <a:pt x="2369" y="630"/>
                </a:cubicBezTo>
                <a:cubicBezTo>
                  <a:pt x="2818" y="630"/>
                  <a:pt x="2818" y="630"/>
                  <a:pt x="2818" y="630"/>
                </a:cubicBezTo>
                <a:cubicBezTo>
                  <a:pt x="2818" y="624"/>
                  <a:pt x="2821" y="596"/>
                  <a:pt x="2821" y="573"/>
                </a:cubicBezTo>
                <a:cubicBezTo>
                  <a:pt x="2821" y="354"/>
                  <a:pt x="2712" y="247"/>
                  <a:pt x="2509" y="247"/>
                </a:cubicBezTo>
                <a:close/>
                <a:moveTo>
                  <a:pt x="2372" y="518"/>
                </a:moveTo>
                <a:cubicBezTo>
                  <a:pt x="2387" y="395"/>
                  <a:pt x="2442" y="363"/>
                  <a:pt x="2509" y="363"/>
                </a:cubicBezTo>
                <a:cubicBezTo>
                  <a:pt x="2584" y="363"/>
                  <a:pt x="2627" y="401"/>
                  <a:pt x="2631" y="518"/>
                </a:cubicBezTo>
                <a:lnTo>
                  <a:pt x="2372" y="518"/>
                </a:lnTo>
                <a:close/>
                <a:moveTo>
                  <a:pt x="7385" y="45"/>
                </a:moveTo>
                <a:cubicBezTo>
                  <a:pt x="7280" y="45"/>
                  <a:pt x="7280" y="45"/>
                  <a:pt x="7280" y="45"/>
                </a:cubicBezTo>
                <a:cubicBezTo>
                  <a:pt x="7280" y="301"/>
                  <a:pt x="7280" y="301"/>
                  <a:pt x="7280" y="301"/>
                </a:cubicBezTo>
                <a:cubicBezTo>
                  <a:pt x="7237" y="265"/>
                  <a:pt x="7187" y="248"/>
                  <a:pt x="7098" y="248"/>
                </a:cubicBezTo>
                <a:cubicBezTo>
                  <a:pt x="6950" y="248"/>
                  <a:pt x="6801" y="338"/>
                  <a:pt x="6801" y="599"/>
                </a:cubicBezTo>
                <a:cubicBezTo>
                  <a:pt x="6801" y="680"/>
                  <a:pt x="6818" y="746"/>
                  <a:pt x="6846" y="797"/>
                </a:cubicBezTo>
                <a:cubicBezTo>
                  <a:pt x="6825" y="803"/>
                  <a:pt x="6803" y="807"/>
                  <a:pt x="6780" y="807"/>
                </a:cubicBezTo>
                <a:cubicBezTo>
                  <a:pt x="6720" y="807"/>
                  <a:pt x="6691" y="788"/>
                  <a:pt x="6691" y="722"/>
                </a:cubicBezTo>
                <a:cubicBezTo>
                  <a:pt x="6691" y="552"/>
                  <a:pt x="6691" y="552"/>
                  <a:pt x="6691" y="552"/>
                </a:cubicBezTo>
                <a:cubicBezTo>
                  <a:pt x="6691" y="552"/>
                  <a:pt x="6691" y="552"/>
                  <a:pt x="6691" y="552"/>
                </a:cubicBezTo>
                <a:cubicBezTo>
                  <a:pt x="6691" y="149"/>
                  <a:pt x="6691" y="149"/>
                  <a:pt x="6691" y="149"/>
                </a:cubicBezTo>
                <a:cubicBezTo>
                  <a:pt x="6691" y="60"/>
                  <a:pt x="6680" y="45"/>
                  <a:pt x="6616" y="45"/>
                </a:cubicBezTo>
                <a:cubicBezTo>
                  <a:pt x="6511" y="45"/>
                  <a:pt x="6511" y="45"/>
                  <a:pt x="6511" y="45"/>
                </a:cubicBezTo>
                <a:cubicBezTo>
                  <a:pt x="6511" y="552"/>
                  <a:pt x="6511" y="552"/>
                  <a:pt x="6511" y="552"/>
                </a:cubicBezTo>
                <a:cubicBezTo>
                  <a:pt x="6511" y="724"/>
                  <a:pt x="6511" y="724"/>
                  <a:pt x="6511" y="724"/>
                </a:cubicBezTo>
                <a:cubicBezTo>
                  <a:pt x="6511" y="744"/>
                  <a:pt x="6511" y="744"/>
                  <a:pt x="6511" y="744"/>
                </a:cubicBezTo>
                <a:cubicBezTo>
                  <a:pt x="6511" y="894"/>
                  <a:pt x="6586" y="931"/>
                  <a:pt x="6687" y="931"/>
                </a:cubicBezTo>
                <a:cubicBezTo>
                  <a:pt x="6765" y="931"/>
                  <a:pt x="6844" y="906"/>
                  <a:pt x="6906" y="871"/>
                </a:cubicBezTo>
                <a:cubicBezTo>
                  <a:pt x="6953" y="911"/>
                  <a:pt x="7013" y="931"/>
                  <a:pt x="7080" y="931"/>
                </a:cubicBezTo>
                <a:cubicBezTo>
                  <a:pt x="7171" y="931"/>
                  <a:pt x="7238" y="894"/>
                  <a:pt x="7284" y="846"/>
                </a:cubicBezTo>
                <a:cubicBezTo>
                  <a:pt x="7292" y="908"/>
                  <a:pt x="7309" y="913"/>
                  <a:pt x="7339" y="913"/>
                </a:cubicBezTo>
                <a:cubicBezTo>
                  <a:pt x="7461" y="913"/>
                  <a:pt x="7461" y="913"/>
                  <a:pt x="7461" y="913"/>
                </a:cubicBezTo>
                <a:cubicBezTo>
                  <a:pt x="7461" y="149"/>
                  <a:pt x="7461" y="149"/>
                  <a:pt x="7461" y="149"/>
                </a:cubicBezTo>
                <a:cubicBezTo>
                  <a:pt x="7461" y="61"/>
                  <a:pt x="7450" y="45"/>
                  <a:pt x="7385" y="45"/>
                </a:cubicBezTo>
                <a:close/>
                <a:moveTo>
                  <a:pt x="7280" y="743"/>
                </a:moveTo>
                <a:cubicBezTo>
                  <a:pt x="7231" y="782"/>
                  <a:pt x="7192" y="801"/>
                  <a:pt x="7135" y="801"/>
                </a:cubicBezTo>
                <a:cubicBezTo>
                  <a:pt x="7042" y="801"/>
                  <a:pt x="6997" y="743"/>
                  <a:pt x="6997" y="590"/>
                </a:cubicBezTo>
                <a:cubicBezTo>
                  <a:pt x="6997" y="424"/>
                  <a:pt x="7078" y="386"/>
                  <a:pt x="7158" y="386"/>
                </a:cubicBezTo>
                <a:cubicBezTo>
                  <a:pt x="7211" y="386"/>
                  <a:pt x="7249" y="397"/>
                  <a:pt x="7280" y="419"/>
                </a:cubicBezTo>
                <a:lnTo>
                  <a:pt x="7280" y="743"/>
                </a:lnTo>
                <a:close/>
                <a:moveTo>
                  <a:pt x="3492" y="426"/>
                </a:moveTo>
                <a:cubicBezTo>
                  <a:pt x="3492" y="913"/>
                  <a:pt x="3492" y="913"/>
                  <a:pt x="3492" y="913"/>
                </a:cubicBezTo>
                <a:cubicBezTo>
                  <a:pt x="3311" y="913"/>
                  <a:pt x="3311" y="913"/>
                  <a:pt x="3311" y="913"/>
                </a:cubicBezTo>
                <a:cubicBezTo>
                  <a:pt x="3311" y="475"/>
                  <a:pt x="3311" y="475"/>
                  <a:pt x="3311" y="475"/>
                </a:cubicBezTo>
                <a:cubicBezTo>
                  <a:pt x="3311" y="409"/>
                  <a:pt x="3285" y="390"/>
                  <a:pt x="3226" y="390"/>
                </a:cubicBezTo>
                <a:cubicBezTo>
                  <a:pt x="3166" y="390"/>
                  <a:pt x="3112" y="405"/>
                  <a:pt x="3069" y="420"/>
                </a:cubicBezTo>
                <a:cubicBezTo>
                  <a:pt x="3069" y="913"/>
                  <a:pt x="3069" y="913"/>
                  <a:pt x="3069" y="913"/>
                </a:cubicBezTo>
                <a:cubicBezTo>
                  <a:pt x="2887" y="913"/>
                  <a:pt x="2887" y="913"/>
                  <a:pt x="2887" y="913"/>
                </a:cubicBezTo>
                <a:cubicBezTo>
                  <a:pt x="2887" y="263"/>
                  <a:pt x="2887" y="263"/>
                  <a:pt x="2887" y="263"/>
                </a:cubicBezTo>
                <a:cubicBezTo>
                  <a:pt x="3007" y="263"/>
                  <a:pt x="3007" y="263"/>
                  <a:pt x="3007" y="263"/>
                </a:cubicBezTo>
                <a:cubicBezTo>
                  <a:pt x="3040" y="263"/>
                  <a:pt x="3058" y="266"/>
                  <a:pt x="3066" y="323"/>
                </a:cubicBezTo>
                <a:cubicBezTo>
                  <a:pt x="3131" y="278"/>
                  <a:pt x="3213" y="247"/>
                  <a:pt x="3306" y="247"/>
                </a:cubicBezTo>
                <a:cubicBezTo>
                  <a:pt x="3406" y="247"/>
                  <a:pt x="3492" y="277"/>
                  <a:pt x="3492" y="426"/>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013" dirty="0"/>
          </a:p>
        </p:txBody>
      </p:sp>
      <p:sp>
        <p:nvSpPr>
          <p:cNvPr id="10" name="LS_Worldline  (JU-Free) ">
            <a:extLst>
              <a:ext uri="{FF2B5EF4-FFF2-40B4-BE49-F238E27FC236}">
                <a16:creationId xmlns:a16="http://schemas.microsoft.com/office/drawing/2014/main" xmlns="" id="{2F763EDD-A7AB-44C1-8D4E-02860F8A1790}"/>
              </a:ext>
            </a:extLst>
          </p:cNvPr>
          <p:cNvSpPr txBox="1">
            <a:spLocks noChangeAspect="1"/>
          </p:cNvSpPr>
          <p:nvPr userDrawn="1">
            <p:custDataLst>
              <p:custData r:id="rId1"/>
            </p:custDataLst>
          </p:nvPr>
        </p:nvSpPr>
        <p:spPr bwMode="auto">
          <a:xfrm>
            <a:off x="7640637" y="4704024"/>
            <a:ext cx="1285879" cy="224670"/>
          </a:xfrm>
          <a:custGeom>
            <a:avLst/>
            <a:gdLst>
              <a:gd name="T0" fmla="*/ 3107 w 5382"/>
              <a:gd name="T1" fmla="*/ 302 h 939"/>
              <a:gd name="T2" fmla="*/ 2692 w 5382"/>
              <a:gd name="T3" fmla="*/ 799 h 939"/>
              <a:gd name="T4" fmla="*/ 2544 w 5382"/>
              <a:gd name="T5" fmla="*/ 553 h 939"/>
              <a:gd name="T6" fmla="*/ 2471 w 5382"/>
              <a:gd name="T7" fmla="*/ 47 h 939"/>
              <a:gd name="T8" fmla="*/ 2371 w 5382"/>
              <a:gd name="T9" fmla="*/ 725 h 939"/>
              <a:gd name="T10" fmla="*/ 2749 w 5382"/>
              <a:gd name="T11" fmla="*/ 872 h 939"/>
              <a:gd name="T12" fmla="*/ 3164 w 5382"/>
              <a:gd name="T13" fmla="*/ 923 h 939"/>
              <a:gd name="T14" fmla="*/ 3208 w 5382"/>
              <a:gd name="T15" fmla="*/ 47 h 939"/>
              <a:gd name="T16" fmla="*/ 2837 w 5382"/>
              <a:gd name="T17" fmla="*/ 592 h 939"/>
              <a:gd name="T18" fmla="*/ 3107 w 5382"/>
              <a:gd name="T19" fmla="*/ 744 h 939"/>
              <a:gd name="T20" fmla="*/ 2313 w 5382"/>
              <a:gd name="T21" fmla="*/ 403 h 939"/>
              <a:gd name="T22" fmla="*/ 2090 w 5382"/>
              <a:gd name="T23" fmla="*/ 923 h 939"/>
              <a:gd name="T24" fmla="*/ 2031 w 5382"/>
              <a:gd name="T25" fmla="*/ 262 h 939"/>
              <a:gd name="T26" fmla="*/ 1657 w 5382"/>
              <a:gd name="T27" fmla="*/ 274 h 939"/>
              <a:gd name="T28" fmla="*/ 1420 w 5382"/>
              <a:gd name="T29" fmla="*/ 453 h 939"/>
              <a:gd name="T30" fmla="*/ 1323 w 5382"/>
              <a:gd name="T31" fmla="*/ 593 h 939"/>
              <a:gd name="T32" fmla="*/ 1176 w 5382"/>
              <a:gd name="T33" fmla="*/ 593 h 939"/>
              <a:gd name="T34" fmla="*/ 1657 w 5382"/>
              <a:gd name="T35" fmla="*/ 274 h 939"/>
              <a:gd name="T36" fmla="*/ 1576 w 5382"/>
              <a:gd name="T37" fmla="*/ 388 h 939"/>
              <a:gd name="T38" fmla="*/ 3714 w 5382"/>
              <a:gd name="T39" fmla="*/ 127 h 939"/>
              <a:gd name="T40" fmla="*/ 3815 w 5382"/>
              <a:gd name="T41" fmla="*/ 225 h 939"/>
              <a:gd name="T42" fmla="*/ 5083 w 5382"/>
              <a:gd name="T43" fmla="*/ 249 h 939"/>
              <a:gd name="T44" fmla="*/ 4736 w 5382"/>
              <a:gd name="T45" fmla="*/ 811 h 939"/>
              <a:gd name="T46" fmla="*/ 4474 w 5382"/>
              <a:gd name="T47" fmla="*/ 244 h 939"/>
              <a:gd name="T48" fmla="*/ 4071 w 5382"/>
              <a:gd name="T49" fmla="*/ 262 h 939"/>
              <a:gd name="T50" fmla="*/ 3904 w 5382"/>
              <a:gd name="T51" fmla="*/ 708 h 939"/>
              <a:gd name="T52" fmla="*/ 3732 w 5382"/>
              <a:gd name="T53" fmla="*/ 262 h 939"/>
              <a:gd name="T54" fmla="*/ 3732 w 5382"/>
              <a:gd name="T55" fmla="*/ 730 h 939"/>
              <a:gd name="T56" fmla="*/ 3562 w 5382"/>
              <a:gd name="T57" fmla="*/ 726 h 939"/>
              <a:gd name="T58" fmla="*/ 3390 w 5382"/>
              <a:gd name="T59" fmla="*/ 47 h 939"/>
              <a:gd name="T60" fmla="*/ 3390 w 5382"/>
              <a:gd name="T61" fmla="*/ 748 h 939"/>
              <a:gd name="T62" fmla="*/ 3900 w 5382"/>
              <a:gd name="T63" fmla="*/ 914 h 939"/>
              <a:gd name="T64" fmla="*/ 4246 w 5382"/>
              <a:gd name="T65" fmla="*/ 923 h 939"/>
              <a:gd name="T66" fmla="*/ 4479 w 5382"/>
              <a:gd name="T67" fmla="*/ 479 h 939"/>
              <a:gd name="T68" fmla="*/ 4479 w 5382"/>
              <a:gd name="T69" fmla="*/ 748 h 939"/>
              <a:gd name="T70" fmla="*/ 5096 w 5382"/>
              <a:gd name="T71" fmla="*/ 934 h 939"/>
              <a:gd name="T72" fmla="*/ 5300 w 5382"/>
              <a:gd name="T73" fmla="*/ 747 h 939"/>
              <a:gd name="T74" fmla="*/ 5380 w 5382"/>
              <a:gd name="T75" fmla="*/ 633 h 939"/>
              <a:gd name="T76" fmla="*/ 5083 w 5382"/>
              <a:gd name="T77" fmla="*/ 366 h 939"/>
              <a:gd name="T78" fmla="*/ 1197 w 5382"/>
              <a:gd name="T79" fmla="*/ 156 h 939"/>
              <a:gd name="T80" fmla="*/ 629 w 5382"/>
              <a:gd name="T81" fmla="*/ 354 h 939"/>
              <a:gd name="T82" fmla="*/ 255 w 5382"/>
              <a:gd name="T83" fmla="*/ 922 h 939"/>
              <a:gd name="T84" fmla="*/ 0 w 5382"/>
              <a:gd name="T85" fmla="*/ 115 h 939"/>
              <a:gd name="T86" fmla="*/ 376 w 5382"/>
              <a:gd name="T87" fmla="*/ 115 h 939"/>
              <a:gd name="T88" fmla="*/ 399 w 5382"/>
              <a:gd name="T89" fmla="*/ 693 h 939"/>
              <a:gd name="T90" fmla="*/ 901 w 5382"/>
              <a:gd name="T91" fmla="*/ 693 h 939"/>
              <a:gd name="T92" fmla="*/ 976 w 5382"/>
              <a:gd name="T93" fmla="*/ 115 h 939"/>
              <a:gd name="T94" fmla="*/ 1267 w 5382"/>
              <a:gd name="T95" fmla="*/ 0 h 939"/>
              <a:gd name="T96" fmla="*/ 1197 w 5382"/>
              <a:gd name="T97" fmla="*/ 15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2" h="939">
                <a:moveTo>
                  <a:pt x="3208" y="47"/>
                </a:moveTo>
                <a:cubicBezTo>
                  <a:pt x="3107" y="47"/>
                  <a:pt x="3107" y="47"/>
                  <a:pt x="3107" y="47"/>
                </a:cubicBezTo>
                <a:cubicBezTo>
                  <a:pt x="3107" y="302"/>
                  <a:pt x="3107" y="302"/>
                  <a:pt x="3107" y="302"/>
                </a:cubicBezTo>
                <a:cubicBezTo>
                  <a:pt x="3066" y="267"/>
                  <a:pt x="3018" y="245"/>
                  <a:pt x="2933" y="245"/>
                </a:cubicBezTo>
                <a:cubicBezTo>
                  <a:pt x="2791" y="245"/>
                  <a:pt x="2649" y="339"/>
                  <a:pt x="2649" y="601"/>
                </a:cubicBezTo>
                <a:cubicBezTo>
                  <a:pt x="2649" y="681"/>
                  <a:pt x="2664" y="747"/>
                  <a:pt x="2692" y="799"/>
                </a:cubicBezTo>
                <a:cubicBezTo>
                  <a:pt x="2672" y="804"/>
                  <a:pt x="2650" y="808"/>
                  <a:pt x="2628" y="808"/>
                </a:cubicBezTo>
                <a:cubicBezTo>
                  <a:pt x="2571" y="808"/>
                  <a:pt x="2544" y="790"/>
                  <a:pt x="2544" y="724"/>
                </a:cubicBezTo>
                <a:cubicBezTo>
                  <a:pt x="2544" y="553"/>
                  <a:pt x="2544" y="553"/>
                  <a:pt x="2544" y="553"/>
                </a:cubicBezTo>
                <a:cubicBezTo>
                  <a:pt x="2543" y="553"/>
                  <a:pt x="2543" y="553"/>
                  <a:pt x="2543" y="553"/>
                </a:cubicBezTo>
                <a:cubicBezTo>
                  <a:pt x="2543" y="151"/>
                  <a:pt x="2543" y="151"/>
                  <a:pt x="2543" y="151"/>
                </a:cubicBezTo>
                <a:cubicBezTo>
                  <a:pt x="2543" y="62"/>
                  <a:pt x="2533" y="47"/>
                  <a:pt x="2471" y="47"/>
                </a:cubicBezTo>
                <a:cubicBezTo>
                  <a:pt x="2371" y="47"/>
                  <a:pt x="2371" y="47"/>
                  <a:pt x="2371" y="47"/>
                </a:cubicBezTo>
                <a:cubicBezTo>
                  <a:pt x="2371" y="553"/>
                  <a:pt x="2371" y="553"/>
                  <a:pt x="2371" y="553"/>
                </a:cubicBezTo>
                <a:cubicBezTo>
                  <a:pt x="2371" y="725"/>
                  <a:pt x="2371" y="725"/>
                  <a:pt x="2371" y="725"/>
                </a:cubicBezTo>
                <a:cubicBezTo>
                  <a:pt x="2371" y="746"/>
                  <a:pt x="2371" y="746"/>
                  <a:pt x="2371" y="746"/>
                </a:cubicBezTo>
                <a:cubicBezTo>
                  <a:pt x="2371" y="895"/>
                  <a:pt x="2443" y="932"/>
                  <a:pt x="2539" y="932"/>
                </a:cubicBezTo>
                <a:cubicBezTo>
                  <a:pt x="2614" y="932"/>
                  <a:pt x="2690" y="907"/>
                  <a:pt x="2749" y="872"/>
                </a:cubicBezTo>
                <a:cubicBezTo>
                  <a:pt x="2794" y="912"/>
                  <a:pt x="2852" y="932"/>
                  <a:pt x="2916" y="932"/>
                </a:cubicBezTo>
                <a:cubicBezTo>
                  <a:pt x="3003" y="932"/>
                  <a:pt x="3067" y="895"/>
                  <a:pt x="3111" y="847"/>
                </a:cubicBezTo>
                <a:cubicBezTo>
                  <a:pt x="3118" y="909"/>
                  <a:pt x="3135" y="923"/>
                  <a:pt x="3164" y="923"/>
                </a:cubicBezTo>
                <a:cubicBezTo>
                  <a:pt x="3280" y="923"/>
                  <a:pt x="3280" y="923"/>
                  <a:pt x="3280" y="923"/>
                </a:cubicBezTo>
                <a:cubicBezTo>
                  <a:pt x="3280" y="151"/>
                  <a:pt x="3280" y="151"/>
                  <a:pt x="3280" y="151"/>
                </a:cubicBezTo>
                <a:cubicBezTo>
                  <a:pt x="3280" y="63"/>
                  <a:pt x="3270" y="47"/>
                  <a:pt x="3208" y="47"/>
                </a:cubicBezTo>
                <a:close/>
                <a:moveTo>
                  <a:pt x="3107" y="744"/>
                </a:moveTo>
                <a:cubicBezTo>
                  <a:pt x="3060" y="783"/>
                  <a:pt x="3023" y="803"/>
                  <a:pt x="2968" y="803"/>
                </a:cubicBezTo>
                <a:cubicBezTo>
                  <a:pt x="2880" y="803"/>
                  <a:pt x="2837" y="744"/>
                  <a:pt x="2837" y="592"/>
                </a:cubicBezTo>
                <a:cubicBezTo>
                  <a:pt x="2837" y="426"/>
                  <a:pt x="2914" y="388"/>
                  <a:pt x="2990" y="388"/>
                </a:cubicBezTo>
                <a:cubicBezTo>
                  <a:pt x="3041" y="388"/>
                  <a:pt x="3078" y="399"/>
                  <a:pt x="3107" y="421"/>
                </a:cubicBezTo>
                <a:lnTo>
                  <a:pt x="3107" y="744"/>
                </a:lnTo>
                <a:close/>
                <a:moveTo>
                  <a:pt x="2273" y="250"/>
                </a:moveTo>
                <a:cubicBezTo>
                  <a:pt x="2287" y="250"/>
                  <a:pt x="2301" y="253"/>
                  <a:pt x="2313" y="257"/>
                </a:cubicBezTo>
                <a:cubicBezTo>
                  <a:pt x="2313" y="403"/>
                  <a:pt x="2313" y="403"/>
                  <a:pt x="2313" y="403"/>
                </a:cubicBezTo>
                <a:cubicBezTo>
                  <a:pt x="2282" y="403"/>
                  <a:pt x="2282" y="403"/>
                  <a:pt x="2282" y="403"/>
                </a:cubicBezTo>
                <a:cubicBezTo>
                  <a:pt x="2190" y="403"/>
                  <a:pt x="2126" y="423"/>
                  <a:pt x="2090" y="442"/>
                </a:cubicBezTo>
                <a:cubicBezTo>
                  <a:pt x="2090" y="923"/>
                  <a:pt x="2090" y="923"/>
                  <a:pt x="2090" y="923"/>
                </a:cubicBezTo>
                <a:cubicBezTo>
                  <a:pt x="1915" y="923"/>
                  <a:pt x="1915" y="923"/>
                  <a:pt x="1915" y="923"/>
                </a:cubicBezTo>
                <a:cubicBezTo>
                  <a:pt x="1915" y="262"/>
                  <a:pt x="1915" y="262"/>
                  <a:pt x="1915" y="262"/>
                </a:cubicBezTo>
                <a:cubicBezTo>
                  <a:pt x="2031" y="262"/>
                  <a:pt x="2031" y="262"/>
                  <a:pt x="2031" y="262"/>
                </a:cubicBezTo>
                <a:cubicBezTo>
                  <a:pt x="2062" y="262"/>
                  <a:pt x="2081" y="271"/>
                  <a:pt x="2088" y="337"/>
                </a:cubicBezTo>
                <a:cubicBezTo>
                  <a:pt x="2130" y="292"/>
                  <a:pt x="2190" y="250"/>
                  <a:pt x="2273" y="250"/>
                </a:cubicBezTo>
                <a:close/>
                <a:moveTo>
                  <a:pt x="1657" y="274"/>
                </a:moveTo>
                <a:cubicBezTo>
                  <a:pt x="1616" y="256"/>
                  <a:pt x="1570" y="246"/>
                  <a:pt x="1523" y="246"/>
                </a:cubicBezTo>
                <a:cubicBezTo>
                  <a:pt x="1511" y="246"/>
                  <a:pt x="1498" y="247"/>
                  <a:pt x="1487" y="248"/>
                </a:cubicBezTo>
                <a:cubicBezTo>
                  <a:pt x="1444" y="306"/>
                  <a:pt x="1420" y="376"/>
                  <a:pt x="1420" y="453"/>
                </a:cubicBezTo>
                <a:cubicBezTo>
                  <a:pt x="1420" y="596"/>
                  <a:pt x="1507" y="719"/>
                  <a:pt x="1631" y="772"/>
                </a:cubicBezTo>
                <a:cubicBezTo>
                  <a:pt x="1600" y="794"/>
                  <a:pt x="1563" y="807"/>
                  <a:pt x="1523" y="807"/>
                </a:cubicBezTo>
                <a:cubicBezTo>
                  <a:pt x="1412" y="807"/>
                  <a:pt x="1323" y="711"/>
                  <a:pt x="1323" y="593"/>
                </a:cubicBezTo>
                <a:cubicBezTo>
                  <a:pt x="1323" y="542"/>
                  <a:pt x="1340" y="495"/>
                  <a:pt x="1367" y="459"/>
                </a:cubicBezTo>
                <a:cubicBezTo>
                  <a:pt x="1367" y="405"/>
                  <a:pt x="1386" y="306"/>
                  <a:pt x="1415" y="264"/>
                </a:cubicBezTo>
                <a:cubicBezTo>
                  <a:pt x="1275" y="309"/>
                  <a:pt x="1176" y="441"/>
                  <a:pt x="1176" y="593"/>
                </a:cubicBezTo>
                <a:cubicBezTo>
                  <a:pt x="1176" y="785"/>
                  <a:pt x="1334" y="939"/>
                  <a:pt x="1523" y="939"/>
                </a:cubicBezTo>
                <a:cubicBezTo>
                  <a:pt x="1712" y="939"/>
                  <a:pt x="1869" y="785"/>
                  <a:pt x="1869" y="593"/>
                </a:cubicBezTo>
                <a:cubicBezTo>
                  <a:pt x="1869" y="450"/>
                  <a:pt x="1782" y="326"/>
                  <a:pt x="1657" y="274"/>
                </a:cubicBezTo>
                <a:close/>
                <a:moveTo>
                  <a:pt x="1713" y="658"/>
                </a:moveTo>
                <a:cubicBezTo>
                  <a:pt x="1628" y="633"/>
                  <a:pt x="1566" y="551"/>
                  <a:pt x="1566" y="453"/>
                </a:cubicBezTo>
                <a:cubicBezTo>
                  <a:pt x="1566" y="430"/>
                  <a:pt x="1570" y="408"/>
                  <a:pt x="1576" y="388"/>
                </a:cubicBezTo>
                <a:cubicBezTo>
                  <a:pt x="1661" y="412"/>
                  <a:pt x="1723" y="495"/>
                  <a:pt x="1723" y="593"/>
                </a:cubicBezTo>
                <a:cubicBezTo>
                  <a:pt x="1723" y="616"/>
                  <a:pt x="1719" y="638"/>
                  <a:pt x="1713" y="658"/>
                </a:cubicBezTo>
                <a:close/>
                <a:moveTo>
                  <a:pt x="3714" y="127"/>
                </a:moveTo>
                <a:cubicBezTo>
                  <a:pt x="3714" y="73"/>
                  <a:pt x="3759" y="28"/>
                  <a:pt x="3815" y="28"/>
                </a:cubicBezTo>
                <a:cubicBezTo>
                  <a:pt x="3871" y="28"/>
                  <a:pt x="3916" y="73"/>
                  <a:pt x="3916" y="127"/>
                </a:cubicBezTo>
                <a:cubicBezTo>
                  <a:pt x="3916" y="182"/>
                  <a:pt x="3871" y="225"/>
                  <a:pt x="3815" y="225"/>
                </a:cubicBezTo>
                <a:cubicBezTo>
                  <a:pt x="3759" y="225"/>
                  <a:pt x="3714" y="182"/>
                  <a:pt x="3714" y="127"/>
                </a:cubicBezTo>
                <a:close/>
                <a:moveTo>
                  <a:pt x="5382" y="576"/>
                </a:moveTo>
                <a:cubicBezTo>
                  <a:pt x="5382" y="357"/>
                  <a:pt x="5278" y="249"/>
                  <a:pt x="5083" y="249"/>
                </a:cubicBezTo>
                <a:cubicBezTo>
                  <a:pt x="4898" y="249"/>
                  <a:pt x="4758" y="381"/>
                  <a:pt x="4758" y="595"/>
                </a:cubicBezTo>
                <a:cubicBezTo>
                  <a:pt x="4758" y="676"/>
                  <a:pt x="4776" y="744"/>
                  <a:pt x="4810" y="798"/>
                </a:cubicBezTo>
                <a:cubicBezTo>
                  <a:pt x="4786" y="805"/>
                  <a:pt x="4761" y="811"/>
                  <a:pt x="4736" y="811"/>
                </a:cubicBezTo>
                <a:cubicBezTo>
                  <a:pt x="4686" y="811"/>
                  <a:pt x="4659" y="796"/>
                  <a:pt x="4653" y="749"/>
                </a:cubicBezTo>
                <a:cubicBezTo>
                  <a:pt x="4653" y="430"/>
                  <a:pt x="4653" y="430"/>
                  <a:pt x="4653" y="430"/>
                </a:cubicBezTo>
                <a:cubicBezTo>
                  <a:pt x="4653" y="281"/>
                  <a:pt x="4571" y="244"/>
                  <a:pt x="4474" y="244"/>
                </a:cubicBezTo>
                <a:cubicBezTo>
                  <a:pt x="4385" y="244"/>
                  <a:pt x="4305" y="281"/>
                  <a:pt x="4243" y="327"/>
                </a:cubicBezTo>
                <a:cubicBezTo>
                  <a:pt x="4236" y="270"/>
                  <a:pt x="4218" y="262"/>
                  <a:pt x="4187" y="262"/>
                </a:cubicBezTo>
                <a:cubicBezTo>
                  <a:pt x="4071" y="262"/>
                  <a:pt x="4071" y="262"/>
                  <a:pt x="4071" y="262"/>
                </a:cubicBezTo>
                <a:cubicBezTo>
                  <a:pt x="4071" y="775"/>
                  <a:pt x="4071" y="775"/>
                  <a:pt x="4071" y="775"/>
                </a:cubicBezTo>
                <a:cubicBezTo>
                  <a:pt x="4045" y="783"/>
                  <a:pt x="4018" y="790"/>
                  <a:pt x="3988" y="790"/>
                </a:cubicBezTo>
                <a:cubicBezTo>
                  <a:pt x="3932" y="790"/>
                  <a:pt x="3905" y="772"/>
                  <a:pt x="3904" y="708"/>
                </a:cubicBezTo>
                <a:cubicBezTo>
                  <a:pt x="3904" y="384"/>
                  <a:pt x="3904" y="384"/>
                  <a:pt x="3904" y="384"/>
                </a:cubicBezTo>
                <a:cubicBezTo>
                  <a:pt x="3904" y="283"/>
                  <a:pt x="3895" y="262"/>
                  <a:pt x="3835" y="262"/>
                </a:cubicBezTo>
                <a:cubicBezTo>
                  <a:pt x="3732" y="262"/>
                  <a:pt x="3732" y="262"/>
                  <a:pt x="3732" y="262"/>
                </a:cubicBezTo>
                <a:cubicBezTo>
                  <a:pt x="3732" y="535"/>
                  <a:pt x="3732" y="535"/>
                  <a:pt x="3732" y="535"/>
                </a:cubicBezTo>
                <a:cubicBezTo>
                  <a:pt x="3732" y="728"/>
                  <a:pt x="3732" y="728"/>
                  <a:pt x="3732" y="728"/>
                </a:cubicBezTo>
                <a:cubicBezTo>
                  <a:pt x="3732" y="730"/>
                  <a:pt x="3732" y="730"/>
                  <a:pt x="3732" y="730"/>
                </a:cubicBezTo>
                <a:cubicBezTo>
                  <a:pt x="3732" y="794"/>
                  <a:pt x="3732" y="794"/>
                  <a:pt x="3732" y="794"/>
                </a:cubicBezTo>
                <a:cubicBezTo>
                  <a:pt x="3705" y="803"/>
                  <a:pt x="3676" y="811"/>
                  <a:pt x="3646" y="811"/>
                </a:cubicBezTo>
                <a:cubicBezTo>
                  <a:pt x="3589" y="811"/>
                  <a:pt x="3562" y="792"/>
                  <a:pt x="3562" y="726"/>
                </a:cubicBezTo>
                <a:cubicBezTo>
                  <a:pt x="3562" y="151"/>
                  <a:pt x="3562" y="151"/>
                  <a:pt x="3562" y="151"/>
                </a:cubicBezTo>
                <a:cubicBezTo>
                  <a:pt x="3562" y="62"/>
                  <a:pt x="3551" y="47"/>
                  <a:pt x="3489" y="47"/>
                </a:cubicBezTo>
                <a:cubicBezTo>
                  <a:pt x="3390" y="47"/>
                  <a:pt x="3390" y="47"/>
                  <a:pt x="3390" y="47"/>
                </a:cubicBezTo>
                <a:cubicBezTo>
                  <a:pt x="3390" y="556"/>
                  <a:pt x="3390" y="556"/>
                  <a:pt x="3390" y="556"/>
                </a:cubicBezTo>
                <a:cubicBezTo>
                  <a:pt x="3390" y="725"/>
                  <a:pt x="3390" y="725"/>
                  <a:pt x="3390" y="725"/>
                </a:cubicBezTo>
                <a:cubicBezTo>
                  <a:pt x="3390" y="748"/>
                  <a:pt x="3390" y="748"/>
                  <a:pt x="3390" y="748"/>
                </a:cubicBezTo>
                <a:cubicBezTo>
                  <a:pt x="3390" y="897"/>
                  <a:pt x="3461" y="934"/>
                  <a:pt x="3558" y="934"/>
                </a:cubicBezTo>
                <a:cubicBezTo>
                  <a:pt x="3635" y="934"/>
                  <a:pt x="3714" y="907"/>
                  <a:pt x="3774" y="871"/>
                </a:cubicBezTo>
                <a:cubicBezTo>
                  <a:pt x="3804" y="903"/>
                  <a:pt x="3848" y="914"/>
                  <a:pt x="3900" y="914"/>
                </a:cubicBezTo>
                <a:cubicBezTo>
                  <a:pt x="3959" y="914"/>
                  <a:pt x="4019" y="898"/>
                  <a:pt x="4071" y="874"/>
                </a:cubicBezTo>
                <a:cubicBezTo>
                  <a:pt x="4071" y="923"/>
                  <a:pt x="4071" y="923"/>
                  <a:pt x="4071" y="923"/>
                </a:cubicBezTo>
                <a:cubicBezTo>
                  <a:pt x="4246" y="923"/>
                  <a:pt x="4246" y="923"/>
                  <a:pt x="4246" y="923"/>
                </a:cubicBezTo>
                <a:cubicBezTo>
                  <a:pt x="4246" y="425"/>
                  <a:pt x="4246" y="425"/>
                  <a:pt x="4246" y="425"/>
                </a:cubicBezTo>
                <a:cubicBezTo>
                  <a:pt x="4288" y="409"/>
                  <a:pt x="4340" y="394"/>
                  <a:pt x="4397" y="394"/>
                </a:cubicBezTo>
                <a:cubicBezTo>
                  <a:pt x="4454" y="394"/>
                  <a:pt x="4479" y="414"/>
                  <a:pt x="4479" y="479"/>
                </a:cubicBezTo>
                <a:cubicBezTo>
                  <a:pt x="4479" y="556"/>
                  <a:pt x="4479" y="556"/>
                  <a:pt x="4479" y="556"/>
                </a:cubicBezTo>
                <a:cubicBezTo>
                  <a:pt x="4479" y="556"/>
                  <a:pt x="4479" y="556"/>
                  <a:pt x="4479" y="556"/>
                </a:cubicBezTo>
                <a:cubicBezTo>
                  <a:pt x="4479" y="748"/>
                  <a:pt x="4479" y="748"/>
                  <a:pt x="4479" y="748"/>
                </a:cubicBezTo>
                <a:cubicBezTo>
                  <a:pt x="4479" y="897"/>
                  <a:pt x="4551" y="934"/>
                  <a:pt x="4647" y="934"/>
                </a:cubicBezTo>
                <a:cubicBezTo>
                  <a:pt x="4727" y="934"/>
                  <a:pt x="4809" y="905"/>
                  <a:pt x="4870" y="866"/>
                </a:cubicBezTo>
                <a:cubicBezTo>
                  <a:pt x="4926" y="910"/>
                  <a:pt x="5002" y="934"/>
                  <a:pt x="5096" y="934"/>
                </a:cubicBezTo>
                <a:cubicBezTo>
                  <a:pt x="5229" y="934"/>
                  <a:pt x="5304" y="900"/>
                  <a:pt x="5357" y="869"/>
                </a:cubicBezTo>
                <a:cubicBezTo>
                  <a:pt x="5357" y="747"/>
                  <a:pt x="5357" y="747"/>
                  <a:pt x="5357" y="747"/>
                </a:cubicBezTo>
                <a:cubicBezTo>
                  <a:pt x="5300" y="747"/>
                  <a:pt x="5300" y="747"/>
                  <a:pt x="5300" y="747"/>
                </a:cubicBezTo>
                <a:cubicBezTo>
                  <a:pt x="5257" y="779"/>
                  <a:pt x="5199" y="803"/>
                  <a:pt x="5123" y="803"/>
                </a:cubicBezTo>
                <a:cubicBezTo>
                  <a:pt x="5021" y="803"/>
                  <a:pt x="4957" y="766"/>
                  <a:pt x="4949" y="633"/>
                </a:cubicBezTo>
                <a:cubicBezTo>
                  <a:pt x="5380" y="633"/>
                  <a:pt x="5380" y="633"/>
                  <a:pt x="5380" y="633"/>
                </a:cubicBezTo>
                <a:cubicBezTo>
                  <a:pt x="5380" y="627"/>
                  <a:pt x="5382" y="599"/>
                  <a:pt x="5382" y="576"/>
                </a:cubicBezTo>
                <a:close/>
                <a:moveTo>
                  <a:pt x="4951" y="522"/>
                </a:moveTo>
                <a:cubicBezTo>
                  <a:pt x="4965" y="398"/>
                  <a:pt x="5018" y="366"/>
                  <a:pt x="5083" y="366"/>
                </a:cubicBezTo>
                <a:cubicBezTo>
                  <a:pt x="5155" y="366"/>
                  <a:pt x="5196" y="404"/>
                  <a:pt x="5200" y="522"/>
                </a:cubicBezTo>
                <a:lnTo>
                  <a:pt x="4951" y="522"/>
                </a:lnTo>
                <a:close/>
                <a:moveTo>
                  <a:pt x="1197" y="156"/>
                </a:moveTo>
                <a:cubicBezTo>
                  <a:pt x="999" y="922"/>
                  <a:pt x="999" y="922"/>
                  <a:pt x="999" y="922"/>
                </a:cubicBezTo>
                <a:cubicBezTo>
                  <a:pt x="770" y="922"/>
                  <a:pt x="770" y="922"/>
                  <a:pt x="770" y="922"/>
                </a:cubicBezTo>
                <a:cubicBezTo>
                  <a:pt x="629" y="354"/>
                  <a:pt x="629" y="354"/>
                  <a:pt x="629" y="354"/>
                </a:cubicBezTo>
                <a:cubicBezTo>
                  <a:pt x="626" y="354"/>
                  <a:pt x="626" y="354"/>
                  <a:pt x="626" y="354"/>
                </a:cubicBezTo>
                <a:cubicBezTo>
                  <a:pt x="483" y="922"/>
                  <a:pt x="483" y="922"/>
                  <a:pt x="483" y="922"/>
                </a:cubicBezTo>
                <a:cubicBezTo>
                  <a:pt x="255" y="922"/>
                  <a:pt x="255" y="922"/>
                  <a:pt x="255" y="922"/>
                </a:cubicBezTo>
                <a:cubicBezTo>
                  <a:pt x="65" y="151"/>
                  <a:pt x="65" y="151"/>
                  <a:pt x="65" y="151"/>
                </a:cubicBezTo>
                <a:cubicBezTo>
                  <a:pt x="57" y="131"/>
                  <a:pt x="41" y="115"/>
                  <a:pt x="21" y="115"/>
                </a:cubicBezTo>
                <a:cubicBezTo>
                  <a:pt x="0" y="115"/>
                  <a:pt x="0" y="115"/>
                  <a:pt x="0" y="115"/>
                </a:cubicBezTo>
                <a:cubicBezTo>
                  <a:pt x="0" y="0"/>
                  <a:pt x="0" y="0"/>
                  <a:pt x="0" y="0"/>
                </a:cubicBezTo>
                <a:cubicBezTo>
                  <a:pt x="376" y="0"/>
                  <a:pt x="376" y="0"/>
                  <a:pt x="376" y="0"/>
                </a:cubicBezTo>
                <a:cubicBezTo>
                  <a:pt x="376" y="115"/>
                  <a:pt x="376" y="115"/>
                  <a:pt x="376" y="115"/>
                </a:cubicBezTo>
                <a:cubicBezTo>
                  <a:pt x="266" y="115"/>
                  <a:pt x="266" y="115"/>
                  <a:pt x="266" y="115"/>
                </a:cubicBezTo>
                <a:cubicBezTo>
                  <a:pt x="396" y="693"/>
                  <a:pt x="396" y="693"/>
                  <a:pt x="396" y="693"/>
                </a:cubicBezTo>
                <a:cubicBezTo>
                  <a:pt x="399" y="693"/>
                  <a:pt x="399" y="693"/>
                  <a:pt x="399" y="693"/>
                </a:cubicBezTo>
                <a:cubicBezTo>
                  <a:pt x="572" y="0"/>
                  <a:pt x="572" y="0"/>
                  <a:pt x="572" y="0"/>
                </a:cubicBezTo>
                <a:cubicBezTo>
                  <a:pt x="730" y="0"/>
                  <a:pt x="730" y="0"/>
                  <a:pt x="730" y="0"/>
                </a:cubicBezTo>
                <a:cubicBezTo>
                  <a:pt x="901" y="693"/>
                  <a:pt x="901" y="693"/>
                  <a:pt x="901" y="693"/>
                </a:cubicBezTo>
                <a:cubicBezTo>
                  <a:pt x="904" y="693"/>
                  <a:pt x="904" y="693"/>
                  <a:pt x="904" y="693"/>
                </a:cubicBezTo>
                <a:cubicBezTo>
                  <a:pt x="1021" y="205"/>
                  <a:pt x="1021" y="205"/>
                  <a:pt x="1021" y="205"/>
                </a:cubicBezTo>
                <a:cubicBezTo>
                  <a:pt x="1041" y="147"/>
                  <a:pt x="1027" y="115"/>
                  <a:pt x="976" y="115"/>
                </a:cubicBezTo>
                <a:cubicBezTo>
                  <a:pt x="926" y="115"/>
                  <a:pt x="926" y="115"/>
                  <a:pt x="926" y="115"/>
                </a:cubicBezTo>
                <a:cubicBezTo>
                  <a:pt x="926" y="0"/>
                  <a:pt x="926" y="0"/>
                  <a:pt x="926" y="0"/>
                </a:cubicBezTo>
                <a:cubicBezTo>
                  <a:pt x="1267" y="0"/>
                  <a:pt x="1267" y="0"/>
                  <a:pt x="1267" y="0"/>
                </a:cubicBezTo>
                <a:cubicBezTo>
                  <a:pt x="1267" y="115"/>
                  <a:pt x="1267" y="115"/>
                  <a:pt x="1267" y="115"/>
                </a:cubicBezTo>
                <a:cubicBezTo>
                  <a:pt x="1248" y="115"/>
                  <a:pt x="1248" y="115"/>
                  <a:pt x="1248" y="115"/>
                </a:cubicBezTo>
                <a:cubicBezTo>
                  <a:pt x="1225" y="115"/>
                  <a:pt x="1205" y="132"/>
                  <a:pt x="1197" y="15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70000" indent="-270000" algn="l" defTabSz="914400" rtl="0" eaLnBrk="1" latinLnBrk="0" hangingPunct="1">
              <a:spcBef>
                <a:spcPts val="0"/>
              </a:spcBef>
              <a:buFont typeface="Arial" pitchFamily="34" charset="0"/>
              <a:buChar char="•"/>
              <a:defRPr sz="2000" b="0" kern="1200">
                <a:solidFill>
                  <a:schemeClr val="tx1"/>
                </a:solidFill>
                <a:latin typeface="+mn-lt"/>
                <a:ea typeface="+mn-ea"/>
                <a:cs typeface="+mn-cs"/>
              </a:defRPr>
            </a:lvl1pPr>
            <a:lvl2pPr marL="540000" indent="-270000" algn="l" defTabSz="914400" rtl="0" eaLnBrk="1" latinLnBrk="0" hangingPunct="1">
              <a:spcBef>
                <a:spcPts val="0"/>
              </a:spcBef>
              <a:buFont typeface="Arial" pitchFamily="34" charset="0"/>
              <a:buChar char="•"/>
              <a:defRPr sz="1800" b="0" kern="1200">
                <a:solidFill>
                  <a:schemeClr val="tx1"/>
                </a:solidFill>
                <a:latin typeface="+mn-lt"/>
                <a:ea typeface="+mn-ea"/>
                <a:cs typeface="+mn-cs"/>
              </a:defRPr>
            </a:lvl2pPr>
            <a:lvl3pPr marL="810000" indent="-270000" algn="l" defTabSz="914400" rtl="0" eaLnBrk="1" latinLnBrk="0" hangingPunct="1">
              <a:spcBef>
                <a:spcPts val="0"/>
              </a:spcBef>
              <a:buFont typeface="Arial" pitchFamily="34" charset="0"/>
              <a:buChar char="•"/>
              <a:defRPr sz="1600" b="0" kern="1200" baseline="0">
                <a:solidFill>
                  <a:schemeClr val="tx1"/>
                </a:solidFill>
                <a:latin typeface="+mn-lt"/>
                <a:ea typeface="+mn-ea"/>
                <a:cs typeface="+mn-cs"/>
              </a:defRPr>
            </a:lvl3pPr>
            <a:lvl4pPr marL="0" indent="0" algn="l" defTabSz="914400" rtl="0" eaLnBrk="1" latinLnBrk="0" hangingPunct="1">
              <a:spcBef>
                <a:spcPts val="0"/>
              </a:spcBef>
              <a:buFont typeface="Aria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70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540000" indent="0" algn="l" defTabSz="914400" rtl="0" eaLnBrk="1" latinLnBrk="0" hangingPunct="1">
              <a:spcBef>
                <a:spcPts val="0"/>
              </a:spcBef>
              <a:buFont typeface="Arial" pitchFamily="34" charset="0"/>
              <a:buNone/>
              <a:defRPr sz="1800" kern="1200" baseline="0">
                <a:solidFill>
                  <a:schemeClr val="tx1"/>
                </a:solidFill>
                <a:latin typeface="+mn-lt"/>
                <a:ea typeface="+mn-ea"/>
                <a:cs typeface="+mn-cs"/>
              </a:defRPr>
            </a:lvl7pPr>
            <a:lvl8pPr marL="810000" indent="0" algn="l" defTabSz="914400" rtl="0" eaLnBrk="1" latinLnBrk="0" hangingPunct="1">
              <a:spcBef>
                <a:spcPts val="0"/>
              </a:spcBef>
              <a:buFont typeface="Arial" pitchFamily="34" charset="0"/>
              <a:buNone/>
              <a:defRPr sz="1600" kern="1200" baseline="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a:lstStyle>
          <a:p>
            <a:pPr marL="0" lvl="0" indent="0">
              <a:buFontTx/>
              <a:buNone/>
            </a:pPr>
            <a:r>
              <a:rPr lang="en-GB"/>
              <a:t> </a:t>
            </a:r>
            <a:endParaRPr lang="en-GB" dirty="0"/>
          </a:p>
        </p:txBody>
      </p:sp>
      <p:sp>
        <p:nvSpPr>
          <p:cNvPr id="11" name="LS_Santeos  (JU-Free) " hidden="1">
            <a:extLst>
              <a:ext uri="{FF2B5EF4-FFF2-40B4-BE49-F238E27FC236}">
                <a16:creationId xmlns:a16="http://schemas.microsoft.com/office/drawing/2014/main" xmlns="" id="{F6971D5F-8E79-49C6-BECA-689C88434600}"/>
              </a:ext>
            </a:extLst>
          </p:cNvPr>
          <p:cNvSpPr>
            <a:spLocks noChangeAspect="1"/>
          </p:cNvSpPr>
          <p:nvPr userDrawn="1"/>
        </p:nvSpPr>
        <p:spPr bwMode="auto">
          <a:xfrm>
            <a:off x="7857464" y="4722302"/>
            <a:ext cx="1071034" cy="288000"/>
          </a:xfrm>
          <a:custGeom>
            <a:avLst/>
            <a:gdLst>
              <a:gd name="T0" fmla="*/ 2049 w 4630"/>
              <a:gd name="T1" fmla="*/ 1233 h 1246"/>
              <a:gd name="T2" fmla="*/ 2105 w 4630"/>
              <a:gd name="T3" fmla="*/ 1209 h 1246"/>
              <a:gd name="T4" fmla="*/ 2051 w 4630"/>
              <a:gd name="T5" fmla="*/ 1121 h 1246"/>
              <a:gd name="T6" fmla="*/ 2387 w 4630"/>
              <a:gd name="T7" fmla="*/ 1051 h 1246"/>
              <a:gd name="T8" fmla="*/ 2329 w 4630"/>
              <a:gd name="T9" fmla="*/ 1073 h 1246"/>
              <a:gd name="T10" fmla="*/ 2256 w 4630"/>
              <a:gd name="T11" fmla="*/ 1139 h 1246"/>
              <a:gd name="T12" fmla="*/ 2365 w 4630"/>
              <a:gd name="T13" fmla="*/ 1214 h 1246"/>
              <a:gd name="T14" fmla="*/ 2359 w 4630"/>
              <a:gd name="T15" fmla="*/ 1190 h 1246"/>
              <a:gd name="T16" fmla="*/ 2331 w 4630"/>
              <a:gd name="T17" fmla="*/ 1154 h 1246"/>
              <a:gd name="T18" fmla="*/ 1909 w 4630"/>
              <a:gd name="T19" fmla="*/ 1242 h 1246"/>
              <a:gd name="T20" fmla="*/ 1772 w 4630"/>
              <a:gd name="T21" fmla="*/ 1242 h 1246"/>
              <a:gd name="T22" fmla="*/ 1950 w 4630"/>
              <a:gd name="T23" fmla="*/ 1071 h 1246"/>
              <a:gd name="T24" fmla="*/ 2082 w 4630"/>
              <a:gd name="T25" fmla="*/ 722 h 1246"/>
              <a:gd name="T26" fmla="*/ 1791 w 4630"/>
              <a:gd name="T27" fmla="*/ 319 h 1246"/>
              <a:gd name="T28" fmla="*/ 1439 w 4630"/>
              <a:gd name="T29" fmla="*/ 722 h 1246"/>
              <a:gd name="T30" fmla="*/ 4322 w 4630"/>
              <a:gd name="T31" fmla="*/ 869 h 1246"/>
              <a:gd name="T32" fmla="*/ 4362 w 4630"/>
              <a:gd name="T33" fmla="*/ 174 h 1246"/>
              <a:gd name="T34" fmla="*/ 4322 w 4630"/>
              <a:gd name="T35" fmla="*/ 869 h 1246"/>
              <a:gd name="T36" fmla="*/ 232 w 4630"/>
              <a:gd name="T37" fmla="*/ 591 h 1246"/>
              <a:gd name="T38" fmla="*/ 323 w 4630"/>
              <a:gd name="T39" fmla="*/ 442 h 1246"/>
              <a:gd name="T40" fmla="*/ 1362 w 4630"/>
              <a:gd name="T41" fmla="*/ 1197 h 1246"/>
              <a:gd name="T42" fmla="*/ 1474 w 4630"/>
              <a:gd name="T43" fmla="*/ 1206 h 1246"/>
              <a:gd name="T44" fmla="*/ 1519 w 4630"/>
              <a:gd name="T45" fmla="*/ 1061 h 1246"/>
              <a:gd name="T46" fmla="*/ 1400 w 4630"/>
              <a:gd name="T47" fmla="*/ 1121 h 1246"/>
              <a:gd name="T48" fmla="*/ 1065 w 4630"/>
              <a:gd name="T49" fmla="*/ 402 h 1246"/>
              <a:gd name="T50" fmla="*/ 1333 w 4630"/>
              <a:gd name="T51" fmla="*/ 754 h 1246"/>
              <a:gd name="T52" fmla="*/ 1065 w 4630"/>
              <a:gd name="T53" fmla="*/ 710 h 1246"/>
              <a:gd name="T54" fmla="*/ 2226 w 4630"/>
              <a:gd name="T55" fmla="*/ 0 h 1246"/>
              <a:gd name="T56" fmla="*/ 2572 w 4630"/>
              <a:gd name="T57" fmla="*/ 754 h 1246"/>
              <a:gd name="T58" fmla="*/ 3890 w 4630"/>
              <a:gd name="T59" fmla="*/ 965 h 1246"/>
              <a:gd name="T60" fmla="*/ 3664 w 4630"/>
              <a:gd name="T61" fmla="*/ 171 h 1246"/>
              <a:gd name="T62" fmla="*/ 3837 w 4630"/>
              <a:gd name="T63" fmla="*/ 526 h 1246"/>
              <a:gd name="T64" fmla="*/ 3746 w 4630"/>
              <a:gd name="T65" fmla="*/ 1190 h 1246"/>
              <a:gd name="T66" fmla="*/ 4035 w 4630"/>
              <a:gd name="T67" fmla="*/ 1105 h 1246"/>
              <a:gd name="T68" fmla="*/ 4170 w 4630"/>
              <a:gd name="T69" fmla="*/ 1173 h 1246"/>
              <a:gd name="T70" fmla="*/ 4025 w 4630"/>
              <a:gd name="T71" fmla="*/ 1049 h 1246"/>
              <a:gd name="T72" fmla="*/ 4053 w 4630"/>
              <a:gd name="T73" fmla="*/ 1083 h 1246"/>
              <a:gd name="T74" fmla="*/ 4215 w 4630"/>
              <a:gd name="T75" fmla="*/ 1197 h 1246"/>
              <a:gd name="T76" fmla="*/ 4326 w 4630"/>
              <a:gd name="T77" fmla="*/ 1206 h 1246"/>
              <a:gd name="T78" fmla="*/ 4371 w 4630"/>
              <a:gd name="T79" fmla="*/ 1061 h 1246"/>
              <a:gd name="T80" fmla="*/ 4252 w 4630"/>
              <a:gd name="T81" fmla="*/ 1121 h 1246"/>
              <a:gd name="T82" fmla="*/ 4482 w 4630"/>
              <a:gd name="T83" fmla="*/ 1182 h 1246"/>
              <a:gd name="T84" fmla="*/ 4453 w 4630"/>
              <a:gd name="T85" fmla="*/ 1135 h 1246"/>
              <a:gd name="T86" fmla="*/ 4558 w 4630"/>
              <a:gd name="T87" fmla="*/ 1085 h 1246"/>
              <a:gd name="T88" fmla="*/ 4600 w 4630"/>
              <a:gd name="T89" fmla="*/ 1146 h 1246"/>
              <a:gd name="T90" fmla="*/ 3550 w 4630"/>
              <a:gd name="T91" fmla="*/ 1123 h 1246"/>
              <a:gd name="T92" fmla="*/ 3603 w 4630"/>
              <a:gd name="T93" fmla="*/ 1036 h 1246"/>
              <a:gd name="T94" fmla="*/ 3045 w 4630"/>
              <a:gd name="T95" fmla="*/ 1187 h 1246"/>
              <a:gd name="T96" fmla="*/ 3111 w 4630"/>
              <a:gd name="T97" fmla="*/ 1155 h 1246"/>
              <a:gd name="T98" fmla="*/ 3177 w 4630"/>
              <a:gd name="T99" fmla="*/ 1097 h 1246"/>
              <a:gd name="T100" fmla="*/ 3167 w 4630"/>
              <a:gd name="T101" fmla="*/ 1126 h 1246"/>
              <a:gd name="T102" fmla="*/ 2581 w 4630"/>
              <a:gd name="T103" fmla="*/ 1189 h 1246"/>
              <a:gd name="T104" fmla="*/ 2673 w 4630"/>
              <a:gd name="T105" fmla="*/ 1039 h 1246"/>
              <a:gd name="T106" fmla="*/ 2668 w 4630"/>
              <a:gd name="T107" fmla="*/ 1203 h 1246"/>
              <a:gd name="T108" fmla="*/ 2792 w 4630"/>
              <a:gd name="T109" fmla="*/ 1082 h 1246"/>
              <a:gd name="T110" fmla="*/ 2771 w 4630"/>
              <a:gd name="T111" fmla="*/ 1073 h 1246"/>
              <a:gd name="T112" fmla="*/ 3307 w 4630"/>
              <a:gd name="T113" fmla="*/ 1049 h 1246"/>
              <a:gd name="T114" fmla="*/ 3455 w 4630"/>
              <a:gd name="T115" fmla="*/ 1188 h 1246"/>
              <a:gd name="T116" fmla="*/ 3457 w 4630"/>
              <a:gd name="T117" fmla="*/ 1154 h 1246"/>
              <a:gd name="T118" fmla="*/ 3386 w 4630"/>
              <a:gd name="T119" fmla="*/ 1080 h 1246"/>
              <a:gd name="T120" fmla="*/ 2945 w 4630"/>
              <a:gd name="T121" fmla="*/ 171 h 1246"/>
              <a:gd name="T122" fmla="*/ 3071 w 4630"/>
              <a:gd name="T123" fmla="*/ 45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30" h="1246">
                <a:moveTo>
                  <a:pt x="2170" y="1061"/>
                </a:moveTo>
                <a:cubicBezTo>
                  <a:pt x="2161" y="1052"/>
                  <a:pt x="2151" y="1046"/>
                  <a:pt x="2139" y="1042"/>
                </a:cubicBezTo>
                <a:cubicBezTo>
                  <a:pt x="2127" y="1038"/>
                  <a:pt x="2115" y="1036"/>
                  <a:pt x="2102" y="1036"/>
                </a:cubicBezTo>
                <a:cubicBezTo>
                  <a:pt x="2081" y="1036"/>
                  <a:pt x="2064" y="1040"/>
                  <a:pt x="2049" y="1049"/>
                </a:cubicBezTo>
                <a:cubicBezTo>
                  <a:pt x="2034" y="1058"/>
                  <a:pt x="2022" y="1071"/>
                  <a:pt x="2014" y="1086"/>
                </a:cubicBezTo>
                <a:cubicBezTo>
                  <a:pt x="2005" y="1102"/>
                  <a:pt x="2001" y="1121"/>
                  <a:pt x="2001" y="1142"/>
                </a:cubicBezTo>
                <a:cubicBezTo>
                  <a:pt x="2001" y="1163"/>
                  <a:pt x="2005" y="1181"/>
                  <a:pt x="2014" y="1197"/>
                </a:cubicBezTo>
                <a:cubicBezTo>
                  <a:pt x="2022" y="1213"/>
                  <a:pt x="2034" y="1225"/>
                  <a:pt x="2049" y="1233"/>
                </a:cubicBezTo>
                <a:cubicBezTo>
                  <a:pt x="2065" y="1242"/>
                  <a:pt x="2083" y="1246"/>
                  <a:pt x="2104" y="1246"/>
                </a:cubicBezTo>
                <a:cubicBezTo>
                  <a:pt x="2121" y="1246"/>
                  <a:pt x="2136" y="1244"/>
                  <a:pt x="2148" y="1239"/>
                </a:cubicBezTo>
                <a:cubicBezTo>
                  <a:pt x="2161" y="1234"/>
                  <a:pt x="2172" y="1227"/>
                  <a:pt x="2180" y="1219"/>
                </a:cubicBezTo>
                <a:cubicBezTo>
                  <a:pt x="2188" y="1210"/>
                  <a:pt x="2194" y="1199"/>
                  <a:pt x="2197" y="1188"/>
                </a:cubicBezTo>
                <a:cubicBezTo>
                  <a:pt x="2150" y="1183"/>
                  <a:pt x="2150" y="1183"/>
                  <a:pt x="2150" y="1183"/>
                </a:cubicBezTo>
                <a:cubicBezTo>
                  <a:pt x="2140" y="1197"/>
                  <a:pt x="2140" y="1197"/>
                  <a:pt x="2140" y="1197"/>
                </a:cubicBezTo>
                <a:cubicBezTo>
                  <a:pt x="2125" y="1206"/>
                  <a:pt x="2125" y="1206"/>
                  <a:pt x="2125" y="1206"/>
                </a:cubicBezTo>
                <a:cubicBezTo>
                  <a:pt x="2119" y="1208"/>
                  <a:pt x="2112" y="1209"/>
                  <a:pt x="2105" y="1209"/>
                </a:cubicBezTo>
                <a:cubicBezTo>
                  <a:pt x="2094" y="1209"/>
                  <a:pt x="2085" y="1207"/>
                  <a:pt x="2077" y="1202"/>
                </a:cubicBezTo>
                <a:cubicBezTo>
                  <a:pt x="2068" y="1198"/>
                  <a:pt x="2062" y="1191"/>
                  <a:pt x="2058" y="1183"/>
                </a:cubicBezTo>
                <a:cubicBezTo>
                  <a:pt x="2053" y="1175"/>
                  <a:pt x="2051" y="1165"/>
                  <a:pt x="2051" y="1154"/>
                </a:cubicBezTo>
                <a:cubicBezTo>
                  <a:pt x="2199" y="1154"/>
                  <a:pt x="2199" y="1154"/>
                  <a:pt x="2199" y="1154"/>
                </a:cubicBezTo>
                <a:cubicBezTo>
                  <a:pt x="2199" y="1139"/>
                  <a:pt x="2199" y="1139"/>
                  <a:pt x="2199" y="1139"/>
                </a:cubicBezTo>
                <a:cubicBezTo>
                  <a:pt x="2199" y="1121"/>
                  <a:pt x="2196" y="1106"/>
                  <a:pt x="2191" y="1093"/>
                </a:cubicBezTo>
                <a:cubicBezTo>
                  <a:pt x="2186" y="1080"/>
                  <a:pt x="2179" y="1069"/>
                  <a:pt x="2170" y="1061"/>
                </a:cubicBezTo>
                <a:close/>
                <a:moveTo>
                  <a:pt x="2051" y="1121"/>
                </a:moveTo>
                <a:cubicBezTo>
                  <a:pt x="2052" y="1113"/>
                  <a:pt x="2054" y="1106"/>
                  <a:pt x="2057" y="1099"/>
                </a:cubicBezTo>
                <a:cubicBezTo>
                  <a:pt x="2062" y="1091"/>
                  <a:pt x="2068" y="1085"/>
                  <a:pt x="2076" y="1080"/>
                </a:cubicBezTo>
                <a:cubicBezTo>
                  <a:pt x="2083" y="1076"/>
                  <a:pt x="2092" y="1073"/>
                  <a:pt x="2102" y="1073"/>
                </a:cubicBezTo>
                <a:cubicBezTo>
                  <a:pt x="2112" y="1073"/>
                  <a:pt x="2120" y="1075"/>
                  <a:pt x="2128" y="1080"/>
                </a:cubicBezTo>
                <a:cubicBezTo>
                  <a:pt x="2135" y="1084"/>
                  <a:pt x="2141" y="1089"/>
                  <a:pt x="2145" y="1097"/>
                </a:cubicBezTo>
                <a:cubicBezTo>
                  <a:pt x="2149" y="1104"/>
                  <a:pt x="2151" y="1112"/>
                  <a:pt x="2151" y="1121"/>
                </a:cubicBezTo>
                <a:lnTo>
                  <a:pt x="2051" y="1121"/>
                </a:lnTo>
                <a:close/>
                <a:moveTo>
                  <a:pt x="2387" y="1051"/>
                </a:moveTo>
                <a:cubicBezTo>
                  <a:pt x="2378" y="1045"/>
                  <a:pt x="2369" y="1042"/>
                  <a:pt x="2359" y="1039"/>
                </a:cubicBezTo>
                <a:cubicBezTo>
                  <a:pt x="2349" y="1037"/>
                  <a:pt x="2339" y="1036"/>
                  <a:pt x="2328" y="1036"/>
                </a:cubicBezTo>
                <a:cubicBezTo>
                  <a:pt x="2313" y="1036"/>
                  <a:pt x="2300" y="1038"/>
                  <a:pt x="2288" y="1042"/>
                </a:cubicBezTo>
                <a:cubicBezTo>
                  <a:pt x="2275" y="1046"/>
                  <a:pt x="2265" y="1053"/>
                  <a:pt x="2257" y="1061"/>
                </a:cubicBezTo>
                <a:cubicBezTo>
                  <a:pt x="2248" y="1069"/>
                  <a:pt x="2242" y="1080"/>
                  <a:pt x="2238" y="1092"/>
                </a:cubicBezTo>
                <a:cubicBezTo>
                  <a:pt x="2285" y="1099"/>
                  <a:pt x="2285" y="1099"/>
                  <a:pt x="2285" y="1099"/>
                </a:cubicBezTo>
                <a:cubicBezTo>
                  <a:pt x="2288" y="1092"/>
                  <a:pt x="2292" y="1085"/>
                  <a:pt x="2299" y="1080"/>
                </a:cubicBezTo>
                <a:cubicBezTo>
                  <a:pt x="2307" y="1075"/>
                  <a:pt x="2316" y="1073"/>
                  <a:pt x="2329" y="1073"/>
                </a:cubicBezTo>
                <a:cubicBezTo>
                  <a:pt x="2340" y="1073"/>
                  <a:pt x="2349" y="1075"/>
                  <a:pt x="2355" y="1081"/>
                </a:cubicBezTo>
                <a:cubicBezTo>
                  <a:pt x="2361" y="1086"/>
                  <a:pt x="2365" y="1094"/>
                  <a:pt x="2365" y="1104"/>
                </a:cubicBezTo>
                <a:cubicBezTo>
                  <a:pt x="2365" y="1105"/>
                  <a:pt x="2365" y="1105"/>
                  <a:pt x="2365" y="1105"/>
                </a:cubicBezTo>
                <a:cubicBezTo>
                  <a:pt x="2359" y="1115"/>
                  <a:pt x="2359" y="1115"/>
                  <a:pt x="2359" y="1115"/>
                </a:cubicBezTo>
                <a:cubicBezTo>
                  <a:pt x="2356" y="1117"/>
                  <a:pt x="2350" y="1119"/>
                  <a:pt x="2342" y="1120"/>
                </a:cubicBezTo>
                <a:cubicBezTo>
                  <a:pt x="2335" y="1121"/>
                  <a:pt x="2324" y="1122"/>
                  <a:pt x="2312" y="1123"/>
                </a:cubicBezTo>
                <a:cubicBezTo>
                  <a:pt x="2302" y="1124"/>
                  <a:pt x="2292" y="1126"/>
                  <a:pt x="2282" y="1128"/>
                </a:cubicBezTo>
                <a:cubicBezTo>
                  <a:pt x="2272" y="1131"/>
                  <a:pt x="2264" y="1134"/>
                  <a:pt x="2256" y="1139"/>
                </a:cubicBezTo>
                <a:cubicBezTo>
                  <a:pt x="2248" y="1143"/>
                  <a:pt x="2242" y="1149"/>
                  <a:pt x="2238" y="1157"/>
                </a:cubicBezTo>
                <a:cubicBezTo>
                  <a:pt x="2234" y="1164"/>
                  <a:pt x="2231" y="1174"/>
                  <a:pt x="2231" y="1185"/>
                </a:cubicBezTo>
                <a:cubicBezTo>
                  <a:pt x="2231" y="1198"/>
                  <a:pt x="2234" y="1210"/>
                  <a:pt x="2241" y="1219"/>
                </a:cubicBezTo>
                <a:cubicBezTo>
                  <a:pt x="2247" y="1228"/>
                  <a:pt x="2255" y="1235"/>
                  <a:pt x="2266" y="1239"/>
                </a:cubicBezTo>
                <a:cubicBezTo>
                  <a:pt x="2277" y="1244"/>
                  <a:pt x="2289" y="1246"/>
                  <a:pt x="2302" y="1246"/>
                </a:cubicBezTo>
                <a:cubicBezTo>
                  <a:pt x="2314" y="1246"/>
                  <a:pt x="2323" y="1245"/>
                  <a:pt x="2331" y="1242"/>
                </a:cubicBezTo>
                <a:cubicBezTo>
                  <a:pt x="2340" y="1239"/>
                  <a:pt x="2347" y="1235"/>
                  <a:pt x="2352" y="1230"/>
                </a:cubicBezTo>
                <a:cubicBezTo>
                  <a:pt x="2365" y="1214"/>
                  <a:pt x="2365" y="1214"/>
                  <a:pt x="2365" y="1214"/>
                </a:cubicBezTo>
                <a:cubicBezTo>
                  <a:pt x="2366" y="1214"/>
                  <a:pt x="2366" y="1214"/>
                  <a:pt x="2366" y="1214"/>
                </a:cubicBezTo>
                <a:cubicBezTo>
                  <a:pt x="2366" y="1242"/>
                  <a:pt x="2366" y="1242"/>
                  <a:pt x="2366" y="1242"/>
                </a:cubicBezTo>
                <a:cubicBezTo>
                  <a:pt x="2415" y="1242"/>
                  <a:pt x="2415" y="1242"/>
                  <a:pt x="2415" y="1242"/>
                </a:cubicBezTo>
                <a:cubicBezTo>
                  <a:pt x="2415" y="1106"/>
                  <a:pt x="2415" y="1106"/>
                  <a:pt x="2415" y="1106"/>
                </a:cubicBezTo>
                <a:cubicBezTo>
                  <a:pt x="2415" y="1092"/>
                  <a:pt x="2412" y="1081"/>
                  <a:pt x="2407" y="1072"/>
                </a:cubicBezTo>
                <a:cubicBezTo>
                  <a:pt x="2402" y="1063"/>
                  <a:pt x="2395" y="1056"/>
                  <a:pt x="2387" y="1051"/>
                </a:cubicBezTo>
                <a:close/>
                <a:moveTo>
                  <a:pt x="2365" y="1169"/>
                </a:moveTo>
                <a:cubicBezTo>
                  <a:pt x="2365" y="1177"/>
                  <a:pt x="2363" y="1184"/>
                  <a:pt x="2359" y="1190"/>
                </a:cubicBezTo>
                <a:cubicBezTo>
                  <a:pt x="2355" y="1196"/>
                  <a:pt x="2349" y="1201"/>
                  <a:pt x="2342" y="1205"/>
                </a:cubicBezTo>
                <a:cubicBezTo>
                  <a:pt x="2334" y="1209"/>
                  <a:pt x="2326" y="1211"/>
                  <a:pt x="2315" y="1211"/>
                </a:cubicBezTo>
                <a:cubicBezTo>
                  <a:pt x="2305" y="1211"/>
                  <a:pt x="2296" y="1209"/>
                  <a:pt x="2290" y="1204"/>
                </a:cubicBezTo>
                <a:cubicBezTo>
                  <a:pt x="2283" y="1200"/>
                  <a:pt x="2280" y="1193"/>
                  <a:pt x="2280" y="1184"/>
                </a:cubicBezTo>
                <a:cubicBezTo>
                  <a:pt x="2285" y="1169"/>
                  <a:pt x="2285" y="1169"/>
                  <a:pt x="2285" y="1169"/>
                </a:cubicBezTo>
                <a:cubicBezTo>
                  <a:pt x="2299" y="1160"/>
                  <a:pt x="2299" y="1160"/>
                  <a:pt x="2299" y="1160"/>
                </a:cubicBezTo>
                <a:cubicBezTo>
                  <a:pt x="2305" y="1158"/>
                  <a:pt x="2311" y="1156"/>
                  <a:pt x="2319" y="1155"/>
                </a:cubicBezTo>
                <a:cubicBezTo>
                  <a:pt x="2331" y="1154"/>
                  <a:pt x="2331" y="1154"/>
                  <a:pt x="2331" y="1154"/>
                </a:cubicBezTo>
                <a:cubicBezTo>
                  <a:pt x="2344" y="1151"/>
                  <a:pt x="2344" y="1151"/>
                  <a:pt x="2344" y="1151"/>
                </a:cubicBezTo>
                <a:cubicBezTo>
                  <a:pt x="2357" y="1149"/>
                  <a:pt x="2357" y="1149"/>
                  <a:pt x="2357" y="1149"/>
                </a:cubicBezTo>
                <a:cubicBezTo>
                  <a:pt x="2365" y="1145"/>
                  <a:pt x="2365" y="1145"/>
                  <a:pt x="2365" y="1145"/>
                </a:cubicBezTo>
                <a:lnTo>
                  <a:pt x="2365" y="1169"/>
                </a:lnTo>
                <a:close/>
                <a:moveTo>
                  <a:pt x="1950" y="1071"/>
                </a:moveTo>
                <a:cubicBezTo>
                  <a:pt x="1956" y="1082"/>
                  <a:pt x="1959" y="1096"/>
                  <a:pt x="1959" y="1113"/>
                </a:cubicBezTo>
                <a:cubicBezTo>
                  <a:pt x="1959" y="1242"/>
                  <a:pt x="1959" y="1242"/>
                  <a:pt x="1959" y="1242"/>
                </a:cubicBezTo>
                <a:cubicBezTo>
                  <a:pt x="1909" y="1242"/>
                  <a:pt x="1909" y="1242"/>
                  <a:pt x="1909" y="1242"/>
                </a:cubicBezTo>
                <a:cubicBezTo>
                  <a:pt x="1909" y="1120"/>
                  <a:pt x="1909" y="1120"/>
                  <a:pt x="1909" y="1120"/>
                </a:cubicBezTo>
                <a:cubicBezTo>
                  <a:pt x="1909" y="1106"/>
                  <a:pt x="1906" y="1096"/>
                  <a:pt x="1898" y="1088"/>
                </a:cubicBezTo>
                <a:cubicBezTo>
                  <a:pt x="1891" y="1080"/>
                  <a:pt x="1881" y="1077"/>
                  <a:pt x="1868" y="1077"/>
                </a:cubicBezTo>
                <a:cubicBezTo>
                  <a:pt x="1859" y="1077"/>
                  <a:pt x="1851" y="1078"/>
                  <a:pt x="1844" y="1082"/>
                </a:cubicBezTo>
                <a:cubicBezTo>
                  <a:pt x="1837" y="1086"/>
                  <a:pt x="1831" y="1091"/>
                  <a:pt x="1828" y="1098"/>
                </a:cubicBezTo>
                <a:cubicBezTo>
                  <a:pt x="1824" y="1105"/>
                  <a:pt x="1822" y="1113"/>
                  <a:pt x="1822" y="1123"/>
                </a:cubicBezTo>
                <a:cubicBezTo>
                  <a:pt x="1822" y="1242"/>
                  <a:pt x="1822" y="1242"/>
                  <a:pt x="1822" y="1242"/>
                </a:cubicBezTo>
                <a:cubicBezTo>
                  <a:pt x="1772" y="1242"/>
                  <a:pt x="1772" y="1242"/>
                  <a:pt x="1772" y="1242"/>
                </a:cubicBezTo>
                <a:cubicBezTo>
                  <a:pt x="1772" y="971"/>
                  <a:pt x="1772" y="971"/>
                  <a:pt x="1772" y="971"/>
                </a:cubicBezTo>
                <a:cubicBezTo>
                  <a:pt x="1821" y="971"/>
                  <a:pt x="1821" y="971"/>
                  <a:pt x="1821" y="971"/>
                </a:cubicBezTo>
                <a:cubicBezTo>
                  <a:pt x="1821" y="1073"/>
                  <a:pt x="1821" y="1073"/>
                  <a:pt x="1821" y="1073"/>
                </a:cubicBezTo>
                <a:cubicBezTo>
                  <a:pt x="1823" y="1073"/>
                  <a:pt x="1823" y="1073"/>
                  <a:pt x="1823" y="1073"/>
                </a:cubicBezTo>
                <a:cubicBezTo>
                  <a:pt x="1828" y="1062"/>
                  <a:pt x="1836" y="1053"/>
                  <a:pt x="1846" y="1046"/>
                </a:cubicBezTo>
                <a:cubicBezTo>
                  <a:pt x="1857" y="1039"/>
                  <a:pt x="1870" y="1036"/>
                  <a:pt x="1886" y="1036"/>
                </a:cubicBezTo>
                <a:cubicBezTo>
                  <a:pt x="1901" y="1036"/>
                  <a:pt x="1914" y="1039"/>
                  <a:pt x="1925" y="1045"/>
                </a:cubicBezTo>
                <a:cubicBezTo>
                  <a:pt x="1936" y="1051"/>
                  <a:pt x="1944" y="1059"/>
                  <a:pt x="1950" y="1071"/>
                </a:cubicBezTo>
                <a:close/>
                <a:moveTo>
                  <a:pt x="1405" y="296"/>
                </a:moveTo>
                <a:cubicBezTo>
                  <a:pt x="1352" y="296"/>
                  <a:pt x="1352" y="296"/>
                  <a:pt x="1352" y="296"/>
                </a:cubicBezTo>
                <a:cubicBezTo>
                  <a:pt x="1352" y="182"/>
                  <a:pt x="1352" y="182"/>
                  <a:pt x="1352" y="182"/>
                </a:cubicBezTo>
                <a:cubicBezTo>
                  <a:pt x="1594" y="182"/>
                  <a:pt x="1594" y="182"/>
                  <a:pt x="1594" y="182"/>
                </a:cubicBezTo>
                <a:cubicBezTo>
                  <a:pt x="1617" y="182"/>
                  <a:pt x="1631" y="200"/>
                  <a:pt x="1635" y="270"/>
                </a:cubicBezTo>
                <a:cubicBezTo>
                  <a:pt x="1701" y="210"/>
                  <a:pt x="1791" y="171"/>
                  <a:pt x="1898" y="171"/>
                </a:cubicBezTo>
                <a:cubicBezTo>
                  <a:pt x="1997" y="171"/>
                  <a:pt x="2082" y="209"/>
                  <a:pt x="2082" y="341"/>
                </a:cubicBezTo>
                <a:cubicBezTo>
                  <a:pt x="2082" y="722"/>
                  <a:pt x="2082" y="722"/>
                  <a:pt x="2082" y="722"/>
                </a:cubicBezTo>
                <a:cubicBezTo>
                  <a:pt x="2082" y="737"/>
                  <a:pt x="2099" y="754"/>
                  <a:pt x="2116" y="754"/>
                </a:cubicBezTo>
                <a:cubicBezTo>
                  <a:pt x="2154" y="754"/>
                  <a:pt x="2154" y="754"/>
                  <a:pt x="2154" y="754"/>
                </a:cubicBezTo>
                <a:cubicBezTo>
                  <a:pt x="2154" y="862"/>
                  <a:pt x="2154" y="862"/>
                  <a:pt x="2154" y="862"/>
                </a:cubicBezTo>
                <a:cubicBezTo>
                  <a:pt x="1804" y="862"/>
                  <a:pt x="1804" y="862"/>
                  <a:pt x="1804" y="862"/>
                </a:cubicBezTo>
                <a:cubicBezTo>
                  <a:pt x="1804" y="754"/>
                  <a:pt x="1804" y="754"/>
                  <a:pt x="1804" y="754"/>
                </a:cubicBezTo>
                <a:cubicBezTo>
                  <a:pt x="1885" y="754"/>
                  <a:pt x="1885" y="754"/>
                  <a:pt x="1885" y="754"/>
                </a:cubicBezTo>
                <a:cubicBezTo>
                  <a:pt x="1885" y="406"/>
                  <a:pt x="1885" y="406"/>
                  <a:pt x="1885" y="406"/>
                </a:cubicBezTo>
                <a:cubicBezTo>
                  <a:pt x="1885" y="338"/>
                  <a:pt x="1858" y="319"/>
                  <a:pt x="1791" y="319"/>
                </a:cubicBezTo>
                <a:cubicBezTo>
                  <a:pt x="1735" y="319"/>
                  <a:pt x="1682" y="331"/>
                  <a:pt x="1636" y="345"/>
                </a:cubicBezTo>
                <a:cubicBezTo>
                  <a:pt x="1636" y="754"/>
                  <a:pt x="1636" y="754"/>
                  <a:pt x="1636" y="754"/>
                </a:cubicBezTo>
                <a:cubicBezTo>
                  <a:pt x="1719" y="754"/>
                  <a:pt x="1719" y="754"/>
                  <a:pt x="1719" y="754"/>
                </a:cubicBezTo>
                <a:cubicBezTo>
                  <a:pt x="1719" y="862"/>
                  <a:pt x="1719" y="862"/>
                  <a:pt x="1719" y="862"/>
                </a:cubicBezTo>
                <a:cubicBezTo>
                  <a:pt x="1358" y="862"/>
                  <a:pt x="1358" y="862"/>
                  <a:pt x="1358" y="862"/>
                </a:cubicBezTo>
                <a:cubicBezTo>
                  <a:pt x="1358" y="754"/>
                  <a:pt x="1358" y="754"/>
                  <a:pt x="1358" y="754"/>
                </a:cubicBezTo>
                <a:cubicBezTo>
                  <a:pt x="1405" y="754"/>
                  <a:pt x="1405" y="754"/>
                  <a:pt x="1405" y="754"/>
                </a:cubicBezTo>
                <a:cubicBezTo>
                  <a:pt x="1421" y="754"/>
                  <a:pt x="1439" y="736"/>
                  <a:pt x="1439" y="722"/>
                </a:cubicBezTo>
                <a:cubicBezTo>
                  <a:pt x="1439" y="331"/>
                  <a:pt x="1439" y="331"/>
                  <a:pt x="1439" y="331"/>
                </a:cubicBezTo>
                <a:cubicBezTo>
                  <a:pt x="1439" y="316"/>
                  <a:pt x="1421" y="296"/>
                  <a:pt x="1405" y="296"/>
                </a:cubicBezTo>
                <a:close/>
                <a:moveTo>
                  <a:pt x="1591" y="1109"/>
                </a:moveTo>
                <a:cubicBezTo>
                  <a:pt x="1719" y="1109"/>
                  <a:pt x="1719" y="1109"/>
                  <a:pt x="1719" y="1109"/>
                </a:cubicBezTo>
                <a:cubicBezTo>
                  <a:pt x="1719" y="1149"/>
                  <a:pt x="1719" y="1149"/>
                  <a:pt x="1719" y="1149"/>
                </a:cubicBezTo>
                <a:cubicBezTo>
                  <a:pt x="1591" y="1149"/>
                  <a:pt x="1591" y="1149"/>
                  <a:pt x="1591" y="1149"/>
                </a:cubicBezTo>
                <a:lnTo>
                  <a:pt x="1591" y="1109"/>
                </a:lnTo>
                <a:close/>
                <a:moveTo>
                  <a:pt x="4322" y="869"/>
                </a:moveTo>
                <a:cubicBezTo>
                  <a:pt x="4193" y="869"/>
                  <a:pt x="4123" y="851"/>
                  <a:pt x="4065" y="833"/>
                </a:cubicBezTo>
                <a:cubicBezTo>
                  <a:pt x="4065" y="680"/>
                  <a:pt x="4065" y="680"/>
                  <a:pt x="4065" y="680"/>
                </a:cubicBezTo>
                <a:cubicBezTo>
                  <a:pt x="4179" y="680"/>
                  <a:pt x="4179" y="680"/>
                  <a:pt x="4179" y="680"/>
                </a:cubicBezTo>
                <a:cubicBezTo>
                  <a:pt x="4195" y="728"/>
                  <a:pt x="4258" y="758"/>
                  <a:pt x="4320" y="758"/>
                </a:cubicBezTo>
                <a:cubicBezTo>
                  <a:pt x="4396" y="758"/>
                  <a:pt x="4442" y="727"/>
                  <a:pt x="4442" y="678"/>
                </a:cubicBezTo>
                <a:cubicBezTo>
                  <a:pt x="4442" y="627"/>
                  <a:pt x="4411" y="607"/>
                  <a:pt x="4297" y="591"/>
                </a:cubicBezTo>
                <a:cubicBezTo>
                  <a:pt x="4145" y="570"/>
                  <a:pt x="4073" y="520"/>
                  <a:pt x="4073" y="386"/>
                </a:cubicBezTo>
                <a:cubicBezTo>
                  <a:pt x="4073" y="252"/>
                  <a:pt x="4181" y="174"/>
                  <a:pt x="4362" y="174"/>
                </a:cubicBezTo>
                <a:cubicBezTo>
                  <a:pt x="4473" y="174"/>
                  <a:pt x="4549" y="186"/>
                  <a:pt x="4605" y="204"/>
                </a:cubicBezTo>
                <a:cubicBezTo>
                  <a:pt x="4605" y="354"/>
                  <a:pt x="4605" y="354"/>
                  <a:pt x="4605" y="354"/>
                </a:cubicBezTo>
                <a:cubicBezTo>
                  <a:pt x="4496" y="354"/>
                  <a:pt x="4496" y="354"/>
                  <a:pt x="4496" y="354"/>
                </a:cubicBezTo>
                <a:cubicBezTo>
                  <a:pt x="4473" y="314"/>
                  <a:pt x="4430" y="288"/>
                  <a:pt x="4356" y="288"/>
                </a:cubicBezTo>
                <a:cubicBezTo>
                  <a:pt x="4283" y="288"/>
                  <a:pt x="4242" y="316"/>
                  <a:pt x="4242" y="359"/>
                </a:cubicBezTo>
                <a:cubicBezTo>
                  <a:pt x="4242" y="401"/>
                  <a:pt x="4268" y="425"/>
                  <a:pt x="4388" y="442"/>
                </a:cubicBezTo>
                <a:cubicBezTo>
                  <a:pt x="4559" y="467"/>
                  <a:pt x="4630" y="512"/>
                  <a:pt x="4630" y="649"/>
                </a:cubicBezTo>
                <a:cubicBezTo>
                  <a:pt x="4630" y="783"/>
                  <a:pt x="4536" y="869"/>
                  <a:pt x="4322" y="869"/>
                </a:cubicBezTo>
                <a:close/>
                <a:moveTo>
                  <a:pt x="565" y="649"/>
                </a:moveTo>
                <a:cubicBezTo>
                  <a:pt x="565" y="783"/>
                  <a:pt x="472" y="869"/>
                  <a:pt x="257" y="869"/>
                </a:cubicBezTo>
                <a:cubicBezTo>
                  <a:pt x="128" y="869"/>
                  <a:pt x="58" y="851"/>
                  <a:pt x="0" y="833"/>
                </a:cubicBezTo>
                <a:cubicBezTo>
                  <a:pt x="0" y="680"/>
                  <a:pt x="0" y="680"/>
                  <a:pt x="0" y="680"/>
                </a:cubicBezTo>
                <a:cubicBezTo>
                  <a:pt x="114" y="680"/>
                  <a:pt x="114" y="680"/>
                  <a:pt x="114" y="680"/>
                </a:cubicBezTo>
                <a:cubicBezTo>
                  <a:pt x="130" y="728"/>
                  <a:pt x="193" y="758"/>
                  <a:pt x="255" y="758"/>
                </a:cubicBezTo>
                <a:cubicBezTo>
                  <a:pt x="331" y="758"/>
                  <a:pt x="377" y="727"/>
                  <a:pt x="377" y="678"/>
                </a:cubicBezTo>
                <a:cubicBezTo>
                  <a:pt x="377" y="627"/>
                  <a:pt x="346" y="607"/>
                  <a:pt x="232" y="591"/>
                </a:cubicBezTo>
                <a:cubicBezTo>
                  <a:pt x="80" y="570"/>
                  <a:pt x="8" y="520"/>
                  <a:pt x="8" y="386"/>
                </a:cubicBezTo>
                <a:cubicBezTo>
                  <a:pt x="8" y="252"/>
                  <a:pt x="116" y="174"/>
                  <a:pt x="297" y="174"/>
                </a:cubicBezTo>
                <a:cubicBezTo>
                  <a:pt x="408" y="174"/>
                  <a:pt x="484" y="186"/>
                  <a:pt x="540" y="204"/>
                </a:cubicBezTo>
                <a:cubicBezTo>
                  <a:pt x="540" y="354"/>
                  <a:pt x="540" y="354"/>
                  <a:pt x="540" y="354"/>
                </a:cubicBezTo>
                <a:cubicBezTo>
                  <a:pt x="431" y="354"/>
                  <a:pt x="431" y="354"/>
                  <a:pt x="431" y="354"/>
                </a:cubicBezTo>
                <a:cubicBezTo>
                  <a:pt x="408" y="314"/>
                  <a:pt x="365" y="288"/>
                  <a:pt x="291" y="288"/>
                </a:cubicBezTo>
                <a:cubicBezTo>
                  <a:pt x="218" y="288"/>
                  <a:pt x="177" y="316"/>
                  <a:pt x="177" y="359"/>
                </a:cubicBezTo>
                <a:cubicBezTo>
                  <a:pt x="177" y="401"/>
                  <a:pt x="203" y="425"/>
                  <a:pt x="323" y="442"/>
                </a:cubicBezTo>
                <a:cubicBezTo>
                  <a:pt x="494" y="467"/>
                  <a:pt x="565" y="512"/>
                  <a:pt x="565" y="649"/>
                </a:cubicBezTo>
                <a:close/>
                <a:moveTo>
                  <a:pt x="1519" y="1061"/>
                </a:moveTo>
                <a:cubicBezTo>
                  <a:pt x="1510" y="1052"/>
                  <a:pt x="1499" y="1046"/>
                  <a:pt x="1488" y="1042"/>
                </a:cubicBezTo>
                <a:cubicBezTo>
                  <a:pt x="1476" y="1038"/>
                  <a:pt x="1464" y="1036"/>
                  <a:pt x="1451" y="1036"/>
                </a:cubicBezTo>
                <a:cubicBezTo>
                  <a:pt x="1430" y="1036"/>
                  <a:pt x="1413" y="1040"/>
                  <a:pt x="1398" y="1049"/>
                </a:cubicBezTo>
                <a:cubicBezTo>
                  <a:pt x="1383" y="1058"/>
                  <a:pt x="1371" y="1071"/>
                  <a:pt x="1363" y="1086"/>
                </a:cubicBezTo>
                <a:cubicBezTo>
                  <a:pt x="1354" y="1102"/>
                  <a:pt x="1350" y="1121"/>
                  <a:pt x="1350" y="1142"/>
                </a:cubicBezTo>
                <a:cubicBezTo>
                  <a:pt x="1350" y="1163"/>
                  <a:pt x="1354" y="1181"/>
                  <a:pt x="1362" y="1197"/>
                </a:cubicBezTo>
                <a:cubicBezTo>
                  <a:pt x="1371" y="1213"/>
                  <a:pt x="1383" y="1225"/>
                  <a:pt x="1398" y="1233"/>
                </a:cubicBezTo>
                <a:cubicBezTo>
                  <a:pt x="1414" y="1242"/>
                  <a:pt x="1432" y="1246"/>
                  <a:pt x="1453" y="1246"/>
                </a:cubicBezTo>
                <a:cubicBezTo>
                  <a:pt x="1470" y="1246"/>
                  <a:pt x="1484" y="1244"/>
                  <a:pt x="1497" y="1239"/>
                </a:cubicBezTo>
                <a:cubicBezTo>
                  <a:pt x="1510" y="1234"/>
                  <a:pt x="1521" y="1227"/>
                  <a:pt x="1529" y="1219"/>
                </a:cubicBezTo>
                <a:cubicBezTo>
                  <a:pt x="1537" y="1210"/>
                  <a:pt x="1543" y="1199"/>
                  <a:pt x="1546" y="1188"/>
                </a:cubicBezTo>
                <a:cubicBezTo>
                  <a:pt x="1499" y="1183"/>
                  <a:pt x="1499" y="1183"/>
                  <a:pt x="1499" y="1183"/>
                </a:cubicBezTo>
                <a:cubicBezTo>
                  <a:pt x="1489" y="1197"/>
                  <a:pt x="1489" y="1197"/>
                  <a:pt x="1489" y="1197"/>
                </a:cubicBezTo>
                <a:cubicBezTo>
                  <a:pt x="1474" y="1206"/>
                  <a:pt x="1474" y="1206"/>
                  <a:pt x="1474" y="1206"/>
                </a:cubicBezTo>
                <a:cubicBezTo>
                  <a:pt x="1468" y="1208"/>
                  <a:pt x="1461" y="1209"/>
                  <a:pt x="1454" y="1209"/>
                </a:cubicBezTo>
                <a:cubicBezTo>
                  <a:pt x="1443" y="1209"/>
                  <a:pt x="1434" y="1207"/>
                  <a:pt x="1425" y="1202"/>
                </a:cubicBezTo>
                <a:cubicBezTo>
                  <a:pt x="1417" y="1198"/>
                  <a:pt x="1411" y="1191"/>
                  <a:pt x="1406" y="1183"/>
                </a:cubicBezTo>
                <a:cubicBezTo>
                  <a:pt x="1402" y="1175"/>
                  <a:pt x="1400" y="1165"/>
                  <a:pt x="1400" y="1154"/>
                </a:cubicBezTo>
                <a:cubicBezTo>
                  <a:pt x="1548" y="1154"/>
                  <a:pt x="1548" y="1154"/>
                  <a:pt x="1548" y="1154"/>
                </a:cubicBezTo>
                <a:cubicBezTo>
                  <a:pt x="1548" y="1139"/>
                  <a:pt x="1548" y="1139"/>
                  <a:pt x="1548" y="1139"/>
                </a:cubicBezTo>
                <a:cubicBezTo>
                  <a:pt x="1548" y="1121"/>
                  <a:pt x="1545" y="1106"/>
                  <a:pt x="1540" y="1093"/>
                </a:cubicBezTo>
                <a:cubicBezTo>
                  <a:pt x="1535" y="1080"/>
                  <a:pt x="1528" y="1069"/>
                  <a:pt x="1519" y="1061"/>
                </a:cubicBezTo>
                <a:close/>
                <a:moveTo>
                  <a:pt x="1400" y="1121"/>
                </a:moveTo>
                <a:cubicBezTo>
                  <a:pt x="1401" y="1113"/>
                  <a:pt x="1402" y="1106"/>
                  <a:pt x="1406" y="1099"/>
                </a:cubicBezTo>
                <a:cubicBezTo>
                  <a:pt x="1411" y="1091"/>
                  <a:pt x="1417" y="1085"/>
                  <a:pt x="1424" y="1080"/>
                </a:cubicBezTo>
                <a:cubicBezTo>
                  <a:pt x="1432" y="1076"/>
                  <a:pt x="1441" y="1073"/>
                  <a:pt x="1451" y="1073"/>
                </a:cubicBezTo>
                <a:cubicBezTo>
                  <a:pt x="1461" y="1073"/>
                  <a:pt x="1469" y="1075"/>
                  <a:pt x="1477" y="1080"/>
                </a:cubicBezTo>
                <a:cubicBezTo>
                  <a:pt x="1484" y="1084"/>
                  <a:pt x="1489" y="1089"/>
                  <a:pt x="1493" y="1097"/>
                </a:cubicBezTo>
                <a:cubicBezTo>
                  <a:pt x="1498" y="1104"/>
                  <a:pt x="1500" y="1112"/>
                  <a:pt x="1500" y="1121"/>
                </a:cubicBezTo>
                <a:lnTo>
                  <a:pt x="1400" y="1121"/>
                </a:lnTo>
                <a:close/>
                <a:moveTo>
                  <a:pt x="1262" y="722"/>
                </a:moveTo>
                <a:cubicBezTo>
                  <a:pt x="1262" y="384"/>
                  <a:pt x="1262" y="384"/>
                  <a:pt x="1262" y="384"/>
                </a:cubicBezTo>
                <a:cubicBezTo>
                  <a:pt x="1262" y="228"/>
                  <a:pt x="1165" y="171"/>
                  <a:pt x="981" y="171"/>
                </a:cubicBezTo>
                <a:cubicBezTo>
                  <a:pt x="843" y="171"/>
                  <a:pt x="754" y="195"/>
                  <a:pt x="688" y="223"/>
                </a:cubicBezTo>
                <a:cubicBezTo>
                  <a:pt x="688" y="362"/>
                  <a:pt x="688" y="362"/>
                  <a:pt x="688" y="362"/>
                </a:cubicBezTo>
                <a:cubicBezTo>
                  <a:pt x="778" y="362"/>
                  <a:pt x="778" y="362"/>
                  <a:pt x="778" y="362"/>
                </a:cubicBezTo>
                <a:cubicBezTo>
                  <a:pt x="813" y="332"/>
                  <a:pt x="857" y="301"/>
                  <a:pt x="942" y="301"/>
                </a:cubicBezTo>
                <a:cubicBezTo>
                  <a:pt x="1025" y="301"/>
                  <a:pt x="1065" y="333"/>
                  <a:pt x="1065" y="402"/>
                </a:cubicBezTo>
                <a:cubicBezTo>
                  <a:pt x="1065" y="473"/>
                  <a:pt x="1065" y="473"/>
                  <a:pt x="1065" y="473"/>
                </a:cubicBezTo>
                <a:cubicBezTo>
                  <a:pt x="1020" y="463"/>
                  <a:pt x="979" y="458"/>
                  <a:pt x="920" y="458"/>
                </a:cubicBezTo>
                <a:cubicBezTo>
                  <a:pt x="757" y="458"/>
                  <a:pt x="640" y="522"/>
                  <a:pt x="640" y="665"/>
                </a:cubicBezTo>
                <a:cubicBezTo>
                  <a:pt x="640" y="800"/>
                  <a:pt x="735" y="869"/>
                  <a:pt x="867" y="869"/>
                </a:cubicBezTo>
                <a:cubicBezTo>
                  <a:pt x="954" y="869"/>
                  <a:pt x="1020" y="847"/>
                  <a:pt x="1073" y="785"/>
                </a:cubicBezTo>
                <a:cubicBezTo>
                  <a:pt x="1090" y="840"/>
                  <a:pt x="1132" y="871"/>
                  <a:pt x="1215" y="871"/>
                </a:cubicBezTo>
                <a:cubicBezTo>
                  <a:pt x="1266" y="871"/>
                  <a:pt x="1306" y="860"/>
                  <a:pt x="1333" y="845"/>
                </a:cubicBezTo>
                <a:cubicBezTo>
                  <a:pt x="1333" y="754"/>
                  <a:pt x="1333" y="754"/>
                  <a:pt x="1333" y="754"/>
                </a:cubicBezTo>
                <a:cubicBezTo>
                  <a:pt x="1296" y="754"/>
                  <a:pt x="1296" y="754"/>
                  <a:pt x="1296" y="754"/>
                </a:cubicBezTo>
                <a:cubicBezTo>
                  <a:pt x="1279" y="754"/>
                  <a:pt x="1262" y="737"/>
                  <a:pt x="1262" y="722"/>
                </a:cubicBezTo>
                <a:close/>
                <a:moveTo>
                  <a:pt x="1065" y="710"/>
                </a:moveTo>
                <a:cubicBezTo>
                  <a:pt x="1031" y="740"/>
                  <a:pt x="990" y="758"/>
                  <a:pt x="940" y="758"/>
                </a:cubicBezTo>
                <a:cubicBezTo>
                  <a:pt x="874" y="758"/>
                  <a:pt x="832" y="726"/>
                  <a:pt x="832" y="657"/>
                </a:cubicBezTo>
                <a:cubicBezTo>
                  <a:pt x="832" y="588"/>
                  <a:pt x="881" y="557"/>
                  <a:pt x="961" y="557"/>
                </a:cubicBezTo>
                <a:cubicBezTo>
                  <a:pt x="998" y="557"/>
                  <a:pt x="1034" y="560"/>
                  <a:pt x="1065" y="565"/>
                </a:cubicBezTo>
                <a:lnTo>
                  <a:pt x="1065" y="710"/>
                </a:lnTo>
                <a:close/>
                <a:moveTo>
                  <a:pt x="2572" y="855"/>
                </a:moveTo>
                <a:cubicBezTo>
                  <a:pt x="2543" y="864"/>
                  <a:pt x="2501" y="872"/>
                  <a:pt x="2445" y="872"/>
                </a:cubicBezTo>
                <a:cubicBezTo>
                  <a:pt x="2309" y="872"/>
                  <a:pt x="2226" y="831"/>
                  <a:pt x="2226" y="689"/>
                </a:cubicBezTo>
                <a:cubicBezTo>
                  <a:pt x="2226" y="296"/>
                  <a:pt x="2226" y="296"/>
                  <a:pt x="2226" y="296"/>
                </a:cubicBezTo>
                <a:cubicBezTo>
                  <a:pt x="2143" y="296"/>
                  <a:pt x="2143" y="296"/>
                  <a:pt x="2143" y="296"/>
                </a:cubicBezTo>
                <a:cubicBezTo>
                  <a:pt x="2143" y="182"/>
                  <a:pt x="2143" y="182"/>
                  <a:pt x="2143" y="182"/>
                </a:cubicBezTo>
                <a:cubicBezTo>
                  <a:pt x="2226" y="182"/>
                  <a:pt x="2226" y="182"/>
                  <a:pt x="2226" y="182"/>
                </a:cubicBezTo>
                <a:cubicBezTo>
                  <a:pt x="2226" y="0"/>
                  <a:pt x="2226" y="0"/>
                  <a:pt x="2226" y="0"/>
                </a:cubicBezTo>
                <a:cubicBezTo>
                  <a:pt x="2424" y="0"/>
                  <a:pt x="2424" y="0"/>
                  <a:pt x="2424" y="0"/>
                </a:cubicBezTo>
                <a:cubicBezTo>
                  <a:pt x="2424" y="182"/>
                  <a:pt x="2424" y="182"/>
                  <a:pt x="2424" y="182"/>
                </a:cubicBezTo>
                <a:cubicBezTo>
                  <a:pt x="2567" y="182"/>
                  <a:pt x="2567" y="182"/>
                  <a:pt x="2567" y="182"/>
                </a:cubicBezTo>
                <a:cubicBezTo>
                  <a:pt x="2567" y="296"/>
                  <a:pt x="2567" y="296"/>
                  <a:pt x="2567" y="296"/>
                </a:cubicBezTo>
                <a:cubicBezTo>
                  <a:pt x="2424" y="296"/>
                  <a:pt x="2424" y="296"/>
                  <a:pt x="2424" y="296"/>
                </a:cubicBezTo>
                <a:cubicBezTo>
                  <a:pt x="2424" y="669"/>
                  <a:pt x="2424" y="669"/>
                  <a:pt x="2424" y="669"/>
                </a:cubicBezTo>
                <a:cubicBezTo>
                  <a:pt x="2424" y="741"/>
                  <a:pt x="2451" y="754"/>
                  <a:pt x="2524" y="754"/>
                </a:cubicBezTo>
                <a:cubicBezTo>
                  <a:pt x="2572" y="754"/>
                  <a:pt x="2572" y="754"/>
                  <a:pt x="2572" y="754"/>
                </a:cubicBezTo>
                <a:lnTo>
                  <a:pt x="2572" y="855"/>
                </a:lnTo>
                <a:close/>
                <a:moveTo>
                  <a:pt x="3931" y="965"/>
                </a:moveTo>
                <a:cubicBezTo>
                  <a:pt x="3936" y="970"/>
                  <a:pt x="3939" y="977"/>
                  <a:pt x="3939" y="984"/>
                </a:cubicBezTo>
                <a:cubicBezTo>
                  <a:pt x="3939" y="991"/>
                  <a:pt x="3936" y="997"/>
                  <a:pt x="3931" y="1002"/>
                </a:cubicBezTo>
                <a:cubicBezTo>
                  <a:pt x="3925" y="1007"/>
                  <a:pt x="3918" y="1010"/>
                  <a:pt x="3910" y="1010"/>
                </a:cubicBezTo>
                <a:cubicBezTo>
                  <a:pt x="3902" y="1010"/>
                  <a:pt x="3895" y="1007"/>
                  <a:pt x="3890" y="1002"/>
                </a:cubicBezTo>
                <a:cubicBezTo>
                  <a:pt x="3884" y="997"/>
                  <a:pt x="3881" y="991"/>
                  <a:pt x="3881" y="984"/>
                </a:cubicBezTo>
                <a:cubicBezTo>
                  <a:pt x="3881" y="976"/>
                  <a:pt x="3884" y="970"/>
                  <a:pt x="3890" y="965"/>
                </a:cubicBezTo>
                <a:cubicBezTo>
                  <a:pt x="3895" y="960"/>
                  <a:pt x="3902" y="958"/>
                  <a:pt x="3910" y="958"/>
                </a:cubicBezTo>
                <a:cubicBezTo>
                  <a:pt x="3918" y="958"/>
                  <a:pt x="3925" y="960"/>
                  <a:pt x="3931" y="965"/>
                </a:cubicBezTo>
                <a:close/>
                <a:moveTo>
                  <a:pt x="3885" y="1039"/>
                </a:moveTo>
                <a:cubicBezTo>
                  <a:pt x="3935" y="1039"/>
                  <a:pt x="3935" y="1039"/>
                  <a:pt x="3935" y="1039"/>
                </a:cubicBezTo>
                <a:cubicBezTo>
                  <a:pt x="3935" y="1242"/>
                  <a:pt x="3935" y="1242"/>
                  <a:pt x="3935" y="1242"/>
                </a:cubicBezTo>
                <a:cubicBezTo>
                  <a:pt x="3885" y="1242"/>
                  <a:pt x="3885" y="1242"/>
                  <a:pt x="3885" y="1242"/>
                </a:cubicBezTo>
                <a:lnTo>
                  <a:pt x="3885" y="1039"/>
                </a:lnTo>
                <a:close/>
                <a:moveTo>
                  <a:pt x="3664" y="171"/>
                </a:moveTo>
                <a:cubicBezTo>
                  <a:pt x="3457" y="171"/>
                  <a:pt x="3291" y="306"/>
                  <a:pt x="3291" y="525"/>
                </a:cubicBezTo>
                <a:cubicBezTo>
                  <a:pt x="3291" y="743"/>
                  <a:pt x="3457" y="871"/>
                  <a:pt x="3664" y="871"/>
                </a:cubicBezTo>
                <a:cubicBezTo>
                  <a:pt x="3871" y="871"/>
                  <a:pt x="4037" y="743"/>
                  <a:pt x="4037" y="525"/>
                </a:cubicBezTo>
                <a:cubicBezTo>
                  <a:pt x="4037" y="306"/>
                  <a:pt x="3871" y="171"/>
                  <a:pt x="3664" y="171"/>
                </a:cubicBezTo>
                <a:close/>
                <a:moveTo>
                  <a:pt x="3664" y="752"/>
                </a:moveTo>
                <a:cubicBezTo>
                  <a:pt x="3565" y="752"/>
                  <a:pt x="3491" y="679"/>
                  <a:pt x="3491" y="526"/>
                </a:cubicBezTo>
                <a:cubicBezTo>
                  <a:pt x="3491" y="372"/>
                  <a:pt x="3565" y="296"/>
                  <a:pt x="3664" y="296"/>
                </a:cubicBezTo>
                <a:cubicBezTo>
                  <a:pt x="3762" y="296"/>
                  <a:pt x="3837" y="372"/>
                  <a:pt x="3837" y="526"/>
                </a:cubicBezTo>
                <a:cubicBezTo>
                  <a:pt x="3837" y="679"/>
                  <a:pt x="3762" y="752"/>
                  <a:pt x="3664" y="752"/>
                </a:cubicBezTo>
                <a:close/>
                <a:moveTo>
                  <a:pt x="3797" y="1039"/>
                </a:moveTo>
                <a:cubicBezTo>
                  <a:pt x="3850" y="1039"/>
                  <a:pt x="3850" y="1039"/>
                  <a:pt x="3850" y="1039"/>
                </a:cubicBezTo>
                <a:cubicBezTo>
                  <a:pt x="3775" y="1242"/>
                  <a:pt x="3775" y="1242"/>
                  <a:pt x="3775" y="1242"/>
                </a:cubicBezTo>
                <a:cubicBezTo>
                  <a:pt x="3719" y="1242"/>
                  <a:pt x="3719" y="1242"/>
                  <a:pt x="3719" y="1242"/>
                </a:cubicBezTo>
                <a:cubicBezTo>
                  <a:pt x="3644" y="1039"/>
                  <a:pt x="3644" y="1039"/>
                  <a:pt x="3644" y="1039"/>
                </a:cubicBezTo>
                <a:cubicBezTo>
                  <a:pt x="3697" y="1039"/>
                  <a:pt x="3697" y="1039"/>
                  <a:pt x="3697" y="1039"/>
                </a:cubicBezTo>
                <a:cubicBezTo>
                  <a:pt x="3746" y="1190"/>
                  <a:pt x="3746" y="1190"/>
                  <a:pt x="3746" y="1190"/>
                </a:cubicBezTo>
                <a:cubicBezTo>
                  <a:pt x="3748" y="1190"/>
                  <a:pt x="3748" y="1190"/>
                  <a:pt x="3748" y="1190"/>
                </a:cubicBezTo>
                <a:lnTo>
                  <a:pt x="3797" y="1039"/>
                </a:lnTo>
                <a:close/>
                <a:moveTo>
                  <a:pt x="2465" y="971"/>
                </a:moveTo>
                <a:cubicBezTo>
                  <a:pt x="2515" y="971"/>
                  <a:pt x="2515" y="971"/>
                  <a:pt x="2515" y="971"/>
                </a:cubicBezTo>
                <a:cubicBezTo>
                  <a:pt x="2515" y="1242"/>
                  <a:pt x="2515" y="1242"/>
                  <a:pt x="2515" y="1242"/>
                </a:cubicBezTo>
                <a:cubicBezTo>
                  <a:pt x="2465" y="1242"/>
                  <a:pt x="2465" y="1242"/>
                  <a:pt x="2465" y="1242"/>
                </a:cubicBezTo>
                <a:lnTo>
                  <a:pt x="2465" y="971"/>
                </a:lnTo>
                <a:close/>
                <a:moveTo>
                  <a:pt x="4035" y="1105"/>
                </a:moveTo>
                <a:cubicBezTo>
                  <a:pt x="4030" y="1115"/>
                  <a:pt x="4028" y="1127"/>
                  <a:pt x="4028" y="1140"/>
                </a:cubicBezTo>
                <a:cubicBezTo>
                  <a:pt x="4028" y="1154"/>
                  <a:pt x="4030" y="1166"/>
                  <a:pt x="4035" y="1176"/>
                </a:cubicBezTo>
                <a:cubicBezTo>
                  <a:pt x="4039" y="1186"/>
                  <a:pt x="4045" y="1194"/>
                  <a:pt x="4052" y="1199"/>
                </a:cubicBezTo>
                <a:cubicBezTo>
                  <a:pt x="4060" y="1204"/>
                  <a:pt x="4069" y="1207"/>
                  <a:pt x="4080" y="1207"/>
                </a:cubicBezTo>
                <a:cubicBezTo>
                  <a:pt x="4087" y="1207"/>
                  <a:pt x="4094" y="1206"/>
                  <a:pt x="4100" y="1203"/>
                </a:cubicBezTo>
                <a:cubicBezTo>
                  <a:pt x="4114" y="1191"/>
                  <a:pt x="4114" y="1191"/>
                  <a:pt x="4114" y="1191"/>
                </a:cubicBezTo>
                <a:cubicBezTo>
                  <a:pt x="4118" y="1186"/>
                  <a:pt x="4121" y="1180"/>
                  <a:pt x="4122" y="1173"/>
                </a:cubicBezTo>
                <a:cubicBezTo>
                  <a:pt x="4170" y="1173"/>
                  <a:pt x="4170" y="1173"/>
                  <a:pt x="4170" y="1173"/>
                </a:cubicBezTo>
                <a:cubicBezTo>
                  <a:pt x="4169" y="1187"/>
                  <a:pt x="4165" y="1200"/>
                  <a:pt x="4157" y="1211"/>
                </a:cubicBezTo>
                <a:cubicBezTo>
                  <a:pt x="4149" y="1222"/>
                  <a:pt x="4139" y="1231"/>
                  <a:pt x="4126" y="1237"/>
                </a:cubicBezTo>
                <a:cubicBezTo>
                  <a:pt x="4113" y="1243"/>
                  <a:pt x="4097" y="1246"/>
                  <a:pt x="4079" y="1246"/>
                </a:cubicBezTo>
                <a:cubicBezTo>
                  <a:pt x="4058" y="1246"/>
                  <a:pt x="4040" y="1242"/>
                  <a:pt x="4025" y="1233"/>
                </a:cubicBezTo>
                <a:cubicBezTo>
                  <a:pt x="4010" y="1224"/>
                  <a:pt x="3998" y="1212"/>
                  <a:pt x="3990" y="1196"/>
                </a:cubicBezTo>
                <a:cubicBezTo>
                  <a:pt x="3982" y="1180"/>
                  <a:pt x="3977" y="1162"/>
                  <a:pt x="3977" y="1141"/>
                </a:cubicBezTo>
                <a:cubicBezTo>
                  <a:pt x="3977" y="1121"/>
                  <a:pt x="3982" y="1102"/>
                  <a:pt x="3990" y="1086"/>
                </a:cubicBezTo>
                <a:cubicBezTo>
                  <a:pt x="3998" y="1071"/>
                  <a:pt x="4010" y="1058"/>
                  <a:pt x="4025" y="1049"/>
                </a:cubicBezTo>
                <a:cubicBezTo>
                  <a:pt x="4040" y="1040"/>
                  <a:pt x="4058" y="1036"/>
                  <a:pt x="4079" y="1036"/>
                </a:cubicBezTo>
                <a:cubicBezTo>
                  <a:pt x="4096" y="1036"/>
                  <a:pt x="4112" y="1039"/>
                  <a:pt x="4125" y="1045"/>
                </a:cubicBezTo>
                <a:cubicBezTo>
                  <a:pt x="4138" y="1051"/>
                  <a:pt x="4149" y="1060"/>
                  <a:pt x="4157" y="1071"/>
                </a:cubicBezTo>
                <a:cubicBezTo>
                  <a:pt x="4165" y="1082"/>
                  <a:pt x="4169" y="1094"/>
                  <a:pt x="4170" y="1109"/>
                </a:cubicBezTo>
                <a:cubicBezTo>
                  <a:pt x="4122" y="1109"/>
                  <a:pt x="4122" y="1109"/>
                  <a:pt x="4122" y="1109"/>
                </a:cubicBezTo>
                <a:cubicBezTo>
                  <a:pt x="4120" y="1099"/>
                  <a:pt x="4116" y="1091"/>
                  <a:pt x="4109" y="1085"/>
                </a:cubicBezTo>
                <a:cubicBezTo>
                  <a:pt x="4101" y="1078"/>
                  <a:pt x="4092" y="1075"/>
                  <a:pt x="4080" y="1075"/>
                </a:cubicBezTo>
                <a:cubicBezTo>
                  <a:pt x="4069" y="1075"/>
                  <a:pt x="4060" y="1077"/>
                  <a:pt x="4053" y="1083"/>
                </a:cubicBezTo>
                <a:cubicBezTo>
                  <a:pt x="4045" y="1088"/>
                  <a:pt x="4039" y="1095"/>
                  <a:pt x="4035" y="1105"/>
                </a:cubicBezTo>
                <a:close/>
                <a:moveTo>
                  <a:pt x="4371" y="1061"/>
                </a:moveTo>
                <a:cubicBezTo>
                  <a:pt x="4362" y="1052"/>
                  <a:pt x="4352" y="1046"/>
                  <a:pt x="4340" y="1042"/>
                </a:cubicBezTo>
                <a:cubicBezTo>
                  <a:pt x="4328" y="1038"/>
                  <a:pt x="4316" y="1036"/>
                  <a:pt x="4303" y="1036"/>
                </a:cubicBezTo>
                <a:cubicBezTo>
                  <a:pt x="4282" y="1036"/>
                  <a:pt x="4265" y="1040"/>
                  <a:pt x="4250" y="1049"/>
                </a:cubicBezTo>
                <a:cubicBezTo>
                  <a:pt x="4235" y="1058"/>
                  <a:pt x="4223" y="1071"/>
                  <a:pt x="4215" y="1086"/>
                </a:cubicBezTo>
                <a:cubicBezTo>
                  <a:pt x="4206" y="1102"/>
                  <a:pt x="4202" y="1121"/>
                  <a:pt x="4202" y="1142"/>
                </a:cubicBezTo>
                <a:cubicBezTo>
                  <a:pt x="4202" y="1163"/>
                  <a:pt x="4206" y="1181"/>
                  <a:pt x="4215" y="1197"/>
                </a:cubicBezTo>
                <a:cubicBezTo>
                  <a:pt x="4223" y="1213"/>
                  <a:pt x="4235" y="1225"/>
                  <a:pt x="4250" y="1233"/>
                </a:cubicBezTo>
                <a:cubicBezTo>
                  <a:pt x="4266" y="1242"/>
                  <a:pt x="4284" y="1246"/>
                  <a:pt x="4305" y="1246"/>
                </a:cubicBezTo>
                <a:cubicBezTo>
                  <a:pt x="4322" y="1246"/>
                  <a:pt x="4337" y="1244"/>
                  <a:pt x="4349" y="1239"/>
                </a:cubicBezTo>
                <a:cubicBezTo>
                  <a:pt x="4362" y="1234"/>
                  <a:pt x="4373" y="1227"/>
                  <a:pt x="4381" y="1219"/>
                </a:cubicBezTo>
                <a:cubicBezTo>
                  <a:pt x="4389" y="1210"/>
                  <a:pt x="4395" y="1199"/>
                  <a:pt x="4398" y="1188"/>
                </a:cubicBezTo>
                <a:cubicBezTo>
                  <a:pt x="4351" y="1183"/>
                  <a:pt x="4351" y="1183"/>
                  <a:pt x="4351" y="1183"/>
                </a:cubicBezTo>
                <a:cubicBezTo>
                  <a:pt x="4341" y="1197"/>
                  <a:pt x="4341" y="1197"/>
                  <a:pt x="4341" y="1197"/>
                </a:cubicBezTo>
                <a:cubicBezTo>
                  <a:pt x="4326" y="1206"/>
                  <a:pt x="4326" y="1206"/>
                  <a:pt x="4326" y="1206"/>
                </a:cubicBezTo>
                <a:cubicBezTo>
                  <a:pt x="4320" y="1208"/>
                  <a:pt x="4313" y="1209"/>
                  <a:pt x="4306" y="1209"/>
                </a:cubicBezTo>
                <a:cubicBezTo>
                  <a:pt x="4295" y="1209"/>
                  <a:pt x="4286" y="1207"/>
                  <a:pt x="4278" y="1202"/>
                </a:cubicBezTo>
                <a:cubicBezTo>
                  <a:pt x="4269" y="1198"/>
                  <a:pt x="4263" y="1191"/>
                  <a:pt x="4259" y="1183"/>
                </a:cubicBezTo>
                <a:cubicBezTo>
                  <a:pt x="4254" y="1175"/>
                  <a:pt x="4252" y="1165"/>
                  <a:pt x="4252" y="1154"/>
                </a:cubicBezTo>
                <a:cubicBezTo>
                  <a:pt x="4400" y="1154"/>
                  <a:pt x="4400" y="1154"/>
                  <a:pt x="4400" y="1154"/>
                </a:cubicBezTo>
                <a:cubicBezTo>
                  <a:pt x="4400" y="1139"/>
                  <a:pt x="4400" y="1139"/>
                  <a:pt x="4400" y="1139"/>
                </a:cubicBezTo>
                <a:cubicBezTo>
                  <a:pt x="4400" y="1121"/>
                  <a:pt x="4397" y="1106"/>
                  <a:pt x="4392" y="1093"/>
                </a:cubicBezTo>
                <a:cubicBezTo>
                  <a:pt x="4387" y="1080"/>
                  <a:pt x="4380" y="1069"/>
                  <a:pt x="4371" y="1061"/>
                </a:cubicBezTo>
                <a:close/>
                <a:moveTo>
                  <a:pt x="4252" y="1121"/>
                </a:moveTo>
                <a:cubicBezTo>
                  <a:pt x="4253" y="1113"/>
                  <a:pt x="4255" y="1106"/>
                  <a:pt x="4258" y="1099"/>
                </a:cubicBezTo>
                <a:cubicBezTo>
                  <a:pt x="4263" y="1091"/>
                  <a:pt x="4269" y="1085"/>
                  <a:pt x="4276" y="1080"/>
                </a:cubicBezTo>
                <a:cubicBezTo>
                  <a:pt x="4284" y="1076"/>
                  <a:pt x="4293" y="1073"/>
                  <a:pt x="4303" y="1073"/>
                </a:cubicBezTo>
                <a:cubicBezTo>
                  <a:pt x="4313" y="1073"/>
                  <a:pt x="4321" y="1075"/>
                  <a:pt x="4329" y="1080"/>
                </a:cubicBezTo>
                <a:cubicBezTo>
                  <a:pt x="4336" y="1084"/>
                  <a:pt x="4342" y="1089"/>
                  <a:pt x="4346" y="1097"/>
                </a:cubicBezTo>
                <a:cubicBezTo>
                  <a:pt x="4350" y="1104"/>
                  <a:pt x="4352" y="1112"/>
                  <a:pt x="4352" y="1121"/>
                </a:cubicBezTo>
                <a:lnTo>
                  <a:pt x="4252" y="1121"/>
                </a:lnTo>
                <a:close/>
                <a:moveTo>
                  <a:pt x="4600" y="1146"/>
                </a:moveTo>
                <a:cubicBezTo>
                  <a:pt x="4610" y="1155"/>
                  <a:pt x="4615" y="1167"/>
                  <a:pt x="4615" y="1181"/>
                </a:cubicBezTo>
                <a:cubicBezTo>
                  <a:pt x="4615" y="1194"/>
                  <a:pt x="4611" y="1205"/>
                  <a:pt x="4603" y="1215"/>
                </a:cubicBezTo>
                <a:cubicBezTo>
                  <a:pt x="4595" y="1225"/>
                  <a:pt x="4585" y="1233"/>
                  <a:pt x="4571" y="1238"/>
                </a:cubicBezTo>
                <a:cubicBezTo>
                  <a:pt x="4557" y="1243"/>
                  <a:pt x="4542" y="1246"/>
                  <a:pt x="4524" y="1246"/>
                </a:cubicBezTo>
                <a:cubicBezTo>
                  <a:pt x="4498" y="1246"/>
                  <a:pt x="4477" y="1241"/>
                  <a:pt x="4461" y="1231"/>
                </a:cubicBezTo>
                <a:cubicBezTo>
                  <a:pt x="4445" y="1220"/>
                  <a:pt x="4436" y="1205"/>
                  <a:pt x="4433" y="1187"/>
                </a:cubicBezTo>
                <a:cubicBezTo>
                  <a:pt x="4482" y="1182"/>
                  <a:pt x="4482" y="1182"/>
                  <a:pt x="4482" y="1182"/>
                </a:cubicBezTo>
                <a:cubicBezTo>
                  <a:pt x="4484" y="1191"/>
                  <a:pt x="4489" y="1198"/>
                  <a:pt x="4496" y="1203"/>
                </a:cubicBezTo>
                <a:cubicBezTo>
                  <a:pt x="4503" y="1208"/>
                  <a:pt x="4512" y="1210"/>
                  <a:pt x="4524" y="1210"/>
                </a:cubicBezTo>
                <a:cubicBezTo>
                  <a:pt x="4536" y="1210"/>
                  <a:pt x="4545" y="1208"/>
                  <a:pt x="4553" y="1203"/>
                </a:cubicBezTo>
                <a:cubicBezTo>
                  <a:pt x="4560" y="1198"/>
                  <a:pt x="4563" y="1193"/>
                  <a:pt x="4563" y="1186"/>
                </a:cubicBezTo>
                <a:cubicBezTo>
                  <a:pt x="4556" y="1171"/>
                  <a:pt x="4556" y="1171"/>
                  <a:pt x="4556" y="1171"/>
                </a:cubicBezTo>
                <a:cubicBezTo>
                  <a:pt x="4552" y="1167"/>
                  <a:pt x="4545" y="1164"/>
                  <a:pt x="4535" y="1162"/>
                </a:cubicBezTo>
                <a:cubicBezTo>
                  <a:pt x="4499" y="1155"/>
                  <a:pt x="4499" y="1155"/>
                  <a:pt x="4499" y="1155"/>
                </a:cubicBezTo>
                <a:cubicBezTo>
                  <a:pt x="4478" y="1151"/>
                  <a:pt x="4463" y="1144"/>
                  <a:pt x="4453" y="1135"/>
                </a:cubicBezTo>
                <a:cubicBezTo>
                  <a:pt x="4444" y="1125"/>
                  <a:pt x="4439" y="1113"/>
                  <a:pt x="4439" y="1098"/>
                </a:cubicBezTo>
                <a:cubicBezTo>
                  <a:pt x="4439" y="1085"/>
                  <a:pt x="4442" y="1074"/>
                  <a:pt x="4450" y="1065"/>
                </a:cubicBezTo>
                <a:cubicBezTo>
                  <a:pt x="4457" y="1056"/>
                  <a:pt x="4467" y="1049"/>
                  <a:pt x="4480" y="1044"/>
                </a:cubicBezTo>
                <a:cubicBezTo>
                  <a:pt x="4493" y="1038"/>
                  <a:pt x="4508" y="1036"/>
                  <a:pt x="4525" y="1036"/>
                </a:cubicBezTo>
                <a:cubicBezTo>
                  <a:pt x="4550" y="1036"/>
                  <a:pt x="4569" y="1041"/>
                  <a:pt x="4584" y="1051"/>
                </a:cubicBezTo>
                <a:cubicBezTo>
                  <a:pt x="4598" y="1061"/>
                  <a:pt x="4607" y="1075"/>
                  <a:pt x="4610" y="1092"/>
                </a:cubicBezTo>
                <a:cubicBezTo>
                  <a:pt x="4565" y="1097"/>
                  <a:pt x="4565" y="1097"/>
                  <a:pt x="4565" y="1097"/>
                </a:cubicBezTo>
                <a:cubicBezTo>
                  <a:pt x="4558" y="1085"/>
                  <a:pt x="4558" y="1085"/>
                  <a:pt x="4558" y="1085"/>
                </a:cubicBezTo>
                <a:cubicBezTo>
                  <a:pt x="4545" y="1075"/>
                  <a:pt x="4545" y="1075"/>
                  <a:pt x="4545" y="1075"/>
                </a:cubicBezTo>
                <a:cubicBezTo>
                  <a:pt x="4540" y="1073"/>
                  <a:pt x="4533" y="1072"/>
                  <a:pt x="4525" y="1072"/>
                </a:cubicBezTo>
                <a:cubicBezTo>
                  <a:pt x="4515" y="1072"/>
                  <a:pt x="4506" y="1074"/>
                  <a:pt x="4499" y="1078"/>
                </a:cubicBezTo>
                <a:cubicBezTo>
                  <a:pt x="4492" y="1083"/>
                  <a:pt x="4489" y="1088"/>
                  <a:pt x="4489" y="1095"/>
                </a:cubicBezTo>
                <a:cubicBezTo>
                  <a:pt x="4496" y="1110"/>
                  <a:pt x="4496" y="1110"/>
                  <a:pt x="4496" y="1110"/>
                </a:cubicBezTo>
                <a:cubicBezTo>
                  <a:pt x="4500" y="1113"/>
                  <a:pt x="4508" y="1116"/>
                  <a:pt x="4519" y="1119"/>
                </a:cubicBezTo>
                <a:cubicBezTo>
                  <a:pt x="4555" y="1126"/>
                  <a:pt x="4555" y="1126"/>
                  <a:pt x="4555" y="1126"/>
                </a:cubicBezTo>
                <a:cubicBezTo>
                  <a:pt x="4575" y="1130"/>
                  <a:pt x="4590" y="1137"/>
                  <a:pt x="4600" y="1146"/>
                </a:cubicBezTo>
                <a:close/>
                <a:moveTo>
                  <a:pt x="3612" y="1036"/>
                </a:moveTo>
                <a:cubicBezTo>
                  <a:pt x="3621" y="1037"/>
                  <a:pt x="3621" y="1037"/>
                  <a:pt x="3621" y="1037"/>
                </a:cubicBezTo>
                <a:cubicBezTo>
                  <a:pt x="3621" y="1081"/>
                  <a:pt x="3621" y="1081"/>
                  <a:pt x="3621" y="1081"/>
                </a:cubicBezTo>
                <a:cubicBezTo>
                  <a:pt x="3611" y="1079"/>
                  <a:pt x="3611" y="1079"/>
                  <a:pt x="3611" y="1079"/>
                </a:cubicBezTo>
                <a:cubicBezTo>
                  <a:pt x="3597" y="1078"/>
                  <a:pt x="3597" y="1078"/>
                  <a:pt x="3597" y="1078"/>
                </a:cubicBezTo>
                <a:cubicBezTo>
                  <a:pt x="3588" y="1078"/>
                  <a:pt x="3580" y="1080"/>
                  <a:pt x="3573" y="1084"/>
                </a:cubicBezTo>
                <a:cubicBezTo>
                  <a:pt x="3566" y="1088"/>
                  <a:pt x="3560" y="1093"/>
                  <a:pt x="3556" y="1100"/>
                </a:cubicBezTo>
                <a:cubicBezTo>
                  <a:pt x="3552" y="1106"/>
                  <a:pt x="3550" y="1114"/>
                  <a:pt x="3550" y="1123"/>
                </a:cubicBezTo>
                <a:cubicBezTo>
                  <a:pt x="3550" y="1242"/>
                  <a:pt x="3550" y="1242"/>
                  <a:pt x="3550" y="1242"/>
                </a:cubicBezTo>
                <a:cubicBezTo>
                  <a:pt x="3499" y="1242"/>
                  <a:pt x="3499" y="1242"/>
                  <a:pt x="3499" y="1242"/>
                </a:cubicBezTo>
                <a:cubicBezTo>
                  <a:pt x="3499" y="1039"/>
                  <a:pt x="3499" y="1039"/>
                  <a:pt x="3499" y="1039"/>
                </a:cubicBezTo>
                <a:cubicBezTo>
                  <a:pt x="3548" y="1039"/>
                  <a:pt x="3548" y="1039"/>
                  <a:pt x="3548" y="1039"/>
                </a:cubicBezTo>
                <a:cubicBezTo>
                  <a:pt x="3548" y="1073"/>
                  <a:pt x="3548" y="1073"/>
                  <a:pt x="3548" y="1073"/>
                </a:cubicBezTo>
                <a:cubicBezTo>
                  <a:pt x="3550" y="1073"/>
                  <a:pt x="3550" y="1073"/>
                  <a:pt x="3550" y="1073"/>
                </a:cubicBezTo>
                <a:cubicBezTo>
                  <a:pt x="3554" y="1061"/>
                  <a:pt x="3561" y="1052"/>
                  <a:pt x="3570" y="1045"/>
                </a:cubicBezTo>
                <a:cubicBezTo>
                  <a:pt x="3580" y="1039"/>
                  <a:pt x="3590" y="1036"/>
                  <a:pt x="3603" y="1036"/>
                </a:cubicBezTo>
                <a:lnTo>
                  <a:pt x="3612" y="1036"/>
                </a:lnTo>
                <a:close/>
                <a:moveTo>
                  <a:pt x="3212" y="1146"/>
                </a:moveTo>
                <a:cubicBezTo>
                  <a:pt x="3222" y="1155"/>
                  <a:pt x="3227" y="1167"/>
                  <a:pt x="3227" y="1181"/>
                </a:cubicBezTo>
                <a:cubicBezTo>
                  <a:pt x="3227" y="1194"/>
                  <a:pt x="3223" y="1205"/>
                  <a:pt x="3215" y="1215"/>
                </a:cubicBezTo>
                <a:cubicBezTo>
                  <a:pt x="3208" y="1225"/>
                  <a:pt x="3197" y="1233"/>
                  <a:pt x="3183" y="1238"/>
                </a:cubicBezTo>
                <a:cubicBezTo>
                  <a:pt x="3170" y="1243"/>
                  <a:pt x="3154" y="1246"/>
                  <a:pt x="3136" y="1246"/>
                </a:cubicBezTo>
                <a:cubicBezTo>
                  <a:pt x="3110" y="1246"/>
                  <a:pt x="3089" y="1241"/>
                  <a:pt x="3074" y="1231"/>
                </a:cubicBezTo>
                <a:cubicBezTo>
                  <a:pt x="3058" y="1220"/>
                  <a:pt x="3048" y="1205"/>
                  <a:pt x="3045" y="1187"/>
                </a:cubicBezTo>
                <a:cubicBezTo>
                  <a:pt x="3094" y="1182"/>
                  <a:pt x="3094" y="1182"/>
                  <a:pt x="3094" y="1182"/>
                </a:cubicBezTo>
                <a:cubicBezTo>
                  <a:pt x="3096" y="1191"/>
                  <a:pt x="3101" y="1198"/>
                  <a:pt x="3108" y="1203"/>
                </a:cubicBezTo>
                <a:cubicBezTo>
                  <a:pt x="3115" y="1208"/>
                  <a:pt x="3125" y="1210"/>
                  <a:pt x="3136" y="1210"/>
                </a:cubicBezTo>
                <a:cubicBezTo>
                  <a:pt x="3148" y="1210"/>
                  <a:pt x="3158" y="1208"/>
                  <a:pt x="3165" y="1203"/>
                </a:cubicBezTo>
                <a:cubicBezTo>
                  <a:pt x="3172" y="1198"/>
                  <a:pt x="3176" y="1193"/>
                  <a:pt x="3176" y="1186"/>
                </a:cubicBezTo>
                <a:cubicBezTo>
                  <a:pt x="3169" y="1171"/>
                  <a:pt x="3169" y="1171"/>
                  <a:pt x="3169" y="1171"/>
                </a:cubicBezTo>
                <a:cubicBezTo>
                  <a:pt x="3164" y="1167"/>
                  <a:pt x="3157" y="1164"/>
                  <a:pt x="3147" y="1162"/>
                </a:cubicBezTo>
                <a:cubicBezTo>
                  <a:pt x="3111" y="1155"/>
                  <a:pt x="3111" y="1155"/>
                  <a:pt x="3111" y="1155"/>
                </a:cubicBezTo>
                <a:cubicBezTo>
                  <a:pt x="3091" y="1151"/>
                  <a:pt x="3076" y="1144"/>
                  <a:pt x="3066" y="1135"/>
                </a:cubicBezTo>
                <a:cubicBezTo>
                  <a:pt x="3056" y="1125"/>
                  <a:pt x="3051" y="1113"/>
                  <a:pt x="3051" y="1098"/>
                </a:cubicBezTo>
                <a:cubicBezTo>
                  <a:pt x="3051" y="1085"/>
                  <a:pt x="3055" y="1074"/>
                  <a:pt x="3062" y="1065"/>
                </a:cubicBezTo>
                <a:cubicBezTo>
                  <a:pt x="3069" y="1056"/>
                  <a:pt x="3079" y="1049"/>
                  <a:pt x="3092" y="1044"/>
                </a:cubicBezTo>
                <a:cubicBezTo>
                  <a:pt x="3105" y="1038"/>
                  <a:pt x="3120" y="1036"/>
                  <a:pt x="3137" y="1036"/>
                </a:cubicBezTo>
                <a:cubicBezTo>
                  <a:pt x="3162" y="1036"/>
                  <a:pt x="3182" y="1041"/>
                  <a:pt x="3196" y="1051"/>
                </a:cubicBezTo>
                <a:cubicBezTo>
                  <a:pt x="3210" y="1061"/>
                  <a:pt x="3219" y="1075"/>
                  <a:pt x="3223" y="1092"/>
                </a:cubicBezTo>
                <a:cubicBezTo>
                  <a:pt x="3177" y="1097"/>
                  <a:pt x="3177" y="1097"/>
                  <a:pt x="3177" y="1097"/>
                </a:cubicBezTo>
                <a:cubicBezTo>
                  <a:pt x="3170" y="1085"/>
                  <a:pt x="3170" y="1085"/>
                  <a:pt x="3170" y="1085"/>
                </a:cubicBezTo>
                <a:cubicBezTo>
                  <a:pt x="3157" y="1075"/>
                  <a:pt x="3157" y="1075"/>
                  <a:pt x="3157" y="1075"/>
                </a:cubicBezTo>
                <a:cubicBezTo>
                  <a:pt x="3152" y="1073"/>
                  <a:pt x="3146" y="1072"/>
                  <a:pt x="3138" y="1072"/>
                </a:cubicBezTo>
                <a:cubicBezTo>
                  <a:pt x="3127" y="1072"/>
                  <a:pt x="3119" y="1074"/>
                  <a:pt x="3112" y="1078"/>
                </a:cubicBezTo>
                <a:cubicBezTo>
                  <a:pt x="3105" y="1083"/>
                  <a:pt x="3101" y="1088"/>
                  <a:pt x="3101" y="1095"/>
                </a:cubicBezTo>
                <a:cubicBezTo>
                  <a:pt x="3108" y="1110"/>
                  <a:pt x="3108" y="1110"/>
                  <a:pt x="3108" y="1110"/>
                </a:cubicBezTo>
                <a:cubicBezTo>
                  <a:pt x="3113" y="1113"/>
                  <a:pt x="3120" y="1116"/>
                  <a:pt x="3131" y="1119"/>
                </a:cubicBezTo>
                <a:cubicBezTo>
                  <a:pt x="3167" y="1126"/>
                  <a:pt x="3167" y="1126"/>
                  <a:pt x="3167" y="1126"/>
                </a:cubicBezTo>
                <a:cubicBezTo>
                  <a:pt x="3188" y="1130"/>
                  <a:pt x="3202" y="1137"/>
                  <a:pt x="3212" y="1146"/>
                </a:cubicBezTo>
                <a:close/>
                <a:moveTo>
                  <a:pt x="2668" y="1203"/>
                </a:moveTo>
                <a:cubicBezTo>
                  <a:pt x="2677" y="1240"/>
                  <a:pt x="2677" y="1240"/>
                  <a:pt x="2677" y="1240"/>
                </a:cubicBezTo>
                <a:cubicBezTo>
                  <a:pt x="2665" y="1243"/>
                  <a:pt x="2665" y="1243"/>
                  <a:pt x="2665" y="1243"/>
                </a:cubicBezTo>
                <a:cubicBezTo>
                  <a:pt x="2661" y="1244"/>
                  <a:pt x="2655" y="1245"/>
                  <a:pt x="2647" y="1245"/>
                </a:cubicBezTo>
                <a:cubicBezTo>
                  <a:pt x="2635" y="1245"/>
                  <a:pt x="2624" y="1244"/>
                  <a:pt x="2614" y="1240"/>
                </a:cubicBezTo>
                <a:cubicBezTo>
                  <a:pt x="2603" y="1236"/>
                  <a:pt x="2596" y="1229"/>
                  <a:pt x="2590" y="1221"/>
                </a:cubicBezTo>
                <a:cubicBezTo>
                  <a:pt x="2584" y="1212"/>
                  <a:pt x="2581" y="1202"/>
                  <a:pt x="2581" y="1189"/>
                </a:cubicBezTo>
                <a:cubicBezTo>
                  <a:pt x="2581" y="1076"/>
                  <a:pt x="2581" y="1076"/>
                  <a:pt x="2581" y="1076"/>
                </a:cubicBezTo>
                <a:cubicBezTo>
                  <a:pt x="2551" y="1076"/>
                  <a:pt x="2551" y="1076"/>
                  <a:pt x="2551" y="1076"/>
                </a:cubicBezTo>
                <a:cubicBezTo>
                  <a:pt x="2551" y="1039"/>
                  <a:pt x="2551" y="1039"/>
                  <a:pt x="2551" y="1039"/>
                </a:cubicBezTo>
                <a:cubicBezTo>
                  <a:pt x="2581" y="1039"/>
                  <a:pt x="2581" y="1039"/>
                  <a:pt x="2581" y="1039"/>
                </a:cubicBezTo>
                <a:cubicBezTo>
                  <a:pt x="2581" y="990"/>
                  <a:pt x="2581" y="990"/>
                  <a:pt x="2581" y="990"/>
                </a:cubicBezTo>
                <a:cubicBezTo>
                  <a:pt x="2631" y="990"/>
                  <a:pt x="2631" y="990"/>
                  <a:pt x="2631" y="990"/>
                </a:cubicBezTo>
                <a:cubicBezTo>
                  <a:pt x="2631" y="1039"/>
                  <a:pt x="2631" y="1039"/>
                  <a:pt x="2631" y="1039"/>
                </a:cubicBezTo>
                <a:cubicBezTo>
                  <a:pt x="2673" y="1039"/>
                  <a:pt x="2673" y="1039"/>
                  <a:pt x="2673" y="1039"/>
                </a:cubicBezTo>
                <a:cubicBezTo>
                  <a:pt x="2673" y="1076"/>
                  <a:pt x="2673" y="1076"/>
                  <a:pt x="2673" y="1076"/>
                </a:cubicBezTo>
                <a:cubicBezTo>
                  <a:pt x="2631" y="1076"/>
                  <a:pt x="2631" y="1076"/>
                  <a:pt x="2631" y="1076"/>
                </a:cubicBezTo>
                <a:cubicBezTo>
                  <a:pt x="2631" y="1181"/>
                  <a:pt x="2631" y="1181"/>
                  <a:pt x="2631" y="1181"/>
                </a:cubicBezTo>
                <a:cubicBezTo>
                  <a:pt x="2634" y="1196"/>
                  <a:pt x="2634" y="1196"/>
                  <a:pt x="2634" y="1196"/>
                </a:cubicBezTo>
                <a:cubicBezTo>
                  <a:pt x="2642" y="1203"/>
                  <a:pt x="2642" y="1203"/>
                  <a:pt x="2642" y="1203"/>
                </a:cubicBezTo>
                <a:cubicBezTo>
                  <a:pt x="2654" y="1205"/>
                  <a:pt x="2654" y="1205"/>
                  <a:pt x="2654" y="1205"/>
                </a:cubicBezTo>
                <a:cubicBezTo>
                  <a:pt x="2662" y="1204"/>
                  <a:pt x="2662" y="1204"/>
                  <a:pt x="2662" y="1204"/>
                </a:cubicBezTo>
                <a:lnTo>
                  <a:pt x="2668" y="1203"/>
                </a:lnTo>
                <a:close/>
                <a:moveTo>
                  <a:pt x="2898" y="1071"/>
                </a:moveTo>
                <a:cubicBezTo>
                  <a:pt x="2904" y="1082"/>
                  <a:pt x="2907" y="1096"/>
                  <a:pt x="2907" y="1113"/>
                </a:cubicBezTo>
                <a:cubicBezTo>
                  <a:pt x="2907" y="1242"/>
                  <a:pt x="2907" y="1242"/>
                  <a:pt x="2907" y="1242"/>
                </a:cubicBezTo>
                <a:cubicBezTo>
                  <a:pt x="2857" y="1242"/>
                  <a:pt x="2857" y="1242"/>
                  <a:pt x="2857" y="1242"/>
                </a:cubicBezTo>
                <a:cubicBezTo>
                  <a:pt x="2857" y="1120"/>
                  <a:pt x="2857" y="1120"/>
                  <a:pt x="2857" y="1120"/>
                </a:cubicBezTo>
                <a:cubicBezTo>
                  <a:pt x="2857" y="1106"/>
                  <a:pt x="2853" y="1096"/>
                  <a:pt x="2846" y="1088"/>
                </a:cubicBezTo>
                <a:cubicBezTo>
                  <a:pt x="2839" y="1080"/>
                  <a:pt x="2829" y="1077"/>
                  <a:pt x="2815" y="1077"/>
                </a:cubicBezTo>
                <a:cubicBezTo>
                  <a:pt x="2806" y="1077"/>
                  <a:pt x="2799" y="1078"/>
                  <a:pt x="2792" y="1082"/>
                </a:cubicBezTo>
                <a:cubicBezTo>
                  <a:pt x="2785" y="1086"/>
                  <a:pt x="2779" y="1091"/>
                  <a:pt x="2775" y="1098"/>
                </a:cubicBezTo>
                <a:cubicBezTo>
                  <a:pt x="2771" y="1105"/>
                  <a:pt x="2769" y="1113"/>
                  <a:pt x="2769" y="1123"/>
                </a:cubicBezTo>
                <a:cubicBezTo>
                  <a:pt x="2769" y="1242"/>
                  <a:pt x="2769" y="1242"/>
                  <a:pt x="2769" y="1242"/>
                </a:cubicBezTo>
                <a:cubicBezTo>
                  <a:pt x="2719" y="1242"/>
                  <a:pt x="2719" y="1242"/>
                  <a:pt x="2719" y="1242"/>
                </a:cubicBezTo>
                <a:cubicBezTo>
                  <a:pt x="2719" y="971"/>
                  <a:pt x="2719" y="971"/>
                  <a:pt x="2719" y="971"/>
                </a:cubicBezTo>
                <a:cubicBezTo>
                  <a:pt x="2768" y="971"/>
                  <a:pt x="2768" y="971"/>
                  <a:pt x="2768" y="971"/>
                </a:cubicBezTo>
                <a:cubicBezTo>
                  <a:pt x="2768" y="1073"/>
                  <a:pt x="2768" y="1073"/>
                  <a:pt x="2768" y="1073"/>
                </a:cubicBezTo>
                <a:cubicBezTo>
                  <a:pt x="2771" y="1073"/>
                  <a:pt x="2771" y="1073"/>
                  <a:pt x="2771" y="1073"/>
                </a:cubicBezTo>
                <a:cubicBezTo>
                  <a:pt x="2776" y="1062"/>
                  <a:pt x="2783" y="1053"/>
                  <a:pt x="2794" y="1046"/>
                </a:cubicBezTo>
                <a:cubicBezTo>
                  <a:pt x="2804" y="1039"/>
                  <a:pt x="2818" y="1036"/>
                  <a:pt x="2834" y="1036"/>
                </a:cubicBezTo>
                <a:cubicBezTo>
                  <a:pt x="2849" y="1036"/>
                  <a:pt x="2862" y="1039"/>
                  <a:pt x="2873" y="1045"/>
                </a:cubicBezTo>
                <a:cubicBezTo>
                  <a:pt x="2884" y="1051"/>
                  <a:pt x="2892" y="1059"/>
                  <a:pt x="2898" y="1071"/>
                </a:cubicBezTo>
                <a:close/>
                <a:moveTo>
                  <a:pt x="3428" y="1061"/>
                </a:moveTo>
                <a:cubicBezTo>
                  <a:pt x="3419" y="1052"/>
                  <a:pt x="3409" y="1046"/>
                  <a:pt x="3397" y="1042"/>
                </a:cubicBezTo>
                <a:cubicBezTo>
                  <a:pt x="3385" y="1038"/>
                  <a:pt x="3373" y="1036"/>
                  <a:pt x="3360" y="1036"/>
                </a:cubicBezTo>
                <a:cubicBezTo>
                  <a:pt x="3340" y="1036"/>
                  <a:pt x="3322" y="1040"/>
                  <a:pt x="3307" y="1049"/>
                </a:cubicBezTo>
                <a:cubicBezTo>
                  <a:pt x="3292" y="1058"/>
                  <a:pt x="3280" y="1071"/>
                  <a:pt x="3272" y="1086"/>
                </a:cubicBezTo>
                <a:cubicBezTo>
                  <a:pt x="3264" y="1102"/>
                  <a:pt x="3259" y="1121"/>
                  <a:pt x="3259" y="1142"/>
                </a:cubicBezTo>
                <a:cubicBezTo>
                  <a:pt x="3259" y="1163"/>
                  <a:pt x="3264" y="1181"/>
                  <a:pt x="3272" y="1197"/>
                </a:cubicBezTo>
                <a:cubicBezTo>
                  <a:pt x="3280" y="1213"/>
                  <a:pt x="3292" y="1225"/>
                  <a:pt x="3307" y="1233"/>
                </a:cubicBezTo>
                <a:cubicBezTo>
                  <a:pt x="3323" y="1242"/>
                  <a:pt x="3341" y="1246"/>
                  <a:pt x="3363" y="1246"/>
                </a:cubicBezTo>
                <a:cubicBezTo>
                  <a:pt x="3379" y="1246"/>
                  <a:pt x="3394" y="1244"/>
                  <a:pt x="3407" y="1239"/>
                </a:cubicBezTo>
                <a:cubicBezTo>
                  <a:pt x="3419" y="1234"/>
                  <a:pt x="3430" y="1227"/>
                  <a:pt x="3438" y="1219"/>
                </a:cubicBezTo>
                <a:cubicBezTo>
                  <a:pt x="3446" y="1210"/>
                  <a:pt x="3452" y="1199"/>
                  <a:pt x="3455" y="1188"/>
                </a:cubicBezTo>
                <a:cubicBezTo>
                  <a:pt x="3408" y="1183"/>
                  <a:pt x="3408" y="1183"/>
                  <a:pt x="3408" y="1183"/>
                </a:cubicBezTo>
                <a:cubicBezTo>
                  <a:pt x="3398" y="1197"/>
                  <a:pt x="3398" y="1197"/>
                  <a:pt x="3398" y="1197"/>
                </a:cubicBezTo>
                <a:cubicBezTo>
                  <a:pt x="3383" y="1206"/>
                  <a:pt x="3383" y="1206"/>
                  <a:pt x="3383" y="1206"/>
                </a:cubicBezTo>
                <a:cubicBezTo>
                  <a:pt x="3377" y="1208"/>
                  <a:pt x="3371" y="1209"/>
                  <a:pt x="3363" y="1209"/>
                </a:cubicBezTo>
                <a:cubicBezTo>
                  <a:pt x="3352" y="1209"/>
                  <a:pt x="3343" y="1207"/>
                  <a:pt x="3335" y="1202"/>
                </a:cubicBezTo>
                <a:cubicBezTo>
                  <a:pt x="3327" y="1198"/>
                  <a:pt x="3320" y="1191"/>
                  <a:pt x="3316" y="1183"/>
                </a:cubicBezTo>
                <a:cubicBezTo>
                  <a:pt x="3311" y="1175"/>
                  <a:pt x="3309" y="1165"/>
                  <a:pt x="3309" y="1154"/>
                </a:cubicBezTo>
                <a:cubicBezTo>
                  <a:pt x="3457" y="1154"/>
                  <a:pt x="3457" y="1154"/>
                  <a:pt x="3457" y="1154"/>
                </a:cubicBezTo>
                <a:cubicBezTo>
                  <a:pt x="3457" y="1139"/>
                  <a:pt x="3457" y="1139"/>
                  <a:pt x="3457" y="1139"/>
                </a:cubicBezTo>
                <a:cubicBezTo>
                  <a:pt x="3457" y="1121"/>
                  <a:pt x="3454" y="1106"/>
                  <a:pt x="3449" y="1093"/>
                </a:cubicBezTo>
                <a:cubicBezTo>
                  <a:pt x="3444" y="1080"/>
                  <a:pt x="3437" y="1069"/>
                  <a:pt x="3428" y="1061"/>
                </a:cubicBezTo>
                <a:close/>
                <a:moveTo>
                  <a:pt x="3309" y="1121"/>
                </a:moveTo>
                <a:cubicBezTo>
                  <a:pt x="3310" y="1113"/>
                  <a:pt x="3312" y="1106"/>
                  <a:pt x="3316" y="1099"/>
                </a:cubicBezTo>
                <a:cubicBezTo>
                  <a:pt x="3320" y="1091"/>
                  <a:pt x="3326" y="1085"/>
                  <a:pt x="3334" y="1080"/>
                </a:cubicBezTo>
                <a:cubicBezTo>
                  <a:pt x="3341" y="1076"/>
                  <a:pt x="3350" y="1073"/>
                  <a:pt x="3361" y="1073"/>
                </a:cubicBezTo>
                <a:cubicBezTo>
                  <a:pt x="3370" y="1073"/>
                  <a:pt x="3379" y="1075"/>
                  <a:pt x="3386" y="1080"/>
                </a:cubicBezTo>
                <a:cubicBezTo>
                  <a:pt x="3393" y="1084"/>
                  <a:pt x="3399" y="1089"/>
                  <a:pt x="3403" y="1097"/>
                </a:cubicBezTo>
                <a:cubicBezTo>
                  <a:pt x="3407" y="1104"/>
                  <a:pt x="3409" y="1112"/>
                  <a:pt x="3409" y="1121"/>
                </a:cubicBezTo>
                <a:lnTo>
                  <a:pt x="3309" y="1121"/>
                </a:lnTo>
                <a:close/>
                <a:moveTo>
                  <a:pt x="2975" y="754"/>
                </a:moveTo>
                <a:cubicBezTo>
                  <a:pt x="2861" y="754"/>
                  <a:pt x="2799" y="692"/>
                  <a:pt x="2791" y="557"/>
                </a:cubicBezTo>
                <a:cubicBezTo>
                  <a:pt x="3265" y="557"/>
                  <a:pt x="3265" y="557"/>
                  <a:pt x="3265" y="557"/>
                </a:cubicBezTo>
                <a:cubicBezTo>
                  <a:pt x="3265" y="551"/>
                  <a:pt x="3268" y="529"/>
                  <a:pt x="3268" y="506"/>
                </a:cubicBezTo>
                <a:cubicBezTo>
                  <a:pt x="3268" y="275"/>
                  <a:pt x="3157" y="171"/>
                  <a:pt x="2945" y="171"/>
                </a:cubicBezTo>
                <a:cubicBezTo>
                  <a:pt x="2732" y="171"/>
                  <a:pt x="2590" y="306"/>
                  <a:pt x="2590" y="525"/>
                </a:cubicBezTo>
                <a:cubicBezTo>
                  <a:pt x="2590" y="739"/>
                  <a:pt x="2713" y="871"/>
                  <a:pt x="2959" y="871"/>
                </a:cubicBezTo>
                <a:cubicBezTo>
                  <a:pt x="3107" y="871"/>
                  <a:pt x="3184" y="838"/>
                  <a:pt x="3242" y="805"/>
                </a:cubicBezTo>
                <a:cubicBezTo>
                  <a:pt x="3242" y="680"/>
                  <a:pt x="3242" y="680"/>
                  <a:pt x="3242" y="680"/>
                </a:cubicBezTo>
                <a:cubicBezTo>
                  <a:pt x="3130" y="680"/>
                  <a:pt x="3130" y="680"/>
                  <a:pt x="3130" y="680"/>
                </a:cubicBezTo>
                <a:cubicBezTo>
                  <a:pt x="3094" y="724"/>
                  <a:pt x="3063" y="754"/>
                  <a:pt x="2975" y="754"/>
                </a:cubicBezTo>
                <a:close/>
                <a:moveTo>
                  <a:pt x="2945" y="284"/>
                </a:moveTo>
                <a:cubicBezTo>
                  <a:pt x="3026" y="284"/>
                  <a:pt x="3064" y="331"/>
                  <a:pt x="3071" y="450"/>
                </a:cubicBezTo>
                <a:cubicBezTo>
                  <a:pt x="2794" y="450"/>
                  <a:pt x="2794" y="450"/>
                  <a:pt x="2794" y="450"/>
                </a:cubicBezTo>
                <a:cubicBezTo>
                  <a:pt x="2809" y="333"/>
                  <a:pt x="2863" y="284"/>
                  <a:pt x="2945" y="28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40261015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disclaimer Black">
    <p:bg>
      <p:bgPr>
        <a:solidFill>
          <a:srgbClr val="3C3C3C"/>
        </a:solidFill>
        <a:effectLst/>
      </p:bgPr>
    </p:bg>
    <p:spTree>
      <p:nvGrpSpPr>
        <p:cNvPr id="1" name=""/>
        <p:cNvGrpSpPr/>
        <p:nvPr/>
      </p:nvGrpSpPr>
      <p:grpSpPr>
        <a:xfrm>
          <a:off x="0" y="0"/>
          <a:ext cx="0" cy="0"/>
          <a:chOff x="0" y="0"/>
          <a:chExt cx="0" cy="0"/>
        </a:xfrm>
      </p:grpSpPr>
      <p:sp>
        <p:nvSpPr>
          <p:cNvPr id="11" name="Title 10  ">
            <a:extLst>
              <a:ext uri="{FF2B5EF4-FFF2-40B4-BE49-F238E27FC236}">
                <a16:creationId xmlns:a16="http://schemas.microsoft.com/office/drawing/2014/main" xmlns="" id="{2D29F351-9F00-465F-AC39-84F1FDD98845}"/>
              </a:ext>
            </a:extLst>
          </p:cNvPr>
          <p:cNvSpPr>
            <a:spLocks noGrp="1"/>
          </p:cNvSpPr>
          <p:nvPr>
            <p:ph type="title" hasCustomPrompt="1"/>
          </p:nvPr>
        </p:nvSpPr>
        <p:spPr>
          <a:noFill/>
        </p:spPr>
        <p:txBody>
          <a:bodyPr/>
          <a:lstStyle>
            <a:lvl1pPr>
              <a:defRPr>
                <a:solidFill>
                  <a:srgbClr val="FFFFFF"/>
                </a:solidFill>
              </a:defRPr>
            </a:lvl1pPr>
          </a:lstStyle>
          <a:p>
            <a:r>
              <a:rPr lang="en-GB" dirty="0"/>
              <a:t>[title </a:t>
            </a:r>
            <a:br>
              <a:rPr lang="en-GB" dirty="0"/>
            </a:br>
            <a:r>
              <a:rPr lang="en-GB" dirty="0"/>
              <a:t>three </a:t>
            </a:r>
            <a:br>
              <a:rPr lang="en-GB" dirty="0"/>
            </a:br>
            <a:r>
              <a:rPr lang="en-GB" dirty="0"/>
              <a:t>rows]</a:t>
            </a:r>
          </a:p>
        </p:txBody>
      </p:sp>
      <p:sp>
        <p:nvSpPr>
          <p:cNvPr id="13" name="Placeholder 12 (JU-Free)">
            <a:extLst>
              <a:ext uri="{FF2B5EF4-FFF2-40B4-BE49-F238E27FC236}">
                <a16:creationId xmlns:a16="http://schemas.microsoft.com/office/drawing/2014/main" xmlns="" id="{3F20CF0F-7136-421B-A0FF-39619AA4E94A}"/>
              </a:ext>
            </a:extLst>
          </p:cNvPr>
          <p:cNvSpPr>
            <a:spLocks noGrp="1"/>
          </p:cNvSpPr>
          <p:nvPr>
            <p:ph type="body" sz="quarter" idx="10" hasCustomPrompt="1"/>
          </p:nvPr>
        </p:nvSpPr>
        <p:spPr>
          <a:xfrm>
            <a:off x="358920" y="3513240"/>
            <a:ext cx="4154040" cy="1065600"/>
          </a:xfrm>
        </p:spPr>
        <p:txBody>
          <a:bodyPr anchor="b"/>
          <a:lstStyle>
            <a:lvl1pPr marL="0" marR="0" indent="0" algn="l" defTabSz="685800" rtl="0" eaLnBrk="1" fontAlgn="auto" latinLnBrk="0" hangingPunct="1">
              <a:lnSpc>
                <a:spcPct val="120000"/>
              </a:lnSpc>
              <a:spcBef>
                <a:spcPts val="0"/>
              </a:spcBef>
              <a:spcAft>
                <a:spcPts val="0"/>
              </a:spcAft>
              <a:buClrTx/>
              <a:buSzTx/>
              <a:buFontTx/>
              <a:buNone/>
              <a:tabLst/>
              <a:defRPr sz="750">
                <a:solidFill>
                  <a:srgbClr val="FFFFFF"/>
                </a:solidFill>
              </a:defRPr>
            </a:lvl1pPr>
            <a:lvl2pPr marL="0" indent="0">
              <a:buFontTx/>
              <a:buNone/>
              <a:defRPr sz="750"/>
            </a:lvl2pPr>
            <a:lvl3pPr marL="0" indent="0">
              <a:buFontTx/>
              <a:buNone/>
              <a:defRPr sz="750"/>
            </a:lvl3pPr>
            <a:lvl4pPr marL="0">
              <a:buFontTx/>
              <a:buNone/>
              <a:defRPr sz="750"/>
            </a:lvl4pPr>
            <a:lvl5pPr marL="0">
              <a:buFontTx/>
              <a:buNone/>
              <a:defRPr sz="750"/>
            </a:lvl5pPr>
            <a:lvl6pPr marL="0">
              <a:buFontTx/>
              <a:buNone/>
              <a:defRPr sz="750"/>
            </a:lvl6pPr>
            <a:lvl7pPr marL="0">
              <a:buFontTx/>
              <a:buNone/>
              <a:defRPr sz="750"/>
            </a:lvl7pPr>
            <a:lvl8pPr marL="0">
              <a:buFontTx/>
              <a:buNone/>
              <a:defRPr sz="750"/>
            </a:lvl8pPr>
            <a:lvl9pPr marL="0">
              <a:buFontTx/>
              <a:buNone/>
              <a:defRPr sz="750"/>
            </a:lvl9pPr>
          </a:lstStyle>
          <a:p>
            <a:pPr lvl="0"/>
            <a:r>
              <a:rPr lang="en-GB" dirty="0"/>
              <a:t>[Disclaimer]</a:t>
            </a:r>
          </a:p>
          <a:p>
            <a:pPr marL="0" marR="0" lvl="0" indent="0" algn="l" defTabSz="685800" rtl="0" eaLnBrk="1" fontAlgn="auto" latinLnBrk="0" hangingPunct="1">
              <a:lnSpc>
                <a:spcPct val="120000"/>
              </a:lnSpc>
              <a:spcBef>
                <a:spcPts val="0"/>
              </a:spcBef>
              <a:spcAft>
                <a:spcPts val="0"/>
              </a:spcAft>
              <a:buClrTx/>
              <a:buSzTx/>
              <a:buFontTx/>
              <a:buNone/>
              <a:tabLst/>
              <a:defRPr/>
            </a:pPr>
            <a:r>
              <a:rPr lang="en-GB" noProof="1"/>
              <a:t>JU-LEVEL1=Disclaimer</a:t>
            </a:r>
          </a:p>
        </p:txBody>
      </p:sp>
      <p:sp>
        <p:nvSpPr>
          <p:cNvPr id="9" name="Frame footer 8  ">
            <a:extLst>
              <a:ext uri="{FF2B5EF4-FFF2-40B4-BE49-F238E27FC236}">
                <a16:creationId xmlns:a16="http://schemas.microsoft.com/office/drawing/2014/main" xmlns="" id="{BF9E4DB6-3C2C-40A6-8754-840C45D96733}"/>
              </a:ext>
            </a:extLst>
          </p:cNvPr>
          <p:cNvSpPr>
            <a:spLocks noGrp="1"/>
          </p:cNvSpPr>
          <p:nvPr>
            <p:ph type="ftr" sz="quarter" idx="11"/>
          </p:nvPr>
        </p:nvSpPr>
        <p:spPr/>
        <p:txBody>
          <a:bodyPr/>
          <a:lstStyle>
            <a:lvl1pPr>
              <a:defRPr>
                <a:solidFill>
                  <a:schemeClr val="bg1"/>
                </a:solidFill>
              </a:defRPr>
            </a:lvl1pPr>
          </a:lstStyle>
          <a:p>
            <a:pPr algn="l"/>
            <a:r>
              <a:rPr lang="en-GB" noProof="1"/>
              <a:t>Author | GBU | Division | Department | Confidentiality | © Worldline</a:t>
            </a:r>
          </a:p>
        </p:txBody>
      </p:sp>
      <p:sp>
        <p:nvSpPr>
          <p:cNvPr id="10" name="Frame slide number 9  ">
            <a:extLst>
              <a:ext uri="{FF2B5EF4-FFF2-40B4-BE49-F238E27FC236}">
                <a16:creationId xmlns:a16="http://schemas.microsoft.com/office/drawing/2014/main" xmlns="" id="{65AF3BE0-9441-4A28-B840-24C73CAB7C50}"/>
              </a:ext>
            </a:extLst>
          </p:cNvPr>
          <p:cNvSpPr>
            <a:spLocks noGrp="1"/>
          </p:cNvSpPr>
          <p:nvPr>
            <p:ph type="sldNum" sz="quarter" idx="12"/>
          </p:nvPr>
        </p:nvSpPr>
        <p:spPr/>
        <p:txBody>
          <a:bodyPr/>
          <a:lstStyle>
            <a:lvl1pPr>
              <a:defRPr>
                <a:solidFill>
                  <a:schemeClr val="bg1"/>
                </a:solidFill>
              </a:defRPr>
            </a:lvl1pPr>
          </a:lstStyle>
          <a:p>
            <a:fld id="{1336C48C-F87C-4E4B-81EF-5027B17D1F61}" type="slidenum">
              <a:rPr lang="en-GB" noProof="1" smtClean="0"/>
              <a:pPr/>
              <a:t>‹N°›</a:t>
            </a:fld>
            <a:endParaRPr lang="en-GB" noProof="1"/>
          </a:p>
        </p:txBody>
      </p:sp>
      <p:sp>
        <p:nvSpPr>
          <p:cNvPr id="14" name="Frame textbox 13  ">
            <a:extLst>
              <a:ext uri="{FF2B5EF4-FFF2-40B4-BE49-F238E27FC236}">
                <a16:creationId xmlns:a16="http://schemas.microsoft.com/office/drawing/2014/main" xmlns="" id="{A32BCBBB-9DAD-4711-9A2C-E5CC7037AFE9}"/>
              </a:ext>
            </a:extLst>
          </p:cNvPr>
          <p:cNvSpPr txBox="1">
            <a:spLocks/>
          </p:cNvSpPr>
          <p:nvPr userDrawn="1"/>
        </p:nvSpPr>
        <p:spPr>
          <a:xfrm>
            <a:off x="450093" y="4828743"/>
            <a:ext cx="65676" cy="123111"/>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solidFill>
                  <a:schemeClr val="bg1"/>
                </a:solidFill>
                <a:latin typeface="Arial" panose="020B0604020202020204" pitchFamily="34" charset="0"/>
              </a:rPr>
              <a:t>|</a:t>
            </a:r>
            <a:endParaRPr lang="nl-NL" sz="800" b="1" i="0" baseline="0" dirty="0">
              <a:solidFill>
                <a:schemeClr val="bg1"/>
              </a:solidFill>
              <a:latin typeface="Arial" panose="020B0604020202020204" pitchFamily="34" charset="0"/>
            </a:endParaRPr>
          </a:p>
        </p:txBody>
      </p:sp>
      <p:sp>
        <p:nvSpPr>
          <p:cNvPr id="5" name="LS_equensWorldline  (JU-Free) " hidden="1">
            <a:extLst>
              <a:ext uri="{FF2B5EF4-FFF2-40B4-BE49-F238E27FC236}">
                <a16:creationId xmlns:a16="http://schemas.microsoft.com/office/drawing/2014/main" xmlns="" id="{D52C675A-6343-4164-871E-1E61FC7DAFA7}"/>
              </a:ext>
            </a:extLst>
          </p:cNvPr>
          <p:cNvSpPr>
            <a:spLocks/>
          </p:cNvSpPr>
          <p:nvPr userDrawn="1"/>
        </p:nvSpPr>
        <p:spPr bwMode="auto">
          <a:xfrm>
            <a:off x="6631782" y="4704840"/>
            <a:ext cx="2296716" cy="267891"/>
          </a:xfrm>
          <a:custGeom>
            <a:avLst/>
            <a:gdLst>
              <a:gd name="T0" fmla="*/ 625 w 9643"/>
              <a:gd name="T1" fmla="*/ 744 h 1128"/>
              <a:gd name="T2" fmla="*/ 652 w 9643"/>
              <a:gd name="T3" fmla="*/ 572 h 1128"/>
              <a:gd name="T4" fmla="*/ 201 w 9643"/>
              <a:gd name="T5" fmla="*/ 518 h 1128"/>
              <a:gd name="T6" fmla="*/ 989 w 9643"/>
              <a:gd name="T7" fmla="*/ 244 h 1128"/>
              <a:gd name="T8" fmla="*/ 1091 w 9643"/>
              <a:gd name="T9" fmla="*/ 1028 h 1128"/>
              <a:gd name="T10" fmla="*/ 1374 w 9643"/>
              <a:gd name="T11" fmla="*/ 997 h 1128"/>
              <a:gd name="T12" fmla="*/ 1180 w 9643"/>
              <a:gd name="T13" fmla="*/ 396 h 1128"/>
              <a:gd name="T14" fmla="*/ 9047 w 9643"/>
              <a:gd name="T15" fmla="*/ 794 h 1128"/>
              <a:gd name="T16" fmla="*/ 8458 w 9643"/>
              <a:gd name="T17" fmla="*/ 324 h 1128"/>
              <a:gd name="T18" fmla="*/ 8162 w 9643"/>
              <a:gd name="T19" fmla="*/ 804 h 1128"/>
              <a:gd name="T20" fmla="*/ 7927 w 9643"/>
              <a:gd name="T21" fmla="*/ 532 h 1128"/>
              <a:gd name="T22" fmla="*/ 7750 w 9643"/>
              <a:gd name="T23" fmla="*/ 722 h 1128"/>
              <a:gd name="T24" fmla="*/ 7570 w 9643"/>
              <a:gd name="T25" fmla="*/ 721 h 1128"/>
              <a:gd name="T26" fmla="*/ 8062 w 9643"/>
              <a:gd name="T27" fmla="*/ 927 h 1128"/>
              <a:gd name="T28" fmla="*/ 8101 w 9643"/>
              <a:gd name="T29" fmla="*/ 929 h 1128"/>
              <a:gd name="T30" fmla="*/ 8461 w 9643"/>
              <a:gd name="T31" fmla="*/ 421 h 1128"/>
              <a:gd name="T32" fmla="*/ 8703 w 9643"/>
              <a:gd name="T33" fmla="*/ 744 h 1128"/>
              <a:gd name="T34" fmla="*/ 9616 w 9643"/>
              <a:gd name="T35" fmla="*/ 743 h 1128"/>
              <a:gd name="T36" fmla="*/ 9643 w 9643"/>
              <a:gd name="T37" fmla="*/ 573 h 1128"/>
              <a:gd name="T38" fmla="*/ 6409 w 9643"/>
              <a:gd name="T39" fmla="*/ 248 h 1128"/>
              <a:gd name="T40" fmla="*/ 6219 w 9643"/>
              <a:gd name="T41" fmla="*/ 913 h 1128"/>
              <a:gd name="T42" fmla="*/ 6409 w 9643"/>
              <a:gd name="T43" fmla="*/ 248 h 1128"/>
              <a:gd name="T44" fmla="*/ 7908 w 9643"/>
              <a:gd name="T45" fmla="*/ 125 h 1128"/>
              <a:gd name="T46" fmla="*/ 5741 w 9643"/>
              <a:gd name="T47" fmla="*/ 766 h 1128"/>
              <a:gd name="T48" fmla="*/ 5273 w 9643"/>
              <a:gd name="T49" fmla="*/ 589 h 1128"/>
              <a:gd name="T50" fmla="*/ 5674 w 9643"/>
              <a:gd name="T51" fmla="*/ 451 h 1128"/>
              <a:gd name="T52" fmla="*/ 3803 w 9643"/>
              <a:gd name="T53" fmla="*/ 929 h 1128"/>
              <a:gd name="T54" fmla="*/ 3921 w 9643"/>
              <a:gd name="T55" fmla="*/ 741 h 1128"/>
              <a:gd name="T56" fmla="*/ 4081 w 9643"/>
              <a:gd name="T57" fmla="*/ 424 h 1128"/>
              <a:gd name="T58" fmla="*/ 4105 w 9643"/>
              <a:gd name="T59" fmla="*/ 713 h 1128"/>
              <a:gd name="T60" fmla="*/ 4696 w 9643"/>
              <a:gd name="T61" fmla="*/ 353 h 1128"/>
              <a:gd name="T62" fmla="*/ 4045 w 9643"/>
              <a:gd name="T63" fmla="*/ 114 h 1128"/>
              <a:gd name="T64" fmla="*/ 4457 w 9643"/>
              <a:gd name="T65" fmla="*/ 690 h 1128"/>
              <a:gd name="T66" fmla="*/ 4985 w 9643"/>
              <a:gd name="T67" fmla="*/ 690 h 1128"/>
              <a:gd name="T68" fmla="*/ 5363 w 9643"/>
              <a:gd name="T69" fmla="*/ 0 h 1128"/>
              <a:gd name="T70" fmla="*/ 2172 w 9643"/>
              <a:gd name="T71" fmla="*/ 592 h 1128"/>
              <a:gd name="T72" fmla="*/ 2062 w 9643"/>
              <a:gd name="T73" fmla="*/ 264 h 1128"/>
              <a:gd name="T74" fmla="*/ 1638 w 9643"/>
              <a:gd name="T75" fmla="*/ 627 h 1128"/>
              <a:gd name="T76" fmla="*/ 1643 w 9643"/>
              <a:gd name="T77" fmla="*/ 931 h 1128"/>
              <a:gd name="T78" fmla="*/ 2056 w 9643"/>
              <a:gd name="T79" fmla="*/ 930 h 1128"/>
              <a:gd name="T80" fmla="*/ 2735 w 9643"/>
              <a:gd name="T81" fmla="*/ 743 h 1128"/>
              <a:gd name="T82" fmla="*/ 2509 w 9643"/>
              <a:gd name="T83" fmla="*/ 247 h 1128"/>
              <a:gd name="T84" fmla="*/ 7385 w 9643"/>
              <a:gd name="T85" fmla="*/ 45 h 1128"/>
              <a:gd name="T86" fmla="*/ 6846 w 9643"/>
              <a:gd name="T87" fmla="*/ 797 h 1128"/>
              <a:gd name="T88" fmla="*/ 6691 w 9643"/>
              <a:gd name="T89" fmla="*/ 149 h 1128"/>
              <a:gd name="T90" fmla="*/ 6511 w 9643"/>
              <a:gd name="T91" fmla="*/ 744 h 1128"/>
              <a:gd name="T92" fmla="*/ 7339 w 9643"/>
              <a:gd name="T93" fmla="*/ 913 h 1128"/>
              <a:gd name="T94" fmla="*/ 7135 w 9643"/>
              <a:gd name="T95" fmla="*/ 801 h 1128"/>
              <a:gd name="T96" fmla="*/ 3492 w 9643"/>
              <a:gd name="T97" fmla="*/ 426 h 1128"/>
              <a:gd name="T98" fmla="*/ 3069 w 9643"/>
              <a:gd name="T99" fmla="*/ 420 h 1128"/>
              <a:gd name="T100" fmla="*/ 3066 w 9643"/>
              <a:gd name="T101" fmla="*/ 323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43" h="1128">
                <a:moveTo>
                  <a:pt x="339" y="244"/>
                </a:moveTo>
                <a:cubicBezTo>
                  <a:pt x="146" y="244"/>
                  <a:pt x="0" y="377"/>
                  <a:pt x="0" y="591"/>
                </a:cubicBezTo>
                <a:cubicBezTo>
                  <a:pt x="0" y="801"/>
                  <a:pt x="125" y="931"/>
                  <a:pt x="352" y="931"/>
                </a:cubicBezTo>
                <a:cubicBezTo>
                  <a:pt x="492" y="931"/>
                  <a:pt x="570" y="896"/>
                  <a:pt x="625" y="866"/>
                </a:cubicBezTo>
                <a:cubicBezTo>
                  <a:pt x="625" y="744"/>
                  <a:pt x="625" y="744"/>
                  <a:pt x="625" y="744"/>
                </a:cubicBezTo>
                <a:cubicBezTo>
                  <a:pt x="566" y="744"/>
                  <a:pt x="566" y="744"/>
                  <a:pt x="566" y="744"/>
                </a:cubicBezTo>
                <a:cubicBezTo>
                  <a:pt x="521" y="776"/>
                  <a:pt x="460" y="800"/>
                  <a:pt x="382" y="800"/>
                </a:cubicBezTo>
                <a:cubicBezTo>
                  <a:pt x="274" y="800"/>
                  <a:pt x="208" y="763"/>
                  <a:pt x="199" y="629"/>
                </a:cubicBezTo>
                <a:cubicBezTo>
                  <a:pt x="649" y="629"/>
                  <a:pt x="649" y="629"/>
                  <a:pt x="649" y="629"/>
                </a:cubicBezTo>
                <a:cubicBezTo>
                  <a:pt x="649" y="623"/>
                  <a:pt x="652" y="595"/>
                  <a:pt x="652" y="572"/>
                </a:cubicBezTo>
                <a:cubicBezTo>
                  <a:pt x="652" y="352"/>
                  <a:pt x="543" y="244"/>
                  <a:pt x="339" y="244"/>
                </a:cubicBezTo>
                <a:close/>
                <a:moveTo>
                  <a:pt x="201" y="518"/>
                </a:moveTo>
                <a:cubicBezTo>
                  <a:pt x="216" y="393"/>
                  <a:pt x="272" y="361"/>
                  <a:pt x="339" y="361"/>
                </a:cubicBezTo>
                <a:cubicBezTo>
                  <a:pt x="415" y="361"/>
                  <a:pt x="457" y="399"/>
                  <a:pt x="461" y="518"/>
                </a:cubicBezTo>
                <a:lnTo>
                  <a:pt x="201" y="518"/>
                </a:lnTo>
                <a:close/>
                <a:moveTo>
                  <a:pt x="1374" y="997"/>
                </a:moveTo>
                <a:cubicBezTo>
                  <a:pt x="1374" y="264"/>
                  <a:pt x="1374" y="264"/>
                  <a:pt x="1374" y="264"/>
                </a:cubicBezTo>
                <a:cubicBezTo>
                  <a:pt x="1257" y="264"/>
                  <a:pt x="1257" y="264"/>
                  <a:pt x="1257" y="264"/>
                </a:cubicBezTo>
                <a:cubicBezTo>
                  <a:pt x="1237" y="264"/>
                  <a:pt x="1205" y="270"/>
                  <a:pt x="1189" y="327"/>
                </a:cubicBezTo>
                <a:cubicBezTo>
                  <a:pt x="1143" y="276"/>
                  <a:pt x="1083" y="244"/>
                  <a:pt x="989" y="244"/>
                </a:cubicBezTo>
                <a:cubicBezTo>
                  <a:pt x="854" y="244"/>
                  <a:pt x="695" y="364"/>
                  <a:pt x="695" y="610"/>
                </a:cubicBezTo>
                <a:cubicBezTo>
                  <a:pt x="695" y="861"/>
                  <a:pt x="845" y="929"/>
                  <a:pt x="984" y="929"/>
                </a:cubicBezTo>
                <a:cubicBezTo>
                  <a:pt x="1071" y="929"/>
                  <a:pt x="1135" y="901"/>
                  <a:pt x="1180" y="863"/>
                </a:cubicBezTo>
                <a:cubicBezTo>
                  <a:pt x="1180" y="1028"/>
                  <a:pt x="1180" y="1028"/>
                  <a:pt x="1180" y="1028"/>
                </a:cubicBezTo>
                <a:cubicBezTo>
                  <a:pt x="1091" y="1028"/>
                  <a:pt x="1091" y="1028"/>
                  <a:pt x="1091" y="1028"/>
                </a:cubicBezTo>
                <a:cubicBezTo>
                  <a:pt x="1091" y="1128"/>
                  <a:pt x="1091" y="1128"/>
                  <a:pt x="1091" y="1128"/>
                </a:cubicBezTo>
                <a:cubicBezTo>
                  <a:pt x="1457" y="1128"/>
                  <a:pt x="1457" y="1128"/>
                  <a:pt x="1457" y="1128"/>
                </a:cubicBezTo>
                <a:cubicBezTo>
                  <a:pt x="1457" y="1028"/>
                  <a:pt x="1457" y="1028"/>
                  <a:pt x="1457" y="1028"/>
                </a:cubicBezTo>
                <a:cubicBezTo>
                  <a:pt x="1407" y="1028"/>
                  <a:pt x="1407" y="1028"/>
                  <a:pt x="1407" y="1028"/>
                </a:cubicBezTo>
                <a:cubicBezTo>
                  <a:pt x="1391" y="1028"/>
                  <a:pt x="1374" y="1012"/>
                  <a:pt x="1374" y="997"/>
                </a:cubicBezTo>
                <a:close/>
                <a:moveTo>
                  <a:pt x="1180" y="785"/>
                </a:moveTo>
                <a:cubicBezTo>
                  <a:pt x="1146" y="806"/>
                  <a:pt x="1102" y="819"/>
                  <a:pt x="1049" y="819"/>
                </a:cubicBezTo>
                <a:cubicBezTo>
                  <a:pt x="969" y="819"/>
                  <a:pt x="891" y="786"/>
                  <a:pt x="891" y="607"/>
                </a:cubicBezTo>
                <a:cubicBezTo>
                  <a:pt x="891" y="441"/>
                  <a:pt x="973" y="373"/>
                  <a:pt x="1065" y="373"/>
                </a:cubicBezTo>
                <a:cubicBezTo>
                  <a:pt x="1105" y="373"/>
                  <a:pt x="1147" y="384"/>
                  <a:pt x="1180" y="396"/>
                </a:cubicBezTo>
                <a:lnTo>
                  <a:pt x="1180" y="785"/>
                </a:lnTo>
                <a:close/>
                <a:moveTo>
                  <a:pt x="9643" y="573"/>
                </a:moveTo>
                <a:cubicBezTo>
                  <a:pt x="9643" y="354"/>
                  <a:pt x="9535" y="247"/>
                  <a:pt x="9331" y="247"/>
                </a:cubicBezTo>
                <a:cubicBezTo>
                  <a:pt x="9139" y="247"/>
                  <a:pt x="8994" y="378"/>
                  <a:pt x="8994" y="591"/>
                </a:cubicBezTo>
                <a:cubicBezTo>
                  <a:pt x="8994" y="672"/>
                  <a:pt x="9012" y="740"/>
                  <a:pt x="9047" y="794"/>
                </a:cubicBezTo>
                <a:cubicBezTo>
                  <a:pt x="9023" y="801"/>
                  <a:pt x="8997" y="806"/>
                  <a:pt x="8970" y="806"/>
                </a:cubicBezTo>
                <a:cubicBezTo>
                  <a:pt x="8919" y="806"/>
                  <a:pt x="8891" y="792"/>
                  <a:pt x="8884" y="745"/>
                </a:cubicBezTo>
                <a:cubicBezTo>
                  <a:pt x="8884" y="427"/>
                  <a:pt x="8884" y="427"/>
                  <a:pt x="8884" y="427"/>
                </a:cubicBezTo>
                <a:cubicBezTo>
                  <a:pt x="8884" y="278"/>
                  <a:pt x="8799" y="248"/>
                  <a:pt x="8698" y="248"/>
                </a:cubicBezTo>
                <a:cubicBezTo>
                  <a:pt x="8606" y="248"/>
                  <a:pt x="8523" y="278"/>
                  <a:pt x="8458" y="324"/>
                </a:cubicBezTo>
                <a:cubicBezTo>
                  <a:pt x="8451" y="267"/>
                  <a:pt x="8432" y="264"/>
                  <a:pt x="8399" y="264"/>
                </a:cubicBezTo>
                <a:cubicBezTo>
                  <a:pt x="8279" y="264"/>
                  <a:pt x="8279" y="264"/>
                  <a:pt x="8279" y="264"/>
                </a:cubicBezTo>
                <a:cubicBezTo>
                  <a:pt x="8279" y="790"/>
                  <a:pt x="8279" y="790"/>
                  <a:pt x="8279" y="790"/>
                </a:cubicBezTo>
                <a:cubicBezTo>
                  <a:pt x="8252" y="799"/>
                  <a:pt x="8222" y="806"/>
                  <a:pt x="8191" y="806"/>
                </a:cubicBezTo>
                <a:cubicBezTo>
                  <a:pt x="8180" y="806"/>
                  <a:pt x="8171" y="806"/>
                  <a:pt x="8162" y="804"/>
                </a:cubicBezTo>
                <a:cubicBezTo>
                  <a:pt x="8125" y="798"/>
                  <a:pt x="8106" y="776"/>
                  <a:pt x="8106" y="724"/>
                </a:cubicBezTo>
                <a:cubicBezTo>
                  <a:pt x="8106" y="381"/>
                  <a:pt x="8106" y="381"/>
                  <a:pt x="8106" y="381"/>
                </a:cubicBezTo>
                <a:cubicBezTo>
                  <a:pt x="8106" y="279"/>
                  <a:pt x="8097" y="264"/>
                  <a:pt x="8033" y="264"/>
                </a:cubicBezTo>
                <a:cubicBezTo>
                  <a:pt x="7927" y="264"/>
                  <a:pt x="7927" y="264"/>
                  <a:pt x="7927" y="264"/>
                </a:cubicBezTo>
                <a:cubicBezTo>
                  <a:pt x="7927" y="532"/>
                  <a:pt x="7927" y="532"/>
                  <a:pt x="7927" y="532"/>
                </a:cubicBezTo>
                <a:cubicBezTo>
                  <a:pt x="7927" y="723"/>
                  <a:pt x="7927" y="723"/>
                  <a:pt x="7927" y="723"/>
                </a:cubicBezTo>
                <a:cubicBezTo>
                  <a:pt x="7927" y="726"/>
                  <a:pt x="7927" y="726"/>
                  <a:pt x="7927" y="726"/>
                </a:cubicBezTo>
                <a:cubicBezTo>
                  <a:pt x="7927" y="790"/>
                  <a:pt x="7927" y="790"/>
                  <a:pt x="7927" y="790"/>
                </a:cubicBezTo>
                <a:cubicBezTo>
                  <a:pt x="7899" y="799"/>
                  <a:pt x="7869" y="806"/>
                  <a:pt x="7837" y="806"/>
                </a:cubicBezTo>
                <a:cubicBezTo>
                  <a:pt x="7778" y="806"/>
                  <a:pt x="7750" y="788"/>
                  <a:pt x="7750" y="722"/>
                </a:cubicBezTo>
                <a:cubicBezTo>
                  <a:pt x="7749" y="148"/>
                  <a:pt x="7749" y="148"/>
                  <a:pt x="7749" y="148"/>
                </a:cubicBezTo>
                <a:cubicBezTo>
                  <a:pt x="7749" y="60"/>
                  <a:pt x="7739" y="45"/>
                  <a:pt x="7674" y="45"/>
                </a:cubicBezTo>
                <a:cubicBezTo>
                  <a:pt x="7570" y="45"/>
                  <a:pt x="7570" y="45"/>
                  <a:pt x="7570" y="45"/>
                </a:cubicBezTo>
                <a:cubicBezTo>
                  <a:pt x="7570" y="552"/>
                  <a:pt x="7570" y="552"/>
                  <a:pt x="7570" y="552"/>
                </a:cubicBezTo>
                <a:cubicBezTo>
                  <a:pt x="7570" y="721"/>
                  <a:pt x="7570" y="721"/>
                  <a:pt x="7570" y="721"/>
                </a:cubicBezTo>
                <a:cubicBezTo>
                  <a:pt x="7570" y="744"/>
                  <a:pt x="7570" y="744"/>
                  <a:pt x="7570" y="744"/>
                </a:cubicBezTo>
                <a:cubicBezTo>
                  <a:pt x="7570" y="893"/>
                  <a:pt x="7645" y="929"/>
                  <a:pt x="7745" y="929"/>
                </a:cubicBezTo>
                <a:cubicBezTo>
                  <a:pt x="7825" y="929"/>
                  <a:pt x="7907" y="903"/>
                  <a:pt x="7970" y="866"/>
                </a:cubicBezTo>
                <a:cubicBezTo>
                  <a:pt x="7996" y="893"/>
                  <a:pt x="8007" y="919"/>
                  <a:pt x="8062" y="927"/>
                </a:cubicBezTo>
                <a:cubicBezTo>
                  <a:pt x="8062" y="927"/>
                  <a:pt x="8062" y="927"/>
                  <a:pt x="8062" y="927"/>
                </a:cubicBezTo>
                <a:cubicBezTo>
                  <a:pt x="8070" y="928"/>
                  <a:pt x="8078" y="929"/>
                  <a:pt x="8087" y="929"/>
                </a:cubicBezTo>
                <a:cubicBezTo>
                  <a:pt x="8097" y="929"/>
                  <a:pt x="8097" y="929"/>
                  <a:pt x="8097" y="929"/>
                </a:cubicBezTo>
                <a:cubicBezTo>
                  <a:pt x="8099" y="929"/>
                  <a:pt x="8099" y="929"/>
                  <a:pt x="8099" y="929"/>
                </a:cubicBezTo>
                <a:cubicBezTo>
                  <a:pt x="8099" y="929"/>
                  <a:pt x="8099" y="929"/>
                  <a:pt x="8099" y="929"/>
                </a:cubicBezTo>
                <a:cubicBezTo>
                  <a:pt x="8101" y="929"/>
                  <a:pt x="8101" y="929"/>
                  <a:pt x="8101" y="929"/>
                </a:cubicBezTo>
                <a:cubicBezTo>
                  <a:pt x="8106" y="929"/>
                  <a:pt x="8106" y="929"/>
                  <a:pt x="8106" y="929"/>
                </a:cubicBezTo>
                <a:cubicBezTo>
                  <a:pt x="8166" y="928"/>
                  <a:pt x="8227" y="912"/>
                  <a:pt x="8279" y="888"/>
                </a:cubicBezTo>
                <a:cubicBezTo>
                  <a:pt x="8279" y="913"/>
                  <a:pt x="8279" y="913"/>
                  <a:pt x="8279" y="913"/>
                </a:cubicBezTo>
                <a:cubicBezTo>
                  <a:pt x="8461" y="913"/>
                  <a:pt x="8461" y="913"/>
                  <a:pt x="8461" y="913"/>
                </a:cubicBezTo>
                <a:cubicBezTo>
                  <a:pt x="8461" y="421"/>
                  <a:pt x="8461" y="421"/>
                  <a:pt x="8461" y="421"/>
                </a:cubicBezTo>
                <a:cubicBezTo>
                  <a:pt x="8505" y="406"/>
                  <a:pt x="8559" y="391"/>
                  <a:pt x="8618" y="391"/>
                </a:cubicBezTo>
                <a:cubicBezTo>
                  <a:pt x="8678" y="391"/>
                  <a:pt x="8704" y="410"/>
                  <a:pt x="8704" y="476"/>
                </a:cubicBezTo>
                <a:cubicBezTo>
                  <a:pt x="8704" y="552"/>
                  <a:pt x="8704" y="552"/>
                  <a:pt x="8704" y="552"/>
                </a:cubicBezTo>
                <a:cubicBezTo>
                  <a:pt x="8703" y="552"/>
                  <a:pt x="8703" y="552"/>
                  <a:pt x="8703" y="552"/>
                </a:cubicBezTo>
                <a:cubicBezTo>
                  <a:pt x="8703" y="744"/>
                  <a:pt x="8703" y="744"/>
                  <a:pt x="8703" y="744"/>
                </a:cubicBezTo>
                <a:cubicBezTo>
                  <a:pt x="8703" y="893"/>
                  <a:pt x="8778" y="929"/>
                  <a:pt x="8878" y="929"/>
                </a:cubicBezTo>
                <a:cubicBezTo>
                  <a:pt x="8962" y="929"/>
                  <a:pt x="9047" y="901"/>
                  <a:pt x="9110" y="861"/>
                </a:cubicBezTo>
                <a:cubicBezTo>
                  <a:pt x="9168" y="905"/>
                  <a:pt x="9247" y="929"/>
                  <a:pt x="9345" y="929"/>
                </a:cubicBezTo>
                <a:cubicBezTo>
                  <a:pt x="9483" y="929"/>
                  <a:pt x="9561" y="895"/>
                  <a:pt x="9616" y="865"/>
                </a:cubicBezTo>
                <a:cubicBezTo>
                  <a:pt x="9616" y="743"/>
                  <a:pt x="9616" y="743"/>
                  <a:pt x="9616" y="743"/>
                </a:cubicBezTo>
                <a:cubicBezTo>
                  <a:pt x="9557" y="743"/>
                  <a:pt x="9557" y="743"/>
                  <a:pt x="9557" y="743"/>
                </a:cubicBezTo>
                <a:cubicBezTo>
                  <a:pt x="9512" y="775"/>
                  <a:pt x="9452" y="799"/>
                  <a:pt x="9374" y="799"/>
                </a:cubicBezTo>
                <a:cubicBezTo>
                  <a:pt x="9267" y="799"/>
                  <a:pt x="9201" y="762"/>
                  <a:pt x="9192" y="630"/>
                </a:cubicBezTo>
                <a:cubicBezTo>
                  <a:pt x="9640" y="630"/>
                  <a:pt x="9640" y="630"/>
                  <a:pt x="9640" y="630"/>
                </a:cubicBezTo>
                <a:cubicBezTo>
                  <a:pt x="9640" y="623"/>
                  <a:pt x="9643" y="595"/>
                  <a:pt x="9643" y="573"/>
                </a:cubicBezTo>
                <a:close/>
                <a:moveTo>
                  <a:pt x="9194" y="518"/>
                </a:moveTo>
                <a:cubicBezTo>
                  <a:pt x="9209" y="395"/>
                  <a:pt x="9264" y="363"/>
                  <a:pt x="9331" y="363"/>
                </a:cubicBezTo>
                <a:cubicBezTo>
                  <a:pt x="9407" y="363"/>
                  <a:pt x="9449" y="401"/>
                  <a:pt x="9453" y="518"/>
                </a:cubicBezTo>
                <a:lnTo>
                  <a:pt x="9194" y="518"/>
                </a:lnTo>
                <a:close/>
                <a:moveTo>
                  <a:pt x="6409" y="248"/>
                </a:moveTo>
                <a:cubicBezTo>
                  <a:pt x="6423" y="248"/>
                  <a:pt x="6438" y="250"/>
                  <a:pt x="6451" y="254"/>
                </a:cubicBezTo>
                <a:cubicBezTo>
                  <a:pt x="6451" y="400"/>
                  <a:pt x="6451" y="400"/>
                  <a:pt x="6451" y="400"/>
                </a:cubicBezTo>
                <a:cubicBezTo>
                  <a:pt x="6418" y="400"/>
                  <a:pt x="6418" y="400"/>
                  <a:pt x="6418" y="400"/>
                </a:cubicBezTo>
                <a:cubicBezTo>
                  <a:pt x="6323" y="400"/>
                  <a:pt x="6256" y="420"/>
                  <a:pt x="6219" y="439"/>
                </a:cubicBezTo>
                <a:cubicBezTo>
                  <a:pt x="6219" y="913"/>
                  <a:pt x="6219" y="913"/>
                  <a:pt x="6219" y="913"/>
                </a:cubicBezTo>
                <a:cubicBezTo>
                  <a:pt x="6037" y="913"/>
                  <a:pt x="6037" y="913"/>
                  <a:pt x="6037" y="913"/>
                </a:cubicBezTo>
                <a:cubicBezTo>
                  <a:pt x="6037" y="264"/>
                  <a:pt x="6037" y="264"/>
                  <a:pt x="6037" y="264"/>
                </a:cubicBezTo>
                <a:cubicBezTo>
                  <a:pt x="6157" y="264"/>
                  <a:pt x="6157" y="264"/>
                  <a:pt x="6157" y="264"/>
                </a:cubicBezTo>
                <a:cubicBezTo>
                  <a:pt x="6190" y="264"/>
                  <a:pt x="6210" y="265"/>
                  <a:pt x="6216" y="331"/>
                </a:cubicBezTo>
                <a:cubicBezTo>
                  <a:pt x="6260" y="287"/>
                  <a:pt x="6323" y="248"/>
                  <a:pt x="6409" y="248"/>
                </a:cubicBezTo>
                <a:close/>
                <a:moveTo>
                  <a:pt x="7908" y="125"/>
                </a:moveTo>
                <a:cubicBezTo>
                  <a:pt x="7908" y="70"/>
                  <a:pt x="7955" y="26"/>
                  <a:pt x="8013" y="26"/>
                </a:cubicBezTo>
                <a:cubicBezTo>
                  <a:pt x="8071" y="26"/>
                  <a:pt x="8118" y="70"/>
                  <a:pt x="8118" y="125"/>
                </a:cubicBezTo>
                <a:cubicBezTo>
                  <a:pt x="8118" y="179"/>
                  <a:pt x="8071" y="222"/>
                  <a:pt x="8013" y="222"/>
                </a:cubicBezTo>
                <a:cubicBezTo>
                  <a:pt x="7955" y="222"/>
                  <a:pt x="7908" y="179"/>
                  <a:pt x="7908" y="125"/>
                </a:cubicBezTo>
                <a:close/>
                <a:moveTo>
                  <a:pt x="5768" y="274"/>
                </a:moveTo>
                <a:cubicBezTo>
                  <a:pt x="5725" y="257"/>
                  <a:pt x="5678" y="247"/>
                  <a:pt x="5629" y="247"/>
                </a:cubicBezTo>
                <a:cubicBezTo>
                  <a:pt x="5616" y="247"/>
                  <a:pt x="5604" y="248"/>
                  <a:pt x="5592" y="249"/>
                </a:cubicBezTo>
                <a:cubicBezTo>
                  <a:pt x="5548" y="306"/>
                  <a:pt x="5523" y="375"/>
                  <a:pt x="5523" y="451"/>
                </a:cubicBezTo>
                <a:cubicBezTo>
                  <a:pt x="5523" y="592"/>
                  <a:pt x="5613" y="714"/>
                  <a:pt x="5741" y="766"/>
                </a:cubicBezTo>
                <a:cubicBezTo>
                  <a:pt x="5709" y="787"/>
                  <a:pt x="5670" y="800"/>
                  <a:pt x="5629" y="800"/>
                </a:cubicBezTo>
                <a:cubicBezTo>
                  <a:pt x="5515" y="800"/>
                  <a:pt x="5423" y="705"/>
                  <a:pt x="5423" y="589"/>
                </a:cubicBezTo>
                <a:cubicBezTo>
                  <a:pt x="5423" y="539"/>
                  <a:pt x="5440" y="493"/>
                  <a:pt x="5469" y="457"/>
                </a:cubicBezTo>
                <a:cubicBezTo>
                  <a:pt x="5469" y="403"/>
                  <a:pt x="5489" y="306"/>
                  <a:pt x="5519" y="264"/>
                </a:cubicBezTo>
                <a:cubicBezTo>
                  <a:pt x="5374" y="309"/>
                  <a:pt x="5273" y="440"/>
                  <a:pt x="5273" y="589"/>
                </a:cubicBezTo>
                <a:cubicBezTo>
                  <a:pt x="5273" y="779"/>
                  <a:pt x="5435" y="931"/>
                  <a:pt x="5629" y="931"/>
                </a:cubicBezTo>
                <a:cubicBezTo>
                  <a:pt x="5823" y="931"/>
                  <a:pt x="5986" y="779"/>
                  <a:pt x="5986" y="589"/>
                </a:cubicBezTo>
                <a:cubicBezTo>
                  <a:pt x="5986" y="448"/>
                  <a:pt x="5896" y="326"/>
                  <a:pt x="5768" y="274"/>
                </a:cubicBezTo>
                <a:close/>
                <a:moveTo>
                  <a:pt x="5825" y="654"/>
                </a:moveTo>
                <a:cubicBezTo>
                  <a:pt x="5738" y="629"/>
                  <a:pt x="5674" y="548"/>
                  <a:pt x="5674" y="451"/>
                </a:cubicBezTo>
                <a:cubicBezTo>
                  <a:pt x="5674" y="429"/>
                  <a:pt x="5677" y="407"/>
                  <a:pt x="5684" y="387"/>
                </a:cubicBezTo>
                <a:cubicBezTo>
                  <a:pt x="5771" y="411"/>
                  <a:pt x="5835" y="492"/>
                  <a:pt x="5835" y="589"/>
                </a:cubicBezTo>
                <a:cubicBezTo>
                  <a:pt x="5835" y="612"/>
                  <a:pt x="5831" y="633"/>
                  <a:pt x="5825" y="654"/>
                </a:cubicBezTo>
                <a:close/>
                <a:moveTo>
                  <a:pt x="4105" y="713"/>
                </a:moveTo>
                <a:cubicBezTo>
                  <a:pt x="4105" y="844"/>
                  <a:pt x="4014" y="929"/>
                  <a:pt x="3803" y="929"/>
                </a:cubicBezTo>
                <a:cubicBezTo>
                  <a:pt x="3677" y="929"/>
                  <a:pt x="3608" y="911"/>
                  <a:pt x="3551" y="894"/>
                </a:cubicBezTo>
                <a:cubicBezTo>
                  <a:pt x="3551" y="744"/>
                  <a:pt x="3551" y="744"/>
                  <a:pt x="3551" y="744"/>
                </a:cubicBezTo>
                <a:cubicBezTo>
                  <a:pt x="3663" y="744"/>
                  <a:pt x="3663" y="744"/>
                  <a:pt x="3663" y="744"/>
                </a:cubicBezTo>
                <a:cubicBezTo>
                  <a:pt x="3678" y="791"/>
                  <a:pt x="3741" y="820"/>
                  <a:pt x="3802" y="820"/>
                </a:cubicBezTo>
                <a:cubicBezTo>
                  <a:pt x="3876" y="820"/>
                  <a:pt x="3921" y="790"/>
                  <a:pt x="3921" y="741"/>
                </a:cubicBezTo>
                <a:cubicBezTo>
                  <a:pt x="3921" y="692"/>
                  <a:pt x="3891" y="671"/>
                  <a:pt x="3779" y="656"/>
                </a:cubicBezTo>
                <a:cubicBezTo>
                  <a:pt x="3629" y="636"/>
                  <a:pt x="3559" y="586"/>
                  <a:pt x="3559" y="455"/>
                </a:cubicBezTo>
                <a:cubicBezTo>
                  <a:pt x="3559" y="323"/>
                  <a:pt x="3665" y="247"/>
                  <a:pt x="3843" y="247"/>
                </a:cubicBezTo>
                <a:cubicBezTo>
                  <a:pt x="3952" y="247"/>
                  <a:pt x="4026" y="258"/>
                  <a:pt x="4081" y="276"/>
                </a:cubicBezTo>
                <a:cubicBezTo>
                  <a:pt x="4081" y="424"/>
                  <a:pt x="4081" y="424"/>
                  <a:pt x="4081" y="424"/>
                </a:cubicBezTo>
                <a:cubicBezTo>
                  <a:pt x="3974" y="424"/>
                  <a:pt x="3974" y="424"/>
                  <a:pt x="3974" y="424"/>
                </a:cubicBezTo>
                <a:cubicBezTo>
                  <a:pt x="3952" y="384"/>
                  <a:pt x="3909" y="359"/>
                  <a:pt x="3836" y="359"/>
                </a:cubicBezTo>
                <a:cubicBezTo>
                  <a:pt x="3765" y="359"/>
                  <a:pt x="3725" y="387"/>
                  <a:pt x="3725" y="429"/>
                </a:cubicBezTo>
                <a:cubicBezTo>
                  <a:pt x="3725" y="469"/>
                  <a:pt x="3750" y="493"/>
                  <a:pt x="3868" y="510"/>
                </a:cubicBezTo>
                <a:cubicBezTo>
                  <a:pt x="4036" y="534"/>
                  <a:pt x="4105" y="579"/>
                  <a:pt x="4105" y="713"/>
                </a:cubicBezTo>
                <a:close/>
                <a:moveTo>
                  <a:pt x="5291" y="155"/>
                </a:moveTo>
                <a:cubicBezTo>
                  <a:pt x="5082" y="930"/>
                  <a:pt x="5082" y="930"/>
                  <a:pt x="5082" y="930"/>
                </a:cubicBezTo>
                <a:cubicBezTo>
                  <a:pt x="4848" y="930"/>
                  <a:pt x="4848" y="930"/>
                  <a:pt x="4848" y="930"/>
                </a:cubicBezTo>
                <a:cubicBezTo>
                  <a:pt x="4699" y="353"/>
                  <a:pt x="4699" y="353"/>
                  <a:pt x="4699" y="353"/>
                </a:cubicBezTo>
                <a:cubicBezTo>
                  <a:pt x="4696" y="353"/>
                  <a:pt x="4696" y="353"/>
                  <a:pt x="4696" y="353"/>
                </a:cubicBezTo>
                <a:cubicBezTo>
                  <a:pt x="4546" y="930"/>
                  <a:pt x="4546" y="930"/>
                  <a:pt x="4546" y="930"/>
                </a:cubicBezTo>
                <a:cubicBezTo>
                  <a:pt x="4312" y="930"/>
                  <a:pt x="4312" y="930"/>
                  <a:pt x="4312" y="930"/>
                </a:cubicBezTo>
                <a:cubicBezTo>
                  <a:pt x="4113" y="150"/>
                  <a:pt x="4113" y="150"/>
                  <a:pt x="4113" y="150"/>
                </a:cubicBezTo>
                <a:cubicBezTo>
                  <a:pt x="4105" y="130"/>
                  <a:pt x="4088" y="114"/>
                  <a:pt x="4068" y="114"/>
                </a:cubicBezTo>
                <a:cubicBezTo>
                  <a:pt x="4045" y="114"/>
                  <a:pt x="4045" y="114"/>
                  <a:pt x="4045" y="114"/>
                </a:cubicBezTo>
                <a:cubicBezTo>
                  <a:pt x="4045" y="0"/>
                  <a:pt x="4045" y="0"/>
                  <a:pt x="4045" y="0"/>
                </a:cubicBezTo>
                <a:cubicBezTo>
                  <a:pt x="4437" y="0"/>
                  <a:pt x="4437" y="0"/>
                  <a:pt x="4437" y="0"/>
                </a:cubicBezTo>
                <a:cubicBezTo>
                  <a:pt x="4437" y="114"/>
                  <a:pt x="4437" y="114"/>
                  <a:pt x="4437" y="114"/>
                </a:cubicBezTo>
                <a:cubicBezTo>
                  <a:pt x="4322" y="114"/>
                  <a:pt x="4322" y="114"/>
                  <a:pt x="4322" y="114"/>
                </a:cubicBezTo>
                <a:cubicBezTo>
                  <a:pt x="4457" y="690"/>
                  <a:pt x="4457" y="690"/>
                  <a:pt x="4457" y="690"/>
                </a:cubicBezTo>
                <a:cubicBezTo>
                  <a:pt x="4460" y="690"/>
                  <a:pt x="4460" y="690"/>
                  <a:pt x="4460" y="690"/>
                </a:cubicBezTo>
                <a:cubicBezTo>
                  <a:pt x="4640" y="0"/>
                  <a:pt x="4640" y="0"/>
                  <a:pt x="4640" y="0"/>
                </a:cubicBezTo>
                <a:cubicBezTo>
                  <a:pt x="4804" y="0"/>
                  <a:pt x="4804" y="0"/>
                  <a:pt x="4804" y="0"/>
                </a:cubicBezTo>
                <a:cubicBezTo>
                  <a:pt x="4982" y="690"/>
                  <a:pt x="4982" y="690"/>
                  <a:pt x="4982" y="690"/>
                </a:cubicBezTo>
                <a:cubicBezTo>
                  <a:pt x="4985" y="690"/>
                  <a:pt x="4985" y="690"/>
                  <a:pt x="4985" y="690"/>
                </a:cubicBezTo>
                <a:cubicBezTo>
                  <a:pt x="5107" y="204"/>
                  <a:pt x="5107" y="204"/>
                  <a:pt x="5107" y="204"/>
                </a:cubicBezTo>
                <a:cubicBezTo>
                  <a:pt x="5128" y="146"/>
                  <a:pt x="5114" y="114"/>
                  <a:pt x="5060" y="114"/>
                </a:cubicBezTo>
                <a:cubicBezTo>
                  <a:pt x="5009" y="114"/>
                  <a:pt x="5009" y="114"/>
                  <a:pt x="5009" y="114"/>
                </a:cubicBezTo>
                <a:cubicBezTo>
                  <a:pt x="5009" y="0"/>
                  <a:pt x="5009" y="0"/>
                  <a:pt x="5009" y="0"/>
                </a:cubicBezTo>
                <a:cubicBezTo>
                  <a:pt x="5363" y="0"/>
                  <a:pt x="5363" y="0"/>
                  <a:pt x="5363" y="0"/>
                </a:cubicBezTo>
                <a:cubicBezTo>
                  <a:pt x="5363" y="114"/>
                  <a:pt x="5363" y="114"/>
                  <a:pt x="5363" y="114"/>
                </a:cubicBezTo>
                <a:cubicBezTo>
                  <a:pt x="5343" y="114"/>
                  <a:pt x="5343" y="114"/>
                  <a:pt x="5343" y="114"/>
                </a:cubicBezTo>
                <a:cubicBezTo>
                  <a:pt x="5320" y="114"/>
                  <a:pt x="5299" y="131"/>
                  <a:pt x="5291" y="155"/>
                </a:cubicBezTo>
                <a:close/>
                <a:moveTo>
                  <a:pt x="2509" y="247"/>
                </a:moveTo>
                <a:cubicBezTo>
                  <a:pt x="2317" y="247"/>
                  <a:pt x="2172" y="378"/>
                  <a:pt x="2172" y="592"/>
                </a:cubicBezTo>
                <a:cubicBezTo>
                  <a:pt x="2172" y="672"/>
                  <a:pt x="2190" y="740"/>
                  <a:pt x="2225" y="794"/>
                </a:cubicBezTo>
                <a:cubicBezTo>
                  <a:pt x="2201" y="801"/>
                  <a:pt x="2175" y="806"/>
                  <a:pt x="2148" y="806"/>
                </a:cubicBezTo>
                <a:cubicBezTo>
                  <a:pt x="2097" y="806"/>
                  <a:pt x="2068" y="792"/>
                  <a:pt x="2062" y="745"/>
                </a:cubicBezTo>
                <a:cubicBezTo>
                  <a:pt x="2062" y="702"/>
                  <a:pt x="2062" y="702"/>
                  <a:pt x="2062" y="702"/>
                </a:cubicBezTo>
                <a:cubicBezTo>
                  <a:pt x="2062" y="264"/>
                  <a:pt x="2062" y="264"/>
                  <a:pt x="2062" y="264"/>
                </a:cubicBezTo>
                <a:cubicBezTo>
                  <a:pt x="1880" y="264"/>
                  <a:pt x="1880" y="264"/>
                  <a:pt x="1880" y="264"/>
                </a:cubicBezTo>
                <a:cubicBezTo>
                  <a:pt x="1880" y="757"/>
                  <a:pt x="1880" y="757"/>
                  <a:pt x="1880" y="757"/>
                </a:cubicBezTo>
                <a:cubicBezTo>
                  <a:pt x="1837" y="773"/>
                  <a:pt x="1783" y="788"/>
                  <a:pt x="1723" y="788"/>
                </a:cubicBezTo>
                <a:cubicBezTo>
                  <a:pt x="1664" y="788"/>
                  <a:pt x="1638" y="768"/>
                  <a:pt x="1638" y="703"/>
                </a:cubicBezTo>
                <a:cubicBezTo>
                  <a:pt x="1638" y="627"/>
                  <a:pt x="1638" y="627"/>
                  <a:pt x="1638" y="627"/>
                </a:cubicBezTo>
                <a:cubicBezTo>
                  <a:pt x="1638" y="627"/>
                  <a:pt x="1638" y="627"/>
                  <a:pt x="1638" y="627"/>
                </a:cubicBezTo>
                <a:cubicBezTo>
                  <a:pt x="1638" y="264"/>
                  <a:pt x="1638" y="264"/>
                  <a:pt x="1638" y="264"/>
                </a:cubicBezTo>
                <a:cubicBezTo>
                  <a:pt x="1457" y="264"/>
                  <a:pt x="1457" y="264"/>
                  <a:pt x="1457" y="264"/>
                </a:cubicBezTo>
                <a:cubicBezTo>
                  <a:pt x="1457" y="752"/>
                  <a:pt x="1457" y="752"/>
                  <a:pt x="1457" y="752"/>
                </a:cubicBezTo>
                <a:cubicBezTo>
                  <a:pt x="1457" y="901"/>
                  <a:pt x="1543" y="931"/>
                  <a:pt x="1643" y="931"/>
                </a:cubicBezTo>
                <a:cubicBezTo>
                  <a:pt x="1724" y="931"/>
                  <a:pt x="1797" y="907"/>
                  <a:pt x="1857" y="871"/>
                </a:cubicBezTo>
                <a:cubicBezTo>
                  <a:pt x="1857" y="871"/>
                  <a:pt x="1857" y="871"/>
                  <a:pt x="1857" y="871"/>
                </a:cubicBezTo>
                <a:cubicBezTo>
                  <a:pt x="1857" y="871"/>
                  <a:pt x="1867" y="865"/>
                  <a:pt x="1898" y="845"/>
                </a:cubicBezTo>
                <a:cubicBezTo>
                  <a:pt x="1898" y="845"/>
                  <a:pt x="1898" y="845"/>
                  <a:pt x="1898" y="845"/>
                </a:cubicBezTo>
                <a:cubicBezTo>
                  <a:pt x="1926" y="910"/>
                  <a:pt x="1984" y="930"/>
                  <a:pt x="2056" y="930"/>
                </a:cubicBezTo>
                <a:cubicBezTo>
                  <a:pt x="2139" y="930"/>
                  <a:pt x="2225" y="901"/>
                  <a:pt x="2288" y="861"/>
                </a:cubicBezTo>
                <a:cubicBezTo>
                  <a:pt x="2346" y="906"/>
                  <a:pt x="2425" y="930"/>
                  <a:pt x="2523" y="930"/>
                </a:cubicBezTo>
                <a:cubicBezTo>
                  <a:pt x="2661" y="930"/>
                  <a:pt x="2739" y="895"/>
                  <a:pt x="2794" y="865"/>
                </a:cubicBezTo>
                <a:cubicBezTo>
                  <a:pt x="2794" y="743"/>
                  <a:pt x="2794" y="743"/>
                  <a:pt x="2794" y="743"/>
                </a:cubicBezTo>
                <a:cubicBezTo>
                  <a:pt x="2735" y="743"/>
                  <a:pt x="2735" y="743"/>
                  <a:pt x="2735" y="743"/>
                </a:cubicBezTo>
                <a:cubicBezTo>
                  <a:pt x="2690" y="775"/>
                  <a:pt x="2630" y="799"/>
                  <a:pt x="2551" y="799"/>
                </a:cubicBezTo>
                <a:cubicBezTo>
                  <a:pt x="2445" y="799"/>
                  <a:pt x="2379" y="762"/>
                  <a:pt x="2369" y="630"/>
                </a:cubicBezTo>
                <a:cubicBezTo>
                  <a:pt x="2818" y="630"/>
                  <a:pt x="2818" y="630"/>
                  <a:pt x="2818" y="630"/>
                </a:cubicBezTo>
                <a:cubicBezTo>
                  <a:pt x="2818" y="624"/>
                  <a:pt x="2821" y="596"/>
                  <a:pt x="2821" y="573"/>
                </a:cubicBezTo>
                <a:cubicBezTo>
                  <a:pt x="2821" y="354"/>
                  <a:pt x="2712" y="247"/>
                  <a:pt x="2509" y="247"/>
                </a:cubicBezTo>
                <a:close/>
                <a:moveTo>
                  <a:pt x="2372" y="518"/>
                </a:moveTo>
                <a:cubicBezTo>
                  <a:pt x="2387" y="395"/>
                  <a:pt x="2442" y="363"/>
                  <a:pt x="2509" y="363"/>
                </a:cubicBezTo>
                <a:cubicBezTo>
                  <a:pt x="2584" y="363"/>
                  <a:pt x="2627" y="401"/>
                  <a:pt x="2631" y="518"/>
                </a:cubicBezTo>
                <a:lnTo>
                  <a:pt x="2372" y="518"/>
                </a:lnTo>
                <a:close/>
                <a:moveTo>
                  <a:pt x="7385" y="45"/>
                </a:moveTo>
                <a:cubicBezTo>
                  <a:pt x="7280" y="45"/>
                  <a:pt x="7280" y="45"/>
                  <a:pt x="7280" y="45"/>
                </a:cubicBezTo>
                <a:cubicBezTo>
                  <a:pt x="7280" y="301"/>
                  <a:pt x="7280" y="301"/>
                  <a:pt x="7280" y="301"/>
                </a:cubicBezTo>
                <a:cubicBezTo>
                  <a:pt x="7237" y="265"/>
                  <a:pt x="7187" y="248"/>
                  <a:pt x="7098" y="248"/>
                </a:cubicBezTo>
                <a:cubicBezTo>
                  <a:pt x="6950" y="248"/>
                  <a:pt x="6801" y="338"/>
                  <a:pt x="6801" y="599"/>
                </a:cubicBezTo>
                <a:cubicBezTo>
                  <a:pt x="6801" y="680"/>
                  <a:pt x="6818" y="746"/>
                  <a:pt x="6846" y="797"/>
                </a:cubicBezTo>
                <a:cubicBezTo>
                  <a:pt x="6825" y="803"/>
                  <a:pt x="6803" y="807"/>
                  <a:pt x="6780" y="807"/>
                </a:cubicBezTo>
                <a:cubicBezTo>
                  <a:pt x="6720" y="807"/>
                  <a:pt x="6691" y="788"/>
                  <a:pt x="6691" y="722"/>
                </a:cubicBezTo>
                <a:cubicBezTo>
                  <a:pt x="6691" y="552"/>
                  <a:pt x="6691" y="552"/>
                  <a:pt x="6691" y="552"/>
                </a:cubicBezTo>
                <a:cubicBezTo>
                  <a:pt x="6691" y="552"/>
                  <a:pt x="6691" y="552"/>
                  <a:pt x="6691" y="552"/>
                </a:cubicBezTo>
                <a:cubicBezTo>
                  <a:pt x="6691" y="149"/>
                  <a:pt x="6691" y="149"/>
                  <a:pt x="6691" y="149"/>
                </a:cubicBezTo>
                <a:cubicBezTo>
                  <a:pt x="6691" y="60"/>
                  <a:pt x="6680" y="45"/>
                  <a:pt x="6616" y="45"/>
                </a:cubicBezTo>
                <a:cubicBezTo>
                  <a:pt x="6511" y="45"/>
                  <a:pt x="6511" y="45"/>
                  <a:pt x="6511" y="45"/>
                </a:cubicBezTo>
                <a:cubicBezTo>
                  <a:pt x="6511" y="552"/>
                  <a:pt x="6511" y="552"/>
                  <a:pt x="6511" y="552"/>
                </a:cubicBezTo>
                <a:cubicBezTo>
                  <a:pt x="6511" y="724"/>
                  <a:pt x="6511" y="724"/>
                  <a:pt x="6511" y="724"/>
                </a:cubicBezTo>
                <a:cubicBezTo>
                  <a:pt x="6511" y="744"/>
                  <a:pt x="6511" y="744"/>
                  <a:pt x="6511" y="744"/>
                </a:cubicBezTo>
                <a:cubicBezTo>
                  <a:pt x="6511" y="894"/>
                  <a:pt x="6586" y="931"/>
                  <a:pt x="6687" y="931"/>
                </a:cubicBezTo>
                <a:cubicBezTo>
                  <a:pt x="6765" y="931"/>
                  <a:pt x="6844" y="906"/>
                  <a:pt x="6906" y="871"/>
                </a:cubicBezTo>
                <a:cubicBezTo>
                  <a:pt x="6953" y="911"/>
                  <a:pt x="7013" y="931"/>
                  <a:pt x="7080" y="931"/>
                </a:cubicBezTo>
                <a:cubicBezTo>
                  <a:pt x="7171" y="931"/>
                  <a:pt x="7238" y="894"/>
                  <a:pt x="7284" y="846"/>
                </a:cubicBezTo>
                <a:cubicBezTo>
                  <a:pt x="7292" y="908"/>
                  <a:pt x="7309" y="913"/>
                  <a:pt x="7339" y="913"/>
                </a:cubicBezTo>
                <a:cubicBezTo>
                  <a:pt x="7461" y="913"/>
                  <a:pt x="7461" y="913"/>
                  <a:pt x="7461" y="913"/>
                </a:cubicBezTo>
                <a:cubicBezTo>
                  <a:pt x="7461" y="149"/>
                  <a:pt x="7461" y="149"/>
                  <a:pt x="7461" y="149"/>
                </a:cubicBezTo>
                <a:cubicBezTo>
                  <a:pt x="7461" y="61"/>
                  <a:pt x="7450" y="45"/>
                  <a:pt x="7385" y="45"/>
                </a:cubicBezTo>
                <a:close/>
                <a:moveTo>
                  <a:pt x="7280" y="743"/>
                </a:moveTo>
                <a:cubicBezTo>
                  <a:pt x="7231" y="782"/>
                  <a:pt x="7192" y="801"/>
                  <a:pt x="7135" y="801"/>
                </a:cubicBezTo>
                <a:cubicBezTo>
                  <a:pt x="7042" y="801"/>
                  <a:pt x="6997" y="743"/>
                  <a:pt x="6997" y="590"/>
                </a:cubicBezTo>
                <a:cubicBezTo>
                  <a:pt x="6997" y="424"/>
                  <a:pt x="7078" y="386"/>
                  <a:pt x="7158" y="386"/>
                </a:cubicBezTo>
                <a:cubicBezTo>
                  <a:pt x="7211" y="386"/>
                  <a:pt x="7249" y="397"/>
                  <a:pt x="7280" y="419"/>
                </a:cubicBezTo>
                <a:lnTo>
                  <a:pt x="7280" y="743"/>
                </a:lnTo>
                <a:close/>
                <a:moveTo>
                  <a:pt x="3492" y="426"/>
                </a:moveTo>
                <a:cubicBezTo>
                  <a:pt x="3492" y="913"/>
                  <a:pt x="3492" y="913"/>
                  <a:pt x="3492" y="913"/>
                </a:cubicBezTo>
                <a:cubicBezTo>
                  <a:pt x="3311" y="913"/>
                  <a:pt x="3311" y="913"/>
                  <a:pt x="3311" y="913"/>
                </a:cubicBezTo>
                <a:cubicBezTo>
                  <a:pt x="3311" y="475"/>
                  <a:pt x="3311" y="475"/>
                  <a:pt x="3311" y="475"/>
                </a:cubicBezTo>
                <a:cubicBezTo>
                  <a:pt x="3311" y="409"/>
                  <a:pt x="3285" y="390"/>
                  <a:pt x="3226" y="390"/>
                </a:cubicBezTo>
                <a:cubicBezTo>
                  <a:pt x="3166" y="390"/>
                  <a:pt x="3112" y="405"/>
                  <a:pt x="3069" y="420"/>
                </a:cubicBezTo>
                <a:cubicBezTo>
                  <a:pt x="3069" y="913"/>
                  <a:pt x="3069" y="913"/>
                  <a:pt x="3069" y="913"/>
                </a:cubicBezTo>
                <a:cubicBezTo>
                  <a:pt x="2887" y="913"/>
                  <a:pt x="2887" y="913"/>
                  <a:pt x="2887" y="913"/>
                </a:cubicBezTo>
                <a:cubicBezTo>
                  <a:pt x="2887" y="263"/>
                  <a:pt x="2887" y="263"/>
                  <a:pt x="2887" y="263"/>
                </a:cubicBezTo>
                <a:cubicBezTo>
                  <a:pt x="3007" y="263"/>
                  <a:pt x="3007" y="263"/>
                  <a:pt x="3007" y="263"/>
                </a:cubicBezTo>
                <a:cubicBezTo>
                  <a:pt x="3040" y="263"/>
                  <a:pt x="3058" y="266"/>
                  <a:pt x="3066" y="323"/>
                </a:cubicBezTo>
                <a:cubicBezTo>
                  <a:pt x="3131" y="278"/>
                  <a:pt x="3213" y="247"/>
                  <a:pt x="3306" y="247"/>
                </a:cubicBezTo>
                <a:cubicBezTo>
                  <a:pt x="3406" y="247"/>
                  <a:pt x="3492" y="277"/>
                  <a:pt x="3492" y="426"/>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013" dirty="0"/>
          </a:p>
        </p:txBody>
      </p:sp>
      <p:sp>
        <p:nvSpPr>
          <p:cNvPr id="8" name="LS_Worldline  (JU-Free) ">
            <a:extLst>
              <a:ext uri="{FF2B5EF4-FFF2-40B4-BE49-F238E27FC236}">
                <a16:creationId xmlns:a16="http://schemas.microsoft.com/office/drawing/2014/main" xmlns="" id="{D0450751-2208-4631-9AF2-10420A8783DF}"/>
              </a:ext>
            </a:extLst>
          </p:cNvPr>
          <p:cNvSpPr txBox="1">
            <a:spLocks noChangeAspect="1"/>
          </p:cNvSpPr>
          <p:nvPr userDrawn="1">
            <p:custDataLst>
              <p:custData r:id="rId1"/>
            </p:custDataLst>
          </p:nvPr>
        </p:nvSpPr>
        <p:spPr bwMode="auto">
          <a:xfrm>
            <a:off x="7640637" y="4704024"/>
            <a:ext cx="1285879" cy="224670"/>
          </a:xfrm>
          <a:custGeom>
            <a:avLst/>
            <a:gdLst>
              <a:gd name="T0" fmla="*/ 3107 w 5382"/>
              <a:gd name="T1" fmla="*/ 302 h 939"/>
              <a:gd name="T2" fmla="*/ 2692 w 5382"/>
              <a:gd name="T3" fmla="*/ 799 h 939"/>
              <a:gd name="T4" fmla="*/ 2544 w 5382"/>
              <a:gd name="T5" fmla="*/ 553 h 939"/>
              <a:gd name="T6" fmla="*/ 2471 w 5382"/>
              <a:gd name="T7" fmla="*/ 47 h 939"/>
              <a:gd name="T8" fmla="*/ 2371 w 5382"/>
              <a:gd name="T9" fmla="*/ 725 h 939"/>
              <a:gd name="T10" fmla="*/ 2749 w 5382"/>
              <a:gd name="T11" fmla="*/ 872 h 939"/>
              <a:gd name="T12" fmla="*/ 3164 w 5382"/>
              <a:gd name="T13" fmla="*/ 923 h 939"/>
              <a:gd name="T14" fmla="*/ 3208 w 5382"/>
              <a:gd name="T15" fmla="*/ 47 h 939"/>
              <a:gd name="T16" fmla="*/ 2837 w 5382"/>
              <a:gd name="T17" fmla="*/ 592 h 939"/>
              <a:gd name="T18" fmla="*/ 3107 w 5382"/>
              <a:gd name="T19" fmla="*/ 744 h 939"/>
              <a:gd name="T20" fmla="*/ 2313 w 5382"/>
              <a:gd name="T21" fmla="*/ 403 h 939"/>
              <a:gd name="T22" fmla="*/ 2090 w 5382"/>
              <a:gd name="T23" fmla="*/ 923 h 939"/>
              <a:gd name="T24" fmla="*/ 2031 w 5382"/>
              <a:gd name="T25" fmla="*/ 262 h 939"/>
              <a:gd name="T26" fmla="*/ 1657 w 5382"/>
              <a:gd name="T27" fmla="*/ 274 h 939"/>
              <a:gd name="T28" fmla="*/ 1420 w 5382"/>
              <a:gd name="T29" fmla="*/ 453 h 939"/>
              <a:gd name="T30" fmla="*/ 1323 w 5382"/>
              <a:gd name="T31" fmla="*/ 593 h 939"/>
              <a:gd name="T32" fmla="*/ 1176 w 5382"/>
              <a:gd name="T33" fmla="*/ 593 h 939"/>
              <a:gd name="T34" fmla="*/ 1657 w 5382"/>
              <a:gd name="T35" fmla="*/ 274 h 939"/>
              <a:gd name="T36" fmla="*/ 1576 w 5382"/>
              <a:gd name="T37" fmla="*/ 388 h 939"/>
              <a:gd name="T38" fmla="*/ 3714 w 5382"/>
              <a:gd name="T39" fmla="*/ 127 h 939"/>
              <a:gd name="T40" fmla="*/ 3815 w 5382"/>
              <a:gd name="T41" fmla="*/ 225 h 939"/>
              <a:gd name="T42" fmla="*/ 5083 w 5382"/>
              <a:gd name="T43" fmla="*/ 249 h 939"/>
              <a:gd name="T44" fmla="*/ 4736 w 5382"/>
              <a:gd name="T45" fmla="*/ 811 h 939"/>
              <a:gd name="T46" fmla="*/ 4474 w 5382"/>
              <a:gd name="T47" fmla="*/ 244 h 939"/>
              <a:gd name="T48" fmla="*/ 4071 w 5382"/>
              <a:gd name="T49" fmla="*/ 262 h 939"/>
              <a:gd name="T50" fmla="*/ 3904 w 5382"/>
              <a:gd name="T51" fmla="*/ 708 h 939"/>
              <a:gd name="T52" fmla="*/ 3732 w 5382"/>
              <a:gd name="T53" fmla="*/ 262 h 939"/>
              <a:gd name="T54" fmla="*/ 3732 w 5382"/>
              <a:gd name="T55" fmla="*/ 730 h 939"/>
              <a:gd name="T56" fmla="*/ 3562 w 5382"/>
              <a:gd name="T57" fmla="*/ 726 h 939"/>
              <a:gd name="T58" fmla="*/ 3390 w 5382"/>
              <a:gd name="T59" fmla="*/ 47 h 939"/>
              <a:gd name="T60" fmla="*/ 3390 w 5382"/>
              <a:gd name="T61" fmla="*/ 748 h 939"/>
              <a:gd name="T62" fmla="*/ 3900 w 5382"/>
              <a:gd name="T63" fmla="*/ 914 h 939"/>
              <a:gd name="T64" fmla="*/ 4246 w 5382"/>
              <a:gd name="T65" fmla="*/ 923 h 939"/>
              <a:gd name="T66" fmla="*/ 4479 w 5382"/>
              <a:gd name="T67" fmla="*/ 479 h 939"/>
              <a:gd name="T68" fmla="*/ 4479 w 5382"/>
              <a:gd name="T69" fmla="*/ 748 h 939"/>
              <a:gd name="T70" fmla="*/ 5096 w 5382"/>
              <a:gd name="T71" fmla="*/ 934 h 939"/>
              <a:gd name="T72" fmla="*/ 5300 w 5382"/>
              <a:gd name="T73" fmla="*/ 747 h 939"/>
              <a:gd name="T74" fmla="*/ 5380 w 5382"/>
              <a:gd name="T75" fmla="*/ 633 h 939"/>
              <a:gd name="T76" fmla="*/ 5083 w 5382"/>
              <a:gd name="T77" fmla="*/ 366 h 939"/>
              <a:gd name="T78" fmla="*/ 1197 w 5382"/>
              <a:gd name="T79" fmla="*/ 156 h 939"/>
              <a:gd name="T80" fmla="*/ 629 w 5382"/>
              <a:gd name="T81" fmla="*/ 354 h 939"/>
              <a:gd name="T82" fmla="*/ 255 w 5382"/>
              <a:gd name="T83" fmla="*/ 922 h 939"/>
              <a:gd name="T84" fmla="*/ 0 w 5382"/>
              <a:gd name="T85" fmla="*/ 115 h 939"/>
              <a:gd name="T86" fmla="*/ 376 w 5382"/>
              <a:gd name="T87" fmla="*/ 115 h 939"/>
              <a:gd name="T88" fmla="*/ 399 w 5382"/>
              <a:gd name="T89" fmla="*/ 693 h 939"/>
              <a:gd name="T90" fmla="*/ 901 w 5382"/>
              <a:gd name="T91" fmla="*/ 693 h 939"/>
              <a:gd name="T92" fmla="*/ 976 w 5382"/>
              <a:gd name="T93" fmla="*/ 115 h 939"/>
              <a:gd name="T94" fmla="*/ 1267 w 5382"/>
              <a:gd name="T95" fmla="*/ 0 h 939"/>
              <a:gd name="T96" fmla="*/ 1197 w 5382"/>
              <a:gd name="T97" fmla="*/ 15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2" h="939">
                <a:moveTo>
                  <a:pt x="3208" y="47"/>
                </a:moveTo>
                <a:cubicBezTo>
                  <a:pt x="3107" y="47"/>
                  <a:pt x="3107" y="47"/>
                  <a:pt x="3107" y="47"/>
                </a:cubicBezTo>
                <a:cubicBezTo>
                  <a:pt x="3107" y="302"/>
                  <a:pt x="3107" y="302"/>
                  <a:pt x="3107" y="302"/>
                </a:cubicBezTo>
                <a:cubicBezTo>
                  <a:pt x="3066" y="267"/>
                  <a:pt x="3018" y="245"/>
                  <a:pt x="2933" y="245"/>
                </a:cubicBezTo>
                <a:cubicBezTo>
                  <a:pt x="2791" y="245"/>
                  <a:pt x="2649" y="339"/>
                  <a:pt x="2649" y="601"/>
                </a:cubicBezTo>
                <a:cubicBezTo>
                  <a:pt x="2649" y="681"/>
                  <a:pt x="2664" y="747"/>
                  <a:pt x="2692" y="799"/>
                </a:cubicBezTo>
                <a:cubicBezTo>
                  <a:pt x="2672" y="804"/>
                  <a:pt x="2650" y="808"/>
                  <a:pt x="2628" y="808"/>
                </a:cubicBezTo>
                <a:cubicBezTo>
                  <a:pt x="2571" y="808"/>
                  <a:pt x="2544" y="790"/>
                  <a:pt x="2544" y="724"/>
                </a:cubicBezTo>
                <a:cubicBezTo>
                  <a:pt x="2544" y="553"/>
                  <a:pt x="2544" y="553"/>
                  <a:pt x="2544" y="553"/>
                </a:cubicBezTo>
                <a:cubicBezTo>
                  <a:pt x="2543" y="553"/>
                  <a:pt x="2543" y="553"/>
                  <a:pt x="2543" y="553"/>
                </a:cubicBezTo>
                <a:cubicBezTo>
                  <a:pt x="2543" y="151"/>
                  <a:pt x="2543" y="151"/>
                  <a:pt x="2543" y="151"/>
                </a:cubicBezTo>
                <a:cubicBezTo>
                  <a:pt x="2543" y="62"/>
                  <a:pt x="2533" y="47"/>
                  <a:pt x="2471" y="47"/>
                </a:cubicBezTo>
                <a:cubicBezTo>
                  <a:pt x="2371" y="47"/>
                  <a:pt x="2371" y="47"/>
                  <a:pt x="2371" y="47"/>
                </a:cubicBezTo>
                <a:cubicBezTo>
                  <a:pt x="2371" y="553"/>
                  <a:pt x="2371" y="553"/>
                  <a:pt x="2371" y="553"/>
                </a:cubicBezTo>
                <a:cubicBezTo>
                  <a:pt x="2371" y="725"/>
                  <a:pt x="2371" y="725"/>
                  <a:pt x="2371" y="725"/>
                </a:cubicBezTo>
                <a:cubicBezTo>
                  <a:pt x="2371" y="746"/>
                  <a:pt x="2371" y="746"/>
                  <a:pt x="2371" y="746"/>
                </a:cubicBezTo>
                <a:cubicBezTo>
                  <a:pt x="2371" y="895"/>
                  <a:pt x="2443" y="932"/>
                  <a:pt x="2539" y="932"/>
                </a:cubicBezTo>
                <a:cubicBezTo>
                  <a:pt x="2614" y="932"/>
                  <a:pt x="2690" y="907"/>
                  <a:pt x="2749" y="872"/>
                </a:cubicBezTo>
                <a:cubicBezTo>
                  <a:pt x="2794" y="912"/>
                  <a:pt x="2852" y="932"/>
                  <a:pt x="2916" y="932"/>
                </a:cubicBezTo>
                <a:cubicBezTo>
                  <a:pt x="3003" y="932"/>
                  <a:pt x="3067" y="895"/>
                  <a:pt x="3111" y="847"/>
                </a:cubicBezTo>
                <a:cubicBezTo>
                  <a:pt x="3118" y="909"/>
                  <a:pt x="3135" y="923"/>
                  <a:pt x="3164" y="923"/>
                </a:cubicBezTo>
                <a:cubicBezTo>
                  <a:pt x="3280" y="923"/>
                  <a:pt x="3280" y="923"/>
                  <a:pt x="3280" y="923"/>
                </a:cubicBezTo>
                <a:cubicBezTo>
                  <a:pt x="3280" y="151"/>
                  <a:pt x="3280" y="151"/>
                  <a:pt x="3280" y="151"/>
                </a:cubicBezTo>
                <a:cubicBezTo>
                  <a:pt x="3280" y="63"/>
                  <a:pt x="3270" y="47"/>
                  <a:pt x="3208" y="47"/>
                </a:cubicBezTo>
                <a:close/>
                <a:moveTo>
                  <a:pt x="3107" y="744"/>
                </a:moveTo>
                <a:cubicBezTo>
                  <a:pt x="3060" y="783"/>
                  <a:pt x="3023" y="803"/>
                  <a:pt x="2968" y="803"/>
                </a:cubicBezTo>
                <a:cubicBezTo>
                  <a:pt x="2880" y="803"/>
                  <a:pt x="2837" y="744"/>
                  <a:pt x="2837" y="592"/>
                </a:cubicBezTo>
                <a:cubicBezTo>
                  <a:pt x="2837" y="426"/>
                  <a:pt x="2914" y="388"/>
                  <a:pt x="2990" y="388"/>
                </a:cubicBezTo>
                <a:cubicBezTo>
                  <a:pt x="3041" y="388"/>
                  <a:pt x="3078" y="399"/>
                  <a:pt x="3107" y="421"/>
                </a:cubicBezTo>
                <a:lnTo>
                  <a:pt x="3107" y="744"/>
                </a:lnTo>
                <a:close/>
                <a:moveTo>
                  <a:pt x="2273" y="250"/>
                </a:moveTo>
                <a:cubicBezTo>
                  <a:pt x="2287" y="250"/>
                  <a:pt x="2301" y="253"/>
                  <a:pt x="2313" y="257"/>
                </a:cubicBezTo>
                <a:cubicBezTo>
                  <a:pt x="2313" y="403"/>
                  <a:pt x="2313" y="403"/>
                  <a:pt x="2313" y="403"/>
                </a:cubicBezTo>
                <a:cubicBezTo>
                  <a:pt x="2282" y="403"/>
                  <a:pt x="2282" y="403"/>
                  <a:pt x="2282" y="403"/>
                </a:cubicBezTo>
                <a:cubicBezTo>
                  <a:pt x="2190" y="403"/>
                  <a:pt x="2126" y="423"/>
                  <a:pt x="2090" y="442"/>
                </a:cubicBezTo>
                <a:cubicBezTo>
                  <a:pt x="2090" y="923"/>
                  <a:pt x="2090" y="923"/>
                  <a:pt x="2090" y="923"/>
                </a:cubicBezTo>
                <a:cubicBezTo>
                  <a:pt x="1915" y="923"/>
                  <a:pt x="1915" y="923"/>
                  <a:pt x="1915" y="923"/>
                </a:cubicBezTo>
                <a:cubicBezTo>
                  <a:pt x="1915" y="262"/>
                  <a:pt x="1915" y="262"/>
                  <a:pt x="1915" y="262"/>
                </a:cubicBezTo>
                <a:cubicBezTo>
                  <a:pt x="2031" y="262"/>
                  <a:pt x="2031" y="262"/>
                  <a:pt x="2031" y="262"/>
                </a:cubicBezTo>
                <a:cubicBezTo>
                  <a:pt x="2062" y="262"/>
                  <a:pt x="2081" y="271"/>
                  <a:pt x="2088" y="337"/>
                </a:cubicBezTo>
                <a:cubicBezTo>
                  <a:pt x="2130" y="292"/>
                  <a:pt x="2190" y="250"/>
                  <a:pt x="2273" y="250"/>
                </a:cubicBezTo>
                <a:close/>
                <a:moveTo>
                  <a:pt x="1657" y="274"/>
                </a:moveTo>
                <a:cubicBezTo>
                  <a:pt x="1616" y="256"/>
                  <a:pt x="1570" y="246"/>
                  <a:pt x="1523" y="246"/>
                </a:cubicBezTo>
                <a:cubicBezTo>
                  <a:pt x="1511" y="246"/>
                  <a:pt x="1498" y="247"/>
                  <a:pt x="1487" y="248"/>
                </a:cubicBezTo>
                <a:cubicBezTo>
                  <a:pt x="1444" y="306"/>
                  <a:pt x="1420" y="376"/>
                  <a:pt x="1420" y="453"/>
                </a:cubicBezTo>
                <a:cubicBezTo>
                  <a:pt x="1420" y="596"/>
                  <a:pt x="1507" y="719"/>
                  <a:pt x="1631" y="772"/>
                </a:cubicBezTo>
                <a:cubicBezTo>
                  <a:pt x="1600" y="794"/>
                  <a:pt x="1563" y="807"/>
                  <a:pt x="1523" y="807"/>
                </a:cubicBezTo>
                <a:cubicBezTo>
                  <a:pt x="1412" y="807"/>
                  <a:pt x="1323" y="711"/>
                  <a:pt x="1323" y="593"/>
                </a:cubicBezTo>
                <a:cubicBezTo>
                  <a:pt x="1323" y="542"/>
                  <a:pt x="1340" y="495"/>
                  <a:pt x="1367" y="459"/>
                </a:cubicBezTo>
                <a:cubicBezTo>
                  <a:pt x="1367" y="405"/>
                  <a:pt x="1386" y="306"/>
                  <a:pt x="1415" y="264"/>
                </a:cubicBezTo>
                <a:cubicBezTo>
                  <a:pt x="1275" y="309"/>
                  <a:pt x="1176" y="441"/>
                  <a:pt x="1176" y="593"/>
                </a:cubicBezTo>
                <a:cubicBezTo>
                  <a:pt x="1176" y="785"/>
                  <a:pt x="1334" y="939"/>
                  <a:pt x="1523" y="939"/>
                </a:cubicBezTo>
                <a:cubicBezTo>
                  <a:pt x="1712" y="939"/>
                  <a:pt x="1869" y="785"/>
                  <a:pt x="1869" y="593"/>
                </a:cubicBezTo>
                <a:cubicBezTo>
                  <a:pt x="1869" y="450"/>
                  <a:pt x="1782" y="326"/>
                  <a:pt x="1657" y="274"/>
                </a:cubicBezTo>
                <a:close/>
                <a:moveTo>
                  <a:pt x="1713" y="658"/>
                </a:moveTo>
                <a:cubicBezTo>
                  <a:pt x="1628" y="633"/>
                  <a:pt x="1566" y="551"/>
                  <a:pt x="1566" y="453"/>
                </a:cubicBezTo>
                <a:cubicBezTo>
                  <a:pt x="1566" y="430"/>
                  <a:pt x="1570" y="408"/>
                  <a:pt x="1576" y="388"/>
                </a:cubicBezTo>
                <a:cubicBezTo>
                  <a:pt x="1661" y="412"/>
                  <a:pt x="1723" y="495"/>
                  <a:pt x="1723" y="593"/>
                </a:cubicBezTo>
                <a:cubicBezTo>
                  <a:pt x="1723" y="616"/>
                  <a:pt x="1719" y="638"/>
                  <a:pt x="1713" y="658"/>
                </a:cubicBezTo>
                <a:close/>
                <a:moveTo>
                  <a:pt x="3714" y="127"/>
                </a:moveTo>
                <a:cubicBezTo>
                  <a:pt x="3714" y="73"/>
                  <a:pt x="3759" y="28"/>
                  <a:pt x="3815" y="28"/>
                </a:cubicBezTo>
                <a:cubicBezTo>
                  <a:pt x="3871" y="28"/>
                  <a:pt x="3916" y="73"/>
                  <a:pt x="3916" y="127"/>
                </a:cubicBezTo>
                <a:cubicBezTo>
                  <a:pt x="3916" y="182"/>
                  <a:pt x="3871" y="225"/>
                  <a:pt x="3815" y="225"/>
                </a:cubicBezTo>
                <a:cubicBezTo>
                  <a:pt x="3759" y="225"/>
                  <a:pt x="3714" y="182"/>
                  <a:pt x="3714" y="127"/>
                </a:cubicBezTo>
                <a:close/>
                <a:moveTo>
                  <a:pt x="5382" y="576"/>
                </a:moveTo>
                <a:cubicBezTo>
                  <a:pt x="5382" y="357"/>
                  <a:pt x="5278" y="249"/>
                  <a:pt x="5083" y="249"/>
                </a:cubicBezTo>
                <a:cubicBezTo>
                  <a:pt x="4898" y="249"/>
                  <a:pt x="4758" y="381"/>
                  <a:pt x="4758" y="595"/>
                </a:cubicBezTo>
                <a:cubicBezTo>
                  <a:pt x="4758" y="676"/>
                  <a:pt x="4776" y="744"/>
                  <a:pt x="4810" y="798"/>
                </a:cubicBezTo>
                <a:cubicBezTo>
                  <a:pt x="4786" y="805"/>
                  <a:pt x="4761" y="811"/>
                  <a:pt x="4736" y="811"/>
                </a:cubicBezTo>
                <a:cubicBezTo>
                  <a:pt x="4686" y="811"/>
                  <a:pt x="4659" y="796"/>
                  <a:pt x="4653" y="749"/>
                </a:cubicBezTo>
                <a:cubicBezTo>
                  <a:pt x="4653" y="430"/>
                  <a:pt x="4653" y="430"/>
                  <a:pt x="4653" y="430"/>
                </a:cubicBezTo>
                <a:cubicBezTo>
                  <a:pt x="4653" y="281"/>
                  <a:pt x="4571" y="244"/>
                  <a:pt x="4474" y="244"/>
                </a:cubicBezTo>
                <a:cubicBezTo>
                  <a:pt x="4385" y="244"/>
                  <a:pt x="4305" y="281"/>
                  <a:pt x="4243" y="327"/>
                </a:cubicBezTo>
                <a:cubicBezTo>
                  <a:pt x="4236" y="270"/>
                  <a:pt x="4218" y="262"/>
                  <a:pt x="4187" y="262"/>
                </a:cubicBezTo>
                <a:cubicBezTo>
                  <a:pt x="4071" y="262"/>
                  <a:pt x="4071" y="262"/>
                  <a:pt x="4071" y="262"/>
                </a:cubicBezTo>
                <a:cubicBezTo>
                  <a:pt x="4071" y="775"/>
                  <a:pt x="4071" y="775"/>
                  <a:pt x="4071" y="775"/>
                </a:cubicBezTo>
                <a:cubicBezTo>
                  <a:pt x="4045" y="783"/>
                  <a:pt x="4018" y="790"/>
                  <a:pt x="3988" y="790"/>
                </a:cubicBezTo>
                <a:cubicBezTo>
                  <a:pt x="3932" y="790"/>
                  <a:pt x="3905" y="772"/>
                  <a:pt x="3904" y="708"/>
                </a:cubicBezTo>
                <a:cubicBezTo>
                  <a:pt x="3904" y="384"/>
                  <a:pt x="3904" y="384"/>
                  <a:pt x="3904" y="384"/>
                </a:cubicBezTo>
                <a:cubicBezTo>
                  <a:pt x="3904" y="283"/>
                  <a:pt x="3895" y="262"/>
                  <a:pt x="3835" y="262"/>
                </a:cubicBezTo>
                <a:cubicBezTo>
                  <a:pt x="3732" y="262"/>
                  <a:pt x="3732" y="262"/>
                  <a:pt x="3732" y="262"/>
                </a:cubicBezTo>
                <a:cubicBezTo>
                  <a:pt x="3732" y="535"/>
                  <a:pt x="3732" y="535"/>
                  <a:pt x="3732" y="535"/>
                </a:cubicBezTo>
                <a:cubicBezTo>
                  <a:pt x="3732" y="728"/>
                  <a:pt x="3732" y="728"/>
                  <a:pt x="3732" y="728"/>
                </a:cubicBezTo>
                <a:cubicBezTo>
                  <a:pt x="3732" y="730"/>
                  <a:pt x="3732" y="730"/>
                  <a:pt x="3732" y="730"/>
                </a:cubicBezTo>
                <a:cubicBezTo>
                  <a:pt x="3732" y="794"/>
                  <a:pt x="3732" y="794"/>
                  <a:pt x="3732" y="794"/>
                </a:cubicBezTo>
                <a:cubicBezTo>
                  <a:pt x="3705" y="803"/>
                  <a:pt x="3676" y="811"/>
                  <a:pt x="3646" y="811"/>
                </a:cubicBezTo>
                <a:cubicBezTo>
                  <a:pt x="3589" y="811"/>
                  <a:pt x="3562" y="792"/>
                  <a:pt x="3562" y="726"/>
                </a:cubicBezTo>
                <a:cubicBezTo>
                  <a:pt x="3562" y="151"/>
                  <a:pt x="3562" y="151"/>
                  <a:pt x="3562" y="151"/>
                </a:cubicBezTo>
                <a:cubicBezTo>
                  <a:pt x="3562" y="62"/>
                  <a:pt x="3551" y="47"/>
                  <a:pt x="3489" y="47"/>
                </a:cubicBezTo>
                <a:cubicBezTo>
                  <a:pt x="3390" y="47"/>
                  <a:pt x="3390" y="47"/>
                  <a:pt x="3390" y="47"/>
                </a:cubicBezTo>
                <a:cubicBezTo>
                  <a:pt x="3390" y="556"/>
                  <a:pt x="3390" y="556"/>
                  <a:pt x="3390" y="556"/>
                </a:cubicBezTo>
                <a:cubicBezTo>
                  <a:pt x="3390" y="725"/>
                  <a:pt x="3390" y="725"/>
                  <a:pt x="3390" y="725"/>
                </a:cubicBezTo>
                <a:cubicBezTo>
                  <a:pt x="3390" y="748"/>
                  <a:pt x="3390" y="748"/>
                  <a:pt x="3390" y="748"/>
                </a:cubicBezTo>
                <a:cubicBezTo>
                  <a:pt x="3390" y="897"/>
                  <a:pt x="3461" y="934"/>
                  <a:pt x="3558" y="934"/>
                </a:cubicBezTo>
                <a:cubicBezTo>
                  <a:pt x="3635" y="934"/>
                  <a:pt x="3714" y="907"/>
                  <a:pt x="3774" y="871"/>
                </a:cubicBezTo>
                <a:cubicBezTo>
                  <a:pt x="3804" y="903"/>
                  <a:pt x="3848" y="914"/>
                  <a:pt x="3900" y="914"/>
                </a:cubicBezTo>
                <a:cubicBezTo>
                  <a:pt x="3959" y="914"/>
                  <a:pt x="4019" y="898"/>
                  <a:pt x="4071" y="874"/>
                </a:cubicBezTo>
                <a:cubicBezTo>
                  <a:pt x="4071" y="923"/>
                  <a:pt x="4071" y="923"/>
                  <a:pt x="4071" y="923"/>
                </a:cubicBezTo>
                <a:cubicBezTo>
                  <a:pt x="4246" y="923"/>
                  <a:pt x="4246" y="923"/>
                  <a:pt x="4246" y="923"/>
                </a:cubicBezTo>
                <a:cubicBezTo>
                  <a:pt x="4246" y="425"/>
                  <a:pt x="4246" y="425"/>
                  <a:pt x="4246" y="425"/>
                </a:cubicBezTo>
                <a:cubicBezTo>
                  <a:pt x="4288" y="409"/>
                  <a:pt x="4340" y="394"/>
                  <a:pt x="4397" y="394"/>
                </a:cubicBezTo>
                <a:cubicBezTo>
                  <a:pt x="4454" y="394"/>
                  <a:pt x="4479" y="414"/>
                  <a:pt x="4479" y="479"/>
                </a:cubicBezTo>
                <a:cubicBezTo>
                  <a:pt x="4479" y="556"/>
                  <a:pt x="4479" y="556"/>
                  <a:pt x="4479" y="556"/>
                </a:cubicBezTo>
                <a:cubicBezTo>
                  <a:pt x="4479" y="556"/>
                  <a:pt x="4479" y="556"/>
                  <a:pt x="4479" y="556"/>
                </a:cubicBezTo>
                <a:cubicBezTo>
                  <a:pt x="4479" y="748"/>
                  <a:pt x="4479" y="748"/>
                  <a:pt x="4479" y="748"/>
                </a:cubicBezTo>
                <a:cubicBezTo>
                  <a:pt x="4479" y="897"/>
                  <a:pt x="4551" y="934"/>
                  <a:pt x="4647" y="934"/>
                </a:cubicBezTo>
                <a:cubicBezTo>
                  <a:pt x="4727" y="934"/>
                  <a:pt x="4809" y="905"/>
                  <a:pt x="4870" y="866"/>
                </a:cubicBezTo>
                <a:cubicBezTo>
                  <a:pt x="4926" y="910"/>
                  <a:pt x="5002" y="934"/>
                  <a:pt x="5096" y="934"/>
                </a:cubicBezTo>
                <a:cubicBezTo>
                  <a:pt x="5229" y="934"/>
                  <a:pt x="5304" y="900"/>
                  <a:pt x="5357" y="869"/>
                </a:cubicBezTo>
                <a:cubicBezTo>
                  <a:pt x="5357" y="747"/>
                  <a:pt x="5357" y="747"/>
                  <a:pt x="5357" y="747"/>
                </a:cubicBezTo>
                <a:cubicBezTo>
                  <a:pt x="5300" y="747"/>
                  <a:pt x="5300" y="747"/>
                  <a:pt x="5300" y="747"/>
                </a:cubicBezTo>
                <a:cubicBezTo>
                  <a:pt x="5257" y="779"/>
                  <a:pt x="5199" y="803"/>
                  <a:pt x="5123" y="803"/>
                </a:cubicBezTo>
                <a:cubicBezTo>
                  <a:pt x="5021" y="803"/>
                  <a:pt x="4957" y="766"/>
                  <a:pt x="4949" y="633"/>
                </a:cubicBezTo>
                <a:cubicBezTo>
                  <a:pt x="5380" y="633"/>
                  <a:pt x="5380" y="633"/>
                  <a:pt x="5380" y="633"/>
                </a:cubicBezTo>
                <a:cubicBezTo>
                  <a:pt x="5380" y="627"/>
                  <a:pt x="5382" y="599"/>
                  <a:pt x="5382" y="576"/>
                </a:cubicBezTo>
                <a:close/>
                <a:moveTo>
                  <a:pt x="4951" y="522"/>
                </a:moveTo>
                <a:cubicBezTo>
                  <a:pt x="4965" y="398"/>
                  <a:pt x="5018" y="366"/>
                  <a:pt x="5083" y="366"/>
                </a:cubicBezTo>
                <a:cubicBezTo>
                  <a:pt x="5155" y="366"/>
                  <a:pt x="5196" y="404"/>
                  <a:pt x="5200" y="522"/>
                </a:cubicBezTo>
                <a:lnTo>
                  <a:pt x="4951" y="522"/>
                </a:lnTo>
                <a:close/>
                <a:moveTo>
                  <a:pt x="1197" y="156"/>
                </a:moveTo>
                <a:cubicBezTo>
                  <a:pt x="999" y="922"/>
                  <a:pt x="999" y="922"/>
                  <a:pt x="999" y="922"/>
                </a:cubicBezTo>
                <a:cubicBezTo>
                  <a:pt x="770" y="922"/>
                  <a:pt x="770" y="922"/>
                  <a:pt x="770" y="922"/>
                </a:cubicBezTo>
                <a:cubicBezTo>
                  <a:pt x="629" y="354"/>
                  <a:pt x="629" y="354"/>
                  <a:pt x="629" y="354"/>
                </a:cubicBezTo>
                <a:cubicBezTo>
                  <a:pt x="626" y="354"/>
                  <a:pt x="626" y="354"/>
                  <a:pt x="626" y="354"/>
                </a:cubicBezTo>
                <a:cubicBezTo>
                  <a:pt x="483" y="922"/>
                  <a:pt x="483" y="922"/>
                  <a:pt x="483" y="922"/>
                </a:cubicBezTo>
                <a:cubicBezTo>
                  <a:pt x="255" y="922"/>
                  <a:pt x="255" y="922"/>
                  <a:pt x="255" y="922"/>
                </a:cubicBezTo>
                <a:cubicBezTo>
                  <a:pt x="65" y="151"/>
                  <a:pt x="65" y="151"/>
                  <a:pt x="65" y="151"/>
                </a:cubicBezTo>
                <a:cubicBezTo>
                  <a:pt x="57" y="131"/>
                  <a:pt x="41" y="115"/>
                  <a:pt x="21" y="115"/>
                </a:cubicBezTo>
                <a:cubicBezTo>
                  <a:pt x="0" y="115"/>
                  <a:pt x="0" y="115"/>
                  <a:pt x="0" y="115"/>
                </a:cubicBezTo>
                <a:cubicBezTo>
                  <a:pt x="0" y="0"/>
                  <a:pt x="0" y="0"/>
                  <a:pt x="0" y="0"/>
                </a:cubicBezTo>
                <a:cubicBezTo>
                  <a:pt x="376" y="0"/>
                  <a:pt x="376" y="0"/>
                  <a:pt x="376" y="0"/>
                </a:cubicBezTo>
                <a:cubicBezTo>
                  <a:pt x="376" y="115"/>
                  <a:pt x="376" y="115"/>
                  <a:pt x="376" y="115"/>
                </a:cubicBezTo>
                <a:cubicBezTo>
                  <a:pt x="266" y="115"/>
                  <a:pt x="266" y="115"/>
                  <a:pt x="266" y="115"/>
                </a:cubicBezTo>
                <a:cubicBezTo>
                  <a:pt x="396" y="693"/>
                  <a:pt x="396" y="693"/>
                  <a:pt x="396" y="693"/>
                </a:cubicBezTo>
                <a:cubicBezTo>
                  <a:pt x="399" y="693"/>
                  <a:pt x="399" y="693"/>
                  <a:pt x="399" y="693"/>
                </a:cubicBezTo>
                <a:cubicBezTo>
                  <a:pt x="572" y="0"/>
                  <a:pt x="572" y="0"/>
                  <a:pt x="572" y="0"/>
                </a:cubicBezTo>
                <a:cubicBezTo>
                  <a:pt x="730" y="0"/>
                  <a:pt x="730" y="0"/>
                  <a:pt x="730" y="0"/>
                </a:cubicBezTo>
                <a:cubicBezTo>
                  <a:pt x="901" y="693"/>
                  <a:pt x="901" y="693"/>
                  <a:pt x="901" y="693"/>
                </a:cubicBezTo>
                <a:cubicBezTo>
                  <a:pt x="904" y="693"/>
                  <a:pt x="904" y="693"/>
                  <a:pt x="904" y="693"/>
                </a:cubicBezTo>
                <a:cubicBezTo>
                  <a:pt x="1021" y="205"/>
                  <a:pt x="1021" y="205"/>
                  <a:pt x="1021" y="205"/>
                </a:cubicBezTo>
                <a:cubicBezTo>
                  <a:pt x="1041" y="147"/>
                  <a:pt x="1027" y="115"/>
                  <a:pt x="976" y="115"/>
                </a:cubicBezTo>
                <a:cubicBezTo>
                  <a:pt x="926" y="115"/>
                  <a:pt x="926" y="115"/>
                  <a:pt x="926" y="115"/>
                </a:cubicBezTo>
                <a:cubicBezTo>
                  <a:pt x="926" y="0"/>
                  <a:pt x="926" y="0"/>
                  <a:pt x="926" y="0"/>
                </a:cubicBezTo>
                <a:cubicBezTo>
                  <a:pt x="1267" y="0"/>
                  <a:pt x="1267" y="0"/>
                  <a:pt x="1267" y="0"/>
                </a:cubicBezTo>
                <a:cubicBezTo>
                  <a:pt x="1267" y="115"/>
                  <a:pt x="1267" y="115"/>
                  <a:pt x="1267" y="115"/>
                </a:cubicBezTo>
                <a:cubicBezTo>
                  <a:pt x="1248" y="115"/>
                  <a:pt x="1248" y="115"/>
                  <a:pt x="1248" y="115"/>
                </a:cubicBezTo>
                <a:cubicBezTo>
                  <a:pt x="1225" y="115"/>
                  <a:pt x="1205" y="132"/>
                  <a:pt x="1197" y="15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70000" indent="-270000" algn="l" defTabSz="914400" rtl="0" eaLnBrk="1" latinLnBrk="0" hangingPunct="1">
              <a:spcBef>
                <a:spcPts val="0"/>
              </a:spcBef>
              <a:buFont typeface="Arial" pitchFamily="34" charset="0"/>
              <a:buChar char="•"/>
              <a:defRPr sz="2000" b="0" kern="1200">
                <a:solidFill>
                  <a:schemeClr val="tx1"/>
                </a:solidFill>
                <a:latin typeface="+mn-lt"/>
                <a:ea typeface="+mn-ea"/>
                <a:cs typeface="+mn-cs"/>
              </a:defRPr>
            </a:lvl1pPr>
            <a:lvl2pPr marL="540000" indent="-270000" algn="l" defTabSz="914400" rtl="0" eaLnBrk="1" latinLnBrk="0" hangingPunct="1">
              <a:spcBef>
                <a:spcPts val="0"/>
              </a:spcBef>
              <a:buFont typeface="Arial" pitchFamily="34" charset="0"/>
              <a:buChar char="•"/>
              <a:defRPr sz="1800" b="0" kern="1200">
                <a:solidFill>
                  <a:schemeClr val="tx1"/>
                </a:solidFill>
                <a:latin typeface="+mn-lt"/>
                <a:ea typeface="+mn-ea"/>
                <a:cs typeface="+mn-cs"/>
              </a:defRPr>
            </a:lvl2pPr>
            <a:lvl3pPr marL="810000" indent="-270000" algn="l" defTabSz="914400" rtl="0" eaLnBrk="1" latinLnBrk="0" hangingPunct="1">
              <a:spcBef>
                <a:spcPts val="0"/>
              </a:spcBef>
              <a:buFont typeface="Arial" pitchFamily="34" charset="0"/>
              <a:buChar char="•"/>
              <a:defRPr sz="1600" b="0" kern="1200" baseline="0">
                <a:solidFill>
                  <a:schemeClr val="tx1"/>
                </a:solidFill>
                <a:latin typeface="+mn-lt"/>
                <a:ea typeface="+mn-ea"/>
                <a:cs typeface="+mn-cs"/>
              </a:defRPr>
            </a:lvl3pPr>
            <a:lvl4pPr marL="0" indent="0" algn="l" defTabSz="914400" rtl="0" eaLnBrk="1" latinLnBrk="0" hangingPunct="1">
              <a:spcBef>
                <a:spcPts val="0"/>
              </a:spcBef>
              <a:buFont typeface="Aria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70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540000" indent="0" algn="l" defTabSz="914400" rtl="0" eaLnBrk="1" latinLnBrk="0" hangingPunct="1">
              <a:spcBef>
                <a:spcPts val="0"/>
              </a:spcBef>
              <a:buFont typeface="Arial" pitchFamily="34" charset="0"/>
              <a:buNone/>
              <a:defRPr sz="1800" kern="1200" baseline="0">
                <a:solidFill>
                  <a:schemeClr val="tx1"/>
                </a:solidFill>
                <a:latin typeface="+mn-lt"/>
                <a:ea typeface="+mn-ea"/>
                <a:cs typeface="+mn-cs"/>
              </a:defRPr>
            </a:lvl7pPr>
            <a:lvl8pPr marL="810000" indent="0" algn="l" defTabSz="914400" rtl="0" eaLnBrk="1" latinLnBrk="0" hangingPunct="1">
              <a:spcBef>
                <a:spcPts val="0"/>
              </a:spcBef>
              <a:buFont typeface="Arial" pitchFamily="34" charset="0"/>
              <a:buNone/>
              <a:defRPr sz="1600" kern="1200" baseline="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a:lstStyle>
          <a:p>
            <a:pPr marL="0" lvl="0" indent="0">
              <a:buFontTx/>
              <a:buNone/>
            </a:pPr>
            <a:r>
              <a:rPr lang="en-GB"/>
              <a:t> </a:t>
            </a:r>
            <a:endParaRPr lang="en-GB" dirty="0"/>
          </a:p>
        </p:txBody>
      </p:sp>
      <p:sp>
        <p:nvSpPr>
          <p:cNvPr id="12" name="LS_Santeos  (JU-Free) " hidden="1">
            <a:extLst>
              <a:ext uri="{FF2B5EF4-FFF2-40B4-BE49-F238E27FC236}">
                <a16:creationId xmlns:a16="http://schemas.microsoft.com/office/drawing/2014/main" xmlns="" id="{14BA7BB0-1F81-4D18-BA36-78C9C86B365D}"/>
              </a:ext>
            </a:extLst>
          </p:cNvPr>
          <p:cNvSpPr>
            <a:spLocks noChangeAspect="1"/>
          </p:cNvSpPr>
          <p:nvPr userDrawn="1"/>
        </p:nvSpPr>
        <p:spPr bwMode="auto">
          <a:xfrm>
            <a:off x="7857464" y="4722302"/>
            <a:ext cx="1071034" cy="288000"/>
          </a:xfrm>
          <a:custGeom>
            <a:avLst/>
            <a:gdLst>
              <a:gd name="T0" fmla="*/ 2049 w 4630"/>
              <a:gd name="T1" fmla="*/ 1233 h 1246"/>
              <a:gd name="T2" fmla="*/ 2105 w 4630"/>
              <a:gd name="T3" fmla="*/ 1209 h 1246"/>
              <a:gd name="T4" fmla="*/ 2051 w 4630"/>
              <a:gd name="T5" fmla="*/ 1121 h 1246"/>
              <a:gd name="T6" fmla="*/ 2387 w 4630"/>
              <a:gd name="T7" fmla="*/ 1051 h 1246"/>
              <a:gd name="T8" fmla="*/ 2329 w 4630"/>
              <a:gd name="T9" fmla="*/ 1073 h 1246"/>
              <a:gd name="T10" fmla="*/ 2256 w 4630"/>
              <a:gd name="T11" fmla="*/ 1139 h 1246"/>
              <a:gd name="T12" fmla="*/ 2365 w 4630"/>
              <a:gd name="T13" fmla="*/ 1214 h 1246"/>
              <a:gd name="T14" fmla="*/ 2359 w 4630"/>
              <a:gd name="T15" fmla="*/ 1190 h 1246"/>
              <a:gd name="T16" fmla="*/ 2331 w 4630"/>
              <a:gd name="T17" fmla="*/ 1154 h 1246"/>
              <a:gd name="T18" fmla="*/ 1909 w 4630"/>
              <a:gd name="T19" fmla="*/ 1242 h 1246"/>
              <a:gd name="T20" fmla="*/ 1772 w 4630"/>
              <a:gd name="T21" fmla="*/ 1242 h 1246"/>
              <a:gd name="T22" fmla="*/ 1950 w 4630"/>
              <a:gd name="T23" fmla="*/ 1071 h 1246"/>
              <a:gd name="T24" fmla="*/ 2082 w 4630"/>
              <a:gd name="T25" fmla="*/ 722 h 1246"/>
              <a:gd name="T26" fmla="*/ 1791 w 4630"/>
              <a:gd name="T27" fmla="*/ 319 h 1246"/>
              <a:gd name="T28" fmla="*/ 1439 w 4630"/>
              <a:gd name="T29" fmla="*/ 722 h 1246"/>
              <a:gd name="T30" fmla="*/ 4322 w 4630"/>
              <a:gd name="T31" fmla="*/ 869 h 1246"/>
              <a:gd name="T32" fmla="*/ 4362 w 4630"/>
              <a:gd name="T33" fmla="*/ 174 h 1246"/>
              <a:gd name="T34" fmla="*/ 4322 w 4630"/>
              <a:gd name="T35" fmla="*/ 869 h 1246"/>
              <a:gd name="T36" fmla="*/ 232 w 4630"/>
              <a:gd name="T37" fmla="*/ 591 h 1246"/>
              <a:gd name="T38" fmla="*/ 323 w 4630"/>
              <a:gd name="T39" fmla="*/ 442 h 1246"/>
              <a:gd name="T40" fmla="*/ 1362 w 4630"/>
              <a:gd name="T41" fmla="*/ 1197 h 1246"/>
              <a:gd name="T42" fmla="*/ 1474 w 4630"/>
              <a:gd name="T43" fmla="*/ 1206 h 1246"/>
              <a:gd name="T44" fmla="*/ 1519 w 4630"/>
              <a:gd name="T45" fmla="*/ 1061 h 1246"/>
              <a:gd name="T46" fmla="*/ 1400 w 4630"/>
              <a:gd name="T47" fmla="*/ 1121 h 1246"/>
              <a:gd name="T48" fmla="*/ 1065 w 4630"/>
              <a:gd name="T49" fmla="*/ 402 h 1246"/>
              <a:gd name="T50" fmla="*/ 1333 w 4630"/>
              <a:gd name="T51" fmla="*/ 754 h 1246"/>
              <a:gd name="T52" fmla="*/ 1065 w 4630"/>
              <a:gd name="T53" fmla="*/ 710 h 1246"/>
              <a:gd name="T54" fmla="*/ 2226 w 4630"/>
              <a:gd name="T55" fmla="*/ 0 h 1246"/>
              <a:gd name="T56" fmla="*/ 2572 w 4630"/>
              <a:gd name="T57" fmla="*/ 754 h 1246"/>
              <a:gd name="T58" fmla="*/ 3890 w 4630"/>
              <a:gd name="T59" fmla="*/ 965 h 1246"/>
              <a:gd name="T60" fmla="*/ 3664 w 4630"/>
              <a:gd name="T61" fmla="*/ 171 h 1246"/>
              <a:gd name="T62" fmla="*/ 3837 w 4630"/>
              <a:gd name="T63" fmla="*/ 526 h 1246"/>
              <a:gd name="T64" fmla="*/ 3746 w 4630"/>
              <a:gd name="T65" fmla="*/ 1190 h 1246"/>
              <a:gd name="T66" fmla="*/ 4035 w 4630"/>
              <a:gd name="T67" fmla="*/ 1105 h 1246"/>
              <a:gd name="T68" fmla="*/ 4170 w 4630"/>
              <a:gd name="T69" fmla="*/ 1173 h 1246"/>
              <a:gd name="T70" fmla="*/ 4025 w 4630"/>
              <a:gd name="T71" fmla="*/ 1049 h 1246"/>
              <a:gd name="T72" fmla="*/ 4053 w 4630"/>
              <a:gd name="T73" fmla="*/ 1083 h 1246"/>
              <a:gd name="T74" fmla="*/ 4215 w 4630"/>
              <a:gd name="T75" fmla="*/ 1197 h 1246"/>
              <a:gd name="T76" fmla="*/ 4326 w 4630"/>
              <a:gd name="T77" fmla="*/ 1206 h 1246"/>
              <a:gd name="T78" fmla="*/ 4371 w 4630"/>
              <a:gd name="T79" fmla="*/ 1061 h 1246"/>
              <a:gd name="T80" fmla="*/ 4252 w 4630"/>
              <a:gd name="T81" fmla="*/ 1121 h 1246"/>
              <a:gd name="T82" fmla="*/ 4482 w 4630"/>
              <a:gd name="T83" fmla="*/ 1182 h 1246"/>
              <a:gd name="T84" fmla="*/ 4453 w 4630"/>
              <a:gd name="T85" fmla="*/ 1135 h 1246"/>
              <a:gd name="T86" fmla="*/ 4558 w 4630"/>
              <a:gd name="T87" fmla="*/ 1085 h 1246"/>
              <a:gd name="T88" fmla="*/ 4600 w 4630"/>
              <a:gd name="T89" fmla="*/ 1146 h 1246"/>
              <a:gd name="T90" fmla="*/ 3550 w 4630"/>
              <a:gd name="T91" fmla="*/ 1123 h 1246"/>
              <a:gd name="T92" fmla="*/ 3603 w 4630"/>
              <a:gd name="T93" fmla="*/ 1036 h 1246"/>
              <a:gd name="T94" fmla="*/ 3045 w 4630"/>
              <a:gd name="T95" fmla="*/ 1187 h 1246"/>
              <a:gd name="T96" fmla="*/ 3111 w 4630"/>
              <a:gd name="T97" fmla="*/ 1155 h 1246"/>
              <a:gd name="T98" fmla="*/ 3177 w 4630"/>
              <a:gd name="T99" fmla="*/ 1097 h 1246"/>
              <a:gd name="T100" fmla="*/ 3167 w 4630"/>
              <a:gd name="T101" fmla="*/ 1126 h 1246"/>
              <a:gd name="T102" fmla="*/ 2581 w 4630"/>
              <a:gd name="T103" fmla="*/ 1189 h 1246"/>
              <a:gd name="T104" fmla="*/ 2673 w 4630"/>
              <a:gd name="T105" fmla="*/ 1039 h 1246"/>
              <a:gd name="T106" fmla="*/ 2668 w 4630"/>
              <a:gd name="T107" fmla="*/ 1203 h 1246"/>
              <a:gd name="T108" fmla="*/ 2792 w 4630"/>
              <a:gd name="T109" fmla="*/ 1082 h 1246"/>
              <a:gd name="T110" fmla="*/ 2771 w 4630"/>
              <a:gd name="T111" fmla="*/ 1073 h 1246"/>
              <a:gd name="T112" fmla="*/ 3307 w 4630"/>
              <a:gd name="T113" fmla="*/ 1049 h 1246"/>
              <a:gd name="T114" fmla="*/ 3455 w 4630"/>
              <a:gd name="T115" fmla="*/ 1188 h 1246"/>
              <a:gd name="T116" fmla="*/ 3457 w 4630"/>
              <a:gd name="T117" fmla="*/ 1154 h 1246"/>
              <a:gd name="T118" fmla="*/ 3386 w 4630"/>
              <a:gd name="T119" fmla="*/ 1080 h 1246"/>
              <a:gd name="T120" fmla="*/ 2945 w 4630"/>
              <a:gd name="T121" fmla="*/ 171 h 1246"/>
              <a:gd name="T122" fmla="*/ 3071 w 4630"/>
              <a:gd name="T123" fmla="*/ 45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30" h="1246">
                <a:moveTo>
                  <a:pt x="2170" y="1061"/>
                </a:moveTo>
                <a:cubicBezTo>
                  <a:pt x="2161" y="1052"/>
                  <a:pt x="2151" y="1046"/>
                  <a:pt x="2139" y="1042"/>
                </a:cubicBezTo>
                <a:cubicBezTo>
                  <a:pt x="2127" y="1038"/>
                  <a:pt x="2115" y="1036"/>
                  <a:pt x="2102" y="1036"/>
                </a:cubicBezTo>
                <a:cubicBezTo>
                  <a:pt x="2081" y="1036"/>
                  <a:pt x="2064" y="1040"/>
                  <a:pt x="2049" y="1049"/>
                </a:cubicBezTo>
                <a:cubicBezTo>
                  <a:pt x="2034" y="1058"/>
                  <a:pt x="2022" y="1071"/>
                  <a:pt x="2014" y="1086"/>
                </a:cubicBezTo>
                <a:cubicBezTo>
                  <a:pt x="2005" y="1102"/>
                  <a:pt x="2001" y="1121"/>
                  <a:pt x="2001" y="1142"/>
                </a:cubicBezTo>
                <a:cubicBezTo>
                  <a:pt x="2001" y="1163"/>
                  <a:pt x="2005" y="1181"/>
                  <a:pt x="2014" y="1197"/>
                </a:cubicBezTo>
                <a:cubicBezTo>
                  <a:pt x="2022" y="1213"/>
                  <a:pt x="2034" y="1225"/>
                  <a:pt x="2049" y="1233"/>
                </a:cubicBezTo>
                <a:cubicBezTo>
                  <a:pt x="2065" y="1242"/>
                  <a:pt x="2083" y="1246"/>
                  <a:pt x="2104" y="1246"/>
                </a:cubicBezTo>
                <a:cubicBezTo>
                  <a:pt x="2121" y="1246"/>
                  <a:pt x="2136" y="1244"/>
                  <a:pt x="2148" y="1239"/>
                </a:cubicBezTo>
                <a:cubicBezTo>
                  <a:pt x="2161" y="1234"/>
                  <a:pt x="2172" y="1227"/>
                  <a:pt x="2180" y="1219"/>
                </a:cubicBezTo>
                <a:cubicBezTo>
                  <a:pt x="2188" y="1210"/>
                  <a:pt x="2194" y="1199"/>
                  <a:pt x="2197" y="1188"/>
                </a:cubicBezTo>
                <a:cubicBezTo>
                  <a:pt x="2150" y="1183"/>
                  <a:pt x="2150" y="1183"/>
                  <a:pt x="2150" y="1183"/>
                </a:cubicBezTo>
                <a:cubicBezTo>
                  <a:pt x="2140" y="1197"/>
                  <a:pt x="2140" y="1197"/>
                  <a:pt x="2140" y="1197"/>
                </a:cubicBezTo>
                <a:cubicBezTo>
                  <a:pt x="2125" y="1206"/>
                  <a:pt x="2125" y="1206"/>
                  <a:pt x="2125" y="1206"/>
                </a:cubicBezTo>
                <a:cubicBezTo>
                  <a:pt x="2119" y="1208"/>
                  <a:pt x="2112" y="1209"/>
                  <a:pt x="2105" y="1209"/>
                </a:cubicBezTo>
                <a:cubicBezTo>
                  <a:pt x="2094" y="1209"/>
                  <a:pt x="2085" y="1207"/>
                  <a:pt x="2077" y="1202"/>
                </a:cubicBezTo>
                <a:cubicBezTo>
                  <a:pt x="2068" y="1198"/>
                  <a:pt x="2062" y="1191"/>
                  <a:pt x="2058" y="1183"/>
                </a:cubicBezTo>
                <a:cubicBezTo>
                  <a:pt x="2053" y="1175"/>
                  <a:pt x="2051" y="1165"/>
                  <a:pt x="2051" y="1154"/>
                </a:cubicBezTo>
                <a:cubicBezTo>
                  <a:pt x="2199" y="1154"/>
                  <a:pt x="2199" y="1154"/>
                  <a:pt x="2199" y="1154"/>
                </a:cubicBezTo>
                <a:cubicBezTo>
                  <a:pt x="2199" y="1139"/>
                  <a:pt x="2199" y="1139"/>
                  <a:pt x="2199" y="1139"/>
                </a:cubicBezTo>
                <a:cubicBezTo>
                  <a:pt x="2199" y="1121"/>
                  <a:pt x="2196" y="1106"/>
                  <a:pt x="2191" y="1093"/>
                </a:cubicBezTo>
                <a:cubicBezTo>
                  <a:pt x="2186" y="1080"/>
                  <a:pt x="2179" y="1069"/>
                  <a:pt x="2170" y="1061"/>
                </a:cubicBezTo>
                <a:close/>
                <a:moveTo>
                  <a:pt x="2051" y="1121"/>
                </a:moveTo>
                <a:cubicBezTo>
                  <a:pt x="2052" y="1113"/>
                  <a:pt x="2054" y="1106"/>
                  <a:pt x="2057" y="1099"/>
                </a:cubicBezTo>
                <a:cubicBezTo>
                  <a:pt x="2062" y="1091"/>
                  <a:pt x="2068" y="1085"/>
                  <a:pt x="2076" y="1080"/>
                </a:cubicBezTo>
                <a:cubicBezTo>
                  <a:pt x="2083" y="1076"/>
                  <a:pt x="2092" y="1073"/>
                  <a:pt x="2102" y="1073"/>
                </a:cubicBezTo>
                <a:cubicBezTo>
                  <a:pt x="2112" y="1073"/>
                  <a:pt x="2120" y="1075"/>
                  <a:pt x="2128" y="1080"/>
                </a:cubicBezTo>
                <a:cubicBezTo>
                  <a:pt x="2135" y="1084"/>
                  <a:pt x="2141" y="1089"/>
                  <a:pt x="2145" y="1097"/>
                </a:cubicBezTo>
                <a:cubicBezTo>
                  <a:pt x="2149" y="1104"/>
                  <a:pt x="2151" y="1112"/>
                  <a:pt x="2151" y="1121"/>
                </a:cubicBezTo>
                <a:lnTo>
                  <a:pt x="2051" y="1121"/>
                </a:lnTo>
                <a:close/>
                <a:moveTo>
                  <a:pt x="2387" y="1051"/>
                </a:moveTo>
                <a:cubicBezTo>
                  <a:pt x="2378" y="1045"/>
                  <a:pt x="2369" y="1042"/>
                  <a:pt x="2359" y="1039"/>
                </a:cubicBezTo>
                <a:cubicBezTo>
                  <a:pt x="2349" y="1037"/>
                  <a:pt x="2339" y="1036"/>
                  <a:pt x="2328" y="1036"/>
                </a:cubicBezTo>
                <a:cubicBezTo>
                  <a:pt x="2313" y="1036"/>
                  <a:pt x="2300" y="1038"/>
                  <a:pt x="2288" y="1042"/>
                </a:cubicBezTo>
                <a:cubicBezTo>
                  <a:pt x="2275" y="1046"/>
                  <a:pt x="2265" y="1053"/>
                  <a:pt x="2257" y="1061"/>
                </a:cubicBezTo>
                <a:cubicBezTo>
                  <a:pt x="2248" y="1069"/>
                  <a:pt x="2242" y="1080"/>
                  <a:pt x="2238" y="1092"/>
                </a:cubicBezTo>
                <a:cubicBezTo>
                  <a:pt x="2285" y="1099"/>
                  <a:pt x="2285" y="1099"/>
                  <a:pt x="2285" y="1099"/>
                </a:cubicBezTo>
                <a:cubicBezTo>
                  <a:pt x="2288" y="1092"/>
                  <a:pt x="2292" y="1085"/>
                  <a:pt x="2299" y="1080"/>
                </a:cubicBezTo>
                <a:cubicBezTo>
                  <a:pt x="2307" y="1075"/>
                  <a:pt x="2316" y="1073"/>
                  <a:pt x="2329" y="1073"/>
                </a:cubicBezTo>
                <a:cubicBezTo>
                  <a:pt x="2340" y="1073"/>
                  <a:pt x="2349" y="1075"/>
                  <a:pt x="2355" y="1081"/>
                </a:cubicBezTo>
                <a:cubicBezTo>
                  <a:pt x="2361" y="1086"/>
                  <a:pt x="2365" y="1094"/>
                  <a:pt x="2365" y="1104"/>
                </a:cubicBezTo>
                <a:cubicBezTo>
                  <a:pt x="2365" y="1105"/>
                  <a:pt x="2365" y="1105"/>
                  <a:pt x="2365" y="1105"/>
                </a:cubicBezTo>
                <a:cubicBezTo>
                  <a:pt x="2359" y="1115"/>
                  <a:pt x="2359" y="1115"/>
                  <a:pt x="2359" y="1115"/>
                </a:cubicBezTo>
                <a:cubicBezTo>
                  <a:pt x="2356" y="1117"/>
                  <a:pt x="2350" y="1119"/>
                  <a:pt x="2342" y="1120"/>
                </a:cubicBezTo>
                <a:cubicBezTo>
                  <a:pt x="2335" y="1121"/>
                  <a:pt x="2324" y="1122"/>
                  <a:pt x="2312" y="1123"/>
                </a:cubicBezTo>
                <a:cubicBezTo>
                  <a:pt x="2302" y="1124"/>
                  <a:pt x="2292" y="1126"/>
                  <a:pt x="2282" y="1128"/>
                </a:cubicBezTo>
                <a:cubicBezTo>
                  <a:pt x="2272" y="1131"/>
                  <a:pt x="2264" y="1134"/>
                  <a:pt x="2256" y="1139"/>
                </a:cubicBezTo>
                <a:cubicBezTo>
                  <a:pt x="2248" y="1143"/>
                  <a:pt x="2242" y="1149"/>
                  <a:pt x="2238" y="1157"/>
                </a:cubicBezTo>
                <a:cubicBezTo>
                  <a:pt x="2234" y="1164"/>
                  <a:pt x="2231" y="1174"/>
                  <a:pt x="2231" y="1185"/>
                </a:cubicBezTo>
                <a:cubicBezTo>
                  <a:pt x="2231" y="1198"/>
                  <a:pt x="2234" y="1210"/>
                  <a:pt x="2241" y="1219"/>
                </a:cubicBezTo>
                <a:cubicBezTo>
                  <a:pt x="2247" y="1228"/>
                  <a:pt x="2255" y="1235"/>
                  <a:pt x="2266" y="1239"/>
                </a:cubicBezTo>
                <a:cubicBezTo>
                  <a:pt x="2277" y="1244"/>
                  <a:pt x="2289" y="1246"/>
                  <a:pt x="2302" y="1246"/>
                </a:cubicBezTo>
                <a:cubicBezTo>
                  <a:pt x="2314" y="1246"/>
                  <a:pt x="2323" y="1245"/>
                  <a:pt x="2331" y="1242"/>
                </a:cubicBezTo>
                <a:cubicBezTo>
                  <a:pt x="2340" y="1239"/>
                  <a:pt x="2347" y="1235"/>
                  <a:pt x="2352" y="1230"/>
                </a:cubicBezTo>
                <a:cubicBezTo>
                  <a:pt x="2365" y="1214"/>
                  <a:pt x="2365" y="1214"/>
                  <a:pt x="2365" y="1214"/>
                </a:cubicBezTo>
                <a:cubicBezTo>
                  <a:pt x="2366" y="1214"/>
                  <a:pt x="2366" y="1214"/>
                  <a:pt x="2366" y="1214"/>
                </a:cubicBezTo>
                <a:cubicBezTo>
                  <a:pt x="2366" y="1242"/>
                  <a:pt x="2366" y="1242"/>
                  <a:pt x="2366" y="1242"/>
                </a:cubicBezTo>
                <a:cubicBezTo>
                  <a:pt x="2415" y="1242"/>
                  <a:pt x="2415" y="1242"/>
                  <a:pt x="2415" y="1242"/>
                </a:cubicBezTo>
                <a:cubicBezTo>
                  <a:pt x="2415" y="1106"/>
                  <a:pt x="2415" y="1106"/>
                  <a:pt x="2415" y="1106"/>
                </a:cubicBezTo>
                <a:cubicBezTo>
                  <a:pt x="2415" y="1092"/>
                  <a:pt x="2412" y="1081"/>
                  <a:pt x="2407" y="1072"/>
                </a:cubicBezTo>
                <a:cubicBezTo>
                  <a:pt x="2402" y="1063"/>
                  <a:pt x="2395" y="1056"/>
                  <a:pt x="2387" y="1051"/>
                </a:cubicBezTo>
                <a:close/>
                <a:moveTo>
                  <a:pt x="2365" y="1169"/>
                </a:moveTo>
                <a:cubicBezTo>
                  <a:pt x="2365" y="1177"/>
                  <a:pt x="2363" y="1184"/>
                  <a:pt x="2359" y="1190"/>
                </a:cubicBezTo>
                <a:cubicBezTo>
                  <a:pt x="2355" y="1196"/>
                  <a:pt x="2349" y="1201"/>
                  <a:pt x="2342" y="1205"/>
                </a:cubicBezTo>
                <a:cubicBezTo>
                  <a:pt x="2334" y="1209"/>
                  <a:pt x="2326" y="1211"/>
                  <a:pt x="2315" y="1211"/>
                </a:cubicBezTo>
                <a:cubicBezTo>
                  <a:pt x="2305" y="1211"/>
                  <a:pt x="2296" y="1209"/>
                  <a:pt x="2290" y="1204"/>
                </a:cubicBezTo>
                <a:cubicBezTo>
                  <a:pt x="2283" y="1200"/>
                  <a:pt x="2280" y="1193"/>
                  <a:pt x="2280" y="1184"/>
                </a:cubicBezTo>
                <a:cubicBezTo>
                  <a:pt x="2285" y="1169"/>
                  <a:pt x="2285" y="1169"/>
                  <a:pt x="2285" y="1169"/>
                </a:cubicBezTo>
                <a:cubicBezTo>
                  <a:pt x="2299" y="1160"/>
                  <a:pt x="2299" y="1160"/>
                  <a:pt x="2299" y="1160"/>
                </a:cubicBezTo>
                <a:cubicBezTo>
                  <a:pt x="2305" y="1158"/>
                  <a:pt x="2311" y="1156"/>
                  <a:pt x="2319" y="1155"/>
                </a:cubicBezTo>
                <a:cubicBezTo>
                  <a:pt x="2331" y="1154"/>
                  <a:pt x="2331" y="1154"/>
                  <a:pt x="2331" y="1154"/>
                </a:cubicBezTo>
                <a:cubicBezTo>
                  <a:pt x="2344" y="1151"/>
                  <a:pt x="2344" y="1151"/>
                  <a:pt x="2344" y="1151"/>
                </a:cubicBezTo>
                <a:cubicBezTo>
                  <a:pt x="2357" y="1149"/>
                  <a:pt x="2357" y="1149"/>
                  <a:pt x="2357" y="1149"/>
                </a:cubicBezTo>
                <a:cubicBezTo>
                  <a:pt x="2365" y="1145"/>
                  <a:pt x="2365" y="1145"/>
                  <a:pt x="2365" y="1145"/>
                </a:cubicBezTo>
                <a:lnTo>
                  <a:pt x="2365" y="1169"/>
                </a:lnTo>
                <a:close/>
                <a:moveTo>
                  <a:pt x="1950" y="1071"/>
                </a:moveTo>
                <a:cubicBezTo>
                  <a:pt x="1956" y="1082"/>
                  <a:pt x="1959" y="1096"/>
                  <a:pt x="1959" y="1113"/>
                </a:cubicBezTo>
                <a:cubicBezTo>
                  <a:pt x="1959" y="1242"/>
                  <a:pt x="1959" y="1242"/>
                  <a:pt x="1959" y="1242"/>
                </a:cubicBezTo>
                <a:cubicBezTo>
                  <a:pt x="1909" y="1242"/>
                  <a:pt x="1909" y="1242"/>
                  <a:pt x="1909" y="1242"/>
                </a:cubicBezTo>
                <a:cubicBezTo>
                  <a:pt x="1909" y="1120"/>
                  <a:pt x="1909" y="1120"/>
                  <a:pt x="1909" y="1120"/>
                </a:cubicBezTo>
                <a:cubicBezTo>
                  <a:pt x="1909" y="1106"/>
                  <a:pt x="1906" y="1096"/>
                  <a:pt x="1898" y="1088"/>
                </a:cubicBezTo>
                <a:cubicBezTo>
                  <a:pt x="1891" y="1080"/>
                  <a:pt x="1881" y="1077"/>
                  <a:pt x="1868" y="1077"/>
                </a:cubicBezTo>
                <a:cubicBezTo>
                  <a:pt x="1859" y="1077"/>
                  <a:pt x="1851" y="1078"/>
                  <a:pt x="1844" y="1082"/>
                </a:cubicBezTo>
                <a:cubicBezTo>
                  <a:pt x="1837" y="1086"/>
                  <a:pt x="1831" y="1091"/>
                  <a:pt x="1828" y="1098"/>
                </a:cubicBezTo>
                <a:cubicBezTo>
                  <a:pt x="1824" y="1105"/>
                  <a:pt x="1822" y="1113"/>
                  <a:pt x="1822" y="1123"/>
                </a:cubicBezTo>
                <a:cubicBezTo>
                  <a:pt x="1822" y="1242"/>
                  <a:pt x="1822" y="1242"/>
                  <a:pt x="1822" y="1242"/>
                </a:cubicBezTo>
                <a:cubicBezTo>
                  <a:pt x="1772" y="1242"/>
                  <a:pt x="1772" y="1242"/>
                  <a:pt x="1772" y="1242"/>
                </a:cubicBezTo>
                <a:cubicBezTo>
                  <a:pt x="1772" y="971"/>
                  <a:pt x="1772" y="971"/>
                  <a:pt x="1772" y="971"/>
                </a:cubicBezTo>
                <a:cubicBezTo>
                  <a:pt x="1821" y="971"/>
                  <a:pt x="1821" y="971"/>
                  <a:pt x="1821" y="971"/>
                </a:cubicBezTo>
                <a:cubicBezTo>
                  <a:pt x="1821" y="1073"/>
                  <a:pt x="1821" y="1073"/>
                  <a:pt x="1821" y="1073"/>
                </a:cubicBezTo>
                <a:cubicBezTo>
                  <a:pt x="1823" y="1073"/>
                  <a:pt x="1823" y="1073"/>
                  <a:pt x="1823" y="1073"/>
                </a:cubicBezTo>
                <a:cubicBezTo>
                  <a:pt x="1828" y="1062"/>
                  <a:pt x="1836" y="1053"/>
                  <a:pt x="1846" y="1046"/>
                </a:cubicBezTo>
                <a:cubicBezTo>
                  <a:pt x="1857" y="1039"/>
                  <a:pt x="1870" y="1036"/>
                  <a:pt x="1886" y="1036"/>
                </a:cubicBezTo>
                <a:cubicBezTo>
                  <a:pt x="1901" y="1036"/>
                  <a:pt x="1914" y="1039"/>
                  <a:pt x="1925" y="1045"/>
                </a:cubicBezTo>
                <a:cubicBezTo>
                  <a:pt x="1936" y="1051"/>
                  <a:pt x="1944" y="1059"/>
                  <a:pt x="1950" y="1071"/>
                </a:cubicBezTo>
                <a:close/>
                <a:moveTo>
                  <a:pt x="1405" y="296"/>
                </a:moveTo>
                <a:cubicBezTo>
                  <a:pt x="1352" y="296"/>
                  <a:pt x="1352" y="296"/>
                  <a:pt x="1352" y="296"/>
                </a:cubicBezTo>
                <a:cubicBezTo>
                  <a:pt x="1352" y="182"/>
                  <a:pt x="1352" y="182"/>
                  <a:pt x="1352" y="182"/>
                </a:cubicBezTo>
                <a:cubicBezTo>
                  <a:pt x="1594" y="182"/>
                  <a:pt x="1594" y="182"/>
                  <a:pt x="1594" y="182"/>
                </a:cubicBezTo>
                <a:cubicBezTo>
                  <a:pt x="1617" y="182"/>
                  <a:pt x="1631" y="200"/>
                  <a:pt x="1635" y="270"/>
                </a:cubicBezTo>
                <a:cubicBezTo>
                  <a:pt x="1701" y="210"/>
                  <a:pt x="1791" y="171"/>
                  <a:pt x="1898" y="171"/>
                </a:cubicBezTo>
                <a:cubicBezTo>
                  <a:pt x="1997" y="171"/>
                  <a:pt x="2082" y="209"/>
                  <a:pt x="2082" y="341"/>
                </a:cubicBezTo>
                <a:cubicBezTo>
                  <a:pt x="2082" y="722"/>
                  <a:pt x="2082" y="722"/>
                  <a:pt x="2082" y="722"/>
                </a:cubicBezTo>
                <a:cubicBezTo>
                  <a:pt x="2082" y="737"/>
                  <a:pt x="2099" y="754"/>
                  <a:pt x="2116" y="754"/>
                </a:cubicBezTo>
                <a:cubicBezTo>
                  <a:pt x="2154" y="754"/>
                  <a:pt x="2154" y="754"/>
                  <a:pt x="2154" y="754"/>
                </a:cubicBezTo>
                <a:cubicBezTo>
                  <a:pt x="2154" y="862"/>
                  <a:pt x="2154" y="862"/>
                  <a:pt x="2154" y="862"/>
                </a:cubicBezTo>
                <a:cubicBezTo>
                  <a:pt x="1804" y="862"/>
                  <a:pt x="1804" y="862"/>
                  <a:pt x="1804" y="862"/>
                </a:cubicBezTo>
                <a:cubicBezTo>
                  <a:pt x="1804" y="754"/>
                  <a:pt x="1804" y="754"/>
                  <a:pt x="1804" y="754"/>
                </a:cubicBezTo>
                <a:cubicBezTo>
                  <a:pt x="1885" y="754"/>
                  <a:pt x="1885" y="754"/>
                  <a:pt x="1885" y="754"/>
                </a:cubicBezTo>
                <a:cubicBezTo>
                  <a:pt x="1885" y="406"/>
                  <a:pt x="1885" y="406"/>
                  <a:pt x="1885" y="406"/>
                </a:cubicBezTo>
                <a:cubicBezTo>
                  <a:pt x="1885" y="338"/>
                  <a:pt x="1858" y="319"/>
                  <a:pt x="1791" y="319"/>
                </a:cubicBezTo>
                <a:cubicBezTo>
                  <a:pt x="1735" y="319"/>
                  <a:pt x="1682" y="331"/>
                  <a:pt x="1636" y="345"/>
                </a:cubicBezTo>
                <a:cubicBezTo>
                  <a:pt x="1636" y="754"/>
                  <a:pt x="1636" y="754"/>
                  <a:pt x="1636" y="754"/>
                </a:cubicBezTo>
                <a:cubicBezTo>
                  <a:pt x="1719" y="754"/>
                  <a:pt x="1719" y="754"/>
                  <a:pt x="1719" y="754"/>
                </a:cubicBezTo>
                <a:cubicBezTo>
                  <a:pt x="1719" y="862"/>
                  <a:pt x="1719" y="862"/>
                  <a:pt x="1719" y="862"/>
                </a:cubicBezTo>
                <a:cubicBezTo>
                  <a:pt x="1358" y="862"/>
                  <a:pt x="1358" y="862"/>
                  <a:pt x="1358" y="862"/>
                </a:cubicBezTo>
                <a:cubicBezTo>
                  <a:pt x="1358" y="754"/>
                  <a:pt x="1358" y="754"/>
                  <a:pt x="1358" y="754"/>
                </a:cubicBezTo>
                <a:cubicBezTo>
                  <a:pt x="1405" y="754"/>
                  <a:pt x="1405" y="754"/>
                  <a:pt x="1405" y="754"/>
                </a:cubicBezTo>
                <a:cubicBezTo>
                  <a:pt x="1421" y="754"/>
                  <a:pt x="1439" y="736"/>
                  <a:pt x="1439" y="722"/>
                </a:cubicBezTo>
                <a:cubicBezTo>
                  <a:pt x="1439" y="331"/>
                  <a:pt x="1439" y="331"/>
                  <a:pt x="1439" y="331"/>
                </a:cubicBezTo>
                <a:cubicBezTo>
                  <a:pt x="1439" y="316"/>
                  <a:pt x="1421" y="296"/>
                  <a:pt x="1405" y="296"/>
                </a:cubicBezTo>
                <a:close/>
                <a:moveTo>
                  <a:pt x="1591" y="1109"/>
                </a:moveTo>
                <a:cubicBezTo>
                  <a:pt x="1719" y="1109"/>
                  <a:pt x="1719" y="1109"/>
                  <a:pt x="1719" y="1109"/>
                </a:cubicBezTo>
                <a:cubicBezTo>
                  <a:pt x="1719" y="1149"/>
                  <a:pt x="1719" y="1149"/>
                  <a:pt x="1719" y="1149"/>
                </a:cubicBezTo>
                <a:cubicBezTo>
                  <a:pt x="1591" y="1149"/>
                  <a:pt x="1591" y="1149"/>
                  <a:pt x="1591" y="1149"/>
                </a:cubicBezTo>
                <a:lnTo>
                  <a:pt x="1591" y="1109"/>
                </a:lnTo>
                <a:close/>
                <a:moveTo>
                  <a:pt x="4322" y="869"/>
                </a:moveTo>
                <a:cubicBezTo>
                  <a:pt x="4193" y="869"/>
                  <a:pt x="4123" y="851"/>
                  <a:pt x="4065" y="833"/>
                </a:cubicBezTo>
                <a:cubicBezTo>
                  <a:pt x="4065" y="680"/>
                  <a:pt x="4065" y="680"/>
                  <a:pt x="4065" y="680"/>
                </a:cubicBezTo>
                <a:cubicBezTo>
                  <a:pt x="4179" y="680"/>
                  <a:pt x="4179" y="680"/>
                  <a:pt x="4179" y="680"/>
                </a:cubicBezTo>
                <a:cubicBezTo>
                  <a:pt x="4195" y="728"/>
                  <a:pt x="4258" y="758"/>
                  <a:pt x="4320" y="758"/>
                </a:cubicBezTo>
                <a:cubicBezTo>
                  <a:pt x="4396" y="758"/>
                  <a:pt x="4442" y="727"/>
                  <a:pt x="4442" y="678"/>
                </a:cubicBezTo>
                <a:cubicBezTo>
                  <a:pt x="4442" y="627"/>
                  <a:pt x="4411" y="607"/>
                  <a:pt x="4297" y="591"/>
                </a:cubicBezTo>
                <a:cubicBezTo>
                  <a:pt x="4145" y="570"/>
                  <a:pt x="4073" y="520"/>
                  <a:pt x="4073" y="386"/>
                </a:cubicBezTo>
                <a:cubicBezTo>
                  <a:pt x="4073" y="252"/>
                  <a:pt x="4181" y="174"/>
                  <a:pt x="4362" y="174"/>
                </a:cubicBezTo>
                <a:cubicBezTo>
                  <a:pt x="4473" y="174"/>
                  <a:pt x="4549" y="186"/>
                  <a:pt x="4605" y="204"/>
                </a:cubicBezTo>
                <a:cubicBezTo>
                  <a:pt x="4605" y="354"/>
                  <a:pt x="4605" y="354"/>
                  <a:pt x="4605" y="354"/>
                </a:cubicBezTo>
                <a:cubicBezTo>
                  <a:pt x="4496" y="354"/>
                  <a:pt x="4496" y="354"/>
                  <a:pt x="4496" y="354"/>
                </a:cubicBezTo>
                <a:cubicBezTo>
                  <a:pt x="4473" y="314"/>
                  <a:pt x="4430" y="288"/>
                  <a:pt x="4356" y="288"/>
                </a:cubicBezTo>
                <a:cubicBezTo>
                  <a:pt x="4283" y="288"/>
                  <a:pt x="4242" y="316"/>
                  <a:pt x="4242" y="359"/>
                </a:cubicBezTo>
                <a:cubicBezTo>
                  <a:pt x="4242" y="401"/>
                  <a:pt x="4268" y="425"/>
                  <a:pt x="4388" y="442"/>
                </a:cubicBezTo>
                <a:cubicBezTo>
                  <a:pt x="4559" y="467"/>
                  <a:pt x="4630" y="512"/>
                  <a:pt x="4630" y="649"/>
                </a:cubicBezTo>
                <a:cubicBezTo>
                  <a:pt x="4630" y="783"/>
                  <a:pt x="4536" y="869"/>
                  <a:pt x="4322" y="869"/>
                </a:cubicBezTo>
                <a:close/>
                <a:moveTo>
                  <a:pt x="565" y="649"/>
                </a:moveTo>
                <a:cubicBezTo>
                  <a:pt x="565" y="783"/>
                  <a:pt x="472" y="869"/>
                  <a:pt x="257" y="869"/>
                </a:cubicBezTo>
                <a:cubicBezTo>
                  <a:pt x="128" y="869"/>
                  <a:pt x="58" y="851"/>
                  <a:pt x="0" y="833"/>
                </a:cubicBezTo>
                <a:cubicBezTo>
                  <a:pt x="0" y="680"/>
                  <a:pt x="0" y="680"/>
                  <a:pt x="0" y="680"/>
                </a:cubicBezTo>
                <a:cubicBezTo>
                  <a:pt x="114" y="680"/>
                  <a:pt x="114" y="680"/>
                  <a:pt x="114" y="680"/>
                </a:cubicBezTo>
                <a:cubicBezTo>
                  <a:pt x="130" y="728"/>
                  <a:pt x="193" y="758"/>
                  <a:pt x="255" y="758"/>
                </a:cubicBezTo>
                <a:cubicBezTo>
                  <a:pt x="331" y="758"/>
                  <a:pt x="377" y="727"/>
                  <a:pt x="377" y="678"/>
                </a:cubicBezTo>
                <a:cubicBezTo>
                  <a:pt x="377" y="627"/>
                  <a:pt x="346" y="607"/>
                  <a:pt x="232" y="591"/>
                </a:cubicBezTo>
                <a:cubicBezTo>
                  <a:pt x="80" y="570"/>
                  <a:pt x="8" y="520"/>
                  <a:pt x="8" y="386"/>
                </a:cubicBezTo>
                <a:cubicBezTo>
                  <a:pt x="8" y="252"/>
                  <a:pt x="116" y="174"/>
                  <a:pt x="297" y="174"/>
                </a:cubicBezTo>
                <a:cubicBezTo>
                  <a:pt x="408" y="174"/>
                  <a:pt x="484" y="186"/>
                  <a:pt x="540" y="204"/>
                </a:cubicBezTo>
                <a:cubicBezTo>
                  <a:pt x="540" y="354"/>
                  <a:pt x="540" y="354"/>
                  <a:pt x="540" y="354"/>
                </a:cubicBezTo>
                <a:cubicBezTo>
                  <a:pt x="431" y="354"/>
                  <a:pt x="431" y="354"/>
                  <a:pt x="431" y="354"/>
                </a:cubicBezTo>
                <a:cubicBezTo>
                  <a:pt x="408" y="314"/>
                  <a:pt x="365" y="288"/>
                  <a:pt x="291" y="288"/>
                </a:cubicBezTo>
                <a:cubicBezTo>
                  <a:pt x="218" y="288"/>
                  <a:pt x="177" y="316"/>
                  <a:pt x="177" y="359"/>
                </a:cubicBezTo>
                <a:cubicBezTo>
                  <a:pt x="177" y="401"/>
                  <a:pt x="203" y="425"/>
                  <a:pt x="323" y="442"/>
                </a:cubicBezTo>
                <a:cubicBezTo>
                  <a:pt x="494" y="467"/>
                  <a:pt x="565" y="512"/>
                  <a:pt x="565" y="649"/>
                </a:cubicBezTo>
                <a:close/>
                <a:moveTo>
                  <a:pt x="1519" y="1061"/>
                </a:moveTo>
                <a:cubicBezTo>
                  <a:pt x="1510" y="1052"/>
                  <a:pt x="1499" y="1046"/>
                  <a:pt x="1488" y="1042"/>
                </a:cubicBezTo>
                <a:cubicBezTo>
                  <a:pt x="1476" y="1038"/>
                  <a:pt x="1464" y="1036"/>
                  <a:pt x="1451" y="1036"/>
                </a:cubicBezTo>
                <a:cubicBezTo>
                  <a:pt x="1430" y="1036"/>
                  <a:pt x="1413" y="1040"/>
                  <a:pt x="1398" y="1049"/>
                </a:cubicBezTo>
                <a:cubicBezTo>
                  <a:pt x="1383" y="1058"/>
                  <a:pt x="1371" y="1071"/>
                  <a:pt x="1363" y="1086"/>
                </a:cubicBezTo>
                <a:cubicBezTo>
                  <a:pt x="1354" y="1102"/>
                  <a:pt x="1350" y="1121"/>
                  <a:pt x="1350" y="1142"/>
                </a:cubicBezTo>
                <a:cubicBezTo>
                  <a:pt x="1350" y="1163"/>
                  <a:pt x="1354" y="1181"/>
                  <a:pt x="1362" y="1197"/>
                </a:cubicBezTo>
                <a:cubicBezTo>
                  <a:pt x="1371" y="1213"/>
                  <a:pt x="1383" y="1225"/>
                  <a:pt x="1398" y="1233"/>
                </a:cubicBezTo>
                <a:cubicBezTo>
                  <a:pt x="1414" y="1242"/>
                  <a:pt x="1432" y="1246"/>
                  <a:pt x="1453" y="1246"/>
                </a:cubicBezTo>
                <a:cubicBezTo>
                  <a:pt x="1470" y="1246"/>
                  <a:pt x="1484" y="1244"/>
                  <a:pt x="1497" y="1239"/>
                </a:cubicBezTo>
                <a:cubicBezTo>
                  <a:pt x="1510" y="1234"/>
                  <a:pt x="1521" y="1227"/>
                  <a:pt x="1529" y="1219"/>
                </a:cubicBezTo>
                <a:cubicBezTo>
                  <a:pt x="1537" y="1210"/>
                  <a:pt x="1543" y="1199"/>
                  <a:pt x="1546" y="1188"/>
                </a:cubicBezTo>
                <a:cubicBezTo>
                  <a:pt x="1499" y="1183"/>
                  <a:pt x="1499" y="1183"/>
                  <a:pt x="1499" y="1183"/>
                </a:cubicBezTo>
                <a:cubicBezTo>
                  <a:pt x="1489" y="1197"/>
                  <a:pt x="1489" y="1197"/>
                  <a:pt x="1489" y="1197"/>
                </a:cubicBezTo>
                <a:cubicBezTo>
                  <a:pt x="1474" y="1206"/>
                  <a:pt x="1474" y="1206"/>
                  <a:pt x="1474" y="1206"/>
                </a:cubicBezTo>
                <a:cubicBezTo>
                  <a:pt x="1468" y="1208"/>
                  <a:pt x="1461" y="1209"/>
                  <a:pt x="1454" y="1209"/>
                </a:cubicBezTo>
                <a:cubicBezTo>
                  <a:pt x="1443" y="1209"/>
                  <a:pt x="1434" y="1207"/>
                  <a:pt x="1425" y="1202"/>
                </a:cubicBezTo>
                <a:cubicBezTo>
                  <a:pt x="1417" y="1198"/>
                  <a:pt x="1411" y="1191"/>
                  <a:pt x="1406" y="1183"/>
                </a:cubicBezTo>
                <a:cubicBezTo>
                  <a:pt x="1402" y="1175"/>
                  <a:pt x="1400" y="1165"/>
                  <a:pt x="1400" y="1154"/>
                </a:cubicBezTo>
                <a:cubicBezTo>
                  <a:pt x="1548" y="1154"/>
                  <a:pt x="1548" y="1154"/>
                  <a:pt x="1548" y="1154"/>
                </a:cubicBezTo>
                <a:cubicBezTo>
                  <a:pt x="1548" y="1139"/>
                  <a:pt x="1548" y="1139"/>
                  <a:pt x="1548" y="1139"/>
                </a:cubicBezTo>
                <a:cubicBezTo>
                  <a:pt x="1548" y="1121"/>
                  <a:pt x="1545" y="1106"/>
                  <a:pt x="1540" y="1093"/>
                </a:cubicBezTo>
                <a:cubicBezTo>
                  <a:pt x="1535" y="1080"/>
                  <a:pt x="1528" y="1069"/>
                  <a:pt x="1519" y="1061"/>
                </a:cubicBezTo>
                <a:close/>
                <a:moveTo>
                  <a:pt x="1400" y="1121"/>
                </a:moveTo>
                <a:cubicBezTo>
                  <a:pt x="1401" y="1113"/>
                  <a:pt x="1402" y="1106"/>
                  <a:pt x="1406" y="1099"/>
                </a:cubicBezTo>
                <a:cubicBezTo>
                  <a:pt x="1411" y="1091"/>
                  <a:pt x="1417" y="1085"/>
                  <a:pt x="1424" y="1080"/>
                </a:cubicBezTo>
                <a:cubicBezTo>
                  <a:pt x="1432" y="1076"/>
                  <a:pt x="1441" y="1073"/>
                  <a:pt x="1451" y="1073"/>
                </a:cubicBezTo>
                <a:cubicBezTo>
                  <a:pt x="1461" y="1073"/>
                  <a:pt x="1469" y="1075"/>
                  <a:pt x="1477" y="1080"/>
                </a:cubicBezTo>
                <a:cubicBezTo>
                  <a:pt x="1484" y="1084"/>
                  <a:pt x="1489" y="1089"/>
                  <a:pt x="1493" y="1097"/>
                </a:cubicBezTo>
                <a:cubicBezTo>
                  <a:pt x="1498" y="1104"/>
                  <a:pt x="1500" y="1112"/>
                  <a:pt x="1500" y="1121"/>
                </a:cubicBezTo>
                <a:lnTo>
                  <a:pt x="1400" y="1121"/>
                </a:lnTo>
                <a:close/>
                <a:moveTo>
                  <a:pt x="1262" y="722"/>
                </a:moveTo>
                <a:cubicBezTo>
                  <a:pt x="1262" y="384"/>
                  <a:pt x="1262" y="384"/>
                  <a:pt x="1262" y="384"/>
                </a:cubicBezTo>
                <a:cubicBezTo>
                  <a:pt x="1262" y="228"/>
                  <a:pt x="1165" y="171"/>
                  <a:pt x="981" y="171"/>
                </a:cubicBezTo>
                <a:cubicBezTo>
                  <a:pt x="843" y="171"/>
                  <a:pt x="754" y="195"/>
                  <a:pt x="688" y="223"/>
                </a:cubicBezTo>
                <a:cubicBezTo>
                  <a:pt x="688" y="362"/>
                  <a:pt x="688" y="362"/>
                  <a:pt x="688" y="362"/>
                </a:cubicBezTo>
                <a:cubicBezTo>
                  <a:pt x="778" y="362"/>
                  <a:pt x="778" y="362"/>
                  <a:pt x="778" y="362"/>
                </a:cubicBezTo>
                <a:cubicBezTo>
                  <a:pt x="813" y="332"/>
                  <a:pt x="857" y="301"/>
                  <a:pt x="942" y="301"/>
                </a:cubicBezTo>
                <a:cubicBezTo>
                  <a:pt x="1025" y="301"/>
                  <a:pt x="1065" y="333"/>
                  <a:pt x="1065" y="402"/>
                </a:cubicBezTo>
                <a:cubicBezTo>
                  <a:pt x="1065" y="473"/>
                  <a:pt x="1065" y="473"/>
                  <a:pt x="1065" y="473"/>
                </a:cubicBezTo>
                <a:cubicBezTo>
                  <a:pt x="1020" y="463"/>
                  <a:pt x="979" y="458"/>
                  <a:pt x="920" y="458"/>
                </a:cubicBezTo>
                <a:cubicBezTo>
                  <a:pt x="757" y="458"/>
                  <a:pt x="640" y="522"/>
                  <a:pt x="640" y="665"/>
                </a:cubicBezTo>
                <a:cubicBezTo>
                  <a:pt x="640" y="800"/>
                  <a:pt x="735" y="869"/>
                  <a:pt x="867" y="869"/>
                </a:cubicBezTo>
                <a:cubicBezTo>
                  <a:pt x="954" y="869"/>
                  <a:pt x="1020" y="847"/>
                  <a:pt x="1073" y="785"/>
                </a:cubicBezTo>
                <a:cubicBezTo>
                  <a:pt x="1090" y="840"/>
                  <a:pt x="1132" y="871"/>
                  <a:pt x="1215" y="871"/>
                </a:cubicBezTo>
                <a:cubicBezTo>
                  <a:pt x="1266" y="871"/>
                  <a:pt x="1306" y="860"/>
                  <a:pt x="1333" y="845"/>
                </a:cubicBezTo>
                <a:cubicBezTo>
                  <a:pt x="1333" y="754"/>
                  <a:pt x="1333" y="754"/>
                  <a:pt x="1333" y="754"/>
                </a:cubicBezTo>
                <a:cubicBezTo>
                  <a:pt x="1296" y="754"/>
                  <a:pt x="1296" y="754"/>
                  <a:pt x="1296" y="754"/>
                </a:cubicBezTo>
                <a:cubicBezTo>
                  <a:pt x="1279" y="754"/>
                  <a:pt x="1262" y="737"/>
                  <a:pt x="1262" y="722"/>
                </a:cubicBezTo>
                <a:close/>
                <a:moveTo>
                  <a:pt x="1065" y="710"/>
                </a:moveTo>
                <a:cubicBezTo>
                  <a:pt x="1031" y="740"/>
                  <a:pt x="990" y="758"/>
                  <a:pt x="940" y="758"/>
                </a:cubicBezTo>
                <a:cubicBezTo>
                  <a:pt x="874" y="758"/>
                  <a:pt x="832" y="726"/>
                  <a:pt x="832" y="657"/>
                </a:cubicBezTo>
                <a:cubicBezTo>
                  <a:pt x="832" y="588"/>
                  <a:pt x="881" y="557"/>
                  <a:pt x="961" y="557"/>
                </a:cubicBezTo>
                <a:cubicBezTo>
                  <a:pt x="998" y="557"/>
                  <a:pt x="1034" y="560"/>
                  <a:pt x="1065" y="565"/>
                </a:cubicBezTo>
                <a:lnTo>
                  <a:pt x="1065" y="710"/>
                </a:lnTo>
                <a:close/>
                <a:moveTo>
                  <a:pt x="2572" y="855"/>
                </a:moveTo>
                <a:cubicBezTo>
                  <a:pt x="2543" y="864"/>
                  <a:pt x="2501" y="872"/>
                  <a:pt x="2445" y="872"/>
                </a:cubicBezTo>
                <a:cubicBezTo>
                  <a:pt x="2309" y="872"/>
                  <a:pt x="2226" y="831"/>
                  <a:pt x="2226" y="689"/>
                </a:cubicBezTo>
                <a:cubicBezTo>
                  <a:pt x="2226" y="296"/>
                  <a:pt x="2226" y="296"/>
                  <a:pt x="2226" y="296"/>
                </a:cubicBezTo>
                <a:cubicBezTo>
                  <a:pt x="2143" y="296"/>
                  <a:pt x="2143" y="296"/>
                  <a:pt x="2143" y="296"/>
                </a:cubicBezTo>
                <a:cubicBezTo>
                  <a:pt x="2143" y="182"/>
                  <a:pt x="2143" y="182"/>
                  <a:pt x="2143" y="182"/>
                </a:cubicBezTo>
                <a:cubicBezTo>
                  <a:pt x="2226" y="182"/>
                  <a:pt x="2226" y="182"/>
                  <a:pt x="2226" y="182"/>
                </a:cubicBezTo>
                <a:cubicBezTo>
                  <a:pt x="2226" y="0"/>
                  <a:pt x="2226" y="0"/>
                  <a:pt x="2226" y="0"/>
                </a:cubicBezTo>
                <a:cubicBezTo>
                  <a:pt x="2424" y="0"/>
                  <a:pt x="2424" y="0"/>
                  <a:pt x="2424" y="0"/>
                </a:cubicBezTo>
                <a:cubicBezTo>
                  <a:pt x="2424" y="182"/>
                  <a:pt x="2424" y="182"/>
                  <a:pt x="2424" y="182"/>
                </a:cubicBezTo>
                <a:cubicBezTo>
                  <a:pt x="2567" y="182"/>
                  <a:pt x="2567" y="182"/>
                  <a:pt x="2567" y="182"/>
                </a:cubicBezTo>
                <a:cubicBezTo>
                  <a:pt x="2567" y="296"/>
                  <a:pt x="2567" y="296"/>
                  <a:pt x="2567" y="296"/>
                </a:cubicBezTo>
                <a:cubicBezTo>
                  <a:pt x="2424" y="296"/>
                  <a:pt x="2424" y="296"/>
                  <a:pt x="2424" y="296"/>
                </a:cubicBezTo>
                <a:cubicBezTo>
                  <a:pt x="2424" y="669"/>
                  <a:pt x="2424" y="669"/>
                  <a:pt x="2424" y="669"/>
                </a:cubicBezTo>
                <a:cubicBezTo>
                  <a:pt x="2424" y="741"/>
                  <a:pt x="2451" y="754"/>
                  <a:pt x="2524" y="754"/>
                </a:cubicBezTo>
                <a:cubicBezTo>
                  <a:pt x="2572" y="754"/>
                  <a:pt x="2572" y="754"/>
                  <a:pt x="2572" y="754"/>
                </a:cubicBezTo>
                <a:lnTo>
                  <a:pt x="2572" y="855"/>
                </a:lnTo>
                <a:close/>
                <a:moveTo>
                  <a:pt x="3931" y="965"/>
                </a:moveTo>
                <a:cubicBezTo>
                  <a:pt x="3936" y="970"/>
                  <a:pt x="3939" y="977"/>
                  <a:pt x="3939" y="984"/>
                </a:cubicBezTo>
                <a:cubicBezTo>
                  <a:pt x="3939" y="991"/>
                  <a:pt x="3936" y="997"/>
                  <a:pt x="3931" y="1002"/>
                </a:cubicBezTo>
                <a:cubicBezTo>
                  <a:pt x="3925" y="1007"/>
                  <a:pt x="3918" y="1010"/>
                  <a:pt x="3910" y="1010"/>
                </a:cubicBezTo>
                <a:cubicBezTo>
                  <a:pt x="3902" y="1010"/>
                  <a:pt x="3895" y="1007"/>
                  <a:pt x="3890" y="1002"/>
                </a:cubicBezTo>
                <a:cubicBezTo>
                  <a:pt x="3884" y="997"/>
                  <a:pt x="3881" y="991"/>
                  <a:pt x="3881" y="984"/>
                </a:cubicBezTo>
                <a:cubicBezTo>
                  <a:pt x="3881" y="976"/>
                  <a:pt x="3884" y="970"/>
                  <a:pt x="3890" y="965"/>
                </a:cubicBezTo>
                <a:cubicBezTo>
                  <a:pt x="3895" y="960"/>
                  <a:pt x="3902" y="958"/>
                  <a:pt x="3910" y="958"/>
                </a:cubicBezTo>
                <a:cubicBezTo>
                  <a:pt x="3918" y="958"/>
                  <a:pt x="3925" y="960"/>
                  <a:pt x="3931" y="965"/>
                </a:cubicBezTo>
                <a:close/>
                <a:moveTo>
                  <a:pt x="3885" y="1039"/>
                </a:moveTo>
                <a:cubicBezTo>
                  <a:pt x="3935" y="1039"/>
                  <a:pt x="3935" y="1039"/>
                  <a:pt x="3935" y="1039"/>
                </a:cubicBezTo>
                <a:cubicBezTo>
                  <a:pt x="3935" y="1242"/>
                  <a:pt x="3935" y="1242"/>
                  <a:pt x="3935" y="1242"/>
                </a:cubicBezTo>
                <a:cubicBezTo>
                  <a:pt x="3885" y="1242"/>
                  <a:pt x="3885" y="1242"/>
                  <a:pt x="3885" y="1242"/>
                </a:cubicBezTo>
                <a:lnTo>
                  <a:pt x="3885" y="1039"/>
                </a:lnTo>
                <a:close/>
                <a:moveTo>
                  <a:pt x="3664" y="171"/>
                </a:moveTo>
                <a:cubicBezTo>
                  <a:pt x="3457" y="171"/>
                  <a:pt x="3291" y="306"/>
                  <a:pt x="3291" y="525"/>
                </a:cubicBezTo>
                <a:cubicBezTo>
                  <a:pt x="3291" y="743"/>
                  <a:pt x="3457" y="871"/>
                  <a:pt x="3664" y="871"/>
                </a:cubicBezTo>
                <a:cubicBezTo>
                  <a:pt x="3871" y="871"/>
                  <a:pt x="4037" y="743"/>
                  <a:pt x="4037" y="525"/>
                </a:cubicBezTo>
                <a:cubicBezTo>
                  <a:pt x="4037" y="306"/>
                  <a:pt x="3871" y="171"/>
                  <a:pt x="3664" y="171"/>
                </a:cubicBezTo>
                <a:close/>
                <a:moveTo>
                  <a:pt x="3664" y="752"/>
                </a:moveTo>
                <a:cubicBezTo>
                  <a:pt x="3565" y="752"/>
                  <a:pt x="3491" y="679"/>
                  <a:pt x="3491" y="526"/>
                </a:cubicBezTo>
                <a:cubicBezTo>
                  <a:pt x="3491" y="372"/>
                  <a:pt x="3565" y="296"/>
                  <a:pt x="3664" y="296"/>
                </a:cubicBezTo>
                <a:cubicBezTo>
                  <a:pt x="3762" y="296"/>
                  <a:pt x="3837" y="372"/>
                  <a:pt x="3837" y="526"/>
                </a:cubicBezTo>
                <a:cubicBezTo>
                  <a:pt x="3837" y="679"/>
                  <a:pt x="3762" y="752"/>
                  <a:pt x="3664" y="752"/>
                </a:cubicBezTo>
                <a:close/>
                <a:moveTo>
                  <a:pt x="3797" y="1039"/>
                </a:moveTo>
                <a:cubicBezTo>
                  <a:pt x="3850" y="1039"/>
                  <a:pt x="3850" y="1039"/>
                  <a:pt x="3850" y="1039"/>
                </a:cubicBezTo>
                <a:cubicBezTo>
                  <a:pt x="3775" y="1242"/>
                  <a:pt x="3775" y="1242"/>
                  <a:pt x="3775" y="1242"/>
                </a:cubicBezTo>
                <a:cubicBezTo>
                  <a:pt x="3719" y="1242"/>
                  <a:pt x="3719" y="1242"/>
                  <a:pt x="3719" y="1242"/>
                </a:cubicBezTo>
                <a:cubicBezTo>
                  <a:pt x="3644" y="1039"/>
                  <a:pt x="3644" y="1039"/>
                  <a:pt x="3644" y="1039"/>
                </a:cubicBezTo>
                <a:cubicBezTo>
                  <a:pt x="3697" y="1039"/>
                  <a:pt x="3697" y="1039"/>
                  <a:pt x="3697" y="1039"/>
                </a:cubicBezTo>
                <a:cubicBezTo>
                  <a:pt x="3746" y="1190"/>
                  <a:pt x="3746" y="1190"/>
                  <a:pt x="3746" y="1190"/>
                </a:cubicBezTo>
                <a:cubicBezTo>
                  <a:pt x="3748" y="1190"/>
                  <a:pt x="3748" y="1190"/>
                  <a:pt x="3748" y="1190"/>
                </a:cubicBezTo>
                <a:lnTo>
                  <a:pt x="3797" y="1039"/>
                </a:lnTo>
                <a:close/>
                <a:moveTo>
                  <a:pt x="2465" y="971"/>
                </a:moveTo>
                <a:cubicBezTo>
                  <a:pt x="2515" y="971"/>
                  <a:pt x="2515" y="971"/>
                  <a:pt x="2515" y="971"/>
                </a:cubicBezTo>
                <a:cubicBezTo>
                  <a:pt x="2515" y="1242"/>
                  <a:pt x="2515" y="1242"/>
                  <a:pt x="2515" y="1242"/>
                </a:cubicBezTo>
                <a:cubicBezTo>
                  <a:pt x="2465" y="1242"/>
                  <a:pt x="2465" y="1242"/>
                  <a:pt x="2465" y="1242"/>
                </a:cubicBezTo>
                <a:lnTo>
                  <a:pt x="2465" y="971"/>
                </a:lnTo>
                <a:close/>
                <a:moveTo>
                  <a:pt x="4035" y="1105"/>
                </a:moveTo>
                <a:cubicBezTo>
                  <a:pt x="4030" y="1115"/>
                  <a:pt x="4028" y="1127"/>
                  <a:pt x="4028" y="1140"/>
                </a:cubicBezTo>
                <a:cubicBezTo>
                  <a:pt x="4028" y="1154"/>
                  <a:pt x="4030" y="1166"/>
                  <a:pt x="4035" y="1176"/>
                </a:cubicBezTo>
                <a:cubicBezTo>
                  <a:pt x="4039" y="1186"/>
                  <a:pt x="4045" y="1194"/>
                  <a:pt x="4052" y="1199"/>
                </a:cubicBezTo>
                <a:cubicBezTo>
                  <a:pt x="4060" y="1204"/>
                  <a:pt x="4069" y="1207"/>
                  <a:pt x="4080" y="1207"/>
                </a:cubicBezTo>
                <a:cubicBezTo>
                  <a:pt x="4087" y="1207"/>
                  <a:pt x="4094" y="1206"/>
                  <a:pt x="4100" y="1203"/>
                </a:cubicBezTo>
                <a:cubicBezTo>
                  <a:pt x="4114" y="1191"/>
                  <a:pt x="4114" y="1191"/>
                  <a:pt x="4114" y="1191"/>
                </a:cubicBezTo>
                <a:cubicBezTo>
                  <a:pt x="4118" y="1186"/>
                  <a:pt x="4121" y="1180"/>
                  <a:pt x="4122" y="1173"/>
                </a:cubicBezTo>
                <a:cubicBezTo>
                  <a:pt x="4170" y="1173"/>
                  <a:pt x="4170" y="1173"/>
                  <a:pt x="4170" y="1173"/>
                </a:cubicBezTo>
                <a:cubicBezTo>
                  <a:pt x="4169" y="1187"/>
                  <a:pt x="4165" y="1200"/>
                  <a:pt x="4157" y="1211"/>
                </a:cubicBezTo>
                <a:cubicBezTo>
                  <a:pt x="4149" y="1222"/>
                  <a:pt x="4139" y="1231"/>
                  <a:pt x="4126" y="1237"/>
                </a:cubicBezTo>
                <a:cubicBezTo>
                  <a:pt x="4113" y="1243"/>
                  <a:pt x="4097" y="1246"/>
                  <a:pt x="4079" y="1246"/>
                </a:cubicBezTo>
                <a:cubicBezTo>
                  <a:pt x="4058" y="1246"/>
                  <a:pt x="4040" y="1242"/>
                  <a:pt x="4025" y="1233"/>
                </a:cubicBezTo>
                <a:cubicBezTo>
                  <a:pt x="4010" y="1224"/>
                  <a:pt x="3998" y="1212"/>
                  <a:pt x="3990" y="1196"/>
                </a:cubicBezTo>
                <a:cubicBezTo>
                  <a:pt x="3982" y="1180"/>
                  <a:pt x="3977" y="1162"/>
                  <a:pt x="3977" y="1141"/>
                </a:cubicBezTo>
                <a:cubicBezTo>
                  <a:pt x="3977" y="1121"/>
                  <a:pt x="3982" y="1102"/>
                  <a:pt x="3990" y="1086"/>
                </a:cubicBezTo>
                <a:cubicBezTo>
                  <a:pt x="3998" y="1071"/>
                  <a:pt x="4010" y="1058"/>
                  <a:pt x="4025" y="1049"/>
                </a:cubicBezTo>
                <a:cubicBezTo>
                  <a:pt x="4040" y="1040"/>
                  <a:pt x="4058" y="1036"/>
                  <a:pt x="4079" y="1036"/>
                </a:cubicBezTo>
                <a:cubicBezTo>
                  <a:pt x="4096" y="1036"/>
                  <a:pt x="4112" y="1039"/>
                  <a:pt x="4125" y="1045"/>
                </a:cubicBezTo>
                <a:cubicBezTo>
                  <a:pt x="4138" y="1051"/>
                  <a:pt x="4149" y="1060"/>
                  <a:pt x="4157" y="1071"/>
                </a:cubicBezTo>
                <a:cubicBezTo>
                  <a:pt x="4165" y="1082"/>
                  <a:pt x="4169" y="1094"/>
                  <a:pt x="4170" y="1109"/>
                </a:cubicBezTo>
                <a:cubicBezTo>
                  <a:pt x="4122" y="1109"/>
                  <a:pt x="4122" y="1109"/>
                  <a:pt x="4122" y="1109"/>
                </a:cubicBezTo>
                <a:cubicBezTo>
                  <a:pt x="4120" y="1099"/>
                  <a:pt x="4116" y="1091"/>
                  <a:pt x="4109" y="1085"/>
                </a:cubicBezTo>
                <a:cubicBezTo>
                  <a:pt x="4101" y="1078"/>
                  <a:pt x="4092" y="1075"/>
                  <a:pt x="4080" y="1075"/>
                </a:cubicBezTo>
                <a:cubicBezTo>
                  <a:pt x="4069" y="1075"/>
                  <a:pt x="4060" y="1077"/>
                  <a:pt x="4053" y="1083"/>
                </a:cubicBezTo>
                <a:cubicBezTo>
                  <a:pt x="4045" y="1088"/>
                  <a:pt x="4039" y="1095"/>
                  <a:pt x="4035" y="1105"/>
                </a:cubicBezTo>
                <a:close/>
                <a:moveTo>
                  <a:pt x="4371" y="1061"/>
                </a:moveTo>
                <a:cubicBezTo>
                  <a:pt x="4362" y="1052"/>
                  <a:pt x="4352" y="1046"/>
                  <a:pt x="4340" y="1042"/>
                </a:cubicBezTo>
                <a:cubicBezTo>
                  <a:pt x="4328" y="1038"/>
                  <a:pt x="4316" y="1036"/>
                  <a:pt x="4303" y="1036"/>
                </a:cubicBezTo>
                <a:cubicBezTo>
                  <a:pt x="4282" y="1036"/>
                  <a:pt x="4265" y="1040"/>
                  <a:pt x="4250" y="1049"/>
                </a:cubicBezTo>
                <a:cubicBezTo>
                  <a:pt x="4235" y="1058"/>
                  <a:pt x="4223" y="1071"/>
                  <a:pt x="4215" y="1086"/>
                </a:cubicBezTo>
                <a:cubicBezTo>
                  <a:pt x="4206" y="1102"/>
                  <a:pt x="4202" y="1121"/>
                  <a:pt x="4202" y="1142"/>
                </a:cubicBezTo>
                <a:cubicBezTo>
                  <a:pt x="4202" y="1163"/>
                  <a:pt x="4206" y="1181"/>
                  <a:pt x="4215" y="1197"/>
                </a:cubicBezTo>
                <a:cubicBezTo>
                  <a:pt x="4223" y="1213"/>
                  <a:pt x="4235" y="1225"/>
                  <a:pt x="4250" y="1233"/>
                </a:cubicBezTo>
                <a:cubicBezTo>
                  <a:pt x="4266" y="1242"/>
                  <a:pt x="4284" y="1246"/>
                  <a:pt x="4305" y="1246"/>
                </a:cubicBezTo>
                <a:cubicBezTo>
                  <a:pt x="4322" y="1246"/>
                  <a:pt x="4337" y="1244"/>
                  <a:pt x="4349" y="1239"/>
                </a:cubicBezTo>
                <a:cubicBezTo>
                  <a:pt x="4362" y="1234"/>
                  <a:pt x="4373" y="1227"/>
                  <a:pt x="4381" y="1219"/>
                </a:cubicBezTo>
                <a:cubicBezTo>
                  <a:pt x="4389" y="1210"/>
                  <a:pt x="4395" y="1199"/>
                  <a:pt x="4398" y="1188"/>
                </a:cubicBezTo>
                <a:cubicBezTo>
                  <a:pt x="4351" y="1183"/>
                  <a:pt x="4351" y="1183"/>
                  <a:pt x="4351" y="1183"/>
                </a:cubicBezTo>
                <a:cubicBezTo>
                  <a:pt x="4341" y="1197"/>
                  <a:pt x="4341" y="1197"/>
                  <a:pt x="4341" y="1197"/>
                </a:cubicBezTo>
                <a:cubicBezTo>
                  <a:pt x="4326" y="1206"/>
                  <a:pt x="4326" y="1206"/>
                  <a:pt x="4326" y="1206"/>
                </a:cubicBezTo>
                <a:cubicBezTo>
                  <a:pt x="4320" y="1208"/>
                  <a:pt x="4313" y="1209"/>
                  <a:pt x="4306" y="1209"/>
                </a:cubicBezTo>
                <a:cubicBezTo>
                  <a:pt x="4295" y="1209"/>
                  <a:pt x="4286" y="1207"/>
                  <a:pt x="4278" y="1202"/>
                </a:cubicBezTo>
                <a:cubicBezTo>
                  <a:pt x="4269" y="1198"/>
                  <a:pt x="4263" y="1191"/>
                  <a:pt x="4259" y="1183"/>
                </a:cubicBezTo>
                <a:cubicBezTo>
                  <a:pt x="4254" y="1175"/>
                  <a:pt x="4252" y="1165"/>
                  <a:pt x="4252" y="1154"/>
                </a:cubicBezTo>
                <a:cubicBezTo>
                  <a:pt x="4400" y="1154"/>
                  <a:pt x="4400" y="1154"/>
                  <a:pt x="4400" y="1154"/>
                </a:cubicBezTo>
                <a:cubicBezTo>
                  <a:pt x="4400" y="1139"/>
                  <a:pt x="4400" y="1139"/>
                  <a:pt x="4400" y="1139"/>
                </a:cubicBezTo>
                <a:cubicBezTo>
                  <a:pt x="4400" y="1121"/>
                  <a:pt x="4397" y="1106"/>
                  <a:pt x="4392" y="1093"/>
                </a:cubicBezTo>
                <a:cubicBezTo>
                  <a:pt x="4387" y="1080"/>
                  <a:pt x="4380" y="1069"/>
                  <a:pt x="4371" y="1061"/>
                </a:cubicBezTo>
                <a:close/>
                <a:moveTo>
                  <a:pt x="4252" y="1121"/>
                </a:moveTo>
                <a:cubicBezTo>
                  <a:pt x="4253" y="1113"/>
                  <a:pt x="4255" y="1106"/>
                  <a:pt x="4258" y="1099"/>
                </a:cubicBezTo>
                <a:cubicBezTo>
                  <a:pt x="4263" y="1091"/>
                  <a:pt x="4269" y="1085"/>
                  <a:pt x="4276" y="1080"/>
                </a:cubicBezTo>
                <a:cubicBezTo>
                  <a:pt x="4284" y="1076"/>
                  <a:pt x="4293" y="1073"/>
                  <a:pt x="4303" y="1073"/>
                </a:cubicBezTo>
                <a:cubicBezTo>
                  <a:pt x="4313" y="1073"/>
                  <a:pt x="4321" y="1075"/>
                  <a:pt x="4329" y="1080"/>
                </a:cubicBezTo>
                <a:cubicBezTo>
                  <a:pt x="4336" y="1084"/>
                  <a:pt x="4342" y="1089"/>
                  <a:pt x="4346" y="1097"/>
                </a:cubicBezTo>
                <a:cubicBezTo>
                  <a:pt x="4350" y="1104"/>
                  <a:pt x="4352" y="1112"/>
                  <a:pt x="4352" y="1121"/>
                </a:cubicBezTo>
                <a:lnTo>
                  <a:pt x="4252" y="1121"/>
                </a:lnTo>
                <a:close/>
                <a:moveTo>
                  <a:pt x="4600" y="1146"/>
                </a:moveTo>
                <a:cubicBezTo>
                  <a:pt x="4610" y="1155"/>
                  <a:pt x="4615" y="1167"/>
                  <a:pt x="4615" y="1181"/>
                </a:cubicBezTo>
                <a:cubicBezTo>
                  <a:pt x="4615" y="1194"/>
                  <a:pt x="4611" y="1205"/>
                  <a:pt x="4603" y="1215"/>
                </a:cubicBezTo>
                <a:cubicBezTo>
                  <a:pt x="4595" y="1225"/>
                  <a:pt x="4585" y="1233"/>
                  <a:pt x="4571" y="1238"/>
                </a:cubicBezTo>
                <a:cubicBezTo>
                  <a:pt x="4557" y="1243"/>
                  <a:pt x="4542" y="1246"/>
                  <a:pt x="4524" y="1246"/>
                </a:cubicBezTo>
                <a:cubicBezTo>
                  <a:pt x="4498" y="1246"/>
                  <a:pt x="4477" y="1241"/>
                  <a:pt x="4461" y="1231"/>
                </a:cubicBezTo>
                <a:cubicBezTo>
                  <a:pt x="4445" y="1220"/>
                  <a:pt x="4436" y="1205"/>
                  <a:pt x="4433" y="1187"/>
                </a:cubicBezTo>
                <a:cubicBezTo>
                  <a:pt x="4482" y="1182"/>
                  <a:pt x="4482" y="1182"/>
                  <a:pt x="4482" y="1182"/>
                </a:cubicBezTo>
                <a:cubicBezTo>
                  <a:pt x="4484" y="1191"/>
                  <a:pt x="4489" y="1198"/>
                  <a:pt x="4496" y="1203"/>
                </a:cubicBezTo>
                <a:cubicBezTo>
                  <a:pt x="4503" y="1208"/>
                  <a:pt x="4512" y="1210"/>
                  <a:pt x="4524" y="1210"/>
                </a:cubicBezTo>
                <a:cubicBezTo>
                  <a:pt x="4536" y="1210"/>
                  <a:pt x="4545" y="1208"/>
                  <a:pt x="4553" y="1203"/>
                </a:cubicBezTo>
                <a:cubicBezTo>
                  <a:pt x="4560" y="1198"/>
                  <a:pt x="4563" y="1193"/>
                  <a:pt x="4563" y="1186"/>
                </a:cubicBezTo>
                <a:cubicBezTo>
                  <a:pt x="4556" y="1171"/>
                  <a:pt x="4556" y="1171"/>
                  <a:pt x="4556" y="1171"/>
                </a:cubicBezTo>
                <a:cubicBezTo>
                  <a:pt x="4552" y="1167"/>
                  <a:pt x="4545" y="1164"/>
                  <a:pt x="4535" y="1162"/>
                </a:cubicBezTo>
                <a:cubicBezTo>
                  <a:pt x="4499" y="1155"/>
                  <a:pt x="4499" y="1155"/>
                  <a:pt x="4499" y="1155"/>
                </a:cubicBezTo>
                <a:cubicBezTo>
                  <a:pt x="4478" y="1151"/>
                  <a:pt x="4463" y="1144"/>
                  <a:pt x="4453" y="1135"/>
                </a:cubicBezTo>
                <a:cubicBezTo>
                  <a:pt x="4444" y="1125"/>
                  <a:pt x="4439" y="1113"/>
                  <a:pt x="4439" y="1098"/>
                </a:cubicBezTo>
                <a:cubicBezTo>
                  <a:pt x="4439" y="1085"/>
                  <a:pt x="4442" y="1074"/>
                  <a:pt x="4450" y="1065"/>
                </a:cubicBezTo>
                <a:cubicBezTo>
                  <a:pt x="4457" y="1056"/>
                  <a:pt x="4467" y="1049"/>
                  <a:pt x="4480" y="1044"/>
                </a:cubicBezTo>
                <a:cubicBezTo>
                  <a:pt x="4493" y="1038"/>
                  <a:pt x="4508" y="1036"/>
                  <a:pt x="4525" y="1036"/>
                </a:cubicBezTo>
                <a:cubicBezTo>
                  <a:pt x="4550" y="1036"/>
                  <a:pt x="4569" y="1041"/>
                  <a:pt x="4584" y="1051"/>
                </a:cubicBezTo>
                <a:cubicBezTo>
                  <a:pt x="4598" y="1061"/>
                  <a:pt x="4607" y="1075"/>
                  <a:pt x="4610" y="1092"/>
                </a:cubicBezTo>
                <a:cubicBezTo>
                  <a:pt x="4565" y="1097"/>
                  <a:pt x="4565" y="1097"/>
                  <a:pt x="4565" y="1097"/>
                </a:cubicBezTo>
                <a:cubicBezTo>
                  <a:pt x="4558" y="1085"/>
                  <a:pt x="4558" y="1085"/>
                  <a:pt x="4558" y="1085"/>
                </a:cubicBezTo>
                <a:cubicBezTo>
                  <a:pt x="4545" y="1075"/>
                  <a:pt x="4545" y="1075"/>
                  <a:pt x="4545" y="1075"/>
                </a:cubicBezTo>
                <a:cubicBezTo>
                  <a:pt x="4540" y="1073"/>
                  <a:pt x="4533" y="1072"/>
                  <a:pt x="4525" y="1072"/>
                </a:cubicBezTo>
                <a:cubicBezTo>
                  <a:pt x="4515" y="1072"/>
                  <a:pt x="4506" y="1074"/>
                  <a:pt x="4499" y="1078"/>
                </a:cubicBezTo>
                <a:cubicBezTo>
                  <a:pt x="4492" y="1083"/>
                  <a:pt x="4489" y="1088"/>
                  <a:pt x="4489" y="1095"/>
                </a:cubicBezTo>
                <a:cubicBezTo>
                  <a:pt x="4496" y="1110"/>
                  <a:pt x="4496" y="1110"/>
                  <a:pt x="4496" y="1110"/>
                </a:cubicBezTo>
                <a:cubicBezTo>
                  <a:pt x="4500" y="1113"/>
                  <a:pt x="4508" y="1116"/>
                  <a:pt x="4519" y="1119"/>
                </a:cubicBezTo>
                <a:cubicBezTo>
                  <a:pt x="4555" y="1126"/>
                  <a:pt x="4555" y="1126"/>
                  <a:pt x="4555" y="1126"/>
                </a:cubicBezTo>
                <a:cubicBezTo>
                  <a:pt x="4575" y="1130"/>
                  <a:pt x="4590" y="1137"/>
                  <a:pt x="4600" y="1146"/>
                </a:cubicBezTo>
                <a:close/>
                <a:moveTo>
                  <a:pt x="3612" y="1036"/>
                </a:moveTo>
                <a:cubicBezTo>
                  <a:pt x="3621" y="1037"/>
                  <a:pt x="3621" y="1037"/>
                  <a:pt x="3621" y="1037"/>
                </a:cubicBezTo>
                <a:cubicBezTo>
                  <a:pt x="3621" y="1081"/>
                  <a:pt x="3621" y="1081"/>
                  <a:pt x="3621" y="1081"/>
                </a:cubicBezTo>
                <a:cubicBezTo>
                  <a:pt x="3611" y="1079"/>
                  <a:pt x="3611" y="1079"/>
                  <a:pt x="3611" y="1079"/>
                </a:cubicBezTo>
                <a:cubicBezTo>
                  <a:pt x="3597" y="1078"/>
                  <a:pt x="3597" y="1078"/>
                  <a:pt x="3597" y="1078"/>
                </a:cubicBezTo>
                <a:cubicBezTo>
                  <a:pt x="3588" y="1078"/>
                  <a:pt x="3580" y="1080"/>
                  <a:pt x="3573" y="1084"/>
                </a:cubicBezTo>
                <a:cubicBezTo>
                  <a:pt x="3566" y="1088"/>
                  <a:pt x="3560" y="1093"/>
                  <a:pt x="3556" y="1100"/>
                </a:cubicBezTo>
                <a:cubicBezTo>
                  <a:pt x="3552" y="1106"/>
                  <a:pt x="3550" y="1114"/>
                  <a:pt x="3550" y="1123"/>
                </a:cubicBezTo>
                <a:cubicBezTo>
                  <a:pt x="3550" y="1242"/>
                  <a:pt x="3550" y="1242"/>
                  <a:pt x="3550" y="1242"/>
                </a:cubicBezTo>
                <a:cubicBezTo>
                  <a:pt x="3499" y="1242"/>
                  <a:pt x="3499" y="1242"/>
                  <a:pt x="3499" y="1242"/>
                </a:cubicBezTo>
                <a:cubicBezTo>
                  <a:pt x="3499" y="1039"/>
                  <a:pt x="3499" y="1039"/>
                  <a:pt x="3499" y="1039"/>
                </a:cubicBezTo>
                <a:cubicBezTo>
                  <a:pt x="3548" y="1039"/>
                  <a:pt x="3548" y="1039"/>
                  <a:pt x="3548" y="1039"/>
                </a:cubicBezTo>
                <a:cubicBezTo>
                  <a:pt x="3548" y="1073"/>
                  <a:pt x="3548" y="1073"/>
                  <a:pt x="3548" y="1073"/>
                </a:cubicBezTo>
                <a:cubicBezTo>
                  <a:pt x="3550" y="1073"/>
                  <a:pt x="3550" y="1073"/>
                  <a:pt x="3550" y="1073"/>
                </a:cubicBezTo>
                <a:cubicBezTo>
                  <a:pt x="3554" y="1061"/>
                  <a:pt x="3561" y="1052"/>
                  <a:pt x="3570" y="1045"/>
                </a:cubicBezTo>
                <a:cubicBezTo>
                  <a:pt x="3580" y="1039"/>
                  <a:pt x="3590" y="1036"/>
                  <a:pt x="3603" y="1036"/>
                </a:cubicBezTo>
                <a:lnTo>
                  <a:pt x="3612" y="1036"/>
                </a:lnTo>
                <a:close/>
                <a:moveTo>
                  <a:pt x="3212" y="1146"/>
                </a:moveTo>
                <a:cubicBezTo>
                  <a:pt x="3222" y="1155"/>
                  <a:pt x="3227" y="1167"/>
                  <a:pt x="3227" y="1181"/>
                </a:cubicBezTo>
                <a:cubicBezTo>
                  <a:pt x="3227" y="1194"/>
                  <a:pt x="3223" y="1205"/>
                  <a:pt x="3215" y="1215"/>
                </a:cubicBezTo>
                <a:cubicBezTo>
                  <a:pt x="3208" y="1225"/>
                  <a:pt x="3197" y="1233"/>
                  <a:pt x="3183" y="1238"/>
                </a:cubicBezTo>
                <a:cubicBezTo>
                  <a:pt x="3170" y="1243"/>
                  <a:pt x="3154" y="1246"/>
                  <a:pt x="3136" y="1246"/>
                </a:cubicBezTo>
                <a:cubicBezTo>
                  <a:pt x="3110" y="1246"/>
                  <a:pt x="3089" y="1241"/>
                  <a:pt x="3074" y="1231"/>
                </a:cubicBezTo>
                <a:cubicBezTo>
                  <a:pt x="3058" y="1220"/>
                  <a:pt x="3048" y="1205"/>
                  <a:pt x="3045" y="1187"/>
                </a:cubicBezTo>
                <a:cubicBezTo>
                  <a:pt x="3094" y="1182"/>
                  <a:pt x="3094" y="1182"/>
                  <a:pt x="3094" y="1182"/>
                </a:cubicBezTo>
                <a:cubicBezTo>
                  <a:pt x="3096" y="1191"/>
                  <a:pt x="3101" y="1198"/>
                  <a:pt x="3108" y="1203"/>
                </a:cubicBezTo>
                <a:cubicBezTo>
                  <a:pt x="3115" y="1208"/>
                  <a:pt x="3125" y="1210"/>
                  <a:pt x="3136" y="1210"/>
                </a:cubicBezTo>
                <a:cubicBezTo>
                  <a:pt x="3148" y="1210"/>
                  <a:pt x="3158" y="1208"/>
                  <a:pt x="3165" y="1203"/>
                </a:cubicBezTo>
                <a:cubicBezTo>
                  <a:pt x="3172" y="1198"/>
                  <a:pt x="3176" y="1193"/>
                  <a:pt x="3176" y="1186"/>
                </a:cubicBezTo>
                <a:cubicBezTo>
                  <a:pt x="3169" y="1171"/>
                  <a:pt x="3169" y="1171"/>
                  <a:pt x="3169" y="1171"/>
                </a:cubicBezTo>
                <a:cubicBezTo>
                  <a:pt x="3164" y="1167"/>
                  <a:pt x="3157" y="1164"/>
                  <a:pt x="3147" y="1162"/>
                </a:cubicBezTo>
                <a:cubicBezTo>
                  <a:pt x="3111" y="1155"/>
                  <a:pt x="3111" y="1155"/>
                  <a:pt x="3111" y="1155"/>
                </a:cubicBezTo>
                <a:cubicBezTo>
                  <a:pt x="3091" y="1151"/>
                  <a:pt x="3076" y="1144"/>
                  <a:pt x="3066" y="1135"/>
                </a:cubicBezTo>
                <a:cubicBezTo>
                  <a:pt x="3056" y="1125"/>
                  <a:pt x="3051" y="1113"/>
                  <a:pt x="3051" y="1098"/>
                </a:cubicBezTo>
                <a:cubicBezTo>
                  <a:pt x="3051" y="1085"/>
                  <a:pt x="3055" y="1074"/>
                  <a:pt x="3062" y="1065"/>
                </a:cubicBezTo>
                <a:cubicBezTo>
                  <a:pt x="3069" y="1056"/>
                  <a:pt x="3079" y="1049"/>
                  <a:pt x="3092" y="1044"/>
                </a:cubicBezTo>
                <a:cubicBezTo>
                  <a:pt x="3105" y="1038"/>
                  <a:pt x="3120" y="1036"/>
                  <a:pt x="3137" y="1036"/>
                </a:cubicBezTo>
                <a:cubicBezTo>
                  <a:pt x="3162" y="1036"/>
                  <a:pt x="3182" y="1041"/>
                  <a:pt x="3196" y="1051"/>
                </a:cubicBezTo>
                <a:cubicBezTo>
                  <a:pt x="3210" y="1061"/>
                  <a:pt x="3219" y="1075"/>
                  <a:pt x="3223" y="1092"/>
                </a:cubicBezTo>
                <a:cubicBezTo>
                  <a:pt x="3177" y="1097"/>
                  <a:pt x="3177" y="1097"/>
                  <a:pt x="3177" y="1097"/>
                </a:cubicBezTo>
                <a:cubicBezTo>
                  <a:pt x="3170" y="1085"/>
                  <a:pt x="3170" y="1085"/>
                  <a:pt x="3170" y="1085"/>
                </a:cubicBezTo>
                <a:cubicBezTo>
                  <a:pt x="3157" y="1075"/>
                  <a:pt x="3157" y="1075"/>
                  <a:pt x="3157" y="1075"/>
                </a:cubicBezTo>
                <a:cubicBezTo>
                  <a:pt x="3152" y="1073"/>
                  <a:pt x="3146" y="1072"/>
                  <a:pt x="3138" y="1072"/>
                </a:cubicBezTo>
                <a:cubicBezTo>
                  <a:pt x="3127" y="1072"/>
                  <a:pt x="3119" y="1074"/>
                  <a:pt x="3112" y="1078"/>
                </a:cubicBezTo>
                <a:cubicBezTo>
                  <a:pt x="3105" y="1083"/>
                  <a:pt x="3101" y="1088"/>
                  <a:pt x="3101" y="1095"/>
                </a:cubicBezTo>
                <a:cubicBezTo>
                  <a:pt x="3108" y="1110"/>
                  <a:pt x="3108" y="1110"/>
                  <a:pt x="3108" y="1110"/>
                </a:cubicBezTo>
                <a:cubicBezTo>
                  <a:pt x="3113" y="1113"/>
                  <a:pt x="3120" y="1116"/>
                  <a:pt x="3131" y="1119"/>
                </a:cubicBezTo>
                <a:cubicBezTo>
                  <a:pt x="3167" y="1126"/>
                  <a:pt x="3167" y="1126"/>
                  <a:pt x="3167" y="1126"/>
                </a:cubicBezTo>
                <a:cubicBezTo>
                  <a:pt x="3188" y="1130"/>
                  <a:pt x="3202" y="1137"/>
                  <a:pt x="3212" y="1146"/>
                </a:cubicBezTo>
                <a:close/>
                <a:moveTo>
                  <a:pt x="2668" y="1203"/>
                </a:moveTo>
                <a:cubicBezTo>
                  <a:pt x="2677" y="1240"/>
                  <a:pt x="2677" y="1240"/>
                  <a:pt x="2677" y="1240"/>
                </a:cubicBezTo>
                <a:cubicBezTo>
                  <a:pt x="2665" y="1243"/>
                  <a:pt x="2665" y="1243"/>
                  <a:pt x="2665" y="1243"/>
                </a:cubicBezTo>
                <a:cubicBezTo>
                  <a:pt x="2661" y="1244"/>
                  <a:pt x="2655" y="1245"/>
                  <a:pt x="2647" y="1245"/>
                </a:cubicBezTo>
                <a:cubicBezTo>
                  <a:pt x="2635" y="1245"/>
                  <a:pt x="2624" y="1244"/>
                  <a:pt x="2614" y="1240"/>
                </a:cubicBezTo>
                <a:cubicBezTo>
                  <a:pt x="2603" y="1236"/>
                  <a:pt x="2596" y="1229"/>
                  <a:pt x="2590" y="1221"/>
                </a:cubicBezTo>
                <a:cubicBezTo>
                  <a:pt x="2584" y="1212"/>
                  <a:pt x="2581" y="1202"/>
                  <a:pt x="2581" y="1189"/>
                </a:cubicBezTo>
                <a:cubicBezTo>
                  <a:pt x="2581" y="1076"/>
                  <a:pt x="2581" y="1076"/>
                  <a:pt x="2581" y="1076"/>
                </a:cubicBezTo>
                <a:cubicBezTo>
                  <a:pt x="2551" y="1076"/>
                  <a:pt x="2551" y="1076"/>
                  <a:pt x="2551" y="1076"/>
                </a:cubicBezTo>
                <a:cubicBezTo>
                  <a:pt x="2551" y="1039"/>
                  <a:pt x="2551" y="1039"/>
                  <a:pt x="2551" y="1039"/>
                </a:cubicBezTo>
                <a:cubicBezTo>
                  <a:pt x="2581" y="1039"/>
                  <a:pt x="2581" y="1039"/>
                  <a:pt x="2581" y="1039"/>
                </a:cubicBezTo>
                <a:cubicBezTo>
                  <a:pt x="2581" y="990"/>
                  <a:pt x="2581" y="990"/>
                  <a:pt x="2581" y="990"/>
                </a:cubicBezTo>
                <a:cubicBezTo>
                  <a:pt x="2631" y="990"/>
                  <a:pt x="2631" y="990"/>
                  <a:pt x="2631" y="990"/>
                </a:cubicBezTo>
                <a:cubicBezTo>
                  <a:pt x="2631" y="1039"/>
                  <a:pt x="2631" y="1039"/>
                  <a:pt x="2631" y="1039"/>
                </a:cubicBezTo>
                <a:cubicBezTo>
                  <a:pt x="2673" y="1039"/>
                  <a:pt x="2673" y="1039"/>
                  <a:pt x="2673" y="1039"/>
                </a:cubicBezTo>
                <a:cubicBezTo>
                  <a:pt x="2673" y="1076"/>
                  <a:pt x="2673" y="1076"/>
                  <a:pt x="2673" y="1076"/>
                </a:cubicBezTo>
                <a:cubicBezTo>
                  <a:pt x="2631" y="1076"/>
                  <a:pt x="2631" y="1076"/>
                  <a:pt x="2631" y="1076"/>
                </a:cubicBezTo>
                <a:cubicBezTo>
                  <a:pt x="2631" y="1181"/>
                  <a:pt x="2631" y="1181"/>
                  <a:pt x="2631" y="1181"/>
                </a:cubicBezTo>
                <a:cubicBezTo>
                  <a:pt x="2634" y="1196"/>
                  <a:pt x="2634" y="1196"/>
                  <a:pt x="2634" y="1196"/>
                </a:cubicBezTo>
                <a:cubicBezTo>
                  <a:pt x="2642" y="1203"/>
                  <a:pt x="2642" y="1203"/>
                  <a:pt x="2642" y="1203"/>
                </a:cubicBezTo>
                <a:cubicBezTo>
                  <a:pt x="2654" y="1205"/>
                  <a:pt x="2654" y="1205"/>
                  <a:pt x="2654" y="1205"/>
                </a:cubicBezTo>
                <a:cubicBezTo>
                  <a:pt x="2662" y="1204"/>
                  <a:pt x="2662" y="1204"/>
                  <a:pt x="2662" y="1204"/>
                </a:cubicBezTo>
                <a:lnTo>
                  <a:pt x="2668" y="1203"/>
                </a:lnTo>
                <a:close/>
                <a:moveTo>
                  <a:pt x="2898" y="1071"/>
                </a:moveTo>
                <a:cubicBezTo>
                  <a:pt x="2904" y="1082"/>
                  <a:pt x="2907" y="1096"/>
                  <a:pt x="2907" y="1113"/>
                </a:cubicBezTo>
                <a:cubicBezTo>
                  <a:pt x="2907" y="1242"/>
                  <a:pt x="2907" y="1242"/>
                  <a:pt x="2907" y="1242"/>
                </a:cubicBezTo>
                <a:cubicBezTo>
                  <a:pt x="2857" y="1242"/>
                  <a:pt x="2857" y="1242"/>
                  <a:pt x="2857" y="1242"/>
                </a:cubicBezTo>
                <a:cubicBezTo>
                  <a:pt x="2857" y="1120"/>
                  <a:pt x="2857" y="1120"/>
                  <a:pt x="2857" y="1120"/>
                </a:cubicBezTo>
                <a:cubicBezTo>
                  <a:pt x="2857" y="1106"/>
                  <a:pt x="2853" y="1096"/>
                  <a:pt x="2846" y="1088"/>
                </a:cubicBezTo>
                <a:cubicBezTo>
                  <a:pt x="2839" y="1080"/>
                  <a:pt x="2829" y="1077"/>
                  <a:pt x="2815" y="1077"/>
                </a:cubicBezTo>
                <a:cubicBezTo>
                  <a:pt x="2806" y="1077"/>
                  <a:pt x="2799" y="1078"/>
                  <a:pt x="2792" y="1082"/>
                </a:cubicBezTo>
                <a:cubicBezTo>
                  <a:pt x="2785" y="1086"/>
                  <a:pt x="2779" y="1091"/>
                  <a:pt x="2775" y="1098"/>
                </a:cubicBezTo>
                <a:cubicBezTo>
                  <a:pt x="2771" y="1105"/>
                  <a:pt x="2769" y="1113"/>
                  <a:pt x="2769" y="1123"/>
                </a:cubicBezTo>
                <a:cubicBezTo>
                  <a:pt x="2769" y="1242"/>
                  <a:pt x="2769" y="1242"/>
                  <a:pt x="2769" y="1242"/>
                </a:cubicBezTo>
                <a:cubicBezTo>
                  <a:pt x="2719" y="1242"/>
                  <a:pt x="2719" y="1242"/>
                  <a:pt x="2719" y="1242"/>
                </a:cubicBezTo>
                <a:cubicBezTo>
                  <a:pt x="2719" y="971"/>
                  <a:pt x="2719" y="971"/>
                  <a:pt x="2719" y="971"/>
                </a:cubicBezTo>
                <a:cubicBezTo>
                  <a:pt x="2768" y="971"/>
                  <a:pt x="2768" y="971"/>
                  <a:pt x="2768" y="971"/>
                </a:cubicBezTo>
                <a:cubicBezTo>
                  <a:pt x="2768" y="1073"/>
                  <a:pt x="2768" y="1073"/>
                  <a:pt x="2768" y="1073"/>
                </a:cubicBezTo>
                <a:cubicBezTo>
                  <a:pt x="2771" y="1073"/>
                  <a:pt x="2771" y="1073"/>
                  <a:pt x="2771" y="1073"/>
                </a:cubicBezTo>
                <a:cubicBezTo>
                  <a:pt x="2776" y="1062"/>
                  <a:pt x="2783" y="1053"/>
                  <a:pt x="2794" y="1046"/>
                </a:cubicBezTo>
                <a:cubicBezTo>
                  <a:pt x="2804" y="1039"/>
                  <a:pt x="2818" y="1036"/>
                  <a:pt x="2834" y="1036"/>
                </a:cubicBezTo>
                <a:cubicBezTo>
                  <a:pt x="2849" y="1036"/>
                  <a:pt x="2862" y="1039"/>
                  <a:pt x="2873" y="1045"/>
                </a:cubicBezTo>
                <a:cubicBezTo>
                  <a:pt x="2884" y="1051"/>
                  <a:pt x="2892" y="1059"/>
                  <a:pt x="2898" y="1071"/>
                </a:cubicBezTo>
                <a:close/>
                <a:moveTo>
                  <a:pt x="3428" y="1061"/>
                </a:moveTo>
                <a:cubicBezTo>
                  <a:pt x="3419" y="1052"/>
                  <a:pt x="3409" y="1046"/>
                  <a:pt x="3397" y="1042"/>
                </a:cubicBezTo>
                <a:cubicBezTo>
                  <a:pt x="3385" y="1038"/>
                  <a:pt x="3373" y="1036"/>
                  <a:pt x="3360" y="1036"/>
                </a:cubicBezTo>
                <a:cubicBezTo>
                  <a:pt x="3340" y="1036"/>
                  <a:pt x="3322" y="1040"/>
                  <a:pt x="3307" y="1049"/>
                </a:cubicBezTo>
                <a:cubicBezTo>
                  <a:pt x="3292" y="1058"/>
                  <a:pt x="3280" y="1071"/>
                  <a:pt x="3272" y="1086"/>
                </a:cubicBezTo>
                <a:cubicBezTo>
                  <a:pt x="3264" y="1102"/>
                  <a:pt x="3259" y="1121"/>
                  <a:pt x="3259" y="1142"/>
                </a:cubicBezTo>
                <a:cubicBezTo>
                  <a:pt x="3259" y="1163"/>
                  <a:pt x="3264" y="1181"/>
                  <a:pt x="3272" y="1197"/>
                </a:cubicBezTo>
                <a:cubicBezTo>
                  <a:pt x="3280" y="1213"/>
                  <a:pt x="3292" y="1225"/>
                  <a:pt x="3307" y="1233"/>
                </a:cubicBezTo>
                <a:cubicBezTo>
                  <a:pt x="3323" y="1242"/>
                  <a:pt x="3341" y="1246"/>
                  <a:pt x="3363" y="1246"/>
                </a:cubicBezTo>
                <a:cubicBezTo>
                  <a:pt x="3379" y="1246"/>
                  <a:pt x="3394" y="1244"/>
                  <a:pt x="3407" y="1239"/>
                </a:cubicBezTo>
                <a:cubicBezTo>
                  <a:pt x="3419" y="1234"/>
                  <a:pt x="3430" y="1227"/>
                  <a:pt x="3438" y="1219"/>
                </a:cubicBezTo>
                <a:cubicBezTo>
                  <a:pt x="3446" y="1210"/>
                  <a:pt x="3452" y="1199"/>
                  <a:pt x="3455" y="1188"/>
                </a:cubicBezTo>
                <a:cubicBezTo>
                  <a:pt x="3408" y="1183"/>
                  <a:pt x="3408" y="1183"/>
                  <a:pt x="3408" y="1183"/>
                </a:cubicBezTo>
                <a:cubicBezTo>
                  <a:pt x="3398" y="1197"/>
                  <a:pt x="3398" y="1197"/>
                  <a:pt x="3398" y="1197"/>
                </a:cubicBezTo>
                <a:cubicBezTo>
                  <a:pt x="3383" y="1206"/>
                  <a:pt x="3383" y="1206"/>
                  <a:pt x="3383" y="1206"/>
                </a:cubicBezTo>
                <a:cubicBezTo>
                  <a:pt x="3377" y="1208"/>
                  <a:pt x="3371" y="1209"/>
                  <a:pt x="3363" y="1209"/>
                </a:cubicBezTo>
                <a:cubicBezTo>
                  <a:pt x="3352" y="1209"/>
                  <a:pt x="3343" y="1207"/>
                  <a:pt x="3335" y="1202"/>
                </a:cubicBezTo>
                <a:cubicBezTo>
                  <a:pt x="3327" y="1198"/>
                  <a:pt x="3320" y="1191"/>
                  <a:pt x="3316" y="1183"/>
                </a:cubicBezTo>
                <a:cubicBezTo>
                  <a:pt x="3311" y="1175"/>
                  <a:pt x="3309" y="1165"/>
                  <a:pt x="3309" y="1154"/>
                </a:cubicBezTo>
                <a:cubicBezTo>
                  <a:pt x="3457" y="1154"/>
                  <a:pt x="3457" y="1154"/>
                  <a:pt x="3457" y="1154"/>
                </a:cubicBezTo>
                <a:cubicBezTo>
                  <a:pt x="3457" y="1139"/>
                  <a:pt x="3457" y="1139"/>
                  <a:pt x="3457" y="1139"/>
                </a:cubicBezTo>
                <a:cubicBezTo>
                  <a:pt x="3457" y="1121"/>
                  <a:pt x="3454" y="1106"/>
                  <a:pt x="3449" y="1093"/>
                </a:cubicBezTo>
                <a:cubicBezTo>
                  <a:pt x="3444" y="1080"/>
                  <a:pt x="3437" y="1069"/>
                  <a:pt x="3428" y="1061"/>
                </a:cubicBezTo>
                <a:close/>
                <a:moveTo>
                  <a:pt x="3309" y="1121"/>
                </a:moveTo>
                <a:cubicBezTo>
                  <a:pt x="3310" y="1113"/>
                  <a:pt x="3312" y="1106"/>
                  <a:pt x="3316" y="1099"/>
                </a:cubicBezTo>
                <a:cubicBezTo>
                  <a:pt x="3320" y="1091"/>
                  <a:pt x="3326" y="1085"/>
                  <a:pt x="3334" y="1080"/>
                </a:cubicBezTo>
                <a:cubicBezTo>
                  <a:pt x="3341" y="1076"/>
                  <a:pt x="3350" y="1073"/>
                  <a:pt x="3361" y="1073"/>
                </a:cubicBezTo>
                <a:cubicBezTo>
                  <a:pt x="3370" y="1073"/>
                  <a:pt x="3379" y="1075"/>
                  <a:pt x="3386" y="1080"/>
                </a:cubicBezTo>
                <a:cubicBezTo>
                  <a:pt x="3393" y="1084"/>
                  <a:pt x="3399" y="1089"/>
                  <a:pt x="3403" y="1097"/>
                </a:cubicBezTo>
                <a:cubicBezTo>
                  <a:pt x="3407" y="1104"/>
                  <a:pt x="3409" y="1112"/>
                  <a:pt x="3409" y="1121"/>
                </a:cubicBezTo>
                <a:lnTo>
                  <a:pt x="3309" y="1121"/>
                </a:lnTo>
                <a:close/>
                <a:moveTo>
                  <a:pt x="2975" y="754"/>
                </a:moveTo>
                <a:cubicBezTo>
                  <a:pt x="2861" y="754"/>
                  <a:pt x="2799" y="692"/>
                  <a:pt x="2791" y="557"/>
                </a:cubicBezTo>
                <a:cubicBezTo>
                  <a:pt x="3265" y="557"/>
                  <a:pt x="3265" y="557"/>
                  <a:pt x="3265" y="557"/>
                </a:cubicBezTo>
                <a:cubicBezTo>
                  <a:pt x="3265" y="551"/>
                  <a:pt x="3268" y="529"/>
                  <a:pt x="3268" y="506"/>
                </a:cubicBezTo>
                <a:cubicBezTo>
                  <a:pt x="3268" y="275"/>
                  <a:pt x="3157" y="171"/>
                  <a:pt x="2945" y="171"/>
                </a:cubicBezTo>
                <a:cubicBezTo>
                  <a:pt x="2732" y="171"/>
                  <a:pt x="2590" y="306"/>
                  <a:pt x="2590" y="525"/>
                </a:cubicBezTo>
                <a:cubicBezTo>
                  <a:pt x="2590" y="739"/>
                  <a:pt x="2713" y="871"/>
                  <a:pt x="2959" y="871"/>
                </a:cubicBezTo>
                <a:cubicBezTo>
                  <a:pt x="3107" y="871"/>
                  <a:pt x="3184" y="838"/>
                  <a:pt x="3242" y="805"/>
                </a:cubicBezTo>
                <a:cubicBezTo>
                  <a:pt x="3242" y="680"/>
                  <a:pt x="3242" y="680"/>
                  <a:pt x="3242" y="680"/>
                </a:cubicBezTo>
                <a:cubicBezTo>
                  <a:pt x="3130" y="680"/>
                  <a:pt x="3130" y="680"/>
                  <a:pt x="3130" y="680"/>
                </a:cubicBezTo>
                <a:cubicBezTo>
                  <a:pt x="3094" y="724"/>
                  <a:pt x="3063" y="754"/>
                  <a:pt x="2975" y="754"/>
                </a:cubicBezTo>
                <a:close/>
                <a:moveTo>
                  <a:pt x="2945" y="284"/>
                </a:moveTo>
                <a:cubicBezTo>
                  <a:pt x="3026" y="284"/>
                  <a:pt x="3064" y="331"/>
                  <a:pt x="3071" y="450"/>
                </a:cubicBezTo>
                <a:cubicBezTo>
                  <a:pt x="2794" y="450"/>
                  <a:pt x="2794" y="450"/>
                  <a:pt x="2794" y="450"/>
                </a:cubicBezTo>
                <a:cubicBezTo>
                  <a:pt x="2809" y="333"/>
                  <a:pt x="2863" y="284"/>
                  <a:pt x="2945" y="28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6253913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Empty">
    <p:spTree>
      <p:nvGrpSpPr>
        <p:cNvPr id="1" name=""/>
        <p:cNvGrpSpPr/>
        <p:nvPr/>
      </p:nvGrpSpPr>
      <p:grpSpPr>
        <a:xfrm>
          <a:off x="0" y="0"/>
          <a:ext cx="0" cy="0"/>
          <a:chOff x="0" y="0"/>
          <a:chExt cx="0" cy="0"/>
        </a:xfrm>
      </p:grpSpPr>
      <p:sp>
        <p:nvSpPr>
          <p:cNvPr id="2" name="LS_equensWorldline  (JU-Free) " hidden="1">
            <a:extLst>
              <a:ext uri="{FF2B5EF4-FFF2-40B4-BE49-F238E27FC236}">
                <a16:creationId xmlns:a16="http://schemas.microsoft.com/office/drawing/2014/main" xmlns="" id="{B7FAC7D7-C002-4192-884E-64D25B7CA964}"/>
              </a:ext>
            </a:extLst>
          </p:cNvPr>
          <p:cNvSpPr>
            <a:spLocks/>
          </p:cNvSpPr>
          <p:nvPr userDrawn="1"/>
        </p:nvSpPr>
        <p:spPr bwMode="auto">
          <a:xfrm>
            <a:off x="6631782" y="4704840"/>
            <a:ext cx="2296716" cy="267891"/>
          </a:xfrm>
          <a:custGeom>
            <a:avLst/>
            <a:gdLst>
              <a:gd name="T0" fmla="*/ 625 w 9643"/>
              <a:gd name="T1" fmla="*/ 744 h 1128"/>
              <a:gd name="T2" fmla="*/ 652 w 9643"/>
              <a:gd name="T3" fmla="*/ 572 h 1128"/>
              <a:gd name="T4" fmla="*/ 201 w 9643"/>
              <a:gd name="T5" fmla="*/ 518 h 1128"/>
              <a:gd name="T6" fmla="*/ 989 w 9643"/>
              <a:gd name="T7" fmla="*/ 244 h 1128"/>
              <a:gd name="T8" fmla="*/ 1091 w 9643"/>
              <a:gd name="T9" fmla="*/ 1028 h 1128"/>
              <a:gd name="T10" fmla="*/ 1374 w 9643"/>
              <a:gd name="T11" fmla="*/ 997 h 1128"/>
              <a:gd name="T12" fmla="*/ 1180 w 9643"/>
              <a:gd name="T13" fmla="*/ 396 h 1128"/>
              <a:gd name="T14" fmla="*/ 9047 w 9643"/>
              <a:gd name="T15" fmla="*/ 794 h 1128"/>
              <a:gd name="T16" fmla="*/ 8458 w 9643"/>
              <a:gd name="T17" fmla="*/ 324 h 1128"/>
              <a:gd name="T18" fmla="*/ 8162 w 9643"/>
              <a:gd name="T19" fmla="*/ 804 h 1128"/>
              <a:gd name="T20" fmla="*/ 7927 w 9643"/>
              <a:gd name="T21" fmla="*/ 532 h 1128"/>
              <a:gd name="T22" fmla="*/ 7750 w 9643"/>
              <a:gd name="T23" fmla="*/ 722 h 1128"/>
              <a:gd name="T24" fmla="*/ 7570 w 9643"/>
              <a:gd name="T25" fmla="*/ 721 h 1128"/>
              <a:gd name="T26" fmla="*/ 8062 w 9643"/>
              <a:gd name="T27" fmla="*/ 927 h 1128"/>
              <a:gd name="T28" fmla="*/ 8101 w 9643"/>
              <a:gd name="T29" fmla="*/ 929 h 1128"/>
              <a:gd name="T30" fmla="*/ 8461 w 9643"/>
              <a:gd name="T31" fmla="*/ 421 h 1128"/>
              <a:gd name="T32" fmla="*/ 8703 w 9643"/>
              <a:gd name="T33" fmla="*/ 744 h 1128"/>
              <a:gd name="T34" fmla="*/ 9616 w 9643"/>
              <a:gd name="T35" fmla="*/ 743 h 1128"/>
              <a:gd name="T36" fmla="*/ 9643 w 9643"/>
              <a:gd name="T37" fmla="*/ 573 h 1128"/>
              <a:gd name="T38" fmla="*/ 6409 w 9643"/>
              <a:gd name="T39" fmla="*/ 248 h 1128"/>
              <a:gd name="T40" fmla="*/ 6219 w 9643"/>
              <a:gd name="T41" fmla="*/ 913 h 1128"/>
              <a:gd name="T42" fmla="*/ 6409 w 9643"/>
              <a:gd name="T43" fmla="*/ 248 h 1128"/>
              <a:gd name="T44" fmla="*/ 7908 w 9643"/>
              <a:gd name="T45" fmla="*/ 125 h 1128"/>
              <a:gd name="T46" fmla="*/ 5741 w 9643"/>
              <a:gd name="T47" fmla="*/ 766 h 1128"/>
              <a:gd name="T48" fmla="*/ 5273 w 9643"/>
              <a:gd name="T49" fmla="*/ 589 h 1128"/>
              <a:gd name="T50" fmla="*/ 5674 w 9643"/>
              <a:gd name="T51" fmla="*/ 451 h 1128"/>
              <a:gd name="T52" fmla="*/ 3803 w 9643"/>
              <a:gd name="T53" fmla="*/ 929 h 1128"/>
              <a:gd name="T54" fmla="*/ 3921 w 9643"/>
              <a:gd name="T55" fmla="*/ 741 h 1128"/>
              <a:gd name="T56" fmla="*/ 4081 w 9643"/>
              <a:gd name="T57" fmla="*/ 424 h 1128"/>
              <a:gd name="T58" fmla="*/ 4105 w 9643"/>
              <a:gd name="T59" fmla="*/ 713 h 1128"/>
              <a:gd name="T60" fmla="*/ 4696 w 9643"/>
              <a:gd name="T61" fmla="*/ 353 h 1128"/>
              <a:gd name="T62" fmla="*/ 4045 w 9643"/>
              <a:gd name="T63" fmla="*/ 114 h 1128"/>
              <a:gd name="T64" fmla="*/ 4457 w 9643"/>
              <a:gd name="T65" fmla="*/ 690 h 1128"/>
              <a:gd name="T66" fmla="*/ 4985 w 9643"/>
              <a:gd name="T67" fmla="*/ 690 h 1128"/>
              <a:gd name="T68" fmla="*/ 5363 w 9643"/>
              <a:gd name="T69" fmla="*/ 0 h 1128"/>
              <a:gd name="T70" fmla="*/ 2172 w 9643"/>
              <a:gd name="T71" fmla="*/ 592 h 1128"/>
              <a:gd name="T72" fmla="*/ 2062 w 9643"/>
              <a:gd name="T73" fmla="*/ 264 h 1128"/>
              <a:gd name="T74" fmla="*/ 1638 w 9643"/>
              <a:gd name="T75" fmla="*/ 627 h 1128"/>
              <a:gd name="T76" fmla="*/ 1643 w 9643"/>
              <a:gd name="T77" fmla="*/ 931 h 1128"/>
              <a:gd name="T78" fmla="*/ 2056 w 9643"/>
              <a:gd name="T79" fmla="*/ 930 h 1128"/>
              <a:gd name="T80" fmla="*/ 2735 w 9643"/>
              <a:gd name="T81" fmla="*/ 743 h 1128"/>
              <a:gd name="T82" fmla="*/ 2509 w 9643"/>
              <a:gd name="T83" fmla="*/ 247 h 1128"/>
              <a:gd name="T84" fmla="*/ 7385 w 9643"/>
              <a:gd name="T85" fmla="*/ 45 h 1128"/>
              <a:gd name="T86" fmla="*/ 6846 w 9643"/>
              <a:gd name="T87" fmla="*/ 797 h 1128"/>
              <a:gd name="T88" fmla="*/ 6691 w 9643"/>
              <a:gd name="T89" fmla="*/ 149 h 1128"/>
              <a:gd name="T90" fmla="*/ 6511 w 9643"/>
              <a:gd name="T91" fmla="*/ 744 h 1128"/>
              <a:gd name="T92" fmla="*/ 7339 w 9643"/>
              <a:gd name="T93" fmla="*/ 913 h 1128"/>
              <a:gd name="T94" fmla="*/ 7135 w 9643"/>
              <a:gd name="T95" fmla="*/ 801 h 1128"/>
              <a:gd name="T96" fmla="*/ 3492 w 9643"/>
              <a:gd name="T97" fmla="*/ 426 h 1128"/>
              <a:gd name="T98" fmla="*/ 3069 w 9643"/>
              <a:gd name="T99" fmla="*/ 420 h 1128"/>
              <a:gd name="T100" fmla="*/ 3066 w 9643"/>
              <a:gd name="T101" fmla="*/ 323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43" h="1128">
                <a:moveTo>
                  <a:pt x="339" y="244"/>
                </a:moveTo>
                <a:cubicBezTo>
                  <a:pt x="146" y="244"/>
                  <a:pt x="0" y="377"/>
                  <a:pt x="0" y="591"/>
                </a:cubicBezTo>
                <a:cubicBezTo>
                  <a:pt x="0" y="801"/>
                  <a:pt x="125" y="931"/>
                  <a:pt x="352" y="931"/>
                </a:cubicBezTo>
                <a:cubicBezTo>
                  <a:pt x="492" y="931"/>
                  <a:pt x="570" y="896"/>
                  <a:pt x="625" y="866"/>
                </a:cubicBezTo>
                <a:cubicBezTo>
                  <a:pt x="625" y="744"/>
                  <a:pt x="625" y="744"/>
                  <a:pt x="625" y="744"/>
                </a:cubicBezTo>
                <a:cubicBezTo>
                  <a:pt x="566" y="744"/>
                  <a:pt x="566" y="744"/>
                  <a:pt x="566" y="744"/>
                </a:cubicBezTo>
                <a:cubicBezTo>
                  <a:pt x="521" y="776"/>
                  <a:pt x="460" y="800"/>
                  <a:pt x="382" y="800"/>
                </a:cubicBezTo>
                <a:cubicBezTo>
                  <a:pt x="274" y="800"/>
                  <a:pt x="208" y="763"/>
                  <a:pt x="199" y="629"/>
                </a:cubicBezTo>
                <a:cubicBezTo>
                  <a:pt x="649" y="629"/>
                  <a:pt x="649" y="629"/>
                  <a:pt x="649" y="629"/>
                </a:cubicBezTo>
                <a:cubicBezTo>
                  <a:pt x="649" y="623"/>
                  <a:pt x="652" y="595"/>
                  <a:pt x="652" y="572"/>
                </a:cubicBezTo>
                <a:cubicBezTo>
                  <a:pt x="652" y="352"/>
                  <a:pt x="543" y="244"/>
                  <a:pt x="339" y="244"/>
                </a:cubicBezTo>
                <a:close/>
                <a:moveTo>
                  <a:pt x="201" y="518"/>
                </a:moveTo>
                <a:cubicBezTo>
                  <a:pt x="216" y="393"/>
                  <a:pt x="272" y="361"/>
                  <a:pt x="339" y="361"/>
                </a:cubicBezTo>
                <a:cubicBezTo>
                  <a:pt x="415" y="361"/>
                  <a:pt x="457" y="399"/>
                  <a:pt x="461" y="518"/>
                </a:cubicBezTo>
                <a:lnTo>
                  <a:pt x="201" y="518"/>
                </a:lnTo>
                <a:close/>
                <a:moveTo>
                  <a:pt x="1374" y="997"/>
                </a:moveTo>
                <a:cubicBezTo>
                  <a:pt x="1374" y="264"/>
                  <a:pt x="1374" y="264"/>
                  <a:pt x="1374" y="264"/>
                </a:cubicBezTo>
                <a:cubicBezTo>
                  <a:pt x="1257" y="264"/>
                  <a:pt x="1257" y="264"/>
                  <a:pt x="1257" y="264"/>
                </a:cubicBezTo>
                <a:cubicBezTo>
                  <a:pt x="1237" y="264"/>
                  <a:pt x="1205" y="270"/>
                  <a:pt x="1189" y="327"/>
                </a:cubicBezTo>
                <a:cubicBezTo>
                  <a:pt x="1143" y="276"/>
                  <a:pt x="1083" y="244"/>
                  <a:pt x="989" y="244"/>
                </a:cubicBezTo>
                <a:cubicBezTo>
                  <a:pt x="854" y="244"/>
                  <a:pt x="695" y="364"/>
                  <a:pt x="695" y="610"/>
                </a:cubicBezTo>
                <a:cubicBezTo>
                  <a:pt x="695" y="861"/>
                  <a:pt x="845" y="929"/>
                  <a:pt x="984" y="929"/>
                </a:cubicBezTo>
                <a:cubicBezTo>
                  <a:pt x="1071" y="929"/>
                  <a:pt x="1135" y="901"/>
                  <a:pt x="1180" y="863"/>
                </a:cubicBezTo>
                <a:cubicBezTo>
                  <a:pt x="1180" y="1028"/>
                  <a:pt x="1180" y="1028"/>
                  <a:pt x="1180" y="1028"/>
                </a:cubicBezTo>
                <a:cubicBezTo>
                  <a:pt x="1091" y="1028"/>
                  <a:pt x="1091" y="1028"/>
                  <a:pt x="1091" y="1028"/>
                </a:cubicBezTo>
                <a:cubicBezTo>
                  <a:pt x="1091" y="1128"/>
                  <a:pt x="1091" y="1128"/>
                  <a:pt x="1091" y="1128"/>
                </a:cubicBezTo>
                <a:cubicBezTo>
                  <a:pt x="1457" y="1128"/>
                  <a:pt x="1457" y="1128"/>
                  <a:pt x="1457" y="1128"/>
                </a:cubicBezTo>
                <a:cubicBezTo>
                  <a:pt x="1457" y="1028"/>
                  <a:pt x="1457" y="1028"/>
                  <a:pt x="1457" y="1028"/>
                </a:cubicBezTo>
                <a:cubicBezTo>
                  <a:pt x="1407" y="1028"/>
                  <a:pt x="1407" y="1028"/>
                  <a:pt x="1407" y="1028"/>
                </a:cubicBezTo>
                <a:cubicBezTo>
                  <a:pt x="1391" y="1028"/>
                  <a:pt x="1374" y="1012"/>
                  <a:pt x="1374" y="997"/>
                </a:cubicBezTo>
                <a:close/>
                <a:moveTo>
                  <a:pt x="1180" y="785"/>
                </a:moveTo>
                <a:cubicBezTo>
                  <a:pt x="1146" y="806"/>
                  <a:pt x="1102" y="819"/>
                  <a:pt x="1049" y="819"/>
                </a:cubicBezTo>
                <a:cubicBezTo>
                  <a:pt x="969" y="819"/>
                  <a:pt x="891" y="786"/>
                  <a:pt x="891" y="607"/>
                </a:cubicBezTo>
                <a:cubicBezTo>
                  <a:pt x="891" y="441"/>
                  <a:pt x="973" y="373"/>
                  <a:pt x="1065" y="373"/>
                </a:cubicBezTo>
                <a:cubicBezTo>
                  <a:pt x="1105" y="373"/>
                  <a:pt x="1147" y="384"/>
                  <a:pt x="1180" y="396"/>
                </a:cubicBezTo>
                <a:lnTo>
                  <a:pt x="1180" y="785"/>
                </a:lnTo>
                <a:close/>
                <a:moveTo>
                  <a:pt x="9643" y="573"/>
                </a:moveTo>
                <a:cubicBezTo>
                  <a:pt x="9643" y="354"/>
                  <a:pt x="9535" y="247"/>
                  <a:pt x="9331" y="247"/>
                </a:cubicBezTo>
                <a:cubicBezTo>
                  <a:pt x="9139" y="247"/>
                  <a:pt x="8994" y="378"/>
                  <a:pt x="8994" y="591"/>
                </a:cubicBezTo>
                <a:cubicBezTo>
                  <a:pt x="8994" y="672"/>
                  <a:pt x="9012" y="740"/>
                  <a:pt x="9047" y="794"/>
                </a:cubicBezTo>
                <a:cubicBezTo>
                  <a:pt x="9023" y="801"/>
                  <a:pt x="8997" y="806"/>
                  <a:pt x="8970" y="806"/>
                </a:cubicBezTo>
                <a:cubicBezTo>
                  <a:pt x="8919" y="806"/>
                  <a:pt x="8891" y="792"/>
                  <a:pt x="8884" y="745"/>
                </a:cubicBezTo>
                <a:cubicBezTo>
                  <a:pt x="8884" y="427"/>
                  <a:pt x="8884" y="427"/>
                  <a:pt x="8884" y="427"/>
                </a:cubicBezTo>
                <a:cubicBezTo>
                  <a:pt x="8884" y="278"/>
                  <a:pt x="8799" y="248"/>
                  <a:pt x="8698" y="248"/>
                </a:cubicBezTo>
                <a:cubicBezTo>
                  <a:pt x="8606" y="248"/>
                  <a:pt x="8523" y="278"/>
                  <a:pt x="8458" y="324"/>
                </a:cubicBezTo>
                <a:cubicBezTo>
                  <a:pt x="8451" y="267"/>
                  <a:pt x="8432" y="264"/>
                  <a:pt x="8399" y="264"/>
                </a:cubicBezTo>
                <a:cubicBezTo>
                  <a:pt x="8279" y="264"/>
                  <a:pt x="8279" y="264"/>
                  <a:pt x="8279" y="264"/>
                </a:cubicBezTo>
                <a:cubicBezTo>
                  <a:pt x="8279" y="790"/>
                  <a:pt x="8279" y="790"/>
                  <a:pt x="8279" y="790"/>
                </a:cubicBezTo>
                <a:cubicBezTo>
                  <a:pt x="8252" y="799"/>
                  <a:pt x="8222" y="806"/>
                  <a:pt x="8191" y="806"/>
                </a:cubicBezTo>
                <a:cubicBezTo>
                  <a:pt x="8180" y="806"/>
                  <a:pt x="8171" y="806"/>
                  <a:pt x="8162" y="804"/>
                </a:cubicBezTo>
                <a:cubicBezTo>
                  <a:pt x="8125" y="798"/>
                  <a:pt x="8106" y="776"/>
                  <a:pt x="8106" y="724"/>
                </a:cubicBezTo>
                <a:cubicBezTo>
                  <a:pt x="8106" y="381"/>
                  <a:pt x="8106" y="381"/>
                  <a:pt x="8106" y="381"/>
                </a:cubicBezTo>
                <a:cubicBezTo>
                  <a:pt x="8106" y="279"/>
                  <a:pt x="8097" y="264"/>
                  <a:pt x="8033" y="264"/>
                </a:cubicBezTo>
                <a:cubicBezTo>
                  <a:pt x="7927" y="264"/>
                  <a:pt x="7927" y="264"/>
                  <a:pt x="7927" y="264"/>
                </a:cubicBezTo>
                <a:cubicBezTo>
                  <a:pt x="7927" y="532"/>
                  <a:pt x="7927" y="532"/>
                  <a:pt x="7927" y="532"/>
                </a:cubicBezTo>
                <a:cubicBezTo>
                  <a:pt x="7927" y="723"/>
                  <a:pt x="7927" y="723"/>
                  <a:pt x="7927" y="723"/>
                </a:cubicBezTo>
                <a:cubicBezTo>
                  <a:pt x="7927" y="726"/>
                  <a:pt x="7927" y="726"/>
                  <a:pt x="7927" y="726"/>
                </a:cubicBezTo>
                <a:cubicBezTo>
                  <a:pt x="7927" y="790"/>
                  <a:pt x="7927" y="790"/>
                  <a:pt x="7927" y="790"/>
                </a:cubicBezTo>
                <a:cubicBezTo>
                  <a:pt x="7899" y="799"/>
                  <a:pt x="7869" y="806"/>
                  <a:pt x="7837" y="806"/>
                </a:cubicBezTo>
                <a:cubicBezTo>
                  <a:pt x="7778" y="806"/>
                  <a:pt x="7750" y="788"/>
                  <a:pt x="7750" y="722"/>
                </a:cubicBezTo>
                <a:cubicBezTo>
                  <a:pt x="7749" y="148"/>
                  <a:pt x="7749" y="148"/>
                  <a:pt x="7749" y="148"/>
                </a:cubicBezTo>
                <a:cubicBezTo>
                  <a:pt x="7749" y="60"/>
                  <a:pt x="7739" y="45"/>
                  <a:pt x="7674" y="45"/>
                </a:cubicBezTo>
                <a:cubicBezTo>
                  <a:pt x="7570" y="45"/>
                  <a:pt x="7570" y="45"/>
                  <a:pt x="7570" y="45"/>
                </a:cubicBezTo>
                <a:cubicBezTo>
                  <a:pt x="7570" y="552"/>
                  <a:pt x="7570" y="552"/>
                  <a:pt x="7570" y="552"/>
                </a:cubicBezTo>
                <a:cubicBezTo>
                  <a:pt x="7570" y="721"/>
                  <a:pt x="7570" y="721"/>
                  <a:pt x="7570" y="721"/>
                </a:cubicBezTo>
                <a:cubicBezTo>
                  <a:pt x="7570" y="744"/>
                  <a:pt x="7570" y="744"/>
                  <a:pt x="7570" y="744"/>
                </a:cubicBezTo>
                <a:cubicBezTo>
                  <a:pt x="7570" y="893"/>
                  <a:pt x="7645" y="929"/>
                  <a:pt x="7745" y="929"/>
                </a:cubicBezTo>
                <a:cubicBezTo>
                  <a:pt x="7825" y="929"/>
                  <a:pt x="7907" y="903"/>
                  <a:pt x="7970" y="866"/>
                </a:cubicBezTo>
                <a:cubicBezTo>
                  <a:pt x="7996" y="893"/>
                  <a:pt x="8007" y="919"/>
                  <a:pt x="8062" y="927"/>
                </a:cubicBezTo>
                <a:cubicBezTo>
                  <a:pt x="8062" y="927"/>
                  <a:pt x="8062" y="927"/>
                  <a:pt x="8062" y="927"/>
                </a:cubicBezTo>
                <a:cubicBezTo>
                  <a:pt x="8070" y="928"/>
                  <a:pt x="8078" y="929"/>
                  <a:pt x="8087" y="929"/>
                </a:cubicBezTo>
                <a:cubicBezTo>
                  <a:pt x="8097" y="929"/>
                  <a:pt x="8097" y="929"/>
                  <a:pt x="8097" y="929"/>
                </a:cubicBezTo>
                <a:cubicBezTo>
                  <a:pt x="8099" y="929"/>
                  <a:pt x="8099" y="929"/>
                  <a:pt x="8099" y="929"/>
                </a:cubicBezTo>
                <a:cubicBezTo>
                  <a:pt x="8099" y="929"/>
                  <a:pt x="8099" y="929"/>
                  <a:pt x="8099" y="929"/>
                </a:cubicBezTo>
                <a:cubicBezTo>
                  <a:pt x="8101" y="929"/>
                  <a:pt x="8101" y="929"/>
                  <a:pt x="8101" y="929"/>
                </a:cubicBezTo>
                <a:cubicBezTo>
                  <a:pt x="8106" y="929"/>
                  <a:pt x="8106" y="929"/>
                  <a:pt x="8106" y="929"/>
                </a:cubicBezTo>
                <a:cubicBezTo>
                  <a:pt x="8166" y="928"/>
                  <a:pt x="8227" y="912"/>
                  <a:pt x="8279" y="888"/>
                </a:cubicBezTo>
                <a:cubicBezTo>
                  <a:pt x="8279" y="913"/>
                  <a:pt x="8279" y="913"/>
                  <a:pt x="8279" y="913"/>
                </a:cubicBezTo>
                <a:cubicBezTo>
                  <a:pt x="8461" y="913"/>
                  <a:pt x="8461" y="913"/>
                  <a:pt x="8461" y="913"/>
                </a:cubicBezTo>
                <a:cubicBezTo>
                  <a:pt x="8461" y="421"/>
                  <a:pt x="8461" y="421"/>
                  <a:pt x="8461" y="421"/>
                </a:cubicBezTo>
                <a:cubicBezTo>
                  <a:pt x="8505" y="406"/>
                  <a:pt x="8559" y="391"/>
                  <a:pt x="8618" y="391"/>
                </a:cubicBezTo>
                <a:cubicBezTo>
                  <a:pt x="8678" y="391"/>
                  <a:pt x="8704" y="410"/>
                  <a:pt x="8704" y="476"/>
                </a:cubicBezTo>
                <a:cubicBezTo>
                  <a:pt x="8704" y="552"/>
                  <a:pt x="8704" y="552"/>
                  <a:pt x="8704" y="552"/>
                </a:cubicBezTo>
                <a:cubicBezTo>
                  <a:pt x="8703" y="552"/>
                  <a:pt x="8703" y="552"/>
                  <a:pt x="8703" y="552"/>
                </a:cubicBezTo>
                <a:cubicBezTo>
                  <a:pt x="8703" y="744"/>
                  <a:pt x="8703" y="744"/>
                  <a:pt x="8703" y="744"/>
                </a:cubicBezTo>
                <a:cubicBezTo>
                  <a:pt x="8703" y="893"/>
                  <a:pt x="8778" y="929"/>
                  <a:pt x="8878" y="929"/>
                </a:cubicBezTo>
                <a:cubicBezTo>
                  <a:pt x="8962" y="929"/>
                  <a:pt x="9047" y="901"/>
                  <a:pt x="9110" y="861"/>
                </a:cubicBezTo>
                <a:cubicBezTo>
                  <a:pt x="9168" y="905"/>
                  <a:pt x="9247" y="929"/>
                  <a:pt x="9345" y="929"/>
                </a:cubicBezTo>
                <a:cubicBezTo>
                  <a:pt x="9483" y="929"/>
                  <a:pt x="9561" y="895"/>
                  <a:pt x="9616" y="865"/>
                </a:cubicBezTo>
                <a:cubicBezTo>
                  <a:pt x="9616" y="743"/>
                  <a:pt x="9616" y="743"/>
                  <a:pt x="9616" y="743"/>
                </a:cubicBezTo>
                <a:cubicBezTo>
                  <a:pt x="9557" y="743"/>
                  <a:pt x="9557" y="743"/>
                  <a:pt x="9557" y="743"/>
                </a:cubicBezTo>
                <a:cubicBezTo>
                  <a:pt x="9512" y="775"/>
                  <a:pt x="9452" y="799"/>
                  <a:pt x="9374" y="799"/>
                </a:cubicBezTo>
                <a:cubicBezTo>
                  <a:pt x="9267" y="799"/>
                  <a:pt x="9201" y="762"/>
                  <a:pt x="9192" y="630"/>
                </a:cubicBezTo>
                <a:cubicBezTo>
                  <a:pt x="9640" y="630"/>
                  <a:pt x="9640" y="630"/>
                  <a:pt x="9640" y="630"/>
                </a:cubicBezTo>
                <a:cubicBezTo>
                  <a:pt x="9640" y="623"/>
                  <a:pt x="9643" y="595"/>
                  <a:pt x="9643" y="573"/>
                </a:cubicBezTo>
                <a:close/>
                <a:moveTo>
                  <a:pt x="9194" y="518"/>
                </a:moveTo>
                <a:cubicBezTo>
                  <a:pt x="9209" y="395"/>
                  <a:pt x="9264" y="363"/>
                  <a:pt x="9331" y="363"/>
                </a:cubicBezTo>
                <a:cubicBezTo>
                  <a:pt x="9407" y="363"/>
                  <a:pt x="9449" y="401"/>
                  <a:pt x="9453" y="518"/>
                </a:cubicBezTo>
                <a:lnTo>
                  <a:pt x="9194" y="518"/>
                </a:lnTo>
                <a:close/>
                <a:moveTo>
                  <a:pt x="6409" y="248"/>
                </a:moveTo>
                <a:cubicBezTo>
                  <a:pt x="6423" y="248"/>
                  <a:pt x="6438" y="250"/>
                  <a:pt x="6451" y="254"/>
                </a:cubicBezTo>
                <a:cubicBezTo>
                  <a:pt x="6451" y="400"/>
                  <a:pt x="6451" y="400"/>
                  <a:pt x="6451" y="400"/>
                </a:cubicBezTo>
                <a:cubicBezTo>
                  <a:pt x="6418" y="400"/>
                  <a:pt x="6418" y="400"/>
                  <a:pt x="6418" y="400"/>
                </a:cubicBezTo>
                <a:cubicBezTo>
                  <a:pt x="6323" y="400"/>
                  <a:pt x="6256" y="420"/>
                  <a:pt x="6219" y="439"/>
                </a:cubicBezTo>
                <a:cubicBezTo>
                  <a:pt x="6219" y="913"/>
                  <a:pt x="6219" y="913"/>
                  <a:pt x="6219" y="913"/>
                </a:cubicBezTo>
                <a:cubicBezTo>
                  <a:pt x="6037" y="913"/>
                  <a:pt x="6037" y="913"/>
                  <a:pt x="6037" y="913"/>
                </a:cubicBezTo>
                <a:cubicBezTo>
                  <a:pt x="6037" y="264"/>
                  <a:pt x="6037" y="264"/>
                  <a:pt x="6037" y="264"/>
                </a:cubicBezTo>
                <a:cubicBezTo>
                  <a:pt x="6157" y="264"/>
                  <a:pt x="6157" y="264"/>
                  <a:pt x="6157" y="264"/>
                </a:cubicBezTo>
                <a:cubicBezTo>
                  <a:pt x="6190" y="264"/>
                  <a:pt x="6210" y="265"/>
                  <a:pt x="6216" y="331"/>
                </a:cubicBezTo>
                <a:cubicBezTo>
                  <a:pt x="6260" y="287"/>
                  <a:pt x="6323" y="248"/>
                  <a:pt x="6409" y="248"/>
                </a:cubicBezTo>
                <a:close/>
                <a:moveTo>
                  <a:pt x="7908" y="125"/>
                </a:moveTo>
                <a:cubicBezTo>
                  <a:pt x="7908" y="70"/>
                  <a:pt x="7955" y="26"/>
                  <a:pt x="8013" y="26"/>
                </a:cubicBezTo>
                <a:cubicBezTo>
                  <a:pt x="8071" y="26"/>
                  <a:pt x="8118" y="70"/>
                  <a:pt x="8118" y="125"/>
                </a:cubicBezTo>
                <a:cubicBezTo>
                  <a:pt x="8118" y="179"/>
                  <a:pt x="8071" y="222"/>
                  <a:pt x="8013" y="222"/>
                </a:cubicBezTo>
                <a:cubicBezTo>
                  <a:pt x="7955" y="222"/>
                  <a:pt x="7908" y="179"/>
                  <a:pt x="7908" y="125"/>
                </a:cubicBezTo>
                <a:close/>
                <a:moveTo>
                  <a:pt x="5768" y="274"/>
                </a:moveTo>
                <a:cubicBezTo>
                  <a:pt x="5725" y="257"/>
                  <a:pt x="5678" y="247"/>
                  <a:pt x="5629" y="247"/>
                </a:cubicBezTo>
                <a:cubicBezTo>
                  <a:pt x="5616" y="247"/>
                  <a:pt x="5604" y="248"/>
                  <a:pt x="5592" y="249"/>
                </a:cubicBezTo>
                <a:cubicBezTo>
                  <a:pt x="5548" y="306"/>
                  <a:pt x="5523" y="375"/>
                  <a:pt x="5523" y="451"/>
                </a:cubicBezTo>
                <a:cubicBezTo>
                  <a:pt x="5523" y="592"/>
                  <a:pt x="5613" y="714"/>
                  <a:pt x="5741" y="766"/>
                </a:cubicBezTo>
                <a:cubicBezTo>
                  <a:pt x="5709" y="787"/>
                  <a:pt x="5670" y="800"/>
                  <a:pt x="5629" y="800"/>
                </a:cubicBezTo>
                <a:cubicBezTo>
                  <a:pt x="5515" y="800"/>
                  <a:pt x="5423" y="705"/>
                  <a:pt x="5423" y="589"/>
                </a:cubicBezTo>
                <a:cubicBezTo>
                  <a:pt x="5423" y="539"/>
                  <a:pt x="5440" y="493"/>
                  <a:pt x="5469" y="457"/>
                </a:cubicBezTo>
                <a:cubicBezTo>
                  <a:pt x="5469" y="403"/>
                  <a:pt x="5489" y="306"/>
                  <a:pt x="5519" y="264"/>
                </a:cubicBezTo>
                <a:cubicBezTo>
                  <a:pt x="5374" y="309"/>
                  <a:pt x="5273" y="440"/>
                  <a:pt x="5273" y="589"/>
                </a:cubicBezTo>
                <a:cubicBezTo>
                  <a:pt x="5273" y="779"/>
                  <a:pt x="5435" y="931"/>
                  <a:pt x="5629" y="931"/>
                </a:cubicBezTo>
                <a:cubicBezTo>
                  <a:pt x="5823" y="931"/>
                  <a:pt x="5986" y="779"/>
                  <a:pt x="5986" y="589"/>
                </a:cubicBezTo>
                <a:cubicBezTo>
                  <a:pt x="5986" y="448"/>
                  <a:pt x="5896" y="326"/>
                  <a:pt x="5768" y="274"/>
                </a:cubicBezTo>
                <a:close/>
                <a:moveTo>
                  <a:pt x="5825" y="654"/>
                </a:moveTo>
                <a:cubicBezTo>
                  <a:pt x="5738" y="629"/>
                  <a:pt x="5674" y="548"/>
                  <a:pt x="5674" y="451"/>
                </a:cubicBezTo>
                <a:cubicBezTo>
                  <a:pt x="5674" y="429"/>
                  <a:pt x="5677" y="407"/>
                  <a:pt x="5684" y="387"/>
                </a:cubicBezTo>
                <a:cubicBezTo>
                  <a:pt x="5771" y="411"/>
                  <a:pt x="5835" y="492"/>
                  <a:pt x="5835" y="589"/>
                </a:cubicBezTo>
                <a:cubicBezTo>
                  <a:pt x="5835" y="612"/>
                  <a:pt x="5831" y="633"/>
                  <a:pt x="5825" y="654"/>
                </a:cubicBezTo>
                <a:close/>
                <a:moveTo>
                  <a:pt x="4105" y="713"/>
                </a:moveTo>
                <a:cubicBezTo>
                  <a:pt x="4105" y="844"/>
                  <a:pt x="4014" y="929"/>
                  <a:pt x="3803" y="929"/>
                </a:cubicBezTo>
                <a:cubicBezTo>
                  <a:pt x="3677" y="929"/>
                  <a:pt x="3608" y="911"/>
                  <a:pt x="3551" y="894"/>
                </a:cubicBezTo>
                <a:cubicBezTo>
                  <a:pt x="3551" y="744"/>
                  <a:pt x="3551" y="744"/>
                  <a:pt x="3551" y="744"/>
                </a:cubicBezTo>
                <a:cubicBezTo>
                  <a:pt x="3663" y="744"/>
                  <a:pt x="3663" y="744"/>
                  <a:pt x="3663" y="744"/>
                </a:cubicBezTo>
                <a:cubicBezTo>
                  <a:pt x="3678" y="791"/>
                  <a:pt x="3741" y="820"/>
                  <a:pt x="3802" y="820"/>
                </a:cubicBezTo>
                <a:cubicBezTo>
                  <a:pt x="3876" y="820"/>
                  <a:pt x="3921" y="790"/>
                  <a:pt x="3921" y="741"/>
                </a:cubicBezTo>
                <a:cubicBezTo>
                  <a:pt x="3921" y="692"/>
                  <a:pt x="3891" y="671"/>
                  <a:pt x="3779" y="656"/>
                </a:cubicBezTo>
                <a:cubicBezTo>
                  <a:pt x="3629" y="636"/>
                  <a:pt x="3559" y="586"/>
                  <a:pt x="3559" y="455"/>
                </a:cubicBezTo>
                <a:cubicBezTo>
                  <a:pt x="3559" y="323"/>
                  <a:pt x="3665" y="247"/>
                  <a:pt x="3843" y="247"/>
                </a:cubicBezTo>
                <a:cubicBezTo>
                  <a:pt x="3952" y="247"/>
                  <a:pt x="4026" y="258"/>
                  <a:pt x="4081" y="276"/>
                </a:cubicBezTo>
                <a:cubicBezTo>
                  <a:pt x="4081" y="424"/>
                  <a:pt x="4081" y="424"/>
                  <a:pt x="4081" y="424"/>
                </a:cubicBezTo>
                <a:cubicBezTo>
                  <a:pt x="3974" y="424"/>
                  <a:pt x="3974" y="424"/>
                  <a:pt x="3974" y="424"/>
                </a:cubicBezTo>
                <a:cubicBezTo>
                  <a:pt x="3952" y="384"/>
                  <a:pt x="3909" y="359"/>
                  <a:pt x="3836" y="359"/>
                </a:cubicBezTo>
                <a:cubicBezTo>
                  <a:pt x="3765" y="359"/>
                  <a:pt x="3725" y="387"/>
                  <a:pt x="3725" y="429"/>
                </a:cubicBezTo>
                <a:cubicBezTo>
                  <a:pt x="3725" y="469"/>
                  <a:pt x="3750" y="493"/>
                  <a:pt x="3868" y="510"/>
                </a:cubicBezTo>
                <a:cubicBezTo>
                  <a:pt x="4036" y="534"/>
                  <a:pt x="4105" y="579"/>
                  <a:pt x="4105" y="713"/>
                </a:cubicBezTo>
                <a:close/>
                <a:moveTo>
                  <a:pt x="5291" y="155"/>
                </a:moveTo>
                <a:cubicBezTo>
                  <a:pt x="5082" y="930"/>
                  <a:pt x="5082" y="930"/>
                  <a:pt x="5082" y="930"/>
                </a:cubicBezTo>
                <a:cubicBezTo>
                  <a:pt x="4848" y="930"/>
                  <a:pt x="4848" y="930"/>
                  <a:pt x="4848" y="930"/>
                </a:cubicBezTo>
                <a:cubicBezTo>
                  <a:pt x="4699" y="353"/>
                  <a:pt x="4699" y="353"/>
                  <a:pt x="4699" y="353"/>
                </a:cubicBezTo>
                <a:cubicBezTo>
                  <a:pt x="4696" y="353"/>
                  <a:pt x="4696" y="353"/>
                  <a:pt x="4696" y="353"/>
                </a:cubicBezTo>
                <a:cubicBezTo>
                  <a:pt x="4546" y="930"/>
                  <a:pt x="4546" y="930"/>
                  <a:pt x="4546" y="930"/>
                </a:cubicBezTo>
                <a:cubicBezTo>
                  <a:pt x="4312" y="930"/>
                  <a:pt x="4312" y="930"/>
                  <a:pt x="4312" y="930"/>
                </a:cubicBezTo>
                <a:cubicBezTo>
                  <a:pt x="4113" y="150"/>
                  <a:pt x="4113" y="150"/>
                  <a:pt x="4113" y="150"/>
                </a:cubicBezTo>
                <a:cubicBezTo>
                  <a:pt x="4105" y="130"/>
                  <a:pt x="4088" y="114"/>
                  <a:pt x="4068" y="114"/>
                </a:cubicBezTo>
                <a:cubicBezTo>
                  <a:pt x="4045" y="114"/>
                  <a:pt x="4045" y="114"/>
                  <a:pt x="4045" y="114"/>
                </a:cubicBezTo>
                <a:cubicBezTo>
                  <a:pt x="4045" y="0"/>
                  <a:pt x="4045" y="0"/>
                  <a:pt x="4045" y="0"/>
                </a:cubicBezTo>
                <a:cubicBezTo>
                  <a:pt x="4437" y="0"/>
                  <a:pt x="4437" y="0"/>
                  <a:pt x="4437" y="0"/>
                </a:cubicBezTo>
                <a:cubicBezTo>
                  <a:pt x="4437" y="114"/>
                  <a:pt x="4437" y="114"/>
                  <a:pt x="4437" y="114"/>
                </a:cubicBezTo>
                <a:cubicBezTo>
                  <a:pt x="4322" y="114"/>
                  <a:pt x="4322" y="114"/>
                  <a:pt x="4322" y="114"/>
                </a:cubicBezTo>
                <a:cubicBezTo>
                  <a:pt x="4457" y="690"/>
                  <a:pt x="4457" y="690"/>
                  <a:pt x="4457" y="690"/>
                </a:cubicBezTo>
                <a:cubicBezTo>
                  <a:pt x="4460" y="690"/>
                  <a:pt x="4460" y="690"/>
                  <a:pt x="4460" y="690"/>
                </a:cubicBezTo>
                <a:cubicBezTo>
                  <a:pt x="4640" y="0"/>
                  <a:pt x="4640" y="0"/>
                  <a:pt x="4640" y="0"/>
                </a:cubicBezTo>
                <a:cubicBezTo>
                  <a:pt x="4804" y="0"/>
                  <a:pt x="4804" y="0"/>
                  <a:pt x="4804" y="0"/>
                </a:cubicBezTo>
                <a:cubicBezTo>
                  <a:pt x="4982" y="690"/>
                  <a:pt x="4982" y="690"/>
                  <a:pt x="4982" y="690"/>
                </a:cubicBezTo>
                <a:cubicBezTo>
                  <a:pt x="4985" y="690"/>
                  <a:pt x="4985" y="690"/>
                  <a:pt x="4985" y="690"/>
                </a:cubicBezTo>
                <a:cubicBezTo>
                  <a:pt x="5107" y="204"/>
                  <a:pt x="5107" y="204"/>
                  <a:pt x="5107" y="204"/>
                </a:cubicBezTo>
                <a:cubicBezTo>
                  <a:pt x="5128" y="146"/>
                  <a:pt x="5114" y="114"/>
                  <a:pt x="5060" y="114"/>
                </a:cubicBezTo>
                <a:cubicBezTo>
                  <a:pt x="5009" y="114"/>
                  <a:pt x="5009" y="114"/>
                  <a:pt x="5009" y="114"/>
                </a:cubicBezTo>
                <a:cubicBezTo>
                  <a:pt x="5009" y="0"/>
                  <a:pt x="5009" y="0"/>
                  <a:pt x="5009" y="0"/>
                </a:cubicBezTo>
                <a:cubicBezTo>
                  <a:pt x="5363" y="0"/>
                  <a:pt x="5363" y="0"/>
                  <a:pt x="5363" y="0"/>
                </a:cubicBezTo>
                <a:cubicBezTo>
                  <a:pt x="5363" y="114"/>
                  <a:pt x="5363" y="114"/>
                  <a:pt x="5363" y="114"/>
                </a:cubicBezTo>
                <a:cubicBezTo>
                  <a:pt x="5343" y="114"/>
                  <a:pt x="5343" y="114"/>
                  <a:pt x="5343" y="114"/>
                </a:cubicBezTo>
                <a:cubicBezTo>
                  <a:pt x="5320" y="114"/>
                  <a:pt x="5299" y="131"/>
                  <a:pt x="5291" y="155"/>
                </a:cubicBezTo>
                <a:close/>
                <a:moveTo>
                  <a:pt x="2509" y="247"/>
                </a:moveTo>
                <a:cubicBezTo>
                  <a:pt x="2317" y="247"/>
                  <a:pt x="2172" y="378"/>
                  <a:pt x="2172" y="592"/>
                </a:cubicBezTo>
                <a:cubicBezTo>
                  <a:pt x="2172" y="672"/>
                  <a:pt x="2190" y="740"/>
                  <a:pt x="2225" y="794"/>
                </a:cubicBezTo>
                <a:cubicBezTo>
                  <a:pt x="2201" y="801"/>
                  <a:pt x="2175" y="806"/>
                  <a:pt x="2148" y="806"/>
                </a:cubicBezTo>
                <a:cubicBezTo>
                  <a:pt x="2097" y="806"/>
                  <a:pt x="2068" y="792"/>
                  <a:pt x="2062" y="745"/>
                </a:cubicBezTo>
                <a:cubicBezTo>
                  <a:pt x="2062" y="702"/>
                  <a:pt x="2062" y="702"/>
                  <a:pt x="2062" y="702"/>
                </a:cubicBezTo>
                <a:cubicBezTo>
                  <a:pt x="2062" y="264"/>
                  <a:pt x="2062" y="264"/>
                  <a:pt x="2062" y="264"/>
                </a:cubicBezTo>
                <a:cubicBezTo>
                  <a:pt x="1880" y="264"/>
                  <a:pt x="1880" y="264"/>
                  <a:pt x="1880" y="264"/>
                </a:cubicBezTo>
                <a:cubicBezTo>
                  <a:pt x="1880" y="757"/>
                  <a:pt x="1880" y="757"/>
                  <a:pt x="1880" y="757"/>
                </a:cubicBezTo>
                <a:cubicBezTo>
                  <a:pt x="1837" y="773"/>
                  <a:pt x="1783" y="788"/>
                  <a:pt x="1723" y="788"/>
                </a:cubicBezTo>
                <a:cubicBezTo>
                  <a:pt x="1664" y="788"/>
                  <a:pt x="1638" y="768"/>
                  <a:pt x="1638" y="703"/>
                </a:cubicBezTo>
                <a:cubicBezTo>
                  <a:pt x="1638" y="627"/>
                  <a:pt x="1638" y="627"/>
                  <a:pt x="1638" y="627"/>
                </a:cubicBezTo>
                <a:cubicBezTo>
                  <a:pt x="1638" y="627"/>
                  <a:pt x="1638" y="627"/>
                  <a:pt x="1638" y="627"/>
                </a:cubicBezTo>
                <a:cubicBezTo>
                  <a:pt x="1638" y="264"/>
                  <a:pt x="1638" y="264"/>
                  <a:pt x="1638" y="264"/>
                </a:cubicBezTo>
                <a:cubicBezTo>
                  <a:pt x="1457" y="264"/>
                  <a:pt x="1457" y="264"/>
                  <a:pt x="1457" y="264"/>
                </a:cubicBezTo>
                <a:cubicBezTo>
                  <a:pt x="1457" y="752"/>
                  <a:pt x="1457" y="752"/>
                  <a:pt x="1457" y="752"/>
                </a:cubicBezTo>
                <a:cubicBezTo>
                  <a:pt x="1457" y="901"/>
                  <a:pt x="1543" y="931"/>
                  <a:pt x="1643" y="931"/>
                </a:cubicBezTo>
                <a:cubicBezTo>
                  <a:pt x="1724" y="931"/>
                  <a:pt x="1797" y="907"/>
                  <a:pt x="1857" y="871"/>
                </a:cubicBezTo>
                <a:cubicBezTo>
                  <a:pt x="1857" y="871"/>
                  <a:pt x="1857" y="871"/>
                  <a:pt x="1857" y="871"/>
                </a:cubicBezTo>
                <a:cubicBezTo>
                  <a:pt x="1857" y="871"/>
                  <a:pt x="1867" y="865"/>
                  <a:pt x="1898" y="845"/>
                </a:cubicBezTo>
                <a:cubicBezTo>
                  <a:pt x="1898" y="845"/>
                  <a:pt x="1898" y="845"/>
                  <a:pt x="1898" y="845"/>
                </a:cubicBezTo>
                <a:cubicBezTo>
                  <a:pt x="1926" y="910"/>
                  <a:pt x="1984" y="930"/>
                  <a:pt x="2056" y="930"/>
                </a:cubicBezTo>
                <a:cubicBezTo>
                  <a:pt x="2139" y="930"/>
                  <a:pt x="2225" y="901"/>
                  <a:pt x="2288" y="861"/>
                </a:cubicBezTo>
                <a:cubicBezTo>
                  <a:pt x="2346" y="906"/>
                  <a:pt x="2425" y="930"/>
                  <a:pt x="2523" y="930"/>
                </a:cubicBezTo>
                <a:cubicBezTo>
                  <a:pt x="2661" y="930"/>
                  <a:pt x="2739" y="895"/>
                  <a:pt x="2794" y="865"/>
                </a:cubicBezTo>
                <a:cubicBezTo>
                  <a:pt x="2794" y="743"/>
                  <a:pt x="2794" y="743"/>
                  <a:pt x="2794" y="743"/>
                </a:cubicBezTo>
                <a:cubicBezTo>
                  <a:pt x="2735" y="743"/>
                  <a:pt x="2735" y="743"/>
                  <a:pt x="2735" y="743"/>
                </a:cubicBezTo>
                <a:cubicBezTo>
                  <a:pt x="2690" y="775"/>
                  <a:pt x="2630" y="799"/>
                  <a:pt x="2551" y="799"/>
                </a:cubicBezTo>
                <a:cubicBezTo>
                  <a:pt x="2445" y="799"/>
                  <a:pt x="2379" y="762"/>
                  <a:pt x="2369" y="630"/>
                </a:cubicBezTo>
                <a:cubicBezTo>
                  <a:pt x="2818" y="630"/>
                  <a:pt x="2818" y="630"/>
                  <a:pt x="2818" y="630"/>
                </a:cubicBezTo>
                <a:cubicBezTo>
                  <a:pt x="2818" y="624"/>
                  <a:pt x="2821" y="596"/>
                  <a:pt x="2821" y="573"/>
                </a:cubicBezTo>
                <a:cubicBezTo>
                  <a:pt x="2821" y="354"/>
                  <a:pt x="2712" y="247"/>
                  <a:pt x="2509" y="247"/>
                </a:cubicBezTo>
                <a:close/>
                <a:moveTo>
                  <a:pt x="2372" y="518"/>
                </a:moveTo>
                <a:cubicBezTo>
                  <a:pt x="2387" y="395"/>
                  <a:pt x="2442" y="363"/>
                  <a:pt x="2509" y="363"/>
                </a:cubicBezTo>
                <a:cubicBezTo>
                  <a:pt x="2584" y="363"/>
                  <a:pt x="2627" y="401"/>
                  <a:pt x="2631" y="518"/>
                </a:cubicBezTo>
                <a:lnTo>
                  <a:pt x="2372" y="518"/>
                </a:lnTo>
                <a:close/>
                <a:moveTo>
                  <a:pt x="7385" y="45"/>
                </a:moveTo>
                <a:cubicBezTo>
                  <a:pt x="7280" y="45"/>
                  <a:pt x="7280" y="45"/>
                  <a:pt x="7280" y="45"/>
                </a:cubicBezTo>
                <a:cubicBezTo>
                  <a:pt x="7280" y="301"/>
                  <a:pt x="7280" y="301"/>
                  <a:pt x="7280" y="301"/>
                </a:cubicBezTo>
                <a:cubicBezTo>
                  <a:pt x="7237" y="265"/>
                  <a:pt x="7187" y="248"/>
                  <a:pt x="7098" y="248"/>
                </a:cubicBezTo>
                <a:cubicBezTo>
                  <a:pt x="6950" y="248"/>
                  <a:pt x="6801" y="338"/>
                  <a:pt x="6801" y="599"/>
                </a:cubicBezTo>
                <a:cubicBezTo>
                  <a:pt x="6801" y="680"/>
                  <a:pt x="6818" y="746"/>
                  <a:pt x="6846" y="797"/>
                </a:cubicBezTo>
                <a:cubicBezTo>
                  <a:pt x="6825" y="803"/>
                  <a:pt x="6803" y="807"/>
                  <a:pt x="6780" y="807"/>
                </a:cubicBezTo>
                <a:cubicBezTo>
                  <a:pt x="6720" y="807"/>
                  <a:pt x="6691" y="788"/>
                  <a:pt x="6691" y="722"/>
                </a:cubicBezTo>
                <a:cubicBezTo>
                  <a:pt x="6691" y="552"/>
                  <a:pt x="6691" y="552"/>
                  <a:pt x="6691" y="552"/>
                </a:cubicBezTo>
                <a:cubicBezTo>
                  <a:pt x="6691" y="552"/>
                  <a:pt x="6691" y="552"/>
                  <a:pt x="6691" y="552"/>
                </a:cubicBezTo>
                <a:cubicBezTo>
                  <a:pt x="6691" y="149"/>
                  <a:pt x="6691" y="149"/>
                  <a:pt x="6691" y="149"/>
                </a:cubicBezTo>
                <a:cubicBezTo>
                  <a:pt x="6691" y="60"/>
                  <a:pt x="6680" y="45"/>
                  <a:pt x="6616" y="45"/>
                </a:cubicBezTo>
                <a:cubicBezTo>
                  <a:pt x="6511" y="45"/>
                  <a:pt x="6511" y="45"/>
                  <a:pt x="6511" y="45"/>
                </a:cubicBezTo>
                <a:cubicBezTo>
                  <a:pt x="6511" y="552"/>
                  <a:pt x="6511" y="552"/>
                  <a:pt x="6511" y="552"/>
                </a:cubicBezTo>
                <a:cubicBezTo>
                  <a:pt x="6511" y="724"/>
                  <a:pt x="6511" y="724"/>
                  <a:pt x="6511" y="724"/>
                </a:cubicBezTo>
                <a:cubicBezTo>
                  <a:pt x="6511" y="744"/>
                  <a:pt x="6511" y="744"/>
                  <a:pt x="6511" y="744"/>
                </a:cubicBezTo>
                <a:cubicBezTo>
                  <a:pt x="6511" y="894"/>
                  <a:pt x="6586" y="931"/>
                  <a:pt x="6687" y="931"/>
                </a:cubicBezTo>
                <a:cubicBezTo>
                  <a:pt x="6765" y="931"/>
                  <a:pt x="6844" y="906"/>
                  <a:pt x="6906" y="871"/>
                </a:cubicBezTo>
                <a:cubicBezTo>
                  <a:pt x="6953" y="911"/>
                  <a:pt x="7013" y="931"/>
                  <a:pt x="7080" y="931"/>
                </a:cubicBezTo>
                <a:cubicBezTo>
                  <a:pt x="7171" y="931"/>
                  <a:pt x="7238" y="894"/>
                  <a:pt x="7284" y="846"/>
                </a:cubicBezTo>
                <a:cubicBezTo>
                  <a:pt x="7292" y="908"/>
                  <a:pt x="7309" y="913"/>
                  <a:pt x="7339" y="913"/>
                </a:cubicBezTo>
                <a:cubicBezTo>
                  <a:pt x="7461" y="913"/>
                  <a:pt x="7461" y="913"/>
                  <a:pt x="7461" y="913"/>
                </a:cubicBezTo>
                <a:cubicBezTo>
                  <a:pt x="7461" y="149"/>
                  <a:pt x="7461" y="149"/>
                  <a:pt x="7461" y="149"/>
                </a:cubicBezTo>
                <a:cubicBezTo>
                  <a:pt x="7461" y="61"/>
                  <a:pt x="7450" y="45"/>
                  <a:pt x="7385" y="45"/>
                </a:cubicBezTo>
                <a:close/>
                <a:moveTo>
                  <a:pt x="7280" y="743"/>
                </a:moveTo>
                <a:cubicBezTo>
                  <a:pt x="7231" y="782"/>
                  <a:pt x="7192" y="801"/>
                  <a:pt x="7135" y="801"/>
                </a:cubicBezTo>
                <a:cubicBezTo>
                  <a:pt x="7042" y="801"/>
                  <a:pt x="6997" y="743"/>
                  <a:pt x="6997" y="590"/>
                </a:cubicBezTo>
                <a:cubicBezTo>
                  <a:pt x="6997" y="424"/>
                  <a:pt x="7078" y="386"/>
                  <a:pt x="7158" y="386"/>
                </a:cubicBezTo>
                <a:cubicBezTo>
                  <a:pt x="7211" y="386"/>
                  <a:pt x="7249" y="397"/>
                  <a:pt x="7280" y="419"/>
                </a:cubicBezTo>
                <a:lnTo>
                  <a:pt x="7280" y="743"/>
                </a:lnTo>
                <a:close/>
                <a:moveTo>
                  <a:pt x="3492" y="426"/>
                </a:moveTo>
                <a:cubicBezTo>
                  <a:pt x="3492" y="913"/>
                  <a:pt x="3492" y="913"/>
                  <a:pt x="3492" y="913"/>
                </a:cubicBezTo>
                <a:cubicBezTo>
                  <a:pt x="3311" y="913"/>
                  <a:pt x="3311" y="913"/>
                  <a:pt x="3311" y="913"/>
                </a:cubicBezTo>
                <a:cubicBezTo>
                  <a:pt x="3311" y="475"/>
                  <a:pt x="3311" y="475"/>
                  <a:pt x="3311" y="475"/>
                </a:cubicBezTo>
                <a:cubicBezTo>
                  <a:pt x="3311" y="409"/>
                  <a:pt x="3285" y="390"/>
                  <a:pt x="3226" y="390"/>
                </a:cubicBezTo>
                <a:cubicBezTo>
                  <a:pt x="3166" y="390"/>
                  <a:pt x="3112" y="405"/>
                  <a:pt x="3069" y="420"/>
                </a:cubicBezTo>
                <a:cubicBezTo>
                  <a:pt x="3069" y="913"/>
                  <a:pt x="3069" y="913"/>
                  <a:pt x="3069" y="913"/>
                </a:cubicBezTo>
                <a:cubicBezTo>
                  <a:pt x="2887" y="913"/>
                  <a:pt x="2887" y="913"/>
                  <a:pt x="2887" y="913"/>
                </a:cubicBezTo>
                <a:cubicBezTo>
                  <a:pt x="2887" y="263"/>
                  <a:pt x="2887" y="263"/>
                  <a:pt x="2887" y="263"/>
                </a:cubicBezTo>
                <a:cubicBezTo>
                  <a:pt x="3007" y="263"/>
                  <a:pt x="3007" y="263"/>
                  <a:pt x="3007" y="263"/>
                </a:cubicBezTo>
                <a:cubicBezTo>
                  <a:pt x="3040" y="263"/>
                  <a:pt x="3058" y="266"/>
                  <a:pt x="3066" y="323"/>
                </a:cubicBezTo>
                <a:cubicBezTo>
                  <a:pt x="3131" y="278"/>
                  <a:pt x="3213" y="247"/>
                  <a:pt x="3306" y="247"/>
                </a:cubicBezTo>
                <a:cubicBezTo>
                  <a:pt x="3406" y="247"/>
                  <a:pt x="3492" y="277"/>
                  <a:pt x="3492" y="426"/>
                </a:cubicBezTo>
                <a:close/>
              </a:path>
            </a:pathLst>
          </a:custGeom>
          <a:solidFill>
            <a:srgbClr val="006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013" dirty="0"/>
          </a:p>
        </p:txBody>
      </p:sp>
      <p:sp>
        <p:nvSpPr>
          <p:cNvPr id="3" name="LS_Worldline  (JU-Free) ">
            <a:extLst>
              <a:ext uri="{FF2B5EF4-FFF2-40B4-BE49-F238E27FC236}">
                <a16:creationId xmlns:a16="http://schemas.microsoft.com/office/drawing/2014/main" xmlns="" id="{86A10D0A-05EF-4200-A40C-144D7F0552FA}"/>
              </a:ext>
            </a:extLst>
          </p:cNvPr>
          <p:cNvSpPr txBox="1">
            <a:spLocks noChangeAspect="1"/>
          </p:cNvSpPr>
          <p:nvPr userDrawn="1">
            <p:custDataLst>
              <p:custData r:id="rId1"/>
            </p:custDataLst>
          </p:nvPr>
        </p:nvSpPr>
        <p:spPr bwMode="auto">
          <a:xfrm>
            <a:off x="7640637" y="4704024"/>
            <a:ext cx="1285879" cy="224670"/>
          </a:xfrm>
          <a:custGeom>
            <a:avLst/>
            <a:gdLst>
              <a:gd name="T0" fmla="*/ 3107 w 5382"/>
              <a:gd name="T1" fmla="*/ 302 h 939"/>
              <a:gd name="T2" fmla="*/ 2692 w 5382"/>
              <a:gd name="T3" fmla="*/ 799 h 939"/>
              <a:gd name="T4" fmla="*/ 2544 w 5382"/>
              <a:gd name="T5" fmla="*/ 553 h 939"/>
              <a:gd name="T6" fmla="*/ 2471 w 5382"/>
              <a:gd name="T7" fmla="*/ 47 h 939"/>
              <a:gd name="T8" fmla="*/ 2371 w 5382"/>
              <a:gd name="T9" fmla="*/ 725 h 939"/>
              <a:gd name="T10" fmla="*/ 2749 w 5382"/>
              <a:gd name="T11" fmla="*/ 872 h 939"/>
              <a:gd name="T12" fmla="*/ 3164 w 5382"/>
              <a:gd name="T13" fmla="*/ 923 h 939"/>
              <a:gd name="T14" fmla="*/ 3208 w 5382"/>
              <a:gd name="T15" fmla="*/ 47 h 939"/>
              <a:gd name="T16" fmla="*/ 2837 w 5382"/>
              <a:gd name="T17" fmla="*/ 592 h 939"/>
              <a:gd name="T18" fmla="*/ 3107 w 5382"/>
              <a:gd name="T19" fmla="*/ 744 h 939"/>
              <a:gd name="T20" fmla="*/ 2313 w 5382"/>
              <a:gd name="T21" fmla="*/ 403 h 939"/>
              <a:gd name="T22" fmla="*/ 2090 w 5382"/>
              <a:gd name="T23" fmla="*/ 923 h 939"/>
              <a:gd name="T24" fmla="*/ 2031 w 5382"/>
              <a:gd name="T25" fmla="*/ 262 h 939"/>
              <a:gd name="T26" fmla="*/ 1657 w 5382"/>
              <a:gd name="T27" fmla="*/ 274 h 939"/>
              <a:gd name="T28" fmla="*/ 1420 w 5382"/>
              <a:gd name="T29" fmla="*/ 453 h 939"/>
              <a:gd name="T30" fmla="*/ 1323 w 5382"/>
              <a:gd name="T31" fmla="*/ 593 h 939"/>
              <a:gd name="T32" fmla="*/ 1176 w 5382"/>
              <a:gd name="T33" fmla="*/ 593 h 939"/>
              <a:gd name="T34" fmla="*/ 1657 w 5382"/>
              <a:gd name="T35" fmla="*/ 274 h 939"/>
              <a:gd name="T36" fmla="*/ 1576 w 5382"/>
              <a:gd name="T37" fmla="*/ 388 h 939"/>
              <a:gd name="T38" fmla="*/ 3714 w 5382"/>
              <a:gd name="T39" fmla="*/ 127 h 939"/>
              <a:gd name="T40" fmla="*/ 3815 w 5382"/>
              <a:gd name="T41" fmla="*/ 225 h 939"/>
              <a:gd name="T42" fmla="*/ 5083 w 5382"/>
              <a:gd name="T43" fmla="*/ 249 h 939"/>
              <a:gd name="T44" fmla="*/ 4736 w 5382"/>
              <a:gd name="T45" fmla="*/ 811 h 939"/>
              <a:gd name="T46" fmla="*/ 4474 w 5382"/>
              <a:gd name="T47" fmla="*/ 244 h 939"/>
              <a:gd name="T48" fmla="*/ 4071 w 5382"/>
              <a:gd name="T49" fmla="*/ 262 h 939"/>
              <a:gd name="T50" fmla="*/ 3904 w 5382"/>
              <a:gd name="T51" fmla="*/ 708 h 939"/>
              <a:gd name="T52" fmla="*/ 3732 w 5382"/>
              <a:gd name="T53" fmla="*/ 262 h 939"/>
              <a:gd name="T54" fmla="*/ 3732 w 5382"/>
              <a:gd name="T55" fmla="*/ 730 h 939"/>
              <a:gd name="T56" fmla="*/ 3562 w 5382"/>
              <a:gd name="T57" fmla="*/ 726 h 939"/>
              <a:gd name="T58" fmla="*/ 3390 w 5382"/>
              <a:gd name="T59" fmla="*/ 47 h 939"/>
              <a:gd name="T60" fmla="*/ 3390 w 5382"/>
              <a:gd name="T61" fmla="*/ 748 h 939"/>
              <a:gd name="T62" fmla="*/ 3900 w 5382"/>
              <a:gd name="T63" fmla="*/ 914 h 939"/>
              <a:gd name="T64" fmla="*/ 4246 w 5382"/>
              <a:gd name="T65" fmla="*/ 923 h 939"/>
              <a:gd name="T66" fmla="*/ 4479 w 5382"/>
              <a:gd name="T67" fmla="*/ 479 h 939"/>
              <a:gd name="T68" fmla="*/ 4479 w 5382"/>
              <a:gd name="T69" fmla="*/ 748 h 939"/>
              <a:gd name="T70" fmla="*/ 5096 w 5382"/>
              <a:gd name="T71" fmla="*/ 934 h 939"/>
              <a:gd name="T72" fmla="*/ 5300 w 5382"/>
              <a:gd name="T73" fmla="*/ 747 h 939"/>
              <a:gd name="T74" fmla="*/ 5380 w 5382"/>
              <a:gd name="T75" fmla="*/ 633 h 939"/>
              <a:gd name="T76" fmla="*/ 5083 w 5382"/>
              <a:gd name="T77" fmla="*/ 366 h 939"/>
              <a:gd name="T78" fmla="*/ 1197 w 5382"/>
              <a:gd name="T79" fmla="*/ 156 h 939"/>
              <a:gd name="T80" fmla="*/ 629 w 5382"/>
              <a:gd name="T81" fmla="*/ 354 h 939"/>
              <a:gd name="T82" fmla="*/ 255 w 5382"/>
              <a:gd name="T83" fmla="*/ 922 h 939"/>
              <a:gd name="T84" fmla="*/ 0 w 5382"/>
              <a:gd name="T85" fmla="*/ 115 h 939"/>
              <a:gd name="T86" fmla="*/ 376 w 5382"/>
              <a:gd name="T87" fmla="*/ 115 h 939"/>
              <a:gd name="T88" fmla="*/ 399 w 5382"/>
              <a:gd name="T89" fmla="*/ 693 h 939"/>
              <a:gd name="T90" fmla="*/ 901 w 5382"/>
              <a:gd name="T91" fmla="*/ 693 h 939"/>
              <a:gd name="T92" fmla="*/ 976 w 5382"/>
              <a:gd name="T93" fmla="*/ 115 h 939"/>
              <a:gd name="T94" fmla="*/ 1267 w 5382"/>
              <a:gd name="T95" fmla="*/ 0 h 939"/>
              <a:gd name="T96" fmla="*/ 1197 w 5382"/>
              <a:gd name="T97" fmla="*/ 15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2" h="939">
                <a:moveTo>
                  <a:pt x="3208" y="47"/>
                </a:moveTo>
                <a:cubicBezTo>
                  <a:pt x="3107" y="47"/>
                  <a:pt x="3107" y="47"/>
                  <a:pt x="3107" y="47"/>
                </a:cubicBezTo>
                <a:cubicBezTo>
                  <a:pt x="3107" y="302"/>
                  <a:pt x="3107" y="302"/>
                  <a:pt x="3107" y="302"/>
                </a:cubicBezTo>
                <a:cubicBezTo>
                  <a:pt x="3066" y="267"/>
                  <a:pt x="3018" y="245"/>
                  <a:pt x="2933" y="245"/>
                </a:cubicBezTo>
                <a:cubicBezTo>
                  <a:pt x="2791" y="245"/>
                  <a:pt x="2649" y="339"/>
                  <a:pt x="2649" y="601"/>
                </a:cubicBezTo>
                <a:cubicBezTo>
                  <a:pt x="2649" y="681"/>
                  <a:pt x="2664" y="747"/>
                  <a:pt x="2692" y="799"/>
                </a:cubicBezTo>
                <a:cubicBezTo>
                  <a:pt x="2672" y="804"/>
                  <a:pt x="2650" y="808"/>
                  <a:pt x="2628" y="808"/>
                </a:cubicBezTo>
                <a:cubicBezTo>
                  <a:pt x="2571" y="808"/>
                  <a:pt x="2544" y="790"/>
                  <a:pt x="2544" y="724"/>
                </a:cubicBezTo>
                <a:cubicBezTo>
                  <a:pt x="2544" y="553"/>
                  <a:pt x="2544" y="553"/>
                  <a:pt x="2544" y="553"/>
                </a:cubicBezTo>
                <a:cubicBezTo>
                  <a:pt x="2543" y="553"/>
                  <a:pt x="2543" y="553"/>
                  <a:pt x="2543" y="553"/>
                </a:cubicBezTo>
                <a:cubicBezTo>
                  <a:pt x="2543" y="151"/>
                  <a:pt x="2543" y="151"/>
                  <a:pt x="2543" y="151"/>
                </a:cubicBezTo>
                <a:cubicBezTo>
                  <a:pt x="2543" y="62"/>
                  <a:pt x="2533" y="47"/>
                  <a:pt x="2471" y="47"/>
                </a:cubicBezTo>
                <a:cubicBezTo>
                  <a:pt x="2371" y="47"/>
                  <a:pt x="2371" y="47"/>
                  <a:pt x="2371" y="47"/>
                </a:cubicBezTo>
                <a:cubicBezTo>
                  <a:pt x="2371" y="553"/>
                  <a:pt x="2371" y="553"/>
                  <a:pt x="2371" y="553"/>
                </a:cubicBezTo>
                <a:cubicBezTo>
                  <a:pt x="2371" y="725"/>
                  <a:pt x="2371" y="725"/>
                  <a:pt x="2371" y="725"/>
                </a:cubicBezTo>
                <a:cubicBezTo>
                  <a:pt x="2371" y="746"/>
                  <a:pt x="2371" y="746"/>
                  <a:pt x="2371" y="746"/>
                </a:cubicBezTo>
                <a:cubicBezTo>
                  <a:pt x="2371" y="895"/>
                  <a:pt x="2443" y="932"/>
                  <a:pt x="2539" y="932"/>
                </a:cubicBezTo>
                <a:cubicBezTo>
                  <a:pt x="2614" y="932"/>
                  <a:pt x="2690" y="907"/>
                  <a:pt x="2749" y="872"/>
                </a:cubicBezTo>
                <a:cubicBezTo>
                  <a:pt x="2794" y="912"/>
                  <a:pt x="2852" y="932"/>
                  <a:pt x="2916" y="932"/>
                </a:cubicBezTo>
                <a:cubicBezTo>
                  <a:pt x="3003" y="932"/>
                  <a:pt x="3067" y="895"/>
                  <a:pt x="3111" y="847"/>
                </a:cubicBezTo>
                <a:cubicBezTo>
                  <a:pt x="3118" y="909"/>
                  <a:pt x="3135" y="923"/>
                  <a:pt x="3164" y="923"/>
                </a:cubicBezTo>
                <a:cubicBezTo>
                  <a:pt x="3280" y="923"/>
                  <a:pt x="3280" y="923"/>
                  <a:pt x="3280" y="923"/>
                </a:cubicBezTo>
                <a:cubicBezTo>
                  <a:pt x="3280" y="151"/>
                  <a:pt x="3280" y="151"/>
                  <a:pt x="3280" y="151"/>
                </a:cubicBezTo>
                <a:cubicBezTo>
                  <a:pt x="3280" y="63"/>
                  <a:pt x="3270" y="47"/>
                  <a:pt x="3208" y="47"/>
                </a:cubicBezTo>
                <a:close/>
                <a:moveTo>
                  <a:pt x="3107" y="744"/>
                </a:moveTo>
                <a:cubicBezTo>
                  <a:pt x="3060" y="783"/>
                  <a:pt x="3023" y="803"/>
                  <a:pt x="2968" y="803"/>
                </a:cubicBezTo>
                <a:cubicBezTo>
                  <a:pt x="2880" y="803"/>
                  <a:pt x="2837" y="744"/>
                  <a:pt x="2837" y="592"/>
                </a:cubicBezTo>
                <a:cubicBezTo>
                  <a:pt x="2837" y="426"/>
                  <a:pt x="2914" y="388"/>
                  <a:pt x="2990" y="388"/>
                </a:cubicBezTo>
                <a:cubicBezTo>
                  <a:pt x="3041" y="388"/>
                  <a:pt x="3078" y="399"/>
                  <a:pt x="3107" y="421"/>
                </a:cubicBezTo>
                <a:lnTo>
                  <a:pt x="3107" y="744"/>
                </a:lnTo>
                <a:close/>
                <a:moveTo>
                  <a:pt x="2273" y="250"/>
                </a:moveTo>
                <a:cubicBezTo>
                  <a:pt x="2287" y="250"/>
                  <a:pt x="2301" y="253"/>
                  <a:pt x="2313" y="257"/>
                </a:cubicBezTo>
                <a:cubicBezTo>
                  <a:pt x="2313" y="403"/>
                  <a:pt x="2313" y="403"/>
                  <a:pt x="2313" y="403"/>
                </a:cubicBezTo>
                <a:cubicBezTo>
                  <a:pt x="2282" y="403"/>
                  <a:pt x="2282" y="403"/>
                  <a:pt x="2282" y="403"/>
                </a:cubicBezTo>
                <a:cubicBezTo>
                  <a:pt x="2190" y="403"/>
                  <a:pt x="2126" y="423"/>
                  <a:pt x="2090" y="442"/>
                </a:cubicBezTo>
                <a:cubicBezTo>
                  <a:pt x="2090" y="923"/>
                  <a:pt x="2090" y="923"/>
                  <a:pt x="2090" y="923"/>
                </a:cubicBezTo>
                <a:cubicBezTo>
                  <a:pt x="1915" y="923"/>
                  <a:pt x="1915" y="923"/>
                  <a:pt x="1915" y="923"/>
                </a:cubicBezTo>
                <a:cubicBezTo>
                  <a:pt x="1915" y="262"/>
                  <a:pt x="1915" y="262"/>
                  <a:pt x="1915" y="262"/>
                </a:cubicBezTo>
                <a:cubicBezTo>
                  <a:pt x="2031" y="262"/>
                  <a:pt x="2031" y="262"/>
                  <a:pt x="2031" y="262"/>
                </a:cubicBezTo>
                <a:cubicBezTo>
                  <a:pt x="2062" y="262"/>
                  <a:pt x="2081" y="271"/>
                  <a:pt x="2088" y="337"/>
                </a:cubicBezTo>
                <a:cubicBezTo>
                  <a:pt x="2130" y="292"/>
                  <a:pt x="2190" y="250"/>
                  <a:pt x="2273" y="250"/>
                </a:cubicBezTo>
                <a:close/>
                <a:moveTo>
                  <a:pt x="1657" y="274"/>
                </a:moveTo>
                <a:cubicBezTo>
                  <a:pt x="1616" y="256"/>
                  <a:pt x="1570" y="246"/>
                  <a:pt x="1523" y="246"/>
                </a:cubicBezTo>
                <a:cubicBezTo>
                  <a:pt x="1511" y="246"/>
                  <a:pt x="1498" y="247"/>
                  <a:pt x="1487" y="248"/>
                </a:cubicBezTo>
                <a:cubicBezTo>
                  <a:pt x="1444" y="306"/>
                  <a:pt x="1420" y="376"/>
                  <a:pt x="1420" y="453"/>
                </a:cubicBezTo>
                <a:cubicBezTo>
                  <a:pt x="1420" y="596"/>
                  <a:pt x="1507" y="719"/>
                  <a:pt x="1631" y="772"/>
                </a:cubicBezTo>
                <a:cubicBezTo>
                  <a:pt x="1600" y="794"/>
                  <a:pt x="1563" y="807"/>
                  <a:pt x="1523" y="807"/>
                </a:cubicBezTo>
                <a:cubicBezTo>
                  <a:pt x="1412" y="807"/>
                  <a:pt x="1323" y="711"/>
                  <a:pt x="1323" y="593"/>
                </a:cubicBezTo>
                <a:cubicBezTo>
                  <a:pt x="1323" y="542"/>
                  <a:pt x="1340" y="495"/>
                  <a:pt x="1367" y="459"/>
                </a:cubicBezTo>
                <a:cubicBezTo>
                  <a:pt x="1367" y="405"/>
                  <a:pt x="1386" y="306"/>
                  <a:pt x="1415" y="264"/>
                </a:cubicBezTo>
                <a:cubicBezTo>
                  <a:pt x="1275" y="309"/>
                  <a:pt x="1176" y="441"/>
                  <a:pt x="1176" y="593"/>
                </a:cubicBezTo>
                <a:cubicBezTo>
                  <a:pt x="1176" y="785"/>
                  <a:pt x="1334" y="939"/>
                  <a:pt x="1523" y="939"/>
                </a:cubicBezTo>
                <a:cubicBezTo>
                  <a:pt x="1712" y="939"/>
                  <a:pt x="1869" y="785"/>
                  <a:pt x="1869" y="593"/>
                </a:cubicBezTo>
                <a:cubicBezTo>
                  <a:pt x="1869" y="450"/>
                  <a:pt x="1782" y="326"/>
                  <a:pt x="1657" y="274"/>
                </a:cubicBezTo>
                <a:close/>
                <a:moveTo>
                  <a:pt x="1713" y="658"/>
                </a:moveTo>
                <a:cubicBezTo>
                  <a:pt x="1628" y="633"/>
                  <a:pt x="1566" y="551"/>
                  <a:pt x="1566" y="453"/>
                </a:cubicBezTo>
                <a:cubicBezTo>
                  <a:pt x="1566" y="430"/>
                  <a:pt x="1570" y="408"/>
                  <a:pt x="1576" y="388"/>
                </a:cubicBezTo>
                <a:cubicBezTo>
                  <a:pt x="1661" y="412"/>
                  <a:pt x="1723" y="495"/>
                  <a:pt x="1723" y="593"/>
                </a:cubicBezTo>
                <a:cubicBezTo>
                  <a:pt x="1723" y="616"/>
                  <a:pt x="1719" y="638"/>
                  <a:pt x="1713" y="658"/>
                </a:cubicBezTo>
                <a:close/>
                <a:moveTo>
                  <a:pt x="3714" y="127"/>
                </a:moveTo>
                <a:cubicBezTo>
                  <a:pt x="3714" y="73"/>
                  <a:pt x="3759" y="28"/>
                  <a:pt x="3815" y="28"/>
                </a:cubicBezTo>
                <a:cubicBezTo>
                  <a:pt x="3871" y="28"/>
                  <a:pt x="3916" y="73"/>
                  <a:pt x="3916" y="127"/>
                </a:cubicBezTo>
                <a:cubicBezTo>
                  <a:pt x="3916" y="182"/>
                  <a:pt x="3871" y="225"/>
                  <a:pt x="3815" y="225"/>
                </a:cubicBezTo>
                <a:cubicBezTo>
                  <a:pt x="3759" y="225"/>
                  <a:pt x="3714" y="182"/>
                  <a:pt x="3714" y="127"/>
                </a:cubicBezTo>
                <a:close/>
                <a:moveTo>
                  <a:pt x="5382" y="576"/>
                </a:moveTo>
                <a:cubicBezTo>
                  <a:pt x="5382" y="357"/>
                  <a:pt x="5278" y="249"/>
                  <a:pt x="5083" y="249"/>
                </a:cubicBezTo>
                <a:cubicBezTo>
                  <a:pt x="4898" y="249"/>
                  <a:pt x="4758" y="381"/>
                  <a:pt x="4758" y="595"/>
                </a:cubicBezTo>
                <a:cubicBezTo>
                  <a:pt x="4758" y="676"/>
                  <a:pt x="4776" y="744"/>
                  <a:pt x="4810" y="798"/>
                </a:cubicBezTo>
                <a:cubicBezTo>
                  <a:pt x="4786" y="805"/>
                  <a:pt x="4761" y="811"/>
                  <a:pt x="4736" y="811"/>
                </a:cubicBezTo>
                <a:cubicBezTo>
                  <a:pt x="4686" y="811"/>
                  <a:pt x="4659" y="796"/>
                  <a:pt x="4653" y="749"/>
                </a:cubicBezTo>
                <a:cubicBezTo>
                  <a:pt x="4653" y="430"/>
                  <a:pt x="4653" y="430"/>
                  <a:pt x="4653" y="430"/>
                </a:cubicBezTo>
                <a:cubicBezTo>
                  <a:pt x="4653" y="281"/>
                  <a:pt x="4571" y="244"/>
                  <a:pt x="4474" y="244"/>
                </a:cubicBezTo>
                <a:cubicBezTo>
                  <a:pt x="4385" y="244"/>
                  <a:pt x="4305" y="281"/>
                  <a:pt x="4243" y="327"/>
                </a:cubicBezTo>
                <a:cubicBezTo>
                  <a:pt x="4236" y="270"/>
                  <a:pt x="4218" y="262"/>
                  <a:pt x="4187" y="262"/>
                </a:cubicBezTo>
                <a:cubicBezTo>
                  <a:pt x="4071" y="262"/>
                  <a:pt x="4071" y="262"/>
                  <a:pt x="4071" y="262"/>
                </a:cubicBezTo>
                <a:cubicBezTo>
                  <a:pt x="4071" y="775"/>
                  <a:pt x="4071" y="775"/>
                  <a:pt x="4071" y="775"/>
                </a:cubicBezTo>
                <a:cubicBezTo>
                  <a:pt x="4045" y="783"/>
                  <a:pt x="4018" y="790"/>
                  <a:pt x="3988" y="790"/>
                </a:cubicBezTo>
                <a:cubicBezTo>
                  <a:pt x="3932" y="790"/>
                  <a:pt x="3905" y="772"/>
                  <a:pt x="3904" y="708"/>
                </a:cubicBezTo>
                <a:cubicBezTo>
                  <a:pt x="3904" y="384"/>
                  <a:pt x="3904" y="384"/>
                  <a:pt x="3904" y="384"/>
                </a:cubicBezTo>
                <a:cubicBezTo>
                  <a:pt x="3904" y="283"/>
                  <a:pt x="3895" y="262"/>
                  <a:pt x="3835" y="262"/>
                </a:cubicBezTo>
                <a:cubicBezTo>
                  <a:pt x="3732" y="262"/>
                  <a:pt x="3732" y="262"/>
                  <a:pt x="3732" y="262"/>
                </a:cubicBezTo>
                <a:cubicBezTo>
                  <a:pt x="3732" y="535"/>
                  <a:pt x="3732" y="535"/>
                  <a:pt x="3732" y="535"/>
                </a:cubicBezTo>
                <a:cubicBezTo>
                  <a:pt x="3732" y="728"/>
                  <a:pt x="3732" y="728"/>
                  <a:pt x="3732" y="728"/>
                </a:cubicBezTo>
                <a:cubicBezTo>
                  <a:pt x="3732" y="730"/>
                  <a:pt x="3732" y="730"/>
                  <a:pt x="3732" y="730"/>
                </a:cubicBezTo>
                <a:cubicBezTo>
                  <a:pt x="3732" y="794"/>
                  <a:pt x="3732" y="794"/>
                  <a:pt x="3732" y="794"/>
                </a:cubicBezTo>
                <a:cubicBezTo>
                  <a:pt x="3705" y="803"/>
                  <a:pt x="3676" y="811"/>
                  <a:pt x="3646" y="811"/>
                </a:cubicBezTo>
                <a:cubicBezTo>
                  <a:pt x="3589" y="811"/>
                  <a:pt x="3562" y="792"/>
                  <a:pt x="3562" y="726"/>
                </a:cubicBezTo>
                <a:cubicBezTo>
                  <a:pt x="3562" y="151"/>
                  <a:pt x="3562" y="151"/>
                  <a:pt x="3562" y="151"/>
                </a:cubicBezTo>
                <a:cubicBezTo>
                  <a:pt x="3562" y="62"/>
                  <a:pt x="3551" y="47"/>
                  <a:pt x="3489" y="47"/>
                </a:cubicBezTo>
                <a:cubicBezTo>
                  <a:pt x="3390" y="47"/>
                  <a:pt x="3390" y="47"/>
                  <a:pt x="3390" y="47"/>
                </a:cubicBezTo>
                <a:cubicBezTo>
                  <a:pt x="3390" y="556"/>
                  <a:pt x="3390" y="556"/>
                  <a:pt x="3390" y="556"/>
                </a:cubicBezTo>
                <a:cubicBezTo>
                  <a:pt x="3390" y="725"/>
                  <a:pt x="3390" y="725"/>
                  <a:pt x="3390" y="725"/>
                </a:cubicBezTo>
                <a:cubicBezTo>
                  <a:pt x="3390" y="748"/>
                  <a:pt x="3390" y="748"/>
                  <a:pt x="3390" y="748"/>
                </a:cubicBezTo>
                <a:cubicBezTo>
                  <a:pt x="3390" y="897"/>
                  <a:pt x="3461" y="934"/>
                  <a:pt x="3558" y="934"/>
                </a:cubicBezTo>
                <a:cubicBezTo>
                  <a:pt x="3635" y="934"/>
                  <a:pt x="3714" y="907"/>
                  <a:pt x="3774" y="871"/>
                </a:cubicBezTo>
                <a:cubicBezTo>
                  <a:pt x="3804" y="903"/>
                  <a:pt x="3848" y="914"/>
                  <a:pt x="3900" y="914"/>
                </a:cubicBezTo>
                <a:cubicBezTo>
                  <a:pt x="3959" y="914"/>
                  <a:pt x="4019" y="898"/>
                  <a:pt x="4071" y="874"/>
                </a:cubicBezTo>
                <a:cubicBezTo>
                  <a:pt x="4071" y="923"/>
                  <a:pt x="4071" y="923"/>
                  <a:pt x="4071" y="923"/>
                </a:cubicBezTo>
                <a:cubicBezTo>
                  <a:pt x="4246" y="923"/>
                  <a:pt x="4246" y="923"/>
                  <a:pt x="4246" y="923"/>
                </a:cubicBezTo>
                <a:cubicBezTo>
                  <a:pt x="4246" y="425"/>
                  <a:pt x="4246" y="425"/>
                  <a:pt x="4246" y="425"/>
                </a:cubicBezTo>
                <a:cubicBezTo>
                  <a:pt x="4288" y="409"/>
                  <a:pt x="4340" y="394"/>
                  <a:pt x="4397" y="394"/>
                </a:cubicBezTo>
                <a:cubicBezTo>
                  <a:pt x="4454" y="394"/>
                  <a:pt x="4479" y="414"/>
                  <a:pt x="4479" y="479"/>
                </a:cubicBezTo>
                <a:cubicBezTo>
                  <a:pt x="4479" y="556"/>
                  <a:pt x="4479" y="556"/>
                  <a:pt x="4479" y="556"/>
                </a:cubicBezTo>
                <a:cubicBezTo>
                  <a:pt x="4479" y="556"/>
                  <a:pt x="4479" y="556"/>
                  <a:pt x="4479" y="556"/>
                </a:cubicBezTo>
                <a:cubicBezTo>
                  <a:pt x="4479" y="748"/>
                  <a:pt x="4479" y="748"/>
                  <a:pt x="4479" y="748"/>
                </a:cubicBezTo>
                <a:cubicBezTo>
                  <a:pt x="4479" y="897"/>
                  <a:pt x="4551" y="934"/>
                  <a:pt x="4647" y="934"/>
                </a:cubicBezTo>
                <a:cubicBezTo>
                  <a:pt x="4727" y="934"/>
                  <a:pt x="4809" y="905"/>
                  <a:pt x="4870" y="866"/>
                </a:cubicBezTo>
                <a:cubicBezTo>
                  <a:pt x="4926" y="910"/>
                  <a:pt x="5002" y="934"/>
                  <a:pt x="5096" y="934"/>
                </a:cubicBezTo>
                <a:cubicBezTo>
                  <a:pt x="5229" y="934"/>
                  <a:pt x="5304" y="900"/>
                  <a:pt x="5357" y="869"/>
                </a:cubicBezTo>
                <a:cubicBezTo>
                  <a:pt x="5357" y="747"/>
                  <a:pt x="5357" y="747"/>
                  <a:pt x="5357" y="747"/>
                </a:cubicBezTo>
                <a:cubicBezTo>
                  <a:pt x="5300" y="747"/>
                  <a:pt x="5300" y="747"/>
                  <a:pt x="5300" y="747"/>
                </a:cubicBezTo>
                <a:cubicBezTo>
                  <a:pt x="5257" y="779"/>
                  <a:pt x="5199" y="803"/>
                  <a:pt x="5123" y="803"/>
                </a:cubicBezTo>
                <a:cubicBezTo>
                  <a:pt x="5021" y="803"/>
                  <a:pt x="4957" y="766"/>
                  <a:pt x="4949" y="633"/>
                </a:cubicBezTo>
                <a:cubicBezTo>
                  <a:pt x="5380" y="633"/>
                  <a:pt x="5380" y="633"/>
                  <a:pt x="5380" y="633"/>
                </a:cubicBezTo>
                <a:cubicBezTo>
                  <a:pt x="5380" y="627"/>
                  <a:pt x="5382" y="599"/>
                  <a:pt x="5382" y="576"/>
                </a:cubicBezTo>
                <a:close/>
                <a:moveTo>
                  <a:pt x="4951" y="522"/>
                </a:moveTo>
                <a:cubicBezTo>
                  <a:pt x="4965" y="398"/>
                  <a:pt x="5018" y="366"/>
                  <a:pt x="5083" y="366"/>
                </a:cubicBezTo>
                <a:cubicBezTo>
                  <a:pt x="5155" y="366"/>
                  <a:pt x="5196" y="404"/>
                  <a:pt x="5200" y="522"/>
                </a:cubicBezTo>
                <a:lnTo>
                  <a:pt x="4951" y="522"/>
                </a:lnTo>
                <a:close/>
                <a:moveTo>
                  <a:pt x="1197" y="156"/>
                </a:moveTo>
                <a:cubicBezTo>
                  <a:pt x="999" y="922"/>
                  <a:pt x="999" y="922"/>
                  <a:pt x="999" y="922"/>
                </a:cubicBezTo>
                <a:cubicBezTo>
                  <a:pt x="770" y="922"/>
                  <a:pt x="770" y="922"/>
                  <a:pt x="770" y="922"/>
                </a:cubicBezTo>
                <a:cubicBezTo>
                  <a:pt x="629" y="354"/>
                  <a:pt x="629" y="354"/>
                  <a:pt x="629" y="354"/>
                </a:cubicBezTo>
                <a:cubicBezTo>
                  <a:pt x="626" y="354"/>
                  <a:pt x="626" y="354"/>
                  <a:pt x="626" y="354"/>
                </a:cubicBezTo>
                <a:cubicBezTo>
                  <a:pt x="483" y="922"/>
                  <a:pt x="483" y="922"/>
                  <a:pt x="483" y="922"/>
                </a:cubicBezTo>
                <a:cubicBezTo>
                  <a:pt x="255" y="922"/>
                  <a:pt x="255" y="922"/>
                  <a:pt x="255" y="922"/>
                </a:cubicBezTo>
                <a:cubicBezTo>
                  <a:pt x="65" y="151"/>
                  <a:pt x="65" y="151"/>
                  <a:pt x="65" y="151"/>
                </a:cubicBezTo>
                <a:cubicBezTo>
                  <a:pt x="57" y="131"/>
                  <a:pt x="41" y="115"/>
                  <a:pt x="21" y="115"/>
                </a:cubicBezTo>
                <a:cubicBezTo>
                  <a:pt x="0" y="115"/>
                  <a:pt x="0" y="115"/>
                  <a:pt x="0" y="115"/>
                </a:cubicBezTo>
                <a:cubicBezTo>
                  <a:pt x="0" y="0"/>
                  <a:pt x="0" y="0"/>
                  <a:pt x="0" y="0"/>
                </a:cubicBezTo>
                <a:cubicBezTo>
                  <a:pt x="376" y="0"/>
                  <a:pt x="376" y="0"/>
                  <a:pt x="376" y="0"/>
                </a:cubicBezTo>
                <a:cubicBezTo>
                  <a:pt x="376" y="115"/>
                  <a:pt x="376" y="115"/>
                  <a:pt x="376" y="115"/>
                </a:cubicBezTo>
                <a:cubicBezTo>
                  <a:pt x="266" y="115"/>
                  <a:pt x="266" y="115"/>
                  <a:pt x="266" y="115"/>
                </a:cubicBezTo>
                <a:cubicBezTo>
                  <a:pt x="396" y="693"/>
                  <a:pt x="396" y="693"/>
                  <a:pt x="396" y="693"/>
                </a:cubicBezTo>
                <a:cubicBezTo>
                  <a:pt x="399" y="693"/>
                  <a:pt x="399" y="693"/>
                  <a:pt x="399" y="693"/>
                </a:cubicBezTo>
                <a:cubicBezTo>
                  <a:pt x="572" y="0"/>
                  <a:pt x="572" y="0"/>
                  <a:pt x="572" y="0"/>
                </a:cubicBezTo>
                <a:cubicBezTo>
                  <a:pt x="730" y="0"/>
                  <a:pt x="730" y="0"/>
                  <a:pt x="730" y="0"/>
                </a:cubicBezTo>
                <a:cubicBezTo>
                  <a:pt x="901" y="693"/>
                  <a:pt x="901" y="693"/>
                  <a:pt x="901" y="693"/>
                </a:cubicBezTo>
                <a:cubicBezTo>
                  <a:pt x="904" y="693"/>
                  <a:pt x="904" y="693"/>
                  <a:pt x="904" y="693"/>
                </a:cubicBezTo>
                <a:cubicBezTo>
                  <a:pt x="1021" y="205"/>
                  <a:pt x="1021" y="205"/>
                  <a:pt x="1021" y="205"/>
                </a:cubicBezTo>
                <a:cubicBezTo>
                  <a:pt x="1041" y="147"/>
                  <a:pt x="1027" y="115"/>
                  <a:pt x="976" y="115"/>
                </a:cubicBezTo>
                <a:cubicBezTo>
                  <a:pt x="926" y="115"/>
                  <a:pt x="926" y="115"/>
                  <a:pt x="926" y="115"/>
                </a:cubicBezTo>
                <a:cubicBezTo>
                  <a:pt x="926" y="0"/>
                  <a:pt x="926" y="0"/>
                  <a:pt x="926" y="0"/>
                </a:cubicBezTo>
                <a:cubicBezTo>
                  <a:pt x="1267" y="0"/>
                  <a:pt x="1267" y="0"/>
                  <a:pt x="1267" y="0"/>
                </a:cubicBezTo>
                <a:cubicBezTo>
                  <a:pt x="1267" y="115"/>
                  <a:pt x="1267" y="115"/>
                  <a:pt x="1267" y="115"/>
                </a:cubicBezTo>
                <a:cubicBezTo>
                  <a:pt x="1248" y="115"/>
                  <a:pt x="1248" y="115"/>
                  <a:pt x="1248" y="115"/>
                </a:cubicBezTo>
                <a:cubicBezTo>
                  <a:pt x="1225" y="115"/>
                  <a:pt x="1205" y="132"/>
                  <a:pt x="1197" y="156"/>
                </a:cubicBezTo>
                <a:close/>
              </a:path>
            </a:pathLst>
          </a:custGeom>
          <a:solidFill>
            <a:srgbClr val="0066A1"/>
          </a:solidFill>
          <a:ln>
            <a:noFill/>
          </a:ln>
        </p:spPr>
        <p:txBody>
          <a:bodyPr vert="horz" wrap="square" lIns="91440" tIns="45720" rIns="91440" bIns="45720" numCol="1" anchor="t" anchorCtr="0" compatLnSpc="1">
            <a:prstTxWarp prst="textNoShape">
              <a:avLst/>
            </a:prstTxWarp>
          </a:bodyPr>
          <a:lstStyle>
            <a:lvl1pPr marL="270000" indent="-270000" algn="l" defTabSz="914400" rtl="0" eaLnBrk="1" latinLnBrk="0" hangingPunct="1">
              <a:spcBef>
                <a:spcPts val="0"/>
              </a:spcBef>
              <a:buFont typeface="Arial" pitchFamily="34" charset="0"/>
              <a:buChar char="•"/>
              <a:defRPr sz="2000" b="0" kern="1200">
                <a:solidFill>
                  <a:schemeClr val="tx1"/>
                </a:solidFill>
                <a:latin typeface="+mn-lt"/>
                <a:ea typeface="+mn-ea"/>
                <a:cs typeface="+mn-cs"/>
              </a:defRPr>
            </a:lvl1pPr>
            <a:lvl2pPr marL="540000" indent="-270000" algn="l" defTabSz="914400" rtl="0" eaLnBrk="1" latinLnBrk="0" hangingPunct="1">
              <a:spcBef>
                <a:spcPts val="0"/>
              </a:spcBef>
              <a:buFont typeface="Arial" pitchFamily="34" charset="0"/>
              <a:buChar char="•"/>
              <a:defRPr sz="1800" b="0" kern="1200">
                <a:solidFill>
                  <a:schemeClr val="tx1"/>
                </a:solidFill>
                <a:latin typeface="+mn-lt"/>
                <a:ea typeface="+mn-ea"/>
                <a:cs typeface="+mn-cs"/>
              </a:defRPr>
            </a:lvl2pPr>
            <a:lvl3pPr marL="810000" indent="-270000" algn="l" defTabSz="914400" rtl="0" eaLnBrk="1" latinLnBrk="0" hangingPunct="1">
              <a:spcBef>
                <a:spcPts val="0"/>
              </a:spcBef>
              <a:buFont typeface="Arial" pitchFamily="34" charset="0"/>
              <a:buChar char="•"/>
              <a:defRPr sz="1600" b="0" kern="1200" baseline="0">
                <a:solidFill>
                  <a:schemeClr val="tx1"/>
                </a:solidFill>
                <a:latin typeface="+mn-lt"/>
                <a:ea typeface="+mn-ea"/>
                <a:cs typeface="+mn-cs"/>
              </a:defRPr>
            </a:lvl3pPr>
            <a:lvl4pPr marL="0" indent="0" algn="l" defTabSz="914400" rtl="0" eaLnBrk="1" latinLnBrk="0" hangingPunct="1">
              <a:spcBef>
                <a:spcPts val="0"/>
              </a:spcBef>
              <a:buFont typeface="Aria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70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540000" indent="0" algn="l" defTabSz="914400" rtl="0" eaLnBrk="1" latinLnBrk="0" hangingPunct="1">
              <a:spcBef>
                <a:spcPts val="0"/>
              </a:spcBef>
              <a:buFont typeface="Arial" pitchFamily="34" charset="0"/>
              <a:buNone/>
              <a:defRPr sz="1800" kern="1200" baseline="0">
                <a:solidFill>
                  <a:schemeClr val="tx1"/>
                </a:solidFill>
                <a:latin typeface="+mn-lt"/>
                <a:ea typeface="+mn-ea"/>
                <a:cs typeface="+mn-cs"/>
              </a:defRPr>
            </a:lvl7pPr>
            <a:lvl8pPr marL="810000" indent="0" algn="l" defTabSz="914400" rtl="0" eaLnBrk="1" latinLnBrk="0" hangingPunct="1">
              <a:spcBef>
                <a:spcPts val="0"/>
              </a:spcBef>
              <a:buFont typeface="Arial" pitchFamily="34" charset="0"/>
              <a:buNone/>
              <a:defRPr sz="1600" kern="1200" baseline="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a:lstStyle>
          <a:p>
            <a:pPr marL="0" lvl="0" indent="0">
              <a:buFontTx/>
              <a:buNone/>
            </a:pPr>
            <a:r>
              <a:rPr lang="en-GB"/>
              <a:t> </a:t>
            </a:r>
            <a:endParaRPr lang="en-GB" dirty="0"/>
          </a:p>
        </p:txBody>
      </p:sp>
      <p:sp>
        <p:nvSpPr>
          <p:cNvPr id="4" name="LS_Santeos  (JU-Free) " hidden="1">
            <a:extLst>
              <a:ext uri="{FF2B5EF4-FFF2-40B4-BE49-F238E27FC236}">
                <a16:creationId xmlns:a16="http://schemas.microsoft.com/office/drawing/2014/main" xmlns="" id="{E5445C9D-156D-46FE-AED1-7A1F0AADEB7A}"/>
              </a:ext>
            </a:extLst>
          </p:cNvPr>
          <p:cNvSpPr>
            <a:spLocks noChangeAspect="1"/>
          </p:cNvSpPr>
          <p:nvPr userDrawn="1"/>
        </p:nvSpPr>
        <p:spPr bwMode="auto">
          <a:xfrm>
            <a:off x="7857464" y="4722302"/>
            <a:ext cx="1071034" cy="288000"/>
          </a:xfrm>
          <a:custGeom>
            <a:avLst/>
            <a:gdLst>
              <a:gd name="T0" fmla="*/ 2049 w 4630"/>
              <a:gd name="T1" fmla="*/ 1233 h 1246"/>
              <a:gd name="T2" fmla="*/ 2105 w 4630"/>
              <a:gd name="T3" fmla="*/ 1209 h 1246"/>
              <a:gd name="T4" fmla="*/ 2051 w 4630"/>
              <a:gd name="T5" fmla="*/ 1121 h 1246"/>
              <a:gd name="T6" fmla="*/ 2387 w 4630"/>
              <a:gd name="T7" fmla="*/ 1051 h 1246"/>
              <a:gd name="T8" fmla="*/ 2329 w 4630"/>
              <a:gd name="T9" fmla="*/ 1073 h 1246"/>
              <a:gd name="T10" fmla="*/ 2256 w 4630"/>
              <a:gd name="T11" fmla="*/ 1139 h 1246"/>
              <a:gd name="T12" fmla="*/ 2365 w 4630"/>
              <a:gd name="T13" fmla="*/ 1214 h 1246"/>
              <a:gd name="T14" fmla="*/ 2359 w 4630"/>
              <a:gd name="T15" fmla="*/ 1190 h 1246"/>
              <a:gd name="T16" fmla="*/ 2331 w 4630"/>
              <a:gd name="T17" fmla="*/ 1154 h 1246"/>
              <a:gd name="T18" fmla="*/ 1909 w 4630"/>
              <a:gd name="T19" fmla="*/ 1242 h 1246"/>
              <a:gd name="T20" fmla="*/ 1772 w 4630"/>
              <a:gd name="T21" fmla="*/ 1242 h 1246"/>
              <a:gd name="T22" fmla="*/ 1950 w 4630"/>
              <a:gd name="T23" fmla="*/ 1071 h 1246"/>
              <a:gd name="T24" fmla="*/ 2082 w 4630"/>
              <a:gd name="T25" fmla="*/ 722 h 1246"/>
              <a:gd name="T26" fmla="*/ 1791 w 4630"/>
              <a:gd name="T27" fmla="*/ 319 h 1246"/>
              <a:gd name="T28" fmla="*/ 1439 w 4630"/>
              <a:gd name="T29" fmla="*/ 722 h 1246"/>
              <a:gd name="T30" fmla="*/ 4322 w 4630"/>
              <a:gd name="T31" fmla="*/ 869 h 1246"/>
              <a:gd name="T32" fmla="*/ 4362 w 4630"/>
              <a:gd name="T33" fmla="*/ 174 h 1246"/>
              <a:gd name="T34" fmla="*/ 4322 w 4630"/>
              <a:gd name="T35" fmla="*/ 869 h 1246"/>
              <a:gd name="T36" fmla="*/ 232 w 4630"/>
              <a:gd name="T37" fmla="*/ 591 h 1246"/>
              <a:gd name="T38" fmla="*/ 323 w 4630"/>
              <a:gd name="T39" fmla="*/ 442 h 1246"/>
              <a:gd name="T40" fmla="*/ 1362 w 4630"/>
              <a:gd name="T41" fmla="*/ 1197 h 1246"/>
              <a:gd name="T42" fmla="*/ 1474 w 4630"/>
              <a:gd name="T43" fmla="*/ 1206 h 1246"/>
              <a:gd name="T44" fmla="*/ 1519 w 4630"/>
              <a:gd name="T45" fmla="*/ 1061 h 1246"/>
              <a:gd name="T46" fmla="*/ 1400 w 4630"/>
              <a:gd name="T47" fmla="*/ 1121 h 1246"/>
              <a:gd name="T48" fmla="*/ 1065 w 4630"/>
              <a:gd name="T49" fmla="*/ 402 h 1246"/>
              <a:gd name="T50" fmla="*/ 1333 w 4630"/>
              <a:gd name="T51" fmla="*/ 754 h 1246"/>
              <a:gd name="T52" fmla="*/ 1065 w 4630"/>
              <a:gd name="T53" fmla="*/ 710 h 1246"/>
              <a:gd name="T54" fmla="*/ 2226 w 4630"/>
              <a:gd name="T55" fmla="*/ 0 h 1246"/>
              <a:gd name="T56" fmla="*/ 2572 w 4630"/>
              <a:gd name="T57" fmla="*/ 754 h 1246"/>
              <a:gd name="T58" fmla="*/ 3890 w 4630"/>
              <a:gd name="T59" fmla="*/ 965 h 1246"/>
              <a:gd name="T60" fmla="*/ 3664 w 4630"/>
              <a:gd name="T61" fmla="*/ 171 h 1246"/>
              <a:gd name="T62" fmla="*/ 3837 w 4630"/>
              <a:gd name="T63" fmla="*/ 526 h 1246"/>
              <a:gd name="T64" fmla="*/ 3746 w 4630"/>
              <a:gd name="T65" fmla="*/ 1190 h 1246"/>
              <a:gd name="T66" fmla="*/ 4035 w 4630"/>
              <a:gd name="T67" fmla="*/ 1105 h 1246"/>
              <a:gd name="T68" fmla="*/ 4170 w 4630"/>
              <a:gd name="T69" fmla="*/ 1173 h 1246"/>
              <a:gd name="T70" fmla="*/ 4025 w 4630"/>
              <a:gd name="T71" fmla="*/ 1049 h 1246"/>
              <a:gd name="T72" fmla="*/ 4053 w 4630"/>
              <a:gd name="T73" fmla="*/ 1083 h 1246"/>
              <a:gd name="T74" fmla="*/ 4215 w 4630"/>
              <a:gd name="T75" fmla="*/ 1197 h 1246"/>
              <a:gd name="T76" fmla="*/ 4326 w 4630"/>
              <a:gd name="T77" fmla="*/ 1206 h 1246"/>
              <a:gd name="T78" fmla="*/ 4371 w 4630"/>
              <a:gd name="T79" fmla="*/ 1061 h 1246"/>
              <a:gd name="T80" fmla="*/ 4252 w 4630"/>
              <a:gd name="T81" fmla="*/ 1121 h 1246"/>
              <a:gd name="T82" fmla="*/ 4482 w 4630"/>
              <a:gd name="T83" fmla="*/ 1182 h 1246"/>
              <a:gd name="T84" fmla="*/ 4453 w 4630"/>
              <a:gd name="T85" fmla="*/ 1135 h 1246"/>
              <a:gd name="T86" fmla="*/ 4558 w 4630"/>
              <a:gd name="T87" fmla="*/ 1085 h 1246"/>
              <a:gd name="T88" fmla="*/ 4600 w 4630"/>
              <a:gd name="T89" fmla="*/ 1146 h 1246"/>
              <a:gd name="T90" fmla="*/ 3550 w 4630"/>
              <a:gd name="T91" fmla="*/ 1123 h 1246"/>
              <a:gd name="T92" fmla="*/ 3603 w 4630"/>
              <a:gd name="T93" fmla="*/ 1036 h 1246"/>
              <a:gd name="T94" fmla="*/ 3045 w 4630"/>
              <a:gd name="T95" fmla="*/ 1187 h 1246"/>
              <a:gd name="T96" fmla="*/ 3111 w 4630"/>
              <a:gd name="T97" fmla="*/ 1155 h 1246"/>
              <a:gd name="T98" fmla="*/ 3177 w 4630"/>
              <a:gd name="T99" fmla="*/ 1097 h 1246"/>
              <a:gd name="T100" fmla="*/ 3167 w 4630"/>
              <a:gd name="T101" fmla="*/ 1126 h 1246"/>
              <a:gd name="T102" fmla="*/ 2581 w 4630"/>
              <a:gd name="T103" fmla="*/ 1189 h 1246"/>
              <a:gd name="T104" fmla="*/ 2673 w 4630"/>
              <a:gd name="T105" fmla="*/ 1039 h 1246"/>
              <a:gd name="T106" fmla="*/ 2668 w 4630"/>
              <a:gd name="T107" fmla="*/ 1203 h 1246"/>
              <a:gd name="T108" fmla="*/ 2792 w 4630"/>
              <a:gd name="T109" fmla="*/ 1082 h 1246"/>
              <a:gd name="T110" fmla="*/ 2771 w 4630"/>
              <a:gd name="T111" fmla="*/ 1073 h 1246"/>
              <a:gd name="T112" fmla="*/ 3307 w 4630"/>
              <a:gd name="T113" fmla="*/ 1049 h 1246"/>
              <a:gd name="T114" fmla="*/ 3455 w 4630"/>
              <a:gd name="T115" fmla="*/ 1188 h 1246"/>
              <a:gd name="T116" fmla="*/ 3457 w 4630"/>
              <a:gd name="T117" fmla="*/ 1154 h 1246"/>
              <a:gd name="T118" fmla="*/ 3386 w 4630"/>
              <a:gd name="T119" fmla="*/ 1080 h 1246"/>
              <a:gd name="T120" fmla="*/ 2945 w 4630"/>
              <a:gd name="T121" fmla="*/ 171 h 1246"/>
              <a:gd name="T122" fmla="*/ 3071 w 4630"/>
              <a:gd name="T123" fmla="*/ 45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30" h="1246">
                <a:moveTo>
                  <a:pt x="2170" y="1061"/>
                </a:moveTo>
                <a:cubicBezTo>
                  <a:pt x="2161" y="1052"/>
                  <a:pt x="2151" y="1046"/>
                  <a:pt x="2139" y="1042"/>
                </a:cubicBezTo>
                <a:cubicBezTo>
                  <a:pt x="2127" y="1038"/>
                  <a:pt x="2115" y="1036"/>
                  <a:pt x="2102" y="1036"/>
                </a:cubicBezTo>
                <a:cubicBezTo>
                  <a:pt x="2081" y="1036"/>
                  <a:pt x="2064" y="1040"/>
                  <a:pt x="2049" y="1049"/>
                </a:cubicBezTo>
                <a:cubicBezTo>
                  <a:pt x="2034" y="1058"/>
                  <a:pt x="2022" y="1071"/>
                  <a:pt x="2014" y="1086"/>
                </a:cubicBezTo>
                <a:cubicBezTo>
                  <a:pt x="2005" y="1102"/>
                  <a:pt x="2001" y="1121"/>
                  <a:pt x="2001" y="1142"/>
                </a:cubicBezTo>
                <a:cubicBezTo>
                  <a:pt x="2001" y="1163"/>
                  <a:pt x="2005" y="1181"/>
                  <a:pt x="2014" y="1197"/>
                </a:cubicBezTo>
                <a:cubicBezTo>
                  <a:pt x="2022" y="1213"/>
                  <a:pt x="2034" y="1225"/>
                  <a:pt x="2049" y="1233"/>
                </a:cubicBezTo>
                <a:cubicBezTo>
                  <a:pt x="2065" y="1242"/>
                  <a:pt x="2083" y="1246"/>
                  <a:pt x="2104" y="1246"/>
                </a:cubicBezTo>
                <a:cubicBezTo>
                  <a:pt x="2121" y="1246"/>
                  <a:pt x="2136" y="1244"/>
                  <a:pt x="2148" y="1239"/>
                </a:cubicBezTo>
                <a:cubicBezTo>
                  <a:pt x="2161" y="1234"/>
                  <a:pt x="2172" y="1227"/>
                  <a:pt x="2180" y="1219"/>
                </a:cubicBezTo>
                <a:cubicBezTo>
                  <a:pt x="2188" y="1210"/>
                  <a:pt x="2194" y="1199"/>
                  <a:pt x="2197" y="1188"/>
                </a:cubicBezTo>
                <a:cubicBezTo>
                  <a:pt x="2150" y="1183"/>
                  <a:pt x="2150" y="1183"/>
                  <a:pt x="2150" y="1183"/>
                </a:cubicBezTo>
                <a:cubicBezTo>
                  <a:pt x="2140" y="1197"/>
                  <a:pt x="2140" y="1197"/>
                  <a:pt x="2140" y="1197"/>
                </a:cubicBezTo>
                <a:cubicBezTo>
                  <a:pt x="2125" y="1206"/>
                  <a:pt x="2125" y="1206"/>
                  <a:pt x="2125" y="1206"/>
                </a:cubicBezTo>
                <a:cubicBezTo>
                  <a:pt x="2119" y="1208"/>
                  <a:pt x="2112" y="1209"/>
                  <a:pt x="2105" y="1209"/>
                </a:cubicBezTo>
                <a:cubicBezTo>
                  <a:pt x="2094" y="1209"/>
                  <a:pt x="2085" y="1207"/>
                  <a:pt x="2077" y="1202"/>
                </a:cubicBezTo>
                <a:cubicBezTo>
                  <a:pt x="2068" y="1198"/>
                  <a:pt x="2062" y="1191"/>
                  <a:pt x="2058" y="1183"/>
                </a:cubicBezTo>
                <a:cubicBezTo>
                  <a:pt x="2053" y="1175"/>
                  <a:pt x="2051" y="1165"/>
                  <a:pt x="2051" y="1154"/>
                </a:cubicBezTo>
                <a:cubicBezTo>
                  <a:pt x="2199" y="1154"/>
                  <a:pt x="2199" y="1154"/>
                  <a:pt x="2199" y="1154"/>
                </a:cubicBezTo>
                <a:cubicBezTo>
                  <a:pt x="2199" y="1139"/>
                  <a:pt x="2199" y="1139"/>
                  <a:pt x="2199" y="1139"/>
                </a:cubicBezTo>
                <a:cubicBezTo>
                  <a:pt x="2199" y="1121"/>
                  <a:pt x="2196" y="1106"/>
                  <a:pt x="2191" y="1093"/>
                </a:cubicBezTo>
                <a:cubicBezTo>
                  <a:pt x="2186" y="1080"/>
                  <a:pt x="2179" y="1069"/>
                  <a:pt x="2170" y="1061"/>
                </a:cubicBezTo>
                <a:close/>
                <a:moveTo>
                  <a:pt x="2051" y="1121"/>
                </a:moveTo>
                <a:cubicBezTo>
                  <a:pt x="2052" y="1113"/>
                  <a:pt x="2054" y="1106"/>
                  <a:pt x="2057" y="1099"/>
                </a:cubicBezTo>
                <a:cubicBezTo>
                  <a:pt x="2062" y="1091"/>
                  <a:pt x="2068" y="1085"/>
                  <a:pt x="2076" y="1080"/>
                </a:cubicBezTo>
                <a:cubicBezTo>
                  <a:pt x="2083" y="1076"/>
                  <a:pt x="2092" y="1073"/>
                  <a:pt x="2102" y="1073"/>
                </a:cubicBezTo>
                <a:cubicBezTo>
                  <a:pt x="2112" y="1073"/>
                  <a:pt x="2120" y="1075"/>
                  <a:pt x="2128" y="1080"/>
                </a:cubicBezTo>
                <a:cubicBezTo>
                  <a:pt x="2135" y="1084"/>
                  <a:pt x="2141" y="1089"/>
                  <a:pt x="2145" y="1097"/>
                </a:cubicBezTo>
                <a:cubicBezTo>
                  <a:pt x="2149" y="1104"/>
                  <a:pt x="2151" y="1112"/>
                  <a:pt x="2151" y="1121"/>
                </a:cubicBezTo>
                <a:lnTo>
                  <a:pt x="2051" y="1121"/>
                </a:lnTo>
                <a:close/>
                <a:moveTo>
                  <a:pt x="2387" y="1051"/>
                </a:moveTo>
                <a:cubicBezTo>
                  <a:pt x="2378" y="1045"/>
                  <a:pt x="2369" y="1042"/>
                  <a:pt x="2359" y="1039"/>
                </a:cubicBezTo>
                <a:cubicBezTo>
                  <a:pt x="2349" y="1037"/>
                  <a:pt x="2339" y="1036"/>
                  <a:pt x="2328" y="1036"/>
                </a:cubicBezTo>
                <a:cubicBezTo>
                  <a:pt x="2313" y="1036"/>
                  <a:pt x="2300" y="1038"/>
                  <a:pt x="2288" y="1042"/>
                </a:cubicBezTo>
                <a:cubicBezTo>
                  <a:pt x="2275" y="1046"/>
                  <a:pt x="2265" y="1053"/>
                  <a:pt x="2257" y="1061"/>
                </a:cubicBezTo>
                <a:cubicBezTo>
                  <a:pt x="2248" y="1069"/>
                  <a:pt x="2242" y="1080"/>
                  <a:pt x="2238" y="1092"/>
                </a:cubicBezTo>
                <a:cubicBezTo>
                  <a:pt x="2285" y="1099"/>
                  <a:pt x="2285" y="1099"/>
                  <a:pt x="2285" y="1099"/>
                </a:cubicBezTo>
                <a:cubicBezTo>
                  <a:pt x="2288" y="1092"/>
                  <a:pt x="2292" y="1085"/>
                  <a:pt x="2299" y="1080"/>
                </a:cubicBezTo>
                <a:cubicBezTo>
                  <a:pt x="2307" y="1075"/>
                  <a:pt x="2316" y="1073"/>
                  <a:pt x="2329" y="1073"/>
                </a:cubicBezTo>
                <a:cubicBezTo>
                  <a:pt x="2340" y="1073"/>
                  <a:pt x="2349" y="1075"/>
                  <a:pt x="2355" y="1081"/>
                </a:cubicBezTo>
                <a:cubicBezTo>
                  <a:pt x="2361" y="1086"/>
                  <a:pt x="2365" y="1094"/>
                  <a:pt x="2365" y="1104"/>
                </a:cubicBezTo>
                <a:cubicBezTo>
                  <a:pt x="2365" y="1105"/>
                  <a:pt x="2365" y="1105"/>
                  <a:pt x="2365" y="1105"/>
                </a:cubicBezTo>
                <a:cubicBezTo>
                  <a:pt x="2359" y="1115"/>
                  <a:pt x="2359" y="1115"/>
                  <a:pt x="2359" y="1115"/>
                </a:cubicBezTo>
                <a:cubicBezTo>
                  <a:pt x="2356" y="1117"/>
                  <a:pt x="2350" y="1119"/>
                  <a:pt x="2342" y="1120"/>
                </a:cubicBezTo>
                <a:cubicBezTo>
                  <a:pt x="2335" y="1121"/>
                  <a:pt x="2324" y="1122"/>
                  <a:pt x="2312" y="1123"/>
                </a:cubicBezTo>
                <a:cubicBezTo>
                  <a:pt x="2302" y="1124"/>
                  <a:pt x="2292" y="1126"/>
                  <a:pt x="2282" y="1128"/>
                </a:cubicBezTo>
                <a:cubicBezTo>
                  <a:pt x="2272" y="1131"/>
                  <a:pt x="2264" y="1134"/>
                  <a:pt x="2256" y="1139"/>
                </a:cubicBezTo>
                <a:cubicBezTo>
                  <a:pt x="2248" y="1143"/>
                  <a:pt x="2242" y="1149"/>
                  <a:pt x="2238" y="1157"/>
                </a:cubicBezTo>
                <a:cubicBezTo>
                  <a:pt x="2234" y="1164"/>
                  <a:pt x="2231" y="1174"/>
                  <a:pt x="2231" y="1185"/>
                </a:cubicBezTo>
                <a:cubicBezTo>
                  <a:pt x="2231" y="1198"/>
                  <a:pt x="2234" y="1210"/>
                  <a:pt x="2241" y="1219"/>
                </a:cubicBezTo>
                <a:cubicBezTo>
                  <a:pt x="2247" y="1228"/>
                  <a:pt x="2255" y="1235"/>
                  <a:pt x="2266" y="1239"/>
                </a:cubicBezTo>
                <a:cubicBezTo>
                  <a:pt x="2277" y="1244"/>
                  <a:pt x="2289" y="1246"/>
                  <a:pt x="2302" y="1246"/>
                </a:cubicBezTo>
                <a:cubicBezTo>
                  <a:pt x="2314" y="1246"/>
                  <a:pt x="2323" y="1245"/>
                  <a:pt x="2331" y="1242"/>
                </a:cubicBezTo>
                <a:cubicBezTo>
                  <a:pt x="2340" y="1239"/>
                  <a:pt x="2347" y="1235"/>
                  <a:pt x="2352" y="1230"/>
                </a:cubicBezTo>
                <a:cubicBezTo>
                  <a:pt x="2365" y="1214"/>
                  <a:pt x="2365" y="1214"/>
                  <a:pt x="2365" y="1214"/>
                </a:cubicBezTo>
                <a:cubicBezTo>
                  <a:pt x="2366" y="1214"/>
                  <a:pt x="2366" y="1214"/>
                  <a:pt x="2366" y="1214"/>
                </a:cubicBezTo>
                <a:cubicBezTo>
                  <a:pt x="2366" y="1242"/>
                  <a:pt x="2366" y="1242"/>
                  <a:pt x="2366" y="1242"/>
                </a:cubicBezTo>
                <a:cubicBezTo>
                  <a:pt x="2415" y="1242"/>
                  <a:pt x="2415" y="1242"/>
                  <a:pt x="2415" y="1242"/>
                </a:cubicBezTo>
                <a:cubicBezTo>
                  <a:pt x="2415" y="1106"/>
                  <a:pt x="2415" y="1106"/>
                  <a:pt x="2415" y="1106"/>
                </a:cubicBezTo>
                <a:cubicBezTo>
                  <a:pt x="2415" y="1092"/>
                  <a:pt x="2412" y="1081"/>
                  <a:pt x="2407" y="1072"/>
                </a:cubicBezTo>
                <a:cubicBezTo>
                  <a:pt x="2402" y="1063"/>
                  <a:pt x="2395" y="1056"/>
                  <a:pt x="2387" y="1051"/>
                </a:cubicBezTo>
                <a:close/>
                <a:moveTo>
                  <a:pt x="2365" y="1169"/>
                </a:moveTo>
                <a:cubicBezTo>
                  <a:pt x="2365" y="1177"/>
                  <a:pt x="2363" y="1184"/>
                  <a:pt x="2359" y="1190"/>
                </a:cubicBezTo>
                <a:cubicBezTo>
                  <a:pt x="2355" y="1196"/>
                  <a:pt x="2349" y="1201"/>
                  <a:pt x="2342" y="1205"/>
                </a:cubicBezTo>
                <a:cubicBezTo>
                  <a:pt x="2334" y="1209"/>
                  <a:pt x="2326" y="1211"/>
                  <a:pt x="2315" y="1211"/>
                </a:cubicBezTo>
                <a:cubicBezTo>
                  <a:pt x="2305" y="1211"/>
                  <a:pt x="2296" y="1209"/>
                  <a:pt x="2290" y="1204"/>
                </a:cubicBezTo>
                <a:cubicBezTo>
                  <a:pt x="2283" y="1200"/>
                  <a:pt x="2280" y="1193"/>
                  <a:pt x="2280" y="1184"/>
                </a:cubicBezTo>
                <a:cubicBezTo>
                  <a:pt x="2285" y="1169"/>
                  <a:pt x="2285" y="1169"/>
                  <a:pt x="2285" y="1169"/>
                </a:cubicBezTo>
                <a:cubicBezTo>
                  <a:pt x="2299" y="1160"/>
                  <a:pt x="2299" y="1160"/>
                  <a:pt x="2299" y="1160"/>
                </a:cubicBezTo>
                <a:cubicBezTo>
                  <a:pt x="2305" y="1158"/>
                  <a:pt x="2311" y="1156"/>
                  <a:pt x="2319" y="1155"/>
                </a:cubicBezTo>
                <a:cubicBezTo>
                  <a:pt x="2331" y="1154"/>
                  <a:pt x="2331" y="1154"/>
                  <a:pt x="2331" y="1154"/>
                </a:cubicBezTo>
                <a:cubicBezTo>
                  <a:pt x="2344" y="1151"/>
                  <a:pt x="2344" y="1151"/>
                  <a:pt x="2344" y="1151"/>
                </a:cubicBezTo>
                <a:cubicBezTo>
                  <a:pt x="2357" y="1149"/>
                  <a:pt x="2357" y="1149"/>
                  <a:pt x="2357" y="1149"/>
                </a:cubicBezTo>
                <a:cubicBezTo>
                  <a:pt x="2365" y="1145"/>
                  <a:pt x="2365" y="1145"/>
                  <a:pt x="2365" y="1145"/>
                </a:cubicBezTo>
                <a:lnTo>
                  <a:pt x="2365" y="1169"/>
                </a:lnTo>
                <a:close/>
                <a:moveTo>
                  <a:pt x="1950" y="1071"/>
                </a:moveTo>
                <a:cubicBezTo>
                  <a:pt x="1956" y="1082"/>
                  <a:pt x="1959" y="1096"/>
                  <a:pt x="1959" y="1113"/>
                </a:cubicBezTo>
                <a:cubicBezTo>
                  <a:pt x="1959" y="1242"/>
                  <a:pt x="1959" y="1242"/>
                  <a:pt x="1959" y="1242"/>
                </a:cubicBezTo>
                <a:cubicBezTo>
                  <a:pt x="1909" y="1242"/>
                  <a:pt x="1909" y="1242"/>
                  <a:pt x="1909" y="1242"/>
                </a:cubicBezTo>
                <a:cubicBezTo>
                  <a:pt x="1909" y="1120"/>
                  <a:pt x="1909" y="1120"/>
                  <a:pt x="1909" y="1120"/>
                </a:cubicBezTo>
                <a:cubicBezTo>
                  <a:pt x="1909" y="1106"/>
                  <a:pt x="1906" y="1096"/>
                  <a:pt x="1898" y="1088"/>
                </a:cubicBezTo>
                <a:cubicBezTo>
                  <a:pt x="1891" y="1080"/>
                  <a:pt x="1881" y="1077"/>
                  <a:pt x="1868" y="1077"/>
                </a:cubicBezTo>
                <a:cubicBezTo>
                  <a:pt x="1859" y="1077"/>
                  <a:pt x="1851" y="1078"/>
                  <a:pt x="1844" y="1082"/>
                </a:cubicBezTo>
                <a:cubicBezTo>
                  <a:pt x="1837" y="1086"/>
                  <a:pt x="1831" y="1091"/>
                  <a:pt x="1828" y="1098"/>
                </a:cubicBezTo>
                <a:cubicBezTo>
                  <a:pt x="1824" y="1105"/>
                  <a:pt x="1822" y="1113"/>
                  <a:pt x="1822" y="1123"/>
                </a:cubicBezTo>
                <a:cubicBezTo>
                  <a:pt x="1822" y="1242"/>
                  <a:pt x="1822" y="1242"/>
                  <a:pt x="1822" y="1242"/>
                </a:cubicBezTo>
                <a:cubicBezTo>
                  <a:pt x="1772" y="1242"/>
                  <a:pt x="1772" y="1242"/>
                  <a:pt x="1772" y="1242"/>
                </a:cubicBezTo>
                <a:cubicBezTo>
                  <a:pt x="1772" y="971"/>
                  <a:pt x="1772" y="971"/>
                  <a:pt x="1772" y="971"/>
                </a:cubicBezTo>
                <a:cubicBezTo>
                  <a:pt x="1821" y="971"/>
                  <a:pt x="1821" y="971"/>
                  <a:pt x="1821" y="971"/>
                </a:cubicBezTo>
                <a:cubicBezTo>
                  <a:pt x="1821" y="1073"/>
                  <a:pt x="1821" y="1073"/>
                  <a:pt x="1821" y="1073"/>
                </a:cubicBezTo>
                <a:cubicBezTo>
                  <a:pt x="1823" y="1073"/>
                  <a:pt x="1823" y="1073"/>
                  <a:pt x="1823" y="1073"/>
                </a:cubicBezTo>
                <a:cubicBezTo>
                  <a:pt x="1828" y="1062"/>
                  <a:pt x="1836" y="1053"/>
                  <a:pt x="1846" y="1046"/>
                </a:cubicBezTo>
                <a:cubicBezTo>
                  <a:pt x="1857" y="1039"/>
                  <a:pt x="1870" y="1036"/>
                  <a:pt x="1886" y="1036"/>
                </a:cubicBezTo>
                <a:cubicBezTo>
                  <a:pt x="1901" y="1036"/>
                  <a:pt x="1914" y="1039"/>
                  <a:pt x="1925" y="1045"/>
                </a:cubicBezTo>
                <a:cubicBezTo>
                  <a:pt x="1936" y="1051"/>
                  <a:pt x="1944" y="1059"/>
                  <a:pt x="1950" y="1071"/>
                </a:cubicBezTo>
                <a:close/>
                <a:moveTo>
                  <a:pt x="1405" y="296"/>
                </a:moveTo>
                <a:cubicBezTo>
                  <a:pt x="1352" y="296"/>
                  <a:pt x="1352" y="296"/>
                  <a:pt x="1352" y="296"/>
                </a:cubicBezTo>
                <a:cubicBezTo>
                  <a:pt x="1352" y="182"/>
                  <a:pt x="1352" y="182"/>
                  <a:pt x="1352" y="182"/>
                </a:cubicBezTo>
                <a:cubicBezTo>
                  <a:pt x="1594" y="182"/>
                  <a:pt x="1594" y="182"/>
                  <a:pt x="1594" y="182"/>
                </a:cubicBezTo>
                <a:cubicBezTo>
                  <a:pt x="1617" y="182"/>
                  <a:pt x="1631" y="200"/>
                  <a:pt x="1635" y="270"/>
                </a:cubicBezTo>
                <a:cubicBezTo>
                  <a:pt x="1701" y="210"/>
                  <a:pt x="1791" y="171"/>
                  <a:pt x="1898" y="171"/>
                </a:cubicBezTo>
                <a:cubicBezTo>
                  <a:pt x="1997" y="171"/>
                  <a:pt x="2082" y="209"/>
                  <a:pt x="2082" y="341"/>
                </a:cubicBezTo>
                <a:cubicBezTo>
                  <a:pt x="2082" y="722"/>
                  <a:pt x="2082" y="722"/>
                  <a:pt x="2082" y="722"/>
                </a:cubicBezTo>
                <a:cubicBezTo>
                  <a:pt x="2082" y="737"/>
                  <a:pt x="2099" y="754"/>
                  <a:pt x="2116" y="754"/>
                </a:cubicBezTo>
                <a:cubicBezTo>
                  <a:pt x="2154" y="754"/>
                  <a:pt x="2154" y="754"/>
                  <a:pt x="2154" y="754"/>
                </a:cubicBezTo>
                <a:cubicBezTo>
                  <a:pt x="2154" y="862"/>
                  <a:pt x="2154" y="862"/>
                  <a:pt x="2154" y="862"/>
                </a:cubicBezTo>
                <a:cubicBezTo>
                  <a:pt x="1804" y="862"/>
                  <a:pt x="1804" y="862"/>
                  <a:pt x="1804" y="862"/>
                </a:cubicBezTo>
                <a:cubicBezTo>
                  <a:pt x="1804" y="754"/>
                  <a:pt x="1804" y="754"/>
                  <a:pt x="1804" y="754"/>
                </a:cubicBezTo>
                <a:cubicBezTo>
                  <a:pt x="1885" y="754"/>
                  <a:pt x="1885" y="754"/>
                  <a:pt x="1885" y="754"/>
                </a:cubicBezTo>
                <a:cubicBezTo>
                  <a:pt x="1885" y="406"/>
                  <a:pt x="1885" y="406"/>
                  <a:pt x="1885" y="406"/>
                </a:cubicBezTo>
                <a:cubicBezTo>
                  <a:pt x="1885" y="338"/>
                  <a:pt x="1858" y="319"/>
                  <a:pt x="1791" y="319"/>
                </a:cubicBezTo>
                <a:cubicBezTo>
                  <a:pt x="1735" y="319"/>
                  <a:pt x="1682" y="331"/>
                  <a:pt x="1636" y="345"/>
                </a:cubicBezTo>
                <a:cubicBezTo>
                  <a:pt x="1636" y="754"/>
                  <a:pt x="1636" y="754"/>
                  <a:pt x="1636" y="754"/>
                </a:cubicBezTo>
                <a:cubicBezTo>
                  <a:pt x="1719" y="754"/>
                  <a:pt x="1719" y="754"/>
                  <a:pt x="1719" y="754"/>
                </a:cubicBezTo>
                <a:cubicBezTo>
                  <a:pt x="1719" y="862"/>
                  <a:pt x="1719" y="862"/>
                  <a:pt x="1719" y="862"/>
                </a:cubicBezTo>
                <a:cubicBezTo>
                  <a:pt x="1358" y="862"/>
                  <a:pt x="1358" y="862"/>
                  <a:pt x="1358" y="862"/>
                </a:cubicBezTo>
                <a:cubicBezTo>
                  <a:pt x="1358" y="754"/>
                  <a:pt x="1358" y="754"/>
                  <a:pt x="1358" y="754"/>
                </a:cubicBezTo>
                <a:cubicBezTo>
                  <a:pt x="1405" y="754"/>
                  <a:pt x="1405" y="754"/>
                  <a:pt x="1405" y="754"/>
                </a:cubicBezTo>
                <a:cubicBezTo>
                  <a:pt x="1421" y="754"/>
                  <a:pt x="1439" y="736"/>
                  <a:pt x="1439" y="722"/>
                </a:cubicBezTo>
                <a:cubicBezTo>
                  <a:pt x="1439" y="331"/>
                  <a:pt x="1439" y="331"/>
                  <a:pt x="1439" y="331"/>
                </a:cubicBezTo>
                <a:cubicBezTo>
                  <a:pt x="1439" y="316"/>
                  <a:pt x="1421" y="296"/>
                  <a:pt x="1405" y="296"/>
                </a:cubicBezTo>
                <a:close/>
                <a:moveTo>
                  <a:pt x="1591" y="1109"/>
                </a:moveTo>
                <a:cubicBezTo>
                  <a:pt x="1719" y="1109"/>
                  <a:pt x="1719" y="1109"/>
                  <a:pt x="1719" y="1109"/>
                </a:cubicBezTo>
                <a:cubicBezTo>
                  <a:pt x="1719" y="1149"/>
                  <a:pt x="1719" y="1149"/>
                  <a:pt x="1719" y="1149"/>
                </a:cubicBezTo>
                <a:cubicBezTo>
                  <a:pt x="1591" y="1149"/>
                  <a:pt x="1591" y="1149"/>
                  <a:pt x="1591" y="1149"/>
                </a:cubicBezTo>
                <a:lnTo>
                  <a:pt x="1591" y="1109"/>
                </a:lnTo>
                <a:close/>
                <a:moveTo>
                  <a:pt x="4322" y="869"/>
                </a:moveTo>
                <a:cubicBezTo>
                  <a:pt x="4193" y="869"/>
                  <a:pt x="4123" y="851"/>
                  <a:pt x="4065" y="833"/>
                </a:cubicBezTo>
                <a:cubicBezTo>
                  <a:pt x="4065" y="680"/>
                  <a:pt x="4065" y="680"/>
                  <a:pt x="4065" y="680"/>
                </a:cubicBezTo>
                <a:cubicBezTo>
                  <a:pt x="4179" y="680"/>
                  <a:pt x="4179" y="680"/>
                  <a:pt x="4179" y="680"/>
                </a:cubicBezTo>
                <a:cubicBezTo>
                  <a:pt x="4195" y="728"/>
                  <a:pt x="4258" y="758"/>
                  <a:pt x="4320" y="758"/>
                </a:cubicBezTo>
                <a:cubicBezTo>
                  <a:pt x="4396" y="758"/>
                  <a:pt x="4442" y="727"/>
                  <a:pt x="4442" y="678"/>
                </a:cubicBezTo>
                <a:cubicBezTo>
                  <a:pt x="4442" y="627"/>
                  <a:pt x="4411" y="607"/>
                  <a:pt x="4297" y="591"/>
                </a:cubicBezTo>
                <a:cubicBezTo>
                  <a:pt x="4145" y="570"/>
                  <a:pt x="4073" y="520"/>
                  <a:pt x="4073" y="386"/>
                </a:cubicBezTo>
                <a:cubicBezTo>
                  <a:pt x="4073" y="252"/>
                  <a:pt x="4181" y="174"/>
                  <a:pt x="4362" y="174"/>
                </a:cubicBezTo>
                <a:cubicBezTo>
                  <a:pt x="4473" y="174"/>
                  <a:pt x="4549" y="186"/>
                  <a:pt x="4605" y="204"/>
                </a:cubicBezTo>
                <a:cubicBezTo>
                  <a:pt x="4605" y="354"/>
                  <a:pt x="4605" y="354"/>
                  <a:pt x="4605" y="354"/>
                </a:cubicBezTo>
                <a:cubicBezTo>
                  <a:pt x="4496" y="354"/>
                  <a:pt x="4496" y="354"/>
                  <a:pt x="4496" y="354"/>
                </a:cubicBezTo>
                <a:cubicBezTo>
                  <a:pt x="4473" y="314"/>
                  <a:pt x="4430" y="288"/>
                  <a:pt x="4356" y="288"/>
                </a:cubicBezTo>
                <a:cubicBezTo>
                  <a:pt x="4283" y="288"/>
                  <a:pt x="4242" y="316"/>
                  <a:pt x="4242" y="359"/>
                </a:cubicBezTo>
                <a:cubicBezTo>
                  <a:pt x="4242" y="401"/>
                  <a:pt x="4268" y="425"/>
                  <a:pt x="4388" y="442"/>
                </a:cubicBezTo>
                <a:cubicBezTo>
                  <a:pt x="4559" y="467"/>
                  <a:pt x="4630" y="512"/>
                  <a:pt x="4630" y="649"/>
                </a:cubicBezTo>
                <a:cubicBezTo>
                  <a:pt x="4630" y="783"/>
                  <a:pt x="4536" y="869"/>
                  <a:pt x="4322" y="869"/>
                </a:cubicBezTo>
                <a:close/>
                <a:moveTo>
                  <a:pt x="565" y="649"/>
                </a:moveTo>
                <a:cubicBezTo>
                  <a:pt x="565" y="783"/>
                  <a:pt x="472" y="869"/>
                  <a:pt x="257" y="869"/>
                </a:cubicBezTo>
                <a:cubicBezTo>
                  <a:pt x="128" y="869"/>
                  <a:pt x="58" y="851"/>
                  <a:pt x="0" y="833"/>
                </a:cubicBezTo>
                <a:cubicBezTo>
                  <a:pt x="0" y="680"/>
                  <a:pt x="0" y="680"/>
                  <a:pt x="0" y="680"/>
                </a:cubicBezTo>
                <a:cubicBezTo>
                  <a:pt x="114" y="680"/>
                  <a:pt x="114" y="680"/>
                  <a:pt x="114" y="680"/>
                </a:cubicBezTo>
                <a:cubicBezTo>
                  <a:pt x="130" y="728"/>
                  <a:pt x="193" y="758"/>
                  <a:pt x="255" y="758"/>
                </a:cubicBezTo>
                <a:cubicBezTo>
                  <a:pt x="331" y="758"/>
                  <a:pt x="377" y="727"/>
                  <a:pt x="377" y="678"/>
                </a:cubicBezTo>
                <a:cubicBezTo>
                  <a:pt x="377" y="627"/>
                  <a:pt x="346" y="607"/>
                  <a:pt x="232" y="591"/>
                </a:cubicBezTo>
                <a:cubicBezTo>
                  <a:pt x="80" y="570"/>
                  <a:pt x="8" y="520"/>
                  <a:pt x="8" y="386"/>
                </a:cubicBezTo>
                <a:cubicBezTo>
                  <a:pt x="8" y="252"/>
                  <a:pt x="116" y="174"/>
                  <a:pt x="297" y="174"/>
                </a:cubicBezTo>
                <a:cubicBezTo>
                  <a:pt x="408" y="174"/>
                  <a:pt x="484" y="186"/>
                  <a:pt x="540" y="204"/>
                </a:cubicBezTo>
                <a:cubicBezTo>
                  <a:pt x="540" y="354"/>
                  <a:pt x="540" y="354"/>
                  <a:pt x="540" y="354"/>
                </a:cubicBezTo>
                <a:cubicBezTo>
                  <a:pt x="431" y="354"/>
                  <a:pt x="431" y="354"/>
                  <a:pt x="431" y="354"/>
                </a:cubicBezTo>
                <a:cubicBezTo>
                  <a:pt x="408" y="314"/>
                  <a:pt x="365" y="288"/>
                  <a:pt x="291" y="288"/>
                </a:cubicBezTo>
                <a:cubicBezTo>
                  <a:pt x="218" y="288"/>
                  <a:pt x="177" y="316"/>
                  <a:pt x="177" y="359"/>
                </a:cubicBezTo>
                <a:cubicBezTo>
                  <a:pt x="177" y="401"/>
                  <a:pt x="203" y="425"/>
                  <a:pt x="323" y="442"/>
                </a:cubicBezTo>
                <a:cubicBezTo>
                  <a:pt x="494" y="467"/>
                  <a:pt x="565" y="512"/>
                  <a:pt x="565" y="649"/>
                </a:cubicBezTo>
                <a:close/>
                <a:moveTo>
                  <a:pt x="1519" y="1061"/>
                </a:moveTo>
                <a:cubicBezTo>
                  <a:pt x="1510" y="1052"/>
                  <a:pt x="1499" y="1046"/>
                  <a:pt x="1488" y="1042"/>
                </a:cubicBezTo>
                <a:cubicBezTo>
                  <a:pt x="1476" y="1038"/>
                  <a:pt x="1464" y="1036"/>
                  <a:pt x="1451" y="1036"/>
                </a:cubicBezTo>
                <a:cubicBezTo>
                  <a:pt x="1430" y="1036"/>
                  <a:pt x="1413" y="1040"/>
                  <a:pt x="1398" y="1049"/>
                </a:cubicBezTo>
                <a:cubicBezTo>
                  <a:pt x="1383" y="1058"/>
                  <a:pt x="1371" y="1071"/>
                  <a:pt x="1363" y="1086"/>
                </a:cubicBezTo>
                <a:cubicBezTo>
                  <a:pt x="1354" y="1102"/>
                  <a:pt x="1350" y="1121"/>
                  <a:pt x="1350" y="1142"/>
                </a:cubicBezTo>
                <a:cubicBezTo>
                  <a:pt x="1350" y="1163"/>
                  <a:pt x="1354" y="1181"/>
                  <a:pt x="1362" y="1197"/>
                </a:cubicBezTo>
                <a:cubicBezTo>
                  <a:pt x="1371" y="1213"/>
                  <a:pt x="1383" y="1225"/>
                  <a:pt x="1398" y="1233"/>
                </a:cubicBezTo>
                <a:cubicBezTo>
                  <a:pt x="1414" y="1242"/>
                  <a:pt x="1432" y="1246"/>
                  <a:pt x="1453" y="1246"/>
                </a:cubicBezTo>
                <a:cubicBezTo>
                  <a:pt x="1470" y="1246"/>
                  <a:pt x="1484" y="1244"/>
                  <a:pt x="1497" y="1239"/>
                </a:cubicBezTo>
                <a:cubicBezTo>
                  <a:pt x="1510" y="1234"/>
                  <a:pt x="1521" y="1227"/>
                  <a:pt x="1529" y="1219"/>
                </a:cubicBezTo>
                <a:cubicBezTo>
                  <a:pt x="1537" y="1210"/>
                  <a:pt x="1543" y="1199"/>
                  <a:pt x="1546" y="1188"/>
                </a:cubicBezTo>
                <a:cubicBezTo>
                  <a:pt x="1499" y="1183"/>
                  <a:pt x="1499" y="1183"/>
                  <a:pt x="1499" y="1183"/>
                </a:cubicBezTo>
                <a:cubicBezTo>
                  <a:pt x="1489" y="1197"/>
                  <a:pt x="1489" y="1197"/>
                  <a:pt x="1489" y="1197"/>
                </a:cubicBezTo>
                <a:cubicBezTo>
                  <a:pt x="1474" y="1206"/>
                  <a:pt x="1474" y="1206"/>
                  <a:pt x="1474" y="1206"/>
                </a:cubicBezTo>
                <a:cubicBezTo>
                  <a:pt x="1468" y="1208"/>
                  <a:pt x="1461" y="1209"/>
                  <a:pt x="1454" y="1209"/>
                </a:cubicBezTo>
                <a:cubicBezTo>
                  <a:pt x="1443" y="1209"/>
                  <a:pt x="1434" y="1207"/>
                  <a:pt x="1425" y="1202"/>
                </a:cubicBezTo>
                <a:cubicBezTo>
                  <a:pt x="1417" y="1198"/>
                  <a:pt x="1411" y="1191"/>
                  <a:pt x="1406" y="1183"/>
                </a:cubicBezTo>
                <a:cubicBezTo>
                  <a:pt x="1402" y="1175"/>
                  <a:pt x="1400" y="1165"/>
                  <a:pt x="1400" y="1154"/>
                </a:cubicBezTo>
                <a:cubicBezTo>
                  <a:pt x="1548" y="1154"/>
                  <a:pt x="1548" y="1154"/>
                  <a:pt x="1548" y="1154"/>
                </a:cubicBezTo>
                <a:cubicBezTo>
                  <a:pt x="1548" y="1139"/>
                  <a:pt x="1548" y="1139"/>
                  <a:pt x="1548" y="1139"/>
                </a:cubicBezTo>
                <a:cubicBezTo>
                  <a:pt x="1548" y="1121"/>
                  <a:pt x="1545" y="1106"/>
                  <a:pt x="1540" y="1093"/>
                </a:cubicBezTo>
                <a:cubicBezTo>
                  <a:pt x="1535" y="1080"/>
                  <a:pt x="1528" y="1069"/>
                  <a:pt x="1519" y="1061"/>
                </a:cubicBezTo>
                <a:close/>
                <a:moveTo>
                  <a:pt x="1400" y="1121"/>
                </a:moveTo>
                <a:cubicBezTo>
                  <a:pt x="1401" y="1113"/>
                  <a:pt x="1402" y="1106"/>
                  <a:pt x="1406" y="1099"/>
                </a:cubicBezTo>
                <a:cubicBezTo>
                  <a:pt x="1411" y="1091"/>
                  <a:pt x="1417" y="1085"/>
                  <a:pt x="1424" y="1080"/>
                </a:cubicBezTo>
                <a:cubicBezTo>
                  <a:pt x="1432" y="1076"/>
                  <a:pt x="1441" y="1073"/>
                  <a:pt x="1451" y="1073"/>
                </a:cubicBezTo>
                <a:cubicBezTo>
                  <a:pt x="1461" y="1073"/>
                  <a:pt x="1469" y="1075"/>
                  <a:pt x="1477" y="1080"/>
                </a:cubicBezTo>
                <a:cubicBezTo>
                  <a:pt x="1484" y="1084"/>
                  <a:pt x="1489" y="1089"/>
                  <a:pt x="1493" y="1097"/>
                </a:cubicBezTo>
                <a:cubicBezTo>
                  <a:pt x="1498" y="1104"/>
                  <a:pt x="1500" y="1112"/>
                  <a:pt x="1500" y="1121"/>
                </a:cubicBezTo>
                <a:lnTo>
                  <a:pt x="1400" y="1121"/>
                </a:lnTo>
                <a:close/>
                <a:moveTo>
                  <a:pt x="1262" y="722"/>
                </a:moveTo>
                <a:cubicBezTo>
                  <a:pt x="1262" y="384"/>
                  <a:pt x="1262" y="384"/>
                  <a:pt x="1262" y="384"/>
                </a:cubicBezTo>
                <a:cubicBezTo>
                  <a:pt x="1262" y="228"/>
                  <a:pt x="1165" y="171"/>
                  <a:pt x="981" y="171"/>
                </a:cubicBezTo>
                <a:cubicBezTo>
                  <a:pt x="843" y="171"/>
                  <a:pt x="754" y="195"/>
                  <a:pt x="688" y="223"/>
                </a:cubicBezTo>
                <a:cubicBezTo>
                  <a:pt x="688" y="362"/>
                  <a:pt x="688" y="362"/>
                  <a:pt x="688" y="362"/>
                </a:cubicBezTo>
                <a:cubicBezTo>
                  <a:pt x="778" y="362"/>
                  <a:pt x="778" y="362"/>
                  <a:pt x="778" y="362"/>
                </a:cubicBezTo>
                <a:cubicBezTo>
                  <a:pt x="813" y="332"/>
                  <a:pt x="857" y="301"/>
                  <a:pt x="942" y="301"/>
                </a:cubicBezTo>
                <a:cubicBezTo>
                  <a:pt x="1025" y="301"/>
                  <a:pt x="1065" y="333"/>
                  <a:pt x="1065" y="402"/>
                </a:cubicBezTo>
                <a:cubicBezTo>
                  <a:pt x="1065" y="473"/>
                  <a:pt x="1065" y="473"/>
                  <a:pt x="1065" y="473"/>
                </a:cubicBezTo>
                <a:cubicBezTo>
                  <a:pt x="1020" y="463"/>
                  <a:pt x="979" y="458"/>
                  <a:pt x="920" y="458"/>
                </a:cubicBezTo>
                <a:cubicBezTo>
                  <a:pt x="757" y="458"/>
                  <a:pt x="640" y="522"/>
                  <a:pt x="640" y="665"/>
                </a:cubicBezTo>
                <a:cubicBezTo>
                  <a:pt x="640" y="800"/>
                  <a:pt x="735" y="869"/>
                  <a:pt x="867" y="869"/>
                </a:cubicBezTo>
                <a:cubicBezTo>
                  <a:pt x="954" y="869"/>
                  <a:pt x="1020" y="847"/>
                  <a:pt x="1073" y="785"/>
                </a:cubicBezTo>
                <a:cubicBezTo>
                  <a:pt x="1090" y="840"/>
                  <a:pt x="1132" y="871"/>
                  <a:pt x="1215" y="871"/>
                </a:cubicBezTo>
                <a:cubicBezTo>
                  <a:pt x="1266" y="871"/>
                  <a:pt x="1306" y="860"/>
                  <a:pt x="1333" y="845"/>
                </a:cubicBezTo>
                <a:cubicBezTo>
                  <a:pt x="1333" y="754"/>
                  <a:pt x="1333" y="754"/>
                  <a:pt x="1333" y="754"/>
                </a:cubicBezTo>
                <a:cubicBezTo>
                  <a:pt x="1296" y="754"/>
                  <a:pt x="1296" y="754"/>
                  <a:pt x="1296" y="754"/>
                </a:cubicBezTo>
                <a:cubicBezTo>
                  <a:pt x="1279" y="754"/>
                  <a:pt x="1262" y="737"/>
                  <a:pt x="1262" y="722"/>
                </a:cubicBezTo>
                <a:close/>
                <a:moveTo>
                  <a:pt x="1065" y="710"/>
                </a:moveTo>
                <a:cubicBezTo>
                  <a:pt x="1031" y="740"/>
                  <a:pt x="990" y="758"/>
                  <a:pt x="940" y="758"/>
                </a:cubicBezTo>
                <a:cubicBezTo>
                  <a:pt x="874" y="758"/>
                  <a:pt x="832" y="726"/>
                  <a:pt x="832" y="657"/>
                </a:cubicBezTo>
                <a:cubicBezTo>
                  <a:pt x="832" y="588"/>
                  <a:pt x="881" y="557"/>
                  <a:pt x="961" y="557"/>
                </a:cubicBezTo>
                <a:cubicBezTo>
                  <a:pt x="998" y="557"/>
                  <a:pt x="1034" y="560"/>
                  <a:pt x="1065" y="565"/>
                </a:cubicBezTo>
                <a:lnTo>
                  <a:pt x="1065" y="710"/>
                </a:lnTo>
                <a:close/>
                <a:moveTo>
                  <a:pt x="2572" y="855"/>
                </a:moveTo>
                <a:cubicBezTo>
                  <a:pt x="2543" y="864"/>
                  <a:pt x="2501" y="872"/>
                  <a:pt x="2445" y="872"/>
                </a:cubicBezTo>
                <a:cubicBezTo>
                  <a:pt x="2309" y="872"/>
                  <a:pt x="2226" y="831"/>
                  <a:pt x="2226" y="689"/>
                </a:cubicBezTo>
                <a:cubicBezTo>
                  <a:pt x="2226" y="296"/>
                  <a:pt x="2226" y="296"/>
                  <a:pt x="2226" y="296"/>
                </a:cubicBezTo>
                <a:cubicBezTo>
                  <a:pt x="2143" y="296"/>
                  <a:pt x="2143" y="296"/>
                  <a:pt x="2143" y="296"/>
                </a:cubicBezTo>
                <a:cubicBezTo>
                  <a:pt x="2143" y="182"/>
                  <a:pt x="2143" y="182"/>
                  <a:pt x="2143" y="182"/>
                </a:cubicBezTo>
                <a:cubicBezTo>
                  <a:pt x="2226" y="182"/>
                  <a:pt x="2226" y="182"/>
                  <a:pt x="2226" y="182"/>
                </a:cubicBezTo>
                <a:cubicBezTo>
                  <a:pt x="2226" y="0"/>
                  <a:pt x="2226" y="0"/>
                  <a:pt x="2226" y="0"/>
                </a:cubicBezTo>
                <a:cubicBezTo>
                  <a:pt x="2424" y="0"/>
                  <a:pt x="2424" y="0"/>
                  <a:pt x="2424" y="0"/>
                </a:cubicBezTo>
                <a:cubicBezTo>
                  <a:pt x="2424" y="182"/>
                  <a:pt x="2424" y="182"/>
                  <a:pt x="2424" y="182"/>
                </a:cubicBezTo>
                <a:cubicBezTo>
                  <a:pt x="2567" y="182"/>
                  <a:pt x="2567" y="182"/>
                  <a:pt x="2567" y="182"/>
                </a:cubicBezTo>
                <a:cubicBezTo>
                  <a:pt x="2567" y="296"/>
                  <a:pt x="2567" y="296"/>
                  <a:pt x="2567" y="296"/>
                </a:cubicBezTo>
                <a:cubicBezTo>
                  <a:pt x="2424" y="296"/>
                  <a:pt x="2424" y="296"/>
                  <a:pt x="2424" y="296"/>
                </a:cubicBezTo>
                <a:cubicBezTo>
                  <a:pt x="2424" y="669"/>
                  <a:pt x="2424" y="669"/>
                  <a:pt x="2424" y="669"/>
                </a:cubicBezTo>
                <a:cubicBezTo>
                  <a:pt x="2424" y="741"/>
                  <a:pt x="2451" y="754"/>
                  <a:pt x="2524" y="754"/>
                </a:cubicBezTo>
                <a:cubicBezTo>
                  <a:pt x="2572" y="754"/>
                  <a:pt x="2572" y="754"/>
                  <a:pt x="2572" y="754"/>
                </a:cubicBezTo>
                <a:lnTo>
                  <a:pt x="2572" y="855"/>
                </a:lnTo>
                <a:close/>
                <a:moveTo>
                  <a:pt x="3931" y="965"/>
                </a:moveTo>
                <a:cubicBezTo>
                  <a:pt x="3936" y="970"/>
                  <a:pt x="3939" y="977"/>
                  <a:pt x="3939" y="984"/>
                </a:cubicBezTo>
                <a:cubicBezTo>
                  <a:pt x="3939" y="991"/>
                  <a:pt x="3936" y="997"/>
                  <a:pt x="3931" y="1002"/>
                </a:cubicBezTo>
                <a:cubicBezTo>
                  <a:pt x="3925" y="1007"/>
                  <a:pt x="3918" y="1010"/>
                  <a:pt x="3910" y="1010"/>
                </a:cubicBezTo>
                <a:cubicBezTo>
                  <a:pt x="3902" y="1010"/>
                  <a:pt x="3895" y="1007"/>
                  <a:pt x="3890" y="1002"/>
                </a:cubicBezTo>
                <a:cubicBezTo>
                  <a:pt x="3884" y="997"/>
                  <a:pt x="3881" y="991"/>
                  <a:pt x="3881" y="984"/>
                </a:cubicBezTo>
                <a:cubicBezTo>
                  <a:pt x="3881" y="976"/>
                  <a:pt x="3884" y="970"/>
                  <a:pt x="3890" y="965"/>
                </a:cubicBezTo>
                <a:cubicBezTo>
                  <a:pt x="3895" y="960"/>
                  <a:pt x="3902" y="958"/>
                  <a:pt x="3910" y="958"/>
                </a:cubicBezTo>
                <a:cubicBezTo>
                  <a:pt x="3918" y="958"/>
                  <a:pt x="3925" y="960"/>
                  <a:pt x="3931" y="965"/>
                </a:cubicBezTo>
                <a:close/>
                <a:moveTo>
                  <a:pt x="3885" y="1039"/>
                </a:moveTo>
                <a:cubicBezTo>
                  <a:pt x="3935" y="1039"/>
                  <a:pt x="3935" y="1039"/>
                  <a:pt x="3935" y="1039"/>
                </a:cubicBezTo>
                <a:cubicBezTo>
                  <a:pt x="3935" y="1242"/>
                  <a:pt x="3935" y="1242"/>
                  <a:pt x="3935" y="1242"/>
                </a:cubicBezTo>
                <a:cubicBezTo>
                  <a:pt x="3885" y="1242"/>
                  <a:pt x="3885" y="1242"/>
                  <a:pt x="3885" y="1242"/>
                </a:cubicBezTo>
                <a:lnTo>
                  <a:pt x="3885" y="1039"/>
                </a:lnTo>
                <a:close/>
                <a:moveTo>
                  <a:pt x="3664" y="171"/>
                </a:moveTo>
                <a:cubicBezTo>
                  <a:pt x="3457" y="171"/>
                  <a:pt x="3291" y="306"/>
                  <a:pt x="3291" y="525"/>
                </a:cubicBezTo>
                <a:cubicBezTo>
                  <a:pt x="3291" y="743"/>
                  <a:pt x="3457" y="871"/>
                  <a:pt x="3664" y="871"/>
                </a:cubicBezTo>
                <a:cubicBezTo>
                  <a:pt x="3871" y="871"/>
                  <a:pt x="4037" y="743"/>
                  <a:pt x="4037" y="525"/>
                </a:cubicBezTo>
                <a:cubicBezTo>
                  <a:pt x="4037" y="306"/>
                  <a:pt x="3871" y="171"/>
                  <a:pt x="3664" y="171"/>
                </a:cubicBezTo>
                <a:close/>
                <a:moveTo>
                  <a:pt x="3664" y="752"/>
                </a:moveTo>
                <a:cubicBezTo>
                  <a:pt x="3565" y="752"/>
                  <a:pt x="3491" y="679"/>
                  <a:pt x="3491" y="526"/>
                </a:cubicBezTo>
                <a:cubicBezTo>
                  <a:pt x="3491" y="372"/>
                  <a:pt x="3565" y="296"/>
                  <a:pt x="3664" y="296"/>
                </a:cubicBezTo>
                <a:cubicBezTo>
                  <a:pt x="3762" y="296"/>
                  <a:pt x="3837" y="372"/>
                  <a:pt x="3837" y="526"/>
                </a:cubicBezTo>
                <a:cubicBezTo>
                  <a:pt x="3837" y="679"/>
                  <a:pt x="3762" y="752"/>
                  <a:pt x="3664" y="752"/>
                </a:cubicBezTo>
                <a:close/>
                <a:moveTo>
                  <a:pt x="3797" y="1039"/>
                </a:moveTo>
                <a:cubicBezTo>
                  <a:pt x="3850" y="1039"/>
                  <a:pt x="3850" y="1039"/>
                  <a:pt x="3850" y="1039"/>
                </a:cubicBezTo>
                <a:cubicBezTo>
                  <a:pt x="3775" y="1242"/>
                  <a:pt x="3775" y="1242"/>
                  <a:pt x="3775" y="1242"/>
                </a:cubicBezTo>
                <a:cubicBezTo>
                  <a:pt x="3719" y="1242"/>
                  <a:pt x="3719" y="1242"/>
                  <a:pt x="3719" y="1242"/>
                </a:cubicBezTo>
                <a:cubicBezTo>
                  <a:pt x="3644" y="1039"/>
                  <a:pt x="3644" y="1039"/>
                  <a:pt x="3644" y="1039"/>
                </a:cubicBezTo>
                <a:cubicBezTo>
                  <a:pt x="3697" y="1039"/>
                  <a:pt x="3697" y="1039"/>
                  <a:pt x="3697" y="1039"/>
                </a:cubicBezTo>
                <a:cubicBezTo>
                  <a:pt x="3746" y="1190"/>
                  <a:pt x="3746" y="1190"/>
                  <a:pt x="3746" y="1190"/>
                </a:cubicBezTo>
                <a:cubicBezTo>
                  <a:pt x="3748" y="1190"/>
                  <a:pt x="3748" y="1190"/>
                  <a:pt x="3748" y="1190"/>
                </a:cubicBezTo>
                <a:lnTo>
                  <a:pt x="3797" y="1039"/>
                </a:lnTo>
                <a:close/>
                <a:moveTo>
                  <a:pt x="2465" y="971"/>
                </a:moveTo>
                <a:cubicBezTo>
                  <a:pt x="2515" y="971"/>
                  <a:pt x="2515" y="971"/>
                  <a:pt x="2515" y="971"/>
                </a:cubicBezTo>
                <a:cubicBezTo>
                  <a:pt x="2515" y="1242"/>
                  <a:pt x="2515" y="1242"/>
                  <a:pt x="2515" y="1242"/>
                </a:cubicBezTo>
                <a:cubicBezTo>
                  <a:pt x="2465" y="1242"/>
                  <a:pt x="2465" y="1242"/>
                  <a:pt x="2465" y="1242"/>
                </a:cubicBezTo>
                <a:lnTo>
                  <a:pt x="2465" y="971"/>
                </a:lnTo>
                <a:close/>
                <a:moveTo>
                  <a:pt x="4035" y="1105"/>
                </a:moveTo>
                <a:cubicBezTo>
                  <a:pt x="4030" y="1115"/>
                  <a:pt x="4028" y="1127"/>
                  <a:pt x="4028" y="1140"/>
                </a:cubicBezTo>
                <a:cubicBezTo>
                  <a:pt x="4028" y="1154"/>
                  <a:pt x="4030" y="1166"/>
                  <a:pt x="4035" y="1176"/>
                </a:cubicBezTo>
                <a:cubicBezTo>
                  <a:pt x="4039" y="1186"/>
                  <a:pt x="4045" y="1194"/>
                  <a:pt x="4052" y="1199"/>
                </a:cubicBezTo>
                <a:cubicBezTo>
                  <a:pt x="4060" y="1204"/>
                  <a:pt x="4069" y="1207"/>
                  <a:pt x="4080" y="1207"/>
                </a:cubicBezTo>
                <a:cubicBezTo>
                  <a:pt x="4087" y="1207"/>
                  <a:pt x="4094" y="1206"/>
                  <a:pt x="4100" y="1203"/>
                </a:cubicBezTo>
                <a:cubicBezTo>
                  <a:pt x="4114" y="1191"/>
                  <a:pt x="4114" y="1191"/>
                  <a:pt x="4114" y="1191"/>
                </a:cubicBezTo>
                <a:cubicBezTo>
                  <a:pt x="4118" y="1186"/>
                  <a:pt x="4121" y="1180"/>
                  <a:pt x="4122" y="1173"/>
                </a:cubicBezTo>
                <a:cubicBezTo>
                  <a:pt x="4170" y="1173"/>
                  <a:pt x="4170" y="1173"/>
                  <a:pt x="4170" y="1173"/>
                </a:cubicBezTo>
                <a:cubicBezTo>
                  <a:pt x="4169" y="1187"/>
                  <a:pt x="4165" y="1200"/>
                  <a:pt x="4157" y="1211"/>
                </a:cubicBezTo>
                <a:cubicBezTo>
                  <a:pt x="4149" y="1222"/>
                  <a:pt x="4139" y="1231"/>
                  <a:pt x="4126" y="1237"/>
                </a:cubicBezTo>
                <a:cubicBezTo>
                  <a:pt x="4113" y="1243"/>
                  <a:pt x="4097" y="1246"/>
                  <a:pt x="4079" y="1246"/>
                </a:cubicBezTo>
                <a:cubicBezTo>
                  <a:pt x="4058" y="1246"/>
                  <a:pt x="4040" y="1242"/>
                  <a:pt x="4025" y="1233"/>
                </a:cubicBezTo>
                <a:cubicBezTo>
                  <a:pt x="4010" y="1224"/>
                  <a:pt x="3998" y="1212"/>
                  <a:pt x="3990" y="1196"/>
                </a:cubicBezTo>
                <a:cubicBezTo>
                  <a:pt x="3982" y="1180"/>
                  <a:pt x="3977" y="1162"/>
                  <a:pt x="3977" y="1141"/>
                </a:cubicBezTo>
                <a:cubicBezTo>
                  <a:pt x="3977" y="1121"/>
                  <a:pt x="3982" y="1102"/>
                  <a:pt x="3990" y="1086"/>
                </a:cubicBezTo>
                <a:cubicBezTo>
                  <a:pt x="3998" y="1071"/>
                  <a:pt x="4010" y="1058"/>
                  <a:pt x="4025" y="1049"/>
                </a:cubicBezTo>
                <a:cubicBezTo>
                  <a:pt x="4040" y="1040"/>
                  <a:pt x="4058" y="1036"/>
                  <a:pt x="4079" y="1036"/>
                </a:cubicBezTo>
                <a:cubicBezTo>
                  <a:pt x="4096" y="1036"/>
                  <a:pt x="4112" y="1039"/>
                  <a:pt x="4125" y="1045"/>
                </a:cubicBezTo>
                <a:cubicBezTo>
                  <a:pt x="4138" y="1051"/>
                  <a:pt x="4149" y="1060"/>
                  <a:pt x="4157" y="1071"/>
                </a:cubicBezTo>
                <a:cubicBezTo>
                  <a:pt x="4165" y="1082"/>
                  <a:pt x="4169" y="1094"/>
                  <a:pt x="4170" y="1109"/>
                </a:cubicBezTo>
                <a:cubicBezTo>
                  <a:pt x="4122" y="1109"/>
                  <a:pt x="4122" y="1109"/>
                  <a:pt x="4122" y="1109"/>
                </a:cubicBezTo>
                <a:cubicBezTo>
                  <a:pt x="4120" y="1099"/>
                  <a:pt x="4116" y="1091"/>
                  <a:pt x="4109" y="1085"/>
                </a:cubicBezTo>
                <a:cubicBezTo>
                  <a:pt x="4101" y="1078"/>
                  <a:pt x="4092" y="1075"/>
                  <a:pt x="4080" y="1075"/>
                </a:cubicBezTo>
                <a:cubicBezTo>
                  <a:pt x="4069" y="1075"/>
                  <a:pt x="4060" y="1077"/>
                  <a:pt x="4053" y="1083"/>
                </a:cubicBezTo>
                <a:cubicBezTo>
                  <a:pt x="4045" y="1088"/>
                  <a:pt x="4039" y="1095"/>
                  <a:pt x="4035" y="1105"/>
                </a:cubicBezTo>
                <a:close/>
                <a:moveTo>
                  <a:pt x="4371" y="1061"/>
                </a:moveTo>
                <a:cubicBezTo>
                  <a:pt x="4362" y="1052"/>
                  <a:pt x="4352" y="1046"/>
                  <a:pt x="4340" y="1042"/>
                </a:cubicBezTo>
                <a:cubicBezTo>
                  <a:pt x="4328" y="1038"/>
                  <a:pt x="4316" y="1036"/>
                  <a:pt x="4303" y="1036"/>
                </a:cubicBezTo>
                <a:cubicBezTo>
                  <a:pt x="4282" y="1036"/>
                  <a:pt x="4265" y="1040"/>
                  <a:pt x="4250" y="1049"/>
                </a:cubicBezTo>
                <a:cubicBezTo>
                  <a:pt x="4235" y="1058"/>
                  <a:pt x="4223" y="1071"/>
                  <a:pt x="4215" y="1086"/>
                </a:cubicBezTo>
                <a:cubicBezTo>
                  <a:pt x="4206" y="1102"/>
                  <a:pt x="4202" y="1121"/>
                  <a:pt x="4202" y="1142"/>
                </a:cubicBezTo>
                <a:cubicBezTo>
                  <a:pt x="4202" y="1163"/>
                  <a:pt x="4206" y="1181"/>
                  <a:pt x="4215" y="1197"/>
                </a:cubicBezTo>
                <a:cubicBezTo>
                  <a:pt x="4223" y="1213"/>
                  <a:pt x="4235" y="1225"/>
                  <a:pt x="4250" y="1233"/>
                </a:cubicBezTo>
                <a:cubicBezTo>
                  <a:pt x="4266" y="1242"/>
                  <a:pt x="4284" y="1246"/>
                  <a:pt x="4305" y="1246"/>
                </a:cubicBezTo>
                <a:cubicBezTo>
                  <a:pt x="4322" y="1246"/>
                  <a:pt x="4337" y="1244"/>
                  <a:pt x="4349" y="1239"/>
                </a:cubicBezTo>
                <a:cubicBezTo>
                  <a:pt x="4362" y="1234"/>
                  <a:pt x="4373" y="1227"/>
                  <a:pt x="4381" y="1219"/>
                </a:cubicBezTo>
                <a:cubicBezTo>
                  <a:pt x="4389" y="1210"/>
                  <a:pt x="4395" y="1199"/>
                  <a:pt x="4398" y="1188"/>
                </a:cubicBezTo>
                <a:cubicBezTo>
                  <a:pt x="4351" y="1183"/>
                  <a:pt x="4351" y="1183"/>
                  <a:pt x="4351" y="1183"/>
                </a:cubicBezTo>
                <a:cubicBezTo>
                  <a:pt x="4341" y="1197"/>
                  <a:pt x="4341" y="1197"/>
                  <a:pt x="4341" y="1197"/>
                </a:cubicBezTo>
                <a:cubicBezTo>
                  <a:pt x="4326" y="1206"/>
                  <a:pt x="4326" y="1206"/>
                  <a:pt x="4326" y="1206"/>
                </a:cubicBezTo>
                <a:cubicBezTo>
                  <a:pt x="4320" y="1208"/>
                  <a:pt x="4313" y="1209"/>
                  <a:pt x="4306" y="1209"/>
                </a:cubicBezTo>
                <a:cubicBezTo>
                  <a:pt x="4295" y="1209"/>
                  <a:pt x="4286" y="1207"/>
                  <a:pt x="4278" y="1202"/>
                </a:cubicBezTo>
                <a:cubicBezTo>
                  <a:pt x="4269" y="1198"/>
                  <a:pt x="4263" y="1191"/>
                  <a:pt x="4259" y="1183"/>
                </a:cubicBezTo>
                <a:cubicBezTo>
                  <a:pt x="4254" y="1175"/>
                  <a:pt x="4252" y="1165"/>
                  <a:pt x="4252" y="1154"/>
                </a:cubicBezTo>
                <a:cubicBezTo>
                  <a:pt x="4400" y="1154"/>
                  <a:pt x="4400" y="1154"/>
                  <a:pt x="4400" y="1154"/>
                </a:cubicBezTo>
                <a:cubicBezTo>
                  <a:pt x="4400" y="1139"/>
                  <a:pt x="4400" y="1139"/>
                  <a:pt x="4400" y="1139"/>
                </a:cubicBezTo>
                <a:cubicBezTo>
                  <a:pt x="4400" y="1121"/>
                  <a:pt x="4397" y="1106"/>
                  <a:pt x="4392" y="1093"/>
                </a:cubicBezTo>
                <a:cubicBezTo>
                  <a:pt x="4387" y="1080"/>
                  <a:pt x="4380" y="1069"/>
                  <a:pt x="4371" y="1061"/>
                </a:cubicBezTo>
                <a:close/>
                <a:moveTo>
                  <a:pt x="4252" y="1121"/>
                </a:moveTo>
                <a:cubicBezTo>
                  <a:pt x="4253" y="1113"/>
                  <a:pt x="4255" y="1106"/>
                  <a:pt x="4258" y="1099"/>
                </a:cubicBezTo>
                <a:cubicBezTo>
                  <a:pt x="4263" y="1091"/>
                  <a:pt x="4269" y="1085"/>
                  <a:pt x="4276" y="1080"/>
                </a:cubicBezTo>
                <a:cubicBezTo>
                  <a:pt x="4284" y="1076"/>
                  <a:pt x="4293" y="1073"/>
                  <a:pt x="4303" y="1073"/>
                </a:cubicBezTo>
                <a:cubicBezTo>
                  <a:pt x="4313" y="1073"/>
                  <a:pt x="4321" y="1075"/>
                  <a:pt x="4329" y="1080"/>
                </a:cubicBezTo>
                <a:cubicBezTo>
                  <a:pt x="4336" y="1084"/>
                  <a:pt x="4342" y="1089"/>
                  <a:pt x="4346" y="1097"/>
                </a:cubicBezTo>
                <a:cubicBezTo>
                  <a:pt x="4350" y="1104"/>
                  <a:pt x="4352" y="1112"/>
                  <a:pt x="4352" y="1121"/>
                </a:cubicBezTo>
                <a:lnTo>
                  <a:pt x="4252" y="1121"/>
                </a:lnTo>
                <a:close/>
                <a:moveTo>
                  <a:pt x="4600" y="1146"/>
                </a:moveTo>
                <a:cubicBezTo>
                  <a:pt x="4610" y="1155"/>
                  <a:pt x="4615" y="1167"/>
                  <a:pt x="4615" y="1181"/>
                </a:cubicBezTo>
                <a:cubicBezTo>
                  <a:pt x="4615" y="1194"/>
                  <a:pt x="4611" y="1205"/>
                  <a:pt x="4603" y="1215"/>
                </a:cubicBezTo>
                <a:cubicBezTo>
                  <a:pt x="4595" y="1225"/>
                  <a:pt x="4585" y="1233"/>
                  <a:pt x="4571" y="1238"/>
                </a:cubicBezTo>
                <a:cubicBezTo>
                  <a:pt x="4557" y="1243"/>
                  <a:pt x="4542" y="1246"/>
                  <a:pt x="4524" y="1246"/>
                </a:cubicBezTo>
                <a:cubicBezTo>
                  <a:pt x="4498" y="1246"/>
                  <a:pt x="4477" y="1241"/>
                  <a:pt x="4461" y="1231"/>
                </a:cubicBezTo>
                <a:cubicBezTo>
                  <a:pt x="4445" y="1220"/>
                  <a:pt x="4436" y="1205"/>
                  <a:pt x="4433" y="1187"/>
                </a:cubicBezTo>
                <a:cubicBezTo>
                  <a:pt x="4482" y="1182"/>
                  <a:pt x="4482" y="1182"/>
                  <a:pt x="4482" y="1182"/>
                </a:cubicBezTo>
                <a:cubicBezTo>
                  <a:pt x="4484" y="1191"/>
                  <a:pt x="4489" y="1198"/>
                  <a:pt x="4496" y="1203"/>
                </a:cubicBezTo>
                <a:cubicBezTo>
                  <a:pt x="4503" y="1208"/>
                  <a:pt x="4512" y="1210"/>
                  <a:pt x="4524" y="1210"/>
                </a:cubicBezTo>
                <a:cubicBezTo>
                  <a:pt x="4536" y="1210"/>
                  <a:pt x="4545" y="1208"/>
                  <a:pt x="4553" y="1203"/>
                </a:cubicBezTo>
                <a:cubicBezTo>
                  <a:pt x="4560" y="1198"/>
                  <a:pt x="4563" y="1193"/>
                  <a:pt x="4563" y="1186"/>
                </a:cubicBezTo>
                <a:cubicBezTo>
                  <a:pt x="4556" y="1171"/>
                  <a:pt x="4556" y="1171"/>
                  <a:pt x="4556" y="1171"/>
                </a:cubicBezTo>
                <a:cubicBezTo>
                  <a:pt x="4552" y="1167"/>
                  <a:pt x="4545" y="1164"/>
                  <a:pt x="4535" y="1162"/>
                </a:cubicBezTo>
                <a:cubicBezTo>
                  <a:pt x="4499" y="1155"/>
                  <a:pt x="4499" y="1155"/>
                  <a:pt x="4499" y="1155"/>
                </a:cubicBezTo>
                <a:cubicBezTo>
                  <a:pt x="4478" y="1151"/>
                  <a:pt x="4463" y="1144"/>
                  <a:pt x="4453" y="1135"/>
                </a:cubicBezTo>
                <a:cubicBezTo>
                  <a:pt x="4444" y="1125"/>
                  <a:pt x="4439" y="1113"/>
                  <a:pt x="4439" y="1098"/>
                </a:cubicBezTo>
                <a:cubicBezTo>
                  <a:pt x="4439" y="1085"/>
                  <a:pt x="4442" y="1074"/>
                  <a:pt x="4450" y="1065"/>
                </a:cubicBezTo>
                <a:cubicBezTo>
                  <a:pt x="4457" y="1056"/>
                  <a:pt x="4467" y="1049"/>
                  <a:pt x="4480" y="1044"/>
                </a:cubicBezTo>
                <a:cubicBezTo>
                  <a:pt x="4493" y="1038"/>
                  <a:pt x="4508" y="1036"/>
                  <a:pt x="4525" y="1036"/>
                </a:cubicBezTo>
                <a:cubicBezTo>
                  <a:pt x="4550" y="1036"/>
                  <a:pt x="4569" y="1041"/>
                  <a:pt x="4584" y="1051"/>
                </a:cubicBezTo>
                <a:cubicBezTo>
                  <a:pt x="4598" y="1061"/>
                  <a:pt x="4607" y="1075"/>
                  <a:pt x="4610" y="1092"/>
                </a:cubicBezTo>
                <a:cubicBezTo>
                  <a:pt x="4565" y="1097"/>
                  <a:pt x="4565" y="1097"/>
                  <a:pt x="4565" y="1097"/>
                </a:cubicBezTo>
                <a:cubicBezTo>
                  <a:pt x="4558" y="1085"/>
                  <a:pt x="4558" y="1085"/>
                  <a:pt x="4558" y="1085"/>
                </a:cubicBezTo>
                <a:cubicBezTo>
                  <a:pt x="4545" y="1075"/>
                  <a:pt x="4545" y="1075"/>
                  <a:pt x="4545" y="1075"/>
                </a:cubicBezTo>
                <a:cubicBezTo>
                  <a:pt x="4540" y="1073"/>
                  <a:pt x="4533" y="1072"/>
                  <a:pt x="4525" y="1072"/>
                </a:cubicBezTo>
                <a:cubicBezTo>
                  <a:pt x="4515" y="1072"/>
                  <a:pt x="4506" y="1074"/>
                  <a:pt x="4499" y="1078"/>
                </a:cubicBezTo>
                <a:cubicBezTo>
                  <a:pt x="4492" y="1083"/>
                  <a:pt x="4489" y="1088"/>
                  <a:pt x="4489" y="1095"/>
                </a:cubicBezTo>
                <a:cubicBezTo>
                  <a:pt x="4496" y="1110"/>
                  <a:pt x="4496" y="1110"/>
                  <a:pt x="4496" y="1110"/>
                </a:cubicBezTo>
                <a:cubicBezTo>
                  <a:pt x="4500" y="1113"/>
                  <a:pt x="4508" y="1116"/>
                  <a:pt x="4519" y="1119"/>
                </a:cubicBezTo>
                <a:cubicBezTo>
                  <a:pt x="4555" y="1126"/>
                  <a:pt x="4555" y="1126"/>
                  <a:pt x="4555" y="1126"/>
                </a:cubicBezTo>
                <a:cubicBezTo>
                  <a:pt x="4575" y="1130"/>
                  <a:pt x="4590" y="1137"/>
                  <a:pt x="4600" y="1146"/>
                </a:cubicBezTo>
                <a:close/>
                <a:moveTo>
                  <a:pt x="3612" y="1036"/>
                </a:moveTo>
                <a:cubicBezTo>
                  <a:pt x="3621" y="1037"/>
                  <a:pt x="3621" y="1037"/>
                  <a:pt x="3621" y="1037"/>
                </a:cubicBezTo>
                <a:cubicBezTo>
                  <a:pt x="3621" y="1081"/>
                  <a:pt x="3621" y="1081"/>
                  <a:pt x="3621" y="1081"/>
                </a:cubicBezTo>
                <a:cubicBezTo>
                  <a:pt x="3611" y="1079"/>
                  <a:pt x="3611" y="1079"/>
                  <a:pt x="3611" y="1079"/>
                </a:cubicBezTo>
                <a:cubicBezTo>
                  <a:pt x="3597" y="1078"/>
                  <a:pt x="3597" y="1078"/>
                  <a:pt x="3597" y="1078"/>
                </a:cubicBezTo>
                <a:cubicBezTo>
                  <a:pt x="3588" y="1078"/>
                  <a:pt x="3580" y="1080"/>
                  <a:pt x="3573" y="1084"/>
                </a:cubicBezTo>
                <a:cubicBezTo>
                  <a:pt x="3566" y="1088"/>
                  <a:pt x="3560" y="1093"/>
                  <a:pt x="3556" y="1100"/>
                </a:cubicBezTo>
                <a:cubicBezTo>
                  <a:pt x="3552" y="1106"/>
                  <a:pt x="3550" y="1114"/>
                  <a:pt x="3550" y="1123"/>
                </a:cubicBezTo>
                <a:cubicBezTo>
                  <a:pt x="3550" y="1242"/>
                  <a:pt x="3550" y="1242"/>
                  <a:pt x="3550" y="1242"/>
                </a:cubicBezTo>
                <a:cubicBezTo>
                  <a:pt x="3499" y="1242"/>
                  <a:pt x="3499" y="1242"/>
                  <a:pt x="3499" y="1242"/>
                </a:cubicBezTo>
                <a:cubicBezTo>
                  <a:pt x="3499" y="1039"/>
                  <a:pt x="3499" y="1039"/>
                  <a:pt x="3499" y="1039"/>
                </a:cubicBezTo>
                <a:cubicBezTo>
                  <a:pt x="3548" y="1039"/>
                  <a:pt x="3548" y="1039"/>
                  <a:pt x="3548" y="1039"/>
                </a:cubicBezTo>
                <a:cubicBezTo>
                  <a:pt x="3548" y="1073"/>
                  <a:pt x="3548" y="1073"/>
                  <a:pt x="3548" y="1073"/>
                </a:cubicBezTo>
                <a:cubicBezTo>
                  <a:pt x="3550" y="1073"/>
                  <a:pt x="3550" y="1073"/>
                  <a:pt x="3550" y="1073"/>
                </a:cubicBezTo>
                <a:cubicBezTo>
                  <a:pt x="3554" y="1061"/>
                  <a:pt x="3561" y="1052"/>
                  <a:pt x="3570" y="1045"/>
                </a:cubicBezTo>
                <a:cubicBezTo>
                  <a:pt x="3580" y="1039"/>
                  <a:pt x="3590" y="1036"/>
                  <a:pt x="3603" y="1036"/>
                </a:cubicBezTo>
                <a:lnTo>
                  <a:pt x="3612" y="1036"/>
                </a:lnTo>
                <a:close/>
                <a:moveTo>
                  <a:pt x="3212" y="1146"/>
                </a:moveTo>
                <a:cubicBezTo>
                  <a:pt x="3222" y="1155"/>
                  <a:pt x="3227" y="1167"/>
                  <a:pt x="3227" y="1181"/>
                </a:cubicBezTo>
                <a:cubicBezTo>
                  <a:pt x="3227" y="1194"/>
                  <a:pt x="3223" y="1205"/>
                  <a:pt x="3215" y="1215"/>
                </a:cubicBezTo>
                <a:cubicBezTo>
                  <a:pt x="3208" y="1225"/>
                  <a:pt x="3197" y="1233"/>
                  <a:pt x="3183" y="1238"/>
                </a:cubicBezTo>
                <a:cubicBezTo>
                  <a:pt x="3170" y="1243"/>
                  <a:pt x="3154" y="1246"/>
                  <a:pt x="3136" y="1246"/>
                </a:cubicBezTo>
                <a:cubicBezTo>
                  <a:pt x="3110" y="1246"/>
                  <a:pt x="3089" y="1241"/>
                  <a:pt x="3074" y="1231"/>
                </a:cubicBezTo>
                <a:cubicBezTo>
                  <a:pt x="3058" y="1220"/>
                  <a:pt x="3048" y="1205"/>
                  <a:pt x="3045" y="1187"/>
                </a:cubicBezTo>
                <a:cubicBezTo>
                  <a:pt x="3094" y="1182"/>
                  <a:pt x="3094" y="1182"/>
                  <a:pt x="3094" y="1182"/>
                </a:cubicBezTo>
                <a:cubicBezTo>
                  <a:pt x="3096" y="1191"/>
                  <a:pt x="3101" y="1198"/>
                  <a:pt x="3108" y="1203"/>
                </a:cubicBezTo>
                <a:cubicBezTo>
                  <a:pt x="3115" y="1208"/>
                  <a:pt x="3125" y="1210"/>
                  <a:pt x="3136" y="1210"/>
                </a:cubicBezTo>
                <a:cubicBezTo>
                  <a:pt x="3148" y="1210"/>
                  <a:pt x="3158" y="1208"/>
                  <a:pt x="3165" y="1203"/>
                </a:cubicBezTo>
                <a:cubicBezTo>
                  <a:pt x="3172" y="1198"/>
                  <a:pt x="3176" y="1193"/>
                  <a:pt x="3176" y="1186"/>
                </a:cubicBezTo>
                <a:cubicBezTo>
                  <a:pt x="3169" y="1171"/>
                  <a:pt x="3169" y="1171"/>
                  <a:pt x="3169" y="1171"/>
                </a:cubicBezTo>
                <a:cubicBezTo>
                  <a:pt x="3164" y="1167"/>
                  <a:pt x="3157" y="1164"/>
                  <a:pt x="3147" y="1162"/>
                </a:cubicBezTo>
                <a:cubicBezTo>
                  <a:pt x="3111" y="1155"/>
                  <a:pt x="3111" y="1155"/>
                  <a:pt x="3111" y="1155"/>
                </a:cubicBezTo>
                <a:cubicBezTo>
                  <a:pt x="3091" y="1151"/>
                  <a:pt x="3076" y="1144"/>
                  <a:pt x="3066" y="1135"/>
                </a:cubicBezTo>
                <a:cubicBezTo>
                  <a:pt x="3056" y="1125"/>
                  <a:pt x="3051" y="1113"/>
                  <a:pt x="3051" y="1098"/>
                </a:cubicBezTo>
                <a:cubicBezTo>
                  <a:pt x="3051" y="1085"/>
                  <a:pt x="3055" y="1074"/>
                  <a:pt x="3062" y="1065"/>
                </a:cubicBezTo>
                <a:cubicBezTo>
                  <a:pt x="3069" y="1056"/>
                  <a:pt x="3079" y="1049"/>
                  <a:pt x="3092" y="1044"/>
                </a:cubicBezTo>
                <a:cubicBezTo>
                  <a:pt x="3105" y="1038"/>
                  <a:pt x="3120" y="1036"/>
                  <a:pt x="3137" y="1036"/>
                </a:cubicBezTo>
                <a:cubicBezTo>
                  <a:pt x="3162" y="1036"/>
                  <a:pt x="3182" y="1041"/>
                  <a:pt x="3196" y="1051"/>
                </a:cubicBezTo>
                <a:cubicBezTo>
                  <a:pt x="3210" y="1061"/>
                  <a:pt x="3219" y="1075"/>
                  <a:pt x="3223" y="1092"/>
                </a:cubicBezTo>
                <a:cubicBezTo>
                  <a:pt x="3177" y="1097"/>
                  <a:pt x="3177" y="1097"/>
                  <a:pt x="3177" y="1097"/>
                </a:cubicBezTo>
                <a:cubicBezTo>
                  <a:pt x="3170" y="1085"/>
                  <a:pt x="3170" y="1085"/>
                  <a:pt x="3170" y="1085"/>
                </a:cubicBezTo>
                <a:cubicBezTo>
                  <a:pt x="3157" y="1075"/>
                  <a:pt x="3157" y="1075"/>
                  <a:pt x="3157" y="1075"/>
                </a:cubicBezTo>
                <a:cubicBezTo>
                  <a:pt x="3152" y="1073"/>
                  <a:pt x="3146" y="1072"/>
                  <a:pt x="3138" y="1072"/>
                </a:cubicBezTo>
                <a:cubicBezTo>
                  <a:pt x="3127" y="1072"/>
                  <a:pt x="3119" y="1074"/>
                  <a:pt x="3112" y="1078"/>
                </a:cubicBezTo>
                <a:cubicBezTo>
                  <a:pt x="3105" y="1083"/>
                  <a:pt x="3101" y="1088"/>
                  <a:pt x="3101" y="1095"/>
                </a:cubicBezTo>
                <a:cubicBezTo>
                  <a:pt x="3108" y="1110"/>
                  <a:pt x="3108" y="1110"/>
                  <a:pt x="3108" y="1110"/>
                </a:cubicBezTo>
                <a:cubicBezTo>
                  <a:pt x="3113" y="1113"/>
                  <a:pt x="3120" y="1116"/>
                  <a:pt x="3131" y="1119"/>
                </a:cubicBezTo>
                <a:cubicBezTo>
                  <a:pt x="3167" y="1126"/>
                  <a:pt x="3167" y="1126"/>
                  <a:pt x="3167" y="1126"/>
                </a:cubicBezTo>
                <a:cubicBezTo>
                  <a:pt x="3188" y="1130"/>
                  <a:pt x="3202" y="1137"/>
                  <a:pt x="3212" y="1146"/>
                </a:cubicBezTo>
                <a:close/>
                <a:moveTo>
                  <a:pt x="2668" y="1203"/>
                </a:moveTo>
                <a:cubicBezTo>
                  <a:pt x="2677" y="1240"/>
                  <a:pt x="2677" y="1240"/>
                  <a:pt x="2677" y="1240"/>
                </a:cubicBezTo>
                <a:cubicBezTo>
                  <a:pt x="2665" y="1243"/>
                  <a:pt x="2665" y="1243"/>
                  <a:pt x="2665" y="1243"/>
                </a:cubicBezTo>
                <a:cubicBezTo>
                  <a:pt x="2661" y="1244"/>
                  <a:pt x="2655" y="1245"/>
                  <a:pt x="2647" y="1245"/>
                </a:cubicBezTo>
                <a:cubicBezTo>
                  <a:pt x="2635" y="1245"/>
                  <a:pt x="2624" y="1244"/>
                  <a:pt x="2614" y="1240"/>
                </a:cubicBezTo>
                <a:cubicBezTo>
                  <a:pt x="2603" y="1236"/>
                  <a:pt x="2596" y="1229"/>
                  <a:pt x="2590" y="1221"/>
                </a:cubicBezTo>
                <a:cubicBezTo>
                  <a:pt x="2584" y="1212"/>
                  <a:pt x="2581" y="1202"/>
                  <a:pt x="2581" y="1189"/>
                </a:cubicBezTo>
                <a:cubicBezTo>
                  <a:pt x="2581" y="1076"/>
                  <a:pt x="2581" y="1076"/>
                  <a:pt x="2581" y="1076"/>
                </a:cubicBezTo>
                <a:cubicBezTo>
                  <a:pt x="2551" y="1076"/>
                  <a:pt x="2551" y="1076"/>
                  <a:pt x="2551" y="1076"/>
                </a:cubicBezTo>
                <a:cubicBezTo>
                  <a:pt x="2551" y="1039"/>
                  <a:pt x="2551" y="1039"/>
                  <a:pt x="2551" y="1039"/>
                </a:cubicBezTo>
                <a:cubicBezTo>
                  <a:pt x="2581" y="1039"/>
                  <a:pt x="2581" y="1039"/>
                  <a:pt x="2581" y="1039"/>
                </a:cubicBezTo>
                <a:cubicBezTo>
                  <a:pt x="2581" y="990"/>
                  <a:pt x="2581" y="990"/>
                  <a:pt x="2581" y="990"/>
                </a:cubicBezTo>
                <a:cubicBezTo>
                  <a:pt x="2631" y="990"/>
                  <a:pt x="2631" y="990"/>
                  <a:pt x="2631" y="990"/>
                </a:cubicBezTo>
                <a:cubicBezTo>
                  <a:pt x="2631" y="1039"/>
                  <a:pt x="2631" y="1039"/>
                  <a:pt x="2631" y="1039"/>
                </a:cubicBezTo>
                <a:cubicBezTo>
                  <a:pt x="2673" y="1039"/>
                  <a:pt x="2673" y="1039"/>
                  <a:pt x="2673" y="1039"/>
                </a:cubicBezTo>
                <a:cubicBezTo>
                  <a:pt x="2673" y="1076"/>
                  <a:pt x="2673" y="1076"/>
                  <a:pt x="2673" y="1076"/>
                </a:cubicBezTo>
                <a:cubicBezTo>
                  <a:pt x="2631" y="1076"/>
                  <a:pt x="2631" y="1076"/>
                  <a:pt x="2631" y="1076"/>
                </a:cubicBezTo>
                <a:cubicBezTo>
                  <a:pt x="2631" y="1181"/>
                  <a:pt x="2631" y="1181"/>
                  <a:pt x="2631" y="1181"/>
                </a:cubicBezTo>
                <a:cubicBezTo>
                  <a:pt x="2634" y="1196"/>
                  <a:pt x="2634" y="1196"/>
                  <a:pt x="2634" y="1196"/>
                </a:cubicBezTo>
                <a:cubicBezTo>
                  <a:pt x="2642" y="1203"/>
                  <a:pt x="2642" y="1203"/>
                  <a:pt x="2642" y="1203"/>
                </a:cubicBezTo>
                <a:cubicBezTo>
                  <a:pt x="2654" y="1205"/>
                  <a:pt x="2654" y="1205"/>
                  <a:pt x="2654" y="1205"/>
                </a:cubicBezTo>
                <a:cubicBezTo>
                  <a:pt x="2662" y="1204"/>
                  <a:pt x="2662" y="1204"/>
                  <a:pt x="2662" y="1204"/>
                </a:cubicBezTo>
                <a:lnTo>
                  <a:pt x="2668" y="1203"/>
                </a:lnTo>
                <a:close/>
                <a:moveTo>
                  <a:pt x="2898" y="1071"/>
                </a:moveTo>
                <a:cubicBezTo>
                  <a:pt x="2904" y="1082"/>
                  <a:pt x="2907" y="1096"/>
                  <a:pt x="2907" y="1113"/>
                </a:cubicBezTo>
                <a:cubicBezTo>
                  <a:pt x="2907" y="1242"/>
                  <a:pt x="2907" y="1242"/>
                  <a:pt x="2907" y="1242"/>
                </a:cubicBezTo>
                <a:cubicBezTo>
                  <a:pt x="2857" y="1242"/>
                  <a:pt x="2857" y="1242"/>
                  <a:pt x="2857" y="1242"/>
                </a:cubicBezTo>
                <a:cubicBezTo>
                  <a:pt x="2857" y="1120"/>
                  <a:pt x="2857" y="1120"/>
                  <a:pt x="2857" y="1120"/>
                </a:cubicBezTo>
                <a:cubicBezTo>
                  <a:pt x="2857" y="1106"/>
                  <a:pt x="2853" y="1096"/>
                  <a:pt x="2846" y="1088"/>
                </a:cubicBezTo>
                <a:cubicBezTo>
                  <a:pt x="2839" y="1080"/>
                  <a:pt x="2829" y="1077"/>
                  <a:pt x="2815" y="1077"/>
                </a:cubicBezTo>
                <a:cubicBezTo>
                  <a:pt x="2806" y="1077"/>
                  <a:pt x="2799" y="1078"/>
                  <a:pt x="2792" y="1082"/>
                </a:cubicBezTo>
                <a:cubicBezTo>
                  <a:pt x="2785" y="1086"/>
                  <a:pt x="2779" y="1091"/>
                  <a:pt x="2775" y="1098"/>
                </a:cubicBezTo>
                <a:cubicBezTo>
                  <a:pt x="2771" y="1105"/>
                  <a:pt x="2769" y="1113"/>
                  <a:pt x="2769" y="1123"/>
                </a:cubicBezTo>
                <a:cubicBezTo>
                  <a:pt x="2769" y="1242"/>
                  <a:pt x="2769" y="1242"/>
                  <a:pt x="2769" y="1242"/>
                </a:cubicBezTo>
                <a:cubicBezTo>
                  <a:pt x="2719" y="1242"/>
                  <a:pt x="2719" y="1242"/>
                  <a:pt x="2719" y="1242"/>
                </a:cubicBezTo>
                <a:cubicBezTo>
                  <a:pt x="2719" y="971"/>
                  <a:pt x="2719" y="971"/>
                  <a:pt x="2719" y="971"/>
                </a:cubicBezTo>
                <a:cubicBezTo>
                  <a:pt x="2768" y="971"/>
                  <a:pt x="2768" y="971"/>
                  <a:pt x="2768" y="971"/>
                </a:cubicBezTo>
                <a:cubicBezTo>
                  <a:pt x="2768" y="1073"/>
                  <a:pt x="2768" y="1073"/>
                  <a:pt x="2768" y="1073"/>
                </a:cubicBezTo>
                <a:cubicBezTo>
                  <a:pt x="2771" y="1073"/>
                  <a:pt x="2771" y="1073"/>
                  <a:pt x="2771" y="1073"/>
                </a:cubicBezTo>
                <a:cubicBezTo>
                  <a:pt x="2776" y="1062"/>
                  <a:pt x="2783" y="1053"/>
                  <a:pt x="2794" y="1046"/>
                </a:cubicBezTo>
                <a:cubicBezTo>
                  <a:pt x="2804" y="1039"/>
                  <a:pt x="2818" y="1036"/>
                  <a:pt x="2834" y="1036"/>
                </a:cubicBezTo>
                <a:cubicBezTo>
                  <a:pt x="2849" y="1036"/>
                  <a:pt x="2862" y="1039"/>
                  <a:pt x="2873" y="1045"/>
                </a:cubicBezTo>
                <a:cubicBezTo>
                  <a:pt x="2884" y="1051"/>
                  <a:pt x="2892" y="1059"/>
                  <a:pt x="2898" y="1071"/>
                </a:cubicBezTo>
                <a:close/>
                <a:moveTo>
                  <a:pt x="3428" y="1061"/>
                </a:moveTo>
                <a:cubicBezTo>
                  <a:pt x="3419" y="1052"/>
                  <a:pt x="3409" y="1046"/>
                  <a:pt x="3397" y="1042"/>
                </a:cubicBezTo>
                <a:cubicBezTo>
                  <a:pt x="3385" y="1038"/>
                  <a:pt x="3373" y="1036"/>
                  <a:pt x="3360" y="1036"/>
                </a:cubicBezTo>
                <a:cubicBezTo>
                  <a:pt x="3340" y="1036"/>
                  <a:pt x="3322" y="1040"/>
                  <a:pt x="3307" y="1049"/>
                </a:cubicBezTo>
                <a:cubicBezTo>
                  <a:pt x="3292" y="1058"/>
                  <a:pt x="3280" y="1071"/>
                  <a:pt x="3272" y="1086"/>
                </a:cubicBezTo>
                <a:cubicBezTo>
                  <a:pt x="3264" y="1102"/>
                  <a:pt x="3259" y="1121"/>
                  <a:pt x="3259" y="1142"/>
                </a:cubicBezTo>
                <a:cubicBezTo>
                  <a:pt x="3259" y="1163"/>
                  <a:pt x="3264" y="1181"/>
                  <a:pt x="3272" y="1197"/>
                </a:cubicBezTo>
                <a:cubicBezTo>
                  <a:pt x="3280" y="1213"/>
                  <a:pt x="3292" y="1225"/>
                  <a:pt x="3307" y="1233"/>
                </a:cubicBezTo>
                <a:cubicBezTo>
                  <a:pt x="3323" y="1242"/>
                  <a:pt x="3341" y="1246"/>
                  <a:pt x="3363" y="1246"/>
                </a:cubicBezTo>
                <a:cubicBezTo>
                  <a:pt x="3379" y="1246"/>
                  <a:pt x="3394" y="1244"/>
                  <a:pt x="3407" y="1239"/>
                </a:cubicBezTo>
                <a:cubicBezTo>
                  <a:pt x="3419" y="1234"/>
                  <a:pt x="3430" y="1227"/>
                  <a:pt x="3438" y="1219"/>
                </a:cubicBezTo>
                <a:cubicBezTo>
                  <a:pt x="3446" y="1210"/>
                  <a:pt x="3452" y="1199"/>
                  <a:pt x="3455" y="1188"/>
                </a:cubicBezTo>
                <a:cubicBezTo>
                  <a:pt x="3408" y="1183"/>
                  <a:pt x="3408" y="1183"/>
                  <a:pt x="3408" y="1183"/>
                </a:cubicBezTo>
                <a:cubicBezTo>
                  <a:pt x="3398" y="1197"/>
                  <a:pt x="3398" y="1197"/>
                  <a:pt x="3398" y="1197"/>
                </a:cubicBezTo>
                <a:cubicBezTo>
                  <a:pt x="3383" y="1206"/>
                  <a:pt x="3383" y="1206"/>
                  <a:pt x="3383" y="1206"/>
                </a:cubicBezTo>
                <a:cubicBezTo>
                  <a:pt x="3377" y="1208"/>
                  <a:pt x="3371" y="1209"/>
                  <a:pt x="3363" y="1209"/>
                </a:cubicBezTo>
                <a:cubicBezTo>
                  <a:pt x="3352" y="1209"/>
                  <a:pt x="3343" y="1207"/>
                  <a:pt x="3335" y="1202"/>
                </a:cubicBezTo>
                <a:cubicBezTo>
                  <a:pt x="3327" y="1198"/>
                  <a:pt x="3320" y="1191"/>
                  <a:pt x="3316" y="1183"/>
                </a:cubicBezTo>
                <a:cubicBezTo>
                  <a:pt x="3311" y="1175"/>
                  <a:pt x="3309" y="1165"/>
                  <a:pt x="3309" y="1154"/>
                </a:cubicBezTo>
                <a:cubicBezTo>
                  <a:pt x="3457" y="1154"/>
                  <a:pt x="3457" y="1154"/>
                  <a:pt x="3457" y="1154"/>
                </a:cubicBezTo>
                <a:cubicBezTo>
                  <a:pt x="3457" y="1139"/>
                  <a:pt x="3457" y="1139"/>
                  <a:pt x="3457" y="1139"/>
                </a:cubicBezTo>
                <a:cubicBezTo>
                  <a:pt x="3457" y="1121"/>
                  <a:pt x="3454" y="1106"/>
                  <a:pt x="3449" y="1093"/>
                </a:cubicBezTo>
                <a:cubicBezTo>
                  <a:pt x="3444" y="1080"/>
                  <a:pt x="3437" y="1069"/>
                  <a:pt x="3428" y="1061"/>
                </a:cubicBezTo>
                <a:close/>
                <a:moveTo>
                  <a:pt x="3309" y="1121"/>
                </a:moveTo>
                <a:cubicBezTo>
                  <a:pt x="3310" y="1113"/>
                  <a:pt x="3312" y="1106"/>
                  <a:pt x="3316" y="1099"/>
                </a:cubicBezTo>
                <a:cubicBezTo>
                  <a:pt x="3320" y="1091"/>
                  <a:pt x="3326" y="1085"/>
                  <a:pt x="3334" y="1080"/>
                </a:cubicBezTo>
                <a:cubicBezTo>
                  <a:pt x="3341" y="1076"/>
                  <a:pt x="3350" y="1073"/>
                  <a:pt x="3361" y="1073"/>
                </a:cubicBezTo>
                <a:cubicBezTo>
                  <a:pt x="3370" y="1073"/>
                  <a:pt x="3379" y="1075"/>
                  <a:pt x="3386" y="1080"/>
                </a:cubicBezTo>
                <a:cubicBezTo>
                  <a:pt x="3393" y="1084"/>
                  <a:pt x="3399" y="1089"/>
                  <a:pt x="3403" y="1097"/>
                </a:cubicBezTo>
                <a:cubicBezTo>
                  <a:pt x="3407" y="1104"/>
                  <a:pt x="3409" y="1112"/>
                  <a:pt x="3409" y="1121"/>
                </a:cubicBezTo>
                <a:lnTo>
                  <a:pt x="3309" y="1121"/>
                </a:lnTo>
                <a:close/>
                <a:moveTo>
                  <a:pt x="2975" y="754"/>
                </a:moveTo>
                <a:cubicBezTo>
                  <a:pt x="2861" y="754"/>
                  <a:pt x="2799" y="692"/>
                  <a:pt x="2791" y="557"/>
                </a:cubicBezTo>
                <a:cubicBezTo>
                  <a:pt x="3265" y="557"/>
                  <a:pt x="3265" y="557"/>
                  <a:pt x="3265" y="557"/>
                </a:cubicBezTo>
                <a:cubicBezTo>
                  <a:pt x="3265" y="551"/>
                  <a:pt x="3268" y="529"/>
                  <a:pt x="3268" y="506"/>
                </a:cubicBezTo>
                <a:cubicBezTo>
                  <a:pt x="3268" y="275"/>
                  <a:pt x="3157" y="171"/>
                  <a:pt x="2945" y="171"/>
                </a:cubicBezTo>
                <a:cubicBezTo>
                  <a:pt x="2732" y="171"/>
                  <a:pt x="2590" y="306"/>
                  <a:pt x="2590" y="525"/>
                </a:cubicBezTo>
                <a:cubicBezTo>
                  <a:pt x="2590" y="739"/>
                  <a:pt x="2713" y="871"/>
                  <a:pt x="2959" y="871"/>
                </a:cubicBezTo>
                <a:cubicBezTo>
                  <a:pt x="3107" y="871"/>
                  <a:pt x="3184" y="838"/>
                  <a:pt x="3242" y="805"/>
                </a:cubicBezTo>
                <a:cubicBezTo>
                  <a:pt x="3242" y="680"/>
                  <a:pt x="3242" y="680"/>
                  <a:pt x="3242" y="680"/>
                </a:cubicBezTo>
                <a:cubicBezTo>
                  <a:pt x="3130" y="680"/>
                  <a:pt x="3130" y="680"/>
                  <a:pt x="3130" y="680"/>
                </a:cubicBezTo>
                <a:cubicBezTo>
                  <a:pt x="3094" y="724"/>
                  <a:pt x="3063" y="754"/>
                  <a:pt x="2975" y="754"/>
                </a:cubicBezTo>
                <a:close/>
                <a:moveTo>
                  <a:pt x="2945" y="284"/>
                </a:moveTo>
                <a:cubicBezTo>
                  <a:pt x="3026" y="284"/>
                  <a:pt x="3064" y="331"/>
                  <a:pt x="3071" y="450"/>
                </a:cubicBezTo>
                <a:cubicBezTo>
                  <a:pt x="2794" y="450"/>
                  <a:pt x="2794" y="450"/>
                  <a:pt x="2794" y="450"/>
                </a:cubicBezTo>
                <a:cubicBezTo>
                  <a:pt x="2809" y="333"/>
                  <a:pt x="2863" y="284"/>
                  <a:pt x="2945" y="284"/>
                </a:cubicBezTo>
                <a:close/>
              </a:path>
            </a:pathLst>
          </a:custGeom>
          <a:solidFill>
            <a:srgbClr val="0066A4"/>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150150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pening Slide 3L White">
    <p:spTree>
      <p:nvGrpSpPr>
        <p:cNvPr id="1" name=""/>
        <p:cNvGrpSpPr/>
        <p:nvPr/>
      </p:nvGrpSpPr>
      <p:grpSpPr>
        <a:xfrm>
          <a:off x="0" y="0"/>
          <a:ext cx="0" cy="0"/>
          <a:chOff x="0" y="0"/>
          <a:chExt cx="0" cy="0"/>
        </a:xfrm>
      </p:grpSpPr>
      <p:sp>
        <p:nvSpPr>
          <p:cNvPr id="3" name="Title 2  ">
            <a:extLst>
              <a:ext uri="{FF2B5EF4-FFF2-40B4-BE49-F238E27FC236}">
                <a16:creationId xmlns:a16="http://schemas.microsoft.com/office/drawing/2014/main" xmlns="" id="{192D5A58-AEE7-4306-9C91-9CAD3E461182}"/>
              </a:ext>
            </a:extLst>
          </p:cNvPr>
          <p:cNvSpPr>
            <a:spLocks noGrp="1"/>
          </p:cNvSpPr>
          <p:nvPr>
            <p:ph type="title" hasCustomPrompt="1"/>
          </p:nvPr>
        </p:nvSpPr>
        <p:spPr>
          <a:xfrm>
            <a:off x="213030" y="211456"/>
            <a:ext cx="1938447" cy="545337"/>
          </a:xfrm>
        </p:spPr>
        <p:txBody>
          <a:bodyPr wrap="none" lIns="115200" rIns="90000"/>
          <a:lstStyle>
            <a:lvl1pPr>
              <a:defRPr baseline="0"/>
            </a:lvl1pPr>
          </a:lstStyle>
          <a:p>
            <a:r>
              <a:rPr lang="en-GB" dirty="0"/>
              <a:t>[Title]</a:t>
            </a:r>
          </a:p>
        </p:txBody>
      </p:sp>
      <p:sp>
        <p:nvSpPr>
          <p:cNvPr id="13" name="Frame text 12  ">
            <a:extLst>
              <a:ext uri="{FF2B5EF4-FFF2-40B4-BE49-F238E27FC236}">
                <a16:creationId xmlns:a16="http://schemas.microsoft.com/office/drawing/2014/main" xmlns="" id="{63C16955-3CEE-436B-BDC7-CFFC49469D07}"/>
              </a:ext>
            </a:extLst>
          </p:cNvPr>
          <p:cNvSpPr>
            <a:spLocks noGrp="1"/>
          </p:cNvSpPr>
          <p:nvPr>
            <p:ph type="body" sz="quarter" idx="11" hasCustomPrompt="1"/>
          </p:nvPr>
        </p:nvSpPr>
        <p:spPr>
          <a:xfrm>
            <a:off x="213031" y="747704"/>
            <a:ext cx="4938756" cy="545337"/>
          </a:xfrm>
          <a:solidFill>
            <a:srgbClr val="F5AF82"/>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[Capital letters]</a:t>
            </a:r>
          </a:p>
        </p:txBody>
      </p:sp>
      <p:sp>
        <p:nvSpPr>
          <p:cNvPr id="15" name="Frame text 12  ">
            <a:extLst>
              <a:ext uri="{FF2B5EF4-FFF2-40B4-BE49-F238E27FC236}">
                <a16:creationId xmlns:a16="http://schemas.microsoft.com/office/drawing/2014/main" xmlns="" id="{40A951FA-DFE5-4B93-ACE6-44227BA530A7}"/>
              </a:ext>
            </a:extLst>
          </p:cNvPr>
          <p:cNvSpPr>
            <a:spLocks noGrp="1"/>
          </p:cNvSpPr>
          <p:nvPr>
            <p:ph type="body" sz="quarter" idx="12" hasCustomPrompt="1"/>
          </p:nvPr>
        </p:nvSpPr>
        <p:spPr>
          <a:xfrm>
            <a:off x="213123" y="1820200"/>
            <a:ext cx="2948339" cy="545337"/>
          </a:xfrm>
          <a:noFill/>
        </p:spPr>
        <p:txBody>
          <a:bodyPr wrap="none" lIns="115200" tIns="36000" rIns="90000" anchor="ctr" anchorCtr="0">
            <a:spAutoFit/>
          </a:bodyPr>
          <a:lstStyle>
            <a:lvl1pPr marL="0" indent="0">
              <a:lnSpc>
                <a:spcPct val="98000"/>
              </a:lnSpc>
              <a:buFontTx/>
              <a:buNone/>
              <a:defRPr sz="3375" cap="all" baseline="0">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[Subtitle]</a:t>
            </a:r>
          </a:p>
        </p:txBody>
      </p:sp>
      <p:sp>
        <p:nvSpPr>
          <p:cNvPr id="6" name="Frame text 12  ">
            <a:extLst>
              <a:ext uri="{FF2B5EF4-FFF2-40B4-BE49-F238E27FC236}">
                <a16:creationId xmlns:a16="http://schemas.microsoft.com/office/drawing/2014/main" xmlns="" id="{819BC091-C00B-464F-8AD0-6089C44EBBA5}"/>
              </a:ext>
            </a:extLst>
          </p:cNvPr>
          <p:cNvSpPr>
            <a:spLocks noGrp="1"/>
          </p:cNvSpPr>
          <p:nvPr>
            <p:ph type="body" sz="quarter" idx="13" hasCustomPrompt="1"/>
          </p:nvPr>
        </p:nvSpPr>
        <p:spPr>
          <a:xfrm>
            <a:off x="213030" y="1283953"/>
            <a:ext cx="3438538" cy="545337"/>
          </a:xfrm>
          <a:solidFill>
            <a:srgbClr val="5F8CA0"/>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[ROW THREE]</a:t>
            </a:r>
          </a:p>
        </p:txBody>
      </p:sp>
      <p:sp>
        <p:nvSpPr>
          <p:cNvPr id="27" name="Frame date 26  ">
            <a:extLst>
              <a:ext uri="{FF2B5EF4-FFF2-40B4-BE49-F238E27FC236}">
                <a16:creationId xmlns:a16="http://schemas.microsoft.com/office/drawing/2014/main" xmlns="" id="{5D4CE775-A35F-4BBD-B6B0-97DAEDB5750A}"/>
              </a:ext>
            </a:extLst>
          </p:cNvPr>
          <p:cNvSpPr>
            <a:spLocks noGrp="1"/>
          </p:cNvSpPr>
          <p:nvPr>
            <p:ph type="dt" sz="half" idx="14"/>
          </p:nvPr>
        </p:nvSpPr>
        <p:spPr>
          <a:xfrm>
            <a:off x="212725" y="2509448"/>
            <a:ext cx="1620000" cy="189000"/>
          </a:xfrm>
        </p:spPr>
        <p:txBody>
          <a:bodyPr/>
          <a:lstStyle/>
          <a:p>
            <a:fld id="{B80D4BEA-5E7D-40F6-B926-79443D6F43DF}" type="datetime1">
              <a:rPr lang="en-GB" noProof="1" smtClean="0"/>
              <a:t>23/04/2020</a:t>
            </a:fld>
            <a:endParaRPr lang="en-GB" noProof="1"/>
          </a:p>
        </p:txBody>
      </p:sp>
      <p:sp>
        <p:nvSpPr>
          <p:cNvPr id="29" name="Frame slide number 28  ">
            <a:extLst>
              <a:ext uri="{FF2B5EF4-FFF2-40B4-BE49-F238E27FC236}">
                <a16:creationId xmlns:a16="http://schemas.microsoft.com/office/drawing/2014/main" xmlns="" id="{89C51428-F6C7-454D-884D-18BA8086BE21}"/>
              </a:ext>
            </a:extLst>
          </p:cNvPr>
          <p:cNvSpPr>
            <a:spLocks noGrp="1"/>
          </p:cNvSpPr>
          <p:nvPr>
            <p:ph type="sldNum" sz="quarter" idx="16"/>
          </p:nvPr>
        </p:nvSpPr>
        <p:spPr/>
        <p:txBody>
          <a:bodyPr/>
          <a:lstStyle/>
          <a:p>
            <a:fld id="{1336C48C-F87C-4E4B-81EF-5027B17D1F61}" type="slidenum">
              <a:rPr lang="en-GB" noProof="1" smtClean="0"/>
              <a:pPr/>
              <a:t>‹N°›</a:t>
            </a:fld>
            <a:endParaRPr lang="en-GB" noProof="1"/>
          </a:p>
        </p:txBody>
      </p:sp>
      <p:sp>
        <p:nvSpPr>
          <p:cNvPr id="2" name="Frame footer 1  ">
            <a:extLst>
              <a:ext uri="{FF2B5EF4-FFF2-40B4-BE49-F238E27FC236}">
                <a16:creationId xmlns:a16="http://schemas.microsoft.com/office/drawing/2014/main" xmlns="" id="{B65CE6EC-B0A6-4AB8-A644-2B189480CFEB}"/>
              </a:ext>
            </a:extLst>
          </p:cNvPr>
          <p:cNvSpPr>
            <a:spLocks noGrp="1"/>
          </p:cNvSpPr>
          <p:nvPr>
            <p:ph type="ftr" sz="quarter" idx="17"/>
          </p:nvPr>
        </p:nvSpPr>
        <p:spPr/>
        <p:txBody>
          <a:bodyPr/>
          <a:lstStyle/>
          <a:p>
            <a:r>
              <a:rPr lang="en-GB" noProof="1"/>
              <a:t>Author | GBU | Division | Department | Confidentiality | © Worldline</a:t>
            </a:r>
          </a:p>
        </p:txBody>
      </p:sp>
    </p:spTree>
    <p:extLst>
      <p:ext uri="{BB962C8B-B14F-4D97-AF65-F5344CB8AC3E}">
        <p14:creationId xmlns:p14="http://schemas.microsoft.com/office/powerpoint/2010/main" val="2109524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Opening Slide 3L Picture">
    <p:spTree>
      <p:nvGrpSpPr>
        <p:cNvPr id="1" name=""/>
        <p:cNvGrpSpPr/>
        <p:nvPr/>
      </p:nvGrpSpPr>
      <p:grpSpPr>
        <a:xfrm>
          <a:off x="0" y="0"/>
          <a:ext cx="0" cy="0"/>
          <a:chOff x="0" y="0"/>
          <a:chExt cx="0" cy="0"/>
        </a:xfrm>
      </p:grpSpPr>
      <p:sp>
        <p:nvSpPr>
          <p:cNvPr id="8" name="Frame picture  3  ">
            <a:extLst>
              <a:ext uri="{FF2B5EF4-FFF2-40B4-BE49-F238E27FC236}">
                <a16:creationId xmlns:a16="http://schemas.microsoft.com/office/drawing/2014/main" xmlns="" id="{65E86301-1998-EF4F-B706-B9BC864A3BF7}"/>
              </a:ext>
            </a:extLst>
          </p:cNvPr>
          <p:cNvSpPr>
            <a:spLocks noGrp="1"/>
          </p:cNvSpPr>
          <p:nvPr>
            <p:ph type="pic" sz="quarter" idx="20" hasCustomPrompt="1"/>
          </p:nvPr>
        </p:nvSpPr>
        <p:spPr>
          <a:xfrm>
            <a:off x="0" y="0"/>
            <a:ext cx="9144000" cy="5143500"/>
          </a:xfrm>
          <a:prstGeom prst="rect">
            <a:avLst/>
          </a:prstGeom>
        </p:spPr>
        <p:txBody>
          <a:bodyPr lIns="0" tIns="2880000" rIns="0" bIns="0" anchor="t"/>
          <a:lstStyle>
            <a:lvl1pPr marL="0" indent="0" algn="ctr">
              <a:lnSpc>
                <a:spcPct val="100000"/>
              </a:lnSpc>
              <a:spcBef>
                <a:spcPts val="3750"/>
              </a:spcBef>
              <a:buNone/>
              <a:defRPr sz="900" cap="none" baseline="0">
                <a:latin typeface="+mn-lt"/>
              </a:defRPr>
            </a:lvl1pPr>
          </a:lstStyle>
          <a:p>
            <a:r>
              <a:rPr lang="en-GB" dirty="0"/>
              <a:t>[Insert Picture]</a:t>
            </a:r>
          </a:p>
        </p:txBody>
      </p:sp>
      <p:sp>
        <p:nvSpPr>
          <p:cNvPr id="3" name="Title 2  ">
            <a:extLst>
              <a:ext uri="{FF2B5EF4-FFF2-40B4-BE49-F238E27FC236}">
                <a16:creationId xmlns:a16="http://schemas.microsoft.com/office/drawing/2014/main" xmlns="" id="{192D5A58-AEE7-4306-9C91-9CAD3E461182}"/>
              </a:ext>
            </a:extLst>
          </p:cNvPr>
          <p:cNvSpPr>
            <a:spLocks noGrp="1"/>
          </p:cNvSpPr>
          <p:nvPr>
            <p:ph type="title" hasCustomPrompt="1"/>
          </p:nvPr>
        </p:nvSpPr>
        <p:spPr>
          <a:xfrm>
            <a:off x="213030" y="211456"/>
            <a:ext cx="1938447" cy="545337"/>
          </a:xfrm>
        </p:spPr>
        <p:txBody>
          <a:bodyPr wrap="none" lIns="115200" rIns="90000"/>
          <a:lstStyle>
            <a:lvl1pPr>
              <a:defRPr baseline="0"/>
            </a:lvl1pPr>
          </a:lstStyle>
          <a:p>
            <a:r>
              <a:rPr lang="en-GB" dirty="0"/>
              <a:t>[Title]</a:t>
            </a:r>
          </a:p>
        </p:txBody>
      </p:sp>
      <p:sp>
        <p:nvSpPr>
          <p:cNvPr id="13" name="Frame text 12  ">
            <a:extLst>
              <a:ext uri="{FF2B5EF4-FFF2-40B4-BE49-F238E27FC236}">
                <a16:creationId xmlns:a16="http://schemas.microsoft.com/office/drawing/2014/main" xmlns="" id="{63C16955-3CEE-436B-BDC7-CFFC49469D07}"/>
              </a:ext>
            </a:extLst>
          </p:cNvPr>
          <p:cNvSpPr>
            <a:spLocks noGrp="1"/>
          </p:cNvSpPr>
          <p:nvPr>
            <p:ph type="body" sz="quarter" idx="11" hasCustomPrompt="1"/>
          </p:nvPr>
        </p:nvSpPr>
        <p:spPr>
          <a:xfrm>
            <a:off x="213031" y="747704"/>
            <a:ext cx="4938756" cy="545337"/>
          </a:xfrm>
          <a:solidFill>
            <a:srgbClr val="F5AF82"/>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[Capital letters]</a:t>
            </a:r>
          </a:p>
        </p:txBody>
      </p:sp>
      <p:sp>
        <p:nvSpPr>
          <p:cNvPr id="15" name="Frame text 12  ">
            <a:extLst>
              <a:ext uri="{FF2B5EF4-FFF2-40B4-BE49-F238E27FC236}">
                <a16:creationId xmlns:a16="http://schemas.microsoft.com/office/drawing/2014/main" xmlns="" id="{40A951FA-DFE5-4B93-ACE6-44227BA530A7}"/>
              </a:ext>
            </a:extLst>
          </p:cNvPr>
          <p:cNvSpPr>
            <a:spLocks noGrp="1"/>
          </p:cNvSpPr>
          <p:nvPr>
            <p:ph type="body" sz="quarter" idx="12" hasCustomPrompt="1"/>
          </p:nvPr>
        </p:nvSpPr>
        <p:spPr>
          <a:xfrm>
            <a:off x="213031" y="1820200"/>
            <a:ext cx="2948339" cy="545337"/>
          </a:xfrm>
          <a:noFill/>
        </p:spPr>
        <p:txBody>
          <a:bodyPr wrap="none" lIns="115200" tIns="36000" rIns="90000" anchor="ctr" anchorCtr="0">
            <a:spAutoFit/>
          </a:bodyPr>
          <a:lstStyle>
            <a:lvl1pPr marL="0" indent="0">
              <a:lnSpc>
                <a:spcPct val="98000"/>
              </a:lnSpc>
              <a:buFontTx/>
              <a:buNone/>
              <a:defRPr sz="3375" cap="all" baseline="0">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[Subtitle]</a:t>
            </a:r>
          </a:p>
        </p:txBody>
      </p:sp>
      <p:sp>
        <p:nvSpPr>
          <p:cNvPr id="9" name="Frame text 12  ">
            <a:extLst>
              <a:ext uri="{FF2B5EF4-FFF2-40B4-BE49-F238E27FC236}">
                <a16:creationId xmlns:a16="http://schemas.microsoft.com/office/drawing/2014/main" xmlns="" id="{94AE9C9C-AB22-49FF-968C-53B86275C05C}"/>
              </a:ext>
            </a:extLst>
          </p:cNvPr>
          <p:cNvSpPr>
            <a:spLocks noGrp="1"/>
          </p:cNvSpPr>
          <p:nvPr>
            <p:ph type="body" sz="quarter" idx="13" hasCustomPrompt="1"/>
          </p:nvPr>
        </p:nvSpPr>
        <p:spPr>
          <a:xfrm>
            <a:off x="213030" y="1283953"/>
            <a:ext cx="3438538" cy="545337"/>
          </a:xfrm>
          <a:solidFill>
            <a:srgbClr val="5F8CA0"/>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[ROW THREE]</a:t>
            </a:r>
          </a:p>
        </p:txBody>
      </p:sp>
      <p:sp>
        <p:nvSpPr>
          <p:cNvPr id="29" name="Frame date 28  ">
            <a:extLst>
              <a:ext uri="{FF2B5EF4-FFF2-40B4-BE49-F238E27FC236}">
                <a16:creationId xmlns:a16="http://schemas.microsoft.com/office/drawing/2014/main" xmlns="" id="{64793239-CFF7-41AC-B28E-2FA63CA65830}"/>
              </a:ext>
            </a:extLst>
          </p:cNvPr>
          <p:cNvSpPr>
            <a:spLocks noGrp="1"/>
          </p:cNvSpPr>
          <p:nvPr>
            <p:ph type="dt" sz="half" idx="1001"/>
          </p:nvPr>
        </p:nvSpPr>
        <p:spPr>
          <a:xfrm>
            <a:off x="212760" y="2509560"/>
            <a:ext cx="1620000" cy="189000"/>
          </a:xfrm>
        </p:spPr>
        <p:txBody>
          <a:bodyPr/>
          <a:lstStyle/>
          <a:p>
            <a:fld id="{B4FD5434-0EE5-42E0-9431-DCEFA9640174}" type="datetime1">
              <a:rPr lang="en-GB" noProof="1" smtClean="0"/>
              <a:t>23/04/2020</a:t>
            </a:fld>
            <a:endParaRPr lang="en-GB" noProof="1"/>
          </a:p>
        </p:txBody>
      </p:sp>
      <p:sp>
        <p:nvSpPr>
          <p:cNvPr id="31" name="Frame slide number 30  ">
            <a:extLst>
              <a:ext uri="{FF2B5EF4-FFF2-40B4-BE49-F238E27FC236}">
                <a16:creationId xmlns:a16="http://schemas.microsoft.com/office/drawing/2014/main" xmlns="" id="{39BEDF49-6203-4C07-820A-4DD8A8BAF27D}"/>
              </a:ext>
            </a:extLst>
          </p:cNvPr>
          <p:cNvSpPr>
            <a:spLocks noGrp="1"/>
          </p:cNvSpPr>
          <p:nvPr>
            <p:ph type="sldNum" sz="quarter" idx="1003"/>
          </p:nvPr>
        </p:nvSpPr>
        <p:spPr/>
        <p:txBody>
          <a:bodyPr/>
          <a:lstStyle/>
          <a:p>
            <a:fld id="{1336C48C-F87C-4E4B-81EF-5027B17D1F61}" type="slidenum">
              <a:rPr lang="en-GB" noProof="1" smtClean="0"/>
              <a:pPr/>
              <a:t>‹N°›</a:t>
            </a:fld>
            <a:endParaRPr lang="en-GB" noProof="1"/>
          </a:p>
        </p:txBody>
      </p:sp>
      <p:sp>
        <p:nvSpPr>
          <p:cNvPr id="2" name="Frame footer 1  ">
            <a:extLst>
              <a:ext uri="{FF2B5EF4-FFF2-40B4-BE49-F238E27FC236}">
                <a16:creationId xmlns:a16="http://schemas.microsoft.com/office/drawing/2014/main" xmlns="" id="{D187389F-7937-4625-BD4B-751A21BC1EAC}"/>
              </a:ext>
            </a:extLst>
          </p:cNvPr>
          <p:cNvSpPr>
            <a:spLocks noGrp="1"/>
          </p:cNvSpPr>
          <p:nvPr>
            <p:ph type="ftr" sz="quarter" idx="1004"/>
          </p:nvPr>
        </p:nvSpPr>
        <p:spPr/>
        <p:txBody>
          <a:bodyPr/>
          <a:lstStyle/>
          <a:p>
            <a:r>
              <a:rPr lang="en-GB" noProof="1"/>
              <a:t>Author | GBU | Division | Department | Confidentiality | © Worldline</a:t>
            </a:r>
          </a:p>
        </p:txBody>
      </p:sp>
      <p:sp>
        <p:nvSpPr>
          <p:cNvPr id="14" name="LS_equensWorldline_PH (move it under the slide if not needed)  (JU-Free)" hidden="1">
            <a:extLst>
              <a:ext uri="{FF2B5EF4-FFF2-40B4-BE49-F238E27FC236}">
                <a16:creationId xmlns:a16="http://schemas.microsoft.com/office/drawing/2014/main" xmlns="" id="{E69562AE-7868-41DB-9036-923911EE93B1}"/>
              </a:ext>
            </a:extLst>
          </p:cNvPr>
          <p:cNvSpPr>
            <a:spLocks noGrp="1"/>
          </p:cNvSpPr>
          <p:nvPr>
            <p:ph type="body" idx="1000" hasCustomPrompt="1"/>
            <p:custDataLst>
              <p:custData r:id="rId1"/>
            </p:custDataLst>
          </p:nvPr>
        </p:nvSpPr>
        <p:spPr bwMode="auto">
          <a:xfrm>
            <a:off x="6631920" y="5466840"/>
            <a:ext cx="2296800" cy="267840"/>
          </a:xfrm>
          <a:custGeom>
            <a:avLst/>
            <a:gdLst>
              <a:gd name="T0" fmla="*/ 625 w 9643"/>
              <a:gd name="T1" fmla="*/ 744 h 1128"/>
              <a:gd name="T2" fmla="*/ 652 w 9643"/>
              <a:gd name="T3" fmla="*/ 572 h 1128"/>
              <a:gd name="T4" fmla="*/ 201 w 9643"/>
              <a:gd name="T5" fmla="*/ 518 h 1128"/>
              <a:gd name="T6" fmla="*/ 989 w 9643"/>
              <a:gd name="T7" fmla="*/ 244 h 1128"/>
              <a:gd name="T8" fmla="*/ 1091 w 9643"/>
              <a:gd name="T9" fmla="*/ 1028 h 1128"/>
              <a:gd name="T10" fmla="*/ 1374 w 9643"/>
              <a:gd name="T11" fmla="*/ 997 h 1128"/>
              <a:gd name="T12" fmla="*/ 1180 w 9643"/>
              <a:gd name="T13" fmla="*/ 396 h 1128"/>
              <a:gd name="T14" fmla="*/ 9047 w 9643"/>
              <a:gd name="T15" fmla="*/ 794 h 1128"/>
              <a:gd name="T16" fmla="*/ 8458 w 9643"/>
              <a:gd name="T17" fmla="*/ 324 h 1128"/>
              <a:gd name="T18" fmla="*/ 8162 w 9643"/>
              <a:gd name="T19" fmla="*/ 804 h 1128"/>
              <a:gd name="T20" fmla="*/ 7927 w 9643"/>
              <a:gd name="T21" fmla="*/ 532 h 1128"/>
              <a:gd name="T22" fmla="*/ 7750 w 9643"/>
              <a:gd name="T23" fmla="*/ 722 h 1128"/>
              <a:gd name="T24" fmla="*/ 7570 w 9643"/>
              <a:gd name="T25" fmla="*/ 721 h 1128"/>
              <a:gd name="T26" fmla="*/ 8062 w 9643"/>
              <a:gd name="T27" fmla="*/ 927 h 1128"/>
              <a:gd name="T28" fmla="*/ 8101 w 9643"/>
              <a:gd name="T29" fmla="*/ 929 h 1128"/>
              <a:gd name="T30" fmla="*/ 8461 w 9643"/>
              <a:gd name="T31" fmla="*/ 421 h 1128"/>
              <a:gd name="T32" fmla="*/ 8703 w 9643"/>
              <a:gd name="T33" fmla="*/ 744 h 1128"/>
              <a:gd name="T34" fmla="*/ 9616 w 9643"/>
              <a:gd name="T35" fmla="*/ 743 h 1128"/>
              <a:gd name="T36" fmla="*/ 9643 w 9643"/>
              <a:gd name="T37" fmla="*/ 573 h 1128"/>
              <a:gd name="T38" fmla="*/ 6409 w 9643"/>
              <a:gd name="T39" fmla="*/ 248 h 1128"/>
              <a:gd name="T40" fmla="*/ 6219 w 9643"/>
              <a:gd name="T41" fmla="*/ 913 h 1128"/>
              <a:gd name="T42" fmla="*/ 6409 w 9643"/>
              <a:gd name="T43" fmla="*/ 248 h 1128"/>
              <a:gd name="T44" fmla="*/ 7908 w 9643"/>
              <a:gd name="T45" fmla="*/ 125 h 1128"/>
              <a:gd name="T46" fmla="*/ 5741 w 9643"/>
              <a:gd name="T47" fmla="*/ 766 h 1128"/>
              <a:gd name="T48" fmla="*/ 5273 w 9643"/>
              <a:gd name="T49" fmla="*/ 589 h 1128"/>
              <a:gd name="T50" fmla="*/ 5674 w 9643"/>
              <a:gd name="T51" fmla="*/ 451 h 1128"/>
              <a:gd name="T52" fmla="*/ 3803 w 9643"/>
              <a:gd name="T53" fmla="*/ 929 h 1128"/>
              <a:gd name="T54" fmla="*/ 3921 w 9643"/>
              <a:gd name="T55" fmla="*/ 741 h 1128"/>
              <a:gd name="T56" fmla="*/ 4081 w 9643"/>
              <a:gd name="T57" fmla="*/ 424 h 1128"/>
              <a:gd name="T58" fmla="*/ 4105 w 9643"/>
              <a:gd name="T59" fmla="*/ 713 h 1128"/>
              <a:gd name="T60" fmla="*/ 4696 w 9643"/>
              <a:gd name="T61" fmla="*/ 353 h 1128"/>
              <a:gd name="T62" fmla="*/ 4045 w 9643"/>
              <a:gd name="T63" fmla="*/ 114 h 1128"/>
              <a:gd name="T64" fmla="*/ 4457 w 9643"/>
              <a:gd name="T65" fmla="*/ 690 h 1128"/>
              <a:gd name="T66" fmla="*/ 4985 w 9643"/>
              <a:gd name="T67" fmla="*/ 690 h 1128"/>
              <a:gd name="T68" fmla="*/ 5363 w 9643"/>
              <a:gd name="T69" fmla="*/ 0 h 1128"/>
              <a:gd name="T70" fmla="*/ 2172 w 9643"/>
              <a:gd name="T71" fmla="*/ 592 h 1128"/>
              <a:gd name="T72" fmla="*/ 2062 w 9643"/>
              <a:gd name="T73" fmla="*/ 264 h 1128"/>
              <a:gd name="T74" fmla="*/ 1638 w 9643"/>
              <a:gd name="T75" fmla="*/ 627 h 1128"/>
              <a:gd name="T76" fmla="*/ 1643 w 9643"/>
              <a:gd name="T77" fmla="*/ 931 h 1128"/>
              <a:gd name="T78" fmla="*/ 2056 w 9643"/>
              <a:gd name="T79" fmla="*/ 930 h 1128"/>
              <a:gd name="T80" fmla="*/ 2735 w 9643"/>
              <a:gd name="T81" fmla="*/ 743 h 1128"/>
              <a:gd name="T82" fmla="*/ 2509 w 9643"/>
              <a:gd name="T83" fmla="*/ 247 h 1128"/>
              <a:gd name="T84" fmla="*/ 7385 w 9643"/>
              <a:gd name="T85" fmla="*/ 45 h 1128"/>
              <a:gd name="T86" fmla="*/ 6846 w 9643"/>
              <a:gd name="T87" fmla="*/ 797 h 1128"/>
              <a:gd name="T88" fmla="*/ 6691 w 9643"/>
              <a:gd name="T89" fmla="*/ 149 h 1128"/>
              <a:gd name="T90" fmla="*/ 6511 w 9643"/>
              <a:gd name="T91" fmla="*/ 744 h 1128"/>
              <a:gd name="T92" fmla="*/ 7339 w 9643"/>
              <a:gd name="T93" fmla="*/ 913 h 1128"/>
              <a:gd name="T94" fmla="*/ 7135 w 9643"/>
              <a:gd name="T95" fmla="*/ 801 h 1128"/>
              <a:gd name="T96" fmla="*/ 3492 w 9643"/>
              <a:gd name="T97" fmla="*/ 426 h 1128"/>
              <a:gd name="T98" fmla="*/ 3069 w 9643"/>
              <a:gd name="T99" fmla="*/ 420 h 1128"/>
              <a:gd name="T100" fmla="*/ 3066 w 9643"/>
              <a:gd name="T101" fmla="*/ 323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43" h="1128">
                <a:moveTo>
                  <a:pt x="339" y="244"/>
                </a:moveTo>
                <a:cubicBezTo>
                  <a:pt x="146" y="244"/>
                  <a:pt x="0" y="377"/>
                  <a:pt x="0" y="591"/>
                </a:cubicBezTo>
                <a:cubicBezTo>
                  <a:pt x="0" y="801"/>
                  <a:pt x="125" y="931"/>
                  <a:pt x="352" y="931"/>
                </a:cubicBezTo>
                <a:cubicBezTo>
                  <a:pt x="492" y="931"/>
                  <a:pt x="570" y="896"/>
                  <a:pt x="625" y="866"/>
                </a:cubicBezTo>
                <a:cubicBezTo>
                  <a:pt x="625" y="744"/>
                  <a:pt x="625" y="744"/>
                  <a:pt x="625" y="744"/>
                </a:cubicBezTo>
                <a:cubicBezTo>
                  <a:pt x="566" y="744"/>
                  <a:pt x="566" y="744"/>
                  <a:pt x="566" y="744"/>
                </a:cubicBezTo>
                <a:cubicBezTo>
                  <a:pt x="521" y="776"/>
                  <a:pt x="460" y="800"/>
                  <a:pt x="382" y="800"/>
                </a:cubicBezTo>
                <a:cubicBezTo>
                  <a:pt x="274" y="800"/>
                  <a:pt x="208" y="763"/>
                  <a:pt x="199" y="629"/>
                </a:cubicBezTo>
                <a:cubicBezTo>
                  <a:pt x="649" y="629"/>
                  <a:pt x="649" y="629"/>
                  <a:pt x="649" y="629"/>
                </a:cubicBezTo>
                <a:cubicBezTo>
                  <a:pt x="649" y="623"/>
                  <a:pt x="652" y="595"/>
                  <a:pt x="652" y="572"/>
                </a:cubicBezTo>
                <a:cubicBezTo>
                  <a:pt x="652" y="352"/>
                  <a:pt x="543" y="244"/>
                  <a:pt x="339" y="244"/>
                </a:cubicBezTo>
                <a:close/>
                <a:moveTo>
                  <a:pt x="201" y="518"/>
                </a:moveTo>
                <a:cubicBezTo>
                  <a:pt x="216" y="393"/>
                  <a:pt x="272" y="361"/>
                  <a:pt x="339" y="361"/>
                </a:cubicBezTo>
                <a:cubicBezTo>
                  <a:pt x="415" y="361"/>
                  <a:pt x="457" y="399"/>
                  <a:pt x="461" y="518"/>
                </a:cubicBezTo>
                <a:lnTo>
                  <a:pt x="201" y="518"/>
                </a:lnTo>
                <a:close/>
                <a:moveTo>
                  <a:pt x="1374" y="997"/>
                </a:moveTo>
                <a:cubicBezTo>
                  <a:pt x="1374" y="264"/>
                  <a:pt x="1374" y="264"/>
                  <a:pt x="1374" y="264"/>
                </a:cubicBezTo>
                <a:cubicBezTo>
                  <a:pt x="1257" y="264"/>
                  <a:pt x="1257" y="264"/>
                  <a:pt x="1257" y="264"/>
                </a:cubicBezTo>
                <a:cubicBezTo>
                  <a:pt x="1237" y="264"/>
                  <a:pt x="1205" y="270"/>
                  <a:pt x="1189" y="327"/>
                </a:cubicBezTo>
                <a:cubicBezTo>
                  <a:pt x="1143" y="276"/>
                  <a:pt x="1083" y="244"/>
                  <a:pt x="989" y="244"/>
                </a:cubicBezTo>
                <a:cubicBezTo>
                  <a:pt x="854" y="244"/>
                  <a:pt x="695" y="364"/>
                  <a:pt x="695" y="610"/>
                </a:cubicBezTo>
                <a:cubicBezTo>
                  <a:pt x="695" y="861"/>
                  <a:pt x="845" y="929"/>
                  <a:pt x="984" y="929"/>
                </a:cubicBezTo>
                <a:cubicBezTo>
                  <a:pt x="1071" y="929"/>
                  <a:pt x="1135" y="901"/>
                  <a:pt x="1180" y="863"/>
                </a:cubicBezTo>
                <a:cubicBezTo>
                  <a:pt x="1180" y="1028"/>
                  <a:pt x="1180" y="1028"/>
                  <a:pt x="1180" y="1028"/>
                </a:cubicBezTo>
                <a:cubicBezTo>
                  <a:pt x="1091" y="1028"/>
                  <a:pt x="1091" y="1028"/>
                  <a:pt x="1091" y="1028"/>
                </a:cubicBezTo>
                <a:cubicBezTo>
                  <a:pt x="1091" y="1128"/>
                  <a:pt x="1091" y="1128"/>
                  <a:pt x="1091" y="1128"/>
                </a:cubicBezTo>
                <a:cubicBezTo>
                  <a:pt x="1457" y="1128"/>
                  <a:pt x="1457" y="1128"/>
                  <a:pt x="1457" y="1128"/>
                </a:cubicBezTo>
                <a:cubicBezTo>
                  <a:pt x="1457" y="1028"/>
                  <a:pt x="1457" y="1028"/>
                  <a:pt x="1457" y="1028"/>
                </a:cubicBezTo>
                <a:cubicBezTo>
                  <a:pt x="1407" y="1028"/>
                  <a:pt x="1407" y="1028"/>
                  <a:pt x="1407" y="1028"/>
                </a:cubicBezTo>
                <a:cubicBezTo>
                  <a:pt x="1391" y="1028"/>
                  <a:pt x="1374" y="1012"/>
                  <a:pt x="1374" y="997"/>
                </a:cubicBezTo>
                <a:close/>
                <a:moveTo>
                  <a:pt x="1180" y="785"/>
                </a:moveTo>
                <a:cubicBezTo>
                  <a:pt x="1146" y="806"/>
                  <a:pt x="1102" y="819"/>
                  <a:pt x="1049" y="819"/>
                </a:cubicBezTo>
                <a:cubicBezTo>
                  <a:pt x="969" y="819"/>
                  <a:pt x="891" y="786"/>
                  <a:pt x="891" y="607"/>
                </a:cubicBezTo>
                <a:cubicBezTo>
                  <a:pt x="891" y="441"/>
                  <a:pt x="973" y="373"/>
                  <a:pt x="1065" y="373"/>
                </a:cubicBezTo>
                <a:cubicBezTo>
                  <a:pt x="1105" y="373"/>
                  <a:pt x="1147" y="384"/>
                  <a:pt x="1180" y="396"/>
                </a:cubicBezTo>
                <a:lnTo>
                  <a:pt x="1180" y="785"/>
                </a:lnTo>
                <a:close/>
                <a:moveTo>
                  <a:pt x="9643" y="573"/>
                </a:moveTo>
                <a:cubicBezTo>
                  <a:pt x="9643" y="354"/>
                  <a:pt x="9535" y="247"/>
                  <a:pt x="9331" y="247"/>
                </a:cubicBezTo>
                <a:cubicBezTo>
                  <a:pt x="9139" y="247"/>
                  <a:pt x="8994" y="378"/>
                  <a:pt x="8994" y="591"/>
                </a:cubicBezTo>
                <a:cubicBezTo>
                  <a:pt x="8994" y="672"/>
                  <a:pt x="9012" y="740"/>
                  <a:pt x="9047" y="794"/>
                </a:cubicBezTo>
                <a:cubicBezTo>
                  <a:pt x="9023" y="801"/>
                  <a:pt x="8997" y="806"/>
                  <a:pt x="8970" y="806"/>
                </a:cubicBezTo>
                <a:cubicBezTo>
                  <a:pt x="8919" y="806"/>
                  <a:pt x="8891" y="792"/>
                  <a:pt x="8884" y="745"/>
                </a:cubicBezTo>
                <a:cubicBezTo>
                  <a:pt x="8884" y="427"/>
                  <a:pt x="8884" y="427"/>
                  <a:pt x="8884" y="427"/>
                </a:cubicBezTo>
                <a:cubicBezTo>
                  <a:pt x="8884" y="278"/>
                  <a:pt x="8799" y="248"/>
                  <a:pt x="8698" y="248"/>
                </a:cubicBezTo>
                <a:cubicBezTo>
                  <a:pt x="8606" y="248"/>
                  <a:pt x="8523" y="278"/>
                  <a:pt x="8458" y="324"/>
                </a:cubicBezTo>
                <a:cubicBezTo>
                  <a:pt x="8451" y="267"/>
                  <a:pt x="8432" y="264"/>
                  <a:pt x="8399" y="264"/>
                </a:cubicBezTo>
                <a:cubicBezTo>
                  <a:pt x="8279" y="264"/>
                  <a:pt x="8279" y="264"/>
                  <a:pt x="8279" y="264"/>
                </a:cubicBezTo>
                <a:cubicBezTo>
                  <a:pt x="8279" y="790"/>
                  <a:pt x="8279" y="790"/>
                  <a:pt x="8279" y="790"/>
                </a:cubicBezTo>
                <a:cubicBezTo>
                  <a:pt x="8252" y="799"/>
                  <a:pt x="8222" y="806"/>
                  <a:pt x="8191" y="806"/>
                </a:cubicBezTo>
                <a:cubicBezTo>
                  <a:pt x="8180" y="806"/>
                  <a:pt x="8171" y="806"/>
                  <a:pt x="8162" y="804"/>
                </a:cubicBezTo>
                <a:cubicBezTo>
                  <a:pt x="8125" y="798"/>
                  <a:pt x="8106" y="776"/>
                  <a:pt x="8106" y="724"/>
                </a:cubicBezTo>
                <a:cubicBezTo>
                  <a:pt x="8106" y="381"/>
                  <a:pt x="8106" y="381"/>
                  <a:pt x="8106" y="381"/>
                </a:cubicBezTo>
                <a:cubicBezTo>
                  <a:pt x="8106" y="279"/>
                  <a:pt x="8097" y="264"/>
                  <a:pt x="8033" y="264"/>
                </a:cubicBezTo>
                <a:cubicBezTo>
                  <a:pt x="7927" y="264"/>
                  <a:pt x="7927" y="264"/>
                  <a:pt x="7927" y="264"/>
                </a:cubicBezTo>
                <a:cubicBezTo>
                  <a:pt x="7927" y="532"/>
                  <a:pt x="7927" y="532"/>
                  <a:pt x="7927" y="532"/>
                </a:cubicBezTo>
                <a:cubicBezTo>
                  <a:pt x="7927" y="723"/>
                  <a:pt x="7927" y="723"/>
                  <a:pt x="7927" y="723"/>
                </a:cubicBezTo>
                <a:cubicBezTo>
                  <a:pt x="7927" y="726"/>
                  <a:pt x="7927" y="726"/>
                  <a:pt x="7927" y="726"/>
                </a:cubicBezTo>
                <a:cubicBezTo>
                  <a:pt x="7927" y="790"/>
                  <a:pt x="7927" y="790"/>
                  <a:pt x="7927" y="790"/>
                </a:cubicBezTo>
                <a:cubicBezTo>
                  <a:pt x="7899" y="799"/>
                  <a:pt x="7869" y="806"/>
                  <a:pt x="7837" y="806"/>
                </a:cubicBezTo>
                <a:cubicBezTo>
                  <a:pt x="7778" y="806"/>
                  <a:pt x="7750" y="788"/>
                  <a:pt x="7750" y="722"/>
                </a:cubicBezTo>
                <a:cubicBezTo>
                  <a:pt x="7749" y="148"/>
                  <a:pt x="7749" y="148"/>
                  <a:pt x="7749" y="148"/>
                </a:cubicBezTo>
                <a:cubicBezTo>
                  <a:pt x="7749" y="60"/>
                  <a:pt x="7739" y="45"/>
                  <a:pt x="7674" y="45"/>
                </a:cubicBezTo>
                <a:cubicBezTo>
                  <a:pt x="7570" y="45"/>
                  <a:pt x="7570" y="45"/>
                  <a:pt x="7570" y="45"/>
                </a:cubicBezTo>
                <a:cubicBezTo>
                  <a:pt x="7570" y="552"/>
                  <a:pt x="7570" y="552"/>
                  <a:pt x="7570" y="552"/>
                </a:cubicBezTo>
                <a:cubicBezTo>
                  <a:pt x="7570" y="721"/>
                  <a:pt x="7570" y="721"/>
                  <a:pt x="7570" y="721"/>
                </a:cubicBezTo>
                <a:cubicBezTo>
                  <a:pt x="7570" y="744"/>
                  <a:pt x="7570" y="744"/>
                  <a:pt x="7570" y="744"/>
                </a:cubicBezTo>
                <a:cubicBezTo>
                  <a:pt x="7570" y="893"/>
                  <a:pt x="7645" y="929"/>
                  <a:pt x="7745" y="929"/>
                </a:cubicBezTo>
                <a:cubicBezTo>
                  <a:pt x="7825" y="929"/>
                  <a:pt x="7907" y="903"/>
                  <a:pt x="7970" y="866"/>
                </a:cubicBezTo>
                <a:cubicBezTo>
                  <a:pt x="7996" y="893"/>
                  <a:pt x="8007" y="919"/>
                  <a:pt x="8062" y="927"/>
                </a:cubicBezTo>
                <a:cubicBezTo>
                  <a:pt x="8062" y="927"/>
                  <a:pt x="8062" y="927"/>
                  <a:pt x="8062" y="927"/>
                </a:cubicBezTo>
                <a:cubicBezTo>
                  <a:pt x="8070" y="928"/>
                  <a:pt x="8078" y="929"/>
                  <a:pt x="8087" y="929"/>
                </a:cubicBezTo>
                <a:cubicBezTo>
                  <a:pt x="8097" y="929"/>
                  <a:pt x="8097" y="929"/>
                  <a:pt x="8097" y="929"/>
                </a:cubicBezTo>
                <a:cubicBezTo>
                  <a:pt x="8099" y="929"/>
                  <a:pt x="8099" y="929"/>
                  <a:pt x="8099" y="929"/>
                </a:cubicBezTo>
                <a:cubicBezTo>
                  <a:pt x="8099" y="929"/>
                  <a:pt x="8099" y="929"/>
                  <a:pt x="8099" y="929"/>
                </a:cubicBezTo>
                <a:cubicBezTo>
                  <a:pt x="8101" y="929"/>
                  <a:pt x="8101" y="929"/>
                  <a:pt x="8101" y="929"/>
                </a:cubicBezTo>
                <a:cubicBezTo>
                  <a:pt x="8106" y="929"/>
                  <a:pt x="8106" y="929"/>
                  <a:pt x="8106" y="929"/>
                </a:cubicBezTo>
                <a:cubicBezTo>
                  <a:pt x="8166" y="928"/>
                  <a:pt x="8227" y="912"/>
                  <a:pt x="8279" y="888"/>
                </a:cubicBezTo>
                <a:cubicBezTo>
                  <a:pt x="8279" y="913"/>
                  <a:pt x="8279" y="913"/>
                  <a:pt x="8279" y="913"/>
                </a:cubicBezTo>
                <a:cubicBezTo>
                  <a:pt x="8461" y="913"/>
                  <a:pt x="8461" y="913"/>
                  <a:pt x="8461" y="913"/>
                </a:cubicBezTo>
                <a:cubicBezTo>
                  <a:pt x="8461" y="421"/>
                  <a:pt x="8461" y="421"/>
                  <a:pt x="8461" y="421"/>
                </a:cubicBezTo>
                <a:cubicBezTo>
                  <a:pt x="8505" y="406"/>
                  <a:pt x="8559" y="391"/>
                  <a:pt x="8618" y="391"/>
                </a:cubicBezTo>
                <a:cubicBezTo>
                  <a:pt x="8678" y="391"/>
                  <a:pt x="8704" y="410"/>
                  <a:pt x="8704" y="476"/>
                </a:cubicBezTo>
                <a:cubicBezTo>
                  <a:pt x="8704" y="552"/>
                  <a:pt x="8704" y="552"/>
                  <a:pt x="8704" y="552"/>
                </a:cubicBezTo>
                <a:cubicBezTo>
                  <a:pt x="8703" y="552"/>
                  <a:pt x="8703" y="552"/>
                  <a:pt x="8703" y="552"/>
                </a:cubicBezTo>
                <a:cubicBezTo>
                  <a:pt x="8703" y="744"/>
                  <a:pt x="8703" y="744"/>
                  <a:pt x="8703" y="744"/>
                </a:cubicBezTo>
                <a:cubicBezTo>
                  <a:pt x="8703" y="893"/>
                  <a:pt x="8778" y="929"/>
                  <a:pt x="8878" y="929"/>
                </a:cubicBezTo>
                <a:cubicBezTo>
                  <a:pt x="8962" y="929"/>
                  <a:pt x="9047" y="901"/>
                  <a:pt x="9110" y="861"/>
                </a:cubicBezTo>
                <a:cubicBezTo>
                  <a:pt x="9168" y="905"/>
                  <a:pt x="9247" y="929"/>
                  <a:pt x="9345" y="929"/>
                </a:cubicBezTo>
                <a:cubicBezTo>
                  <a:pt x="9483" y="929"/>
                  <a:pt x="9561" y="895"/>
                  <a:pt x="9616" y="865"/>
                </a:cubicBezTo>
                <a:cubicBezTo>
                  <a:pt x="9616" y="743"/>
                  <a:pt x="9616" y="743"/>
                  <a:pt x="9616" y="743"/>
                </a:cubicBezTo>
                <a:cubicBezTo>
                  <a:pt x="9557" y="743"/>
                  <a:pt x="9557" y="743"/>
                  <a:pt x="9557" y="743"/>
                </a:cubicBezTo>
                <a:cubicBezTo>
                  <a:pt x="9512" y="775"/>
                  <a:pt x="9452" y="799"/>
                  <a:pt x="9374" y="799"/>
                </a:cubicBezTo>
                <a:cubicBezTo>
                  <a:pt x="9267" y="799"/>
                  <a:pt x="9201" y="762"/>
                  <a:pt x="9192" y="630"/>
                </a:cubicBezTo>
                <a:cubicBezTo>
                  <a:pt x="9640" y="630"/>
                  <a:pt x="9640" y="630"/>
                  <a:pt x="9640" y="630"/>
                </a:cubicBezTo>
                <a:cubicBezTo>
                  <a:pt x="9640" y="623"/>
                  <a:pt x="9643" y="595"/>
                  <a:pt x="9643" y="573"/>
                </a:cubicBezTo>
                <a:close/>
                <a:moveTo>
                  <a:pt x="9194" y="518"/>
                </a:moveTo>
                <a:cubicBezTo>
                  <a:pt x="9209" y="395"/>
                  <a:pt x="9264" y="363"/>
                  <a:pt x="9331" y="363"/>
                </a:cubicBezTo>
                <a:cubicBezTo>
                  <a:pt x="9407" y="363"/>
                  <a:pt x="9449" y="401"/>
                  <a:pt x="9453" y="518"/>
                </a:cubicBezTo>
                <a:lnTo>
                  <a:pt x="9194" y="518"/>
                </a:lnTo>
                <a:close/>
                <a:moveTo>
                  <a:pt x="6409" y="248"/>
                </a:moveTo>
                <a:cubicBezTo>
                  <a:pt x="6423" y="248"/>
                  <a:pt x="6438" y="250"/>
                  <a:pt x="6451" y="254"/>
                </a:cubicBezTo>
                <a:cubicBezTo>
                  <a:pt x="6451" y="400"/>
                  <a:pt x="6451" y="400"/>
                  <a:pt x="6451" y="400"/>
                </a:cubicBezTo>
                <a:cubicBezTo>
                  <a:pt x="6418" y="400"/>
                  <a:pt x="6418" y="400"/>
                  <a:pt x="6418" y="400"/>
                </a:cubicBezTo>
                <a:cubicBezTo>
                  <a:pt x="6323" y="400"/>
                  <a:pt x="6256" y="420"/>
                  <a:pt x="6219" y="439"/>
                </a:cubicBezTo>
                <a:cubicBezTo>
                  <a:pt x="6219" y="913"/>
                  <a:pt x="6219" y="913"/>
                  <a:pt x="6219" y="913"/>
                </a:cubicBezTo>
                <a:cubicBezTo>
                  <a:pt x="6037" y="913"/>
                  <a:pt x="6037" y="913"/>
                  <a:pt x="6037" y="913"/>
                </a:cubicBezTo>
                <a:cubicBezTo>
                  <a:pt x="6037" y="264"/>
                  <a:pt x="6037" y="264"/>
                  <a:pt x="6037" y="264"/>
                </a:cubicBezTo>
                <a:cubicBezTo>
                  <a:pt x="6157" y="264"/>
                  <a:pt x="6157" y="264"/>
                  <a:pt x="6157" y="264"/>
                </a:cubicBezTo>
                <a:cubicBezTo>
                  <a:pt x="6190" y="264"/>
                  <a:pt x="6210" y="265"/>
                  <a:pt x="6216" y="331"/>
                </a:cubicBezTo>
                <a:cubicBezTo>
                  <a:pt x="6260" y="287"/>
                  <a:pt x="6323" y="248"/>
                  <a:pt x="6409" y="248"/>
                </a:cubicBezTo>
                <a:close/>
                <a:moveTo>
                  <a:pt x="7908" y="125"/>
                </a:moveTo>
                <a:cubicBezTo>
                  <a:pt x="7908" y="70"/>
                  <a:pt x="7955" y="26"/>
                  <a:pt x="8013" y="26"/>
                </a:cubicBezTo>
                <a:cubicBezTo>
                  <a:pt x="8071" y="26"/>
                  <a:pt x="8118" y="70"/>
                  <a:pt x="8118" y="125"/>
                </a:cubicBezTo>
                <a:cubicBezTo>
                  <a:pt x="8118" y="179"/>
                  <a:pt x="8071" y="222"/>
                  <a:pt x="8013" y="222"/>
                </a:cubicBezTo>
                <a:cubicBezTo>
                  <a:pt x="7955" y="222"/>
                  <a:pt x="7908" y="179"/>
                  <a:pt x="7908" y="125"/>
                </a:cubicBezTo>
                <a:close/>
                <a:moveTo>
                  <a:pt x="5768" y="274"/>
                </a:moveTo>
                <a:cubicBezTo>
                  <a:pt x="5725" y="257"/>
                  <a:pt x="5678" y="247"/>
                  <a:pt x="5629" y="247"/>
                </a:cubicBezTo>
                <a:cubicBezTo>
                  <a:pt x="5616" y="247"/>
                  <a:pt x="5604" y="248"/>
                  <a:pt x="5592" y="249"/>
                </a:cubicBezTo>
                <a:cubicBezTo>
                  <a:pt x="5548" y="306"/>
                  <a:pt x="5523" y="375"/>
                  <a:pt x="5523" y="451"/>
                </a:cubicBezTo>
                <a:cubicBezTo>
                  <a:pt x="5523" y="592"/>
                  <a:pt x="5613" y="714"/>
                  <a:pt x="5741" y="766"/>
                </a:cubicBezTo>
                <a:cubicBezTo>
                  <a:pt x="5709" y="787"/>
                  <a:pt x="5670" y="800"/>
                  <a:pt x="5629" y="800"/>
                </a:cubicBezTo>
                <a:cubicBezTo>
                  <a:pt x="5515" y="800"/>
                  <a:pt x="5423" y="705"/>
                  <a:pt x="5423" y="589"/>
                </a:cubicBezTo>
                <a:cubicBezTo>
                  <a:pt x="5423" y="539"/>
                  <a:pt x="5440" y="493"/>
                  <a:pt x="5469" y="457"/>
                </a:cubicBezTo>
                <a:cubicBezTo>
                  <a:pt x="5469" y="403"/>
                  <a:pt x="5489" y="306"/>
                  <a:pt x="5519" y="264"/>
                </a:cubicBezTo>
                <a:cubicBezTo>
                  <a:pt x="5374" y="309"/>
                  <a:pt x="5273" y="440"/>
                  <a:pt x="5273" y="589"/>
                </a:cubicBezTo>
                <a:cubicBezTo>
                  <a:pt x="5273" y="779"/>
                  <a:pt x="5435" y="931"/>
                  <a:pt x="5629" y="931"/>
                </a:cubicBezTo>
                <a:cubicBezTo>
                  <a:pt x="5823" y="931"/>
                  <a:pt x="5986" y="779"/>
                  <a:pt x="5986" y="589"/>
                </a:cubicBezTo>
                <a:cubicBezTo>
                  <a:pt x="5986" y="448"/>
                  <a:pt x="5896" y="326"/>
                  <a:pt x="5768" y="274"/>
                </a:cubicBezTo>
                <a:close/>
                <a:moveTo>
                  <a:pt x="5825" y="654"/>
                </a:moveTo>
                <a:cubicBezTo>
                  <a:pt x="5738" y="629"/>
                  <a:pt x="5674" y="548"/>
                  <a:pt x="5674" y="451"/>
                </a:cubicBezTo>
                <a:cubicBezTo>
                  <a:pt x="5674" y="429"/>
                  <a:pt x="5677" y="407"/>
                  <a:pt x="5684" y="387"/>
                </a:cubicBezTo>
                <a:cubicBezTo>
                  <a:pt x="5771" y="411"/>
                  <a:pt x="5835" y="492"/>
                  <a:pt x="5835" y="589"/>
                </a:cubicBezTo>
                <a:cubicBezTo>
                  <a:pt x="5835" y="612"/>
                  <a:pt x="5831" y="633"/>
                  <a:pt x="5825" y="654"/>
                </a:cubicBezTo>
                <a:close/>
                <a:moveTo>
                  <a:pt x="4105" y="713"/>
                </a:moveTo>
                <a:cubicBezTo>
                  <a:pt x="4105" y="844"/>
                  <a:pt x="4014" y="929"/>
                  <a:pt x="3803" y="929"/>
                </a:cubicBezTo>
                <a:cubicBezTo>
                  <a:pt x="3677" y="929"/>
                  <a:pt x="3608" y="911"/>
                  <a:pt x="3551" y="894"/>
                </a:cubicBezTo>
                <a:cubicBezTo>
                  <a:pt x="3551" y="744"/>
                  <a:pt x="3551" y="744"/>
                  <a:pt x="3551" y="744"/>
                </a:cubicBezTo>
                <a:cubicBezTo>
                  <a:pt x="3663" y="744"/>
                  <a:pt x="3663" y="744"/>
                  <a:pt x="3663" y="744"/>
                </a:cubicBezTo>
                <a:cubicBezTo>
                  <a:pt x="3678" y="791"/>
                  <a:pt x="3741" y="820"/>
                  <a:pt x="3802" y="820"/>
                </a:cubicBezTo>
                <a:cubicBezTo>
                  <a:pt x="3876" y="820"/>
                  <a:pt x="3921" y="790"/>
                  <a:pt x="3921" y="741"/>
                </a:cubicBezTo>
                <a:cubicBezTo>
                  <a:pt x="3921" y="692"/>
                  <a:pt x="3891" y="671"/>
                  <a:pt x="3779" y="656"/>
                </a:cubicBezTo>
                <a:cubicBezTo>
                  <a:pt x="3629" y="636"/>
                  <a:pt x="3559" y="586"/>
                  <a:pt x="3559" y="455"/>
                </a:cubicBezTo>
                <a:cubicBezTo>
                  <a:pt x="3559" y="323"/>
                  <a:pt x="3665" y="247"/>
                  <a:pt x="3843" y="247"/>
                </a:cubicBezTo>
                <a:cubicBezTo>
                  <a:pt x="3952" y="247"/>
                  <a:pt x="4026" y="258"/>
                  <a:pt x="4081" y="276"/>
                </a:cubicBezTo>
                <a:cubicBezTo>
                  <a:pt x="4081" y="424"/>
                  <a:pt x="4081" y="424"/>
                  <a:pt x="4081" y="424"/>
                </a:cubicBezTo>
                <a:cubicBezTo>
                  <a:pt x="3974" y="424"/>
                  <a:pt x="3974" y="424"/>
                  <a:pt x="3974" y="424"/>
                </a:cubicBezTo>
                <a:cubicBezTo>
                  <a:pt x="3952" y="384"/>
                  <a:pt x="3909" y="359"/>
                  <a:pt x="3836" y="359"/>
                </a:cubicBezTo>
                <a:cubicBezTo>
                  <a:pt x="3765" y="359"/>
                  <a:pt x="3725" y="387"/>
                  <a:pt x="3725" y="429"/>
                </a:cubicBezTo>
                <a:cubicBezTo>
                  <a:pt x="3725" y="469"/>
                  <a:pt x="3750" y="493"/>
                  <a:pt x="3868" y="510"/>
                </a:cubicBezTo>
                <a:cubicBezTo>
                  <a:pt x="4036" y="534"/>
                  <a:pt x="4105" y="579"/>
                  <a:pt x="4105" y="713"/>
                </a:cubicBezTo>
                <a:close/>
                <a:moveTo>
                  <a:pt x="5291" y="155"/>
                </a:moveTo>
                <a:cubicBezTo>
                  <a:pt x="5082" y="930"/>
                  <a:pt x="5082" y="930"/>
                  <a:pt x="5082" y="930"/>
                </a:cubicBezTo>
                <a:cubicBezTo>
                  <a:pt x="4848" y="930"/>
                  <a:pt x="4848" y="930"/>
                  <a:pt x="4848" y="930"/>
                </a:cubicBezTo>
                <a:cubicBezTo>
                  <a:pt x="4699" y="353"/>
                  <a:pt x="4699" y="353"/>
                  <a:pt x="4699" y="353"/>
                </a:cubicBezTo>
                <a:cubicBezTo>
                  <a:pt x="4696" y="353"/>
                  <a:pt x="4696" y="353"/>
                  <a:pt x="4696" y="353"/>
                </a:cubicBezTo>
                <a:cubicBezTo>
                  <a:pt x="4546" y="930"/>
                  <a:pt x="4546" y="930"/>
                  <a:pt x="4546" y="930"/>
                </a:cubicBezTo>
                <a:cubicBezTo>
                  <a:pt x="4312" y="930"/>
                  <a:pt x="4312" y="930"/>
                  <a:pt x="4312" y="930"/>
                </a:cubicBezTo>
                <a:cubicBezTo>
                  <a:pt x="4113" y="150"/>
                  <a:pt x="4113" y="150"/>
                  <a:pt x="4113" y="150"/>
                </a:cubicBezTo>
                <a:cubicBezTo>
                  <a:pt x="4105" y="130"/>
                  <a:pt x="4088" y="114"/>
                  <a:pt x="4068" y="114"/>
                </a:cubicBezTo>
                <a:cubicBezTo>
                  <a:pt x="4045" y="114"/>
                  <a:pt x="4045" y="114"/>
                  <a:pt x="4045" y="114"/>
                </a:cubicBezTo>
                <a:cubicBezTo>
                  <a:pt x="4045" y="0"/>
                  <a:pt x="4045" y="0"/>
                  <a:pt x="4045" y="0"/>
                </a:cubicBezTo>
                <a:cubicBezTo>
                  <a:pt x="4437" y="0"/>
                  <a:pt x="4437" y="0"/>
                  <a:pt x="4437" y="0"/>
                </a:cubicBezTo>
                <a:cubicBezTo>
                  <a:pt x="4437" y="114"/>
                  <a:pt x="4437" y="114"/>
                  <a:pt x="4437" y="114"/>
                </a:cubicBezTo>
                <a:cubicBezTo>
                  <a:pt x="4322" y="114"/>
                  <a:pt x="4322" y="114"/>
                  <a:pt x="4322" y="114"/>
                </a:cubicBezTo>
                <a:cubicBezTo>
                  <a:pt x="4457" y="690"/>
                  <a:pt x="4457" y="690"/>
                  <a:pt x="4457" y="690"/>
                </a:cubicBezTo>
                <a:cubicBezTo>
                  <a:pt x="4460" y="690"/>
                  <a:pt x="4460" y="690"/>
                  <a:pt x="4460" y="690"/>
                </a:cubicBezTo>
                <a:cubicBezTo>
                  <a:pt x="4640" y="0"/>
                  <a:pt x="4640" y="0"/>
                  <a:pt x="4640" y="0"/>
                </a:cubicBezTo>
                <a:cubicBezTo>
                  <a:pt x="4804" y="0"/>
                  <a:pt x="4804" y="0"/>
                  <a:pt x="4804" y="0"/>
                </a:cubicBezTo>
                <a:cubicBezTo>
                  <a:pt x="4982" y="690"/>
                  <a:pt x="4982" y="690"/>
                  <a:pt x="4982" y="690"/>
                </a:cubicBezTo>
                <a:cubicBezTo>
                  <a:pt x="4985" y="690"/>
                  <a:pt x="4985" y="690"/>
                  <a:pt x="4985" y="690"/>
                </a:cubicBezTo>
                <a:cubicBezTo>
                  <a:pt x="5107" y="204"/>
                  <a:pt x="5107" y="204"/>
                  <a:pt x="5107" y="204"/>
                </a:cubicBezTo>
                <a:cubicBezTo>
                  <a:pt x="5128" y="146"/>
                  <a:pt x="5114" y="114"/>
                  <a:pt x="5060" y="114"/>
                </a:cubicBezTo>
                <a:cubicBezTo>
                  <a:pt x="5009" y="114"/>
                  <a:pt x="5009" y="114"/>
                  <a:pt x="5009" y="114"/>
                </a:cubicBezTo>
                <a:cubicBezTo>
                  <a:pt x="5009" y="0"/>
                  <a:pt x="5009" y="0"/>
                  <a:pt x="5009" y="0"/>
                </a:cubicBezTo>
                <a:cubicBezTo>
                  <a:pt x="5363" y="0"/>
                  <a:pt x="5363" y="0"/>
                  <a:pt x="5363" y="0"/>
                </a:cubicBezTo>
                <a:cubicBezTo>
                  <a:pt x="5363" y="114"/>
                  <a:pt x="5363" y="114"/>
                  <a:pt x="5363" y="114"/>
                </a:cubicBezTo>
                <a:cubicBezTo>
                  <a:pt x="5343" y="114"/>
                  <a:pt x="5343" y="114"/>
                  <a:pt x="5343" y="114"/>
                </a:cubicBezTo>
                <a:cubicBezTo>
                  <a:pt x="5320" y="114"/>
                  <a:pt x="5299" y="131"/>
                  <a:pt x="5291" y="155"/>
                </a:cubicBezTo>
                <a:close/>
                <a:moveTo>
                  <a:pt x="2509" y="247"/>
                </a:moveTo>
                <a:cubicBezTo>
                  <a:pt x="2317" y="247"/>
                  <a:pt x="2172" y="378"/>
                  <a:pt x="2172" y="592"/>
                </a:cubicBezTo>
                <a:cubicBezTo>
                  <a:pt x="2172" y="672"/>
                  <a:pt x="2190" y="740"/>
                  <a:pt x="2225" y="794"/>
                </a:cubicBezTo>
                <a:cubicBezTo>
                  <a:pt x="2201" y="801"/>
                  <a:pt x="2175" y="806"/>
                  <a:pt x="2148" y="806"/>
                </a:cubicBezTo>
                <a:cubicBezTo>
                  <a:pt x="2097" y="806"/>
                  <a:pt x="2068" y="792"/>
                  <a:pt x="2062" y="745"/>
                </a:cubicBezTo>
                <a:cubicBezTo>
                  <a:pt x="2062" y="702"/>
                  <a:pt x="2062" y="702"/>
                  <a:pt x="2062" y="702"/>
                </a:cubicBezTo>
                <a:cubicBezTo>
                  <a:pt x="2062" y="264"/>
                  <a:pt x="2062" y="264"/>
                  <a:pt x="2062" y="264"/>
                </a:cubicBezTo>
                <a:cubicBezTo>
                  <a:pt x="1880" y="264"/>
                  <a:pt x="1880" y="264"/>
                  <a:pt x="1880" y="264"/>
                </a:cubicBezTo>
                <a:cubicBezTo>
                  <a:pt x="1880" y="757"/>
                  <a:pt x="1880" y="757"/>
                  <a:pt x="1880" y="757"/>
                </a:cubicBezTo>
                <a:cubicBezTo>
                  <a:pt x="1837" y="773"/>
                  <a:pt x="1783" y="788"/>
                  <a:pt x="1723" y="788"/>
                </a:cubicBezTo>
                <a:cubicBezTo>
                  <a:pt x="1664" y="788"/>
                  <a:pt x="1638" y="768"/>
                  <a:pt x="1638" y="703"/>
                </a:cubicBezTo>
                <a:cubicBezTo>
                  <a:pt x="1638" y="627"/>
                  <a:pt x="1638" y="627"/>
                  <a:pt x="1638" y="627"/>
                </a:cubicBezTo>
                <a:cubicBezTo>
                  <a:pt x="1638" y="627"/>
                  <a:pt x="1638" y="627"/>
                  <a:pt x="1638" y="627"/>
                </a:cubicBezTo>
                <a:cubicBezTo>
                  <a:pt x="1638" y="264"/>
                  <a:pt x="1638" y="264"/>
                  <a:pt x="1638" y="264"/>
                </a:cubicBezTo>
                <a:cubicBezTo>
                  <a:pt x="1457" y="264"/>
                  <a:pt x="1457" y="264"/>
                  <a:pt x="1457" y="264"/>
                </a:cubicBezTo>
                <a:cubicBezTo>
                  <a:pt x="1457" y="752"/>
                  <a:pt x="1457" y="752"/>
                  <a:pt x="1457" y="752"/>
                </a:cubicBezTo>
                <a:cubicBezTo>
                  <a:pt x="1457" y="901"/>
                  <a:pt x="1543" y="931"/>
                  <a:pt x="1643" y="931"/>
                </a:cubicBezTo>
                <a:cubicBezTo>
                  <a:pt x="1724" y="931"/>
                  <a:pt x="1797" y="907"/>
                  <a:pt x="1857" y="871"/>
                </a:cubicBezTo>
                <a:cubicBezTo>
                  <a:pt x="1857" y="871"/>
                  <a:pt x="1857" y="871"/>
                  <a:pt x="1857" y="871"/>
                </a:cubicBezTo>
                <a:cubicBezTo>
                  <a:pt x="1857" y="871"/>
                  <a:pt x="1867" y="865"/>
                  <a:pt x="1898" y="845"/>
                </a:cubicBezTo>
                <a:cubicBezTo>
                  <a:pt x="1898" y="845"/>
                  <a:pt x="1898" y="845"/>
                  <a:pt x="1898" y="845"/>
                </a:cubicBezTo>
                <a:cubicBezTo>
                  <a:pt x="1926" y="910"/>
                  <a:pt x="1984" y="930"/>
                  <a:pt x="2056" y="930"/>
                </a:cubicBezTo>
                <a:cubicBezTo>
                  <a:pt x="2139" y="930"/>
                  <a:pt x="2225" y="901"/>
                  <a:pt x="2288" y="861"/>
                </a:cubicBezTo>
                <a:cubicBezTo>
                  <a:pt x="2346" y="906"/>
                  <a:pt x="2425" y="930"/>
                  <a:pt x="2523" y="930"/>
                </a:cubicBezTo>
                <a:cubicBezTo>
                  <a:pt x="2661" y="930"/>
                  <a:pt x="2739" y="895"/>
                  <a:pt x="2794" y="865"/>
                </a:cubicBezTo>
                <a:cubicBezTo>
                  <a:pt x="2794" y="743"/>
                  <a:pt x="2794" y="743"/>
                  <a:pt x="2794" y="743"/>
                </a:cubicBezTo>
                <a:cubicBezTo>
                  <a:pt x="2735" y="743"/>
                  <a:pt x="2735" y="743"/>
                  <a:pt x="2735" y="743"/>
                </a:cubicBezTo>
                <a:cubicBezTo>
                  <a:pt x="2690" y="775"/>
                  <a:pt x="2630" y="799"/>
                  <a:pt x="2551" y="799"/>
                </a:cubicBezTo>
                <a:cubicBezTo>
                  <a:pt x="2445" y="799"/>
                  <a:pt x="2379" y="762"/>
                  <a:pt x="2369" y="630"/>
                </a:cubicBezTo>
                <a:cubicBezTo>
                  <a:pt x="2818" y="630"/>
                  <a:pt x="2818" y="630"/>
                  <a:pt x="2818" y="630"/>
                </a:cubicBezTo>
                <a:cubicBezTo>
                  <a:pt x="2818" y="624"/>
                  <a:pt x="2821" y="596"/>
                  <a:pt x="2821" y="573"/>
                </a:cubicBezTo>
                <a:cubicBezTo>
                  <a:pt x="2821" y="354"/>
                  <a:pt x="2712" y="247"/>
                  <a:pt x="2509" y="247"/>
                </a:cubicBezTo>
                <a:close/>
                <a:moveTo>
                  <a:pt x="2372" y="518"/>
                </a:moveTo>
                <a:cubicBezTo>
                  <a:pt x="2387" y="395"/>
                  <a:pt x="2442" y="363"/>
                  <a:pt x="2509" y="363"/>
                </a:cubicBezTo>
                <a:cubicBezTo>
                  <a:pt x="2584" y="363"/>
                  <a:pt x="2627" y="401"/>
                  <a:pt x="2631" y="518"/>
                </a:cubicBezTo>
                <a:lnTo>
                  <a:pt x="2372" y="518"/>
                </a:lnTo>
                <a:close/>
                <a:moveTo>
                  <a:pt x="7385" y="45"/>
                </a:moveTo>
                <a:cubicBezTo>
                  <a:pt x="7280" y="45"/>
                  <a:pt x="7280" y="45"/>
                  <a:pt x="7280" y="45"/>
                </a:cubicBezTo>
                <a:cubicBezTo>
                  <a:pt x="7280" y="301"/>
                  <a:pt x="7280" y="301"/>
                  <a:pt x="7280" y="301"/>
                </a:cubicBezTo>
                <a:cubicBezTo>
                  <a:pt x="7237" y="265"/>
                  <a:pt x="7187" y="248"/>
                  <a:pt x="7098" y="248"/>
                </a:cubicBezTo>
                <a:cubicBezTo>
                  <a:pt x="6950" y="248"/>
                  <a:pt x="6801" y="338"/>
                  <a:pt x="6801" y="599"/>
                </a:cubicBezTo>
                <a:cubicBezTo>
                  <a:pt x="6801" y="680"/>
                  <a:pt x="6818" y="746"/>
                  <a:pt x="6846" y="797"/>
                </a:cubicBezTo>
                <a:cubicBezTo>
                  <a:pt x="6825" y="803"/>
                  <a:pt x="6803" y="807"/>
                  <a:pt x="6780" y="807"/>
                </a:cubicBezTo>
                <a:cubicBezTo>
                  <a:pt x="6720" y="807"/>
                  <a:pt x="6691" y="788"/>
                  <a:pt x="6691" y="722"/>
                </a:cubicBezTo>
                <a:cubicBezTo>
                  <a:pt x="6691" y="552"/>
                  <a:pt x="6691" y="552"/>
                  <a:pt x="6691" y="552"/>
                </a:cubicBezTo>
                <a:cubicBezTo>
                  <a:pt x="6691" y="552"/>
                  <a:pt x="6691" y="552"/>
                  <a:pt x="6691" y="552"/>
                </a:cubicBezTo>
                <a:cubicBezTo>
                  <a:pt x="6691" y="149"/>
                  <a:pt x="6691" y="149"/>
                  <a:pt x="6691" y="149"/>
                </a:cubicBezTo>
                <a:cubicBezTo>
                  <a:pt x="6691" y="60"/>
                  <a:pt x="6680" y="45"/>
                  <a:pt x="6616" y="45"/>
                </a:cubicBezTo>
                <a:cubicBezTo>
                  <a:pt x="6511" y="45"/>
                  <a:pt x="6511" y="45"/>
                  <a:pt x="6511" y="45"/>
                </a:cubicBezTo>
                <a:cubicBezTo>
                  <a:pt x="6511" y="552"/>
                  <a:pt x="6511" y="552"/>
                  <a:pt x="6511" y="552"/>
                </a:cubicBezTo>
                <a:cubicBezTo>
                  <a:pt x="6511" y="724"/>
                  <a:pt x="6511" y="724"/>
                  <a:pt x="6511" y="724"/>
                </a:cubicBezTo>
                <a:cubicBezTo>
                  <a:pt x="6511" y="744"/>
                  <a:pt x="6511" y="744"/>
                  <a:pt x="6511" y="744"/>
                </a:cubicBezTo>
                <a:cubicBezTo>
                  <a:pt x="6511" y="894"/>
                  <a:pt x="6586" y="931"/>
                  <a:pt x="6687" y="931"/>
                </a:cubicBezTo>
                <a:cubicBezTo>
                  <a:pt x="6765" y="931"/>
                  <a:pt x="6844" y="906"/>
                  <a:pt x="6906" y="871"/>
                </a:cubicBezTo>
                <a:cubicBezTo>
                  <a:pt x="6953" y="911"/>
                  <a:pt x="7013" y="931"/>
                  <a:pt x="7080" y="931"/>
                </a:cubicBezTo>
                <a:cubicBezTo>
                  <a:pt x="7171" y="931"/>
                  <a:pt x="7238" y="894"/>
                  <a:pt x="7284" y="846"/>
                </a:cubicBezTo>
                <a:cubicBezTo>
                  <a:pt x="7292" y="908"/>
                  <a:pt x="7309" y="913"/>
                  <a:pt x="7339" y="913"/>
                </a:cubicBezTo>
                <a:cubicBezTo>
                  <a:pt x="7461" y="913"/>
                  <a:pt x="7461" y="913"/>
                  <a:pt x="7461" y="913"/>
                </a:cubicBezTo>
                <a:cubicBezTo>
                  <a:pt x="7461" y="149"/>
                  <a:pt x="7461" y="149"/>
                  <a:pt x="7461" y="149"/>
                </a:cubicBezTo>
                <a:cubicBezTo>
                  <a:pt x="7461" y="61"/>
                  <a:pt x="7450" y="45"/>
                  <a:pt x="7385" y="45"/>
                </a:cubicBezTo>
                <a:close/>
                <a:moveTo>
                  <a:pt x="7280" y="743"/>
                </a:moveTo>
                <a:cubicBezTo>
                  <a:pt x="7231" y="782"/>
                  <a:pt x="7192" y="801"/>
                  <a:pt x="7135" y="801"/>
                </a:cubicBezTo>
                <a:cubicBezTo>
                  <a:pt x="7042" y="801"/>
                  <a:pt x="6997" y="743"/>
                  <a:pt x="6997" y="590"/>
                </a:cubicBezTo>
                <a:cubicBezTo>
                  <a:pt x="6997" y="424"/>
                  <a:pt x="7078" y="386"/>
                  <a:pt x="7158" y="386"/>
                </a:cubicBezTo>
                <a:cubicBezTo>
                  <a:pt x="7211" y="386"/>
                  <a:pt x="7249" y="397"/>
                  <a:pt x="7280" y="419"/>
                </a:cubicBezTo>
                <a:lnTo>
                  <a:pt x="7280" y="743"/>
                </a:lnTo>
                <a:close/>
                <a:moveTo>
                  <a:pt x="3492" y="426"/>
                </a:moveTo>
                <a:cubicBezTo>
                  <a:pt x="3492" y="913"/>
                  <a:pt x="3492" y="913"/>
                  <a:pt x="3492" y="913"/>
                </a:cubicBezTo>
                <a:cubicBezTo>
                  <a:pt x="3311" y="913"/>
                  <a:pt x="3311" y="913"/>
                  <a:pt x="3311" y="913"/>
                </a:cubicBezTo>
                <a:cubicBezTo>
                  <a:pt x="3311" y="475"/>
                  <a:pt x="3311" y="475"/>
                  <a:pt x="3311" y="475"/>
                </a:cubicBezTo>
                <a:cubicBezTo>
                  <a:pt x="3311" y="409"/>
                  <a:pt x="3285" y="390"/>
                  <a:pt x="3226" y="390"/>
                </a:cubicBezTo>
                <a:cubicBezTo>
                  <a:pt x="3166" y="390"/>
                  <a:pt x="3112" y="405"/>
                  <a:pt x="3069" y="420"/>
                </a:cubicBezTo>
                <a:cubicBezTo>
                  <a:pt x="3069" y="913"/>
                  <a:pt x="3069" y="913"/>
                  <a:pt x="3069" y="913"/>
                </a:cubicBezTo>
                <a:cubicBezTo>
                  <a:pt x="2887" y="913"/>
                  <a:pt x="2887" y="913"/>
                  <a:pt x="2887" y="913"/>
                </a:cubicBezTo>
                <a:cubicBezTo>
                  <a:pt x="2887" y="263"/>
                  <a:pt x="2887" y="263"/>
                  <a:pt x="2887" y="263"/>
                </a:cubicBezTo>
                <a:cubicBezTo>
                  <a:pt x="3007" y="263"/>
                  <a:pt x="3007" y="263"/>
                  <a:pt x="3007" y="263"/>
                </a:cubicBezTo>
                <a:cubicBezTo>
                  <a:pt x="3040" y="263"/>
                  <a:pt x="3058" y="266"/>
                  <a:pt x="3066" y="323"/>
                </a:cubicBezTo>
                <a:cubicBezTo>
                  <a:pt x="3131" y="278"/>
                  <a:pt x="3213" y="247"/>
                  <a:pt x="3306" y="247"/>
                </a:cubicBezTo>
                <a:cubicBezTo>
                  <a:pt x="3406" y="247"/>
                  <a:pt x="3492" y="277"/>
                  <a:pt x="3492" y="426"/>
                </a:cubicBezTo>
                <a:close/>
              </a:path>
            </a:pathLst>
          </a:custGeom>
          <a:solidFill>
            <a:srgbClr val="006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0" indent="0" algn="l" defTabSz="685800" rtl="0" eaLnBrk="1" latinLnBrk="0" hangingPunct="1">
              <a:lnSpc>
                <a:spcPct val="98000"/>
              </a:lnSpc>
              <a:spcBef>
                <a:spcPts val="0"/>
              </a:spcBef>
              <a:buFont typeface="Wingdings" panose="05000000000000000000" pitchFamily="2" charset="2"/>
              <a:buNone/>
              <a:defRPr/>
            </a:lvl1pPr>
          </a:lstStyle>
          <a:p>
            <a:r>
              <a:rPr lang="en-GB" dirty="0"/>
              <a:t> </a:t>
            </a:r>
          </a:p>
        </p:txBody>
      </p:sp>
      <p:sp>
        <p:nvSpPr>
          <p:cNvPr id="17" name="LS_Santeos_PH (move it under the slide if not needed)  (JU-Free) " hidden="1">
            <a:extLst>
              <a:ext uri="{FF2B5EF4-FFF2-40B4-BE49-F238E27FC236}">
                <a16:creationId xmlns:a16="http://schemas.microsoft.com/office/drawing/2014/main" xmlns="" id="{D2740BEA-7045-4965-BA83-E578D37DB1A3}"/>
              </a:ext>
            </a:extLst>
          </p:cNvPr>
          <p:cNvSpPr>
            <a:spLocks noGrp="1" noChangeAspect="1"/>
          </p:cNvSpPr>
          <p:nvPr>
            <p:ph type="body" idx="1005" hasCustomPrompt="1"/>
            <p:custDataLst>
              <p:custData r:id="rId2"/>
            </p:custDataLst>
          </p:nvPr>
        </p:nvSpPr>
        <p:spPr bwMode="auto">
          <a:xfrm>
            <a:off x="7857360" y="5484481"/>
            <a:ext cx="1071000" cy="287991"/>
          </a:xfrm>
          <a:custGeom>
            <a:avLst/>
            <a:gdLst>
              <a:gd name="T0" fmla="*/ 2049 w 4630"/>
              <a:gd name="T1" fmla="*/ 1233 h 1246"/>
              <a:gd name="T2" fmla="*/ 2105 w 4630"/>
              <a:gd name="T3" fmla="*/ 1209 h 1246"/>
              <a:gd name="T4" fmla="*/ 2051 w 4630"/>
              <a:gd name="T5" fmla="*/ 1121 h 1246"/>
              <a:gd name="T6" fmla="*/ 2387 w 4630"/>
              <a:gd name="T7" fmla="*/ 1051 h 1246"/>
              <a:gd name="T8" fmla="*/ 2329 w 4630"/>
              <a:gd name="T9" fmla="*/ 1073 h 1246"/>
              <a:gd name="T10" fmla="*/ 2256 w 4630"/>
              <a:gd name="T11" fmla="*/ 1139 h 1246"/>
              <a:gd name="T12" fmla="*/ 2365 w 4630"/>
              <a:gd name="T13" fmla="*/ 1214 h 1246"/>
              <a:gd name="T14" fmla="*/ 2359 w 4630"/>
              <a:gd name="T15" fmla="*/ 1190 h 1246"/>
              <a:gd name="T16" fmla="*/ 2331 w 4630"/>
              <a:gd name="T17" fmla="*/ 1154 h 1246"/>
              <a:gd name="T18" fmla="*/ 1909 w 4630"/>
              <a:gd name="T19" fmla="*/ 1242 h 1246"/>
              <a:gd name="T20" fmla="*/ 1772 w 4630"/>
              <a:gd name="T21" fmla="*/ 1242 h 1246"/>
              <a:gd name="T22" fmla="*/ 1950 w 4630"/>
              <a:gd name="T23" fmla="*/ 1071 h 1246"/>
              <a:gd name="T24" fmla="*/ 2082 w 4630"/>
              <a:gd name="T25" fmla="*/ 722 h 1246"/>
              <a:gd name="T26" fmla="*/ 1791 w 4630"/>
              <a:gd name="T27" fmla="*/ 319 h 1246"/>
              <a:gd name="T28" fmla="*/ 1439 w 4630"/>
              <a:gd name="T29" fmla="*/ 722 h 1246"/>
              <a:gd name="T30" fmla="*/ 4322 w 4630"/>
              <a:gd name="T31" fmla="*/ 869 h 1246"/>
              <a:gd name="T32" fmla="*/ 4362 w 4630"/>
              <a:gd name="T33" fmla="*/ 174 h 1246"/>
              <a:gd name="T34" fmla="*/ 4322 w 4630"/>
              <a:gd name="T35" fmla="*/ 869 h 1246"/>
              <a:gd name="T36" fmla="*/ 232 w 4630"/>
              <a:gd name="T37" fmla="*/ 591 h 1246"/>
              <a:gd name="T38" fmla="*/ 323 w 4630"/>
              <a:gd name="T39" fmla="*/ 442 h 1246"/>
              <a:gd name="T40" fmla="*/ 1362 w 4630"/>
              <a:gd name="T41" fmla="*/ 1197 h 1246"/>
              <a:gd name="T42" fmla="*/ 1474 w 4630"/>
              <a:gd name="T43" fmla="*/ 1206 h 1246"/>
              <a:gd name="T44" fmla="*/ 1519 w 4630"/>
              <a:gd name="T45" fmla="*/ 1061 h 1246"/>
              <a:gd name="T46" fmla="*/ 1400 w 4630"/>
              <a:gd name="T47" fmla="*/ 1121 h 1246"/>
              <a:gd name="T48" fmla="*/ 1065 w 4630"/>
              <a:gd name="T49" fmla="*/ 402 h 1246"/>
              <a:gd name="T50" fmla="*/ 1333 w 4630"/>
              <a:gd name="T51" fmla="*/ 754 h 1246"/>
              <a:gd name="T52" fmla="*/ 1065 w 4630"/>
              <a:gd name="T53" fmla="*/ 710 h 1246"/>
              <a:gd name="T54" fmla="*/ 2226 w 4630"/>
              <a:gd name="T55" fmla="*/ 0 h 1246"/>
              <a:gd name="T56" fmla="*/ 2572 w 4630"/>
              <a:gd name="T57" fmla="*/ 754 h 1246"/>
              <a:gd name="T58" fmla="*/ 3890 w 4630"/>
              <a:gd name="T59" fmla="*/ 965 h 1246"/>
              <a:gd name="T60" fmla="*/ 3664 w 4630"/>
              <a:gd name="T61" fmla="*/ 171 h 1246"/>
              <a:gd name="T62" fmla="*/ 3837 w 4630"/>
              <a:gd name="T63" fmla="*/ 526 h 1246"/>
              <a:gd name="T64" fmla="*/ 3746 w 4630"/>
              <a:gd name="T65" fmla="*/ 1190 h 1246"/>
              <a:gd name="T66" fmla="*/ 4035 w 4630"/>
              <a:gd name="T67" fmla="*/ 1105 h 1246"/>
              <a:gd name="T68" fmla="*/ 4170 w 4630"/>
              <a:gd name="T69" fmla="*/ 1173 h 1246"/>
              <a:gd name="T70" fmla="*/ 4025 w 4630"/>
              <a:gd name="T71" fmla="*/ 1049 h 1246"/>
              <a:gd name="T72" fmla="*/ 4053 w 4630"/>
              <a:gd name="T73" fmla="*/ 1083 h 1246"/>
              <a:gd name="T74" fmla="*/ 4215 w 4630"/>
              <a:gd name="T75" fmla="*/ 1197 h 1246"/>
              <a:gd name="T76" fmla="*/ 4326 w 4630"/>
              <a:gd name="T77" fmla="*/ 1206 h 1246"/>
              <a:gd name="T78" fmla="*/ 4371 w 4630"/>
              <a:gd name="T79" fmla="*/ 1061 h 1246"/>
              <a:gd name="T80" fmla="*/ 4252 w 4630"/>
              <a:gd name="T81" fmla="*/ 1121 h 1246"/>
              <a:gd name="T82" fmla="*/ 4482 w 4630"/>
              <a:gd name="T83" fmla="*/ 1182 h 1246"/>
              <a:gd name="T84" fmla="*/ 4453 w 4630"/>
              <a:gd name="T85" fmla="*/ 1135 h 1246"/>
              <a:gd name="T86" fmla="*/ 4558 w 4630"/>
              <a:gd name="T87" fmla="*/ 1085 h 1246"/>
              <a:gd name="T88" fmla="*/ 4600 w 4630"/>
              <a:gd name="T89" fmla="*/ 1146 h 1246"/>
              <a:gd name="T90" fmla="*/ 3550 w 4630"/>
              <a:gd name="T91" fmla="*/ 1123 h 1246"/>
              <a:gd name="T92" fmla="*/ 3603 w 4630"/>
              <a:gd name="T93" fmla="*/ 1036 h 1246"/>
              <a:gd name="T94" fmla="*/ 3045 w 4630"/>
              <a:gd name="T95" fmla="*/ 1187 h 1246"/>
              <a:gd name="T96" fmla="*/ 3111 w 4630"/>
              <a:gd name="T97" fmla="*/ 1155 h 1246"/>
              <a:gd name="T98" fmla="*/ 3177 w 4630"/>
              <a:gd name="T99" fmla="*/ 1097 h 1246"/>
              <a:gd name="T100" fmla="*/ 3167 w 4630"/>
              <a:gd name="T101" fmla="*/ 1126 h 1246"/>
              <a:gd name="T102" fmla="*/ 2581 w 4630"/>
              <a:gd name="T103" fmla="*/ 1189 h 1246"/>
              <a:gd name="T104" fmla="*/ 2673 w 4630"/>
              <a:gd name="T105" fmla="*/ 1039 h 1246"/>
              <a:gd name="T106" fmla="*/ 2668 w 4630"/>
              <a:gd name="T107" fmla="*/ 1203 h 1246"/>
              <a:gd name="T108" fmla="*/ 2792 w 4630"/>
              <a:gd name="T109" fmla="*/ 1082 h 1246"/>
              <a:gd name="T110" fmla="*/ 2771 w 4630"/>
              <a:gd name="T111" fmla="*/ 1073 h 1246"/>
              <a:gd name="T112" fmla="*/ 3307 w 4630"/>
              <a:gd name="T113" fmla="*/ 1049 h 1246"/>
              <a:gd name="T114" fmla="*/ 3455 w 4630"/>
              <a:gd name="T115" fmla="*/ 1188 h 1246"/>
              <a:gd name="T116" fmla="*/ 3457 w 4630"/>
              <a:gd name="T117" fmla="*/ 1154 h 1246"/>
              <a:gd name="T118" fmla="*/ 3386 w 4630"/>
              <a:gd name="T119" fmla="*/ 1080 h 1246"/>
              <a:gd name="T120" fmla="*/ 2945 w 4630"/>
              <a:gd name="T121" fmla="*/ 171 h 1246"/>
              <a:gd name="T122" fmla="*/ 3071 w 4630"/>
              <a:gd name="T123" fmla="*/ 45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30" h="1246">
                <a:moveTo>
                  <a:pt x="2170" y="1061"/>
                </a:moveTo>
                <a:cubicBezTo>
                  <a:pt x="2161" y="1052"/>
                  <a:pt x="2151" y="1046"/>
                  <a:pt x="2139" y="1042"/>
                </a:cubicBezTo>
                <a:cubicBezTo>
                  <a:pt x="2127" y="1038"/>
                  <a:pt x="2115" y="1036"/>
                  <a:pt x="2102" y="1036"/>
                </a:cubicBezTo>
                <a:cubicBezTo>
                  <a:pt x="2081" y="1036"/>
                  <a:pt x="2064" y="1040"/>
                  <a:pt x="2049" y="1049"/>
                </a:cubicBezTo>
                <a:cubicBezTo>
                  <a:pt x="2034" y="1058"/>
                  <a:pt x="2022" y="1071"/>
                  <a:pt x="2014" y="1086"/>
                </a:cubicBezTo>
                <a:cubicBezTo>
                  <a:pt x="2005" y="1102"/>
                  <a:pt x="2001" y="1121"/>
                  <a:pt x="2001" y="1142"/>
                </a:cubicBezTo>
                <a:cubicBezTo>
                  <a:pt x="2001" y="1163"/>
                  <a:pt x="2005" y="1181"/>
                  <a:pt x="2014" y="1197"/>
                </a:cubicBezTo>
                <a:cubicBezTo>
                  <a:pt x="2022" y="1213"/>
                  <a:pt x="2034" y="1225"/>
                  <a:pt x="2049" y="1233"/>
                </a:cubicBezTo>
                <a:cubicBezTo>
                  <a:pt x="2065" y="1242"/>
                  <a:pt x="2083" y="1246"/>
                  <a:pt x="2104" y="1246"/>
                </a:cubicBezTo>
                <a:cubicBezTo>
                  <a:pt x="2121" y="1246"/>
                  <a:pt x="2136" y="1244"/>
                  <a:pt x="2148" y="1239"/>
                </a:cubicBezTo>
                <a:cubicBezTo>
                  <a:pt x="2161" y="1234"/>
                  <a:pt x="2172" y="1227"/>
                  <a:pt x="2180" y="1219"/>
                </a:cubicBezTo>
                <a:cubicBezTo>
                  <a:pt x="2188" y="1210"/>
                  <a:pt x="2194" y="1199"/>
                  <a:pt x="2197" y="1188"/>
                </a:cubicBezTo>
                <a:cubicBezTo>
                  <a:pt x="2150" y="1183"/>
                  <a:pt x="2150" y="1183"/>
                  <a:pt x="2150" y="1183"/>
                </a:cubicBezTo>
                <a:cubicBezTo>
                  <a:pt x="2140" y="1197"/>
                  <a:pt x="2140" y="1197"/>
                  <a:pt x="2140" y="1197"/>
                </a:cubicBezTo>
                <a:cubicBezTo>
                  <a:pt x="2125" y="1206"/>
                  <a:pt x="2125" y="1206"/>
                  <a:pt x="2125" y="1206"/>
                </a:cubicBezTo>
                <a:cubicBezTo>
                  <a:pt x="2119" y="1208"/>
                  <a:pt x="2112" y="1209"/>
                  <a:pt x="2105" y="1209"/>
                </a:cubicBezTo>
                <a:cubicBezTo>
                  <a:pt x="2094" y="1209"/>
                  <a:pt x="2085" y="1207"/>
                  <a:pt x="2077" y="1202"/>
                </a:cubicBezTo>
                <a:cubicBezTo>
                  <a:pt x="2068" y="1198"/>
                  <a:pt x="2062" y="1191"/>
                  <a:pt x="2058" y="1183"/>
                </a:cubicBezTo>
                <a:cubicBezTo>
                  <a:pt x="2053" y="1175"/>
                  <a:pt x="2051" y="1165"/>
                  <a:pt x="2051" y="1154"/>
                </a:cubicBezTo>
                <a:cubicBezTo>
                  <a:pt x="2199" y="1154"/>
                  <a:pt x="2199" y="1154"/>
                  <a:pt x="2199" y="1154"/>
                </a:cubicBezTo>
                <a:cubicBezTo>
                  <a:pt x="2199" y="1139"/>
                  <a:pt x="2199" y="1139"/>
                  <a:pt x="2199" y="1139"/>
                </a:cubicBezTo>
                <a:cubicBezTo>
                  <a:pt x="2199" y="1121"/>
                  <a:pt x="2196" y="1106"/>
                  <a:pt x="2191" y="1093"/>
                </a:cubicBezTo>
                <a:cubicBezTo>
                  <a:pt x="2186" y="1080"/>
                  <a:pt x="2179" y="1069"/>
                  <a:pt x="2170" y="1061"/>
                </a:cubicBezTo>
                <a:close/>
                <a:moveTo>
                  <a:pt x="2051" y="1121"/>
                </a:moveTo>
                <a:cubicBezTo>
                  <a:pt x="2052" y="1113"/>
                  <a:pt x="2054" y="1106"/>
                  <a:pt x="2057" y="1099"/>
                </a:cubicBezTo>
                <a:cubicBezTo>
                  <a:pt x="2062" y="1091"/>
                  <a:pt x="2068" y="1085"/>
                  <a:pt x="2076" y="1080"/>
                </a:cubicBezTo>
                <a:cubicBezTo>
                  <a:pt x="2083" y="1076"/>
                  <a:pt x="2092" y="1073"/>
                  <a:pt x="2102" y="1073"/>
                </a:cubicBezTo>
                <a:cubicBezTo>
                  <a:pt x="2112" y="1073"/>
                  <a:pt x="2120" y="1075"/>
                  <a:pt x="2128" y="1080"/>
                </a:cubicBezTo>
                <a:cubicBezTo>
                  <a:pt x="2135" y="1084"/>
                  <a:pt x="2141" y="1089"/>
                  <a:pt x="2145" y="1097"/>
                </a:cubicBezTo>
                <a:cubicBezTo>
                  <a:pt x="2149" y="1104"/>
                  <a:pt x="2151" y="1112"/>
                  <a:pt x="2151" y="1121"/>
                </a:cubicBezTo>
                <a:lnTo>
                  <a:pt x="2051" y="1121"/>
                </a:lnTo>
                <a:close/>
                <a:moveTo>
                  <a:pt x="2387" y="1051"/>
                </a:moveTo>
                <a:cubicBezTo>
                  <a:pt x="2378" y="1045"/>
                  <a:pt x="2369" y="1042"/>
                  <a:pt x="2359" y="1039"/>
                </a:cubicBezTo>
                <a:cubicBezTo>
                  <a:pt x="2349" y="1037"/>
                  <a:pt x="2339" y="1036"/>
                  <a:pt x="2328" y="1036"/>
                </a:cubicBezTo>
                <a:cubicBezTo>
                  <a:pt x="2313" y="1036"/>
                  <a:pt x="2300" y="1038"/>
                  <a:pt x="2288" y="1042"/>
                </a:cubicBezTo>
                <a:cubicBezTo>
                  <a:pt x="2275" y="1046"/>
                  <a:pt x="2265" y="1053"/>
                  <a:pt x="2257" y="1061"/>
                </a:cubicBezTo>
                <a:cubicBezTo>
                  <a:pt x="2248" y="1069"/>
                  <a:pt x="2242" y="1080"/>
                  <a:pt x="2238" y="1092"/>
                </a:cubicBezTo>
                <a:cubicBezTo>
                  <a:pt x="2285" y="1099"/>
                  <a:pt x="2285" y="1099"/>
                  <a:pt x="2285" y="1099"/>
                </a:cubicBezTo>
                <a:cubicBezTo>
                  <a:pt x="2288" y="1092"/>
                  <a:pt x="2292" y="1085"/>
                  <a:pt x="2299" y="1080"/>
                </a:cubicBezTo>
                <a:cubicBezTo>
                  <a:pt x="2307" y="1075"/>
                  <a:pt x="2316" y="1073"/>
                  <a:pt x="2329" y="1073"/>
                </a:cubicBezTo>
                <a:cubicBezTo>
                  <a:pt x="2340" y="1073"/>
                  <a:pt x="2349" y="1075"/>
                  <a:pt x="2355" y="1081"/>
                </a:cubicBezTo>
                <a:cubicBezTo>
                  <a:pt x="2361" y="1086"/>
                  <a:pt x="2365" y="1094"/>
                  <a:pt x="2365" y="1104"/>
                </a:cubicBezTo>
                <a:cubicBezTo>
                  <a:pt x="2365" y="1105"/>
                  <a:pt x="2365" y="1105"/>
                  <a:pt x="2365" y="1105"/>
                </a:cubicBezTo>
                <a:cubicBezTo>
                  <a:pt x="2359" y="1115"/>
                  <a:pt x="2359" y="1115"/>
                  <a:pt x="2359" y="1115"/>
                </a:cubicBezTo>
                <a:cubicBezTo>
                  <a:pt x="2356" y="1117"/>
                  <a:pt x="2350" y="1119"/>
                  <a:pt x="2342" y="1120"/>
                </a:cubicBezTo>
                <a:cubicBezTo>
                  <a:pt x="2335" y="1121"/>
                  <a:pt x="2324" y="1122"/>
                  <a:pt x="2312" y="1123"/>
                </a:cubicBezTo>
                <a:cubicBezTo>
                  <a:pt x="2302" y="1124"/>
                  <a:pt x="2292" y="1126"/>
                  <a:pt x="2282" y="1128"/>
                </a:cubicBezTo>
                <a:cubicBezTo>
                  <a:pt x="2272" y="1131"/>
                  <a:pt x="2264" y="1134"/>
                  <a:pt x="2256" y="1139"/>
                </a:cubicBezTo>
                <a:cubicBezTo>
                  <a:pt x="2248" y="1143"/>
                  <a:pt x="2242" y="1149"/>
                  <a:pt x="2238" y="1157"/>
                </a:cubicBezTo>
                <a:cubicBezTo>
                  <a:pt x="2234" y="1164"/>
                  <a:pt x="2231" y="1174"/>
                  <a:pt x="2231" y="1185"/>
                </a:cubicBezTo>
                <a:cubicBezTo>
                  <a:pt x="2231" y="1198"/>
                  <a:pt x="2234" y="1210"/>
                  <a:pt x="2241" y="1219"/>
                </a:cubicBezTo>
                <a:cubicBezTo>
                  <a:pt x="2247" y="1228"/>
                  <a:pt x="2255" y="1235"/>
                  <a:pt x="2266" y="1239"/>
                </a:cubicBezTo>
                <a:cubicBezTo>
                  <a:pt x="2277" y="1244"/>
                  <a:pt x="2289" y="1246"/>
                  <a:pt x="2302" y="1246"/>
                </a:cubicBezTo>
                <a:cubicBezTo>
                  <a:pt x="2314" y="1246"/>
                  <a:pt x="2323" y="1245"/>
                  <a:pt x="2331" y="1242"/>
                </a:cubicBezTo>
                <a:cubicBezTo>
                  <a:pt x="2340" y="1239"/>
                  <a:pt x="2347" y="1235"/>
                  <a:pt x="2352" y="1230"/>
                </a:cubicBezTo>
                <a:cubicBezTo>
                  <a:pt x="2365" y="1214"/>
                  <a:pt x="2365" y="1214"/>
                  <a:pt x="2365" y="1214"/>
                </a:cubicBezTo>
                <a:cubicBezTo>
                  <a:pt x="2366" y="1214"/>
                  <a:pt x="2366" y="1214"/>
                  <a:pt x="2366" y="1214"/>
                </a:cubicBezTo>
                <a:cubicBezTo>
                  <a:pt x="2366" y="1242"/>
                  <a:pt x="2366" y="1242"/>
                  <a:pt x="2366" y="1242"/>
                </a:cubicBezTo>
                <a:cubicBezTo>
                  <a:pt x="2415" y="1242"/>
                  <a:pt x="2415" y="1242"/>
                  <a:pt x="2415" y="1242"/>
                </a:cubicBezTo>
                <a:cubicBezTo>
                  <a:pt x="2415" y="1106"/>
                  <a:pt x="2415" y="1106"/>
                  <a:pt x="2415" y="1106"/>
                </a:cubicBezTo>
                <a:cubicBezTo>
                  <a:pt x="2415" y="1092"/>
                  <a:pt x="2412" y="1081"/>
                  <a:pt x="2407" y="1072"/>
                </a:cubicBezTo>
                <a:cubicBezTo>
                  <a:pt x="2402" y="1063"/>
                  <a:pt x="2395" y="1056"/>
                  <a:pt x="2387" y="1051"/>
                </a:cubicBezTo>
                <a:close/>
                <a:moveTo>
                  <a:pt x="2365" y="1169"/>
                </a:moveTo>
                <a:cubicBezTo>
                  <a:pt x="2365" y="1177"/>
                  <a:pt x="2363" y="1184"/>
                  <a:pt x="2359" y="1190"/>
                </a:cubicBezTo>
                <a:cubicBezTo>
                  <a:pt x="2355" y="1196"/>
                  <a:pt x="2349" y="1201"/>
                  <a:pt x="2342" y="1205"/>
                </a:cubicBezTo>
                <a:cubicBezTo>
                  <a:pt x="2334" y="1209"/>
                  <a:pt x="2326" y="1211"/>
                  <a:pt x="2315" y="1211"/>
                </a:cubicBezTo>
                <a:cubicBezTo>
                  <a:pt x="2305" y="1211"/>
                  <a:pt x="2296" y="1209"/>
                  <a:pt x="2290" y="1204"/>
                </a:cubicBezTo>
                <a:cubicBezTo>
                  <a:pt x="2283" y="1200"/>
                  <a:pt x="2280" y="1193"/>
                  <a:pt x="2280" y="1184"/>
                </a:cubicBezTo>
                <a:cubicBezTo>
                  <a:pt x="2285" y="1169"/>
                  <a:pt x="2285" y="1169"/>
                  <a:pt x="2285" y="1169"/>
                </a:cubicBezTo>
                <a:cubicBezTo>
                  <a:pt x="2299" y="1160"/>
                  <a:pt x="2299" y="1160"/>
                  <a:pt x="2299" y="1160"/>
                </a:cubicBezTo>
                <a:cubicBezTo>
                  <a:pt x="2305" y="1158"/>
                  <a:pt x="2311" y="1156"/>
                  <a:pt x="2319" y="1155"/>
                </a:cubicBezTo>
                <a:cubicBezTo>
                  <a:pt x="2331" y="1154"/>
                  <a:pt x="2331" y="1154"/>
                  <a:pt x="2331" y="1154"/>
                </a:cubicBezTo>
                <a:cubicBezTo>
                  <a:pt x="2344" y="1151"/>
                  <a:pt x="2344" y="1151"/>
                  <a:pt x="2344" y="1151"/>
                </a:cubicBezTo>
                <a:cubicBezTo>
                  <a:pt x="2357" y="1149"/>
                  <a:pt x="2357" y="1149"/>
                  <a:pt x="2357" y="1149"/>
                </a:cubicBezTo>
                <a:cubicBezTo>
                  <a:pt x="2365" y="1145"/>
                  <a:pt x="2365" y="1145"/>
                  <a:pt x="2365" y="1145"/>
                </a:cubicBezTo>
                <a:lnTo>
                  <a:pt x="2365" y="1169"/>
                </a:lnTo>
                <a:close/>
                <a:moveTo>
                  <a:pt x="1950" y="1071"/>
                </a:moveTo>
                <a:cubicBezTo>
                  <a:pt x="1956" y="1082"/>
                  <a:pt x="1959" y="1096"/>
                  <a:pt x="1959" y="1113"/>
                </a:cubicBezTo>
                <a:cubicBezTo>
                  <a:pt x="1959" y="1242"/>
                  <a:pt x="1959" y="1242"/>
                  <a:pt x="1959" y="1242"/>
                </a:cubicBezTo>
                <a:cubicBezTo>
                  <a:pt x="1909" y="1242"/>
                  <a:pt x="1909" y="1242"/>
                  <a:pt x="1909" y="1242"/>
                </a:cubicBezTo>
                <a:cubicBezTo>
                  <a:pt x="1909" y="1120"/>
                  <a:pt x="1909" y="1120"/>
                  <a:pt x="1909" y="1120"/>
                </a:cubicBezTo>
                <a:cubicBezTo>
                  <a:pt x="1909" y="1106"/>
                  <a:pt x="1906" y="1096"/>
                  <a:pt x="1898" y="1088"/>
                </a:cubicBezTo>
                <a:cubicBezTo>
                  <a:pt x="1891" y="1080"/>
                  <a:pt x="1881" y="1077"/>
                  <a:pt x="1868" y="1077"/>
                </a:cubicBezTo>
                <a:cubicBezTo>
                  <a:pt x="1859" y="1077"/>
                  <a:pt x="1851" y="1078"/>
                  <a:pt x="1844" y="1082"/>
                </a:cubicBezTo>
                <a:cubicBezTo>
                  <a:pt x="1837" y="1086"/>
                  <a:pt x="1831" y="1091"/>
                  <a:pt x="1828" y="1098"/>
                </a:cubicBezTo>
                <a:cubicBezTo>
                  <a:pt x="1824" y="1105"/>
                  <a:pt x="1822" y="1113"/>
                  <a:pt x="1822" y="1123"/>
                </a:cubicBezTo>
                <a:cubicBezTo>
                  <a:pt x="1822" y="1242"/>
                  <a:pt x="1822" y="1242"/>
                  <a:pt x="1822" y="1242"/>
                </a:cubicBezTo>
                <a:cubicBezTo>
                  <a:pt x="1772" y="1242"/>
                  <a:pt x="1772" y="1242"/>
                  <a:pt x="1772" y="1242"/>
                </a:cubicBezTo>
                <a:cubicBezTo>
                  <a:pt x="1772" y="971"/>
                  <a:pt x="1772" y="971"/>
                  <a:pt x="1772" y="971"/>
                </a:cubicBezTo>
                <a:cubicBezTo>
                  <a:pt x="1821" y="971"/>
                  <a:pt x="1821" y="971"/>
                  <a:pt x="1821" y="971"/>
                </a:cubicBezTo>
                <a:cubicBezTo>
                  <a:pt x="1821" y="1073"/>
                  <a:pt x="1821" y="1073"/>
                  <a:pt x="1821" y="1073"/>
                </a:cubicBezTo>
                <a:cubicBezTo>
                  <a:pt x="1823" y="1073"/>
                  <a:pt x="1823" y="1073"/>
                  <a:pt x="1823" y="1073"/>
                </a:cubicBezTo>
                <a:cubicBezTo>
                  <a:pt x="1828" y="1062"/>
                  <a:pt x="1836" y="1053"/>
                  <a:pt x="1846" y="1046"/>
                </a:cubicBezTo>
                <a:cubicBezTo>
                  <a:pt x="1857" y="1039"/>
                  <a:pt x="1870" y="1036"/>
                  <a:pt x="1886" y="1036"/>
                </a:cubicBezTo>
                <a:cubicBezTo>
                  <a:pt x="1901" y="1036"/>
                  <a:pt x="1914" y="1039"/>
                  <a:pt x="1925" y="1045"/>
                </a:cubicBezTo>
                <a:cubicBezTo>
                  <a:pt x="1936" y="1051"/>
                  <a:pt x="1944" y="1059"/>
                  <a:pt x="1950" y="1071"/>
                </a:cubicBezTo>
                <a:close/>
                <a:moveTo>
                  <a:pt x="1405" y="296"/>
                </a:moveTo>
                <a:cubicBezTo>
                  <a:pt x="1352" y="296"/>
                  <a:pt x="1352" y="296"/>
                  <a:pt x="1352" y="296"/>
                </a:cubicBezTo>
                <a:cubicBezTo>
                  <a:pt x="1352" y="182"/>
                  <a:pt x="1352" y="182"/>
                  <a:pt x="1352" y="182"/>
                </a:cubicBezTo>
                <a:cubicBezTo>
                  <a:pt x="1594" y="182"/>
                  <a:pt x="1594" y="182"/>
                  <a:pt x="1594" y="182"/>
                </a:cubicBezTo>
                <a:cubicBezTo>
                  <a:pt x="1617" y="182"/>
                  <a:pt x="1631" y="200"/>
                  <a:pt x="1635" y="270"/>
                </a:cubicBezTo>
                <a:cubicBezTo>
                  <a:pt x="1701" y="210"/>
                  <a:pt x="1791" y="171"/>
                  <a:pt x="1898" y="171"/>
                </a:cubicBezTo>
                <a:cubicBezTo>
                  <a:pt x="1997" y="171"/>
                  <a:pt x="2082" y="209"/>
                  <a:pt x="2082" y="341"/>
                </a:cubicBezTo>
                <a:cubicBezTo>
                  <a:pt x="2082" y="722"/>
                  <a:pt x="2082" y="722"/>
                  <a:pt x="2082" y="722"/>
                </a:cubicBezTo>
                <a:cubicBezTo>
                  <a:pt x="2082" y="737"/>
                  <a:pt x="2099" y="754"/>
                  <a:pt x="2116" y="754"/>
                </a:cubicBezTo>
                <a:cubicBezTo>
                  <a:pt x="2154" y="754"/>
                  <a:pt x="2154" y="754"/>
                  <a:pt x="2154" y="754"/>
                </a:cubicBezTo>
                <a:cubicBezTo>
                  <a:pt x="2154" y="862"/>
                  <a:pt x="2154" y="862"/>
                  <a:pt x="2154" y="862"/>
                </a:cubicBezTo>
                <a:cubicBezTo>
                  <a:pt x="1804" y="862"/>
                  <a:pt x="1804" y="862"/>
                  <a:pt x="1804" y="862"/>
                </a:cubicBezTo>
                <a:cubicBezTo>
                  <a:pt x="1804" y="754"/>
                  <a:pt x="1804" y="754"/>
                  <a:pt x="1804" y="754"/>
                </a:cubicBezTo>
                <a:cubicBezTo>
                  <a:pt x="1885" y="754"/>
                  <a:pt x="1885" y="754"/>
                  <a:pt x="1885" y="754"/>
                </a:cubicBezTo>
                <a:cubicBezTo>
                  <a:pt x="1885" y="406"/>
                  <a:pt x="1885" y="406"/>
                  <a:pt x="1885" y="406"/>
                </a:cubicBezTo>
                <a:cubicBezTo>
                  <a:pt x="1885" y="338"/>
                  <a:pt x="1858" y="319"/>
                  <a:pt x="1791" y="319"/>
                </a:cubicBezTo>
                <a:cubicBezTo>
                  <a:pt x="1735" y="319"/>
                  <a:pt x="1682" y="331"/>
                  <a:pt x="1636" y="345"/>
                </a:cubicBezTo>
                <a:cubicBezTo>
                  <a:pt x="1636" y="754"/>
                  <a:pt x="1636" y="754"/>
                  <a:pt x="1636" y="754"/>
                </a:cubicBezTo>
                <a:cubicBezTo>
                  <a:pt x="1719" y="754"/>
                  <a:pt x="1719" y="754"/>
                  <a:pt x="1719" y="754"/>
                </a:cubicBezTo>
                <a:cubicBezTo>
                  <a:pt x="1719" y="862"/>
                  <a:pt x="1719" y="862"/>
                  <a:pt x="1719" y="862"/>
                </a:cubicBezTo>
                <a:cubicBezTo>
                  <a:pt x="1358" y="862"/>
                  <a:pt x="1358" y="862"/>
                  <a:pt x="1358" y="862"/>
                </a:cubicBezTo>
                <a:cubicBezTo>
                  <a:pt x="1358" y="754"/>
                  <a:pt x="1358" y="754"/>
                  <a:pt x="1358" y="754"/>
                </a:cubicBezTo>
                <a:cubicBezTo>
                  <a:pt x="1405" y="754"/>
                  <a:pt x="1405" y="754"/>
                  <a:pt x="1405" y="754"/>
                </a:cubicBezTo>
                <a:cubicBezTo>
                  <a:pt x="1421" y="754"/>
                  <a:pt x="1439" y="736"/>
                  <a:pt x="1439" y="722"/>
                </a:cubicBezTo>
                <a:cubicBezTo>
                  <a:pt x="1439" y="331"/>
                  <a:pt x="1439" y="331"/>
                  <a:pt x="1439" y="331"/>
                </a:cubicBezTo>
                <a:cubicBezTo>
                  <a:pt x="1439" y="316"/>
                  <a:pt x="1421" y="296"/>
                  <a:pt x="1405" y="296"/>
                </a:cubicBezTo>
                <a:close/>
                <a:moveTo>
                  <a:pt x="1591" y="1109"/>
                </a:moveTo>
                <a:cubicBezTo>
                  <a:pt x="1719" y="1109"/>
                  <a:pt x="1719" y="1109"/>
                  <a:pt x="1719" y="1109"/>
                </a:cubicBezTo>
                <a:cubicBezTo>
                  <a:pt x="1719" y="1149"/>
                  <a:pt x="1719" y="1149"/>
                  <a:pt x="1719" y="1149"/>
                </a:cubicBezTo>
                <a:cubicBezTo>
                  <a:pt x="1591" y="1149"/>
                  <a:pt x="1591" y="1149"/>
                  <a:pt x="1591" y="1149"/>
                </a:cubicBezTo>
                <a:lnTo>
                  <a:pt x="1591" y="1109"/>
                </a:lnTo>
                <a:close/>
                <a:moveTo>
                  <a:pt x="4322" y="869"/>
                </a:moveTo>
                <a:cubicBezTo>
                  <a:pt x="4193" y="869"/>
                  <a:pt x="4123" y="851"/>
                  <a:pt x="4065" y="833"/>
                </a:cubicBezTo>
                <a:cubicBezTo>
                  <a:pt x="4065" y="680"/>
                  <a:pt x="4065" y="680"/>
                  <a:pt x="4065" y="680"/>
                </a:cubicBezTo>
                <a:cubicBezTo>
                  <a:pt x="4179" y="680"/>
                  <a:pt x="4179" y="680"/>
                  <a:pt x="4179" y="680"/>
                </a:cubicBezTo>
                <a:cubicBezTo>
                  <a:pt x="4195" y="728"/>
                  <a:pt x="4258" y="758"/>
                  <a:pt x="4320" y="758"/>
                </a:cubicBezTo>
                <a:cubicBezTo>
                  <a:pt x="4396" y="758"/>
                  <a:pt x="4442" y="727"/>
                  <a:pt x="4442" y="678"/>
                </a:cubicBezTo>
                <a:cubicBezTo>
                  <a:pt x="4442" y="627"/>
                  <a:pt x="4411" y="607"/>
                  <a:pt x="4297" y="591"/>
                </a:cubicBezTo>
                <a:cubicBezTo>
                  <a:pt x="4145" y="570"/>
                  <a:pt x="4073" y="520"/>
                  <a:pt x="4073" y="386"/>
                </a:cubicBezTo>
                <a:cubicBezTo>
                  <a:pt x="4073" y="252"/>
                  <a:pt x="4181" y="174"/>
                  <a:pt x="4362" y="174"/>
                </a:cubicBezTo>
                <a:cubicBezTo>
                  <a:pt x="4473" y="174"/>
                  <a:pt x="4549" y="186"/>
                  <a:pt x="4605" y="204"/>
                </a:cubicBezTo>
                <a:cubicBezTo>
                  <a:pt x="4605" y="354"/>
                  <a:pt x="4605" y="354"/>
                  <a:pt x="4605" y="354"/>
                </a:cubicBezTo>
                <a:cubicBezTo>
                  <a:pt x="4496" y="354"/>
                  <a:pt x="4496" y="354"/>
                  <a:pt x="4496" y="354"/>
                </a:cubicBezTo>
                <a:cubicBezTo>
                  <a:pt x="4473" y="314"/>
                  <a:pt x="4430" y="288"/>
                  <a:pt x="4356" y="288"/>
                </a:cubicBezTo>
                <a:cubicBezTo>
                  <a:pt x="4283" y="288"/>
                  <a:pt x="4242" y="316"/>
                  <a:pt x="4242" y="359"/>
                </a:cubicBezTo>
                <a:cubicBezTo>
                  <a:pt x="4242" y="401"/>
                  <a:pt x="4268" y="425"/>
                  <a:pt x="4388" y="442"/>
                </a:cubicBezTo>
                <a:cubicBezTo>
                  <a:pt x="4559" y="467"/>
                  <a:pt x="4630" y="512"/>
                  <a:pt x="4630" y="649"/>
                </a:cubicBezTo>
                <a:cubicBezTo>
                  <a:pt x="4630" y="783"/>
                  <a:pt x="4536" y="869"/>
                  <a:pt x="4322" y="869"/>
                </a:cubicBezTo>
                <a:close/>
                <a:moveTo>
                  <a:pt x="565" y="649"/>
                </a:moveTo>
                <a:cubicBezTo>
                  <a:pt x="565" y="783"/>
                  <a:pt x="472" y="869"/>
                  <a:pt x="257" y="869"/>
                </a:cubicBezTo>
                <a:cubicBezTo>
                  <a:pt x="128" y="869"/>
                  <a:pt x="58" y="851"/>
                  <a:pt x="0" y="833"/>
                </a:cubicBezTo>
                <a:cubicBezTo>
                  <a:pt x="0" y="680"/>
                  <a:pt x="0" y="680"/>
                  <a:pt x="0" y="680"/>
                </a:cubicBezTo>
                <a:cubicBezTo>
                  <a:pt x="114" y="680"/>
                  <a:pt x="114" y="680"/>
                  <a:pt x="114" y="680"/>
                </a:cubicBezTo>
                <a:cubicBezTo>
                  <a:pt x="130" y="728"/>
                  <a:pt x="193" y="758"/>
                  <a:pt x="255" y="758"/>
                </a:cubicBezTo>
                <a:cubicBezTo>
                  <a:pt x="331" y="758"/>
                  <a:pt x="377" y="727"/>
                  <a:pt x="377" y="678"/>
                </a:cubicBezTo>
                <a:cubicBezTo>
                  <a:pt x="377" y="627"/>
                  <a:pt x="346" y="607"/>
                  <a:pt x="232" y="591"/>
                </a:cubicBezTo>
                <a:cubicBezTo>
                  <a:pt x="80" y="570"/>
                  <a:pt x="8" y="520"/>
                  <a:pt x="8" y="386"/>
                </a:cubicBezTo>
                <a:cubicBezTo>
                  <a:pt x="8" y="252"/>
                  <a:pt x="116" y="174"/>
                  <a:pt x="297" y="174"/>
                </a:cubicBezTo>
                <a:cubicBezTo>
                  <a:pt x="408" y="174"/>
                  <a:pt x="484" y="186"/>
                  <a:pt x="540" y="204"/>
                </a:cubicBezTo>
                <a:cubicBezTo>
                  <a:pt x="540" y="354"/>
                  <a:pt x="540" y="354"/>
                  <a:pt x="540" y="354"/>
                </a:cubicBezTo>
                <a:cubicBezTo>
                  <a:pt x="431" y="354"/>
                  <a:pt x="431" y="354"/>
                  <a:pt x="431" y="354"/>
                </a:cubicBezTo>
                <a:cubicBezTo>
                  <a:pt x="408" y="314"/>
                  <a:pt x="365" y="288"/>
                  <a:pt x="291" y="288"/>
                </a:cubicBezTo>
                <a:cubicBezTo>
                  <a:pt x="218" y="288"/>
                  <a:pt x="177" y="316"/>
                  <a:pt x="177" y="359"/>
                </a:cubicBezTo>
                <a:cubicBezTo>
                  <a:pt x="177" y="401"/>
                  <a:pt x="203" y="425"/>
                  <a:pt x="323" y="442"/>
                </a:cubicBezTo>
                <a:cubicBezTo>
                  <a:pt x="494" y="467"/>
                  <a:pt x="565" y="512"/>
                  <a:pt x="565" y="649"/>
                </a:cubicBezTo>
                <a:close/>
                <a:moveTo>
                  <a:pt x="1519" y="1061"/>
                </a:moveTo>
                <a:cubicBezTo>
                  <a:pt x="1510" y="1052"/>
                  <a:pt x="1499" y="1046"/>
                  <a:pt x="1488" y="1042"/>
                </a:cubicBezTo>
                <a:cubicBezTo>
                  <a:pt x="1476" y="1038"/>
                  <a:pt x="1464" y="1036"/>
                  <a:pt x="1451" y="1036"/>
                </a:cubicBezTo>
                <a:cubicBezTo>
                  <a:pt x="1430" y="1036"/>
                  <a:pt x="1413" y="1040"/>
                  <a:pt x="1398" y="1049"/>
                </a:cubicBezTo>
                <a:cubicBezTo>
                  <a:pt x="1383" y="1058"/>
                  <a:pt x="1371" y="1071"/>
                  <a:pt x="1363" y="1086"/>
                </a:cubicBezTo>
                <a:cubicBezTo>
                  <a:pt x="1354" y="1102"/>
                  <a:pt x="1350" y="1121"/>
                  <a:pt x="1350" y="1142"/>
                </a:cubicBezTo>
                <a:cubicBezTo>
                  <a:pt x="1350" y="1163"/>
                  <a:pt x="1354" y="1181"/>
                  <a:pt x="1362" y="1197"/>
                </a:cubicBezTo>
                <a:cubicBezTo>
                  <a:pt x="1371" y="1213"/>
                  <a:pt x="1383" y="1225"/>
                  <a:pt x="1398" y="1233"/>
                </a:cubicBezTo>
                <a:cubicBezTo>
                  <a:pt x="1414" y="1242"/>
                  <a:pt x="1432" y="1246"/>
                  <a:pt x="1453" y="1246"/>
                </a:cubicBezTo>
                <a:cubicBezTo>
                  <a:pt x="1470" y="1246"/>
                  <a:pt x="1484" y="1244"/>
                  <a:pt x="1497" y="1239"/>
                </a:cubicBezTo>
                <a:cubicBezTo>
                  <a:pt x="1510" y="1234"/>
                  <a:pt x="1521" y="1227"/>
                  <a:pt x="1529" y="1219"/>
                </a:cubicBezTo>
                <a:cubicBezTo>
                  <a:pt x="1537" y="1210"/>
                  <a:pt x="1543" y="1199"/>
                  <a:pt x="1546" y="1188"/>
                </a:cubicBezTo>
                <a:cubicBezTo>
                  <a:pt x="1499" y="1183"/>
                  <a:pt x="1499" y="1183"/>
                  <a:pt x="1499" y="1183"/>
                </a:cubicBezTo>
                <a:cubicBezTo>
                  <a:pt x="1489" y="1197"/>
                  <a:pt x="1489" y="1197"/>
                  <a:pt x="1489" y="1197"/>
                </a:cubicBezTo>
                <a:cubicBezTo>
                  <a:pt x="1474" y="1206"/>
                  <a:pt x="1474" y="1206"/>
                  <a:pt x="1474" y="1206"/>
                </a:cubicBezTo>
                <a:cubicBezTo>
                  <a:pt x="1468" y="1208"/>
                  <a:pt x="1461" y="1209"/>
                  <a:pt x="1454" y="1209"/>
                </a:cubicBezTo>
                <a:cubicBezTo>
                  <a:pt x="1443" y="1209"/>
                  <a:pt x="1434" y="1207"/>
                  <a:pt x="1425" y="1202"/>
                </a:cubicBezTo>
                <a:cubicBezTo>
                  <a:pt x="1417" y="1198"/>
                  <a:pt x="1411" y="1191"/>
                  <a:pt x="1406" y="1183"/>
                </a:cubicBezTo>
                <a:cubicBezTo>
                  <a:pt x="1402" y="1175"/>
                  <a:pt x="1400" y="1165"/>
                  <a:pt x="1400" y="1154"/>
                </a:cubicBezTo>
                <a:cubicBezTo>
                  <a:pt x="1548" y="1154"/>
                  <a:pt x="1548" y="1154"/>
                  <a:pt x="1548" y="1154"/>
                </a:cubicBezTo>
                <a:cubicBezTo>
                  <a:pt x="1548" y="1139"/>
                  <a:pt x="1548" y="1139"/>
                  <a:pt x="1548" y="1139"/>
                </a:cubicBezTo>
                <a:cubicBezTo>
                  <a:pt x="1548" y="1121"/>
                  <a:pt x="1545" y="1106"/>
                  <a:pt x="1540" y="1093"/>
                </a:cubicBezTo>
                <a:cubicBezTo>
                  <a:pt x="1535" y="1080"/>
                  <a:pt x="1528" y="1069"/>
                  <a:pt x="1519" y="1061"/>
                </a:cubicBezTo>
                <a:close/>
                <a:moveTo>
                  <a:pt x="1400" y="1121"/>
                </a:moveTo>
                <a:cubicBezTo>
                  <a:pt x="1401" y="1113"/>
                  <a:pt x="1402" y="1106"/>
                  <a:pt x="1406" y="1099"/>
                </a:cubicBezTo>
                <a:cubicBezTo>
                  <a:pt x="1411" y="1091"/>
                  <a:pt x="1417" y="1085"/>
                  <a:pt x="1424" y="1080"/>
                </a:cubicBezTo>
                <a:cubicBezTo>
                  <a:pt x="1432" y="1076"/>
                  <a:pt x="1441" y="1073"/>
                  <a:pt x="1451" y="1073"/>
                </a:cubicBezTo>
                <a:cubicBezTo>
                  <a:pt x="1461" y="1073"/>
                  <a:pt x="1469" y="1075"/>
                  <a:pt x="1477" y="1080"/>
                </a:cubicBezTo>
                <a:cubicBezTo>
                  <a:pt x="1484" y="1084"/>
                  <a:pt x="1489" y="1089"/>
                  <a:pt x="1493" y="1097"/>
                </a:cubicBezTo>
                <a:cubicBezTo>
                  <a:pt x="1498" y="1104"/>
                  <a:pt x="1500" y="1112"/>
                  <a:pt x="1500" y="1121"/>
                </a:cubicBezTo>
                <a:lnTo>
                  <a:pt x="1400" y="1121"/>
                </a:lnTo>
                <a:close/>
                <a:moveTo>
                  <a:pt x="1262" y="722"/>
                </a:moveTo>
                <a:cubicBezTo>
                  <a:pt x="1262" y="384"/>
                  <a:pt x="1262" y="384"/>
                  <a:pt x="1262" y="384"/>
                </a:cubicBezTo>
                <a:cubicBezTo>
                  <a:pt x="1262" y="228"/>
                  <a:pt x="1165" y="171"/>
                  <a:pt x="981" y="171"/>
                </a:cubicBezTo>
                <a:cubicBezTo>
                  <a:pt x="843" y="171"/>
                  <a:pt x="754" y="195"/>
                  <a:pt x="688" y="223"/>
                </a:cubicBezTo>
                <a:cubicBezTo>
                  <a:pt x="688" y="362"/>
                  <a:pt x="688" y="362"/>
                  <a:pt x="688" y="362"/>
                </a:cubicBezTo>
                <a:cubicBezTo>
                  <a:pt x="778" y="362"/>
                  <a:pt x="778" y="362"/>
                  <a:pt x="778" y="362"/>
                </a:cubicBezTo>
                <a:cubicBezTo>
                  <a:pt x="813" y="332"/>
                  <a:pt x="857" y="301"/>
                  <a:pt x="942" y="301"/>
                </a:cubicBezTo>
                <a:cubicBezTo>
                  <a:pt x="1025" y="301"/>
                  <a:pt x="1065" y="333"/>
                  <a:pt x="1065" y="402"/>
                </a:cubicBezTo>
                <a:cubicBezTo>
                  <a:pt x="1065" y="473"/>
                  <a:pt x="1065" y="473"/>
                  <a:pt x="1065" y="473"/>
                </a:cubicBezTo>
                <a:cubicBezTo>
                  <a:pt x="1020" y="463"/>
                  <a:pt x="979" y="458"/>
                  <a:pt x="920" y="458"/>
                </a:cubicBezTo>
                <a:cubicBezTo>
                  <a:pt x="757" y="458"/>
                  <a:pt x="640" y="522"/>
                  <a:pt x="640" y="665"/>
                </a:cubicBezTo>
                <a:cubicBezTo>
                  <a:pt x="640" y="800"/>
                  <a:pt x="735" y="869"/>
                  <a:pt x="867" y="869"/>
                </a:cubicBezTo>
                <a:cubicBezTo>
                  <a:pt x="954" y="869"/>
                  <a:pt x="1020" y="847"/>
                  <a:pt x="1073" y="785"/>
                </a:cubicBezTo>
                <a:cubicBezTo>
                  <a:pt x="1090" y="840"/>
                  <a:pt x="1132" y="871"/>
                  <a:pt x="1215" y="871"/>
                </a:cubicBezTo>
                <a:cubicBezTo>
                  <a:pt x="1266" y="871"/>
                  <a:pt x="1306" y="860"/>
                  <a:pt x="1333" y="845"/>
                </a:cubicBezTo>
                <a:cubicBezTo>
                  <a:pt x="1333" y="754"/>
                  <a:pt x="1333" y="754"/>
                  <a:pt x="1333" y="754"/>
                </a:cubicBezTo>
                <a:cubicBezTo>
                  <a:pt x="1296" y="754"/>
                  <a:pt x="1296" y="754"/>
                  <a:pt x="1296" y="754"/>
                </a:cubicBezTo>
                <a:cubicBezTo>
                  <a:pt x="1279" y="754"/>
                  <a:pt x="1262" y="737"/>
                  <a:pt x="1262" y="722"/>
                </a:cubicBezTo>
                <a:close/>
                <a:moveTo>
                  <a:pt x="1065" y="710"/>
                </a:moveTo>
                <a:cubicBezTo>
                  <a:pt x="1031" y="740"/>
                  <a:pt x="990" y="758"/>
                  <a:pt x="940" y="758"/>
                </a:cubicBezTo>
                <a:cubicBezTo>
                  <a:pt x="874" y="758"/>
                  <a:pt x="832" y="726"/>
                  <a:pt x="832" y="657"/>
                </a:cubicBezTo>
                <a:cubicBezTo>
                  <a:pt x="832" y="588"/>
                  <a:pt x="881" y="557"/>
                  <a:pt x="961" y="557"/>
                </a:cubicBezTo>
                <a:cubicBezTo>
                  <a:pt x="998" y="557"/>
                  <a:pt x="1034" y="560"/>
                  <a:pt x="1065" y="565"/>
                </a:cubicBezTo>
                <a:lnTo>
                  <a:pt x="1065" y="710"/>
                </a:lnTo>
                <a:close/>
                <a:moveTo>
                  <a:pt x="2572" y="855"/>
                </a:moveTo>
                <a:cubicBezTo>
                  <a:pt x="2543" y="864"/>
                  <a:pt x="2501" y="872"/>
                  <a:pt x="2445" y="872"/>
                </a:cubicBezTo>
                <a:cubicBezTo>
                  <a:pt x="2309" y="872"/>
                  <a:pt x="2226" y="831"/>
                  <a:pt x="2226" y="689"/>
                </a:cubicBezTo>
                <a:cubicBezTo>
                  <a:pt x="2226" y="296"/>
                  <a:pt x="2226" y="296"/>
                  <a:pt x="2226" y="296"/>
                </a:cubicBezTo>
                <a:cubicBezTo>
                  <a:pt x="2143" y="296"/>
                  <a:pt x="2143" y="296"/>
                  <a:pt x="2143" y="296"/>
                </a:cubicBezTo>
                <a:cubicBezTo>
                  <a:pt x="2143" y="182"/>
                  <a:pt x="2143" y="182"/>
                  <a:pt x="2143" y="182"/>
                </a:cubicBezTo>
                <a:cubicBezTo>
                  <a:pt x="2226" y="182"/>
                  <a:pt x="2226" y="182"/>
                  <a:pt x="2226" y="182"/>
                </a:cubicBezTo>
                <a:cubicBezTo>
                  <a:pt x="2226" y="0"/>
                  <a:pt x="2226" y="0"/>
                  <a:pt x="2226" y="0"/>
                </a:cubicBezTo>
                <a:cubicBezTo>
                  <a:pt x="2424" y="0"/>
                  <a:pt x="2424" y="0"/>
                  <a:pt x="2424" y="0"/>
                </a:cubicBezTo>
                <a:cubicBezTo>
                  <a:pt x="2424" y="182"/>
                  <a:pt x="2424" y="182"/>
                  <a:pt x="2424" y="182"/>
                </a:cubicBezTo>
                <a:cubicBezTo>
                  <a:pt x="2567" y="182"/>
                  <a:pt x="2567" y="182"/>
                  <a:pt x="2567" y="182"/>
                </a:cubicBezTo>
                <a:cubicBezTo>
                  <a:pt x="2567" y="296"/>
                  <a:pt x="2567" y="296"/>
                  <a:pt x="2567" y="296"/>
                </a:cubicBezTo>
                <a:cubicBezTo>
                  <a:pt x="2424" y="296"/>
                  <a:pt x="2424" y="296"/>
                  <a:pt x="2424" y="296"/>
                </a:cubicBezTo>
                <a:cubicBezTo>
                  <a:pt x="2424" y="669"/>
                  <a:pt x="2424" y="669"/>
                  <a:pt x="2424" y="669"/>
                </a:cubicBezTo>
                <a:cubicBezTo>
                  <a:pt x="2424" y="741"/>
                  <a:pt x="2451" y="754"/>
                  <a:pt x="2524" y="754"/>
                </a:cubicBezTo>
                <a:cubicBezTo>
                  <a:pt x="2572" y="754"/>
                  <a:pt x="2572" y="754"/>
                  <a:pt x="2572" y="754"/>
                </a:cubicBezTo>
                <a:lnTo>
                  <a:pt x="2572" y="855"/>
                </a:lnTo>
                <a:close/>
                <a:moveTo>
                  <a:pt x="3931" y="965"/>
                </a:moveTo>
                <a:cubicBezTo>
                  <a:pt x="3936" y="970"/>
                  <a:pt x="3939" y="977"/>
                  <a:pt x="3939" y="984"/>
                </a:cubicBezTo>
                <a:cubicBezTo>
                  <a:pt x="3939" y="991"/>
                  <a:pt x="3936" y="997"/>
                  <a:pt x="3931" y="1002"/>
                </a:cubicBezTo>
                <a:cubicBezTo>
                  <a:pt x="3925" y="1007"/>
                  <a:pt x="3918" y="1010"/>
                  <a:pt x="3910" y="1010"/>
                </a:cubicBezTo>
                <a:cubicBezTo>
                  <a:pt x="3902" y="1010"/>
                  <a:pt x="3895" y="1007"/>
                  <a:pt x="3890" y="1002"/>
                </a:cubicBezTo>
                <a:cubicBezTo>
                  <a:pt x="3884" y="997"/>
                  <a:pt x="3881" y="991"/>
                  <a:pt x="3881" y="984"/>
                </a:cubicBezTo>
                <a:cubicBezTo>
                  <a:pt x="3881" y="976"/>
                  <a:pt x="3884" y="970"/>
                  <a:pt x="3890" y="965"/>
                </a:cubicBezTo>
                <a:cubicBezTo>
                  <a:pt x="3895" y="960"/>
                  <a:pt x="3902" y="958"/>
                  <a:pt x="3910" y="958"/>
                </a:cubicBezTo>
                <a:cubicBezTo>
                  <a:pt x="3918" y="958"/>
                  <a:pt x="3925" y="960"/>
                  <a:pt x="3931" y="965"/>
                </a:cubicBezTo>
                <a:close/>
                <a:moveTo>
                  <a:pt x="3885" y="1039"/>
                </a:moveTo>
                <a:cubicBezTo>
                  <a:pt x="3935" y="1039"/>
                  <a:pt x="3935" y="1039"/>
                  <a:pt x="3935" y="1039"/>
                </a:cubicBezTo>
                <a:cubicBezTo>
                  <a:pt x="3935" y="1242"/>
                  <a:pt x="3935" y="1242"/>
                  <a:pt x="3935" y="1242"/>
                </a:cubicBezTo>
                <a:cubicBezTo>
                  <a:pt x="3885" y="1242"/>
                  <a:pt x="3885" y="1242"/>
                  <a:pt x="3885" y="1242"/>
                </a:cubicBezTo>
                <a:lnTo>
                  <a:pt x="3885" y="1039"/>
                </a:lnTo>
                <a:close/>
                <a:moveTo>
                  <a:pt x="3664" y="171"/>
                </a:moveTo>
                <a:cubicBezTo>
                  <a:pt x="3457" y="171"/>
                  <a:pt x="3291" y="306"/>
                  <a:pt x="3291" y="525"/>
                </a:cubicBezTo>
                <a:cubicBezTo>
                  <a:pt x="3291" y="743"/>
                  <a:pt x="3457" y="871"/>
                  <a:pt x="3664" y="871"/>
                </a:cubicBezTo>
                <a:cubicBezTo>
                  <a:pt x="3871" y="871"/>
                  <a:pt x="4037" y="743"/>
                  <a:pt x="4037" y="525"/>
                </a:cubicBezTo>
                <a:cubicBezTo>
                  <a:pt x="4037" y="306"/>
                  <a:pt x="3871" y="171"/>
                  <a:pt x="3664" y="171"/>
                </a:cubicBezTo>
                <a:close/>
                <a:moveTo>
                  <a:pt x="3664" y="752"/>
                </a:moveTo>
                <a:cubicBezTo>
                  <a:pt x="3565" y="752"/>
                  <a:pt x="3491" y="679"/>
                  <a:pt x="3491" y="526"/>
                </a:cubicBezTo>
                <a:cubicBezTo>
                  <a:pt x="3491" y="372"/>
                  <a:pt x="3565" y="296"/>
                  <a:pt x="3664" y="296"/>
                </a:cubicBezTo>
                <a:cubicBezTo>
                  <a:pt x="3762" y="296"/>
                  <a:pt x="3837" y="372"/>
                  <a:pt x="3837" y="526"/>
                </a:cubicBezTo>
                <a:cubicBezTo>
                  <a:pt x="3837" y="679"/>
                  <a:pt x="3762" y="752"/>
                  <a:pt x="3664" y="752"/>
                </a:cubicBezTo>
                <a:close/>
                <a:moveTo>
                  <a:pt x="3797" y="1039"/>
                </a:moveTo>
                <a:cubicBezTo>
                  <a:pt x="3850" y="1039"/>
                  <a:pt x="3850" y="1039"/>
                  <a:pt x="3850" y="1039"/>
                </a:cubicBezTo>
                <a:cubicBezTo>
                  <a:pt x="3775" y="1242"/>
                  <a:pt x="3775" y="1242"/>
                  <a:pt x="3775" y="1242"/>
                </a:cubicBezTo>
                <a:cubicBezTo>
                  <a:pt x="3719" y="1242"/>
                  <a:pt x="3719" y="1242"/>
                  <a:pt x="3719" y="1242"/>
                </a:cubicBezTo>
                <a:cubicBezTo>
                  <a:pt x="3644" y="1039"/>
                  <a:pt x="3644" y="1039"/>
                  <a:pt x="3644" y="1039"/>
                </a:cubicBezTo>
                <a:cubicBezTo>
                  <a:pt x="3697" y="1039"/>
                  <a:pt x="3697" y="1039"/>
                  <a:pt x="3697" y="1039"/>
                </a:cubicBezTo>
                <a:cubicBezTo>
                  <a:pt x="3746" y="1190"/>
                  <a:pt x="3746" y="1190"/>
                  <a:pt x="3746" y="1190"/>
                </a:cubicBezTo>
                <a:cubicBezTo>
                  <a:pt x="3748" y="1190"/>
                  <a:pt x="3748" y="1190"/>
                  <a:pt x="3748" y="1190"/>
                </a:cubicBezTo>
                <a:lnTo>
                  <a:pt x="3797" y="1039"/>
                </a:lnTo>
                <a:close/>
                <a:moveTo>
                  <a:pt x="2465" y="971"/>
                </a:moveTo>
                <a:cubicBezTo>
                  <a:pt x="2515" y="971"/>
                  <a:pt x="2515" y="971"/>
                  <a:pt x="2515" y="971"/>
                </a:cubicBezTo>
                <a:cubicBezTo>
                  <a:pt x="2515" y="1242"/>
                  <a:pt x="2515" y="1242"/>
                  <a:pt x="2515" y="1242"/>
                </a:cubicBezTo>
                <a:cubicBezTo>
                  <a:pt x="2465" y="1242"/>
                  <a:pt x="2465" y="1242"/>
                  <a:pt x="2465" y="1242"/>
                </a:cubicBezTo>
                <a:lnTo>
                  <a:pt x="2465" y="971"/>
                </a:lnTo>
                <a:close/>
                <a:moveTo>
                  <a:pt x="4035" y="1105"/>
                </a:moveTo>
                <a:cubicBezTo>
                  <a:pt x="4030" y="1115"/>
                  <a:pt x="4028" y="1127"/>
                  <a:pt x="4028" y="1140"/>
                </a:cubicBezTo>
                <a:cubicBezTo>
                  <a:pt x="4028" y="1154"/>
                  <a:pt x="4030" y="1166"/>
                  <a:pt x="4035" y="1176"/>
                </a:cubicBezTo>
                <a:cubicBezTo>
                  <a:pt x="4039" y="1186"/>
                  <a:pt x="4045" y="1194"/>
                  <a:pt x="4052" y="1199"/>
                </a:cubicBezTo>
                <a:cubicBezTo>
                  <a:pt x="4060" y="1204"/>
                  <a:pt x="4069" y="1207"/>
                  <a:pt x="4080" y="1207"/>
                </a:cubicBezTo>
                <a:cubicBezTo>
                  <a:pt x="4087" y="1207"/>
                  <a:pt x="4094" y="1206"/>
                  <a:pt x="4100" y="1203"/>
                </a:cubicBezTo>
                <a:cubicBezTo>
                  <a:pt x="4114" y="1191"/>
                  <a:pt x="4114" y="1191"/>
                  <a:pt x="4114" y="1191"/>
                </a:cubicBezTo>
                <a:cubicBezTo>
                  <a:pt x="4118" y="1186"/>
                  <a:pt x="4121" y="1180"/>
                  <a:pt x="4122" y="1173"/>
                </a:cubicBezTo>
                <a:cubicBezTo>
                  <a:pt x="4170" y="1173"/>
                  <a:pt x="4170" y="1173"/>
                  <a:pt x="4170" y="1173"/>
                </a:cubicBezTo>
                <a:cubicBezTo>
                  <a:pt x="4169" y="1187"/>
                  <a:pt x="4165" y="1200"/>
                  <a:pt x="4157" y="1211"/>
                </a:cubicBezTo>
                <a:cubicBezTo>
                  <a:pt x="4149" y="1222"/>
                  <a:pt x="4139" y="1231"/>
                  <a:pt x="4126" y="1237"/>
                </a:cubicBezTo>
                <a:cubicBezTo>
                  <a:pt x="4113" y="1243"/>
                  <a:pt x="4097" y="1246"/>
                  <a:pt x="4079" y="1246"/>
                </a:cubicBezTo>
                <a:cubicBezTo>
                  <a:pt x="4058" y="1246"/>
                  <a:pt x="4040" y="1242"/>
                  <a:pt x="4025" y="1233"/>
                </a:cubicBezTo>
                <a:cubicBezTo>
                  <a:pt x="4010" y="1224"/>
                  <a:pt x="3998" y="1212"/>
                  <a:pt x="3990" y="1196"/>
                </a:cubicBezTo>
                <a:cubicBezTo>
                  <a:pt x="3982" y="1180"/>
                  <a:pt x="3977" y="1162"/>
                  <a:pt x="3977" y="1141"/>
                </a:cubicBezTo>
                <a:cubicBezTo>
                  <a:pt x="3977" y="1121"/>
                  <a:pt x="3982" y="1102"/>
                  <a:pt x="3990" y="1086"/>
                </a:cubicBezTo>
                <a:cubicBezTo>
                  <a:pt x="3998" y="1071"/>
                  <a:pt x="4010" y="1058"/>
                  <a:pt x="4025" y="1049"/>
                </a:cubicBezTo>
                <a:cubicBezTo>
                  <a:pt x="4040" y="1040"/>
                  <a:pt x="4058" y="1036"/>
                  <a:pt x="4079" y="1036"/>
                </a:cubicBezTo>
                <a:cubicBezTo>
                  <a:pt x="4096" y="1036"/>
                  <a:pt x="4112" y="1039"/>
                  <a:pt x="4125" y="1045"/>
                </a:cubicBezTo>
                <a:cubicBezTo>
                  <a:pt x="4138" y="1051"/>
                  <a:pt x="4149" y="1060"/>
                  <a:pt x="4157" y="1071"/>
                </a:cubicBezTo>
                <a:cubicBezTo>
                  <a:pt x="4165" y="1082"/>
                  <a:pt x="4169" y="1094"/>
                  <a:pt x="4170" y="1109"/>
                </a:cubicBezTo>
                <a:cubicBezTo>
                  <a:pt x="4122" y="1109"/>
                  <a:pt x="4122" y="1109"/>
                  <a:pt x="4122" y="1109"/>
                </a:cubicBezTo>
                <a:cubicBezTo>
                  <a:pt x="4120" y="1099"/>
                  <a:pt x="4116" y="1091"/>
                  <a:pt x="4109" y="1085"/>
                </a:cubicBezTo>
                <a:cubicBezTo>
                  <a:pt x="4101" y="1078"/>
                  <a:pt x="4092" y="1075"/>
                  <a:pt x="4080" y="1075"/>
                </a:cubicBezTo>
                <a:cubicBezTo>
                  <a:pt x="4069" y="1075"/>
                  <a:pt x="4060" y="1077"/>
                  <a:pt x="4053" y="1083"/>
                </a:cubicBezTo>
                <a:cubicBezTo>
                  <a:pt x="4045" y="1088"/>
                  <a:pt x="4039" y="1095"/>
                  <a:pt x="4035" y="1105"/>
                </a:cubicBezTo>
                <a:close/>
                <a:moveTo>
                  <a:pt x="4371" y="1061"/>
                </a:moveTo>
                <a:cubicBezTo>
                  <a:pt x="4362" y="1052"/>
                  <a:pt x="4352" y="1046"/>
                  <a:pt x="4340" y="1042"/>
                </a:cubicBezTo>
                <a:cubicBezTo>
                  <a:pt x="4328" y="1038"/>
                  <a:pt x="4316" y="1036"/>
                  <a:pt x="4303" y="1036"/>
                </a:cubicBezTo>
                <a:cubicBezTo>
                  <a:pt x="4282" y="1036"/>
                  <a:pt x="4265" y="1040"/>
                  <a:pt x="4250" y="1049"/>
                </a:cubicBezTo>
                <a:cubicBezTo>
                  <a:pt x="4235" y="1058"/>
                  <a:pt x="4223" y="1071"/>
                  <a:pt x="4215" y="1086"/>
                </a:cubicBezTo>
                <a:cubicBezTo>
                  <a:pt x="4206" y="1102"/>
                  <a:pt x="4202" y="1121"/>
                  <a:pt x="4202" y="1142"/>
                </a:cubicBezTo>
                <a:cubicBezTo>
                  <a:pt x="4202" y="1163"/>
                  <a:pt x="4206" y="1181"/>
                  <a:pt x="4215" y="1197"/>
                </a:cubicBezTo>
                <a:cubicBezTo>
                  <a:pt x="4223" y="1213"/>
                  <a:pt x="4235" y="1225"/>
                  <a:pt x="4250" y="1233"/>
                </a:cubicBezTo>
                <a:cubicBezTo>
                  <a:pt x="4266" y="1242"/>
                  <a:pt x="4284" y="1246"/>
                  <a:pt x="4305" y="1246"/>
                </a:cubicBezTo>
                <a:cubicBezTo>
                  <a:pt x="4322" y="1246"/>
                  <a:pt x="4337" y="1244"/>
                  <a:pt x="4349" y="1239"/>
                </a:cubicBezTo>
                <a:cubicBezTo>
                  <a:pt x="4362" y="1234"/>
                  <a:pt x="4373" y="1227"/>
                  <a:pt x="4381" y="1219"/>
                </a:cubicBezTo>
                <a:cubicBezTo>
                  <a:pt x="4389" y="1210"/>
                  <a:pt x="4395" y="1199"/>
                  <a:pt x="4398" y="1188"/>
                </a:cubicBezTo>
                <a:cubicBezTo>
                  <a:pt x="4351" y="1183"/>
                  <a:pt x="4351" y="1183"/>
                  <a:pt x="4351" y="1183"/>
                </a:cubicBezTo>
                <a:cubicBezTo>
                  <a:pt x="4341" y="1197"/>
                  <a:pt x="4341" y="1197"/>
                  <a:pt x="4341" y="1197"/>
                </a:cubicBezTo>
                <a:cubicBezTo>
                  <a:pt x="4326" y="1206"/>
                  <a:pt x="4326" y="1206"/>
                  <a:pt x="4326" y="1206"/>
                </a:cubicBezTo>
                <a:cubicBezTo>
                  <a:pt x="4320" y="1208"/>
                  <a:pt x="4313" y="1209"/>
                  <a:pt x="4306" y="1209"/>
                </a:cubicBezTo>
                <a:cubicBezTo>
                  <a:pt x="4295" y="1209"/>
                  <a:pt x="4286" y="1207"/>
                  <a:pt x="4278" y="1202"/>
                </a:cubicBezTo>
                <a:cubicBezTo>
                  <a:pt x="4269" y="1198"/>
                  <a:pt x="4263" y="1191"/>
                  <a:pt x="4259" y="1183"/>
                </a:cubicBezTo>
                <a:cubicBezTo>
                  <a:pt x="4254" y="1175"/>
                  <a:pt x="4252" y="1165"/>
                  <a:pt x="4252" y="1154"/>
                </a:cubicBezTo>
                <a:cubicBezTo>
                  <a:pt x="4400" y="1154"/>
                  <a:pt x="4400" y="1154"/>
                  <a:pt x="4400" y="1154"/>
                </a:cubicBezTo>
                <a:cubicBezTo>
                  <a:pt x="4400" y="1139"/>
                  <a:pt x="4400" y="1139"/>
                  <a:pt x="4400" y="1139"/>
                </a:cubicBezTo>
                <a:cubicBezTo>
                  <a:pt x="4400" y="1121"/>
                  <a:pt x="4397" y="1106"/>
                  <a:pt x="4392" y="1093"/>
                </a:cubicBezTo>
                <a:cubicBezTo>
                  <a:pt x="4387" y="1080"/>
                  <a:pt x="4380" y="1069"/>
                  <a:pt x="4371" y="1061"/>
                </a:cubicBezTo>
                <a:close/>
                <a:moveTo>
                  <a:pt x="4252" y="1121"/>
                </a:moveTo>
                <a:cubicBezTo>
                  <a:pt x="4253" y="1113"/>
                  <a:pt x="4255" y="1106"/>
                  <a:pt x="4258" y="1099"/>
                </a:cubicBezTo>
                <a:cubicBezTo>
                  <a:pt x="4263" y="1091"/>
                  <a:pt x="4269" y="1085"/>
                  <a:pt x="4276" y="1080"/>
                </a:cubicBezTo>
                <a:cubicBezTo>
                  <a:pt x="4284" y="1076"/>
                  <a:pt x="4293" y="1073"/>
                  <a:pt x="4303" y="1073"/>
                </a:cubicBezTo>
                <a:cubicBezTo>
                  <a:pt x="4313" y="1073"/>
                  <a:pt x="4321" y="1075"/>
                  <a:pt x="4329" y="1080"/>
                </a:cubicBezTo>
                <a:cubicBezTo>
                  <a:pt x="4336" y="1084"/>
                  <a:pt x="4342" y="1089"/>
                  <a:pt x="4346" y="1097"/>
                </a:cubicBezTo>
                <a:cubicBezTo>
                  <a:pt x="4350" y="1104"/>
                  <a:pt x="4352" y="1112"/>
                  <a:pt x="4352" y="1121"/>
                </a:cubicBezTo>
                <a:lnTo>
                  <a:pt x="4252" y="1121"/>
                </a:lnTo>
                <a:close/>
                <a:moveTo>
                  <a:pt x="4600" y="1146"/>
                </a:moveTo>
                <a:cubicBezTo>
                  <a:pt x="4610" y="1155"/>
                  <a:pt x="4615" y="1167"/>
                  <a:pt x="4615" y="1181"/>
                </a:cubicBezTo>
                <a:cubicBezTo>
                  <a:pt x="4615" y="1194"/>
                  <a:pt x="4611" y="1205"/>
                  <a:pt x="4603" y="1215"/>
                </a:cubicBezTo>
                <a:cubicBezTo>
                  <a:pt x="4595" y="1225"/>
                  <a:pt x="4585" y="1233"/>
                  <a:pt x="4571" y="1238"/>
                </a:cubicBezTo>
                <a:cubicBezTo>
                  <a:pt x="4557" y="1243"/>
                  <a:pt x="4542" y="1246"/>
                  <a:pt x="4524" y="1246"/>
                </a:cubicBezTo>
                <a:cubicBezTo>
                  <a:pt x="4498" y="1246"/>
                  <a:pt x="4477" y="1241"/>
                  <a:pt x="4461" y="1231"/>
                </a:cubicBezTo>
                <a:cubicBezTo>
                  <a:pt x="4445" y="1220"/>
                  <a:pt x="4436" y="1205"/>
                  <a:pt x="4433" y="1187"/>
                </a:cubicBezTo>
                <a:cubicBezTo>
                  <a:pt x="4482" y="1182"/>
                  <a:pt x="4482" y="1182"/>
                  <a:pt x="4482" y="1182"/>
                </a:cubicBezTo>
                <a:cubicBezTo>
                  <a:pt x="4484" y="1191"/>
                  <a:pt x="4489" y="1198"/>
                  <a:pt x="4496" y="1203"/>
                </a:cubicBezTo>
                <a:cubicBezTo>
                  <a:pt x="4503" y="1208"/>
                  <a:pt x="4512" y="1210"/>
                  <a:pt x="4524" y="1210"/>
                </a:cubicBezTo>
                <a:cubicBezTo>
                  <a:pt x="4536" y="1210"/>
                  <a:pt x="4545" y="1208"/>
                  <a:pt x="4553" y="1203"/>
                </a:cubicBezTo>
                <a:cubicBezTo>
                  <a:pt x="4560" y="1198"/>
                  <a:pt x="4563" y="1193"/>
                  <a:pt x="4563" y="1186"/>
                </a:cubicBezTo>
                <a:cubicBezTo>
                  <a:pt x="4556" y="1171"/>
                  <a:pt x="4556" y="1171"/>
                  <a:pt x="4556" y="1171"/>
                </a:cubicBezTo>
                <a:cubicBezTo>
                  <a:pt x="4552" y="1167"/>
                  <a:pt x="4545" y="1164"/>
                  <a:pt x="4535" y="1162"/>
                </a:cubicBezTo>
                <a:cubicBezTo>
                  <a:pt x="4499" y="1155"/>
                  <a:pt x="4499" y="1155"/>
                  <a:pt x="4499" y="1155"/>
                </a:cubicBezTo>
                <a:cubicBezTo>
                  <a:pt x="4478" y="1151"/>
                  <a:pt x="4463" y="1144"/>
                  <a:pt x="4453" y="1135"/>
                </a:cubicBezTo>
                <a:cubicBezTo>
                  <a:pt x="4444" y="1125"/>
                  <a:pt x="4439" y="1113"/>
                  <a:pt x="4439" y="1098"/>
                </a:cubicBezTo>
                <a:cubicBezTo>
                  <a:pt x="4439" y="1085"/>
                  <a:pt x="4442" y="1074"/>
                  <a:pt x="4450" y="1065"/>
                </a:cubicBezTo>
                <a:cubicBezTo>
                  <a:pt x="4457" y="1056"/>
                  <a:pt x="4467" y="1049"/>
                  <a:pt x="4480" y="1044"/>
                </a:cubicBezTo>
                <a:cubicBezTo>
                  <a:pt x="4493" y="1038"/>
                  <a:pt x="4508" y="1036"/>
                  <a:pt x="4525" y="1036"/>
                </a:cubicBezTo>
                <a:cubicBezTo>
                  <a:pt x="4550" y="1036"/>
                  <a:pt x="4569" y="1041"/>
                  <a:pt x="4584" y="1051"/>
                </a:cubicBezTo>
                <a:cubicBezTo>
                  <a:pt x="4598" y="1061"/>
                  <a:pt x="4607" y="1075"/>
                  <a:pt x="4610" y="1092"/>
                </a:cubicBezTo>
                <a:cubicBezTo>
                  <a:pt x="4565" y="1097"/>
                  <a:pt x="4565" y="1097"/>
                  <a:pt x="4565" y="1097"/>
                </a:cubicBezTo>
                <a:cubicBezTo>
                  <a:pt x="4558" y="1085"/>
                  <a:pt x="4558" y="1085"/>
                  <a:pt x="4558" y="1085"/>
                </a:cubicBezTo>
                <a:cubicBezTo>
                  <a:pt x="4545" y="1075"/>
                  <a:pt x="4545" y="1075"/>
                  <a:pt x="4545" y="1075"/>
                </a:cubicBezTo>
                <a:cubicBezTo>
                  <a:pt x="4540" y="1073"/>
                  <a:pt x="4533" y="1072"/>
                  <a:pt x="4525" y="1072"/>
                </a:cubicBezTo>
                <a:cubicBezTo>
                  <a:pt x="4515" y="1072"/>
                  <a:pt x="4506" y="1074"/>
                  <a:pt x="4499" y="1078"/>
                </a:cubicBezTo>
                <a:cubicBezTo>
                  <a:pt x="4492" y="1083"/>
                  <a:pt x="4489" y="1088"/>
                  <a:pt x="4489" y="1095"/>
                </a:cubicBezTo>
                <a:cubicBezTo>
                  <a:pt x="4496" y="1110"/>
                  <a:pt x="4496" y="1110"/>
                  <a:pt x="4496" y="1110"/>
                </a:cubicBezTo>
                <a:cubicBezTo>
                  <a:pt x="4500" y="1113"/>
                  <a:pt x="4508" y="1116"/>
                  <a:pt x="4519" y="1119"/>
                </a:cubicBezTo>
                <a:cubicBezTo>
                  <a:pt x="4555" y="1126"/>
                  <a:pt x="4555" y="1126"/>
                  <a:pt x="4555" y="1126"/>
                </a:cubicBezTo>
                <a:cubicBezTo>
                  <a:pt x="4575" y="1130"/>
                  <a:pt x="4590" y="1137"/>
                  <a:pt x="4600" y="1146"/>
                </a:cubicBezTo>
                <a:close/>
                <a:moveTo>
                  <a:pt x="3612" y="1036"/>
                </a:moveTo>
                <a:cubicBezTo>
                  <a:pt x="3621" y="1037"/>
                  <a:pt x="3621" y="1037"/>
                  <a:pt x="3621" y="1037"/>
                </a:cubicBezTo>
                <a:cubicBezTo>
                  <a:pt x="3621" y="1081"/>
                  <a:pt x="3621" y="1081"/>
                  <a:pt x="3621" y="1081"/>
                </a:cubicBezTo>
                <a:cubicBezTo>
                  <a:pt x="3611" y="1079"/>
                  <a:pt x="3611" y="1079"/>
                  <a:pt x="3611" y="1079"/>
                </a:cubicBezTo>
                <a:cubicBezTo>
                  <a:pt x="3597" y="1078"/>
                  <a:pt x="3597" y="1078"/>
                  <a:pt x="3597" y="1078"/>
                </a:cubicBezTo>
                <a:cubicBezTo>
                  <a:pt x="3588" y="1078"/>
                  <a:pt x="3580" y="1080"/>
                  <a:pt x="3573" y="1084"/>
                </a:cubicBezTo>
                <a:cubicBezTo>
                  <a:pt x="3566" y="1088"/>
                  <a:pt x="3560" y="1093"/>
                  <a:pt x="3556" y="1100"/>
                </a:cubicBezTo>
                <a:cubicBezTo>
                  <a:pt x="3552" y="1106"/>
                  <a:pt x="3550" y="1114"/>
                  <a:pt x="3550" y="1123"/>
                </a:cubicBezTo>
                <a:cubicBezTo>
                  <a:pt x="3550" y="1242"/>
                  <a:pt x="3550" y="1242"/>
                  <a:pt x="3550" y="1242"/>
                </a:cubicBezTo>
                <a:cubicBezTo>
                  <a:pt x="3499" y="1242"/>
                  <a:pt x="3499" y="1242"/>
                  <a:pt x="3499" y="1242"/>
                </a:cubicBezTo>
                <a:cubicBezTo>
                  <a:pt x="3499" y="1039"/>
                  <a:pt x="3499" y="1039"/>
                  <a:pt x="3499" y="1039"/>
                </a:cubicBezTo>
                <a:cubicBezTo>
                  <a:pt x="3548" y="1039"/>
                  <a:pt x="3548" y="1039"/>
                  <a:pt x="3548" y="1039"/>
                </a:cubicBezTo>
                <a:cubicBezTo>
                  <a:pt x="3548" y="1073"/>
                  <a:pt x="3548" y="1073"/>
                  <a:pt x="3548" y="1073"/>
                </a:cubicBezTo>
                <a:cubicBezTo>
                  <a:pt x="3550" y="1073"/>
                  <a:pt x="3550" y="1073"/>
                  <a:pt x="3550" y="1073"/>
                </a:cubicBezTo>
                <a:cubicBezTo>
                  <a:pt x="3554" y="1061"/>
                  <a:pt x="3561" y="1052"/>
                  <a:pt x="3570" y="1045"/>
                </a:cubicBezTo>
                <a:cubicBezTo>
                  <a:pt x="3580" y="1039"/>
                  <a:pt x="3590" y="1036"/>
                  <a:pt x="3603" y="1036"/>
                </a:cubicBezTo>
                <a:lnTo>
                  <a:pt x="3612" y="1036"/>
                </a:lnTo>
                <a:close/>
                <a:moveTo>
                  <a:pt x="3212" y="1146"/>
                </a:moveTo>
                <a:cubicBezTo>
                  <a:pt x="3222" y="1155"/>
                  <a:pt x="3227" y="1167"/>
                  <a:pt x="3227" y="1181"/>
                </a:cubicBezTo>
                <a:cubicBezTo>
                  <a:pt x="3227" y="1194"/>
                  <a:pt x="3223" y="1205"/>
                  <a:pt x="3215" y="1215"/>
                </a:cubicBezTo>
                <a:cubicBezTo>
                  <a:pt x="3208" y="1225"/>
                  <a:pt x="3197" y="1233"/>
                  <a:pt x="3183" y="1238"/>
                </a:cubicBezTo>
                <a:cubicBezTo>
                  <a:pt x="3170" y="1243"/>
                  <a:pt x="3154" y="1246"/>
                  <a:pt x="3136" y="1246"/>
                </a:cubicBezTo>
                <a:cubicBezTo>
                  <a:pt x="3110" y="1246"/>
                  <a:pt x="3089" y="1241"/>
                  <a:pt x="3074" y="1231"/>
                </a:cubicBezTo>
                <a:cubicBezTo>
                  <a:pt x="3058" y="1220"/>
                  <a:pt x="3048" y="1205"/>
                  <a:pt x="3045" y="1187"/>
                </a:cubicBezTo>
                <a:cubicBezTo>
                  <a:pt x="3094" y="1182"/>
                  <a:pt x="3094" y="1182"/>
                  <a:pt x="3094" y="1182"/>
                </a:cubicBezTo>
                <a:cubicBezTo>
                  <a:pt x="3096" y="1191"/>
                  <a:pt x="3101" y="1198"/>
                  <a:pt x="3108" y="1203"/>
                </a:cubicBezTo>
                <a:cubicBezTo>
                  <a:pt x="3115" y="1208"/>
                  <a:pt x="3125" y="1210"/>
                  <a:pt x="3136" y="1210"/>
                </a:cubicBezTo>
                <a:cubicBezTo>
                  <a:pt x="3148" y="1210"/>
                  <a:pt x="3158" y="1208"/>
                  <a:pt x="3165" y="1203"/>
                </a:cubicBezTo>
                <a:cubicBezTo>
                  <a:pt x="3172" y="1198"/>
                  <a:pt x="3176" y="1193"/>
                  <a:pt x="3176" y="1186"/>
                </a:cubicBezTo>
                <a:cubicBezTo>
                  <a:pt x="3169" y="1171"/>
                  <a:pt x="3169" y="1171"/>
                  <a:pt x="3169" y="1171"/>
                </a:cubicBezTo>
                <a:cubicBezTo>
                  <a:pt x="3164" y="1167"/>
                  <a:pt x="3157" y="1164"/>
                  <a:pt x="3147" y="1162"/>
                </a:cubicBezTo>
                <a:cubicBezTo>
                  <a:pt x="3111" y="1155"/>
                  <a:pt x="3111" y="1155"/>
                  <a:pt x="3111" y="1155"/>
                </a:cubicBezTo>
                <a:cubicBezTo>
                  <a:pt x="3091" y="1151"/>
                  <a:pt x="3076" y="1144"/>
                  <a:pt x="3066" y="1135"/>
                </a:cubicBezTo>
                <a:cubicBezTo>
                  <a:pt x="3056" y="1125"/>
                  <a:pt x="3051" y="1113"/>
                  <a:pt x="3051" y="1098"/>
                </a:cubicBezTo>
                <a:cubicBezTo>
                  <a:pt x="3051" y="1085"/>
                  <a:pt x="3055" y="1074"/>
                  <a:pt x="3062" y="1065"/>
                </a:cubicBezTo>
                <a:cubicBezTo>
                  <a:pt x="3069" y="1056"/>
                  <a:pt x="3079" y="1049"/>
                  <a:pt x="3092" y="1044"/>
                </a:cubicBezTo>
                <a:cubicBezTo>
                  <a:pt x="3105" y="1038"/>
                  <a:pt x="3120" y="1036"/>
                  <a:pt x="3137" y="1036"/>
                </a:cubicBezTo>
                <a:cubicBezTo>
                  <a:pt x="3162" y="1036"/>
                  <a:pt x="3182" y="1041"/>
                  <a:pt x="3196" y="1051"/>
                </a:cubicBezTo>
                <a:cubicBezTo>
                  <a:pt x="3210" y="1061"/>
                  <a:pt x="3219" y="1075"/>
                  <a:pt x="3223" y="1092"/>
                </a:cubicBezTo>
                <a:cubicBezTo>
                  <a:pt x="3177" y="1097"/>
                  <a:pt x="3177" y="1097"/>
                  <a:pt x="3177" y="1097"/>
                </a:cubicBezTo>
                <a:cubicBezTo>
                  <a:pt x="3170" y="1085"/>
                  <a:pt x="3170" y="1085"/>
                  <a:pt x="3170" y="1085"/>
                </a:cubicBezTo>
                <a:cubicBezTo>
                  <a:pt x="3157" y="1075"/>
                  <a:pt x="3157" y="1075"/>
                  <a:pt x="3157" y="1075"/>
                </a:cubicBezTo>
                <a:cubicBezTo>
                  <a:pt x="3152" y="1073"/>
                  <a:pt x="3146" y="1072"/>
                  <a:pt x="3138" y="1072"/>
                </a:cubicBezTo>
                <a:cubicBezTo>
                  <a:pt x="3127" y="1072"/>
                  <a:pt x="3119" y="1074"/>
                  <a:pt x="3112" y="1078"/>
                </a:cubicBezTo>
                <a:cubicBezTo>
                  <a:pt x="3105" y="1083"/>
                  <a:pt x="3101" y="1088"/>
                  <a:pt x="3101" y="1095"/>
                </a:cubicBezTo>
                <a:cubicBezTo>
                  <a:pt x="3108" y="1110"/>
                  <a:pt x="3108" y="1110"/>
                  <a:pt x="3108" y="1110"/>
                </a:cubicBezTo>
                <a:cubicBezTo>
                  <a:pt x="3113" y="1113"/>
                  <a:pt x="3120" y="1116"/>
                  <a:pt x="3131" y="1119"/>
                </a:cubicBezTo>
                <a:cubicBezTo>
                  <a:pt x="3167" y="1126"/>
                  <a:pt x="3167" y="1126"/>
                  <a:pt x="3167" y="1126"/>
                </a:cubicBezTo>
                <a:cubicBezTo>
                  <a:pt x="3188" y="1130"/>
                  <a:pt x="3202" y="1137"/>
                  <a:pt x="3212" y="1146"/>
                </a:cubicBezTo>
                <a:close/>
                <a:moveTo>
                  <a:pt x="2668" y="1203"/>
                </a:moveTo>
                <a:cubicBezTo>
                  <a:pt x="2677" y="1240"/>
                  <a:pt x="2677" y="1240"/>
                  <a:pt x="2677" y="1240"/>
                </a:cubicBezTo>
                <a:cubicBezTo>
                  <a:pt x="2665" y="1243"/>
                  <a:pt x="2665" y="1243"/>
                  <a:pt x="2665" y="1243"/>
                </a:cubicBezTo>
                <a:cubicBezTo>
                  <a:pt x="2661" y="1244"/>
                  <a:pt x="2655" y="1245"/>
                  <a:pt x="2647" y="1245"/>
                </a:cubicBezTo>
                <a:cubicBezTo>
                  <a:pt x="2635" y="1245"/>
                  <a:pt x="2624" y="1244"/>
                  <a:pt x="2614" y="1240"/>
                </a:cubicBezTo>
                <a:cubicBezTo>
                  <a:pt x="2603" y="1236"/>
                  <a:pt x="2596" y="1229"/>
                  <a:pt x="2590" y="1221"/>
                </a:cubicBezTo>
                <a:cubicBezTo>
                  <a:pt x="2584" y="1212"/>
                  <a:pt x="2581" y="1202"/>
                  <a:pt x="2581" y="1189"/>
                </a:cubicBezTo>
                <a:cubicBezTo>
                  <a:pt x="2581" y="1076"/>
                  <a:pt x="2581" y="1076"/>
                  <a:pt x="2581" y="1076"/>
                </a:cubicBezTo>
                <a:cubicBezTo>
                  <a:pt x="2551" y="1076"/>
                  <a:pt x="2551" y="1076"/>
                  <a:pt x="2551" y="1076"/>
                </a:cubicBezTo>
                <a:cubicBezTo>
                  <a:pt x="2551" y="1039"/>
                  <a:pt x="2551" y="1039"/>
                  <a:pt x="2551" y="1039"/>
                </a:cubicBezTo>
                <a:cubicBezTo>
                  <a:pt x="2581" y="1039"/>
                  <a:pt x="2581" y="1039"/>
                  <a:pt x="2581" y="1039"/>
                </a:cubicBezTo>
                <a:cubicBezTo>
                  <a:pt x="2581" y="990"/>
                  <a:pt x="2581" y="990"/>
                  <a:pt x="2581" y="990"/>
                </a:cubicBezTo>
                <a:cubicBezTo>
                  <a:pt x="2631" y="990"/>
                  <a:pt x="2631" y="990"/>
                  <a:pt x="2631" y="990"/>
                </a:cubicBezTo>
                <a:cubicBezTo>
                  <a:pt x="2631" y="1039"/>
                  <a:pt x="2631" y="1039"/>
                  <a:pt x="2631" y="1039"/>
                </a:cubicBezTo>
                <a:cubicBezTo>
                  <a:pt x="2673" y="1039"/>
                  <a:pt x="2673" y="1039"/>
                  <a:pt x="2673" y="1039"/>
                </a:cubicBezTo>
                <a:cubicBezTo>
                  <a:pt x="2673" y="1076"/>
                  <a:pt x="2673" y="1076"/>
                  <a:pt x="2673" y="1076"/>
                </a:cubicBezTo>
                <a:cubicBezTo>
                  <a:pt x="2631" y="1076"/>
                  <a:pt x="2631" y="1076"/>
                  <a:pt x="2631" y="1076"/>
                </a:cubicBezTo>
                <a:cubicBezTo>
                  <a:pt x="2631" y="1181"/>
                  <a:pt x="2631" y="1181"/>
                  <a:pt x="2631" y="1181"/>
                </a:cubicBezTo>
                <a:cubicBezTo>
                  <a:pt x="2634" y="1196"/>
                  <a:pt x="2634" y="1196"/>
                  <a:pt x="2634" y="1196"/>
                </a:cubicBezTo>
                <a:cubicBezTo>
                  <a:pt x="2642" y="1203"/>
                  <a:pt x="2642" y="1203"/>
                  <a:pt x="2642" y="1203"/>
                </a:cubicBezTo>
                <a:cubicBezTo>
                  <a:pt x="2654" y="1205"/>
                  <a:pt x="2654" y="1205"/>
                  <a:pt x="2654" y="1205"/>
                </a:cubicBezTo>
                <a:cubicBezTo>
                  <a:pt x="2662" y="1204"/>
                  <a:pt x="2662" y="1204"/>
                  <a:pt x="2662" y="1204"/>
                </a:cubicBezTo>
                <a:lnTo>
                  <a:pt x="2668" y="1203"/>
                </a:lnTo>
                <a:close/>
                <a:moveTo>
                  <a:pt x="2898" y="1071"/>
                </a:moveTo>
                <a:cubicBezTo>
                  <a:pt x="2904" y="1082"/>
                  <a:pt x="2907" y="1096"/>
                  <a:pt x="2907" y="1113"/>
                </a:cubicBezTo>
                <a:cubicBezTo>
                  <a:pt x="2907" y="1242"/>
                  <a:pt x="2907" y="1242"/>
                  <a:pt x="2907" y="1242"/>
                </a:cubicBezTo>
                <a:cubicBezTo>
                  <a:pt x="2857" y="1242"/>
                  <a:pt x="2857" y="1242"/>
                  <a:pt x="2857" y="1242"/>
                </a:cubicBezTo>
                <a:cubicBezTo>
                  <a:pt x="2857" y="1120"/>
                  <a:pt x="2857" y="1120"/>
                  <a:pt x="2857" y="1120"/>
                </a:cubicBezTo>
                <a:cubicBezTo>
                  <a:pt x="2857" y="1106"/>
                  <a:pt x="2853" y="1096"/>
                  <a:pt x="2846" y="1088"/>
                </a:cubicBezTo>
                <a:cubicBezTo>
                  <a:pt x="2839" y="1080"/>
                  <a:pt x="2829" y="1077"/>
                  <a:pt x="2815" y="1077"/>
                </a:cubicBezTo>
                <a:cubicBezTo>
                  <a:pt x="2806" y="1077"/>
                  <a:pt x="2799" y="1078"/>
                  <a:pt x="2792" y="1082"/>
                </a:cubicBezTo>
                <a:cubicBezTo>
                  <a:pt x="2785" y="1086"/>
                  <a:pt x="2779" y="1091"/>
                  <a:pt x="2775" y="1098"/>
                </a:cubicBezTo>
                <a:cubicBezTo>
                  <a:pt x="2771" y="1105"/>
                  <a:pt x="2769" y="1113"/>
                  <a:pt x="2769" y="1123"/>
                </a:cubicBezTo>
                <a:cubicBezTo>
                  <a:pt x="2769" y="1242"/>
                  <a:pt x="2769" y="1242"/>
                  <a:pt x="2769" y="1242"/>
                </a:cubicBezTo>
                <a:cubicBezTo>
                  <a:pt x="2719" y="1242"/>
                  <a:pt x="2719" y="1242"/>
                  <a:pt x="2719" y="1242"/>
                </a:cubicBezTo>
                <a:cubicBezTo>
                  <a:pt x="2719" y="971"/>
                  <a:pt x="2719" y="971"/>
                  <a:pt x="2719" y="971"/>
                </a:cubicBezTo>
                <a:cubicBezTo>
                  <a:pt x="2768" y="971"/>
                  <a:pt x="2768" y="971"/>
                  <a:pt x="2768" y="971"/>
                </a:cubicBezTo>
                <a:cubicBezTo>
                  <a:pt x="2768" y="1073"/>
                  <a:pt x="2768" y="1073"/>
                  <a:pt x="2768" y="1073"/>
                </a:cubicBezTo>
                <a:cubicBezTo>
                  <a:pt x="2771" y="1073"/>
                  <a:pt x="2771" y="1073"/>
                  <a:pt x="2771" y="1073"/>
                </a:cubicBezTo>
                <a:cubicBezTo>
                  <a:pt x="2776" y="1062"/>
                  <a:pt x="2783" y="1053"/>
                  <a:pt x="2794" y="1046"/>
                </a:cubicBezTo>
                <a:cubicBezTo>
                  <a:pt x="2804" y="1039"/>
                  <a:pt x="2818" y="1036"/>
                  <a:pt x="2834" y="1036"/>
                </a:cubicBezTo>
                <a:cubicBezTo>
                  <a:pt x="2849" y="1036"/>
                  <a:pt x="2862" y="1039"/>
                  <a:pt x="2873" y="1045"/>
                </a:cubicBezTo>
                <a:cubicBezTo>
                  <a:pt x="2884" y="1051"/>
                  <a:pt x="2892" y="1059"/>
                  <a:pt x="2898" y="1071"/>
                </a:cubicBezTo>
                <a:close/>
                <a:moveTo>
                  <a:pt x="3428" y="1061"/>
                </a:moveTo>
                <a:cubicBezTo>
                  <a:pt x="3419" y="1052"/>
                  <a:pt x="3409" y="1046"/>
                  <a:pt x="3397" y="1042"/>
                </a:cubicBezTo>
                <a:cubicBezTo>
                  <a:pt x="3385" y="1038"/>
                  <a:pt x="3373" y="1036"/>
                  <a:pt x="3360" y="1036"/>
                </a:cubicBezTo>
                <a:cubicBezTo>
                  <a:pt x="3340" y="1036"/>
                  <a:pt x="3322" y="1040"/>
                  <a:pt x="3307" y="1049"/>
                </a:cubicBezTo>
                <a:cubicBezTo>
                  <a:pt x="3292" y="1058"/>
                  <a:pt x="3280" y="1071"/>
                  <a:pt x="3272" y="1086"/>
                </a:cubicBezTo>
                <a:cubicBezTo>
                  <a:pt x="3264" y="1102"/>
                  <a:pt x="3259" y="1121"/>
                  <a:pt x="3259" y="1142"/>
                </a:cubicBezTo>
                <a:cubicBezTo>
                  <a:pt x="3259" y="1163"/>
                  <a:pt x="3264" y="1181"/>
                  <a:pt x="3272" y="1197"/>
                </a:cubicBezTo>
                <a:cubicBezTo>
                  <a:pt x="3280" y="1213"/>
                  <a:pt x="3292" y="1225"/>
                  <a:pt x="3307" y="1233"/>
                </a:cubicBezTo>
                <a:cubicBezTo>
                  <a:pt x="3323" y="1242"/>
                  <a:pt x="3341" y="1246"/>
                  <a:pt x="3363" y="1246"/>
                </a:cubicBezTo>
                <a:cubicBezTo>
                  <a:pt x="3379" y="1246"/>
                  <a:pt x="3394" y="1244"/>
                  <a:pt x="3407" y="1239"/>
                </a:cubicBezTo>
                <a:cubicBezTo>
                  <a:pt x="3419" y="1234"/>
                  <a:pt x="3430" y="1227"/>
                  <a:pt x="3438" y="1219"/>
                </a:cubicBezTo>
                <a:cubicBezTo>
                  <a:pt x="3446" y="1210"/>
                  <a:pt x="3452" y="1199"/>
                  <a:pt x="3455" y="1188"/>
                </a:cubicBezTo>
                <a:cubicBezTo>
                  <a:pt x="3408" y="1183"/>
                  <a:pt x="3408" y="1183"/>
                  <a:pt x="3408" y="1183"/>
                </a:cubicBezTo>
                <a:cubicBezTo>
                  <a:pt x="3398" y="1197"/>
                  <a:pt x="3398" y="1197"/>
                  <a:pt x="3398" y="1197"/>
                </a:cubicBezTo>
                <a:cubicBezTo>
                  <a:pt x="3383" y="1206"/>
                  <a:pt x="3383" y="1206"/>
                  <a:pt x="3383" y="1206"/>
                </a:cubicBezTo>
                <a:cubicBezTo>
                  <a:pt x="3377" y="1208"/>
                  <a:pt x="3371" y="1209"/>
                  <a:pt x="3363" y="1209"/>
                </a:cubicBezTo>
                <a:cubicBezTo>
                  <a:pt x="3352" y="1209"/>
                  <a:pt x="3343" y="1207"/>
                  <a:pt x="3335" y="1202"/>
                </a:cubicBezTo>
                <a:cubicBezTo>
                  <a:pt x="3327" y="1198"/>
                  <a:pt x="3320" y="1191"/>
                  <a:pt x="3316" y="1183"/>
                </a:cubicBezTo>
                <a:cubicBezTo>
                  <a:pt x="3311" y="1175"/>
                  <a:pt x="3309" y="1165"/>
                  <a:pt x="3309" y="1154"/>
                </a:cubicBezTo>
                <a:cubicBezTo>
                  <a:pt x="3457" y="1154"/>
                  <a:pt x="3457" y="1154"/>
                  <a:pt x="3457" y="1154"/>
                </a:cubicBezTo>
                <a:cubicBezTo>
                  <a:pt x="3457" y="1139"/>
                  <a:pt x="3457" y="1139"/>
                  <a:pt x="3457" y="1139"/>
                </a:cubicBezTo>
                <a:cubicBezTo>
                  <a:pt x="3457" y="1121"/>
                  <a:pt x="3454" y="1106"/>
                  <a:pt x="3449" y="1093"/>
                </a:cubicBezTo>
                <a:cubicBezTo>
                  <a:pt x="3444" y="1080"/>
                  <a:pt x="3437" y="1069"/>
                  <a:pt x="3428" y="1061"/>
                </a:cubicBezTo>
                <a:close/>
                <a:moveTo>
                  <a:pt x="3309" y="1121"/>
                </a:moveTo>
                <a:cubicBezTo>
                  <a:pt x="3310" y="1113"/>
                  <a:pt x="3312" y="1106"/>
                  <a:pt x="3316" y="1099"/>
                </a:cubicBezTo>
                <a:cubicBezTo>
                  <a:pt x="3320" y="1091"/>
                  <a:pt x="3326" y="1085"/>
                  <a:pt x="3334" y="1080"/>
                </a:cubicBezTo>
                <a:cubicBezTo>
                  <a:pt x="3341" y="1076"/>
                  <a:pt x="3350" y="1073"/>
                  <a:pt x="3361" y="1073"/>
                </a:cubicBezTo>
                <a:cubicBezTo>
                  <a:pt x="3370" y="1073"/>
                  <a:pt x="3379" y="1075"/>
                  <a:pt x="3386" y="1080"/>
                </a:cubicBezTo>
                <a:cubicBezTo>
                  <a:pt x="3393" y="1084"/>
                  <a:pt x="3399" y="1089"/>
                  <a:pt x="3403" y="1097"/>
                </a:cubicBezTo>
                <a:cubicBezTo>
                  <a:pt x="3407" y="1104"/>
                  <a:pt x="3409" y="1112"/>
                  <a:pt x="3409" y="1121"/>
                </a:cubicBezTo>
                <a:lnTo>
                  <a:pt x="3309" y="1121"/>
                </a:lnTo>
                <a:close/>
                <a:moveTo>
                  <a:pt x="2975" y="754"/>
                </a:moveTo>
                <a:cubicBezTo>
                  <a:pt x="2861" y="754"/>
                  <a:pt x="2799" y="692"/>
                  <a:pt x="2791" y="557"/>
                </a:cubicBezTo>
                <a:cubicBezTo>
                  <a:pt x="3265" y="557"/>
                  <a:pt x="3265" y="557"/>
                  <a:pt x="3265" y="557"/>
                </a:cubicBezTo>
                <a:cubicBezTo>
                  <a:pt x="3265" y="551"/>
                  <a:pt x="3268" y="529"/>
                  <a:pt x="3268" y="506"/>
                </a:cubicBezTo>
                <a:cubicBezTo>
                  <a:pt x="3268" y="275"/>
                  <a:pt x="3157" y="171"/>
                  <a:pt x="2945" y="171"/>
                </a:cubicBezTo>
                <a:cubicBezTo>
                  <a:pt x="2732" y="171"/>
                  <a:pt x="2590" y="306"/>
                  <a:pt x="2590" y="525"/>
                </a:cubicBezTo>
                <a:cubicBezTo>
                  <a:pt x="2590" y="739"/>
                  <a:pt x="2713" y="871"/>
                  <a:pt x="2959" y="871"/>
                </a:cubicBezTo>
                <a:cubicBezTo>
                  <a:pt x="3107" y="871"/>
                  <a:pt x="3184" y="838"/>
                  <a:pt x="3242" y="805"/>
                </a:cubicBezTo>
                <a:cubicBezTo>
                  <a:pt x="3242" y="680"/>
                  <a:pt x="3242" y="680"/>
                  <a:pt x="3242" y="680"/>
                </a:cubicBezTo>
                <a:cubicBezTo>
                  <a:pt x="3130" y="680"/>
                  <a:pt x="3130" y="680"/>
                  <a:pt x="3130" y="680"/>
                </a:cubicBezTo>
                <a:cubicBezTo>
                  <a:pt x="3094" y="724"/>
                  <a:pt x="3063" y="754"/>
                  <a:pt x="2975" y="754"/>
                </a:cubicBezTo>
                <a:close/>
                <a:moveTo>
                  <a:pt x="2945" y="284"/>
                </a:moveTo>
                <a:cubicBezTo>
                  <a:pt x="3026" y="284"/>
                  <a:pt x="3064" y="331"/>
                  <a:pt x="3071" y="450"/>
                </a:cubicBezTo>
                <a:cubicBezTo>
                  <a:pt x="2794" y="450"/>
                  <a:pt x="2794" y="450"/>
                  <a:pt x="2794" y="450"/>
                </a:cubicBezTo>
                <a:cubicBezTo>
                  <a:pt x="2809" y="333"/>
                  <a:pt x="2863" y="284"/>
                  <a:pt x="2945" y="284"/>
                </a:cubicBezTo>
                <a:close/>
              </a:path>
            </a:pathLst>
          </a:custGeom>
          <a:solidFill>
            <a:srgbClr val="0066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0" indent="0" algn="l" defTabSz="914400" rtl="0" eaLnBrk="1" latinLnBrk="0" hangingPunct="1">
              <a:lnSpc>
                <a:spcPct val="98000"/>
              </a:lnSpc>
              <a:spcBef>
                <a:spcPts val="0"/>
              </a:spcBef>
              <a:buFont typeface="Wingdings" panose="05000000000000000000" pitchFamily="2" charset="2"/>
              <a:buNone/>
              <a:defRPr/>
            </a:lvl1pPr>
          </a:lstStyle>
          <a:p>
            <a:r>
              <a:rPr lang="en-GB" dirty="0"/>
              <a:t>  </a:t>
            </a:r>
          </a:p>
        </p:txBody>
      </p:sp>
      <p:sp>
        <p:nvSpPr>
          <p:cNvPr id="18" name="LS_Worldline_PH (move it under the slide if not needed)  (JU-Free) ">
            <a:extLst>
              <a:ext uri="{FF2B5EF4-FFF2-40B4-BE49-F238E27FC236}">
                <a16:creationId xmlns:a16="http://schemas.microsoft.com/office/drawing/2014/main" xmlns="" id="{8684ACD8-9EC4-4A16-98BB-F53CC859F425}"/>
              </a:ext>
            </a:extLst>
          </p:cNvPr>
          <p:cNvSpPr txBox="1">
            <a:spLocks noGrp="1"/>
          </p:cNvSpPr>
          <p:nvPr>
            <p:ph type="body" idx="1006" hasCustomPrompt="1"/>
            <p:custDataLst>
              <p:custData r:id="rId3"/>
            </p:custDataLst>
          </p:nvPr>
        </p:nvSpPr>
        <p:spPr bwMode="auto">
          <a:xfrm>
            <a:off x="7640640" y="4704120"/>
            <a:ext cx="1285920" cy="224640"/>
          </a:xfrm>
          <a:custGeom>
            <a:avLst/>
            <a:gdLst>
              <a:gd name="T0" fmla="*/ 3107 w 5382"/>
              <a:gd name="T1" fmla="*/ 302 h 939"/>
              <a:gd name="T2" fmla="*/ 2692 w 5382"/>
              <a:gd name="T3" fmla="*/ 799 h 939"/>
              <a:gd name="T4" fmla="*/ 2544 w 5382"/>
              <a:gd name="T5" fmla="*/ 553 h 939"/>
              <a:gd name="T6" fmla="*/ 2471 w 5382"/>
              <a:gd name="T7" fmla="*/ 47 h 939"/>
              <a:gd name="T8" fmla="*/ 2371 w 5382"/>
              <a:gd name="T9" fmla="*/ 725 h 939"/>
              <a:gd name="T10" fmla="*/ 2749 w 5382"/>
              <a:gd name="T11" fmla="*/ 872 h 939"/>
              <a:gd name="T12" fmla="*/ 3164 w 5382"/>
              <a:gd name="T13" fmla="*/ 923 h 939"/>
              <a:gd name="T14" fmla="*/ 3208 w 5382"/>
              <a:gd name="T15" fmla="*/ 47 h 939"/>
              <a:gd name="T16" fmla="*/ 2837 w 5382"/>
              <a:gd name="T17" fmla="*/ 592 h 939"/>
              <a:gd name="T18" fmla="*/ 3107 w 5382"/>
              <a:gd name="T19" fmla="*/ 744 h 939"/>
              <a:gd name="T20" fmla="*/ 2313 w 5382"/>
              <a:gd name="T21" fmla="*/ 403 h 939"/>
              <a:gd name="T22" fmla="*/ 2090 w 5382"/>
              <a:gd name="T23" fmla="*/ 923 h 939"/>
              <a:gd name="T24" fmla="*/ 2031 w 5382"/>
              <a:gd name="T25" fmla="*/ 262 h 939"/>
              <a:gd name="T26" fmla="*/ 1657 w 5382"/>
              <a:gd name="T27" fmla="*/ 274 h 939"/>
              <a:gd name="T28" fmla="*/ 1420 w 5382"/>
              <a:gd name="T29" fmla="*/ 453 h 939"/>
              <a:gd name="T30" fmla="*/ 1323 w 5382"/>
              <a:gd name="T31" fmla="*/ 593 h 939"/>
              <a:gd name="T32" fmla="*/ 1176 w 5382"/>
              <a:gd name="T33" fmla="*/ 593 h 939"/>
              <a:gd name="T34" fmla="*/ 1657 w 5382"/>
              <a:gd name="T35" fmla="*/ 274 h 939"/>
              <a:gd name="T36" fmla="*/ 1576 w 5382"/>
              <a:gd name="T37" fmla="*/ 388 h 939"/>
              <a:gd name="T38" fmla="*/ 3714 w 5382"/>
              <a:gd name="T39" fmla="*/ 127 h 939"/>
              <a:gd name="T40" fmla="*/ 3815 w 5382"/>
              <a:gd name="T41" fmla="*/ 225 h 939"/>
              <a:gd name="T42" fmla="*/ 5083 w 5382"/>
              <a:gd name="T43" fmla="*/ 249 h 939"/>
              <a:gd name="T44" fmla="*/ 4736 w 5382"/>
              <a:gd name="T45" fmla="*/ 811 h 939"/>
              <a:gd name="T46" fmla="*/ 4474 w 5382"/>
              <a:gd name="T47" fmla="*/ 244 h 939"/>
              <a:gd name="T48" fmla="*/ 4071 w 5382"/>
              <a:gd name="T49" fmla="*/ 262 h 939"/>
              <a:gd name="T50" fmla="*/ 3904 w 5382"/>
              <a:gd name="T51" fmla="*/ 708 h 939"/>
              <a:gd name="T52" fmla="*/ 3732 w 5382"/>
              <a:gd name="T53" fmla="*/ 262 h 939"/>
              <a:gd name="T54" fmla="*/ 3732 w 5382"/>
              <a:gd name="T55" fmla="*/ 730 h 939"/>
              <a:gd name="T56" fmla="*/ 3562 w 5382"/>
              <a:gd name="T57" fmla="*/ 726 h 939"/>
              <a:gd name="T58" fmla="*/ 3390 w 5382"/>
              <a:gd name="T59" fmla="*/ 47 h 939"/>
              <a:gd name="T60" fmla="*/ 3390 w 5382"/>
              <a:gd name="T61" fmla="*/ 748 h 939"/>
              <a:gd name="T62" fmla="*/ 3900 w 5382"/>
              <a:gd name="T63" fmla="*/ 914 h 939"/>
              <a:gd name="T64" fmla="*/ 4246 w 5382"/>
              <a:gd name="T65" fmla="*/ 923 h 939"/>
              <a:gd name="T66" fmla="*/ 4479 w 5382"/>
              <a:gd name="T67" fmla="*/ 479 h 939"/>
              <a:gd name="T68" fmla="*/ 4479 w 5382"/>
              <a:gd name="T69" fmla="*/ 748 h 939"/>
              <a:gd name="T70" fmla="*/ 5096 w 5382"/>
              <a:gd name="T71" fmla="*/ 934 h 939"/>
              <a:gd name="T72" fmla="*/ 5300 w 5382"/>
              <a:gd name="T73" fmla="*/ 747 h 939"/>
              <a:gd name="T74" fmla="*/ 5380 w 5382"/>
              <a:gd name="T75" fmla="*/ 633 h 939"/>
              <a:gd name="T76" fmla="*/ 5083 w 5382"/>
              <a:gd name="T77" fmla="*/ 366 h 939"/>
              <a:gd name="T78" fmla="*/ 1197 w 5382"/>
              <a:gd name="T79" fmla="*/ 156 h 939"/>
              <a:gd name="T80" fmla="*/ 629 w 5382"/>
              <a:gd name="T81" fmla="*/ 354 h 939"/>
              <a:gd name="T82" fmla="*/ 255 w 5382"/>
              <a:gd name="T83" fmla="*/ 922 h 939"/>
              <a:gd name="T84" fmla="*/ 0 w 5382"/>
              <a:gd name="T85" fmla="*/ 115 h 939"/>
              <a:gd name="T86" fmla="*/ 376 w 5382"/>
              <a:gd name="T87" fmla="*/ 115 h 939"/>
              <a:gd name="T88" fmla="*/ 399 w 5382"/>
              <a:gd name="T89" fmla="*/ 693 h 939"/>
              <a:gd name="T90" fmla="*/ 901 w 5382"/>
              <a:gd name="T91" fmla="*/ 693 h 939"/>
              <a:gd name="T92" fmla="*/ 976 w 5382"/>
              <a:gd name="T93" fmla="*/ 115 h 939"/>
              <a:gd name="T94" fmla="*/ 1267 w 5382"/>
              <a:gd name="T95" fmla="*/ 0 h 939"/>
              <a:gd name="T96" fmla="*/ 1197 w 5382"/>
              <a:gd name="T97" fmla="*/ 15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2" h="939">
                <a:moveTo>
                  <a:pt x="3208" y="47"/>
                </a:moveTo>
                <a:cubicBezTo>
                  <a:pt x="3107" y="47"/>
                  <a:pt x="3107" y="47"/>
                  <a:pt x="3107" y="47"/>
                </a:cubicBezTo>
                <a:cubicBezTo>
                  <a:pt x="3107" y="302"/>
                  <a:pt x="3107" y="302"/>
                  <a:pt x="3107" y="302"/>
                </a:cubicBezTo>
                <a:cubicBezTo>
                  <a:pt x="3066" y="267"/>
                  <a:pt x="3018" y="245"/>
                  <a:pt x="2933" y="245"/>
                </a:cubicBezTo>
                <a:cubicBezTo>
                  <a:pt x="2791" y="245"/>
                  <a:pt x="2649" y="339"/>
                  <a:pt x="2649" y="601"/>
                </a:cubicBezTo>
                <a:cubicBezTo>
                  <a:pt x="2649" y="681"/>
                  <a:pt x="2664" y="747"/>
                  <a:pt x="2692" y="799"/>
                </a:cubicBezTo>
                <a:cubicBezTo>
                  <a:pt x="2672" y="804"/>
                  <a:pt x="2650" y="808"/>
                  <a:pt x="2628" y="808"/>
                </a:cubicBezTo>
                <a:cubicBezTo>
                  <a:pt x="2571" y="808"/>
                  <a:pt x="2544" y="790"/>
                  <a:pt x="2544" y="724"/>
                </a:cubicBezTo>
                <a:cubicBezTo>
                  <a:pt x="2544" y="553"/>
                  <a:pt x="2544" y="553"/>
                  <a:pt x="2544" y="553"/>
                </a:cubicBezTo>
                <a:cubicBezTo>
                  <a:pt x="2543" y="553"/>
                  <a:pt x="2543" y="553"/>
                  <a:pt x="2543" y="553"/>
                </a:cubicBezTo>
                <a:cubicBezTo>
                  <a:pt x="2543" y="151"/>
                  <a:pt x="2543" y="151"/>
                  <a:pt x="2543" y="151"/>
                </a:cubicBezTo>
                <a:cubicBezTo>
                  <a:pt x="2543" y="62"/>
                  <a:pt x="2533" y="47"/>
                  <a:pt x="2471" y="47"/>
                </a:cubicBezTo>
                <a:cubicBezTo>
                  <a:pt x="2371" y="47"/>
                  <a:pt x="2371" y="47"/>
                  <a:pt x="2371" y="47"/>
                </a:cubicBezTo>
                <a:cubicBezTo>
                  <a:pt x="2371" y="553"/>
                  <a:pt x="2371" y="553"/>
                  <a:pt x="2371" y="553"/>
                </a:cubicBezTo>
                <a:cubicBezTo>
                  <a:pt x="2371" y="725"/>
                  <a:pt x="2371" y="725"/>
                  <a:pt x="2371" y="725"/>
                </a:cubicBezTo>
                <a:cubicBezTo>
                  <a:pt x="2371" y="746"/>
                  <a:pt x="2371" y="746"/>
                  <a:pt x="2371" y="746"/>
                </a:cubicBezTo>
                <a:cubicBezTo>
                  <a:pt x="2371" y="895"/>
                  <a:pt x="2443" y="932"/>
                  <a:pt x="2539" y="932"/>
                </a:cubicBezTo>
                <a:cubicBezTo>
                  <a:pt x="2614" y="932"/>
                  <a:pt x="2690" y="907"/>
                  <a:pt x="2749" y="872"/>
                </a:cubicBezTo>
                <a:cubicBezTo>
                  <a:pt x="2794" y="912"/>
                  <a:pt x="2852" y="932"/>
                  <a:pt x="2916" y="932"/>
                </a:cubicBezTo>
                <a:cubicBezTo>
                  <a:pt x="3003" y="932"/>
                  <a:pt x="3067" y="895"/>
                  <a:pt x="3111" y="847"/>
                </a:cubicBezTo>
                <a:cubicBezTo>
                  <a:pt x="3118" y="909"/>
                  <a:pt x="3135" y="923"/>
                  <a:pt x="3164" y="923"/>
                </a:cubicBezTo>
                <a:cubicBezTo>
                  <a:pt x="3280" y="923"/>
                  <a:pt x="3280" y="923"/>
                  <a:pt x="3280" y="923"/>
                </a:cubicBezTo>
                <a:cubicBezTo>
                  <a:pt x="3280" y="151"/>
                  <a:pt x="3280" y="151"/>
                  <a:pt x="3280" y="151"/>
                </a:cubicBezTo>
                <a:cubicBezTo>
                  <a:pt x="3280" y="63"/>
                  <a:pt x="3270" y="47"/>
                  <a:pt x="3208" y="47"/>
                </a:cubicBezTo>
                <a:close/>
                <a:moveTo>
                  <a:pt x="3107" y="744"/>
                </a:moveTo>
                <a:cubicBezTo>
                  <a:pt x="3060" y="783"/>
                  <a:pt x="3023" y="803"/>
                  <a:pt x="2968" y="803"/>
                </a:cubicBezTo>
                <a:cubicBezTo>
                  <a:pt x="2880" y="803"/>
                  <a:pt x="2837" y="744"/>
                  <a:pt x="2837" y="592"/>
                </a:cubicBezTo>
                <a:cubicBezTo>
                  <a:pt x="2837" y="426"/>
                  <a:pt x="2914" y="388"/>
                  <a:pt x="2990" y="388"/>
                </a:cubicBezTo>
                <a:cubicBezTo>
                  <a:pt x="3041" y="388"/>
                  <a:pt x="3078" y="399"/>
                  <a:pt x="3107" y="421"/>
                </a:cubicBezTo>
                <a:lnTo>
                  <a:pt x="3107" y="744"/>
                </a:lnTo>
                <a:close/>
                <a:moveTo>
                  <a:pt x="2273" y="250"/>
                </a:moveTo>
                <a:cubicBezTo>
                  <a:pt x="2287" y="250"/>
                  <a:pt x="2301" y="253"/>
                  <a:pt x="2313" y="257"/>
                </a:cubicBezTo>
                <a:cubicBezTo>
                  <a:pt x="2313" y="403"/>
                  <a:pt x="2313" y="403"/>
                  <a:pt x="2313" y="403"/>
                </a:cubicBezTo>
                <a:cubicBezTo>
                  <a:pt x="2282" y="403"/>
                  <a:pt x="2282" y="403"/>
                  <a:pt x="2282" y="403"/>
                </a:cubicBezTo>
                <a:cubicBezTo>
                  <a:pt x="2190" y="403"/>
                  <a:pt x="2126" y="423"/>
                  <a:pt x="2090" y="442"/>
                </a:cubicBezTo>
                <a:cubicBezTo>
                  <a:pt x="2090" y="923"/>
                  <a:pt x="2090" y="923"/>
                  <a:pt x="2090" y="923"/>
                </a:cubicBezTo>
                <a:cubicBezTo>
                  <a:pt x="1915" y="923"/>
                  <a:pt x="1915" y="923"/>
                  <a:pt x="1915" y="923"/>
                </a:cubicBezTo>
                <a:cubicBezTo>
                  <a:pt x="1915" y="262"/>
                  <a:pt x="1915" y="262"/>
                  <a:pt x="1915" y="262"/>
                </a:cubicBezTo>
                <a:cubicBezTo>
                  <a:pt x="2031" y="262"/>
                  <a:pt x="2031" y="262"/>
                  <a:pt x="2031" y="262"/>
                </a:cubicBezTo>
                <a:cubicBezTo>
                  <a:pt x="2062" y="262"/>
                  <a:pt x="2081" y="271"/>
                  <a:pt x="2088" y="337"/>
                </a:cubicBezTo>
                <a:cubicBezTo>
                  <a:pt x="2130" y="292"/>
                  <a:pt x="2190" y="250"/>
                  <a:pt x="2273" y="250"/>
                </a:cubicBezTo>
                <a:close/>
                <a:moveTo>
                  <a:pt x="1657" y="274"/>
                </a:moveTo>
                <a:cubicBezTo>
                  <a:pt x="1616" y="256"/>
                  <a:pt x="1570" y="246"/>
                  <a:pt x="1523" y="246"/>
                </a:cubicBezTo>
                <a:cubicBezTo>
                  <a:pt x="1511" y="246"/>
                  <a:pt x="1498" y="247"/>
                  <a:pt x="1487" y="248"/>
                </a:cubicBezTo>
                <a:cubicBezTo>
                  <a:pt x="1444" y="306"/>
                  <a:pt x="1420" y="376"/>
                  <a:pt x="1420" y="453"/>
                </a:cubicBezTo>
                <a:cubicBezTo>
                  <a:pt x="1420" y="596"/>
                  <a:pt x="1507" y="719"/>
                  <a:pt x="1631" y="772"/>
                </a:cubicBezTo>
                <a:cubicBezTo>
                  <a:pt x="1600" y="794"/>
                  <a:pt x="1563" y="807"/>
                  <a:pt x="1523" y="807"/>
                </a:cubicBezTo>
                <a:cubicBezTo>
                  <a:pt x="1412" y="807"/>
                  <a:pt x="1323" y="711"/>
                  <a:pt x="1323" y="593"/>
                </a:cubicBezTo>
                <a:cubicBezTo>
                  <a:pt x="1323" y="542"/>
                  <a:pt x="1340" y="495"/>
                  <a:pt x="1367" y="459"/>
                </a:cubicBezTo>
                <a:cubicBezTo>
                  <a:pt x="1367" y="405"/>
                  <a:pt x="1386" y="306"/>
                  <a:pt x="1415" y="264"/>
                </a:cubicBezTo>
                <a:cubicBezTo>
                  <a:pt x="1275" y="309"/>
                  <a:pt x="1176" y="441"/>
                  <a:pt x="1176" y="593"/>
                </a:cubicBezTo>
                <a:cubicBezTo>
                  <a:pt x="1176" y="785"/>
                  <a:pt x="1334" y="939"/>
                  <a:pt x="1523" y="939"/>
                </a:cubicBezTo>
                <a:cubicBezTo>
                  <a:pt x="1712" y="939"/>
                  <a:pt x="1869" y="785"/>
                  <a:pt x="1869" y="593"/>
                </a:cubicBezTo>
                <a:cubicBezTo>
                  <a:pt x="1869" y="450"/>
                  <a:pt x="1782" y="326"/>
                  <a:pt x="1657" y="274"/>
                </a:cubicBezTo>
                <a:close/>
                <a:moveTo>
                  <a:pt x="1713" y="658"/>
                </a:moveTo>
                <a:cubicBezTo>
                  <a:pt x="1628" y="633"/>
                  <a:pt x="1566" y="551"/>
                  <a:pt x="1566" y="453"/>
                </a:cubicBezTo>
                <a:cubicBezTo>
                  <a:pt x="1566" y="430"/>
                  <a:pt x="1570" y="408"/>
                  <a:pt x="1576" y="388"/>
                </a:cubicBezTo>
                <a:cubicBezTo>
                  <a:pt x="1661" y="412"/>
                  <a:pt x="1723" y="495"/>
                  <a:pt x="1723" y="593"/>
                </a:cubicBezTo>
                <a:cubicBezTo>
                  <a:pt x="1723" y="616"/>
                  <a:pt x="1719" y="638"/>
                  <a:pt x="1713" y="658"/>
                </a:cubicBezTo>
                <a:close/>
                <a:moveTo>
                  <a:pt x="3714" y="127"/>
                </a:moveTo>
                <a:cubicBezTo>
                  <a:pt x="3714" y="73"/>
                  <a:pt x="3759" y="28"/>
                  <a:pt x="3815" y="28"/>
                </a:cubicBezTo>
                <a:cubicBezTo>
                  <a:pt x="3871" y="28"/>
                  <a:pt x="3916" y="73"/>
                  <a:pt x="3916" y="127"/>
                </a:cubicBezTo>
                <a:cubicBezTo>
                  <a:pt x="3916" y="182"/>
                  <a:pt x="3871" y="225"/>
                  <a:pt x="3815" y="225"/>
                </a:cubicBezTo>
                <a:cubicBezTo>
                  <a:pt x="3759" y="225"/>
                  <a:pt x="3714" y="182"/>
                  <a:pt x="3714" y="127"/>
                </a:cubicBezTo>
                <a:close/>
                <a:moveTo>
                  <a:pt x="5382" y="576"/>
                </a:moveTo>
                <a:cubicBezTo>
                  <a:pt x="5382" y="357"/>
                  <a:pt x="5278" y="249"/>
                  <a:pt x="5083" y="249"/>
                </a:cubicBezTo>
                <a:cubicBezTo>
                  <a:pt x="4898" y="249"/>
                  <a:pt x="4758" y="381"/>
                  <a:pt x="4758" y="595"/>
                </a:cubicBezTo>
                <a:cubicBezTo>
                  <a:pt x="4758" y="676"/>
                  <a:pt x="4776" y="744"/>
                  <a:pt x="4810" y="798"/>
                </a:cubicBezTo>
                <a:cubicBezTo>
                  <a:pt x="4786" y="805"/>
                  <a:pt x="4761" y="811"/>
                  <a:pt x="4736" y="811"/>
                </a:cubicBezTo>
                <a:cubicBezTo>
                  <a:pt x="4686" y="811"/>
                  <a:pt x="4659" y="796"/>
                  <a:pt x="4653" y="749"/>
                </a:cubicBezTo>
                <a:cubicBezTo>
                  <a:pt x="4653" y="430"/>
                  <a:pt x="4653" y="430"/>
                  <a:pt x="4653" y="430"/>
                </a:cubicBezTo>
                <a:cubicBezTo>
                  <a:pt x="4653" y="281"/>
                  <a:pt x="4571" y="244"/>
                  <a:pt x="4474" y="244"/>
                </a:cubicBezTo>
                <a:cubicBezTo>
                  <a:pt x="4385" y="244"/>
                  <a:pt x="4305" y="281"/>
                  <a:pt x="4243" y="327"/>
                </a:cubicBezTo>
                <a:cubicBezTo>
                  <a:pt x="4236" y="270"/>
                  <a:pt x="4218" y="262"/>
                  <a:pt x="4187" y="262"/>
                </a:cubicBezTo>
                <a:cubicBezTo>
                  <a:pt x="4071" y="262"/>
                  <a:pt x="4071" y="262"/>
                  <a:pt x="4071" y="262"/>
                </a:cubicBezTo>
                <a:cubicBezTo>
                  <a:pt x="4071" y="775"/>
                  <a:pt x="4071" y="775"/>
                  <a:pt x="4071" y="775"/>
                </a:cubicBezTo>
                <a:cubicBezTo>
                  <a:pt x="4045" y="783"/>
                  <a:pt x="4018" y="790"/>
                  <a:pt x="3988" y="790"/>
                </a:cubicBezTo>
                <a:cubicBezTo>
                  <a:pt x="3932" y="790"/>
                  <a:pt x="3905" y="772"/>
                  <a:pt x="3904" y="708"/>
                </a:cubicBezTo>
                <a:cubicBezTo>
                  <a:pt x="3904" y="384"/>
                  <a:pt x="3904" y="384"/>
                  <a:pt x="3904" y="384"/>
                </a:cubicBezTo>
                <a:cubicBezTo>
                  <a:pt x="3904" y="283"/>
                  <a:pt x="3895" y="262"/>
                  <a:pt x="3835" y="262"/>
                </a:cubicBezTo>
                <a:cubicBezTo>
                  <a:pt x="3732" y="262"/>
                  <a:pt x="3732" y="262"/>
                  <a:pt x="3732" y="262"/>
                </a:cubicBezTo>
                <a:cubicBezTo>
                  <a:pt x="3732" y="535"/>
                  <a:pt x="3732" y="535"/>
                  <a:pt x="3732" y="535"/>
                </a:cubicBezTo>
                <a:cubicBezTo>
                  <a:pt x="3732" y="728"/>
                  <a:pt x="3732" y="728"/>
                  <a:pt x="3732" y="728"/>
                </a:cubicBezTo>
                <a:cubicBezTo>
                  <a:pt x="3732" y="730"/>
                  <a:pt x="3732" y="730"/>
                  <a:pt x="3732" y="730"/>
                </a:cubicBezTo>
                <a:cubicBezTo>
                  <a:pt x="3732" y="794"/>
                  <a:pt x="3732" y="794"/>
                  <a:pt x="3732" y="794"/>
                </a:cubicBezTo>
                <a:cubicBezTo>
                  <a:pt x="3705" y="803"/>
                  <a:pt x="3676" y="811"/>
                  <a:pt x="3646" y="811"/>
                </a:cubicBezTo>
                <a:cubicBezTo>
                  <a:pt x="3589" y="811"/>
                  <a:pt x="3562" y="792"/>
                  <a:pt x="3562" y="726"/>
                </a:cubicBezTo>
                <a:cubicBezTo>
                  <a:pt x="3562" y="151"/>
                  <a:pt x="3562" y="151"/>
                  <a:pt x="3562" y="151"/>
                </a:cubicBezTo>
                <a:cubicBezTo>
                  <a:pt x="3562" y="62"/>
                  <a:pt x="3551" y="47"/>
                  <a:pt x="3489" y="47"/>
                </a:cubicBezTo>
                <a:cubicBezTo>
                  <a:pt x="3390" y="47"/>
                  <a:pt x="3390" y="47"/>
                  <a:pt x="3390" y="47"/>
                </a:cubicBezTo>
                <a:cubicBezTo>
                  <a:pt x="3390" y="556"/>
                  <a:pt x="3390" y="556"/>
                  <a:pt x="3390" y="556"/>
                </a:cubicBezTo>
                <a:cubicBezTo>
                  <a:pt x="3390" y="725"/>
                  <a:pt x="3390" y="725"/>
                  <a:pt x="3390" y="725"/>
                </a:cubicBezTo>
                <a:cubicBezTo>
                  <a:pt x="3390" y="748"/>
                  <a:pt x="3390" y="748"/>
                  <a:pt x="3390" y="748"/>
                </a:cubicBezTo>
                <a:cubicBezTo>
                  <a:pt x="3390" y="897"/>
                  <a:pt x="3461" y="934"/>
                  <a:pt x="3558" y="934"/>
                </a:cubicBezTo>
                <a:cubicBezTo>
                  <a:pt x="3635" y="934"/>
                  <a:pt x="3714" y="907"/>
                  <a:pt x="3774" y="871"/>
                </a:cubicBezTo>
                <a:cubicBezTo>
                  <a:pt x="3804" y="903"/>
                  <a:pt x="3848" y="914"/>
                  <a:pt x="3900" y="914"/>
                </a:cubicBezTo>
                <a:cubicBezTo>
                  <a:pt x="3959" y="914"/>
                  <a:pt x="4019" y="898"/>
                  <a:pt x="4071" y="874"/>
                </a:cubicBezTo>
                <a:cubicBezTo>
                  <a:pt x="4071" y="923"/>
                  <a:pt x="4071" y="923"/>
                  <a:pt x="4071" y="923"/>
                </a:cubicBezTo>
                <a:cubicBezTo>
                  <a:pt x="4246" y="923"/>
                  <a:pt x="4246" y="923"/>
                  <a:pt x="4246" y="923"/>
                </a:cubicBezTo>
                <a:cubicBezTo>
                  <a:pt x="4246" y="425"/>
                  <a:pt x="4246" y="425"/>
                  <a:pt x="4246" y="425"/>
                </a:cubicBezTo>
                <a:cubicBezTo>
                  <a:pt x="4288" y="409"/>
                  <a:pt x="4340" y="394"/>
                  <a:pt x="4397" y="394"/>
                </a:cubicBezTo>
                <a:cubicBezTo>
                  <a:pt x="4454" y="394"/>
                  <a:pt x="4479" y="414"/>
                  <a:pt x="4479" y="479"/>
                </a:cubicBezTo>
                <a:cubicBezTo>
                  <a:pt x="4479" y="556"/>
                  <a:pt x="4479" y="556"/>
                  <a:pt x="4479" y="556"/>
                </a:cubicBezTo>
                <a:cubicBezTo>
                  <a:pt x="4479" y="556"/>
                  <a:pt x="4479" y="556"/>
                  <a:pt x="4479" y="556"/>
                </a:cubicBezTo>
                <a:cubicBezTo>
                  <a:pt x="4479" y="748"/>
                  <a:pt x="4479" y="748"/>
                  <a:pt x="4479" y="748"/>
                </a:cubicBezTo>
                <a:cubicBezTo>
                  <a:pt x="4479" y="897"/>
                  <a:pt x="4551" y="934"/>
                  <a:pt x="4647" y="934"/>
                </a:cubicBezTo>
                <a:cubicBezTo>
                  <a:pt x="4727" y="934"/>
                  <a:pt x="4809" y="905"/>
                  <a:pt x="4870" y="866"/>
                </a:cubicBezTo>
                <a:cubicBezTo>
                  <a:pt x="4926" y="910"/>
                  <a:pt x="5002" y="934"/>
                  <a:pt x="5096" y="934"/>
                </a:cubicBezTo>
                <a:cubicBezTo>
                  <a:pt x="5229" y="934"/>
                  <a:pt x="5304" y="900"/>
                  <a:pt x="5357" y="869"/>
                </a:cubicBezTo>
                <a:cubicBezTo>
                  <a:pt x="5357" y="747"/>
                  <a:pt x="5357" y="747"/>
                  <a:pt x="5357" y="747"/>
                </a:cubicBezTo>
                <a:cubicBezTo>
                  <a:pt x="5300" y="747"/>
                  <a:pt x="5300" y="747"/>
                  <a:pt x="5300" y="747"/>
                </a:cubicBezTo>
                <a:cubicBezTo>
                  <a:pt x="5257" y="779"/>
                  <a:pt x="5199" y="803"/>
                  <a:pt x="5123" y="803"/>
                </a:cubicBezTo>
                <a:cubicBezTo>
                  <a:pt x="5021" y="803"/>
                  <a:pt x="4957" y="766"/>
                  <a:pt x="4949" y="633"/>
                </a:cubicBezTo>
                <a:cubicBezTo>
                  <a:pt x="5380" y="633"/>
                  <a:pt x="5380" y="633"/>
                  <a:pt x="5380" y="633"/>
                </a:cubicBezTo>
                <a:cubicBezTo>
                  <a:pt x="5380" y="627"/>
                  <a:pt x="5382" y="599"/>
                  <a:pt x="5382" y="576"/>
                </a:cubicBezTo>
                <a:close/>
                <a:moveTo>
                  <a:pt x="4951" y="522"/>
                </a:moveTo>
                <a:cubicBezTo>
                  <a:pt x="4965" y="398"/>
                  <a:pt x="5018" y="366"/>
                  <a:pt x="5083" y="366"/>
                </a:cubicBezTo>
                <a:cubicBezTo>
                  <a:pt x="5155" y="366"/>
                  <a:pt x="5196" y="404"/>
                  <a:pt x="5200" y="522"/>
                </a:cubicBezTo>
                <a:lnTo>
                  <a:pt x="4951" y="522"/>
                </a:lnTo>
                <a:close/>
                <a:moveTo>
                  <a:pt x="1197" y="156"/>
                </a:moveTo>
                <a:cubicBezTo>
                  <a:pt x="999" y="922"/>
                  <a:pt x="999" y="922"/>
                  <a:pt x="999" y="922"/>
                </a:cubicBezTo>
                <a:cubicBezTo>
                  <a:pt x="770" y="922"/>
                  <a:pt x="770" y="922"/>
                  <a:pt x="770" y="922"/>
                </a:cubicBezTo>
                <a:cubicBezTo>
                  <a:pt x="629" y="354"/>
                  <a:pt x="629" y="354"/>
                  <a:pt x="629" y="354"/>
                </a:cubicBezTo>
                <a:cubicBezTo>
                  <a:pt x="626" y="354"/>
                  <a:pt x="626" y="354"/>
                  <a:pt x="626" y="354"/>
                </a:cubicBezTo>
                <a:cubicBezTo>
                  <a:pt x="483" y="922"/>
                  <a:pt x="483" y="922"/>
                  <a:pt x="483" y="922"/>
                </a:cubicBezTo>
                <a:cubicBezTo>
                  <a:pt x="255" y="922"/>
                  <a:pt x="255" y="922"/>
                  <a:pt x="255" y="922"/>
                </a:cubicBezTo>
                <a:cubicBezTo>
                  <a:pt x="65" y="151"/>
                  <a:pt x="65" y="151"/>
                  <a:pt x="65" y="151"/>
                </a:cubicBezTo>
                <a:cubicBezTo>
                  <a:pt x="57" y="131"/>
                  <a:pt x="41" y="115"/>
                  <a:pt x="21" y="115"/>
                </a:cubicBezTo>
                <a:cubicBezTo>
                  <a:pt x="0" y="115"/>
                  <a:pt x="0" y="115"/>
                  <a:pt x="0" y="115"/>
                </a:cubicBezTo>
                <a:cubicBezTo>
                  <a:pt x="0" y="0"/>
                  <a:pt x="0" y="0"/>
                  <a:pt x="0" y="0"/>
                </a:cubicBezTo>
                <a:cubicBezTo>
                  <a:pt x="376" y="0"/>
                  <a:pt x="376" y="0"/>
                  <a:pt x="376" y="0"/>
                </a:cubicBezTo>
                <a:cubicBezTo>
                  <a:pt x="376" y="115"/>
                  <a:pt x="376" y="115"/>
                  <a:pt x="376" y="115"/>
                </a:cubicBezTo>
                <a:cubicBezTo>
                  <a:pt x="266" y="115"/>
                  <a:pt x="266" y="115"/>
                  <a:pt x="266" y="115"/>
                </a:cubicBezTo>
                <a:cubicBezTo>
                  <a:pt x="396" y="693"/>
                  <a:pt x="396" y="693"/>
                  <a:pt x="396" y="693"/>
                </a:cubicBezTo>
                <a:cubicBezTo>
                  <a:pt x="399" y="693"/>
                  <a:pt x="399" y="693"/>
                  <a:pt x="399" y="693"/>
                </a:cubicBezTo>
                <a:cubicBezTo>
                  <a:pt x="572" y="0"/>
                  <a:pt x="572" y="0"/>
                  <a:pt x="572" y="0"/>
                </a:cubicBezTo>
                <a:cubicBezTo>
                  <a:pt x="730" y="0"/>
                  <a:pt x="730" y="0"/>
                  <a:pt x="730" y="0"/>
                </a:cubicBezTo>
                <a:cubicBezTo>
                  <a:pt x="901" y="693"/>
                  <a:pt x="901" y="693"/>
                  <a:pt x="901" y="693"/>
                </a:cubicBezTo>
                <a:cubicBezTo>
                  <a:pt x="904" y="693"/>
                  <a:pt x="904" y="693"/>
                  <a:pt x="904" y="693"/>
                </a:cubicBezTo>
                <a:cubicBezTo>
                  <a:pt x="1021" y="205"/>
                  <a:pt x="1021" y="205"/>
                  <a:pt x="1021" y="205"/>
                </a:cubicBezTo>
                <a:cubicBezTo>
                  <a:pt x="1041" y="147"/>
                  <a:pt x="1027" y="115"/>
                  <a:pt x="976" y="115"/>
                </a:cubicBezTo>
                <a:cubicBezTo>
                  <a:pt x="926" y="115"/>
                  <a:pt x="926" y="115"/>
                  <a:pt x="926" y="115"/>
                </a:cubicBezTo>
                <a:cubicBezTo>
                  <a:pt x="926" y="0"/>
                  <a:pt x="926" y="0"/>
                  <a:pt x="926" y="0"/>
                </a:cubicBezTo>
                <a:cubicBezTo>
                  <a:pt x="1267" y="0"/>
                  <a:pt x="1267" y="0"/>
                  <a:pt x="1267" y="0"/>
                </a:cubicBezTo>
                <a:cubicBezTo>
                  <a:pt x="1267" y="115"/>
                  <a:pt x="1267" y="115"/>
                  <a:pt x="1267" y="115"/>
                </a:cubicBezTo>
                <a:cubicBezTo>
                  <a:pt x="1248" y="115"/>
                  <a:pt x="1248" y="115"/>
                  <a:pt x="1248" y="115"/>
                </a:cubicBezTo>
                <a:cubicBezTo>
                  <a:pt x="1225" y="115"/>
                  <a:pt x="1205" y="132"/>
                  <a:pt x="1197" y="156"/>
                </a:cubicBezTo>
                <a:close/>
              </a:path>
            </a:pathLst>
          </a:custGeom>
          <a:solidFill>
            <a:srgbClr val="006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70000" indent="-270000" algn="l" defTabSz="914400" rtl="0" eaLnBrk="1" latinLnBrk="0" hangingPunct="1">
              <a:spcBef>
                <a:spcPts val="0"/>
              </a:spcBef>
              <a:buFontTx/>
              <a:buNone/>
              <a:defRPr sz="2000" b="0" kern="1200">
                <a:solidFill>
                  <a:schemeClr val="tx1"/>
                </a:solidFill>
                <a:latin typeface="+mn-lt"/>
                <a:ea typeface="+mn-ea"/>
                <a:cs typeface="+mn-cs"/>
              </a:defRPr>
            </a:lvl1pPr>
            <a:lvl2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2pPr>
            <a:lvl3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3pPr>
            <a:lvl4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4pPr>
            <a:lvl5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5pPr>
            <a:lvl6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6pPr>
            <a:lvl7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7pPr>
            <a:lvl8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8pPr>
            <a:lvl9pPr marL="0" marR="0" indent="0" algn="l" defTabSz="914400" rtl="0" eaLnBrk="1" fontAlgn="auto" latinLnBrk="0" hangingPunct="1">
              <a:lnSpc>
                <a:spcPct val="98000"/>
              </a:lnSpc>
              <a:spcBef>
                <a:spcPts val="0"/>
              </a:spcBef>
              <a:spcAft>
                <a:spcPts val="0"/>
              </a:spcAft>
              <a:buFontTx/>
              <a:buNone/>
              <a:defRPr kumimoji="0" sz="2000" b="0" i="0" u="none" kern="1200" baseline="0">
                <a:solidFill>
                  <a:schemeClr val="tx1">
                    <a:lumMod val="100000"/>
                  </a:schemeClr>
                </a:solidFill>
                <a:latin typeface="Arial" panose="020B0604020202020204" pitchFamily="34" charset="0"/>
                <a:ea typeface="+mn-ea"/>
                <a:cs typeface="+mn-cs"/>
              </a:defRPr>
            </a:lvl9pPr>
          </a:lstStyle>
          <a:p>
            <a:pPr marL="0" lvl="0" indent="0" algn="l" defTabSz="914400" rtl="0" eaLnBrk="1" latinLnBrk="0" hangingPunct="1">
              <a:lnSpc>
                <a:spcPct val="98000"/>
              </a:lnSpc>
              <a:spcBef>
                <a:spcPts val="0"/>
              </a:spcBef>
            </a:pPr>
            <a:r>
              <a:rPr lang="en-GB" dirty="0"/>
              <a:t> </a:t>
            </a:r>
          </a:p>
        </p:txBody>
      </p:sp>
      <p:sp>
        <p:nvSpPr>
          <p:cNvPr id="19" name="Rectangle 4_for hiding placeholders not needed (PHJU)">
            <a:extLst>
              <a:ext uri="{FF2B5EF4-FFF2-40B4-BE49-F238E27FC236}">
                <a16:creationId xmlns:a16="http://schemas.microsoft.com/office/drawing/2014/main" xmlns="" id="{65CBD84D-2C0C-47EA-B84A-C35E84015785}"/>
              </a:ext>
            </a:extLst>
          </p:cNvPr>
          <p:cNvSpPr>
            <a:spLocks noGrp="1"/>
          </p:cNvSpPr>
          <p:nvPr>
            <p:ph type="body" idx="1007" hasCustomPrompt="1"/>
            <p:custDataLst>
              <p:custData r:id="rId4"/>
            </p:custDataLst>
          </p:nvPr>
        </p:nvSpPr>
        <p:spPr>
          <a:xfrm>
            <a:off x="0" y="5149042"/>
            <a:ext cx="9144000" cy="102283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defTabSz="685800" rtl="0" eaLnBrk="1" latinLnBrk="0" hangingPunct="1">
              <a:lnSpc>
                <a:spcPct val="98000"/>
              </a:lnSpc>
              <a:spcBef>
                <a:spcPts val="0"/>
              </a:spcBef>
              <a:buFont typeface="Wingdings" panose="05000000000000000000" pitchFamily="2" charset="2"/>
              <a:buNone/>
              <a:defRPr/>
            </a:lvl1pPr>
          </a:lstStyle>
          <a:p>
            <a:pPr algn="ctr"/>
            <a:r>
              <a:rPr lang="en-GB"/>
              <a:t> </a:t>
            </a:r>
            <a:endParaRPr lang="en-GB" dirty="0"/>
          </a:p>
        </p:txBody>
      </p:sp>
    </p:spTree>
    <p:extLst>
      <p:ext uri="{BB962C8B-B14F-4D97-AF65-F5344CB8AC3E}">
        <p14:creationId xmlns:p14="http://schemas.microsoft.com/office/powerpoint/2010/main" val="420780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Opening Slide 3L Blue">
    <p:bg>
      <p:bgPr>
        <a:solidFill>
          <a:srgbClr val="41B4D2"/>
        </a:solidFill>
        <a:effectLst/>
      </p:bgPr>
    </p:bg>
    <p:spTree>
      <p:nvGrpSpPr>
        <p:cNvPr id="1" name=""/>
        <p:cNvGrpSpPr/>
        <p:nvPr/>
      </p:nvGrpSpPr>
      <p:grpSpPr>
        <a:xfrm>
          <a:off x="0" y="0"/>
          <a:ext cx="0" cy="0"/>
          <a:chOff x="0" y="0"/>
          <a:chExt cx="0" cy="0"/>
        </a:xfrm>
      </p:grpSpPr>
      <p:sp>
        <p:nvSpPr>
          <p:cNvPr id="3" name="Title 2  ">
            <a:extLst>
              <a:ext uri="{FF2B5EF4-FFF2-40B4-BE49-F238E27FC236}">
                <a16:creationId xmlns:a16="http://schemas.microsoft.com/office/drawing/2014/main" xmlns="" id="{192D5A58-AEE7-4306-9C91-9CAD3E461182}"/>
              </a:ext>
            </a:extLst>
          </p:cNvPr>
          <p:cNvSpPr>
            <a:spLocks noGrp="1"/>
          </p:cNvSpPr>
          <p:nvPr>
            <p:ph type="title" hasCustomPrompt="1"/>
          </p:nvPr>
        </p:nvSpPr>
        <p:spPr>
          <a:xfrm>
            <a:off x="213030" y="211456"/>
            <a:ext cx="1938447" cy="545337"/>
          </a:xfrm>
        </p:spPr>
        <p:txBody>
          <a:bodyPr wrap="none" lIns="115200" rIns="90000"/>
          <a:lstStyle>
            <a:lvl1pPr>
              <a:defRPr baseline="0"/>
            </a:lvl1pPr>
          </a:lstStyle>
          <a:p>
            <a:r>
              <a:rPr lang="en-GB" dirty="0"/>
              <a:t>[Title]</a:t>
            </a:r>
          </a:p>
        </p:txBody>
      </p:sp>
      <p:sp>
        <p:nvSpPr>
          <p:cNvPr id="13" name="Frame text 12  ">
            <a:extLst>
              <a:ext uri="{FF2B5EF4-FFF2-40B4-BE49-F238E27FC236}">
                <a16:creationId xmlns:a16="http://schemas.microsoft.com/office/drawing/2014/main" xmlns="" id="{63C16955-3CEE-436B-BDC7-CFFC49469D07}"/>
              </a:ext>
            </a:extLst>
          </p:cNvPr>
          <p:cNvSpPr>
            <a:spLocks noGrp="1"/>
          </p:cNvSpPr>
          <p:nvPr>
            <p:ph type="body" sz="quarter" idx="11" hasCustomPrompt="1"/>
          </p:nvPr>
        </p:nvSpPr>
        <p:spPr>
          <a:xfrm>
            <a:off x="213031" y="747704"/>
            <a:ext cx="4938756" cy="545337"/>
          </a:xfrm>
          <a:solidFill>
            <a:srgbClr val="F5AF82"/>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[Capital letters]</a:t>
            </a:r>
          </a:p>
        </p:txBody>
      </p:sp>
      <p:sp>
        <p:nvSpPr>
          <p:cNvPr id="15" name="Frame text 12  ">
            <a:extLst>
              <a:ext uri="{FF2B5EF4-FFF2-40B4-BE49-F238E27FC236}">
                <a16:creationId xmlns:a16="http://schemas.microsoft.com/office/drawing/2014/main" xmlns="" id="{40A951FA-DFE5-4B93-ACE6-44227BA530A7}"/>
              </a:ext>
            </a:extLst>
          </p:cNvPr>
          <p:cNvSpPr>
            <a:spLocks noGrp="1"/>
          </p:cNvSpPr>
          <p:nvPr>
            <p:ph type="body" sz="quarter" idx="12" hasCustomPrompt="1"/>
          </p:nvPr>
        </p:nvSpPr>
        <p:spPr>
          <a:xfrm>
            <a:off x="213031" y="1820200"/>
            <a:ext cx="2948339" cy="545337"/>
          </a:xfrm>
          <a:noFill/>
        </p:spPr>
        <p:txBody>
          <a:bodyPr wrap="none" lIns="115200" tIns="36000" rIns="90000" anchor="ctr" anchorCtr="0">
            <a:spAutoFit/>
          </a:bodyPr>
          <a:lstStyle>
            <a:lvl1pPr marL="0" indent="0">
              <a:lnSpc>
                <a:spcPct val="98000"/>
              </a:lnSpc>
              <a:buFontTx/>
              <a:buNone/>
              <a:defRPr sz="3375" cap="all" baseline="0">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[Subtitle]</a:t>
            </a:r>
          </a:p>
        </p:txBody>
      </p:sp>
      <p:sp>
        <p:nvSpPr>
          <p:cNvPr id="6" name="Frame text 12  ">
            <a:extLst>
              <a:ext uri="{FF2B5EF4-FFF2-40B4-BE49-F238E27FC236}">
                <a16:creationId xmlns:a16="http://schemas.microsoft.com/office/drawing/2014/main" xmlns="" id="{819BC091-C00B-464F-8AD0-6089C44EBBA5}"/>
              </a:ext>
            </a:extLst>
          </p:cNvPr>
          <p:cNvSpPr>
            <a:spLocks noGrp="1"/>
          </p:cNvSpPr>
          <p:nvPr>
            <p:ph type="body" sz="quarter" idx="13" hasCustomPrompt="1"/>
          </p:nvPr>
        </p:nvSpPr>
        <p:spPr>
          <a:xfrm>
            <a:off x="213031" y="1283953"/>
            <a:ext cx="3438538" cy="545337"/>
          </a:xfrm>
          <a:solidFill>
            <a:srgbClr val="5F8CA0"/>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[ROW THREE]</a:t>
            </a:r>
          </a:p>
        </p:txBody>
      </p:sp>
      <p:sp>
        <p:nvSpPr>
          <p:cNvPr id="37" name="Frame textbox 36  ">
            <a:extLst>
              <a:ext uri="{FF2B5EF4-FFF2-40B4-BE49-F238E27FC236}">
                <a16:creationId xmlns:a16="http://schemas.microsoft.com/office/drawing/2014/main" xmlns="" id="{2821F76A-FCB8-4B0F-A5BF-7E9F76F1B57B}"/>
              </a:ext>
            </a:extLst>
          </p:cNvPr>
          <p:cNvSpPr txBox="1">
            <a:spLocks/>
          </p:cNvSpPr>
          <p:nvPr userDrawn="1"/>
        </p:nvSpPr>
        <p:spPr>
          <a:xfrm>
            <a:off x="450093" y="4830636"/>
            <a:ext cx="65676" cy="123111"/>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solidFill>
                  <a:schemeClr val="bg1"/>
                </a:solidFill>
                <a:latin typeface="Arial" panose="020B0604020202020204" pitchFamily="34" charset="0"/>
              </a:rPr>
              <a:t>|</a:t>
            </a:r>
            <a:endParaRPr lang="nl-NL" sz="800" b="1" i="0" baseline="0" dirty="0">
              <a:solidFill>
                <a:schemeClr val="bg1"/>
              </a:solidFill>
              <a:latin typeface="Arial" panose="020B0604020202020204" pitchFamily="34" charset="0"/>
            </a:endParaRPr>
          </a:p>
        </p:txBody>
      </p:sp>
      <p:sp>
        <p:nvSpPr>
          <p:cNvPr id="4" name="Frame date 3  ">
            <a:extLst>
              <a:ext uri="{FF2B5EF4-FFF2-40B4-BE49-F238E27FC236}">
                <a16:creationId xmlns:a16="http://schemas.microsoft.com/office/drawing/2014/main" xmlns="" id="{1EE8CFC4-937A-4C1F-8655-6D8D77C1AEB5}"/>
              </a:ext>
            </a:extLst>
          </p:cNvPr>
          <p:cNvSpPr>
            <a:spLocks noGrp="1"/>
          </p:cNvSpPr>
          <p:nvPr>
            <p:ph type="dt" sz="half" idx="14"/>
          </p:nvPr>
        </p:nvSpPr>
        <p:spPr>
          <a:xfrm>
            <a:off x="212760" y="2509560"/>
            <a:ext cx="1620000" cy="189000"/>
          </a:xfrm>
        </p:spPr>
        <p:txBody>
          <a:bodyPr/>
          <a:lstStyle>
            <a:lvl1pPr>
              <a:defRPr>
                <a:solidFill>
                  <a:schemeClr val="bg1"/>
                </a:solidFill>
              </a:defRPr>
            </a:lvl1pPr>
          </a:lstStyle>
          <a:p>
            <a:fld id="{8930B294-68E1-455C-BC9F-A3A01E4C486C}" type="datetime1">
              <a:rPr lang="en-GB" noProof="1" smtClean="0"/>
              <a:t>23/04/2020</a:t>
            </a:fld>
            <a:endParaRPr lang="en-GB" noProof="1"/>
          </a:p>
        </p:txBody>
      </p:sp>
      <p:sp>
        <p:nvSpPr>
          <p:cNvPr id="5" name="Frame footer 4  ">
            <a:extLst>
              <a:ext uri="{FF2B5EF4-FFF2-40B4-BE49-F238E27FC236}">
                <a16:creationId xmlns:a16="http://schemas.microsoft.com/office/drawing/2014/main" xmlns="" id="{9ECD5618-5FDB-44B4-A846-36C0E329F174}"/>
              </a:ext>
            </a:extLst>
          </p:cNvPr>
          <p:cNvSpPr>
            <a:spLocks noGrp="1"/>
          </p:cNvSpPr>
          <p:nvPr>
            <p:ph type="ftr" sz="quarter" idx="15"/>
          </p:nvPr>
        </p:nvSpPr>
        <p:spPr/>
        <p:txBody>
          <a:bodyPr/>
          <a:lstStyle>
            <a:lvl1pPr>
              <a:defRPr>
                <a:solidFill>
                  <a:schemeClr val="bg1"/>
                </a:solidFill>
              </a:defRPr>
            </a:lvl1pPr>
          </a:lstStyle>
          <a:p>
            <a:r>
              <a:rPr lang="en-GB" noProof="1"/>
              <a:t>Author | GBU | Division | Department | Confidentiality | © Worldline</a:t>
            </a:r>
          </a:p>
        </p:txBody>
      </p:sp>
      <p:sp>
        <p:nvSpPr>
          <p:cNvPr id="7" name="Frame slide number 6  ">
            <a:extLst>
              <a:ext uri="{FF2B5EF4-FFF2-40B4-BE49-F238E27FC236}">
                <a16:creationId xmlns:a16="http://schemas.microsoft.com/office/drawing/2014/main" xmlns="" id="{51F4148E-347F-4356-8F31-185FAB263E65}"/>
              </a:ext>
            </a:extLst>
          </p:cNvPr>
          <p:cNvSpPr>
            <a:spLocks noGrp="1"/>
          </p:cNvSpPr>
          <p:nvPr>
            <p:ph type="sldNum" sz="quarter" idx="16"/>
          </p:nvPr>
        </p:nvSpPr>
        <p:spPr/>
        <p:txBody>
          <a:bodyPr/>
          <a:lstStyle>
            <a:lvl1pPr>
              <a:defRPr>
                <a:solidFill>
                  <a:schemeClr val="bg1"/>
                </a:solidFill>
              </a:defRPr>
            </a:lvl1pPr>
          </a:lstStyle>
          <a:p>
            <a:fld id="{1336C48C-F87C-4E4B-81EF-5027B17D1F61}" type="slidenum">
              <a:rPr lang="en-GB" noProof="1" smtClean="0"/>
              <a:pPr/>
              <a:t>‹N°›</a:t>
            </a:fld>
            <a:endParaRPr lang="en-GB" noProof="1"/>
          </a:p>
        </p:txBody>
      </p:sp>
      <p:sp>
        <p:nvSpPr>
          <p:cNvPr id="8" name="LS_equensWorldline  (JU-Free) " hidden="1">
            <a:extLst>
              <a:ext uri="{FF2B5EF4-FFF2-40B4-BE49-F238E27FC236}">
                <a16:creationId xmlns:a16="http://schemas.microsoft.com/office/drawing/2014/main" xmlns="" id="{53EC061A-2BA7-4324-94F0-16648671BC22}"/>
              </a:ext>
            </a:extLst>
          </p:cNvPr>
          <p:cNvSpPr>
            <a:spLocks/>
          </p:cNvSpPr>
          <p:nvPr userDrawn="1"/>
        </p:nvSpPr>
        <p:spPr bwMode="auto">
          <a:xfrm>
            <a:off x="6631782" y="4704840"/>
            <a:ext cx="2296716" cy="267891"/>
          </a:xfrm>
          <a:custGeom>
            <a:avLst/>
            <a:gdLst>
              <a:gd name="T0" fmla="*/ 625 w 9643"/>
              <a:gd name="T1" fmla="*/ 744 h 1128"/>
              <a:gd name="T2" fmla="*/ 652 w 9643"/>
              <a:gd name="T3" fmla="*/ 572 h 1128"/>
              <a:gd name="T4" fmla="*/ 201 w 9643"/>
              <a:gd name="T5" fmla="*/ 518 h 1128"/>
              <a:gd name="T6" fmla="*/ 989 w 9643"/>
              <a:gd name="T7" fmla="*/ 244 h 1128"/>
              <a:gd name="T8" fmla="*/ 1091 w 9643"/>
              <a:gd name="T9" fmla="*/ 1028 h 1128"/>
              <a:gd name="T10" fmla="*/ 1374 w 9643"/>
              <a:gd name="T11" fmla="*/ 997 h 1128"/>
              <a:gd name="T12" fmla="*/ 1180 w 9643"/>
              <a:gd name="T13" fmla="*/ 396 h 1128"/>
              <a:gd name="T14" fmla="*/ 9047 w 9643"/>
              <a:gd name="T15" fmla="*/ 794 h 1128"/>
              <a:gd name="T16" fmla="*/ 8458 w 9643"/>
              <a:gd name="T17" fmla="*/ 324 h 1128"/>
              <a:gd name="T18" fmla="*/ 8162 w 9643"/>
              <a:gd name="T19" fmla="*/ 804 h 1128"/>
              <a:gd name="T20" fmla="*/ 7927 w 9643"/>
              <a:gd name="T21" fmla="*/ 532 h 1128"/>
              <a:gd name="T22" fmla="*/ 7750 w 9643"/>
              <a:gd name="T23" fmla="*/ 722 h 1128"/>
              <a:gd name="T24" fmla="*/ 7570 w 9643"/>
              <a:gd name="T25" fmla="*/ 721 h 1128"/>
              <a:gd name="T26" fmla="*/ 8062 w 9643"/>
              <a:gd name="T27" fmla="*/ 927 h 1128"/>
              <a:gd name="T28" fmla="*/ 8101 w 9643"/>
              <a:gd name="T29" fmla="*/ 929 h 1128"/>
              <a:gd name="T30" fmla="*/ 8461 w 9643"/>
              <a:gd name="T31" fmla="*/ 421 h 1128"/>
              <a:gd name="T32" fmla="*/ 8703 w 9643"/>
              <a:gd name="T33" fmla="*/ 744 h 1128"/>
              <a:gd name="T34" fmla="*/ 9616 w 9643"/>
              <a:gd name="T35" fmla="*/ 743 h 1128"/>
              <a:gd name="T36" fmla="*/ 9643 w 9643"/>
              <a:gd name="T37" fmla="*/ 573 h 1128"/>
              <a:gd name="T38" fmla="*/ 6409 w 9643"/>
              <a:gd name="T39" fmla="*/ 248 h 1128"/>
              <a:gd name="T40" fmla="*/ 6219 w 9643"/>
              <a:gd name="T41" fmla="*/ 913 h 1128"/>
              <a:gd name="T42" fmla="*/ 6409 w 9643"/>
              <a:gd name="T43" fmla="*/ 248 h 1128"/>
              <a:gd name="T44" fmla="*/ 7908 w 9643"/>
              <a:gd name="T45" fmla="*/ 125 h 1128"/>
              <a:gd name="T46" fmla="*/ 5741 w 9643"/>
              <a:gd name="T47" fmla="*/ 766 h 1128"/>
              <a:gd name="T48" fmla="*/ 5273 w 9643"/>
              <a:gd name="T49" fmla="*/ 589 h 1128"/>
              <a:gd name="T50" fmla="*/ 5674 w 9643"/>
              <a:gd name="T51" fmla="*/ 451 h 1128"/>
              <a:gd name="T52" fmla="*/ 3803 w 9643"/>
              <a:gd name="T53" fmla="*/ 929 h 1128"/>
              <a:gd name="T54" fmla="*/ 3921 w 9643"/>
              <a:gd name="T55" fmla="*/ 741 h 1128"/>
              <a:gd name="T56" fmla="*/ 4081 w 9643"/>
              <a:gd name="T57" fmla="*/ 424 h 1128"/>
              <a:gd name="T58" fmla="*/ 4105 w 9643"/>
              <a:gd name="T59" fmla="*/ 713 h 1128"/>
              <a:gd name="T60" fmla="*/ 4696 w 9643"/>
              <a:gd name="T61" fmla="*/ 353 h 1128"/>
              <a:gd name="T62" fmla="*/ 4045 w 9643"/>
              <a:gd name="T63" fmla="*/ 114 h 1128"/>
              <a:gd name="T64" fmla="*/ 4457 w 9643"/>
              <a:gd name="T65" fmla="*/ 690 h 1128"/>
              <a:gd name="T66" fmla="*/ 4985 w 9643"/>
              <a:gd name="T67" fmla="*/ 690 h 1128"/>
              <a:gd name="T68" fmla="*/ 5363 w 9643"/>
              <a:gd name="T69" fmla="*/ 0 h 1128"/>
              <a:gd name="T70" fmla="*/ 2172 w 9643"/>
              <a:gd name="T71" fmla="*/ 592 h 1128"/>
              <a:gd name="T72" fmla="*/ 2062 w 9643"/>
              <a:gd name="T73" fmla="*/ 264 h 1128"/>
              <a:gd name="T74" fmla="*/ 1638 w 9643"/>
              <a:gd name="T75" fmla="*/ 627 h 1128"/>
              <a:gd name="T76" fmla="*/ 1643 w 9643"/>
              <a:gd name="T77" fmla="*/ 931 h 1128"/>
              <a:gd name="T78" fmla="*/ 2056 w 9643"/>
              <a:gd name="T79" fmla="*/ 930 h 1128"/>
              <a:gd name="T80" fmla="*/ 2735 w 9643"/>
              <a:gd name="T81" fmla="*/ 743 h 1128"/>
              <a:gd name="T82" fmla="*/ 2509 w 9643"/>
              <a:gd name="T83" fmla="*/ 247 h 1128"/>
              <a:gd name="T84" fmla="*/ 7385 w 9643"/>
              <a:gd name="T85" fmla="*/ 45 h 1128"/>
              <a:gd name="T86" fmla="*/ 6846 w 9643"/>
              <a:gd name="T87" fmla="*/ 797 h 1128"/>
              <a:gd name="T88" fmla="*/ 6691 w 9643"/>
              <a:gd name="T89" fmla="*/ 149 h 1128"/>
              <a:gd name="T90" fmla="*/ 6511 w 9643"/>
              <a:gd name="T91" fmla="*/ 744 h 1128"/>
              <a:gd name="T92" fmla="*/ 7339 w 9643"/>
              <a:gd name="T93" fmla="*/ 913 h 1128"/>
              <a:gd name="T94" fmla="*/ 7135 w 9643"/>
              <a:gd name="T95" fmla="*/ 801 h 1128"/>
              <a:gd name="T96" fmla="*/ 3492 w 9643"/>
              <a:gd name="T97" fmla="*/ 426 h 1128"/>
              <a:gd name="T98" fmla="*/ 3069 w 9643"/>
              <a:gd name="T99" fmla="*/ 420 h 1128"/>
              <a:gd name="T100" fmla="*/ 3066 w 9643"/>
              <a:gd name="T101" fmla="*/ 323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43" h="1128">
                <a:moveTo>
                  <a:pt x="339" y="244"/>
                </a:moveTo>
                <a:cubicBezTo>
                  <a:pt x="146" y="244"/>
                  <a:pt x="0" y="377"/>
                  <a:pt x="0" y="591"/>
                </a:cubicBezTo>
                <a:cubicBezTo>
                  <a:pt x="0" y="801"/>
                  <a:pt x="125" y="931"/>
                  <a:pt x="352" y="931"/>
                </a:cubicBezTo>
                <a:cubicBezTo>
                  <a:pt x="492" y="931"/>
                  <a:pt x="570" y="896"/>
                  <a:pt x="625" y="866"/>
                </a:cubicBezTo>
                <a:cubicBezTo>
                  <a:pt x="625" y="744"/>
                  <a:pt x="625" y="744"/>
                  <a:pt x="625" y="744"/>
                </a:cubicBezTo>
                <a:cubicBezTo>
                  <a:pt x="566" y="744"/>
                  <a:pt x="566" y="744"/>
                  <a:pt x="566" y="744"/>
                </a:cubicBezTo>
                <a:cubicBezTo>
                  <a:pt x="521" y="776"/>
                  <a:pt x="460" y="800"/>
                  <a:pt x="382" y="800"/>
                </a:cubicBezTo>
                <a:cubicBezTo>
                  <a:pt x="274" y="800"/>
                  <a:pt x="208" y="763"/>
                  <a:pt x="199" y="629"/>
                </a:cubicBezTo>
                <a:cubicBezTo>
                  <a:pt x="649" y="629"/>
                  <a:pt x="649" y="629"/>
                  <a:pt x="649" y="629"/>
                </a:cubicBezTo>
                <a:cubicBezTo>
                  <a:pt x="649" y="623"/>
                  <a:pt x="652" y="595"/>
                  <a:pt x="652" y="572"/>
                </a:cubicBezTo>
                <a:cubicBezTo>
                  <a:pt x="652" y="352"/>
                  <a:pt x="543" y="244"/>
                  <a:pt x="339" y="244"/>
                </a:cubicBezTo>
                <a:close/>
                <a:moveTo>
                  <a:pt x="201" y="518"/>
                </a:moveTo>
                <a:cubicBezTo>
                  <a:pt x="216" y="393"/>
                  <a:pt x="272" y="361"/>
                  <a:pt x="339" y="361"/>
                </a:cubicBezTo>
                <a:cubicBezTo>
                  <a:pt x="415" y="361"/>
                  <a:pt x="457" y="399"/>
                  <a:pt x="461" y="518"/>
                </a:cubicBezTo>
                <a:lnTo>
                  <a:pt x="201" y="518"/>
                </a:lnTo>
                <a:close/>
                <a:moveTo>
                  <a:pt x="1374" y="997"/>
                </a:moveTo>
                <a:cubicBezTo>
                  <a:pt x="1374" y="264"/>
                  <a:pt x="1374" y="264"/>
                  <a:pt x="1374" y="264"/>
                </a:cubicBezTo>
                <a:cubicBezTo>
                  <a:pt x="1257" y="264"/>
                  <a:pt x="1257" y="264"/>
                  <a:pt x="1257" y="264"/>
                </a:cubicBezTo>
                <a:cubicBezTo>
                  <a:pt x="1237" y="264"/>
                  <a:pt x="1205" y="270"/>
                  <a:pt x="1189" y="327"/>
                </a:cubicBezTo>
                <a:cubicBezTo>
                  <a:pt x="1143" y="276"/>
                  <a:pt x="1083" y="244"/>
                  <a:pt x="989" y="244"/>
                </a:cubicBezTo>
                <a:cubicBezTo>
                  <a:pt x="854" y="244"/>
                  <a:pt x="695" y="364"/>
                  <a:pt x="695" y="610"/>
                </a:cubicBezTo>
                <a:cubicBezTo>
                  <a:pt x="695" y="861"/>
                  <a:pt x="845" y="929"/>
                  <a:pt x="984" y="929"/>
                </a:cubicBezTo>
                <a:cubicBezTo>
                  <a:pt x="1071" y="929"/>
                  <a:pt x="1135" y="901"/>
                  <a:pt x="1180" y="863"/>
                </a:cubicBezTo>
                <a:cubicBezTo>
                  <a:pt x="1180" y="1028"/>
                  <a:pt x="1180" y="1028"/>
                  <a:pt x="1180" y="1028"/>
                </a:cubicBezTo>
                <a:cubicBezTo>
                  <a:pt x="1091" y="1028"/>
                  <a:pt x="1091" y="1028"/>
                  <a:pt x="1091" y="1028"/>
                </a:cubicBezTo>
                <a:cubicBezTo>
                  <a:pt x="1091" y="1128"/>
                  <a:pt x="1091" y="1128"/>
                  <a:pt x="1091" y="1128"/>
                </a:cubicBezTo>
                <a:cubicBezTo>
                  <a:pt x="1457" y="1128"/>
                  <a:pt x="1457" y="1128"/>
                  <a:pt x="1457" y="1128"/>
                </a:cubicBezTo>
                <a:cubicBezTo>
                  <a:pt x="1457" y="1028"/>
                  <a:pt x="1457" y="1028"/>
                  <a:pt x="1457" y="1028"/>
                </a:cubicBezTo>
                <a:cubicBezTo>
                  <a:pt x="1407" y="1028"/>
                  <a:pt x="1407" y="1028"/>
                  <a:pt x="1407" y="1028"/>
                </a:cubicBezTo>
                <a:cubicBezTo>
                  <a:pt x="1391" y="1028"/>
                  <a:pt x="1374" y="1012"/>
                  <a:pt x="1374" y="997"/>
                </a:cubicBezTo>
                <a:close/>
                <a:moveTo>
                  <a:pt x="1180" y="785"/>
                </a:moveTo>
                <a:cubicBezTo>
                  <a:pt x="1146" y="806"/>
                  <a:pt x="1102" y="819"/>
                  <a:pt x="1049" y="819"/>
                </a:cubicBezTo>
                <a:cubicBezTo>
                  <a:pt x="969" y="819"/>
                  <a:pt x="891" y="786"/>
                  <a:pt x="891" y="607"/>
                </a:cubicBezTo>
                <a:cubicBezTo>
                  <a:pt x="891" y="441"/>
                  <a:pt x="973" y="373"/>
                  <a:pt x="1065" y="373"/>
                </a:cubicBezTo>
                <a:cubicBezTo>
                  <a:pt x="1105" y="373"/>
                  <a:pt x="1147" y="384"/>
                  <a:pt x="1180" y="396"/>
                </a:cubicBezTo>
                <a:lnTo>
                  <a:pt x="1180" y="785"/>
                </a:lnTo>
                <a:close/>
                <a:moveTo>
                  <a:pt x="9643" y="573"/>
                </a:moveTo>
                <a:cubicBezTo>
                  <a:pt x="9643" y="354"/>
                  <a:pt x="9535" y="247"/>
                  <a:pt x="9331" y="247"/>
                </a:cubicBezTo>
                <a:cubicBezTo>
                  <a:pt x="9139" y="247"/>
                  <a:pt x="8994" y="378"/>
                  <a:pt x="8994" y="591"/>
                </a:cubicBezTo>
                <a:cubicBezTo>
                  <a:pt x="8994" y="672"/>
                  <a:pt x="9012" y="740"/>
                  <a:pt x="9047" y="794"/>
                </a:cubicBezTo>
                <a:cubicBezTo>
                  <a:pt x="9023" y="801"/>
                  <a:pt x="8997" y="806"/>
                  <a:pt x="8970" y="806"/>
                </a:cubicBezTo>
                <a:cubicBezTo>
                  <a:pt x="8919" y="806"/>
                  <a:pt x="8891" y="792"/>
                  <a:pt x="8884" y="745"/>
                </a:cubicBezTo>
                <a:cubicBezTo>
                  <a:pt x="8884" y="427"/>
                  <a:pt x="8884" y="427"/>
                  <a:pt x="8884" y="427"/>
                </a:cubicBezTo>
                <a:cubicBezTo>
                  <a:pt x="8884" y="278"/>
                  <a:pt x="8799" y="248"/>
                  <a:pt x="8698" y="248"/>
                </a:cubicBezTo>
                <a:cubicBezTo>
                  <a:pt x="8606" y="248"/>
                  <a:pt x="8523" y="278"/>
                  <a:pt x="8458" y="324"/>
                </a:cubicBezTo>
                <a:cubicBezTo>
                  <a:pt x="8451" y="267"/>
                  <a:pt x="8432" y="264"/>
                  <a:pt x="8399" y="264"/>
                </a:cubicBezTo>
                <a:cubicBezTo>
                  <a:pt x="8279" y="264"/>
                  <a:pt x="8279" y="264"/>
                  <a:pt x="8279" y="264"/>
                </a:cubicBezTo>
                <a:cubicBezTo>
                  <a:pt x="8279" y="790"/>
                  <a:pt x="8279" y="790"/>
                  <a:pt x="8279" y="790"/>
                </a:cubicBezTo>
                <a:cubicBezTo>
                  <a:pt x="8252" y="799"/>
                  <a:pt x="8222" y="806"/>
                  <a:pt x="8191" y="806"/>
                </a:cubicBezTo>
                <a:cubicBezTo>
                  <a:pt x="8180" y="806"/>
                  <a:pt x="8171" y="806"/>
                  <a:pt x="8162" y="804"/>
                </a:cubicBezTo>
                <a:cubicBezTo>
                  <a:pt x="8125" y="798"/>
                  <a:pt x="8106" y="776"/>
                  <a:pt x="8106" y="724"/>
                </a:cubicBezTo>
                <a:cubicBezTo>
                  <a:pt x="8106" y="381"/>
                  <a:pt x="8106" y="381"/>
                  <a:pt x="8106" y="381"/>
                </a:cubicBezTo>
                <a:cubicBezTo>
                  <a:pt x="8106" y="279"/>
                  <a:pt x="8097" y="264"/>
                  <a:pt x="8033" y="264"/>
                </a:cubicBezTo>
                <a:cubicBezTo>
                  <a:pt x="7927" y="264"/>
                  <a:pt x="7927" y="264"/>
                  <a:pt x="7927" y="264"/>
                </a:cubicBezTo>
                <a:cubicBezTo>
                  <a:pt x="7927" y="532"/>
                  <a:pt x="7927" y="532"/>
                  <a:pt x="7927" y="532"/>
                </a:cubicBezTo>
                <a:cubicBezTo>
                  <a:pt x="7927" y="723"/>
                  <a:pt x="7927" y="723"/>
                  <a:pt x="7927" y="723"/>
                </a:cubicBezTo>
                <a:cubicBezTo>
                  <a:pt x="7927" y="726"/>
                  <a:pt x="7927" y="726"/>
                  <a:pt x="7927" y="726"/>
                </a:cubicBezTo>
                <a:cubicBezTo>
                  <a:pt x="7927" y="790"/>
                  <a:pt x="7927" y="790"/>
                  <a:pt x="7927" y="790"/>
                </a:cubicBezTo>
                <a:cubicBezTo>
                  <a:pt x="7899" y="799"/>
                  <a:pt x="7869" y="806"/>
                  <a:pt x="7837" y="806"/>
                </a:cubicBezTo>
                <a:cubicBezTo>
                  <a:pt x="7778" y="806"/>
                  <a:pt x="7750" y="788"/>
                  <a:pt x="7750" y="722"/>
                </a:cubicBezTo>
                <a:cubicBezTo>
                  <a:pt x="7749" y="148"/>
                  <a:pt x="7749" y="148"/>
                  <a:pt x="7749" y="148"/>
                </a:cubicBezTo>
                <a:cubicBezTo>
                  <a:pt x="7749" y="60"/>
                  <a:pt x="7739" y="45"/>
                  <a:pt x="7674" y="45"/>
                </a:cubicBezTo>
                <a:cubicBezTo>
                  <a:pt x="7570" y="45"/>
                  <a:pt x="7570" y="45"/>
                  <a:pt x="7570" y="45"/>
                </a:cubicBezTo>
                <a:cubicBezTo>
                  <a:pt x="7570" y="552"/>
                  <a:pt x="7570" y="552"/>
                  <a:pt x="7570" y="552"/>
                </a:cubicBezTo>
                <a:cubicBezTo>
                  <a:pt x="7570" y="721"/>
                  <a:pt x="7570" y="721"/>
                  <a:pt x="7570" y="721"/>
                </a:cubicBezTo>
                <a:cubicBezTo>
                  <a:pt x="7570" y="744"/>
                  <a:pt x="7570" y="744"/>
                  <a:pt x="7570" y="744"/>
                </a:cubicBezTo>
                <a:cubicBezTo>
                  <a:pt x="7570" y="893"/>
                  <a:pt x="7645" y="929"/>
                  <a:pt x="7745" y="929"/>
                </a:cubicBezTo>
                <a:cubicBezTo>
                  <a:pt x="7825" y="929"/>
                  <a:pt x="7907" y="903"/>
                  <a:pt x="7970" y="866"/>
                </a:cubicBezTo>
                <a:cubicBezTo>
                  <a:pt x="7996" y="893"/>
                  <a:pt x="8007" y="919"/>
                  <a:pt x="8062" y="927"/>
                </a:cubicBezTo>
                <a:cubicBezTo>
                  <a:pt x="8062" y="927"/>
                  <a:pt x="8062" y="927"/>
                  <a:pt x="8062" y="927"/>
                </a:cubicBezTo>
                <a:cubicBezTo>
                  <a:pt x="8070" y="928"/>
                  <a:pt x="8078" y="929"/>
                  <a:pt x="8087" y="929"/>
                </a:cubicBezTo>
                <a:cubicBezTo>
                  <a:pt x="8097" y="929"/>
                  <a:pt x="8097" y="929"/>
                  <a:pt x="8097" y="929"/>
                </a:cubicBezTo>
                <a:cubicBezTo>
                  <a:pt x="8099" y="929"/>
                  <a:pt x="8099" y="929"/>
                  <a:pt x="8099" y="929"/>
                </a:cubicBezTo>
                <a:cubicBezTo>
                  <a:pt x="8099" y="929"/>
                  <a:pt x="8099" y="929"/>
                  <a:pt x="8099" y="929"/>
                </a:cubicBezTo>
                <a:cubicBezTo>
                  <a:pt x="8101" y="929"/>
                  <a:pt x="8101" y="929"/>
                  <a:pt x="8101" y="929"/>
                </a:cubicBezTo>
                <a:cubicBezTo>
                  <a:pt x="8106" y="929"/>
                  <a:pt x="8106" y="929"/>
                  <a:pt x="8106" y="929"/>
                </a:cubicBezTo>
                <a:cubicBezTo>
                  <a:pt x="8166" y="928"/>
                  <a:pt x="8227" y="912"/>
                  <a:pt x="8279" y="888"/>
                </a:cubicBezTo>
                <a:cubicBezTo>
                  <a:pt x="8279" y="913"/>
                  <a:pt x="8279" y="913"/>
                  <a:pt x="8279" y="913"/>
                </a:cubicBezTo>
                <a:cubicBezTo>
                  <a:pt x="8461" y="913"/>
                  <a:pt x="8461" y="913"/>
                  <a:pt x="8461" y="913"/>
                </a:cubicBezTo>
                <a:cubicBezTo>
                  <a:pt x="8461" y="421"/>
                  <a:pt x="8461" y="421"/>
                  <a:pt x="8461" y="421"/>
                </a:cubicBezTo>
                <a:cubicBezTo>
                  <a:pt x="8505" y="406"/>
                  <a:pt x="8559" y="391"/>
                  <a:pt x="8618" y="391"/>
                </a:cubicBezTo>
                <a:cubicBezTo>
                  <a:pt x="8678" y="391"/>
                  <a:pt x="8704" y="410"/>
                  <a:pt x="8704" y="476"/>
                </a:cubicBezTo>
                <a:cubicBezTo>
                  <a:pt x="8704" y="552"/>
                  <a:pt x="8704" y="552"/>
                  <a:pt x="8704" y="552"/>
                </a:cubicBezTo>
                <a:cubicBezTo>
                  <a:pt x="8703" y="552"/>
                  <a:pt x="8703" y="552"/>
                  <a:pt x="8703" y="552"/>
                </a:cubicBezTo>
                <a:cubicBezTo>
                  <a:pt x="8703" y="744"/>
                  <a:pt x="8703" y="744"/>
                  <a:pt x="8703" y="744"/>
                </a:cubicBezTo>
                <a:cubicBezTo>
                  <a:pt x="8703" y="893"/>
                  <a:pt x="8778" y="929"/>
                  <a:pt x="8878" y="929"/>
                </a:cubicBezTo>
                <a:cubicBezTo>
                  <a:pt x="8962" y="929"/>
                  <a:pt x="9047" y="901"/>
                  <a:pt x="9110" y="861"/>
                </a:cubicBezTo>
                <a:cubicBezTo>
                  <a:pt x="9168" y="905"/>
                  <a:pt x="9247" y="929"/>
                  <a:pt x="9345" y="929"/>
                </a:cubicBezTo>
                <a:cubicBezTo>
                  <a:pt x="9483" y="929"/>
                  <a:pt x="9561" y="895"/>
                  <a:pt x="9616" y="865"/>
                </a:cubicBezTo>
                <a:cubicBezTo>
                  <a:pt x="9616" y="743"/>
                  <a:pt x="9616" y="743"/>
                  <a:pt x="9616" y="743"/>
                </a:cubicBezTo>
                <a:cubicBezTo>
                  <a:pt x="9557" y="743"/>
                  <a:pt x="9557" y="743"/>
                  <a:pt x="9557" y="743"/>
                </a:cubicBezTo>
                <a:cubicBezTo>
                  <a:pt x="9512" y="775"/>
                  <a:pt x="9452" y="799"/>
                  <a:pt x="9374" y="799"/>
                </a:cubicBezTo>
                <a:cubicBezTo>
                  <a:pt x="9267" y="799"/>
                  <a:pt x="9201" y="762"/>
                  <a:pt x="9192" y="630"/>
                </a:cubicBezTo>
                <a:cubicBezTo>
                  <a:pt x="9640" y="630"/>
                  <a:pt x="9640" y="630"/>
                  <a:pt x="9640" y="630"/>
                </a:cubicBezTo>
                <a:cubicBezTo>
                  <a:pt x="9640" y="623"/>
                  <a:pt x="9643" y="595"/>
                  <a:pt x="9643" y="573"/>
                </a:cubicBezTo>
                <a:close/>
                <a:moveTo>
                  <a:pt x="9194" y="518"/>
                </a:moveTo>
                <a:cubicBezTo>
                  <a:pt x="9209" y="395"/>
                  <a:pt x="9264" y="363"/>
                  <a:pt x="9331" y="363"/>
                </a:cubicBezTo>
                <a:cubicBezTo>
                  <a:pt x="9407" y="363"/>
                  <a:pt x="9449" y="401"/>
                  <a:pt x="9453" y="518"/>
                </a:cubicBezTo>
                <a:lnTo>
                  <a:pt x="9194" y="518"/>
                </a:lnTo>
                <a:close/>
                <a:moveTo>
                  <a:pt x="6409" y="248"/>
                </a:moveTo>
                <a:cubicBezTo>
                  <a:pt x="6423" y="248"/>
                  <a:pt x="6438" y="250"/>
                  <a:pt x="6451" y="254"/>
                </a:cubicBezTo>
                <a:cubicBezTo>
                  <a:pt x="6451" y="400"/>
                  <a:pt x="6451" y="400"/>
                  <a:pt x="6451" y="400"/>
                </a:cubicBezTo>
                <a:cubicBezTo>
                  <a:pt x="6418" y="400"/>
                  <a:pt x="6418" y="400"/>
                  <a:pt x="6418" y="400"/>
                </a:cubicBezTo>
                <a:cubicBezTo>
                  <a:pt x="6323" y="400"/>
                  <a:pt x="6256" y="420"/>
                  <a:pt x="6219" y="439"/>
                </a:cubicBezTo>
                <a:cubicBezTo>
                  <a:pt x="6219" y="913"/>
                  <a:pt x="6219" y="913"/>
                  <a:pt x="6219" y="913"/>
                </a:cubicBezTo>
                <a:cubicBezTo>
                  <a:pt x="6037" y="913"/>
                  <a:pt x="6037" y="913"/>
                  <a:pt x="6037" y="913"/>
                </a:cubicBezTo>
                <a:cubicBezTo>
                  <a:pt x="6037" y="264"/>
                  <a:pt x="6037" y="264"/>
                  <a:pt x="6037" y="264"/>
                </a:cubicBezTo>
                <a:cubicBezTo>
                  <a:pt x="6157" y="264"/>
                  <a:pt x="6157" y="264"/>
                  <a:pt x="6157" y="264"/>
                </a:cubicBezTo>
                <a:cubicBezTo>
                  <a:pt x="6190" y="264"/>
                  <a:pt x="6210" y="265"/>
                  <a:pt x="6216" y="331"/>
                </a:cubicBezTo>
                <a:cubicBezTo>
                  <a:pt x="6260" y="287"/>
                  <a:pt x="6323" y="248"/>
                  <a:pt x="6409" y="248"/>
                </a:cubicBezTo>
                <a:close/>
                <a:moveTo>
                  <a:pt x="7908" y="125"/>
                </a:moveTo>
                <a:cubicBezTo>
                  <a:pt x="7908" y="70"/>
                  <a:pt x="7955" y="26"/>
                  <a:pt x="8013" y="26"/>
                </a:cubicBezTo>
                <a:cubicBezTo>
                  <a:pt x="8071" y="26"/>
                  <a:pt x="8118" y="70"/>
                  <a:pt x="8118" y="125"/>
                </a:cubicBezTo>
                <a:cubicBezTo>
                  <a:pt x="8118" y="179"/>
                  <a:pt x="8071" y="222"/>
                  <a:pt x="8013" y="222"/>
                </a:cubicBezTo>
                <a:cubicBezTo>
                  <a:pt x="7955" y="222"/>
                  <a:pt x="7908" y="179"/>
                  <a:pt x="7908" y="125"/>
                </a:cubicBezTo>
                <a:close/>
                <a:moveTo>
                  <a:pt x="5768" y="274"/>
                </a:moveTo>
                <a:cubicBezTo>
                  <a:pt x="5725" y="257"/>
                  <a:pt x="5678" y="247"/>
                  <a:pt x="5629" y="247"/>
                </a:cubicBezTo>
                <a:cubicBezTo>
                  <a:pt x="5616" y="247"/>
                  <a:pt x="5604" y="248"/>
                  <a:pt x="5592" y="249"/>
                </a:cubicBezTo>
                <a:cubicBezTo>
                  <a:pt x="5548" y="306"/>
                  <a:pt x="5523" y="375"/>
                  <a:pt x="5523" y="451"/>
                </a:cubicBezTo>
                <a:cubicBezTo>
                  <a:pt x="5523" y="592"/>
                  <a:pt x="5613" y="714"/>
                  <a:pt x="5741" y="766"/>
                </a:cubicBezTo>
                <a:cubicBezTo>
                  <a:pt x="5709" y="787"/>
                  <a:pt x="5670" y="800"/>
                  <a:pt x="5629" y="800"/>
                </a:cubicBezTo>
                <a:cubicBezTo>
                  <a:pt x="5515" y="800"/>
                  <a:pt x="5423" y="705"/>
                  <a:pt x="5423" y="589"/>
                </a:cubicBezTo>
                <a:cubicBezTo>
                  <a:pt x="5423" y="539"/>
                  <a:pt x="5440" y="493"/>
                  <a:pt x="5469" y="457"/>
                </a:cubicBezTo>
                <a:cubicBezTo>
                  <a:pt x="5469" y="403"/>
                  <a:pt x="5489" y="306"/>
                  <a:pt x="5519" y="264"/>
                </a:cubicBezTo>
                <a:cubicBezTo>
                  <a:pt x="5374" y="309"/>
                  <a:pt x="5273" y="440"/>
                  <a:pt x="5273" y="589"/>
                </a:cubicBezTo>
                <a:cubicBezTo>
                  <a:pt x="5273" y="779"/>
                  <a:pt x="5435" y="931"/>
                  <a:pt x="5629" y="931"/>
                </a:cubicBezTo>
                <a:cubicBezTo>
                  <a:pt x="5823" y="931"/>
                  <a:pt x="5986" y="779"/>
                  <a:pt x="5986" y="589"/>
                </a:cubicBezTo>
                <a:cubicBezTo>
                  <a:pt x="5986" y="448"/>
                  <a:pt x="5896" y="326"/>
                  <a:pt x="5768" y="274"/>
                </a:cubicBezTo>
                <a:close/>
                <a:moveTo>
                  <a:pt x="5825" y="654"/>
                </a:moveTo>
                <a:cubicBezTo>
                  <a:pt x="5738" y="629"/>
                  <a:pt x="5674" y="548"/>
                  <a:pt x="5674" y="451"/>
                </a:cubicBezTo>
                <a:cubicBezTo>
                  <a:pt x="5674" y="429"/>
                  <a:pt x="5677" y="407"/>
                  <a:pt x="5684" y="387"/>
                </a:cubicBezTo>
                <a:cubicBezTo>
                  <a:pt x="5771" y="411"/>
                  <a:pt x="5835" y="492"/>
                  <a:pt x="5835" y="589"/>
                </a:cubicBezTo>
                <a:cubicBezTo>
                  <a:pt x="5835" y="612"/>
                  <a:pt x="5831" y="633"/>
                  <a:pt x="5825" y="654"/>
                </a:cubicBezTo>
                <a:close/>
                <a:moveTo>
                  <a:pt x="4105" y="713"/>
                </a:moveTo>
                <a:cubicBezTo>
                  <a:pt x="4105" y="844"/>
                  <a:pt x="4014" y="929"/>
                  <a:pt x="3803" y="929"/>
                </a:cubicBezTo>
                <a:cubicBezTo>
                  <a:pt x="3677" y="929"/>
                  <a:pt x="3608" y="911"/>
                  <a:pt x="3551" y="894"/>
                </a:cubicBezTo>
                <a:cubicBezTo>
                  <a:pt x="3551" y="744"/>
                  <a:pt x="3551" y="744"/>
                  <a:pt x="3551" y="744"/>
                </a:cubicBezTo>
                <a:cubicBezTo>
                  <a:pt x="3663" y="744"/>
                  <a:pt x="3663" y="744"/>
                  <a:pt x="3663" y="744"/>
                </a:cubicBezTo>
                <a:cubicBezTo>
                  <a:pt x="3678" y="791"/>
                  <a:pt x="3741" y="820"/>
                  <a:pt x="3802" y="820"/>
                </a:cubicBezTo>
                <a:cubicBezTo>
                  <a:pt x="3876" y="820"/>
                  <a:pt x="3921" y="790"/>
                  <a:pt x="3921" y="741"/>
                </a:cubicBezTo>
                <a:cubicBezTo>
                  <a:pt x="3921" y="692"/>
                  <a:pt x="3891" y="671"/>
                  <a:pt x="3779" y="656"/>
                </a:cubicBezTo>
                <a:cubicBezTo>
                  <a:pt x="3629" y="636"/>
                  <a:pt x="3559" y="586"/>
                  <a:pt x="3559" y="455"/>
                </a:cubicBezTo>
                <a:cubicBezTo>
                  <a:pt x="3559" y="323"/>
                  <a:pt x="3665" y="247"/>
                  <a:pt x="3843" y="247"/>
                </a:cubicBezTo>
                <a:cubicBezTo>
                  <a:pt x="3952" y="247"/>
                  <a:pt x="4026" y="258"/>
                  <a:pt x="4081" y="276"/>
                </a:cubicBezTo>
                <a:cubicBezTo>
                  <a:pt x="4081" y="424"/>
                  <a:pt x="4081" y="424"/>
                  <a:pt x="4081" y="424"/>
                </a:cubicBezTo>
                <a:cubicBezTo>
                  <a:pt x="3974" y="424"/>
                  <a:pt x="3974" y="424"/>
                  <a:pt x="3974" y="424"/>
                </a:cubicBezTo>
                <a:cubicBezTo>
                  <a:pt x="3952" y="384"/>
                  <a:pt x="3909" y="359"/>
                  <a:pt x="3836" y="359"/>
                </a:cubicBezTo>
                <a:cubicBezTo>
                  <a:pt x="3765" y="359"/>
                  <a:pt x="3725" y="387"/>
                  <a:pt x="3725" y="429"/>
                </a:cubicBezTo>
                <a:cubicBezTo>
                  <a:pt x="3725" y="469"/>
                  <a:pt x="3750" y="493"/>
                  <a:pt x="3868" y="510"/>
                </a:cubicBezTo>
                <a:cubicBezTo>
                  <a:pt x="4036" y="534"/>
                  <a:pt x="4105" y="579"/>
                  <a:pt x="4105" y="713"/>
                </a:cubicBezTo>
                <a:close/>
                <a:moveTo>
                  <a:pt x="5291" y="155"/>
                </a:moveTo>
                <a:cubicBezTo>
                  <a:pt x="5082" y="930"/>
                  <a:pt x="5082" y="930"/>
                  <a:pt x="5082" y="930"/>
                </a:cubicBezTo>
                <a:cubicBezTo>
                  <a:pt x="4848" y="930"/>
                  <a:pt x="4848" y="930"/>
                  <a:pt x="4848" y="930"/>
                </a:cubicBezTo>
                <a:cubicBezTo>
                  <a:pt x="4699" y="353"/>
                  <a:pt x="4699" y="353"/>
                  <a:pt x="4699" y="353"/>
                </a:cubicBezTo>
                <a:cubicBezTo>
                  <a:pt x="4696" y="353"/>
                  <a:pt x="4696" y="353"/>
                  <a:pt x="4696" y="353"/>
                </a:cubicBezTo>
                <a:cubicBezTo>
                  <a:pt x="4546" y="930"/>
                  <a:pt x="4546" y="930"/>
                  <a:pt x="4546" y="930"/>
                </a:cubicBezTo>
                <a:cubicBezTo>
                  <a:pt x="4312" y="930"/>
                  <a:pt x="4312" y="930"/>
                  <a:pt x="4312" y="930"/>
                </a:cubicBezTo>
                <a:cubicBezTo>
                  <a:pt x="4113" y="150"/>
                  <a:pt x="4113" y="150"/>
                  <a:pt x="4113" y="150"/>
                </a:cubicBezTo>
                <a:cubicBezTo>
                  <a:pt x="4105" y="130"/>
                  <a:pt x="4088" y="114"/>
                  <a:pt x="4068" y="114"/>
                </a:cubicBezTo>
                <a:cubicBezTo>
                  <a:pt x="4045" y="114"/>
                  <a:pt x="4045" y="114"/>
                  <a:pt x="4045" y="114"/>
                </a:cubicBezTo>
                <a:cubicBezTo>
                  <a:pt x="4045" y="0"/>
                  <a:pt x="4045" y="0"/>
                  <a:pt x="4045" y="0"/>
                </a:cubicBezTo>
                <a:cubicBezTo>
                  <a:pt x="4437" y="0"/>
                  <a:pt x="4437" y="0"/>
                  <a:pt x="4437" y="0"/>
                </a:cubicBezTo>
                <a:cubicBezTo>
                  <a:pt x="4437" y="114"/>
                  <a:pt x="4437" y="114"/>
                  <a:pt x="4437" y="114"/>
                </a:cubicBezTo>
                <a:cubicBezTo>
                  <a:pt x="4322" y="114"/>
                  <a:pt x="4322" y="114"/>
                  <a:pt x="4322" y="114"/>
                </a:cubicBezTo>
                <a:cubicBezTo>
                  <a:pt x="4457" y="690"/>
                  <a:pt x="4457" y="690"/>
                  <a:pt x="4457" y="690"/>
                </a:cubicBezTo>
                <a:cubicBezTo>
                  <a:pt x="4460" y="690"/>
                  <a:pt x="4460" y="690"/>
                  <a:pt x="4460" y="690"/>
                </a:cubicBezTo>
                <a:cubicBezTo>
                  <a:pt x="4640" y="0"/>
                  <a:pt x="4640" y="0"/>
                  <a:pt x="4640" y="0"/>
                </a:cubicBezTo>
                <a:cubicBezTo>
                  <a:pt x="4804" y="0"/>
                  <a:pt x="4804" y="0"/>
                  <a:pt x="4804" y="0"/>
                </a:cubicBezTo>
                <a:cubicBezTo>
                  <a:pt x="4982" y="690"/>
                  <a:pt x="4982" y="690"/>
                  <a:pt x="4982" y="690"/>
                </a:cubicBezTo>
                <a:cubicBezTo>
                  <a:pt x="4985" y="690"/>
                  <a:pt x="4985" y="690"/>
                  <a:pt x="4985" y="690"/>
                </a:cubicBezTo>
                <a:cubicBezTo>
                  <a:pt x="5107" y="204"/>
                  <a:pt x="5107" y="204"/>
                  <a:pt x="5107" y="204"/>
                </a:cubicBezTo>
                <a:cubicBezTo>
                  <a:pt x="5128" y="146"/>
                  <a:pt x="5114" y="114"/>
                  <a:pt x="5060" y="114"/>
                </a:cubicBezTo>
                <a:cubicBezTo>
                  <a:pt x="5009" y="114"/>
                  <a:pt x="5009" y="114"/>
                  <a:pt x="5009" y="114"/>
                </a:cubicBezTo>
                <a:cubicBezTo>
                  <a:pt x="5009" y="0"/>
                  <a:pt x="5009" y="0"/>
                  <a:pt x="5009" y="0"/>
                </a:cubicBezTo>
                <a:cubicBezTo>
                  <a:pt x="5363" y="0"/>
                  <a:pt x="5363" y="0"/>
                  <a:pt x="5363" y="0"/>
                </a:cubicBezTo>
                <a:cubicBezTo>
                  <a:pt x="5363" y="114"/>
                  <a:pt x="5363" y="114"/>
                  <a:pt x="5363" y="114"/>
                </a:cubicBezTo>
                <a:cubicBezTo>
                  <a:pt x="5343" y="114"/>
                  <a:pt x="5343" y="114"/>
                  <a:pt x="5343" y="114"/>
                </a:cubicBezTo>
                <a:cubicBezTo>
                  <a:pt x="5320" y="114"/>
                  <a:pt x="5299" y="131"/>
                  <a:pt x="5291" y="155"/>
                </a:cubicBezTo>
                <a:close/>
                <a:moveTo>
                  <a:pt x="2509" y="247"/>
                </a:moveTo>
                <a:cubicBezTo>
                  <a:pt x="2317" y="247"/>
                  <a:pt x="2172" y="378"/>
                  <a:pt x="2172" y="592"/>
                </a:cubicBezTo>
                <a:cubicBezTo>
                  <a:pt x="2172" y="672"/>
                  <a:pt x="2190" y="740"/>
                  <a:pt x="2225" y="794"/>
                </a:cubicBezTo>
                <a:cubicBezTo>
                  <a:pt x="2201" y="801"/>
                  <a:pt x="2175" y="806"/>
                  <a:pt x="2148" y="806"/>
                </a:cubicBezTo>
                <a:cubicBezTo>
                  <a:pt x="2097" y="806"/>
                  <a:pt x="2068" y="792"/>
                  <a:pt x="2062" y="745"/>
                </a:cubicBezTo>
                <a:cubicBezTo>
                  <a:pt x="2062" y="702"/>
                  <a:pt x="2062" y="702"/>
                  <a:pt x="2062" y="702"/>
                </a:cubicBezTo>
                <a:cubicBezTo>
                  <a:pt x="2062" y="264"/>
                  <a:pt x="2062" y="264"/>
                  <a:pt x="2062" y="264"/>
                </a:cubicBezTo>
                <a:cubicBezTo>
                  <a:pt x="1880" y="264"/>
                  <a:pt x="1880" y="264"/>
                  <a:pt x="1880" y="264"/>
                </a:cubicBezTo>
                <a:cubicBezTo>
                  <a:pt x="1880" y="757"/>
                  <a:pt x="1880" y="757"/>
                  <a:pt x="1880" y="757"/>
                </a:cubicBezTo>
                <a:cubicBezTo>
                  <a:pt x="1837" y="773"/>
                  <a:pt x="1783" y="788"/>
                  <a:pt x="1723" y="788"/>
                </a:cubicBezTo>
                <a:cubicBezTo>
                  <a:pt x="1664" y="788"/>
                  <a:pt x="1638" y="768"/>
                  <a:pt x="1638" y="703"/>
                </a:cubicBezTo>
                <a:cubicBezTo>
                  <a:pt x="1638" y="627"/>
                  <a:pt x="1638" y="627"/>
                  <a:pt x="1638" y="627"/>
                </a:cubicBezTo>
                <a:cubicBezTo>
                  <a:pt x="1638" y="627"/>
                  <a:pt x="1638" y="627"/>
                  <a:pt x="1638" y="627"/>
                </a:cubicBezTo>
                <a:cubicBezTo>
                  <a:pt x="1638" y="264"/>
                  <a:pt x="1638" y="264"/>
                  <a:pt x="1638" y="264"/>
                </a:cubicBezTo>
                <a:cubicBezTo>
                  <a:pt x="1457" y="264"/>
                  <a:pt x="1457" y="264"/>
                  <a:pt x="1457" y="264"/>
                </a:cubicBezTo>
                <a:cubicBezTo>
                  <a:pt x="1457" y="752"/>
                  <a:pt x="1457" y="752"/>
                  <a:pt x="1457" y="752"/>
                </a:cubicBezTo>
                <a:cubicBezTo>
                  <a:pt x="1457" y="901"/>
                  <a:pt x="1543" y="931"/>
                  <a:pt x="1643" y="931"/>
                </a:cubicBezTo>
                <a:cubicBezTo>
                  <a:pt x="1724" y="931"/>
                  <a:pt x="1797" y="907"/>
                  <a:pt x="1857" y="871"/>
                </a:cubicBezTo>
                <a:cubicBezTo>
                  <a:pt x="1857" y="871"/>
                  <a:pt x="1857" y="871"/>
                  <a:pt x="1857" y="871"/>
                </a:cubicBezTo>
                <a:cubicBezTo>
                  <a:pt x="1857" y="871"/>
                  <a:pt x="1867" y="865"/>
                  <a:pt x="1898" y="845"/>
                </a:cubicBezTo>
                <a:cubicBezTo>
                  <a:pt x="1898" y="845"/>
                  <a:pt x="1898" y="845"/>
                  <a:pt x="1898" y="845"/>
                </a:cubicBezTo>
                <a:cubicBezTo>
                  <a:pt x="1926" y="910"/>
                  <a:pt x="1984" y="930"/>
                  <a:pt x="2056" y="930"/>
                </a:cubicBezTo>
                <a:cubicBezTo>
                  <a:pt x="2139" y="930"/>
                  <a:pt x="2225" y="901"/>
                  <a:pt x="2288" y="861"/>
                </a:cubicBezTo>
                <a:cubicBezTo>
                  <a:pt x="2346" y="906"/>
                  <a:pt x="2425" y="930"/>
                  <a:pt x="2523" y="930"/>
                </a:cubicBezTo>
                <a:cubicBezTo>
                  <a:pt x="2661" y="930"/>
                  <a:pt x="2739" y="895"/>
                  <a:pt x="2794" y="865"/>
                </a:cubicBezTo>
                <a:cubicBezTo>
                  <a:pt x="2794" y="743"/>
                  <a:pt x="2794" y="743"/>
                  <a:pt x="2794" y="743"/>
                </a:cubicBezTo>
                <a:cubicBezTo>
                  <a:pt x="2735" y="743"/>
                  <a:pt x="2735" y="743"/>
                  <a:pt x="2735" y="743"/>
                </a:cubicBezTo>
                <a:cubicBezTo>
                  <a:pt x="2690" y="775"/>
                  <a:pt x="2630" y="799"/>
                  <a:pt x="2551" y="799"/>
                </a:cubicBezTo>
                <a:cubicBezTo>
                  <a:pt x="2445" y="799"/>
                  <a:pt x="2379" y="762"/>
                  <a:pt x="2369" y="630"/>
                </a:cubicBezTo>
                <a:cubicBezTo>
                  <a:pt x="2818" y="630"/>
                  <a:pt x="2818" y="630"/>
                  <a:pt x="2818" y="630"/>
                </a:cubicBezTo>
                <a:cubicBezTo>
                  <a:pt x="2818" y="624"/>
                  <a:pt x="2821" y="596"/>
                  <a:pt x="2821" y="573"/>
                </a:cubicBezTo>
                <a:cubicBezTo>
                  <a:pt x="2821" y="354"/>
                  <a:pt x="2712" y="247"/>
                  <a:pt x="2509" y="247"/>
                </a:cubicBezTo>
                <a:close/>
                <a:moveTo>
                  <a:pt x="2372" y="518"/>
                </a:moveTo>
                <a:cubicBezTo>
                  <a:pt x="2387" y="395"/>
                  <a:pt x="2442" y="363"/>
                  <a:pt x="2509" y="363"/>
                </a:cubicBezTo>
                <a:cubicBezTo>
                  <a:pt x="2584" y="363"/>
                  <a:pt x="2627" y="401"/>
                  <a:pt x="2631" y="518"/>
                </a:cubicBezTo>
                <a:lnTo>
                  <a:pt x="2372" y="518"/>
                </a:lnTo>
                <a:close/>
                <a:moveTo>
                  <a:pt x="7385" y="45"/>
                </a:moveTo>
                <a:cubicBezTo>
                  <a:pt x="7280" y="45"/>
                  <a:pt x="7280" y="45"/>
                  <a:pt x="7280" y="45"/>
                </a:cubicBezTo>
                <a:cubicBezTo>
                  <a:pt x="7280" y="301"/>
                  <a:pt x="7280" y="301"/>
                  <a:pt x="7280" y="301"/>
                </a:cubicBezTo>
                <a:cubicBezTo>
                  <a:pt x="7237" y="265"/>
                  <a:pt x="7187" y="248"/>
                  <a:pt x="7098" y="248"/>
                </a:cubicBezTo>
                <a:cubicBezTo>
                  <a:pt x="6950" y="248"/>
                  <a:pt x="6801" y="338"/>
                  <a:pt x="6801" y="599"/>
                </a:cubicBezTo>
                <a:cubicBezTo>
                  <a:pt x="6801" y="680"/>
                  <a:pt x="6818" y="746"/>
                  <a:pt x="6846" y="797"/>
                </a:cubicBezTo>
                <a:cubicBezTo>
                  <a:pt x="6825" y="803"/>
                  <a:pt x="6803" y="807"/>
                  <a:pt x="6780" y="807"/>
                </a:cubicBezTo>
                <a:cubicBezTo>
                  <a:pt x="6720" y="807"/>
                  <a:pt x="6691" y="788"/>
                  <a:pt x="6691" y="722"/>
                </a:cubicBezTo>
                <a:cubicBezTo>
                  <a:pt x="6691" y="552"/>
                  <a:pt x="6691" y="552"/>
                  <a:pt x="6691" y="552"/>
                </a:cubicBezTo>
                <a:cubicBezTo>
                  <a:pt x="6691" y="552"/>
                  <a:pt x="6691" y="552"/>
                  <a:pt x="6691" y="552"/>
                </a:cubicBezTo>
                <a:cubicBezTo>
                  <a:pt x="6691" y="149"/>
                  <a:pt x="6691" y="149"/>
                  <a:pt x="6691" y="149"/>
                </a:cubicBezTo>
                <a:cubicBezTo>
                  <a:pt x="6691" y="60"/>
                  <a:pt x="6680" y="45"/>
                  <a:pt x="6616" y="45"/>
                </a:cubicBezTo>
                <a:cubicBezTo>
                  <a:pt x="6511" y="45"/>
                  <a:pt x="6511" y="45"/>
                  <a:pt x="6511" y="45"/>
                </a:cubicBezTo>
                <a:cubicBezTo>
                  <a:pt x="6511" y="552"/>
                  <a:pt x="6511" y="552"/>
                  <a:pt x="6511" y="552"/>
                </a:cubicBezTo>
                <a:cubicBezTo>
                  <a:pt x="6511" y="724"/>
                  <a:pt x="6511" y="724"/>
                  <a:pt x="6511" y="724"/>
                </a:cubicBezTo>
                <a:cubicBezTo>
                  <a:pt x="6511" y="744"/>
                  <a:pt x="6511" y="744"/>
                  <a:pt x="6511" y="744"/>
                </a:cubicBezTo>
                <a:cubicBezTo>
                  <a:pt x="6511" y="894"/>
                  <a:pt x="6586" y="931"/>
                  <a:pt x="6687" y="931"/>
                </a:cubicBezTo>
                <a:cubicBezTo>
                  <a:pt x="6765" y="931"/>
                  <a:pt x="6844" y="906"/>
                  <a:pt x="6906" y="871"/>
                </a:cubicBezTo>
                <a:cubicBezTo>
                  <a:pt x="6953" y="911"/>
                  <a:pt x="7013" y="931"/>
                  <a:pt x="7080" y="931"/>
                </a:cubicBezTo>
                <a:cubicBezTo>
                  <a:pt x="7171" y="931"/>
                  <a:pt x="7238" y="894"/>
                  <a:pt x="7284" y="846"/>
                </a:cubicBezTo>
                <a:cubicBezTo>
                  <a:pt x="7292" y="908"/>
                  <a:pt x="7309" y="913"/>
                  <a:pt x="7339" y="913"/>
                </a:cubicBezTo>
                <a:cubicBezTo>
                  <a:pt x="7461" y="913"/>
                  <a:pt x="7461" y="913"/>
                  <a:pt x="7461" y="913"/>
                </a:cubicBezTo>
                <a:cubicBezTo>
                  <a:pt x="7461" y="149"/>
                  <a:pt x="7461" y="149"/>
                  <a:pt x="7461" y="149"/>
                </a:cubicBezTo>
                <a:cubicBezTo>
                  <a:pt x="7461" y="61"/>
                  <a:pt x="7450" y="45"/>
                  <a:pt x="7385" y="45"/>
                </a:cubicBezTo>
                <a:close/>
                <a:moveTo>
                  <a:pt x="7280" y="743"/>
                </a:moveTo>
                <a:cubicBezTo>
                  <a:pt x="7231" y="782"/>
                  <a:pt x="7192" y="801"/>
                  <a:pt x="7135" y="801"/>
                </a:cubicBezTo>
                <a:cubicBezTo>
                  <a:pt x="7042" y="801"/>
                  <a:pt x="6997" y="743"/>
                  <a:pt x="6997" y="590"/>
                </a:cubicBezTo>
                <a:cubicBezTo>
                  <a:pt x="6997" y="424"/>
                  <a:pt x="7078" y="386"/>
                  <a:pt x="7158" y="386"/>
                </a:cubicBezTo>
                <a:cubicBezTo>
                  <a:pt x="7211" y="386"/>
                  <a:pt x="7249" y="397"/>
                  <a:pt x="7280" y="419"/>
                </a:cubicBezTo>
                <a:lnTo>
                  <a:pt x="7280" y="743"/>
                </a:lnTo>
                <a:close/>
                <a:moveTo>
                  <a:pt x="3492" y="426"/>
                </a:moveTo>
                <a:cubicBezTo>
                  <a:pt x="3492" y="913"/>
                  <a:pt x="3492" y="913"/>
                  <a:pt x="3492" y="913"/>
                </a:cubicBezTo>
                <a:cubicBezTo>
                  <a:pt x="3311" y="913"/>
                  <a:pt x="3311" y="913"/>
                  <a:pt x="3311" y="913"/>
                </a:cubicBezTo>
                <a:cubicBezTo>
                  <a:pt x="3311" y="475"/>
                  <a:pt x="3311" y="475"/>
                  <a:pt x="3311" y="475"/>
                </a:cubicBezTo>
                <a:cubicBezTo>
                  <a:pt x="3311" y="409"/>
                  <a:pt x="3285" y="390"/>
                  <a:pt x="3226" y="390"/>
                </a:cubicBezTo>
                <a:cubicBezTo>
                  <a:pt x="3166" y="390"/>
                  <a:pt x="3112" y="405"/>
                  <a:pt x="3069" y="420"/>
                </a:cubicBezTo>
                <a:cubicBezTo>
                  <a:pt x="3069" y="913"/>
                  <a:pt x="3069" y="913"/>
                  <a:pt x="3069" y="913"/>
                </a:cubicBezTo>
                <a:cubicBezTo>
                  <a:pt x="2887" y="913"/>
                  <a:pt x="2887" y="913"/>
                  <a:pt x="2887" y="913"/>
                </a:cubicBezTo>
                <a:cubicBezTo>
                  <a:pt x="2887" y="263"/>
                  <a:pt x="2887" y="263"/>
                  <a:pt x="2887" y="263"/>
                </a:cubicBezTo>
                <a:cubicBezTo>
                  <a:pt x="3007" y="263"/>
                  <a:pt x="3007" y="263"/>
                  <a:pt x="3007" y="263"/>
                </a:cubicBezTo>
                <a:cubicBezTo>
                  <a:pt x="3040" y="263"/>
                  <a:pt x="3058" y="266"/>
                  <a:pt x="3066" y="323"/>
                </a:cubicBezTo>
                <a:cubicBezTo>
                  <a:pt x="3131" y="278"/>
                  <a:pt x="3213" y="247"/>
                  <a:pt x="3306" y="247"/>
                </a:cubicBezTo>
                <a:cubicBezTo>
                  <a:pt x="3406" y="247"/>
                  <a:pt x="3492" y="277"/>
                  <a:pt x="3492" y="426"/>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013" dirty="0"/>
          </a:p>
        </p:txBody>
      </p:sp>
      <p:sp>
        <p:nvSpPr>
          <p:cNvPr id="11" name="LS_Worldline  (JU-Free) ">
            <a:extLst>
              <a:ext uri="{FF2B5EF4-FFF2-40B4-BE49-F238E27FC236}">
                <a16:creationId xmlns:a16="http://schemas.microsoft.com/office/drawing/2014/main" xmlns="" id="{CF38D928-26D5-4D61-8105-2031A461AEEF}"/>
              </a:ext>
            </a:extLst>
          </p:cNvPr>
          <p:cNvSpPr txBox="1">
            <a:spLocks noChangeAspect="1"/>
          </p:cNvSpPr>
          <p:nvPr userDrawn="1">
            <p:custDataLst>
              <p:custData r:id="rId1"/>
            </p:custDataLst>
          </p:nvPr>
        </p:nvSpPr>
        <p:spPr bwMode="auto">
          <a:xfrm>
            <a:off x="7640637" y="4704024"/>
            <a:ext cx="1285879" cy="224670"/>
          </a:xfrm>
          <a:custGeom>
            <a:avLst/>
            <a:gdLst>
              <a:gd name="T0" fmla="*/ 3107 w 5382"/>
              <a:gd name="T1" fmla="*/ 302 h 939"/>
              <a:gd name="T2" fmla="*/ 2692 w 5382"/>
              <a:gd name="T3" fmla="*/ 799 h 939"/>
              <a:gd name="T4" fmla="*/ 2544 w 5382"/>
              <a:gd name="T5" fmla="*/ 553 h 939"/>
              <a:gd name="T6" fmla="*/ 2471 w 5382"/>
              <a:gd name="T7" fmla="*/ 47 h 939"/>
              <a:gd name="T8" fmla="*/ 2371 w 5382"/>
              <a:gd name="T9" fmla="*/ 725 h 939"/>
              <a:gd name="T10" fmla="*/ 2749 w 5382"/>
              <a:gd name="T11" fmla="*/ 872 h 939"/>
              <a:gd name="T12" fmla="*/ 3164 w 5382"/>
              <a:gd name="T13" fmla="*/ 923 h 939"/>
              <a:gd name="T14" fmla="*/ 3208 w 5382"/>
              <a:gd name="T15" fmla="*/ 47 h 939"/>
              <a:gd name="T16" fmla="*/ 2837 w 5382"/>
              <a:gd name="T17" fmla="*/ 592 h 939"/>
              <a:gd name="T18" fmla="*/ 3107 w 5382"/>
              <a:gd name="T19" fmla="*/ 744 h 939"/>
              <a:gd name="T20" fmla="*/ 2313 w 5382"/>
              <a:gd name="T21" fmla="*/ 403 h 939"/>
              <a:gd name="T22" fmla="*/ 2090 w 5382"/>
              <a:gd name="T23" fmla="*/ 923 h 939"/>
              <a:gd name="T24" fmla="*/ 2031 w 5382"/>
              <a:gd name="T25" fmla="*/ 262 h 939"/>
              <a:gd name="T26" fmla="*/ 1657 w 5382"/>
              <a:gd name="T27" fmla="*/ 274 h 939"/>
              <a:gd name="T28" fmla="*/ 1420 w 5382"/>
              <a:gd name="T29" fmla="*/ 453 h 939"/>
              <a:gd name="T30" fmla="*/ 1323 w 5382"/>
              <a:gd name="T31" fmla="*/ 593 h 939"/>
              <a:gd name="T32" fmla="*/ 1176 w 5382"/>
              <a:gd name="T33" fmla="*/ 593 h 939"/>
              <a:gd name="T34" fmla="*/ 1657 w 5382"/>
              <a:gd name="T35" fmla="*/ 274 h 939"/>
              <a:gd name="T36" fmla="*/ 1576 w 5382"/>
              <a:gd name="T37" fmla="*/ 388 h 939"/>
              <a:gd name="T38" fmla="*/ 3714 w 5382"/>
              <a:gd name="T39" fmla="*/ 127 h 939"/>
              <a:gd name="T40" fmla="*/ 3815 w 5382"/>
              <a:gd name="T41" fmla="*/ 225 h 939"/>
              <a:gd name="T42" fmla="*/ 5083 w 5382"/>
              <a:gd name="T43" fmla="*/ 249 h 939"/>
              <a:gd name="T44" fmla="*/ 4736 w 5382"/>
              <a:gd name="T45" fmla="*/ 811 h 939"/>
              <a:gd name="T46" fmla="*/ 4474 w 5382"/>
              <a:gd name="T47" fmla="*/ 244 h 939"/>
              <a:gd name="T48" fmla="*/ 4071 w 5382"/>
              <a:gd name="T49" fmla="*/ 262 h 939"/>
              <a:gd name="T50" fmla="*/ 3904 w 5382"/>
              <a:gd name="T51" fmla="*/ 708 h 939"/>
              <a:gd name="T52" fmla="*/ 3732 w 5382"/>
              <a:gd name="T53" fmla="*/ 262 h 939"/>
              <a:gd name="T54" fmla="*/ 3732 w 5382"/>
              <a:gd name="T55" fmla="*/ 730 h 939"/>
              <a:gd name="T56" fmla="*/ 3562 w 5382"/>
              <a:gd name="T57" fmla="*/ 726 h 939"/>
              <a:gd name="T58" fmla="*/ 3390 w 5382"/>
              <a:gd name="T59" fmla="*/ 47 h 939"/>
              <a:gd name="T60" fmla="*/ 3390 w 5382"/>
              <a:gd name="T61" fmla="*/ 748 h 939"/>
              <a:gd name="T62" fmla="*/ 3900 w 5382"/>
              <a:gd name="T63" fmla="*/ 914 h 939"/>
              <a:gd name="T64" fmla="*/ 4246 w 5382"/>
              <a:gd name="T65" fmla="*/ 923 h 939"/>
              <a:gd name="T66" fmla="*/ 4479 w 5382"/>
              <a:gd name="T67" fmla="*/ 479 h 939"/>
              <a:gd name="T68" fmla="*/ 4479 w 5382"/>
              <a:gd name="T69" fmla="*/ 748 h 939"/>
              <a:gd name="T70" fmla="*/ 5096 w 5382"/>
              <a:gd name="T71" fmla="*/ 934 h 939"/>
              <a:gd name="T72" fmla="*/ 5300 w 5382"/>
              <a:gd name="T73" fmla="*/ 747 h 939"/>
              <a:gd name="T74" fmla="*/ 5380 w 5382"/>
              <a:gd name="T75" fmla="*/ 633 h 939"/>
              <a:gd name="T76" fmla="*/ 5083 w 5382"/>
              <a:gd name="T77" fmla="*/ 366 h 939"/>
              <a:gd name="T78" fmla="*/ 1197 w 5382"/>
              <a:gd name="T79" fmla="*/ 156 h 939"/>
              <a:gd name="T80" fmla="*/ 629 w 5382"/>
              <a:gd name="T81" fmla="*/ 354 h 939"/>
              <a:gd name="T82" fmla="*/ 255 w 5382"/>
              <a:gd name="T83" fmla="*/ 922 h 939"/>
              <a:gd name="T84" fmla="*/ 0 w 5382"/>
              <a:gd name="T85" fmla="*/ 115 h 939"/>
              <a:gd name="T86" fmla="*/ 376 w 5382"/>
              <a:gd name="T87" fmla="*/ 115 h 939"/>
              <a:gd name="T88" fmla="*/ 399 w 5382"/>
              <a:gd name="T89" fmla="*/ 693 h 939"/>
              <a:gd name="T90" fmla="*/ 901 w 5382"/>
              <a:gd name="T91" fmla="*/ 693 h 939"/>
              <a:gd name="T92" fmla="*/ 976 w 5382"/>
              <a:gd name="T93" fmla="*/ 115 h 939"/>
              <a:gd name="T94" fmla="*/ 1267 w 5382"/>
              <a:gd name="T95" fmla="*/ 0 h 939"/>
              <a:gd name="T96" fmla="*/ 1197 w 5382"/>
              <a:gd name="T97" fmla="*/ 15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2" h="939">
                <a:moveTo>
                  <a:pt x="3208" y="47"/>
                </a:moveTo>
                <a:cubicBezTo>
                  <a:pt x="3107" y="47"/>
                  <a:pt x="3107" y="47"/>
                  <a:pt x="3107" y="47"/>
                </a:cubicBezTo>
                <a:cubicBezTo>
                  <a:pt x="3107" y="302"/>
                  <a:pt x="3107" y="302"/>
                  <a:pt x="3107" y="302"/>
                </a:cubicBezTo>
                <a:cubicBezTo>
                  <a:pt x="3066" y="267"/>
                  <a:pt x="3018" y="245"/>
                  <a:pt x="2933" y="245"/>
                </a:cubicBezTo>
                <a:cubicBezTo>
                  <a:pt x="2791" y="245"/>
                  <a:pt x="2649" y="339"/>
                  <a:pt x="2649" y="601"/>
                </a:cubicBezTo>
                <a:cubicBezTo>
                  <a:pt x="2649" y="681"/>
                  <a:pt x="2664" y="747"/>
                  <a:pt x="2692" y="799"/>
                </a:cubicBezTo>
                <a:cubicBezTo>
                  <a:pt x="2672" y="804"/>
                  <a:pt x="2650" y="808"/>
                  <a:pt x="2628" y="808"/>
                </a:cubicBezTo>
                <a:cubicBezTo>
                  <a:pt x="2571" y="808"/>
                  <a:pt x="2544" y="790"/>
                  <a:pt x="2544" y="724"/>
                </a:cubicBezTo>
                <a:cubicBezTo>
                  <a:pt x="2544" y="553"/>
                  <a:pt x="2544" y="553"/>
                  <a:pt x="2544" y="553"/>
                </a:cubicBezTo>
                <a:cubicBezTo>
                  <a:pt x="2543" y="553"/>
                  <a:pt x="2543" y="553"/>
                  <a:pt x="2543" y="553"/>
                </a:cubicBezTo>
                <a:cubicBezTo>
                  <a:pt x="2543" y="151"/>
                  <a:pt x="2543" y="151"/>
                  <a:pt x="2543" y="151"/>
                </a:cubicBezTo>
                <a:cubicBezTo>
                  <a:pt x="2543" y="62"/>
                  <a:pt x="2533" y="47"/>
                  <a:pt x="2471" y="47"/>
                </a:cubicBezTo>
                <a:cubicBezTo>
                  <a:pt x="2371" y="47"/>
                  <a:pt x="2371" y="47"/>
                  <a:pt x="2371" y="47"/>
                </a:cubicBezTo>
                <a:cubicBezTo>
                  <a:pt x="2371" y="553"/>
                  <a:pt x="2371" y="553"/>
                  <a:pt x="2371" y="553"/>
                </a:cubicBezTo>
                <a:cubicBezTo>
                  <a:pt x="2371" y="725"/>
                  <a:pt x="2371" y="725"/>
                  <a:pt x="2371" y="725"/>
                </a:cubicBezTo>
                <a:cubicBezTo>
                  <a:pt x="2371" y="746"/>
                  <a:pt x="2371" y="746"/>
                  <a:pt x="2371" y="746"/>
                </a:cubicBezTo>
                <a:cubicBezTo>
                  <a:pt x="2371" y="895"/>
                  <a:pt x="2443" y="932"/>
                  <a:pt x="2539" y="932"/>
                </a:cubicBezTo>
                <a:cubicBezTo>
                  <a:pt x="2614" y="932"/>
                  <a:pt x="2690" y="907"/>
                  <a:pt x="2749" y="872"/>
                </a:cubicBezTo>
                <a:cubicBezTo>
                  <a:pt x="2794" y="912"/>
                  <a:pt x="2852" y="932"/>
                  <a:pt x="2916" y="932"/>
                </a:cubicBezTo>
                <a:cubicBezTo>
                  <a:pt x="3003" y="932"/>
                  <a:pt x="3067" y="895"/>
                  <a:pt x="3111" y="847"/>
                </a:cubicBezTo>
                <a:cubicBezTo>
                  <a:pt x="3118" y="909"/>
                  <a:pt x="3135" y="923"/>
                  <a:pt x="3164" y="923"/>
                </a:cubicBezTo>
                <a:cubicBezTo>
                  <a:pt x="3280" y="923"/>
                  <a:pt x="3280" y="923"/>
                  <a:pt x="3280" y="923"/>
                </a:cubicBezTo>
                <a:cubicBezTo>
                  <a:pt x="3280" y="151"/>
                  <a:pt x="3280" y="151"/>
                  <a:pt x="3280" y="151"/>
                </a:cubicBezTo>
                <a:cubicBezTo>
                  <a:pt x="3280" y="63"/>
                  <a:pt x="3270" y="47"/>
                  <a:pt x="3208" y="47"/>
                </a:cubicBezTo>
                <a:close/>
                <a:moveTo>
                  <a:pt x="3107" y="744"/>
                </a:moveTo>
                <a:cubicBezTo>
                  <a:pt x="3060" y="783"/>
                  <a:pt x="3023" y="803"/>
                  <a:pt x="2968" y="803"/>
                </a:cubicBezTo>
                <a:cubicBezTo>
                  <a:pt x="2880" y="803"/>
                  <a:pt x="2837" y="744"/>
                  <a:pt x="2837" y="592"/>
                </a:cubicBezTo>
                <a:cubicBezTo>
                  <a:pt x="2837" y="426"/>
                  <a:pt x="2914" y="388"/>
                  <a:pt x="2990" y="388"/>
                </a:cubicBezTo>
                <a:cubicBezTo>
                  <a:pt x="3041" y="388"/>
                  <a:pt x="3078" y="399"/>
                  <a:pt x="3107" y="421"/>
                </a:cubicBezTo>
                <a:lnTo>
                  <a:pt x="3107" y="744"/>
                </a:lnTo>
                <a:close/>
                <a:moveTo>
                  <a:pt x="2273" y="250"/>
                </a:moveTo>
                <a:cubicBezTo>
                  <a:pt x="2287" y="250"/>
                  <a:pt x="2301" y="253"/>
                  <a:pt x="2313" y="257"/>
                </a:cubicBezTo>
                <a:cubicBezTo>
                  <a:pt x="2313" y="403"/>
                  <a:pt x="2313" y="403"/>
                  <a:pt x="2313" y="403"/>
                </a:cubicBezTo>
                <a:cubicBezTo>
                  <a:pt x="2282" y="403"/>
                  <a:pt x="2282" y="403"/>
                  <a:pt x="2282" y="403"/>
                </a:cubicBezTo>
                <a:cubicBezTo>
                  <a:pt x="2190" y="403"/>
                  <a:pt x="2126" y="423"/>
                  <a:pt x="2090" y="442"/>
                </a:cubicBezTo>
                <a:cubicBezTo>
                  <a:pt x="2090" y="923"/>
                  <a:pt x="2090" y="923"/>
                  <a:pt x="2090" y="923"/>
                </a:cubicBezTo>
                <a:cubicBezTo>
                  <a:pt x="1915" y="923"/>
                  <a:pt x="1915" y="923"/>
                  <a:pt x="1915" y="923"/>
                </a:cubicBezTo>
                <a:cubicBezTo>
                  <a:pt x="1915" y="262"/>
                  <a:pt x="1915" y="262"/>
                  <a:pt x="1915" y="262"/>
                </a:cubicBezTo>
                <a:cubicBezTo>
                  <a:pt x="2031" y="262"/>
                  <a:pt x="2031" y="262"/>
                  <a:pt x="2031" y="262"/>
                </a:cubicBezTo>
                <a:cubicBezTo>
                  <a:pt x="2062" y="262"/>
                  <a:pt x="2081" y="271"/>
                  <a:pt x="2088" y="337"/>
                </a:cubicBezTo>
                <a:cubicBezTo>
                  <a:pt x="2130" y="292"/>
                  <a:pt x="2190" y="250"/>
                  <a:pt x="2273" y="250"/>
                </a:cubicBezTo>
                <a:close/>
                <a:moveTo>
                  <a:pt x="1657" y="274"/>
                </a:moveTo>
                <a:cubicBezTo>
                  <a:pt x="1616" y="256"/>
                  <a:pt x="1570" y="246"/>
                  <a:pt x="1523" y="246"/>
                </a:cubicBezTo>
                <a:cubicBezTo>
                  <a:pt x="1511" y="246"/>
                  <a:pt x="1498" y="247"/>
                  <a:pt x="1487" y="248"/>
                </a:cubicBezTo>
                <a:cubicBezTo>
                  <a:pt x="1444" y="306"/>
                  <a:pt x="1420" y="376"/>
                  <a:pt x="1420" y="453"/>
                </a:cubicBezTo>
                <a:cubicBezTo>
                  <a:pt x="1420" y="596"/>
                  <a:pt x="1507" y="719"/>
                  <a:pt x="1631" y="772"/>
                </a:cubicBezTo>
                <a:cubicBezTo>
                  <a:pt x="1600" y="794"/>
                  <a:pt x="1563" y="807"/>
                  <a:pt x="1523" y="807"/>
                </a:cubicBezTo>
                <a:cubicBezTo>
                  <a:pt x="1412" y="807"/>
                  <a:pt x="1323" y="711"/>
                  <a:pt x="1323" y="593"/>
                </a:cubicBezTo>
                <a:cubicBezTo>
                  <a:pt x="1323" y="542"/>
                  <a:pt x="1340" y="495"/>
                  <a:pt x="1367" y="459"/>
                </a:cubicBezTo>
                <a:cubicBezTo>
                  <a:pt x="1367" y="405"/>
                  <a:pt x="1386" y="306"/>
                  <a:pt x="1415" y="264"/>
                </a:cubicBezTo>
                <a:cubicBezTo>
                  <a:pt x="1275" y="309"/>
                  <a:pt x="1176" y="441"/>
                  <a:pt x="1176" y="593"/>
                </a:cubicBezTo>
                <a:cubicBezTo>
                  <a:pt x="1176" y="785"/>
                  <a:pt x="1334" y="939"/>
                  <a:pt x="1523" y="939"/>
                </a:cubicBezTo>
                <a:cubicBezTo>
                  <a:pt x="1712" y="939"/>
                  <a:pt x="1869" y="785"/>
                  <a:pt x="1869" y="593"/>
                </a:cubicBezTo>
                <a:cubicBezTo>
                  <a:pt x="1869" y="450"/>
                  <a:pt x="1782" y="326"/>
                  <a:pt x="1657" y="274"/>
                </a:cubicBezTo>
                <a:close/>
                <a:moveTo>
                  <a:pt x="1713" y="658"/>
                </a:moveTo>
                <a:cubicBezTo>
                  <a:pt x="1628" y="633"/>
                  <a:pt x="1566" y="551"/>
                  <a:pt x="1566" y="453"/>
                </a:cubicBezTo>
                <a:cubicBezTo>
                  <a:pt x="1566" y="430"/>
                  <a:pt x="1570" y="408"/>
                  <a:pt x="1576" y="388"/>
                </a:cubicBezTo>
                <a:cubicBezTo>
                  <a:pt x="1661" y="412"/>
                  <a:pt x="1723" y="495"/>
                  <a:pt x="1723" y="593"/>
                </a:cubicBezTo>
                <a:cubicBezTo>
                  <a:pt x="1723" y="616"/>
                  <a:pt x="1719" y="638"/>
                  <a:pt x="1713" y="658"/>
                </a:cubicBezTo>
                <a:close/>
                <a:moveTo>
                  <a:pt x="3714" y="127"/>
                </a:moveTo>
                <a:cubicBezTo>
                  <a:pt x="3714" y="73"/>
                  <a:pt x="3759" y="28"/>
                  <a:pt x="3815" y="28"/>
                </a:cubicBezTo>
                <a:cubicBezTo>
                  <a:pt x="3871" y="28"/>
                  <a:pt x="3916" y="73"/>
                  <a:pt x="3916" y="127"/>
                </a:cubicBezTo>
                <a:cubicBezTo>
                  <a:pt x="3916" y="182"/>
                  <a:pt x="3871" y="225"/>
                  <a:pt x="3815" y="225"/>
                </a:cubicBezTo>
                <a:cubicBezTo>
                  <a:pt x="3759" y="225"/>
                  <a:pt x="3714" y="182"/>
                  <a:pt x="3714" y="127"/>
                </a:cubicBezTo>
                <a:close/>
                <a:moveTo>
                  <a:pt x="5382" y="576"/>
                </a:moveTo>
                <a:cubicBezTo>
                  <a:pt x="5382" y="357"/>
                  <a:pt x="5278" y="249"/>
                  <a:pt x="5083" y="249"/>
                </a:cubicBezTo>
                <a:cubicBezTo>
                  <a:pt x="4898" y="249"/>
                  <a:pt x="4758" y="381"/>
                  <a:pt x="4758" y="595"/>
                </a:cubicBezTo>
                <a:cubicBezTo>
                  <a:pt x="4758" y="676"/>
                  <a:pt x="4776" y="744"/>
                  <a:pt x="4810" y="798"/>
                </a:cubicBezTo>
                <a:cubicBezTo>
                  <a:pt x="4786" y="805"/>
                  <a:pt x="4761" y="811"/>
                  <a:pt x="4736" y="811"/>
                </a:cubicBezTo>
                <a:cubicBezTo>
                  <a:pt x="4686" y="811"/>
                  <a:pt x="4659" y="796"/>
                  <a:pt x="4653" y="749"/>
                </a:cubicBezTo>
                <a:cubicBezTo>
                  <a:pt x="4653" y="430"/>
                  <a:pt x="4653" y="430"/>
                  <a:pt x="4653" y="430"/>
                </a:cubicBezTo>
                <a:cubicBezTo>
                  <a:pt x="4653" y="281"/>
                  <a:pt x="4571" y="244"/>
                  <a:pt x="4474" y="244"/>
                </a:cubicBezTo>
                <a:cubicBezTo>
                  <a:pt x="4385" y="244"/>
                  <a:pt x="4305" y="281"/>
                  <a:pt x="4243" y="327"/>
                </a:cubicBezTo>
                <a:cubicBezTo>
                  <a:pt x="4236" y="270"/>
                  <a:pt x="4218" y="262"/>
                  <a:pt x="4187" y="262"/>
                </a:cubicBezTo>
                <a:cubicBezTo>
                  <a:pt x="4071" y="262"/>
                  <a:pt x="4071" y="262"/>
                  <a:pt x="4071" y="262"/>
                </a:cubicBezTo>
                <a:cubicBezTo>
                  <a:pt x="4071" y="775"/>
                  <a:pt x="4071" y="775"/>
                  <a:pt x="4071" y="775"/>
                </a:cubicBezTo>
                <a:cubicBezTo>
                  <a:pt x="4045" y="783"/>
                  <a:pt x="4018" y="790"/>
                  <a:pt x="3988" y="790"/>
                </a:cubicBezTo>
                <a:cubicBezTo>
                  <a:pt x="3932" y="790"/>
                  <a:pt x="3905" y="772"/>
                  <a:pt x="3904" y="708"/>
                </a:cubicBezTo>
                <a:cubicBezTo>
                  <a:pt x="3904" y="384"/>
                  <a:pt x="3904" y="384"/>
                  <a:pt x="3904" y="384"/>
                </a:cubicBezTo>
                <a:cubicBezTo>
                  <a:pt x="3904" y="283"/>
                  <a:pt x="3895" y="262"/>
                  <a:pt x="3835" y="262"/>
                </a:cubicBezTo>
                <a:cubicBezTo>
                  <a:pt x="3732" y="262"/>
                  <a:pt x="3732" y="262"/>
                  <a:pt x="3732" y="262"/>
                </a:cubicBezTo>
                <a:cubicBezTo>
                  <a:pt x="3732" y="535"/>
                  <a:pt x="3732" y="535"/>
                  <a:pt x="3732" y="535"/>
                </a:cubicBezTo>
                <a:cubicBezTo>
                  <a:pt x="3732" y="728"/>
                  <a:pt x="3732" y="728"/>
                  <a:pt x="3732" y="728"/>
                </a:cubicBezTo>
                <a:cubicBezTo>
                  <a:pt x="3732" y="730"/>
                  <a:pt x="3732" y="730"/>
                  <a:pt x="3732" y="730"/>
                </a:cubicBezTo>
                <a:cubicBezTo>
                  <a:pt x="3732" y="794"/>
                  <a:pt x="3732" y="794"/>
                  <a:pt x="3732" y="794"/>
                </a:cubicBezTo>
                <a:cubicBezTo>
                  <a:pt x="3705" y="803"/>
                  <a:pt x="3676" y="811"/>
                  <a:pt x="3646" y="811"/>
                </a:cubicBezTo>
                <a:cubicBezTo>
                  <a:pt x="3589" y="811"/>
                  <a:pt x="3562" y="792"/>
                  <a:pt x="3562" y="726"/>
                </a:cubicBezTo>
                <a:cubicBezTo>
                  <a:pt x="3562" y="151"/>
                  <a:pt x="3562" y="151"/>
                  <a:pt x="3562" y="151"/>
                </a:cubicBezTo>
                <a:cubicBezTo>
                  <a:pt x="3562" y="62"/>
                  <a:pt x="3551" y="47"/>
                  <a:pt x="3489" y="47"/>
                </a:cubicBezTo>
                <a:cubicBezTo>
                  <a:pt x="3390" y="47"/>
                  <a:pt x="3390" y="47"/>
                  <a:pt x="3390" y="47"/>
                </a:cubicBezTo>
                <a:cubicBezTo>
                  <a:pt x="3390" y="556"/>
                  <a:pt x="3390" y="556"/>
                  <a:pt x="3390" y="556"/>
                </a:cubicBezTo>
                <a:cubicBezTo>
                  <a:pt x="3390" y="725"/>
                  <a:pt x="3390" y="725"/>
                  <a:pt x="3390" y="725"/>
                </a:cubicBezTo>
                <a:cubicBezTo>
                  <a:pt x="3390" y="748"/>
                  <a:pt x="3390" y="748"/>
                  <a:pt x="3390" y="748"/>
                </a:cubicBezTo>
                <a:cubicBezTo>
                  <a:pt x="3390" y="897"/>
                  <a:pt x="3461" y="934"/>
                  <a:pt x="3558" y="934"/>
                </a:cubicBezTo>
                <a:cubicBezTo>
                  <a:pt x="3635" y="934"/>
                  <a:pt x="3714" y="907"/>
                  <a:pt x="3774" y="871"/>
                </a:cubicBezTo>
                <a:cubicBezTo>
                  <a:pt x="3804" y="903"/>
                  <a:pt x="3848" y="914"/>
                  <a:pt x="3900" y="914"/>
                </a:cubicBezTo>
                <a:cubicBezTo>
                  <a:pt x="3959" y="914"/>
                  <a:pt x="4019" y="898"/>
                  <a:pt x="4071" y="874"/>
                </a:cubicBezTo>
                <a:cubicBezTo>
                  <a:pt x="4071" y="923"/>
                  <a:pt x="4071" y="923"/>
                  <a:pt x="4071" y="923"/>
                </a:cubicBezTo>
                <a:cubicBezTo>
                  <a:pt x="4246" y="923"/>
                  <a:pt x="4246" y="923"/>
                  <a:pt x="4246" y="923"/>
                </a:cubicBezTo>
                <a:cubicBezTo>
                  <a:pt x="4246" y="425"/>
                  <a:pt x="4246" y="425"/>
                  <a:pt x="4246" y="425"/>
                </a:cubicBezTo>
                <a:cubicBezTo>
                  <a:pt x="4288" y="409"/>
                  <a:pt x="4340" y="394"/>
                  <a:pt x="4397" y="394"/>
                </a:cubicBezTo>
                <a:cubicBezTo>
                  <a:pt x="4454" y="394"/>
                  <a:pt x="4479" y="414"/>
                  <a:pt x="4479" y="479"/>
                </a:cubicBezTo>
                <a:cubicBezTo>
                  <a:pt x="4479" y="556"/>
                  <a:pt x="4479" y="556"/>
                  <a:pt x="4479" y="556"/>
                </a:cubicBezTo>
                <a:cubicBezTo>
                  <a:pt x="4479" y="556"/>
                  <a:pt x="4479" y="556"/>
                  <a:pt x="4479" y="556"/>
                </a:cubicBezTo>
                <a:cubicBezTo>
                  <a:pt x="4479" y="748"/>
                  <a:pt x="4479" y="748"/>
                  <a:pt x="4479" y="748"/>
                </a:cubicBezTo>
                <a:cubicBezTo>
                  <a:pt x="4479" y="897"/>
                  <a:pt x="4551" y="934"/>
                  <a:pt x="4647" y="934"/>
                </a:cubicBezTo>
                <a:cubicBezTo>
                  <a:pt x="4727" y="934"/>
                  <a:pt x="4809" y="905"/>
                  <a:pt x="4870" y="866"/>
                </a:cubicBezTo>
                <a:cubicBezTo>
                  <a:pt x="4926" y="910"/>
                  <a:pt x="5002" y="934"/>
                  <a:pt x="5096" y="934"/>
                </a:cubicBezTo>
                <a:cubicBezTo>
                  <a:pt x="5229" y="934"/>
                  <a:pt x="5304" y="900"/>
                  <a:pt x="5357" y="869"/>
                </a:cubicBezTo>
                <a:cubicBezTo>
                  <a:pt x="5357" y="747"/>
                  <a:pt x="5357" y="747"/>
                  <a:pt x="5357" y="747"/>
                </a:cubicBezTo>
                <a:cubicBezTo>
                  <a:pt x="5300" y="747"/>
                  <a:pt x="5300" y="747"/>
                  <a:pt x="5300" y="747"/>
                </a:cubicBezTo>
                <a:cubicBezTo>
                  <a:pt x="5257" y="779"/>
                  <a:pt x="5199" y="803"/>
                  <a:pt x="5123" y="803"/>
                </a:cubicBezTo>
                <a:cubicBezTo>
                  <a:pt x="5021" y="803"/>
                  <a:pt x="4957" y="766"/>
                  <a:pt x="4949" y="633"/>
                </a:cubicBezTo>
                <a:cubicBezTo>
                  <a:pt x="5380" y="633"/>
                  <a:pt x="5380" y="633"/>
                  <a:pt x="5380" y="633"/>
                </a:cubicBezTo>
                <a:cubicBezTo>
                  <a:pt x="5380" y="627"/>
                  <a:pt x="5382" y="599"/>
                  <a:pt x="5382" y="576"/>
                </a:cubicBezTo>
                <a:close/>
                <a:moveTo>
                  <a:pt x="4951" y="522"/>
                </a:moveTo>
                <a:cubicBezTo>
                  <a:pt x="4965" y="398"/>
                  <a:pt x="5018" y="366"/>
                  <a:pt x="5083" y="366"/>
                </a:cubicBezTo>
                <a:cubicBezTo>
                  <a:pt x="5155" y="366"/>
                  <a:pt x="5196" y="404"/>
                  <a:pt x="5200" y="522"/>
                </a:cubicBezTo>
                <a:lnTo>
                  <a:pt x="4951" y="522"/>
                </a:lnTo>
                <a:close/>
                <a:moveTo>
                  <a:pt x="1197" y="156"/>
                </a:moveTo>
                <a:cubicBezTo>
                  <a:pt x="999" y="922"/>
                  <a:pt x="999" y="922"/>
                  <a:pt x="999" y="922"/>
                </a:cubicBezTo>
                <a:cubicBezTo>
                  <a:pt x="770" y="922"/>
                  <a:pt x="770" y="922"/>
                  <a:pt x="770" y="922"/>
                </a:cubicBezTo>
                <a:cubicBezTo>
                  <a:pt x="629" y="354"/>
                  <a:pt x="629" y="354"/>
                  <a:pt x="629" y="354"/>
                </a:cubicBezTo>
                <a:cubicBezTo>
                  <a:pt x="626" y="354"/>
                  <a:pt x="626" y="354"/>
                  <a:pt x="626" y="354"/>
                </a:cubicBezTo>
                <a:cubicBezTo>
                  <a:pt x="483" y="922"/>
                  <a:pt x="483" y="922"/>
                  <a:pt x="483" y="922"/>
                </a:cubicBezTo>
                <a:cubicBezTo>
                  <a:pt x="255" y="922"/>
                  <a:pt x="255" y="922"/>
                  <a:pt x="255" y="922"/>
                </a:cubicBezTo>
                <a:cubicBezTo>
                  <a:pt x="65" y="151"/>
                  <a:pt x="65" y="151"/>
                  <a:pt x="65" y="151"/>
                </a:cubicBezTo>
                <a:cubicBezTo>
                  <a:pt x="57" y="131"/>
                  <a:pt x="41" y="115"/>
                  <a:pt x="21" y="115"/>
                </a:cubicBezTo>
                <a:cubicBezTo>
                  <a:pt x="0" y="115"/>
                  <a:pt x="0" y="115"/>
                  <a:pt x="0" y="115"/>
                </a:cubicBezTo>
                <a:cubicBezTo>
                  <a:pt x="0" y="0"/>
                  <a:pt x="0" y="0"/>
                  <a:pt x="0" y="0"/>
                </a:cubicBezTo>
                <a:cubicBezTo>
                  <a:pt x="376" y="0"/>
                  <a:pt x="376" y="0"/>
                  <a:pt x="376" y="0"/>
                </a:cubicBezTo>
                <a:cubicBezTo>
                  <a:pt x="376" y="115"/>
                  <a:pt x="376" y="115"/>
                  <a:pt x="376" y="115"/>
                </a:cubicBezTo>
                <a:cubicBezTo>
                  <a:pt x="266" y="115"/>
                  <a:pt x="266" y="115"/>
                  <a:pt x="266" y="115"/>
                </a:cubicBezTo>
                <a:cubicBezTo>
                  <a:pt x="396" y="693"/>
                  <a:pt x="396" y="693"/>
                  <a:pt x="396" y="693"/>
                </a:cubicBezTo>
                <a:cubicBezTo>
                  <a:pt x="399" y="693"/>
                  <a:pt x="399" y="693"/>
                  <a:pt x="399" y="693"/>
                </a:cubicBezTo>
                <a:cubicBezTo>
                  <a:pt x="572" y="0"/>
                  <a:pt x="572" y="0"/>
                  <a:pt x="572" y="0"/>
                </a:cubicBezTo>
                <a:cubicBezTo>
                  <a:pt x="730" y="0"/>
                  <a:pt x="730" y="0"/>
                  <a:pt x="730" y="0"/>
                </a:cubicBezTo>
                <a:cubicBezTo>
                  <a:pt x="901" y="693"/>
                  <a:pt x="901" y="693"/>
                  <a:pt x="901" y="693"/>
                </a:cubicBezTo>
                <a:cubicBezTo>
                  <a:pt x="904" y="693"/>
                  <a:pt x="904" y="693"/>
                  <a:pt x="904" y="693"/>
                </a:cubicBezTo>
                <a:cubicBezTo>
                  <a:pt x="1021" y="205"/>
                  <a:pt x="1021" y="205"/>
                  <a:pt x="1021" y="205"/>
                </a:cubicBezTo>
                <a:cubicBezTo>
                  <a:pt x="1041" y="147"/>
                  <a:pt x="1027" y="115"/>
                  <a:pt x="976" y="115"/>
                </a:cubicBezTo>
                <a:cubicBezTo>
                  <a:pt x="926" y="115"/>
                  <a:pt x="926" y="115"/>
                  <a:pt x="926" y="115"/>
                </a:cubicBezTo>
                <a:cubicBezTo>
                  <a:pt x="926" y="0"/>
                  <a:pt x="926" y="0"/>
                  <a:pt x="926" y="0"/>
                </a:cubicBezTo>
                <a:cubicBezTo>
                  <a:pt x="1267" y="0"/>
                  <a:pt x="1267" y="0"/>
                  <a:pt x="1267" y="0"/>
                </a:cubicBezTo>
                <a:cubicBezTo>
                  <a:pt x="1267" y="115"/>
                  <a:pt x="1267" y="115"/>
                  <a:pt x="1267" y="115"/>
                </a:cubicBezTo>
                <a:cubicBezTo>
                  <a:pt x="1248" y="115"/>
                  <a:pt x="1248" y="115"/>
                  <a:pt x="1248" y="115"/>
                </a:cubicBezTo>
                <a:cubicBezTo>
                  <a:pt x="1225" y="115"/>
                  <a:pt x="1205" y="132"/>
                  <a:pt x="1197" y="15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70000" indent="-270000" algn="l" defTabSz="914400" rtl="0" eaLnBrk="1" latinLnBrk="0" hangingPunct="1">
              <a:spcBef>
                <a:spcPts val="0"/>
              </a:spcBef>
              <a:buFont typeface="Arial" pitchFamily="34" charset="0"/>
              <a:buChar char="•"/>
              <a:defRPr sz="2000" b="0" kern="1200">
                <a:solidFill>
                  <a:schemeClr val="tx1"/>
                </a:solidFill>
                <a:latin typeface="+mn-lt"/>
                <a:ea typeface="+mn-ea"/>
                <a:cs typeface="+mn-cs"/>
              </a:defRPr>
            </a:lvl1pPr>
            <a:lvl2pPr marL="540000" indent="-270000" algn="l" defTabSz="914400" rtl="0" eaLnBrk="1" latinLnBrk="0" hangingPunct="1">
              <a:spcBef>
                <a:spcPts val="0"/>
              </a:spcBef>
              <a:buFont typeface="Arial" pitchFamily="34" charset="0"/>
              <a:buChar char="•"/>
              <a:defRPr sz="1800" b="0" kern="1200">
                <a:solidFill>
                  <a:schemeClr val="tx1"/>
                </a:solidFill>
                <a:latin typeface="+mn-lt"/>
                <a:ea typeface="+mn-ea"/>
                <a:cs typeface="+mn-cs"/>
              </a:defRPr>
            </a:lvl2pPr>
            <a:lvl3pPr marL="810000" indent="-270000" algn="l" defTabSz="914400" rtl="0" eaLnBrk="1" latinLnBrk="0" hangingPunct="1">
              <a:spcBef>
                <a:spcPts val="0"/>
              </a:spcBef>
              <a:buFont typeface="Arial" pitchFamily="34" charset="0"/>
              <a:buChar char="•"/>
              <a:defRPr sz="1600" b="0" kern="1200" baseline="0">
                <a:solidFill>
                  <a:schemeClr val="tx1"/>
                </a:solidFill>
                <a:latin typeface="+mn-lt"/>
                <a:ea typeface="+mn-ea"/>
                <a:cs typeface="+mn-cs"/>
              </a:defRPr>
            </a:lvl3pPr>
            <a:lvl4pPr marL="0" indent="0" algn="l" defTabSz="914400" rtl="0" eaLnBrk="1" latinLnBrk="0" hangingPunct="1">
              <a:spcBef>
                <a:spcPts val="0"/>
              </a:spcBef>
              <a:buFont typeface="Aria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70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540000" indent="0" algn="l" defTabSz="914400" rtl="0" eaLnBrk="1" latinLnBrk="0" hangingPunct="1">
              <a:spcBef>
                <a:spcPts val="0"/>
              </a:spcBef>
              <a:buFont typeface="Arial" pitchFamily="34" charset="0"/>
              <a:buNone/>
              <a:defRPr sz="1800" kern="1200" baseline="0">
                <a:solidFill>
                  <a:schemeClr val="tx1"/>
                </a:solidFill>
                <a:latin typeface="+mn-lt"/>
                <a:ea typeface="+mn-ea"/>
                <a:cs typeface="+mn-cs"/>
              </a:defRPr>
            </a:lvl7pPr>
            <a:lvl8pPr marL="810000" indent="0" algn="l" defTabSz="914400" rtl="0" eaLnBrk="1" latinLnBrk="0" hangingPunct="1">
              <a:spcBef>
                <a:spcPts val="0"/>
              </a:spcBef>
              <a:buFont typeface="Arial" pitchFamily="34" charset="0"/>
              <a:buNone/>
              <a:defRPr sz="1600" kern="1200" baseline="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a:lstStyle>
          <a:p>
            <a:pPr marL="0" lvl="0" indent="0">
              <a:buFontTx/>
              <a:buNone/>
            </a:pPr>
            <a:r>
              <a:rPr lang="en-GB"/>
              <a:t> </a:t>
            </a:r>
            <a:endParaRPr lang="en-GB" dirty="0"/>
          </a:p>
        </p:txBody>
      </p:sp>
      <p:sp>
        <p:nvSpPr>
          <p:cNvPr id="12" name="LS_Santeos  (JU-Free) " hidden="1">
            <a:extLst>
              <a:ext uri="{FF2B5EF4-FFF2-40B4-BE49-F238E27FC236}">
                <a16:creationId xmlns:a16="http://schemas.microsoft.com/office/drawing/2014/main" xmlns="" id="{5645BE7B-4210-4317-A2F1-27E2DC21A1B2}"/>
              </a:ext>
            </a:extLst>
          </p:cNvPr>
          <p:cNvSpPr>
            <a:spLocks noChangeAspect="1"/>
          </p:cNvSpPr>
          <p:nvPr userDrawn="1"/>
        </p:nvSpPr>
        <p:spPr bwMode="auto">
          <a:xfrm>
            <a:off x="7857464" y="4722302"/>
            <a:ext cx="1071034" cy="288000"/>
          </a:xfrm>
          <a:custGeom>
            <a:avLst/>
            <a:gdLst>
              <a:gd name="T0" fmla="*/ 2049 w 4630"/>
              <a:gd name="T1" fmla="*/ 1233 h 1246"/>
              <a:gd name="T2" fmla="*/ 2105 w 4630"/>
              <a:gd name="T3" fmla="*/ 1209 h 1246"/>
              <a:gd name="T4" fmla="*/ 2051 w 4630"/>
              <a:gd name="T5" fmla="*/ 1121 h 1246"/>
              <a:gd name="T6" fmla="*/ 2387 w 4630"/>
              <a:gd name="T7" fmla="*/ 1051 h 1246"/>
              <a:gd name="T8" fmla="*/ 2329 w 4630"/>
              <a:gd name="T9" fmla="*/ 1073 h 1246"/>
              <a:gd name="T10" fmla="*/ 2256 w 4630"/>
              <a:gd name="T11" fmla="*/ 1139 h 1246"/>
              <a:gd name="T12" fmla="*/ 2365 w 4630"/>
              <a:gd name="T13" fmla="*/ 1214 h 1246"/>
              <a:gd name="T14" fmla="*/ 2359 w 4630"/>
              <a:gd name="T15" fmla="*/ 1190 h 1246"/>
              <a:gd name="T16" fmla="*/ 2331 w 4630"/>
              <a:gd name="T17" fmla="*/ 1154 h 1246"/>
              <a:gd name="T18" fmla="*/ 1909 w 4630"/>
              <a:gd name="T19" fmla="*/ 1242 h 1246"/>
              <a:gd name="T20" fmla="*/ 1772 w 4630"/>
              <a:gd name="T21" fmla="*/ 1242 h 1246"/>
              <a:gd name="T22" fmla="*/ 1950 w 4630"/>
              <a:gd name="T23" fmla="*/ 1071 h 1246"/>
              <a:gd name="T24" fmla="*/ 2082 w 4630"/>
              <a:gd name="T25" fmla="*/ 722 h 1246"/>
              <a:gd name="T26" fmla="*/ 1791 w 4630"/>
              <a:gd name="T27" fmla="*/ 319 h 1246"/>
              <a:gd name="T28" fmla="*/ 1439 w 4630"/>
              <a:gd name="T29" fmla="*/ 722 h 1246"/>
              <a:gd name="T30" fmla="*/ 4322 w 4630"/>
              <a:gd name="T31" fmla="*/ 869 h 1246"/>
              <a:gd name="T32" fmla="*/ 4362 w 4630"/>
              <a:gd name="T33" fmla="*/ 174 h 1246"/>
              <a:gd name="T34" fmla="*/ 4322 w 4630"/>
              <a:gd name="T35" fmla="*/ 869 h 1246"/>
              <a:gd name="T36" fmla="*/ 232 w 4630"/>
              <a:gd name="T37" fmla="*/ 591 h 1246"/>
              <a:gd name="T38" fmla="*/ 323 w 4630"/>
              <a:gd name="T39" fmla="*/ 442 h 1246"/>
              <a:gd name="T40" fmla="*/ 1362 w 4630"/>
              <a:gd name="T41" fmla="*/ 1197 h 1246"/>
              <a:gd name="T42" fmla="*/ 1474 w 4630"/>
              <a:gd name="T43" fmla="*/ 1206 h 1246"/>
              <a:gd name="T44" fmla="*/ 1519 w 4630"/>
              <a:gd name="T45" fmla="*/ 1061 h 1246"/>
              <a:gd name="T46" fmla="*/ 1400 w 4630"/>
              <a:gd name="T47" fmla="*/ 1121 h 1246"/>
              <a:gd name="T48" fmla="*/ 1065 w 4630"/>
              <a:gd name="T49" fmla="*/ 402 h 1246"/>
              <a:gd name="T50" fmla="*/ 1333 w 4630"/>
              <a:gd name="T51" fmla="*/ 754 h 1246"/>
              <a:gd name="T52" fmla="*/ 1065 w 4630"/>
              <a:gd name="T53" fmla="*/ 710 h 1246"/>
              <a:gd name="T54" fmla="*/ 2226 w 4630"/>
              <a:gd name="T55" fmla="*/ 0 h 1246"/>
              <a:gd name="T56" fmla="*/ 2572 w 4630"/>
              <a:gd name="T57" fmla="*/ 754 h 1246"/>
              <a:gd name="T58" fmla="*/ 3890 w 4630"/>
              <a:gd name="T59" fmla="*/ 965 h 1246"/>
              <a:gd name="T60" fmla="*/ 3664 w 4630"/>
              <a:gd name="T61" fmla="*/ 171 h 1246"/>
              <a:gd name="T62" fmla="*/ 3837 w 4630"/>
              <a:gd name="T63" fmla="*/ 526 h 1246"/>
              <a:gd name="T64" fmla="*/ 3746 w 4630"/>
              <a:gd name="T65" fmla="*/ 1190 h 1246"/>
              <a:gd name="T66" fmla="*/ 4035 w 4630"/>
              <a:gd name="T67" fmla="*/ 1105 h 1246"/>
              <a:gd name="T68" fmla="*/ 4170 w 4630"/>
              <a:gd name="T69" fmla="*/ 1173 h 1246"/>
              <a:gd name="T70" fmla="*/ 4025 w 4630"/>
              <a:gd name="T71" fmla="*/ 1049 h 1246"/>
              <a:gd name="T72" fmla="*/ 4053 w 4630"/>
              <a:gd name="T73" fmla="*/ 1083 h 1246"/>
              <a:gd name="T74" fmla="*/ 4215 w 4630"/>
              <a:gd name="T75" fmla="*/ 1197 h 1246"/>
              <a:gd name="T76" fmla="*/ 4326 w 4630"/>
              <a:gd name="T77" fmla="*/ 1206 h 1246"/>
              <a:gd name="T78" fmla="*/ 4371 w 4630"/>
              <a:gd name="T79" fmla="*/ 1061 h 1246"/>
              <a:gd name="T80" fmla="*/ 4252 w 4630"/>
              <a:gd name="T81" fmla="*/ 1121 h 1246"/>
              <a:gd name="T82" fmla="*/ 4482 w 4630"/>
              <a:gd name="T83" fmla="*/ 1182 h 1246"/>
              <a:gd name="T84" fmla="*/ 4453 w 4630"/>
              <a:gd name="T85" fmla="*/ 1135 h 1246"/>
              <a:gd name="T86" fmla="*/ 4558 w 4630"/>
              <a:gd name="T87" fmla="*/ 1085 h 1246"/>
              <a:gd name="T88" fmla="*/ 4600 w 4630"/>
              <a:gd name="T89" fmla="*/ 1146 h 1246"/>
              <a:gd name="T90" fmla="*/ 3550 w 4630"/>
              <a:gd name="T91" fmla="*/ 1123 h 1246"/>
              <a:gd name="T92" fmla="*/ 3603 w 4630"/>
              <a:gd name="T93" fmla="*/ 1036 h 1246"/>
              <a:gd name="T94" fmla="*/ 3045 w 4630"/>
              <a:gd name="T95" fmla="*/ 1187 h 1246"/>
              <a:gd name="T96" fmla="*/ 3111 w 4630"/>
              <a:gd name="T97" fmla="*/ 1155 h 1246"/>
              <a:gd name="T98" fmla="*/ 3177 w 4630"/>
              <a:gd name="T99" fmla="*/ 1097 h 1246"/>
              <a:gd name="T100" fmla="*/ 3167 w 4630"/>
              <a:gd name="T101" fmla="*/ 1126 h 1246"/>
              <a:gd name="T102" fmla="*/ 2581 w 4630"/>
              <a:gd name="T103" fmla="*/ 1189 h 1246"/>
              <a:gd name="T104" fmla="*/ 2673 w 4630"/>
              <a:gd name="T105" fmla="*/ 1039 h 1246"/>
              <a:gd name="T106" fmla="*/ 2668 w 4630"/>
              <a:gd name="T107" fmla="*/ 1203 h 1246"/>
              <a:gd name="T108" fmla="*/ 2792 w 4630"/>
              <a:gd name="T109" fmla="*/ 1082 h 1246"/>
              <a:gd name="T110" fmla="*/ 2771 w 4630"/>
              <a:gd name="T111" fmla="*/ 1073 h 1246"/>
              <a:gd name="T112" fmla="*/ 3307 w 4630"/>
              <a:gd name="T113" fmla="*/ 1049 h 1246"/>
              <a:gd name="T114" fmla="*/ 3455 w 4630"/>
              <a:gd name="T115" fmla="*/ 1188 h 1246"/>
              <a:gd name="T116" fmla="*/ 3457 w 4630"/>
              <a:gd name="T117" fmla="*/ 1154 h 1246"/>
              <a:gd name="T118" fmla="*/ 3386 w 4630"/>
              <a:gd name="T119" fmla="*/ 1080 h 1246"/>
              <a:gd name="T120" fmla="*/ 2945 w 4630"/>
              <a:gd name="T121" fmla="*/ 171 h 1246"/>
              <a:gd name="T122" fmla="*/ 3071 w 4630"/>
              <a:gd name="T123" fmla="*/ 45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30" h="1246">
                <a:moveTo>
                  <a:pt x="2170" y="1061"/>
                </a:moveTo>
                <a:cubicBezTo>
                  <a:pt x="2161" y="1052"/>
                  <a:pt x="2151" y="1046"/>
                  <a:pt x="2139" y="1042"/>
                </a:cubicBezTo>
                <a:cubicBezTo>
                  <a:pt x="2127" y="1038"/>
                  <a:pt x="2115" y="1036"/>
                  <a:pt x="2102" y="1036"/>
                </a:cubicBezTo>
                <a:cubicBezTo>
                  <a:pt x="2081" y="1036"/>
                  <a:pt x="2064" y="1040"/>
                  <a:pt x="2049" y="1049"/>
                </a:cubicBezTo>
                <a:cubicBezTo>
                  <a:pt x="2034" y="1058"/>
                  <a:pt x="2022" y="1071"/>
                  <a:pt x="2014" y="1086"/>
                </a:cubicBezTo>
                <a:cubicBezTo>
                  <a:pt x="2005" y="1102"/>
                  <a:pt x="2001" y="1121"/>
                  <a:pt x="2001" y="1142"/>
                </a:cubicBezTo>
                <a:cubicBezTo>
                  <a:pt x="2001" y="1163"/>
                  <a:pt x="2005" y="1181"/>
                  <a:pt x="2014" y="1197"/>
                </a:cubicBezTo>
                <a:cubicBezTo>
                  <a:pt x="2022" y="1213"/>
                  <a:pt x="2034" y="1225"/>
                  <a:pt x="2049" y="1233"/>
                </a:cubicBezTo>
                <a:cubicBezTo>
                  <a:pt x="2065" y="1242"/>
                  <a:pt x="2083" y="1246"/>
                  <a:pt x="2104" y="1246"/>
                </a:cubicBezTo>
                <a:cubicBezTo>
                  <a:pt x="2121" y="1246"/>
                  <a:pt x="2136" y="1244"/>
                  <a:pt x="2148" y="1239"/>
                </a:cubicBezTo>
                <a:cubicBezTo>
                  <a:pt x="2161" y="1234"/>
                  <a:pt x="2172" y="1227"/>
                  <a:pt x="2180" y="1219"/>
                </a:cubicBezTo>
                <a:cubicBezTo>
                  <a:pt x="2188" y="1210"/>
                  <a:pt x="2194" y="1199"/>
                  <a:pt x="2197" y="1188"/>
                </a:cubicBezTo>
                <a:cubicBezTo>
                  <a:pt x="2150" y="1183"/>
                  <a:pt x="2150" y="1183"/>
                  <a:pt x="2150" y="1183"/>
                </a:cubicBezTo>
                <a:cubicBezTo>
                  <a:pt x="2140" y="1197"/>
                  <a:pt x="2140" y="1197"/>
                  <a:pt x="2140" y="1197"/>
                </a:cubicBezTo>
                <a:cubicBezTo>
                  <a:pt x="2125" y="1206"/>
                  <a:pt x="2125" y="1206"/>
                  <a:pt x="2125" y="1206"/>
                </a:cubicBezTo>
                <a:cubicBezTo>
                  <a:pt x="2119" y="1208"/>
                  <a:pt x="2112" y="1209"/>
                  <a:pt x="2105" y="1209"/>
                </a:cubicBezTo>
                <a:cubicBezTo>
                  <a:pt x="2094" y="1209"/>
                  <a:pt x="2085" y="1207"/>
                  <a:pt x="2077" y="1202"/>
                </a:cubicBezTo>
                <a:cubicBezTo>
                  <a:pt x="2068" y="1198"/>
                  <a:pt x="2062" y="1191"/>
                  <a:pt x="2058" y="1183"/>
                </a:cubicBezTo>
                <a:cubicBezTo>
                  <a:pt x="2053" y="1175"/>
                  <a:pt x="2051" y="1165"/>
                  <a:pt x="2051" y="1154"/>
                </a:cubicBezTo>
                <a:cubicBezTo>
                  <a:pt x="2199" y="1154"/>
                  <a:pt x="2199" y="1154"/>
                  <a:pt x="2199" y="1154"/>
                </a:cubicBezTo>
                <a:cubicBezTo>
                  <a:pt x="2199" y="1139"/>
                  <a:pt x="2199" y="1139"/>
                  <a:pt x="2199" y="1139"/>
                </a:cubicBezTo>
                <a:cubicBezTo>
                  <a:pt x="2199" y="1121"/>
                  <a:pt x="2196" y="1106"/>
                  <a:pt x="2191" y="1093"/>
                </a:cubicBezTo>
                <a:cubicBezTo>
                  <a:pt x="2186" y="1080"/>
                  <a:pt x="2179" y="1069"/>
                  <a:pt x="2170" y="1061"/>
                </a:cubicBezTo>
                <a:close/>
                <a:moveTo>
                  <a:pt x="2051" y="1121"/>
                </a:moveTo>
                <a:cubicBezTo>
                  <a:pt x="2052" y="1113"/>
                  <a:pt x="2054" y="1106"/>
                  <a:pt x="2057" y="1099"/>
                </a:cubicBezTo>
                <a:cubicBezTo>
                  <a:pt x="2062" y="1091"/>
                  <a:pt x="2068" y="1085"/>
                  <a:pt x="2076" y="1080"/>
                </a:cubicBezTo>
                <a:cubicBezTo>
                  <a:pt x="2083" y="1076"/>
                  <a:pt x="2092" y="1073"/>
                  <a:pt x="2102" y="1073"/>
                </a:cubicBezTo>
                <a:cubicBezTo>
                  <a:pt x="2112" y="1073"/>
                  <a:pt x="2120" y="1075"/>
                  <a:pt x="2128" y="1080"/>
                </a:cubicBezTo>
                <a:cubicBezTo>
                  <a:pt x="2135" y="1084"/>
                  <a:pt x="2141" y="1089"/>
                  <a:pt x="2145" y="1097"/>
                </a:cubicBezTo>
                <a:cubicBezTo>
                  <a:pt x="2149" y="1104"/>
                  <a:pt x="2151" y="1112"/>
                  <a:pt x="2151" y="1121"/>
                </a:cubicBezTo>
                <a:lnTo>
                  <a:pt x="2051" y="1121"/>
                </a:lnTo>
                <a:close/>
                <a:moveTo>
                  <a:pt x="2387" y="1051"/>
                </a:moveTo>
                <a:cubicBezTo>
                  <a:pt x="2378" y="1045"/>
                  <a:pt x="2369" y="1042"/>
                  <a:pt x="2359" y="1039"/>
                </a:cubicBezTo>
                <a:cubicBezTo>
                  <a:pt x="2349" y="1037"/>
                  <a:pt x="2339" y="1036"/>
                  <a:pt x="2328" y="1036"/>
                </a:cubicBezTo>
                <a:cubicBezTo>
                  <a:pt x="2313" y="1036"/>
                  <a:pt x="2300" y="1038"/>
                  <a:pt x="2288" y="1042"/>
                </a:cubicBezTo>
                <a:cubicBezTo>
                  <a:pt x="2275" y="1046"/>
                  <a:pt x="2265" y="1053"/>
                  <a:pt x="2257" y="1061"/>
                </a:cubicBezTo>
                <a:cubicBezTo>
                  <a:pt x="2248" y="1069"/>
                  <a:pt x="2242" y="1080"/>
                  <a:pt x="2238" y="1092"/>
                </a:cubicBezTo>
                <a:cubicBezTo>
                  <a:pt x="2285" y="1099"/>
                  <a:pt x="2285" y="1099"/>
                  <a:pt x="2285" y="1099"/>
                </a:cubicBezTo>
                <a:cubicBezTo>
                  <a:pt x="2288" y="1092"/>
                  <a:pt x="2292" y="1085"/>
                  <a:pt x="2299" y="1080"/>
                </a:cubicBezTo>
                <a:cubicBezTo>
                  <a:pt x="2307" y="1075"/>
                  <a:pt x="2316" y="1073"/>
                  <a:pt x="2329" y="1073"/>
                </a:cubicBezTo>
                <a:cubicBezTo>
                  <a:pt x="2340" y="1073"/>
                  <a:pt x="2349" y="1075"/>
                  <a:pt x="2355" y="1081"/>
                </a:cubicBezTo>
                <a:cubicBezTo>
                  <a:pt x="2361" y="1086"/>
                  <a:pt x="2365" y="1094"/>
                  <a:pt x="2365" y="1104"/>
                </a:cubicBezTo>
                <a:cubicBezTo>
                  <a:pt x="2365" y="1105"/>
                  <a:pt x="2365" y="1105"/>
                  <a:pt x="2365" y="1105"/>
                </a:cubicBezTo>
                <a:cubicBezTo>
                  <a:pt x="2359" y="1115"/>
                  <a:pt x="2359" y="1115"/>
                  <a:pt x="2359" y="1115"/>
                </a:cubicBezTo>
                <a:cubicBezTo>
                  <a:pt x="2356" y="1117"/>
                  <a:pt x="2350" y="1119"/>
                  <a:pt x="2342" y="1120"/>
                </a:cubicBezTo>
                <a:cubicBezTo>
                  <a:pt x="2335" y="1121"/>
                  <a:pt x="2324" y="1122"/>
                  <a:pt x="2312" y="1123"/>
                </a:cubicBezTo>
                <a:cubicBezTo>
                  <a:pt x="2302" y="1124"/>
                  <a:pt x="2292" y="1126"/>
                  <a:pt x="2282" y="1128"/>
                </a:cubicBezTo>
                <a:cubicBezTo>
                  <a:pt x="2272" y="1131"/>
                  <a:pt x="2264" y="1134"/>
                  <a:pt x="2256" y="1139"/>
                </a:cubicBezTo>
                <a:cubicBezTo>
                  <a:pt x="2248" y="1143"/>
                  <a:pt x="2242" y="1149"/>
                  <a:pt x="2238" y="1157"/>
                </a:cubicBezTo>
                <a:cubicBezTo>
                  <a:pt x="2234" y="1164"/>
                  <a:pt x="2231" y="1174"/>
                  <a:pt x="2231" y="1185"/>
                </a:cubicBezTo>
                <a:cubicBezTo>
                  <a:pt x="2231" y="1198"/>
                  <a:pt x="2234" y="1210"/>
                  <a:pt x="2241" y="1219"/>
                </a:cubicBezTo>
                <a:cubicBezTo>
                  <a:pt x="2247" y="1228"/>
                  <a:pt x="2255" y="1235"/>
                  <a:pt x="2266" y="1239"/>
                </a:cubicBezTo>
                <a:cubicBezTo>
                  <a:pt x="2277" y="1244"/>
                  <a:pt x="2289" y="1246"/>
                  <a:pt x="2302" y="1246"/>
                </a:cubicBezTo>
                <a:cubicBezTo>
                  <a:pt x="2314" y="1246"/>
                  <a:pt x="2323" y="1245"/>
                  <a:pt x="2331" y="1242"/>
                </a:cubicBezTo>
                <a:cubicBezTo>
                  <a:pt x="2340" y="1239"/>
                  <a:pt x="2347" y="1235"/>
                  <a:pt x="2352" y="1230"/>
                </a:cubicBezTo>
                <a:cubicBezTo>
                  <a:pt x="2365" y="1214"/>
                  <a:pt x="2365" y="1214"/>
                  <a:pt x="2365" y="1214"/>
                </a:cubicBezTo>
                <a:cubicBezTo>
                  <a:pt x="2366" y="1214"/>
                  <a:pt x="2366" y="1214"/>
                  <a:pt x="2366" y="1214"/>
                </a:cubicBezTo>
                <a:cubicBezTo>
                  <a:pt x="2366" y="1242"/>
                  <a:pt x="2366" y="1242"/>
                  <a:pt x="2366" y="1242"/>
                </a:cubicBezTo>
                <a:cubicBezTo>
                  <a:pt x="2415" y="1242"/>
                  <a:pt x="2415" y="1242"/>
                  <a:pt x="2415" y="1242"/>
                </a:cubicBezTo>
                <a:cubicBezTo>
                  <a:pt x="2415" y="1106"/>
                  <a:pt x="2415" y="1106"/>
                  <a:pt x="2415" y="1106"/>
                </a:cubicBezTo>
                <a:cubicBezTo>
                  <a:pt x="2415" y="1092"/>
                  <a:pt x="2412" y="1081"/>
                  <a:pt x="2407" y="1072"/>
                </a:cubicBezTo>
                <a:cubicBezTo>
                  <a:pt x="2402" y="1063"/>
                  <a:pt x="2395" y="1056"/>
                  <a:pt x="2387" y="1051"/>
                </a:cubicBezTo>
                <a:close/>
                <a:moveTo>
                  <a:pt x="2365" y="1169"/>
                </a:moveTo>
                <a:cubicBezTo>
                  <a:pt x="2365" y="1177"/>
                  <a:pt x="2363" y="1184"/>
                  <a:pt x="2359" y="1190"/>
                </a:cubicBezTo>
                <a:cubicBezTo>
                  <a:pt x="2355" y="1196"/>
                  <a:pt x="2349" y="1201"/>
                  <a:pt x="2342" y="1205"/>
                </a:cubicBezTo>
                <a:cubicBezTo>
                  <a:pt x="2334" y="1209"/>
                  <a:pt x="2326" y="1211"/>
                  <a:pt x="2315" y="1211"/>
                </a:cubicBezTo>
                <a:cubicBezTo>
                  <a:pt x="2305" y="1211"/>
                  <a:pt x="2296" y="1209"/>
                  <a:pt x="2290" y="1204"/>
                </a:cubicBezTo>
                <a:cubicBezTo>
                  <a:pt x="2283" y="1200"/>
                  <a:pt x="2280" y="1193"/>
                  <a:pt x="2280" y="1184"/>
                </a:cubicBezTo>
                <a:cubicBezTo>
                  <a:pt x="2285" y="1169"/>
                  <a:pt x="2285" y="1169"/>
                  <a:pt x="2285" y="1169"/>
                </a:cubicBezTo>
                <a:cubicBezTo>
                  <a:pt x="2299" y="1160"/>
                  <a:pt x="2299" y="1160"/>
                  <a:pt x="2299" y="1160"/>
                </a:cubicBezTo>
                <a:cubicBezTo>
                  <a:pt x="2305" y="1158"/>
                  <a:pt x="2311" y="1156"/>
                  <a:pt x="2319" y="1155"/>
                </a:cubicBezTo>
                <a:cubicBezTo>
                  <a:pt x="2331" y="1154"/>
                  <a:pt x="2331" y="1154"/>
                  <a:pt x="2331" y="1154"/>
                </a:cubicBezTo>
                <a:cubicBezTo>
                  <a:pt x="2344" y="1151"/>
                  <a:pt x="2344" y="1151"/>
                  <a:pt x="2344" y="1151"/>
                </a:cubicBezTo>
                <a:cubicBezTo>
                  <a:pt x="2357" y="1149"/>
                  <a:pt x="2357" y="1149"/>
                  <a:pt x="2357" y="1149"/>
                </a:cubicBezTo>
                <a:cubicBezTo>
                  <a:pt x="2365" y="1145"/>
                  <a:pt x="2365" y="1145"/>
                  <a:pt x="2365" y="1145"/>
                </a:cubicBezTo>
                <a:lnTo>
                  <a:pt x="2365" y="1169"/>
                </a:lnTo>
                <a:close/>
                <a:moveTo>
                  <a:pt x="1950" y="1071"/>
                </a:moveTo>
                <a:cubicBezTo>
                  <a:pt x="1956" y="1082"/>
                  <a:pt x="1959" y="1096"/>
                  <a:pt x="1959" y="1113"/>
                </a:cubicBezTo>
                <a:cubicBezTo>
                  <a:pt x="1959" y="1242"/>
                  <a:pt x="1959" y="1242"/>
                  <a:pt x="1959" y="1242"/>
                </a:cubicBezTo>
                <a:cubicBezTo>
                  <a:pt x="1909" y="1242"/>
                  <a:pt x="1909" y="1242"/>
                  <a:pt x="1909" y="1242"/>
                </a:cubicBezTo>
                <a:cubicBezTo>
                  <a:pt x="1909" y="1120"/>
                  <a:pt x="1909" y="1120"/>
                  <a:pt x="1909" y="1120"/>
                </a:cubicBezTo>
                <a:cubicBezTo>
                  <a:pt x="1909" y="1106"/>
                  <a:pt x="1906" y="1096"/>
                  <a:pt x="1898" y="1088"/>
                </a:cubicBezTo>
                <a:cubicBezTo>
                  <a:pt x="1891" y="1080"/>
                  <a:pt x="1881" y="1077"/>
                  <a:pt x="1868" y="1077"/>
                </a:cubicBezTo>
                <a:cubicBezTo>
                  <a:pt x="1859" y="1077"/>
                  <a:pt x="1851" y="1078"/>
                  <a:pt x="1844" y="1082"/>
                </a:cubicBezTo>
                <a:cubicBezTo>
                  <a:pt x="1837" y="1086"/>
                  <a:pt x="1831" y="1091"/>
                  <a:pt x="1828" y="1098"/>
                </a:cubicBezTo>
                <a:cubicBezTo>
                  <a:pt x="1824" y="1105"/>
                  <a:pt x="1822" y="1113"/>
                  <a:pt x="1822" y="1123"/>
                </a:cubicBezTo>
                <a:cubicBezTo>
                  <a:pt x="1822" y="1242"/>
                  <a:pt x="1822" y="1242"/>
                  <a:pt x="1822" y="1242"/>
                </a:cubicBezTo>
                <a:cubicBezTo>
                  <a:pt x="1772" y="1242"/>
                  <a:pt x="1772" y="1242"/>
                  <a:pt x="1772" y="1242"/>
                </a:cubicBezTo>
                <a:cubicBezTo>
                  <a:pt x="1772" y="971"/>
                  <a:pt x="1772" y="971"/>
                  <a:pt x="1772" y="971"/>
                </a:cubicBezTo>
                <a:cubicBezTo>
                  <a:pt x="1821" y="971"/>
                  <a:pt x="1821" y="971"/>
                  <a:pt x="1821" y="971"/>
                </a:cubicBezTo>
                <a:cubicBezTo>
                  <a:pt x="1821" y="1073"/>
                  <a:pt x="1821" y="1073"/>
                  <a:pt x="1821" y="1073"/>
                </a:cubicBezTo>
                <a:cubicBezTo>
                  <a:pt x="1823" y="1073"/>
                  <a:pt x="1823" y="1073"/>
                  <a:pt x="1823" y="1073"/>
                </a:cubicBezTo>
                <a:cubicBezTo>
                  <a:pt x="1828" y="1062"/>
                  <a:pt x="1836" y="1053"/>
                  <a:pt x="1846" y="1046"/>
                </a:cubicBezTo>
                <a:cubicBezTo>
                  <a:pt x="1857" y="1039"/>
                  <a:pt x="1870" y="1036"/>
                  <a:pt x="1886" y="1036"/>
                </a:cubicBezTo>
                <a:cubicBezTo>
                  <a:pt x="1901" y="1036"/>
                  <a:pt x="1914" y="1039"/>
                  <a:pt x="1925" y="1045"/>
                </a:cubicBezTo>
                <a:cubicBezTo>
                  <a:pt x="1936" y="1051"/>
                  <a:pt x="1944" y="1059"/>
                  <a:pt x="1950" y="1071"/>
                </a:cubicBezTo>
                <a:close/>
                <a:moveTo>
                  <a:pt x="1405" y="296"/>
                </a:moveTo>
                <a:cubicBezTo>
                  <a:pt x="1352" y="296"/>
                  <a:pt x="1352" y="296"/>
                  <a:pt x="1352" y="296"/>
                </a:cubicBezTo>
                <a:cubicBezTo>
                  <a:pt x="1352" y="182"/>
                  <a:pt x="1352" y="182"/>
                  <a:pt x="1352" y="182"/>
                </a:cubicBezTo>
                <a:cubicBezTo>
                  <a:pt x="1594" y="182"/>
                  <a:pt x="1594" y="182"/>
                  <a:pt x="1594" y="182"/>
                </a:cubicBezTo>
                <a:cubicBezTo>
                  <a:pt x="1617" y="182"/>
                  <a:pt x="1631" y="200"/>
                  <a:pt x="1635" y="270"/>
                </a:cubicBezTo>
                <a:cubicBezTo>
                  <a:pt x="1701" y="210"/>
                  <a:pt x="1791" y="171"/>
                  <a:pt x="1898" y="171"/>
                </a:cubicBezTo>
                <a:cubicBezTo>
                  <a:pt x="1997" y="171"/>
                  <a:pt x="2082" y="209"/>
                  <a:pt x="2082" y="341"/>
                </a:cubicBezTo>
                <a:cubicBezTo>
                  <a:pt x="2082" y="722"/>
                  <a:pt x="2082" y="722"/>
                  <a:pt x="2082" y="722"/>
                </a:cubicBezTo>
                <a:cubicBezTo>
                  <a:pt x="2082" y="737"/>
                  <a:pt x="2099" y="754"/>
                  <a:pt x="2116" y="754"/>
                </a:cubicBezTo>
                <a:cubicBezTo>
                  <a:pt x="2154" y="754"/>
                  <a:pt x="2154" y="754"/>
                  <a:pt x="2154" y="754"/>
                </a:cubicBezTo>
                <a:cubicBezTo>
                  <a:pt x="2154" y="862"/>
                  <a:pt x="2154" y="862"/>
                  <a:pt x="2154" y="862"/>
                </a:cubicBezTo>
                <a:cubicBezTo>
                  <a:pt x="1804" y="862"/>
                  <a:pt x="1804" y="862"/>
                  <a:pt x="1804" y="862"/>
                </a:cubicBezTo>
                <a:cubicBezTo>
                  <a:pt x="1804" y="754"/>
                  <a:pt x="1804" y="754"/>
                  <a:pt x="1804" y="754"/>
                </a:cubicBezTo>
                <a:cubicBezTo>
                  <a:pt x="1885" y="754"/>
                  <a:pt x="1885" y="754"/>
                  <a:pt x="1885" y="754"/>
                </a:cubicBezTo>
                <a:cubicBezTo>
                  <a:pt x="1885" y="406"/>
                  <a:pt x="1885" y="406"/>
                  <a:pt x="1885" y="406"/>
                </a:cubicBezTo>
                <a:cubicBezTo>
                  <a:pt x="1885" y="338"/>
                  <a:pt x="1858" y="319"/>
                  <a:pt x="1791" y="319"/>
                </a:cubicBezTo>
                <a:cubicBezTo>
                  <a:pt x="1735" y="319"/>
                  <a:pt x="1682" y="331"/>
                  <a:pt x="1636" y="345"/>
                </a:cubicBezTo>
                <a:cubicBezTo>
                  <a:pt x="1636" y="754"/>
                  <a:pt x="1636" y="754"/>
                  <a:pt x="1636" y="754"/>
                </a:cubicBezTo>
                <a:cubicBezTo>
                  <a:pt x="1719" y="754"/>
                  <a:pt x="1719" y="754"/>
                  <a:pt x="1719" y="754"/>
                </a:cubicBezTo>
                <a:cubicBezTo>
                  <a:pt x="1719" y="862"/>
                  <a:pt x="1719" y="862"/>
                  <a:pt x="1719" y="862"/>
                </a:cubicBezTo>
                <a:cubicBezTo>
                  <a:pt x="1358" y="862"/>
                  <a:pt x="1358" y="862"/>
                  <a:pt x="1358" y="862"/>
                </a:cubicBezTo>
                <a:cubicBezTo>
                  <a:pt x="1358" y="754"/>
                  <a:pt x="1358" y="754"/>
                  <a:pt x="1358" y="754"/>
                </a:cubicBezTo>
                <a:cubicBezTo>
                  <a:pt x="1405" y="754"/>
                  <a:pt x="1405" y="754"/>
                  <a:pt x="1405" y="754"/>
                </a:cubicBezTo>
                <a:cubicBezTo>
                  <a:pt x="1421" y="754"/>
                  <a:pt x="1439" y="736"/>
                  <a:pt x="1439" y="722"/>
                </a:cubicBezTo>
                <a:cubicBezTo>
                  <a:pt x="1439" y="331"/>
                  <a:pt x="1439" y="331"/>
                  <a:pt x="1439" y="331"/>
                </a:cubicBezTo>
                <a:cubicBezTo>
                  <a:pt x="1439" y="316"/>
                  <a:pt x="1421" y="296"/>
                  <a:pt x="1405" y="296"/>
                </a:cubicBezTo>
                <a:close/>
                <a:moveTo>
                  <a:pt x="1591" y="1109"/>
                </a:moveTo>
                <a:cubicBezTo>
                  <a:pt x="1719" y="1109"/>
                  <a:pt x="1719" y="1109"/>
                  <a:pt x="1719" y="1109"/>
                </a:cubicBezTo>
                <a:cubicBezTo>
                  <a:pt x="1719" y="1149"/>
                  <a:pt x="1719" y="1149"/>
                  <a:pt x="1719" y="1149"/>
                </a:cubicBezTo>
                <a:cubicBezTo>
                  <a:pt x="1591" y="1149"/>
                  <a:pt x="1591" y="1149"/>
                  <a:pt x="1591" y="1149"/>
                </a:cubicBezTo>
                <a:lnTo>
                  <a:pt x="1591" y="1109"/>
                </a:lnTo>
                <a:close/>
                <a:moveTo>
                  <a:pt x="4322" y="869"/>
                </a:moveTo>
                <a:cubicBezTo>
                  <a:pt x="4193" y="869"/>
                  <a:pt x="4123" y="851"/>
                  <a:pt x="4065" y="833"/>
                </a:cubicBezTo>
                <a:cubicBezTo>
                  <a:pt x="4065" y="680"/>
                  <a:pt x="4065" y="680"/>
                  <a:pt x="4065" y="680"/>
                </a:cubicBezTo>
                <a:cubicBezTo>
                  <a:pt x="4179" y="680"/>
                  <a:pt x="4179" y="680"/>
                  <a:pt x="4179" y="680"/>
                </a:cubicBezTo>
                <a:cubicBezTo>
                  <a:pt x="4195" y="728"/>
                  <a:pt x="4258" y="758"/>
                  <a:pt x="4320" y="758"/>
                </a:cubicBezTo>
                <a:cubicBezTo>
                  <a:pt x="4396" y="758"/>
                  <a:pt x="4442" y="727"/>
                  <a:pt x="4442" y="678"/>
                </a:cubicBezTo>
                <a:cubicBezTo>
                  <a:pt x="4442" y="627"/>
                  <a:pt x="4411" y="607"/>
                  <a:pt x="4297" y="591"/>
                </a:cubicBezTo>
                <a:cubicBezTo>
                  <a:pt x="4145" y="570"/>
                  <a:pt x="4073" y="520"/>
                  <a:pt x="4073" y="386"/>
                </a:cubicBezTo>
                <a:cubicBezTo>
                  <a:pt x="4073" y="252"/>
                  <a:pt x="4181" y="174"/>
                  <a:pt x="4362" y="174"/>
                </a:cubicBezTo>
                <a:cubicBezTo>
                  <a:pt x="4473" y="174"/>
                  <a:pt x="4549" y="186"/>
                  <a:pt x="4605" y="204"/>
                </a:cubicBezTo>
                <a:cubicBezTo>
                  <a:pt x="4605" y="354"/>
                  <a:pt x="4605" y="354"/>
                  <a:pt x="4605" y="354"/>
                </a:cubicBezTo>
                <a:cubicBezTo>
                  <a:pt x="4496" y="354"/>
                  <a:pt x="4496" y="354"/>
                  <a:pt x="4496" y="354"/>
                </a:cubicBezTo>
                <a:cubicBezTo>
                  <a:pt x="4473" y="314"/>
                  <a:pt x="4430" y="288"/>
                  <a:pt x="4356" y="288"/>
                </a:cubicBezTo>
                <a:cubicBezTo>
                  <a:pt x="4283" y="288"/>
                  <a:pt x="4242" y="316"/>
                  <a:pt x="4242" y="359"/>
                </a:cubicBezTo>
                <a:cubicBezTo>
                  <a:pt x="4242" y="401"/>
                  <a:pt x="4268" y="425"/>
                  <a:pt x="4388" y="442"/>
                </a:cubicBezTo>
                <a:cubicBezTo>
                  <a:pt x="4559" y="467"/>
                  <a:pt x="4630" y="512"/>
                  <a:pt x="4630" y="649"/>
                </a:cubicBezTo>
                <a:cubicBezTo>
                  <a:pt x="4630" y="783"/>
                  <a:pt x="4536" y="869"/>
                  <a:pt x="4322" y="869"/>
                </a:cubicBezTo>
                <a:close/>
                <a:moveTo>
                  <a:pt x="565" y="649"/>
                </a:moveTo>
                <a:cubicBezTo>
                  <a:pt x="565" y="783"/>
                  <a:pt x="472" y="869"/>
                  <a:pt x="257" y="869"/>
                </a:cubicBezTo>
                <a:cubicBezTo>
                  <a:pt x="128" y="869"/>
                  <a:pt x="58" y="851"/>
                  <a:pt x="0" y="833"/>
                </a:cubicBezTo>
                <a:cubicBezTo>
                  <a:pt x="0" y="680"/>
                  <a:pt x="0" y="680"/>
                  <a:pt x="0" y="680"/>
                </a:cubicBezTo>
                <a:cubicBezTo>
                  <a:pt x="114" y="680"/>
                  <a:pt x="114" y="680"/>
                  <a:pt x="114" y="680"/>
                </a:cubicBezTo>
                <a:cubicBezTo>
                  <a:pt x="130" y="728"/>
                  <a:pt x="193" y="758"/>
                  <a:pt x="255" y="758"/>
                </a:cubicBezTo>
                <a:cubicBezTo>
                  <a:pt x="331" y="758"/>
                  <a:pt x="377" y="727"/>
                  <a:pt x="377" y="678"/>
                </a:cubicBezTo>
                <a:cubicBezTo>
                  <a:pt x="377" y="627"/>
                  <a:pt x="346" y="607"/>
                  <a:pt x="232" y="591"/>
                </a:cubicBezTo>
                <a:cubicBezTo>
                  <a:pt x="80" y="570"/>
                  <a:pt x="8" y="520"/>
                  <a:pt x="8" y="386"/>
                </a:cubicBezTo>
                <a:cubicBezTo>
                  <a:pt x="8" y="252"/>
                  <a:pt x="116" y="174"/>
                  <a:pt x="297" y="174"/>
                </a:cubicBezTo>
                <a:cubicBezTo>
                  <a:pt x="408" y="174"/>
                  <a:pt x="484" y="186"/>
                  <a:pt x="540" y="204"/>
                </a:cubicBezTo>
                <a:cubicBezTo>
                  <a:pt x="540" y="354"/>
                  <a:pt x="540" y="354"/>
                  <a:pt x="540" y="354"/>
                </a:cubicBezTo>
                <a:cubicBezTo>
                  <a:pt x="431" y="354"/>
                  <a:pt x="431" y="354"/>
                  <a:pt x="431" y="354"/>
                </a:cubicBezTo>
                <a:cubicBezTo>
                  <a:pt x="408" y="314"/>
                  <a:pt x="365" y="288"/>
                  <a:pt x="291" y="288"/>
                </a:cubicBezTo>
                <a:cubicBezTo>
                  <a:pt x="218" y="288"/>
                  <a:pt x="177" y="316"/>
                  <a:pt x="177" y="359"/>
                </a:cubicBezTo>
                <a:cubicBezTo>
                  <a:pt x="177" y="401"/>
                  <a:pt x="203" y="425"/>
                  <a:pt x="323" y="442"/>
                </a:cubicBezTo>
                <a:cubicBezTo>
                  <a:pt x="494" y="467"/>
                  <a:pt x="565" y="512"/>
                  <a:pt x="565" y="649"/>
                </a:cubicBezTo>
                <a:close/>
                <a:moveTo>
                  <a:pt x="1519" y="1061"/>
                </a:moveTo>
                <a:cubicBezTo>
                  <a:pt x="1510" y="1052"/>
                  <a:pt x="1499" y="1046"/>
                  <a:pt x="1488" y="1042"/>
                </a:cubicBezTo>
                <a:cubicBezTo>
                  <a:pt x="1476" y="1038"/>
                  <a:pt x="1464" y="1036"/>
                  <a:pt x="1451" y="1036"/>
                </a:cubicBezTo>
                <a:cubicBezTo>
                  <a:pt x="1430" y="1036"/>
                  <a:pt x="1413" y="1040"/>
                  <a:pt x="1398" y="1049"/>
                </a:cubicBezTo>
                <a:cubicBezTo>
                  <a:pt x="1383" y="1058"/>
                  <a:pt x="1371" y="1071"/>
                  <a:pt x="1363" y="1086"/>
                </a:cubicBezTo>
                <a:cubicBezTo>
                  <a:pt x="1354" y="1102"/>
                  <a:pt x="1350" y="1121"/>
                  <a:pt x="1350" y="1142"/>
                </a:cubicBezTo>
                <a:cubicBezTo>
                  <a:pt x="1350" y="1163"/>
                  <a:pt x="1354" y="1181"/>
                  <a:pt x="1362" y="1197"/>
                </a:cubicBezTo>
                <a:cubicBezTo>
                  <a:pt x="1371" y="1213"/>
                  <a:pt x="1383" y="1225"/>
                  <a:pt x="1398" y="1233"/>
                </a:cubicBezTo>
                <a:cubicBezTo>
                  <a:pt x="1414" y="1242"/>
                  <a:pt x="1432" y="1246"/>
                  <a:pt x="1453" y="1246"/>
                </a:cubicBezTo>
                <a:cubicBezTo>
                  <a:pt x="1470" y="1246"/>
                  <a:pt x="1484" y="1244"/>
                  <a:pt x="1497" y="1239"/>
                </a:cubicBezTo>
                <a:cubicBezTo>
                  <a:pt x="1510" y="1234"/>
                  <a:pt x="1521" y="1227"/>
                  <a:pt x="1529" y="1219"/>
                </a:cubicBezTo>
                <a:cubicBezTo>
                  <a:pt x="1537" y="1210"/>
                  <a:pt x="1543" y="1199"/>
                  <a:pt x="1546" y="1188"/>
                </a:cubicBezTo>
                <a:cubicBezTo>
                  <a:pt x="1499" y="1183"/>
                  <a:pt x="1499" y="1183"/>
                  <a:pt x="1499" y="1183"/>
                </a:cubicBezTo>
                <a:cubicBezTo>
                  <a:pt x="1489" y="1197"/>
                  <a:pt x="1489" y="1197"/>
                  <a:pt x="1489" y="1197"/>
                </a:cubicBezTo>
                <a:cubicBezTo>
                  <a:pt x="1474" y="1206"/>
                  <a:pt x="1474" y="1206"/>
                  <a:pt x="1474" y="1206"/>
                </a:cubicBezTo>
                <a:cubicBezTo>
                  <a:pt x="1468" y="1208"/>
                  <a:pt x="1461" y="1209"/>
                  <a:pt x="1454" y="1209"/>
                </a:cubicBezTo>
                <a:cubicBezTo>
                  <a:pt x="1443" y="1209"/>
                  <a:pt x="1434" y="1207"/>
                  <a:pt x="1425" y="1202"/>
                </a:cubicBezTo>
                <a:cubicBezTo>
                  <a:pt x="1417" y="1198"/>
                  <a:pt x="1411" y="1191"/>
                  <a:pt x="1406" y="1183"/>
                </a:cubicBezTo>
                <a:cubicBezTo>
                  <a:pt x="1402" y="1175"/>
                  <a:pt x="1400" y="1165"/>
                  <a:pt x="1400" y="1154"/>
                </a:cubicBezTo>
                <a:cubicBezTo>
                  <a:pt x="1548" y="1154"/>
                  <a:pt x="1548" y="1154"/>
                  <a:pt x="1548" y="1154"/>
                </a:cubicBezTo>
                <a:cubicBezTo>
                  <a:pt x="1548" y="1139"/>
                  <a:pt x="1548" y="1139"/>
                  <a:pt x="1548" y="1139"/>
                </a:cubicBezTo>
                <a:cubicBezTo>
                  <a:pt x="1548" y="1121"/>
                  <a:pt x="1545" y="1106"/>
                  <a:pt x="1540" y="1093"/>
                </a:cubicBezTo>
                <a:cubicBezTo>
                  <a:pt x="1535" y="1080"/>
                  <a:pt x="1528" y="1069"/>
                  <a:pt x="1519" y="1061"/>
                </a:cubicBezTo>
                <a:close/>
                <a:moveTo>
                  <a:pt x="1400" y="1121"/>
                </a:moveTo>
                <a:cubicBezTo>
                  <a:pt x="1401" y="1113"/>
                  <a:pt x="1402" y="1106"/>
                  <a:pt x="1406" y="1099"/>
                </a:cubicBezTo>
                <a:cubicBezTo>
                  <a:pt x="1411" y="1091"/>
                  <a:pt x="1417" y="1085"/>
                  <a:pt x="1424" y="1080"/>
                </a:cubicBezTo>
                <a:cubicBezTo>
                  <a:pt x="1432" y="1076"/>
                  <a:pt x="1441" y="1073"/>
                  <a:pt x="1451" y="1073"/>
                </a:cubicBezTo>
                <a:cubicBezTo>
                  <a:pt x="1461" y="1073"/>
                  <a:pt x="1469" y="1075"/>
                  <a:pt x="1477" y="1080"/>
                </a:cubicBezTo>
                <a:cubicBezTo>
                  <a:pt x="1484" y="1084"/>
                  <a:pt x="1489" y="1089"/>
                  <a:pt x="1493" y="1097"/>
                </a:cubicBezTo>
                <a:cubicBezTo>
                  <a:pt x="1498" y="1104"/>
                  <a:pt x="1500" y="1112"/>
                  <a:pt x="1500" y="1121"/>
                </a:cubicBezTo>
                <a:lnTo>
                  <a:pt x="1400" y="1121"/>
                </a:lnTo>
                <a:close/>
                <a:moveTo>
                  <a:pt x="1262" y="722"/>
                </a:moveTo>
                <a:cubicBezTo>
                  <a:pt x="1262" y="384"/>
                  <a:pt x="1262" y="384"/>
                  <a:pt x="1262" y="384"/>
                </a:cubicBezTo>
                <a:cubicBezTo>
                  <a:pt x="1262" y="228"/>
                  <a:pt x="1165" y="171"/>
                  <a:pt x="981" y="171"/>
                </a:cubicBezTo>
                <a:cubicBezTo>
                  <a:pt x="843" y="171"/>
                  <a:pt x="754" y="195"/>
                  <a:pt x="688" y="223"/>
                </a:cubicBezTo>
                <a:cubicBezTo>
                  <a:pt x="688" y="362"/>
                  <a:pt x="688" y="362"/>
                  <a:pt x="688" y="362"/>
                </a:cubicBezTo>
                <a:cubicBezTo>
                  <a:pt x="778" y="362"/>
                  <a:pt x="778" y="362"/>
                  <a:pt x="778" y="362"/>
                </a:cubicBezTo>
                <a:cubicBezTo>
                  <a:pt x="813" y="332"/>
                  <a:pt x="857" y="301"/>
                  <a:pt x="942" y="301"/>
                </a:cubicBezTo>
                <a:cubicBezTo>
                  <a:pt x="1025" y="301"/>
                  <a:pt x="1065" y="333"/>
                  <a:pt x="1065" y="402"/>
                </a:cubicBezTo>
                <a:cubicBezTo>
                  <a:pt x="1065" y="473"/>
                  <a:pt x="1065" y="473"/>
                  <a:pt x="1065" y="473"/>
                </a:cubicBezTo>
                <a:cubicBezTo>
                  <a:pt x="1020" y="463"/>
                  <a:pt x="979" y="458"/>
                  <a:pt x="920" y="458"/>
                </a:cubicBezTo>
                <a:cubicBezTo>
                  <a:pt x="757" y="458"/>
                  <a:pt x="640" y="522"/>
                  <a:pt x="640" y="665"/>
                </a:cubicBezTo>
                <a:cubicBezTo>
                  <a:pt x="640" y="800"/>
                  <a:pt x="735" y="869"/>
                  <a:pt x="867" y="869"/>
                </a:cubicBezTo>
                <a:cubicBezTo>
                  <a:pt x="954" y="869"/>
                  <a:pt x="1020" y="847"/>
                  <a:pt x="1073" y="785"/>
                </a:cubicBezTo>
                <a:cubicBezTo>
                  <a:pt x="1090" y="840"/>
                  <a:pt x="1132" y="871"/>
                  <a:pt x="1215" y="871"/>
                </a:cubicBezTo>
                <a:cubicBezTo>
                  <a:pt x="1266" y="871"/>
                  <a:pt x="1306" y="860"/>
                  <a:pt x="1333" y="845"/>
                </a:cubicBezTo>
                <a:cubicBezTo>
                  <a:pt x="1333" y="754"/>
                  <a:pt x="1333" y="754"/>
                  <a:pt x="1333" y="754"/>
                </a:cubicBezTo>
                <a:cubicBezTo>
                  <a:pt x="1296" y="754"/>
                  <a:pt x="1296" y="754"/>
                  <a:pt x="1296" y="754"/>
                </a:cubicBezTo>
                <a:cubicBezTo>
                  <a:pt x="1279" y="754"/>
                  <a:pt x="1262" y="737"/>
                  <a:pt x="1262" y="722"/>
                </a:cubicBezTo>
                <a:close/>
                <a:moveTo>
                  <a:pt x="1065" y="710"/>
                </a:moveTo>
                <a:cubicBezTo>
                  <a:pt x="1031" y="740"/>
                  <a:pt x="990" y="758"/>
                  <a:pt x="940" y="758"/>
                </a:cubicBezTo>
                <a:cubicBezTo>
                  <a:pt x="874" y="758"/>
                  <a:pt x="832" y="726"/>
                  <a:pt x="832" y="657"/>
                </a:cubicBezTo>
                <a:cubicBezTo>
                  <a:pt x="832" y="588"/>
                  <a:pt x="881" y="557"/>
                  <a:pt x="961" y="557"/>
                </a:cubicBezTo>
                <a:cubicBezTo>
                  <a:pt x="998" y="557"/>
                  <a:pt x="1034" y="560"/>
                  <a:pt x="1065" y="565"/>
                </a:cubicBezTo>
                <a:lnTo>
                  <a:pt x="1065" y="710"/>
                </a:lnTo>
                <a:close/>
                <a:moveTo>
                  <a:pt x="2572" y="855"/>
                </a:moveTo>
                <a:cubicBezTo>
                  <a:pt x="2543" y="864"/>
                  <a:pt x="2501" y="872"/>
                  <a:pt x="2445" y="872"/>
                </a:cubicBezTo>
                <a:cubicBezTo>
                  <a:pt x="2309" y="872"/>
                  <a:pt x="2226" y="831"/>
                  <a:pt x="2226" y="689"/>
                </a:cubicBezTo>
                <a:cubicBezTo>
                  <a:pt x="2226" y="296"/>
                  <a:pt x="2226" y="296"/>
                  <a:pt x="2226" y="296"/>
                </a:cubicBezTo>
                <a:cubicBezTo>
                  <a:pt x="2143" y="296"/>
                  <a:pt x="2143" y="296"/>
                  <a:pt x="2143" y="296"/>
                </a:cubicBezTo>
                <a:cubicBezTo>
                  <a:pt x="2143" y="182"/>
                  <a:pt x="2143" y="182"/>
                  <a:pt x="2143" y="182"/>
                </a:cubicBezTo>
                <a:cubicBezTo>
                  <a:pt x="2226" y="182"/>
                  <a:pt x="2226" y="182"/>
                  <a:pt x="2226" y="182"/>
                </a:cubicBezTo>
                <a:cubicBezTo>
                  <a:pt x="2226" y="0"/>
                  <a:pt x="2226" y="0"/>
                  <a:pt x="2226" y="0"/>
                </a:cubicBezTo>
                <a:cubicBezTo>
                  <a:pt x="2424" y="0"/>
                  <a:pt x="2424" y="0"/>
                  <a:pt x="2424" y="0"/>
                </a:cubicBezTo>
                <a:cubicBezTo>
                  <a:pt x="2424" y="182"/>
                  <a:pt x="2424" y="182"/>
                  <a:pt x="2424" y="182"/>
                </a:cubicBezTo>
                <a:cubicBezTo>
                  <a:pt x="2567" y="182"/>
                  <a:pt x="2567" y="182"/>
                  <a:pt x="2567" y="182"/>
                </a:cubicBezTo>
                <a:cubicBezTo>
                  <a:pt x="2567" y="296"/>
                  <a:pt x="2567" y="296"/>
                  <a:pt x="2567" y="296"/>
                </a:cubicBezTo>
                <a:cubicBezTo>
                  <a:pt x="2424" y="296"/>
                  <a:pt x="2424" y="296"/>
                  <a:pt x="2424" y="296"/>
                </a:cubicBezTo>
                <a:cubicBezTo>
                  <a:pt x="2424" y="669"/>
                  <a:pt x="2424" y="669"/>
                  <a:pt x="2424" y="669"/>
                </a:cubicBezTo>
                <a:cubicBezTo>
                  <a:pt x="2424" y="741"/>
                  <a:pt x="2451" y="754"/>
                  <a:pt x="2524" y="754"/>
                </a:cubicBezTo>
                <a:cubicBezTo>
                  <a:pt x="2572" y="754"/>
                  <a:pt x="2572" y="754"/>
                  <a:pt x="2572" y="754"/>
                </a:cubicBezTo>
                <a:lnTo>
                  <a:pt x="2572" y="855"/>
                </a:lnTo>
                <a:close/>
                <a:moveTo>
                  <a:pt x="3931" y="965"/>
                </a:moveTo>
                <a:cubicBezTo>
                  <a:pt x="3936" y="970"/>
                  <a:pt x="3939" y="977"/>
                  <a:pt x="3939" y="984"/>
                </a:cubicBezTo>
                <a:cubicBezTo>
                  <a:pt x="3939" y="991"/>
                  <a:pt x="3936" y="997"/>
                  <a:pt x="3931" y="1002"/>
                </a:cubicBezTo>
                <a:cubicBezTo>
                  <a:pt x="3925" y="1007"/>
                  <a:pt x="3918" y="1010"/>
                  <a:pt x="3910" y="1010"/>
                </a:cubicBezTo>
                <a:cubicBezTo>
                  <a:pt x="3902" y="1010"/>
                  <a:pt x="3895" y="1007"/>
                  <a:pt x="3890" y="1002"/>
                </a:cubicBezTo>
                <a:cubicBezTo>
                  <a:pt x="3884" y="997"/>
                  <a:pt x="3881" y="991"/>
                  <a:pt x="3881" y="984"/>
                </a:cubicBezTo>
                <a:cubicBezTo>
                  <a:pt x="3881" y="976"/>
                  <a:pt x="3884" y="970"/>
                  <a:pt x="3890" y="965"/>
                </a:cubicBezTo>
                <a:cubicBezTo>
                  <a:pt x="3895" y="960"/>
                  <a:pt x="3902" y="958"/>
                  <a:pt x="3910" y="958"/>
                </a:cubicBezTo>
                <a:cubicBezTo>
                  <a:pt x="3918" y="958"/>
                  <a:pt x="3925" y="960"/>
                  <a:pt x="3931" y="965"/>
                </a:cubicBezTo>
                <a:close/>
                <a:moveTo>
                  <a:pt x="3885" y="1039"/>
                </a:moveTo>
                <a:cubicBezTo>
                  <a:pt x="3935" y="1039"/>
                  <a:pt x="3935" y="1039"/>
                  <a:pt x="3935" y="1039"/>
                </a:cubicBezTo>
                <a:cubicBezTo>
                  <a:pt x="3935" y="1242"/>
                  <a:pt x="3935" y="1242"/>
                  <a:pt x="3935" y="1242"/>
                </a:cubicBezTo>
                <a:cubicBezTo>
                  <a:pt x="3885" y="1242"/>
                  <a:pt x="3885" y="1242"/>
                  <a:pt x="3885" y="1242"/>
                </a:cubicBezTo>
                <a:lnTo>
                  <a:pt x="3885" y="1039"/>
                </a:lnTo>
                <a:close/>
                <a:moveTo>
                  <a:pt x="3664" y="171"/>
                </a:moveTo>
                <a:cubicBezTo>
                  <a:pt x="3457" y="171"/>
                  <a:pt x="3291" y="306"/>
                  <a:pt x="3291" y="525"/>
                </a:cubicBezTo>
                <a:cubicBezTo>
                  <a:pt x="3291" y="743"/>
                  <a:pt x="3457" y="871"/>
                  <a:pt x="3664" y="871"/>
                </a:cubicBezTo>
                <a:cubicBezTo>
                  <a:pt x="3871" y="871"/>
                  <a:pt x="4037" y="743"/>
                  <a:pt x="4037" y="525"/>
                </a:cubicBezTo>
                <a:cubicBezTo>
                  <a:pt x="4037" y="306"/>
                  <a:pt x="3871" y="171"/>
                  <a:pt x="3664" y="171"/>
                </a:cubicBezTo>
                <a:close/>
                <a:moveTo>
                  <a:pt x="3664" y="752"/>
                </a:moveTo>
                <a:cubicBezTo>
                  <a:pt x="3565" y="752"/>
                  <a:pt x="3491" y="679"/>
                  <a:pt x="3491" y="526"/>
                </a:cubicBezTo>
                <a:cubicBezTo>
                  <a:pt x="3491" y="372"/>
                  <a:pt x="3565" y="296"/>
                  <a:pt x="3664" y="296"/>
                </a:cubicBezTo>
                <a:cubicBezTo>
                  <a:pt x="3762" y="296"/>
                  <a:pt x="3837" y="372"/>
                  <a:pt x="3837" y="526"/>
                </a:cubicBezTo>
                <a:cubicBezTo>
                  <a:pt x="3837" y="679"/>
                  <a:pt x="3762" y="752"/>
                  <a:pt x="3664" y="752"/>
                </a:cubicBezTo>
                <a:close/>
                <a:moveTo>
                  <a:pt x="3797" y="1039"/>
                </a:moveTo>
                <a:cubicBezTo>
                  <a:pt x="3850" y="1039"/>
                  <a:pt x="3850" y="1039"/>
                  <a:pt x="3850" y="1039"/>
                </a:cubicBezTo>
                <a:cubicBezTo>
                  <a:pt x="3775" y="1242"/>
                  <a:pt x="3775" y="1242"/>
                  <a:pt x="3775" y="1242"/>
                </a:cubicBezTo>
                <a:cubicBezTo>
                  <a:pt x="3719" y="1242"/>
                  <a:pt x="3719" y="1242"/>
                  <a:pt x="3719" y="1242"/>
                </a:cubicBezTo>
                <a:cubicBezTo>
                  <a:pt x="3644" y="1039"/>
                  <a:pt x="3644" y="1039"/>
                  <a:pt x="3644" y="1039"/>
                </a:cubicBezTo>
                <a:cubicBezTo>
                  <a:pt x="3697" y="1039"/>
                  <a:pt x="3697" y="1039"/>
                  <a:pt x="3697" y="1039"/>
                </a:cubicBezTo>
                <a:cubicBezTo>
                  <a:pt x="3746" y="1190"/>
                  <a:pt x="3746" y="1190"/>
                  <a:pt x="3746" y="1190"/>
                </a:cubicBezTo>
                <a:cubicBezTo>
                  <a:pt x="3748" y="1190"/>
                  <a:pt x="3748" y="1190"/>
                  <a:pt x="3748" y="1190"/>
                </a:cubicBezTo>
                <a:lnTo>
                  <a:pt x="3797" y="1039"/>
                </a:lnTo>
                <a:close/>
                <a:moveTo>
                  <a:pt x="2465" y="971"/>
                </a:moveTo>
                <a:cubicBezTo>
                  <a:pt x="2515" y="971"/>
                  <a:pt x="2515" y="971"/>
                  <a:pt x="2515" y="971"/>
                </a:cubicBezTo>
                <a:cubicBezTo>
                  <a:pt x="2515" y="1242"/>
                  <a:pt x="2515" y="1242"/>
                  <a:pt x="2515" y="1242"/>
                </a:cubicBezTo>
                <a:cubicBezTo>
                  <a:pt x="2465" y="1242"/>
                  <a:pt x="2465" y="1242"/>
                  <a:pt x="2465" y="1242"/>
                </a:cubicBezTo>
                <a:lnTo>
                  <a:pt x="2465" y="971"/>
                </a:lnTo>
                <a:close/>
                <a:moveTo>
                  <a:pt x="4035" y="1105"/>
                </a:moveTo>
                <a:cubicBezTo>
                  <a:pt x="4030" y="1115"/>
                  <a:pt x="4028" y="1127"/>
                  <a:pt x="4028" y="1140"/>
                </a:cubicBezTo>
                <a:cubicBezTo>
                  <a:pt x="4028" y="1154"/>
                  <a:pt x="4030" y="1166"/>
                  <a:pt x="4035" y="1176"/>
                </a:cubicBezTo>
                <a:cubicBezTo>
                  <a:pt x="4039" y="1186"/>
                  <a:pt x="4045" y="1194"/>
                  <a:pt x="4052" y="1199"/>
                </a:cubicBezTo>
                <a:cubicBezTo>
                  <a:pt x="4060" y="1204"/>
                  <a:pt x="4069" y="1207"/>
                  <a:pt x="4080" y="1207"/>
                </a:cubicBezTo>
                <a:cubicBezTo>
                  <a:pt x="4087" y="1207"/>
                  <a:pt x="4094" y="1206"/>
                  <a:pt x="4100" y="1203"/>
                </a:cubicBezTo>
                <a:cubicBezTo>
                  <a:pt x="4114" y="1191"/>
                  <a:pt x="4114" y="1191"/>
                  <a:pt x="4114" y="1191"/>
                </a:cubicBezTo>
                <a:cubicBezTo>
                  <a:pt x="4118" y="1186"/>
                  <a:pt x="4121" y="1180"/>
                  <a:pt x="4122" y="1173"/>
                </a:cubicBezTo>
                <a:cubicBezTo>
                  <a:pt x="4170" y="1173"/>
                  <a:pt x="4170" y="1173"/>
                  <a:pt x="4170" y="1173"/>
                </a:cubicBezTo>
                <a:cubicBezTo>
                  <a:pt x="4169" y="1187"/>
                  <a:pt x="4165" y="1200"/>
                  <a:pt x="4157" y="1211"/>
                </a:cubicBezTo>
                <a:cubicBezTo>
                  <a:pt x="4149" y="1222"/>
                  <a:pt x="4139" y="1231"/>
                  <a:pt x="4126" y="1237"/>
                </a:cubicBezTo>
                <a:cubicBezTo>
                  <a:pt x="4113" y="1243"/>
                  <a:pt x="4097" y="1246"/>
                  <a:pt x="4079" y="1246"/>
                </a:cubicBezTo>
                <a:cubicBezTo>
                  <a:pt x="4058" y="1246"/>
                  <a:pt x="4040" y="1242"/>
                  <a:pt x="4025" y="1233"/>
                </a:cubicBezTo>
                <a:cubicBezTo>
                  <a:pt x="4010" y="1224"/>
                  <a:pt x="3998" y="1212"/>
                  <a:pt x="3990" y="1196"/>
                </a:cubicBezTo>
                <a:cubicBezTo>
                  <a:pt x="3982" y="1180"/>
                  <a:pt x="3977" y="1162"/>
                  <a:pt x="3977" y="1141"/>
                </a:cubicBezTo>
                <a:cubicBezTo>
                  <a:pt x="3977" y="1121"/>
                  <a:pt x="3982" y="1102"/>
                  <a:pt x="3990" y="1086"/>
                </a:cubicBezTo>
                <a:cubicBezTo>
                  <a:pt x="3998" y="1071"/>
                  <a:pt x="4010" y="1058"/>
                  <a:pt x="4025" y="1049"/>
                </a:cubicBezTo>
                <a:cubicBezTo>
                  <a:pt x="4040" y="1040"/>
                  <a:pt x="4058" y="1036"/>
                  <a:pt x="4079" y="1036"/>
                </a:cubicBezTo>
                <a:cubicBezTo>
                  <a:pt x="4096" y="1036"/>
                  <a:pt x="4112" y="1039"/>
                  <a:pt x="4125" y="1045"/>
                </a:cubicBezTo>
                <a:cubicBezTo>
                  <a:pt x="4138" y="1051"/>
                  <a:pt x="4149" y="1060"/>
                  <a:pt x="4157" y="1071"/>
                </a:cubicBezTo>
                <a:cubicBezTo>
                  <a:pt x="4165" y="1082"/>
                  <a:pt x="4169" y="1094"/>
                  <a:pt x="4170" y="1109"/>
                </a:cubicBezTo>
                <a:cubicBezTo>
                  <a:pt x="4122" y="1109"/>
                  <a:pt x="4122" y="1109"/>
                  <a:pt x="4122" y="1109"/>
                </a:cubicBezTo>
                <a:cubicBezTo>
                  <a:pt x="4120" y="1099"/>
                  <a:pt x="4116" y="1091"/>
                  <a:pt x="4109" y="1085"/>
                </a:cubicBezTo>
                <a:cubicBezTo>
                  <a:pt x="4101" y="1078"/>
                  <a:pt x="4092" y="1075"/>
                  <a:pt x="4080" y="1075"/>
                </a:cubicBezTo>
                <a:cubicBezTo>
                  <a:pt x="4069" y="1075"/>
                  <a:pt x="4060" y="1077"/>
                  <a:pt x="4053" y="1083"/>
                </a:cubicBezTo>
                <a:cubicBezTo>
                  <a:pt x="4045" y="1088"/>
                  <a:pt x="4039" y="1095"/>
                  <a:pt x="4035" y="1105"/>
                </a:cubicBezTo>
                <a:close/>
                <a:moveTo>
                  <a:pt x="4371" y="1061"/>
                </a:moveTo>
                <a:cubicBezTo>
                  <a:pt x="4362" y="1052"/>
                  <a:pt x="4352" y="1046"/>
                  <a:pt x="4340" y="1042"/>
                </a:cubicBezTo>
                <a:cubicBezTo>
                  <a:pt x="4328" y="1038"/>
                  <a:pt x="4316" y="1036"/>
                  <a:pt x="4303" y="1036"/>
                </a:cubicBezTo>
                <a:cubicBezTo>
                  <a:pt x="4282" y="1036"/>
                  <a:pt x="4265" y="1040"/>
                  <a:pt x="4250" y="1049"/>
                </a:cubicBezTo>
                <a:cubicBezTo>
                  <a:pt x="4235" y="1058"/>
                  <a:pt x="4223" y="1071"/>
                  <a:pt x="4215" y="1086"/>
                </a:cubicBezTo>
                <a:cubicBezTo>
                  <a:pt x="4206" y="1102"/>
                  <a:pt x="4202" y="1121"/>
                  <a:pt x="4202" y="1142"/>
                </a:cubicBezTo>
                <a:cubicBezTo>
                  <a:pt x="4202" y="1163"/>
                  <a:pt x="4206" y="1181"/>
                  <a:pt x="4215" y="1197"/>
                </a:cubicBezTo>
                <a:cubicBezTo>
                  <a:pt x="4223" y="1213"/>
                  <a:pt x="4235" y="1225"/>
                  <a:pt x="4250" y="1233"/>
                </a:cubicBezTo>
                <a:cubicBezTo>
                  <a:pt x="4266" y="1242"/>
                  <a:pt x="4284" y="1246"/>
                  <a:pt x="4305" y="1246"/>
                </a:cubicBezTo>
                <a:cubicBezTo>
                  <a:pt x="4322" y="1246"/>
                  <a:pt x="4337" y="1244"/>
                  <a:pt x="4349" y="1239"/>
                </a:cubicBezTo>
                <a:cubicBezTo>
                  <a:pt x="4362" y="1234"/>
                  <a:pt x="4373" y="1227"/>
                  <a:pt x="4381" y="1219"/>
                </a:cubicBezTo>
                <a:cubicBezTo>
                  <a:pt x="4389" y="1210"/>
                  <a:pt x="4395" y="1199"/>
                  <a:pt x="4398" y="1188"/>
                </a:cubicBezTo>
                <a:cubicBezTo>
                  <a:pt x="4351" y="1183"/>
                  <a:pt x="4351" y="1183"/>
                  <a:pt x="4351" y="1183"/>
                </a:cubicBezTo>
                <a:cubicBezTo>
                  <a:pt x="4341" y="1197"/>
                  <a:pt x="4341" y="1197"/>
                  <a:pt x="4341" y="1197"/>
                </a:cubicBezTo>
                <a:cubicBezTo>
                  <a:pt x="4326" y="1206"/>
                  <a:pt x="4326" y="1206"/>
                  <a:pt x="4326" y="1206"/>
                </a:cubicBezTo>
                <a:cubicBezTo>
                  <a:pt x="4320" y="1208"/>
                  <a:pt x="4313" y="1209"/>
                  <a:pt x="4306" y="1209"/>
                </a:cubicBezTo>
                <a:cubicBezTo>
                  <a:pt x="4295" y="1209"/>
                  <a:pt x="4286" y="1207"/>
                  <a:pt x="4278" y="1202"/>
                </a:cubicBezTo>
                <a:cubicBezTo>
                  <a:pt x="4269" y="1198"/>
                  <a:pt x="4263" y="1191"/>
                  <a:pt x="4259" y="1183"/>
                </a:cubicBezTo>
                <a:cubicBezTo>
                  <a:pt x="4254" y="1175"/>
                  <a:pt x="4252" y="1165"/>
                  <a:pt x="4252" y="1154"/>
                </a:cubicBezTo>
                <a:cubicBezTo>
                  <a:pt x="4400" y="1154"/>
                  <a:pt x="4400" y="1154"/>
                  <a:pt x="4400" y="1154"/>
                </a:cubicBezTo>
                <a:cubicBezTo>
                  <a:pt x="4400" y="1139"/>
                  <a:pt x="4400" y="1139"/>
                  <a:pt x="4400" y="1139"/>
                </a:cubicBezTo>
                <a:cubicBezTo>
                  <a:pt x="4400" y="1121"/>
                  <a:pt x="4397" y="1106"/>
                  <a:pt x="4392" y="1093"/>
                </a:cubicBezTo>
                <a:cubicBezTo>
                  <a:pt x="4387" y="1080"/>
                  <a:pt x="4380" y="1069"/>
                  <a:pt x="4371" y="1061"/>
                </a:cubicBezTo>
                <a:close/>
                <a:moveTo>
                  <a:pt x="4252" y="1121"/>
                </a:moveTo>
                <a:cubicBezTo>
                  <a:pt x="4253" y="1113"/>
                  <a:pt x="4255" y="1106"/>
                  <a:pt x="4258" y="1099"/>
                </a:cubicBezTo>
                <a:cubicBezTo>
                  <a:pt x="4263" y="1091"/>
                  <a:pt x="4269" y="1085"/>
                  <a:pt x="4276" y="1080"/>
                </a:cubicBezTo>
                <a:cubicBezTo>
                  <a:pt x="4284" y="1076"/>
                  <a:pt x="4293" y="1073"/>
                  <a:pt x="4303" y="1073"/>
                </a:cubicBezTo>
                <a:cubicBezTo>
                  <a:pt x="4313" y="1073"/>
                  <a:pt x="4321" y="1075"/>
                  <a:pt x="4329" y="1080"/>
                </a:cubicBezTo>
                <a:cubicBezTo>
                  <a:pt x="4336" y="1084"/>
                  <a:pt x="4342" y="1089"/>
                  <a:pt x="4346" y="1097"/>
                </a:cubicBezTo>
                <a:cubicBezTo>
                  <a:pt x="4350" y="1104"/>
                  <a:pt x="4352" y="1112"/>
                  <a:pt x="4352" y="1121"/>
                </a:cubicBezTo>
                <a:lnTo>
                  <a:pt x="4252" y="1121"/>
                </a:lnTo>
                <a:close/>
                <a:moveTo>
                  <a:pt x="4600" y="1146"/>
                </a:moveTo>
                <a:cubicBezTo>
                  <a:pt x="4610" y="1155"/>
                  <a:pt x="4615" y="1167"/>
                  <a:pt x="4615" y="1181"/>
                </a:cubicBezTo>
                <a:cubicBezTo>
                  <a:pt x="4615" y="1194"/>
                  <a:pt x="4611" y="1205"/>
                  <a:pt x="4603" y="1215"/>
                </a:cubicBezTo>
                <a:cubicBezTo>
                  <a:pt x="4595" y="1225"/>
                  <a:pt x="4585" y="1233"/>
                  <a:pt x="4571" y="1238"/>
                </a:cubicBezTo>
                <a:cubicBezTo>
                  <a:pt x="4557" y="1243"/>
                  <a:pt x="4542" y="1246"/>
                  <a:pt x="4524" y="1246"/>
                </a:cubicBezTo>
                <a:cubicBezTo>
                  <a:pt x="4498" y="1246"/>
                  <a:pt x="4477" y="1241"/>
                  <a:pt x="4461" y="1231"/>
                </a:cubicBezTo>
                <a:cubicBezTo>
                  <a:pt x="4445" y="1220"/>
                  <a:pt x="4436" y="1205"/>
                  <a:pt x="4433" y="1187"/>
                </a:cubicBezTo>
                <a:cubicBezTo>
                  <a:pt x="4482" y="1182"/>
                  <a:pt x="4482" y="1182"/>
                  <a:pt x="4482" y="1182"/>
                </a:cubicBezTo>
                <a:cubicBezTo>
                  <a:pt x="4484" y="1191"/>
                  <a:pt x="4489" y="1198"/>
                  <a:pt x="4496" y="1203"/>
                </a:cubicBezTo>
                <a:cubicBezTo>
                  <a:pt x="4503" y="1208"/>
                  <a:pt x="4512" y="1210"/>
                  <a:pt x="4524" y="1210"/>
                </a:cubicBezTo>
                <a:cubicBezTo>
                  <a:pt x="4536" y="1210"/>
                  <a:pt x="4545" y="1208"/>
                  <a:pt x="4553" y="1203"/>
                </a:cubicBezTo>
                <a:cubicBezTo>
                  <a:pt x="4560" y="1198"/>
                  <a:pt x="4563" y="1193"/>
                  <a:pt x="4563" y="1186"/>
                </a:cubicBezTo>
                <a:cubicBezTo>
                  <a:pt x="4556" y="1171"/>
                  <a:pt x="4556" y="1171"/>
                  <a:pt x="4556" y="1171"/>
                </a:cubicBezTo>
                <a:cubicBezTo>
                  <a:pt x="4552" y="1167"/>
                  <a:pt x="4545" y="1164"/>
                  <a:pt x="4535" y="1162"/>
                </a:cubicBezTo>
                <a:cubicBezTo>
                  <a:pt x="4499" y="1155"/>
                  <a:pt x="4499" y="1155"/>
                  <a:pt x="4499" y="1155"/>
                </a:cubicBezTo>
                <a:cubicBezTo>
                  <a:pt x="4478" y="1151"/>
                  <a:pt x="4463" y="1144"/>
                  <a:pt x="4453" y="1135"/>
                </a:cubicBezTo>
                <a:cubicBezTo>
                  <a:pt x="4444" y="1125"/>
                  <a:pt x="4439" y="1113"/>
                  <a:pt x="4439" y="1098"/>
                </a:cubicBezTo>
                <a:cubicBezTo>
                  <a:pt x="4439" y="1085"/>
                  <a:pt x="4442" y="1074"/>
                  <a:pt x="4450" y="1065"/>
                </a:cubicBezTo>
                <a:cubicBezTo>
                  <a:pt x="4457" y="1056"/>
                  <a:pt x="4467" y="1049"/>
                  <a:pt x="4480" y="1044"/>
                </a:cubicBezTo>
                <a:cubicBezTo>
                  <a:pt x="4493" y="1038"/>
                  <a:pt x="4508" y="1036"/>
                  <a:pt x="4525" y="1036"/>
                </a:cubicBezTo>
                <a:cubicBezTo>
                  <a:pt x="4550" y="1036"/>
                  <a:pt x="4569" y="1041"/>
                  <a:pt x="4584" y="1051"/>
                </a:cubicBezTo>
                <a:cubicBezTo>
                  <a:pt x="4598" y="1061"/>
                  <a:pt x="4607" y="1075"/>
                  <a:pt x="4610" y="1092"/>
                </a:cubicBezTo>
                <a:cubicBezTo>
                  <a:pt x="4565" y="1097"/>
                  <a:pt x="4565" y="1097"/>
                  <a:pt x="4565" y="1097"/>
                </a:cubicBezTo>
                <a:cubicBezTo>
                  <a:pt x="4558" y="1085"/>
                  <a:pt x="4558" y="1085"/>
                  <a:pt x="4558" y="1085"/>
                </a:cubicBezTo>
                <a:cubicBezTo>
                  <a:pt x="4545" y="1075"/>
                  <a:pt x="4545" y="1075"/>
                  <a:pt x="4545" y="1075"/>
                </a:cubicBezTo>
                <a:cubicBezTo>
                  <a:pt x="4540" y="1073"/>
                  <a:pt x="4533" y="1072"/>
                  <a:pt x="4525" y="1072"/>
                </a:cubicBezTo>
                <a:cubicBezTo>
                  <a:pt x="4515" y="1072"/>
                  <a:pt x="4506" y="1074"/>
                  <a:pt x="4499" y="1078"/>
                </a:cubicBezTo>
                <a:cubicBezTo>
                  <a:pt x="4492" y="1083"/>
                  <a:pt x="4489" y="1088"/>
                  <a:pt x="4489" y="1095"/>
                </a:cubicBezTo>
                <a:cubicBezTo>
                  <a:pt x="4496" y="1110"/>
                  <a:pt x="4496" y="1110"/>
                  <a:pt x="4496" y="1110"/>
                </a:cubicBezTo>
                <a:cubicBezTo>
                  <a:pt x="4500" y="1113"/>
                  <a:pt x="4508" y="1116"/>
                  <a:pt x="4519" y="1119"/>
                </a:cubicBezTo>
                <a:cubicBezTo>
                  <a:pt x="4555" y="1126"/>
                  <a:pt x="4555" y="1126"/>
                  <a:pt x="4555" y="1126"/>
                </a:cubicBezTo>
                <a:cubicBezTo>
                  <a:pt x="4575" y="1130"/>
                  <a:pt x="4590" y="1137"/>
                  <a:pt x="4600" y="1146"/>
                </a:cubicBezTo>
                <a:close/>
                <a:moveTo>
                  <a:pt x="3612" y="1036"/>
                </a:moveTo>
                <a:cubicBezTo>
                  <a:pt x="3621" y="1037"/>
                  <a:pt x="3621" y="1037"/>
                  <a:pt x="3621" y="1037"/>
                </a:cubicBezTo>
                <a:cubicBezTo>
                  <a:pt x="3621" y="1081"/>
                  <a:pt x="3621" y="1081"/>
                  <a:pt x="3621" y="1081"/>
                </a:cubicBezTo>
                <a:cubicBezTo>
                  <a:pt x="3611" y="1079"/>
                  <a:pt x="3611" y="1079"/>
                  <a:pt x="3611" y="1079"/>
                </a:cubicBezTo>
                <a:cubicBezTo>
                  <a:pt x="3597" y="1078"/>
                  <a:pt x="3597" y="1078"/>
                  <a:pt x="3597" y="1078"/>
                </a:cubicBezTo>
                <a:cubicBezTo>
                  <a:pt x="3588" y="1078"/>
                  <a:pt x="3580" y="1080"/>
                  <a:pt x="3573" y="1084"/>
                </a:cubicBezTo>
                <a:cubicBezTo>
                  <a:pt x="3566" y="1088"/>
                  <a:pt x="3560" y="1093"/>
                  <a:pt x="3556" y="1100"/>
                </a:cubicBezTo>
                <a:cubicBezTo>
                  <a:pt x="3552" y="1106"/>
                  <a:pt x="3550" y="1114"/>
                  <a:pt x="3550" y="1123"/>
                </a:cubicBezTo>
                <a:cubicBezTo>
                  <a:pt x="3550" y="1242"/>
                  <a:pt x="3550" y="1242"/>
                  <a:pt x="3550" y="1242"/>
                </a:cubicBezTo>
                <a:cubicBezTo>
                  <a:pt x="3499" y="1242"/>
                  <a:pt x="3499" y="1242"/>
                  <a:pt x="3499" y="1242"/>
                </a:cubicBezTo>
                <a:cubicBezTo>
                  <a:pt x="3499" y="1039"/>
                  <a:pt x="3499" y="1039"/>
                  <a:pt x="3499" y="1039"/>
                </a:cubicBezTo>
                <a:cubicBezTo>
                  <a:pt x="3548" y="1039"/>
                  <a:pt x="3548" y="1039"/>
                  <a:pt x="3548" y="1039"/>
                </a:cubicBezTo>
                <a:cubicBezTo>
                  <a:pt x="3548" y="1073"/>
                  <a:pt x="3548" y="1073"/>
                  <a:pt x="3548" y="1073"/>
                </a:cubicBezTo>
                <a:cubicBezTo>
                  <a:pt x="3550" y="1073"/>
                  <a:pt x="3550" y="1073"/>
                  <a:pt x="3550" y="1073"/>
                </a:cubicBezTo>
                <a:cubicBezTo>
                  <a:pt x="3554" y="1061"/>
                  <a:pt x="3561" y="1052"/>
                  <a:pt x="3570" y="1045"/>
                </a:cubicBezTo>
                <a:cubicBezTo>
                  <a:pt x="3580" y="1039"/>
                  <a:pt x="3590" y="1036"/>
                  <a:pt x="3603" y="1036"/>
                </a:cubicBezTo>
                <a:lnTo>
                  <a:pt x="3612" y="1036"/>
                </a:lnTo>
                <a:close/>
                <a:moveTo>
                  <a:pt x="3212" y="1146"/>
                </a:moveTo>
                <a:cubicBezTo>
                  <a:pt x="3222" y="1155"/>
                  <a:pt x="3227" y="1167"/>
                  <a:pt x="3227" y="1181"/>
                </a:cubicBezTo>
                <a:cubicBezTo>
                  <a:pt x="3227" y="1194"/>
                  <a:pt x="3223" y="1205"/>
                  <a:pt x="3215" y="1215"/>
                </a:cubicBezTo>
                <a:cubicBezTo>
                  <a:pt x="3208" y="1225"/>
                  <a:pt x="3197" y="1233"/>
                  <a:pt x="3183" y="1238"/>
                </a:cubicBezTo>
                <a:cubicBezTo>
                  <a:pt x="3170" y="1243"/>
                  <a:pt x="3154" y="1246"/>
                  <a:pt x="3136" y="1246"/>
                </a:cubicBezTo>
                <a:cubicBezTo>
                  <a:pt x="3110" y="1246"/>
                  <a:pt x="3089" y="1241"/>
                  <a:pt x="3074" y="1231"/>
                </a:cubicBezTo>
                <a:cubicBezTo>
                  <a:pt x="3058" y="1220"/>
                  <a:pt x="3048" y="1205"/>
                  <a:pt x="3045" y="1187"/>
                </a:cubicBezTo>
                <a:cubicBezTo>
                  <a:pt x="3094" y="1182"/>
                  <a:pt x="3094" y="1182"/>
                  <a:pt x="3094" y="1182"/>
                </a:cubicBezTo>
                <a:cubicBezTo>
                  <a:pt x="3096" y="1191"/>
                  <a:pt x="3101" y="1198"/>
                  <a:pt x="3108" y="1203"/>
                </a:cubicBezTo>
                <a:cubicBezTo>
                  <a:pt x="3115" y="1208"/>
                  <a:pt x="3125" y="1210"/>
                  <a:pt x="3136" y="1210"/>
                </a:cubicBezTo>
                <a:cubicBezTo>
                  <a:pt x="3148" y="1210"/>
                  <a:pt x="3158" y="1208"/>
                  <a:pt x="3165" y="1203"/>
                </a:cubicBezTo>
                <a:cubicBezTo>
                  <a:pt x="3172" y="1198"/>
                  <a:pt x="3176" y="1193"/>
                  <a:pt x="3176" y="1186"/>
                </a:cubicBezTo>
                <a:cubicBezTo>
                  <a:pt x="3169" y="1171"/>
                  <a:pt x="3169" y="1171"/>
                  <a:pt x="3169" y="1171"/>
                </a:cubicBezTo>
                <a:cubicBezTo>
                  <a:pt x="3164" y="1167"/>
                  <a:pt x="3157" y="1164"/>
                  <a:pt x="3147" y="1162"/>
                </a:cubicBezTo>
                <a:cubicBezTo>
                  <a:pt x="3111" y="1155"/>
                  <a:pt x="3111" y="1155"/>
                  <a:pt x="3111" y="1155"/>
                </a:cubicBezTo>
                <a:cubicBezTo>
                  <a:pt x="3091" y="1151"/>
                  <a:pt x="3076" y="1144"/>
                  <a:pt x="3066" y="1135"/>
                </a:cubicBezTo>
                <a:cubicBezTo>
                  <a:pt x="3056" y="1125"/>
                  <a:pt x="3051" y="1113"/>
                  <a:pt x="3051" y="1098"/>
                </a:cubicBezTo>
                <a:cubicBezTo>
                  <a:pt x="3051" y="1085"/>
                  <a:pt x="3055" y="1074"/>
                  <a:pt x="3062" y="1065"/>
                </a:cubicBezTo>
                <a:cubicBezTo>
                  <a:pt x="3069" y="1056"/>
                  <a:pt x="3079" y="1049"/>
                  <a:pt x="3092" y="1044"/>
                </a:cubicBezTo>
                <a:cubicBezTo>
                  <a:pt x="3105" y="1038"/>
                  <a:pt x="3120" y="1036"/>
                  <a:pt x="3137" y="1036"/>
                </a:cubicBezTo>
                <a:cubicBezTo>
                  <a:pt x="3162" y="1036"/>
                  <a:pt x="3182" y="1041"/>
                  <a:pt x="3196" y="1051"/>
                </a:cubicBezTo>
                <a:cubicBezTo>
                  <a:pt x="3210" y="1061"/>
                  <a:pt x="3219" y="1075"/>
                  <a:pt x="3223" y="1092"/>
                </a:cubicBezTo>
                <a:cubicBezTo>
                  <a:pt x="3177" y="1097"/>
                  <a:pt x="3177" y="1097"/>
                  <a:pt x="3177" y="1097"/>
                </a:cubicBezTo>
                <a:cubicBezTo>
                  <a:pt x="3170" y="1085"/>
                  <a:pt x="3170" y="1085"/>
                  <a:pt x="3170" y="1085"/>
                </a:cubicBezTo>
                <a:cubicBezTo>
                  <a:pt x="3157" y="1075"/>
                  <a:pt x="3157" y="1075"/>
                  <a:pt x="3157" y="1075"/>
                </a:cubicBezTo>
                <a:cubicBezTo>
                  <a:pt x="3152" y="1073"/>
                  <a:pt x="3146" y="1072"/>
                  <a:pt x="3138" y="1072"/>
                </a:cubicBezTo>
                <a:cubicBezTo>
                  <a:pt x="3127" y="1072"/>
                  <a:pt x="3119" y="1074"/>
                  <a:pt x="3112" y="1078"/>
                </a:cubicBezTo>
                <a:cubicBezTo>
                  <a:pt x="3105" y="1083"/>
                  <a:pt x="3101" y="1088"/>
                  <a:pt x="3101" y="1095"/>
                </a:cubicBezTo>
                <a:cubicBezTo>
                  <a:pt x="3108" y="1110"/>
                  <a:pt x="3108" y="1110"/>
                  <a:pt x="3108" y="1110"/>
                </a:cubicBezTo>
                <a:cubicBezTo>
                  <a:pt x="3113" y="1113"/>
                  <a:pt x="3120" y="1116"/>
                  <a:pt x="3131" y="1119"/>
                </a:cubicBezTo>
                <a:cubicBezTo>
                  <a:pt x="3167" y="1126"/>
                  <a:pt x="3167" y="1126"/>
                  <a:pt x="3167" y="1126"/>
                </a:cubicBezTo>
                <a:cubicBezTo>
                  <a:pt x="3188" y="1130"/>
                  <a:pt x="3202" y="1137"/>
                  <a:pt x="3212" y="1146"/>
                </a:cubicBezTo>
                <a:close/>
                <a:moveTo>
                  <a:pt x="2668" y="1203"/>
                </a:moveTo>
                <a:cubicBezTo>
                  <a:pt x="2677" y="1240"/>
                  <a:pt x="2677" y="1240"/>
                  <a:pt x="2677" y="1240"/>
                </a:cubicBezTo>
                <a:cubicBezTo>
                  <a:pt x="2665" y="1243"/>
                  <a:pt x="2665" y="1243"/>
                  <a:pt x="2665" y="1243"/>
                </a:cubicBezTo>
                <a:cubicBezTo>
                  <a:pt x="2661" y="1244"/>
                  <a:pt x="2655" y="1245"/>
                  <a:pt x="2647" y="1245"/>
                </a:cubicBezTo>
                <a:cubicBezTo>
                  <a:pt x="2635" y="1245"/>
                  <a:pt x="2624" y="1244"/>
                  <a:pt x="2614" y="1240"/>
                </a:cubicBezTo>
                <a:cubicBezTo>
                  <a:pt x="2603" y="1236"/>
                  <a:pt x="2596" y="1229"/>
                  <a:pt x="2590" y="1221"/>
                </a:cubicBezTo>
                <a:cubicBezTo>
                  <a:pt x="2584" y="1212"/>
                  <a:pt x="2581" y="1202"/>
                  <a:pt x="2581" y="1189"/>
                </a:cubicBezTo>
                <a:cubicBezTo>
                  <a:pt x="2581" y="1076"/>
                  <a:pt x="2581" y="1076"/>
                  <a:pt x="2581" y="1076"/>
                </a:cubicBezTo>
                <a:cubicBezTo>
                  <a:pt x="2551" y="1076"/>
                  <a:pt x="2551" y="1076"/>
                  <a:pt x="2551" y="1076"/>
                </a:cubicBezTo>
                <a:cubicBezTo>
                  <a:pt x="2551" y="1039"/>
                  <a:pt x="2551" y="1039"/>
                  <a:pt x="2551" y="1039"/>
                </a:cubicBezTo>
                <a:cubicBezTo>
                  <a:pt x="2581" y="1039"/>
                  <a:pt x="2581" y="1039"/>
                  <a:pt x="2581" y="1039"/>
                </a:cubicBezTo>
                <a:cubicBezTo>
                  <a:pt x="2581" y="990"/>
                  <a:pt x="2581" y="990"/>
                  <a:pt x="2581" y="990"/>
                </a:cubicBezTo>
                <a:cubicBezTo>
                  <a:pt x="2631" y="990"/>
                  <a:pt x="2631" y="990"/>
                  <a:pt x="2631" y="990"/>
                </a:cubicBezTo>
                <a:cubicBezTo>
                  <a:pt x="2631" y="1039"/>
                  <a:pt x="2631" y="1039"/>
                  <a:pt x="2631" y="1039"/>
                </a:cubicBezTo>
                <a:cubicBezTo>
                  <a:pt x="2673" y="1039"/>
                  <a:pt x="2673" y="1039"/>
                  <a:pt x="2673" y="1039"/>
                </a:cubicBezTo>
                <a:cubicBezTo>
                  <a:pt x="2673" y="1076"/>
                  <a:pt x="2673" y="1076"/>
                  <a:pt x="2673" y="1076"/>
                </a:cubicBezTo>
                <a:cubicBezTo>
                  <a:pt x="2631" y="1076"/>
                  <a:pt x="2631" y="1076"/>
                  <a:pt x="2631" y="1076"/>
                </a:cubicBezTo>
                <a:cubicBezTo>
                  <a:pt x="2631" y="1181"/>
                  <a:pt x="2631" y="1181"/>
                  <a:pt x="2631" y="1181"/>
                </a:cubicBezTo>
                <a:cubicBezTo>
                  <a:pt x="2634" y="1196"/>
                  <a:pt x="2634" y="1196"/>
                  <a:pt x="2634" y="1196"/>
                </a:cubicBezTo>
                <a:cubicBezTo>
                  <a:pt x="2642" y="1203"/>
                  <a:pt x="2642" y="1203"/>
                  <a:pt x="2642" y="1203"/>
                </a:cubicBezTo>
                <a:cubicBezTo>
                  <a:pt x="2654" y="1205"/>
                  <a:pt x="2654" y="1205"/>
                  <a:pt x="2654" y="1205"/>
                </a:cubicBezTo>
                <a:cubicBezTo>
                  <a:pt x="2662" y="1204"/>
                  <a:pt x="2662" y="1204"/>
                  <a:pt x="2662" y="1204"/>
                </a:cubicBezTo>
                <a:lnTo>
                  <a:pt x="2668" y="1203"/>
                </a:lnTo>
                <a:close/>
                <a:moveTo>
                  <a:pt x="2898" y="1071"/>
                </a:moveTo>
                <a:cubicBezTo>
                  <a:pt x="2904" y="1082"/>
                  <a:pt x="2907" y="1096"/>
                  <a:pt x="2907" y="1113"/>
                </a:cubicBezTo>
                <a:cubicBezTo>
                  <a:pt x="2907" y="1242"/>
                  <a:pt x="2907" y="1242"/>
                  <a:pt x="2907" y="1242"/>
                </a:cubicBezTo>
                <a:cubicBezTo>
                  <a:pt x="2857" y="1242"/>
                  <a:pt x="2857" y="1242"/>
                  <a:pt x="2857" y="1242"/>
                </a:cubicBezTo>
                <a:cubicBezTo>
                  <a:pt x="2857" y="1120"/>
                  <a:pt x="2857" y="1120"/>
                  <a:pt x="2857" y="1120"/>
                </a:cubicBezTo>
                <a:cubicBezTo>
                  <a:pt x="2857" y="1106"/>
                  <a:pt x="2853" y="1096"/>
                  <a:pt x="2846" y="1088"/>
                </a:cubicBezTo>
                <a:cubicBezTo>
                  <a:pt x="2839" y="1080"/>
                  <a:pt x="2829" y="1077"/>
                  <a:pt x="2815" y="1077"/>
                </a:cubicBezTo>
                <a:cubicBezTo>
                  <a:pt x="2806" y="1077"/>
                  <a:pt x="2799" y="1078"/>
                  <a:pt x="2792" y="1082"/>
                </a:cubicBezTo>
                <a:cubicBezTo>
                  <a:pt x="2785" y="1086"/>
                  <a:pt x="2779" y="1091"/>
                  <a:pt x="2775" y="1098"/>
                </a:cubicBezTo>
                <a:cubicBezTo>
                  <a:pt x="2771" y="1105"/>
                  <a:pt x="2769" y="1113"/>
                  <a:pt x="2769" y="1123"/>
                </a:cubicBezTo>
                <a:cubicBezTo>
                  <a:pt x="2769" y="1242"/>
                  <a:pt x="2769" y="1242"/>
                  <a:pt x="2769" y="1242"/>
                </a:cubicBezTo>
                <a:cubicBezTo>
                  <a:pt x="2719" y="1242"/>
                  <a:pt x="2719" y="1242"/>
                  <a:pt x="2719" y="1242"/>
                </a:cubicBezTo>
                <a:cubicBezTo>
                  <a:pt x="2719" y="971"/>
                  <a:pt x="2719" y="971"/>
                  <a:pt x="2719" y="971"/>
                </a:cubicBezTo>
                <a:cubicBezTo>
                  <a:pt x="2768" y="971"/>
                  <a:pt x="2768" y="971"/>
                  <a:pt x="2768" y="971"/>
                </a:cubicBezTo>
                <a:cubicBezTo>
                  <a:pt x="2768" y="1073"/>
                  <a:pt x="2768" y="1073"/>
                  <a:pt x="2768" y="1073"/>
                </a:cubicBezTo>
                <a:cubicBezTo>
                  <a:pt x="2771" y="1073"/>
                  <a:pt x="2771" y="1073"/>
                  <a:pt x="2771" y="1073"/>
                </a:cubicBezTo>
                <a:cubicBezTo>
                  <a:pt x="2776" y="1062"/>
                  <a:pt x="2783" y="1053"/>
                  <a:pt x="2794" y="1046"/>
                </a:cubicBezTo>
                <a:cubicBezTo>
                  <a:pt x="2804" y="1039"/>
                  <a:pt x="2818" y="1036"/>
                  <a:pt x="2834" y="1036"/>
                </a:cubicBezTo>
                <a:cubicBezTo>
                  <a:pt x="2849" y="1036"/>
                  <a:pt x="2862" y="1039"/>
                  <a:pt x="2873" y="1045"/>
                </a:cubicBezTo>
                <a:cubicBezTo>
                  <a:pt x="2884" y="1051"/>
                  <a:pt x="2892" y="1059"/>
                  <a:pt x="2898" y="1071"/>
                </a:cubicBezTo>
                <a:close/>
                <a:moveTo>
                  <a:pt x="3428" y="1061"/>
                </a:moveTo>
                <a:cubicBezTo>
                  <a:pt x="3419" y="1052"/>
                  <a:pt x="3409" y="1046"/>
                  <a:pt x="3397" y="1042"/>
                </a:cubicBezTo>
                <a:cubicBezTo>
                  <a:pt x="3385" y="1038"/>
                  <a:pt x="3373" y="1036"/>
                  <a:pt x="3360" y="1036"/>
                </a:cubicBezTo>
                <a:cubicBezTo>
                  <a:pt x="3340" y="1036"/>
                  <a:pt x="3322" y="1040"/>
                  <a:pt x="3307" y="1049"/>
                </a:cubicBezTo>
                <a:cubicBezTo>
                  <a:pt x="3292" y="1058"/>
                  <a:pt x="3280" y="1071"/>
                  <a:pt x="3272" y="1086"/>
                </a:cubicBezTo>
                <a:cubicBezTo>
                  <a:pt x="3264" y="1102"/>
                  <a:pt x="3259" y="1121"/>
                  <a:pt x="3259" y="1142"/>
                </a:cubicBezTo>
                <a:cubicBezTo>
                  <a:pt x="3259" y="1163"/>
                  <a:pt x="3264" y="1181"/>
                  <a:pt x="3272" y="1197"/>
                </a:cubicBezTo>
                <a:cubicBezTo>
                  <a:pt x="3280" y="1213"/>
                  <a:pt x="3292" y="1225"/>
                  <a:pt x="3307" y="1233"/>
                </a:cubicBezTo>
                <a:cubicBezTo>
                  <a:pt x="3323" y="1242"/>
                  <a:pt x="3341" y="1246"/>
                  <a:pt x="3363" y="1246"/>
                </a:cubicBezTo>
                <a:cubicBezTo>
                  <a:pt x="3379" y="1246"/>
                  <a:pt x="3394" y="1244"/>
                  <a:pt x="3407" y="1239"/>
                </a:cubicBezTo>
                <a:cubicBezTo>
                  <a:pt x="3419" y="1234"/>
                  <a:pt x="3430" y="1227"/>
                  <a:pt x="3438" y="1219"/>
                </a:cubicBezTo>
                <a:cubicBezTo>
                  <a:pt x="3446" y="1210"/>
                  <a:pt x="3452" y="1199"/>
                  <a:pt x="3455" y="1188"/>
                </a:cubicBezTo>
                <a:cubicBezTo>
                  <a:pt x="3408" y="1183"/>
                  <a:pt x="3408" y="1183"/>
                  <a:pt x="3408" y="1183"/>
                </a:cubicBezTo>
                <a:cubicBezTo>
                  <a:pt x="3398" y="1197"/>
                  <a:pt x="3398" y="1197"/>
                  <a:pt x="3398" y="1197"/>
                </a:cubicBezTo>
                <a:cubicBezTo>
                  <a:pt x="3383" y="1206"/>
                  <a:pt x="3383" y="1206"/>
                  <a:pt x="3383" y="1206"/>
                </a:cubicBezTo>
                <a:cubicBezTo>
                  <a:pt x="3377" y="1208"/>
                  <a:pt x="3371" y="1209"/>
                  <a:pt x="3363" y="1209"/>
                </a:cubicBezTo>
                <a:cubicBezTo>
                  <a:pt x="3352" y="1209"/>
                  <a:pt x="3343" y="1207"/>
                  <a:pt x="3335" y="1202"/>
                </a:cubicBezTo>
                <a:cubicBezTo>
                  <a:pt x="3327" y="1198"/>
                  <a:pt x="3320" y="1191"/>
                  <a:pt x="3316" y="1183"/>
                </a:cubicBezTo>
                <a:cubicBezTo>
                  <a:pt x="3311" y="1175"/>
                  <a:pt x="3309" y="1165"/>
                  <a:pt x="3309" y="1154"/>
                </a:cubicBezTo>
                <a:cubicBezTo>
                  <a:pt x="3457" y="1154"/>
                  <a:pt x="3457" y="1154"/>
                  <a:pt x="3457" y="1154"/>
                </a:cubicBezTo>
                <a:cubicBezTo>
                  <a:pt x="3457" y="1139"/>
                  <a:pt x="3457" y="1139"/>
                  <a:pt x="3457" y="1139"/>
                </a:cubicBezTo>
                <a:cubicBezTo>
                  <a:pt x="3457" y="1121"/>
                  <a:pt x="3454" y="1106"/>
                  <a:pt x="3449" y="1093"/>
                </a:cubicBezTo>
                <a:cubicBezTo>
                  <a:pt x="3444" y="1080"/>
                  <a:pt x="3437" y="1069"/>
                  <a:pt x="3428" y="1061"/>
                </a:cubicBezTo>
                <a:close/>
                <a:moveTo>
                  <a:pt x="3309" y="1121"/>
                </a:moveTo>
                <a:cubicBezTo>
                  <a:pt x="3310" y="1113"/>
                  <a:pt x="3312" y="1106"/>
                  <a:pt x="3316" y="1099"/>
                </a:cubicBezTo>
                <a:cubicBezTo>
                  <a:pt x="3320" y="1091"/>
                  <a:pt x="3326" y="1085"/>
                  <a:pt x="3334" y="1080"/>
                </a:cubicBezTo>
                <a:cubicBezTo>
                  <a:pt x="3341" y="1076"/>
                  <a:pt x="3350" y="1073"/>
                  <a:pt x="3361" y="1073"/>
                </a:cubicBezTo>
                <a:cubicBezTo>
                  <a:pt x="3370" y="1073"/>
                  <a:pt x="3379" y="1075"/>
                  <a:pt x="3386" y="1080"/>
                </a:cubicBezTo>
                <a:cubicBezTo>
                  <a:pt x="3393" y="1084"/>
                  <a:pt x="3399" y="1089"/>
                  <a:pt x="3403" y="1097"/>
                </a:cubicBezTo>
                <a:cubicBezTo>
                  <a:pt x="3407" y="1104"/>
                  <a:pt x="3409" y="1112"/>
                  <a:pt x="3409" y="1121"/>
                </a:cubicBezTo>
                <a:lnTo>
                  <a:pt x="3309" y="1121"/>
                </a:lnTo>
                <a:close/>
                <a:moveTo>
                  <a:pt x="2975" y="754"/>
                </a:moveTo>
                <a:cubicBezTo>
                  <a:pt x="2861" y="754"/>
                  <a:pt x="2799" y="692"/>
                  <a:pt x="2791" y="557"/>
                </a:cubicBezTo>
                <a:cubicBezTo>
                  <a:pt x="3265" y="557"/>
                  <a:pt x="3265" y="557"/>
                  <a:pt x="3265" y="557"/>
                </a:cubicBezTo>
                <a:cubicBezTo>
                  <a:pt x="3265" y="551"/>
                  <a:pt x="3268" y="529"/>
                  <a:pt x="3268" y="506"/>
                </a:cubicBezTo>
                <a:cubicBezTo>
                  <a:pt x="3268" y="275"/>
                  <a:pt x="3157" y="171"/>
                  <a:pt x="2945" y="171"/>
                </a:cubicBezTo>
                <a:cubicBezTo>
                  <a:pt x="2732" y="171"/>
                  <a:pt x="2590" y="306"/>
                  <a:pt x="2590" y="525"/>
                </a:cubicBezTo>
                <a:cubicBezTo>
                  <a:pt x="2590" y="739"/>
                  <a:pt x="2713" y="871"/>
                  <a:pt x="2959" y="871"/>
                </a:cubicBezTo>
                <a:cubicBezTo>
                  <a:pt x="3107" y="871"/>
                  <a:pt x="3184" y="838"/>
                  <a:pt x="3242" y="805"/>
                </a:cubicBezTo>
                <a:cubicBezTo>
                  <a:pt x="3242" y="680"/>
                  <a:pt x="3242" y="680"/>
                  <a:pt x="3242" y="680"/>
                </a:cubicBezTo>
                <a:cubicBezTo>
                  <a:pt x="3130" y="680"/>
                  <a:pt x="3130" y="680"/>
                  <a:pt x="3130" y="680"/>
                </a:cubicBezTo>
                <a:cubicBezTo>
                  <a:pt x="3094" y="724"/>
                  <a:pt x="3063" y="754"/>
                  <a:pt x="2975" y="754"/>
                </a:cubicBezTo>
                <a:close/>
                <a:moveTo>
                  <a:pt x="2945" y="284"/>
                </a:moveTo>
                <a:cubicBezTo>
                  <a:pt x="3026" y="284"/>
                  <a:pt x="3064" y="331"/>
                  <a:pt x="3071" y="450"/>
                </a:cubicBezTo>
                <a:cubicBezTo>
                  <a:pt x="2794" y="450"/>
                  <a:pt x="2794" y="450"/>
                  <a:pt x="2794" y="450"/>
                </a:cubicBezTo>
                <a:cubicBezTo>
                  <a:pt x="2809" y="333"/>
                  <a:pt x="2863" y="284"/>
                  <a:pt x="2945" y="28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555740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pening Slide 3L Black">
    <p:bg>
      <p:bgPr>
        <a:solidFill>
          <a:srgbClr val="3C3C3C"/>
        </a:solidFill>
        <a:effectLst/>
      </p:bgPr>
    </p:bg>
    <p:spTree>
      <p:nvGrpSpPr>
        <p:cNvPr id="1" name=""/>
        <p:cNvGrpSpPr/>
        <p:nvPr/>
      </p:nvGrpSpPr>
      <p:grpSpPr>
        <a:xfrm>
          <a:off x="0" y="0"/>
          <a:ext cx="0" cy="0"/>
          <a:chOff x="0" y="0"/>
          <a:chExt cx="0" cy="0"/>
        </a:xfrm>
      </p:grpSpPr>
      <p:sp>
        <p:nvSpPr>
          <p:cNvPr id="3" name="Title 2  ">
            <a:extLst>
              <a:ext uri="{FF2B5EF4-FFF2-40B4-BE49-F238E27FC236}">
                <a16:creationId xmlns:a16="http://schemas.microsoft.com/office/drawing/2014/main" xmlns="" id="{192D5A58-AEE7-4306-9C91-9CAD3E461182}"/>
              </a:ext>
            </a:extLst>
          </p:cNvPr>
          <p:cNvSpPr>
            <a:spLocks noGrp="1"/>
          </p:cNvSpPr>
          <p:nvPr>
            <p:ph type="title" hasCustomPrompt="1"/>
          </p:nvPr>
        </p:nvSpPr>
        <p:spPr>
          <a:xfrm>
            <a:off x="213030" y="211456"/>
            <a:ext cx="1938447" cy="545337"/>
          </a:xfrm>
          <a:solidFill>
            <a:srgbClr val="41B4D2"/>
          </a:solidFill>
        </p:spPr>
        <p:txBody>
          <a:bodyPr wrap="none" lIns="115200" rIns="90000"/>
          <a:lstStyle>
            <a:lvl1pPr>
              <a:defRPr baseline="0"/>
            </a:lvl1pPr>
          </a:lstStyle>
          <a:p>
            <a:r>
              <a:rPr lang="en-GB" dirty="0"/>
              <a:t>[Title]</a:t>
            </a:r>
          </a:p>
        </p:txBody>
      </p:sp>
      <p:sp>
        <p:nvSpPr>
          <p:cNvPr id="13" name="Frame text 12  ">
            <a:extLst>
              <a:ext uri="{FF2B5EF4-FFF2-40B4-BE49-F238E27FC236}">
                <a16:creationId xmlns:a16="http://schemas.microsoft.com/office/drawing/2014/main" xmlns="" id="{63C16955-3CEE-436B-BDC7-CFFC49469D07}"/>
              </a:ext>
            </a:extLst>
          </p:cNvPr>
          <p:cNvSpPr>
            <a:spLocks noGrp="1"/>
          </p:cNvSpPr>
          <p:nvPr>
            <p:ph type="body" sz="quarter" idx="11" hasCustomPrompt="1"/>
          </p:nvPr>
        </p:nvSpPr>
        <p:spPr>
          <a:xfrm>
            <a:off x="213031" y="747704"/>
            <a:ext cx="4938756" cy="545337"/>
          </a:xfrm>
          <a:solidFill>
            <a:srgbClr val="F5AF82"/>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[Capital letters]</a:t>
            </a:r>
          </a:p>
        </p:txBody>
      </p:sp>
      <p:sp>
        <p:nvSpPr>
          <p:cNvPr id="15" name="Frame text 12  ">
            <a:extLst>
              <a:ext uri="{FF2B5EF4-FFF2-40B4-BE49-F238E27FC236}">
                <a16:creationId xmlns:a16="http://schemas.microsoft.com/office/drawing/2014/main" xmlns="" id="{40A951FA-DFE5-4B93-ACE6-44227BA530A7}"/>
              </a:ext>
            </a:extLst>
          </p:cNvPr>
          <p:cNvSpPr>
            <a:spLocks noGrp="1"/>
          </p:cNvSpPr>
          <p:nvPr>
            <p:ph type="body" sz="quarter" idx="12" hasCustomPrompt="1"/>
          </p:nvPr>
        </p:nvSpPr>
        <p:spPr>
          <a:xfrm>
            <a:off x="213031" y="1820200"/>
            <a:ext cx="2948339" cy="545337"/>
          </a:xfrm>
          <a:noFill/>
        </p:spPr>
        <p:txBody>
          <a:bodyPr wrap="none" lIns="115200" tIns="36000" rIns="90000" anchor="ctr" anchorCtr="0">
            <a:spAutoFit/>
          </a:bodyPr>
          <a:lstStyle>
            <a:lvl1pPr marL="0" indent="0">
              <a:lnSpc>
                <a:spcPct val="98000"/>
              </a:lnSpc>
              <a:buFontTx/>
              <a:buNone/>
              <a:defRPr sz="3375" cap="all" baseline="0">
                <a:solidFill>
                  <a:srgbClr val="FFFFFF"/>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[Subtitle]</a:t>
            </a:r>
          </a:p>
        </p:txBody>
      </p:sp>
      <p:sp>
        <p:nvSpPr>
          <p:cNvPr id="6" name="Frame text 12  ">
            <a:extLst>
              <a:ext uri="{FF2B5EF4-FFF2-40B4-BE49-F238E27FC236}">
                <a16:creationId xmlns:a16="http://schemas.microsoft.com/office/drawing/2014/main" xmlns="" id="{819BC091-C00B-464F-8AD0-6089C44EBBA5}"/>
              </a:ext>
            </a:extLst>
          </p:cNvPr>
          <p:cNvSpPr>
            <a:spLocks noGrp="1"/>
          </p:cNvSpPr>
          <p:nvPr>
            <p:ph type="body" sz="quarter" idx="13" hasCustomPrompt="1"/>
          </p:nvPr>
        </p:nvSpPr>
        <p:spPr>
          <a:xfrm>
            <a:off x="213031" y="1283953"/>
            <a:ext cx="3438538" cy="545337"/>
          </a:xfrm>
          <a:solidFill>
            <a:srgbClr val="5F8CA0"/>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[ROW THREE]</a:t>
            </a:r>
          </a:p>
        </p:txBody>
      </p:sp>
      <p:sp>
        <p:nvSpPr>
          <p:cNvPr id="34" name="Frame date 33  ">
            <a:extLst>
              <a:ext uri="{FF2B5EF4-FFF2-40B4-BE49-F238E27FC236}">
                <a16:creationId xmlns:a16="http://schemas.microsoft.com/office/drawing/2014/main" xmlns="" id="{69D9ADF4-3882-4C6E-AA42-77DAEE1FE09A}"/>
              </a:ext>
            </a:extLst>
          </p:cNvPr>
          <p:cNvSpPr>
            <a:spLocks noGrp="1"/>
          </p:cNvSpPr>
          <p:nvPr>
            <p:ph type="dt" sz="half" idx="14"/>
          </p:nvPr>
        </p:nvSpPr>
        <p:spPr>
          <a:xfrm>
            <a:off x="212760" y="2509560"/>
            <a:ext cx="1620000" cy="189000"/>
          </a:xfrm>
        </p:spPr>
        <p:txBody>
          <a:bodyPr/>
          <a:lstStyle>
            <a:lvl1pPr>
              <a:tabLst/>
              <a:defRPr>
                <a:solidFill>
                  <a:schemeClr val="bg2"/>
                </a:solidFill>
              </a:defRPr>
            </a:lvl1pPr>
          </a:lstStyle>
          <a:p>
            <a:fld id="{B77A9CA6-22CF-46E7-9C8D-5ED33C62B90C}" type="datetime1">
              <a:rPr lang="en-GB" noProof="1" smtClean="0"/>
              <a:t>23/04/2020</a:t>
            </a:fld>
            <a:endParaRPr lang="en-GB" noProof="1"/>
          </a:p>
        </p:txBody>
      </p:sp>
      <p:sp>
        <p:nvSpPr>
          <p:cNvPr id="36" name="Frame slide number 35  ">
            <a:extLst>
              <a:ext uri="{FF2B5EF4-FFF2-40B4-BE49-F238E27FC236}">
                <a16:creationId xmlns:a16="http://schemas.microsoft.com/office/drawing/2014/main" xmlns="" id="{BF9ACBE1-AF57-4B86-B355-44979AE17EB8}"/>
              </a:ext>
            </a:extLst>
          </p:cNvPr>
          <p:cNvSpPr>
            <a:spLocks noGrp="1"/>
          </p:cNvSpPr>
          <p:nvPr>
            <p:ph type="sldNum" sz="quarter" idx="16"/>
          </p:nvPr>
        </p:nvSpPr>
        <p:spPr/>
        <p:txBody>
          <a:bodyPr/>
          <a:lstStyle>
            <a:lvl1pPr>
              <a:defRPr>
                <a:solidFill>
                  <a:schemeClr val="bg2"/>
                </a:solidFill>
              </a:defRPr>
            </a:lvl1pPr>
          </a:lstStyle>
          <a:p>
            <a:fld id="{1336C48C-F87C-4E4B-81EF-5027B17D1F61}" type="slidenum">
              <a:rPr lang="en-GB" noProof="1" smtClean="0"/>
              <a:pPr/>
              <a:t>‹N°›</a:t>
            </a:fld>
            <a:endParaRPr lang="en-GB" noProof="1"/>
          </a:p>
        </p:txBody>
      </p:sp>
      <p:sp>
        <p:nvSpPr>
          <p:cNvPr id="37" name="Frame textbox 36  ">
            <a:extLst>
              <a:ext uri="{FF2B5EF4-FFF2-40B4-BE49-F238E27FC236}">
                <a16:creationId xmlns:a16="http://schemas.microsoft.com/office/drawing/2014/main" xmlns="" id="{FEEFB678-54F5-41FF-B9CC-8754689BF349}"/>
              </a:ext>
            </a:extLst>
          </p:cNvPr>
          <p:cNvSpPr txBox="1">
            <a:spLocks/>
          </p:cNvSpPr>
          <p:nvPr userDrawn="1"/>
        </p:nvSpPr>
        <p:spPr>
          <a:xfrm>
            <a:off x="450093" y="4830636"/>
            <a:ext cx="65676" cy="123111"/>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solidFill>
                  <a:schemeClr val="bg2"/>
                </a:solidFill>
                <a:latin typeface="Arial" panose="020B0604020202020204" pitchFamily="34" charset="0"/>
              </a:rPr>
              <a:t>|</a:t>
            </a:r>
            <a:endParaRPr lang="nl-NL" sz="800" b="1" i="0" baseline="0" dirty="0">
              <a:solidFill>
                <a:schemeClr val="bg2"/>
              </a:solidFill>
              <a:latin typeface="Arial" panose="020B0604020202020204" pitchFamily="34" charset="0"/>
            </a:endParaRPr>
          </a:p>
        </p:txBody>
      </p:sp>
      <p:sp>
        <p:nvSpPr>
          <p:cNvPr id="2" name="Frame footer 1  ">
            <a:extLst>
              <a:ext uri="{FF2B5EF4-FFF2-40B4-BE49-F238E27FC236}">
                <a16:creationId xmlns:a16="http://schemas.microsoft.com/office/drawing/2014/main" xmlns="" id="{94BA12D1-A7B6-4896-94ED-7F806503FB37}"/>
              </a:ext>
            </a:extLst>
          </p:cNvPr>
          <p:cNvSpPr>
            <a:spLocks noGrp="1"/>
          </p:cNvSpPr>
          <p:nvPr>
            <p:ph type="ftr" sz="quarter" idx="17"/>
          </p:nvPr>
        </p:nvSpPr>
        <p:spPr/>
        <p:txBody>
          <a:bodyPr/>
          <a:lstStyle>
            <a:lvl1pPr>
              <a:defRPr>
                <a:solidFill>
                  <a:schemeClr val="bg1"/>
                </a:solidFill>
              </a:defRPr>
            </a:lvl1pPr>
          </a:lstStyle>
          <a:p>
            <a:r>
              <a:rPr lang="en-GB" noProof="1"/>
              <a:t>Author | GBU | Division | Department | Confidentiality | © Worldline</a:t>
            </a:r>
          </a:p>
        </p:txBody>
      </p:sp>
      <p:sp>
        <p:nvSpPr>
          <p:cNvPr id="8" name="LS_equensWorldline  (JU-Free) " hidden="1">
            <a:extLst>
              <a:ext uri="{FF2B5EF4-FFF2-40B4-BE49-F238E27FC236}">
                <a16:creationId xmlns:a16="http://schemas.microsoft.com/office/drawing/2014/main" xmlns="" id="{4C8E1729-E116-40EC-B364-294F5B697F47}"/>
              </a:ext>
            </a:extLst>
          </p:cNvPr>
          <p:cNvSpPr>
            <a:spLocks/>
          </p:cNvSpPr>
          <p:nvPr userDrawn="1"/>
        </p:nvSpPr>
        <p:spPr bwMode="auto">
          <a:xfrm>
            <a:off x="6631920" y="4704840"/>
            <a:ext cx="2296800" cy="267840"/>
          </a:xfrm>
          <a:custGeom>
            <a:avLst/>
            <a:gdLst>
              <a:gd name="T0" fmla="*/ 625 w 9643"/>
              <a:gd name="T1" fmla="*/ 744 h 1128"/>
              <a:gd name="T2" fmla="*/ 652 w 9643"/>
              <a:gd name="T3" fmla="*/ 572 h 1128"/>
              <a:gd name="T4" fmla="*/ 201 w 9643"/>
              <a:gd name="T5" fmla="*/ 518 h 1128"/>
              <a:gd name="T6" fmla="*/ 989 w 9643"/>
              <a:gd name="T7" fmla="*/ 244 h 1128"/>
              <a:gd name="T8" fmla="*/ 1091 w 9643"/>
              <a:gd name="T9" fmla="*/ 1028 h 1128"/>
              <a:gd name="T10" fmla="*/ 1374 w 9643"/>
              <a:gd name="T11" fmla="*/ 997 h 1128"/>
              <a:gd name="T12" fmla="*/ 1180 w 9643"/>
              <a:gd name="T13" fmla="*/ 396 h 1128"/>
              <a:gd name="T14" fmla="*/ 9047 w 9643"/>
              <a:gd name="T15" fmla="*/ 794 h 1128"/>
              <a:gd name="T16" fmla="*/ 8458 w 9643"/>
              <a:gd name="T17" fmla="*/ 324 h 1128"/>
              <a:gd name="T18" fmla="*/ 8162 w 9643"/>
              <a:gd name="T19" fmla="*/ 804 h 1128"/>
              <a:gd name="T20" fmla="*/ 7927 w 9643"/>
              <a:gd name="T21" fmla="*/ 532 h 1128"/>
              <a:gd name="T22" fmla="*/ 7750 w 9643"/>
              <a:gd name="T23" fmla="*/ 722 h 1128"/>
              <a:gd name="T24" fmla="*/ 7570 w 9643"/>
              <a:gd name="T25" fmla="*/ 721 h 1128"/>
              <a:gd name="T26" fmla="*/ 8062 w 9643"/>
              <a:gd name="T27" fmla="*/ 927 h 1128"/>
              <a:gd name="T28" fmla="*/ 8101 w 9643"/>
              <a:gd name="T29" fmla="*/ 929 h 1128"/>
              <a:gd name="T30" fmla="*/ 8461 w 9643"/>
              <a:gd name="T31" fmla="*/ 421 h 1128"/>
              <a:gd name="T32" fmla="*/ 8703 w 9643"/>
              <a:gd name="T33" fmla="*/ 744 h 1128"/>
              <a:gd name="T34" fmla="*/ 9616 w 9643"/>
              <a:gd name="T35" fmla="*/ 743 h 1128"/>
              <a:gd name="T36" fmla="*/ 9643 w 9643"/>
              <a:gd name="T37" fmla="*/ 573 h 1128"/>
              <a:gd name="T38" fmla="*/ 6409 w 9643"/>
              <a:gd name="T39" fmla="*/ 248 h 1128"/>
              <a:gd name="T40" fmla="*/ 6219 w 9643"/>
              <a:gd name="T41" fmla="*/ 913 h 1128"/>
              <a:gd name="T42" fmla="*/ 6409 w 9643"/>
              <a:gd name="T43" fmla="*/ 248 h 1128"/>
              <a:gd name="T44" fmla="*/ 7908 w 9643"/>
              <a:gd name="T45" fmla="*/ 125 h 1128"/>
              <a:gd name="T46" fmla="*/ 5741 w 9643"/>
              <a:gd name="T47" fmla="*/ 766 h 1128"/>
              <a:gd name="T48" fmla="*/ 5273 w 9643"/>
              <a:gd name="T49" fmla="*/ 589 h 1128"/>
              <a:gd name="T50" fmla="*/ 5674 w 9643"/>
              <a:gd name="T51" fmla="*/ 451 h 1128"/>
              <a:gd name="T52" fmla="*/ 3803 w 9643"/>
              <a:gd name="T53" fmla="*/ 929 h 1128"/>
              <a:gd name="T54" fmla="*/ 3921 w 9643"/>
              <a:gd name="T55" fmla="*/ 741 h 1128"/>
              <a:gd name="T56" fmla="*/ 4081 w 9643"/>
              <a:gd name="T57" fmla="*/ 424 h 1128"/>
              <a:gd name="T58" fmla="*/ 4105 w 9643"/>
              <a:gd name="T59" fmla="*/ 713 h 1128"/>
              <a:gd name="T60" fmla="*/ 4696 w 9643"/>
              <a:gd name="T61" fmla="*/ 353 h 1128"/>
              <a:gd name="T62" fmla="*/ 4045 w 9643"/>
              <a:gd name="T63" fmla="*/ 114 h 1128"/>
              <a:gd name="T64" fmla="*/ 4457 w 9643"/>
              <a:gd name="T65" fmla="*/ 690 h 1128"/>
              <a:gd name="T66" fmla="*/ 4985 w 9643"/>
              <a:gd name="T67" fmla="*/ 690 h 1128"/>
              <a:gd name="T68" fmla="*/ 5363 w 9643"/>
              <a:gd name="T69" fmla="*/ 0 h 1128"/>
              <a:gd name="T70" fmla="*/ 2172 w 9643"/>
              <a:gd name="T71" fmla="*/ 592 h 1128"/>
              <a:gd name="T72" fmla="*/ 2062 w 9643"/>
              <a:gd name="T73" fmla="*/ 264 h 1128"/>
              <a:gd name="T74" fmla="*/ 1638 w 9643"/>
              <a:gd name="T75" fmla="*/ 627 h 1128"/>
              <a:gd name="T76" fmla="*/ 1643 w 9643"/>
              <a:gd name="T77" fmla="*/ 931 h 1128"/>
              <a:gd name="T78" fmla="*/ 2056 w 9643"/>
              <a:gd name="T79" fmla="*/ 930 h 1128"/>
              <a:gd name="T80" fmla="*/ 2735 w 9643"/>
              <a:gd name="T81" fmla="*/ 743 h 1128"/>
              <a:gd name="T82" fmla="*/ 2509 w 9643"/>
              <a:gd name="T83" fmla="*/ 247 h 1128"/>
              <a:gd name="T84" fmla="*/ 7385 w 9643"/>
              <a:gd name="T85" fmla="*/ 45 h 1128"/>
              <a:gd name="T86" fmla="*/ 6846 w 9643"/>
              <a:gd name="T87" fmla="*/ 797 h 1128"/>
              <a:gd name="T88" fmla="*/ 6691 w 9643"/>
              <a:gd name="T89" fmla="*/ 149 h 1128"/>
              <a:gd name="T90" fmla="*/ 6511 w 9643"/>
              <a:gd name="T91" fmla="*/ 744 h 1128"/>
              <a:gd name="T92" fmla="*/ 7339 w 9643"/>
              <a:gd name="T93" fmla="*/ 913 h 1128"/>
              <a:gd name="T94" fmla="*/ 7135 w 9643"/>
              <a:gd name="T95" fmla="*/ 801 h 1128"/>
              <a:gd name="T96" fmla="*/ 3492 w 9643"/>
              <a:gd name="T97" fmla="*/ 426 h 1128"/>
              <a:gd name="T98" fmla="*/ 3069 w 9643"/>
              <a:gd name="T99" fmla="*/ 420 h 1128"/>
              <a:gd name="T100" fmla="*/ 3066 w 9643"/>
              <a:gd name="T101" fmla="*/ 323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43" h="1128">
                <a:moveTo>
                  <a:pt x="339" y="244"/>
                </a:moveTo>
                <a:cubicBezTo>
                  <a:pt x="146" y="244"/>
                  <a:pt x="0" y="377"/>
                  <a:pt x="0" y="591"/>
                </a:cubicBezTo>
                <a:cubicBezTo>
                  <a:pt x="0" y="801"/>
                  <a:pt x="125" y="931"/>
                  <a:pt x="352" y="931"/>
                </a:cubicBezTo>
                <a:cubicBezTo>
                  <a:pt x="492" y="931"/>
                  <a:pt x="570" y="896"/>
                  <a:pt x="625" y="866"/>
                </a:cubicBezTo>
                <a:cubicBezTo>
                  <a:pt x="625" y="744"/>
                  <a:pt x="625" y="744"/>
                  <a:pt x="625" y="744"/>
                </a:cubicBezTo>
                <a:cubicBezTo>
                  <a:pt x="566" y="744"/>
                  <a:pt x="566" y="744"/>
                  <a:pt x="566" y="744"/>
                </a:cubicBezTo>
                <a:cubicBezTo>
                  <a:pt x="521" y="776"/>
                  <a:pt x="460" y="800"/>
                  <a:pt x="382" y="800"/>
                </a:cubicBezTo>
                <a:cubicBezTo>
                  <a:pt x="274" y="800"/>
                  <a:pt x="208" y="763"/>
                  <a:pt x="199" y="629"/>
                </a:cubicBezTo>
                <a:cubicBezTo>
                  <a:pt x="649" y="629"/>
                  <a:pt x="649" y="629"/>
                  <a:pt x="649" y="629"/>
                </a:cubicBezTo>
                <a:cubicBezTo>
                  <a:pt x="649" y="623"/>
                  <a:pt x="652" y="595"/>
                  <a:pt x="652" y="572"/>
                </a:cubicBezTo>
                <a:cubicBezTo>
                  <a:pt x="652" y="352"/>
                  <a:pt x="543" y="244"/>
                  <a:pt x="339" y="244"/>
                </a:cubicBezTo>
                <a:close/>
                <a:moveTo>
                  <a:pt x="201" y="518"/>
                </a:moveTo>
                <a:cubicBezTo>
                  <a:pt x="216" y="393"/>
                  <a:pt x="272" y="361"/>
                  <a:pt x="339" y="361"/>
                </a:cubicBezTo>
                <a:cubicBezTo>
                  <a:pt x="415" y="361"/>
                  <a:pt x="457" y="399"/>
                  <a:pt x="461" y="518"/>
                </a:cubicBezTo>
                <a:lnTo>
                  <a:pt x="201" y="518"/>
                </a:lnTo>
                <a:close/>
                <a:moveTo>
                  <a:pt x="1374" y="997"/>
                </a:moveTo>
                <a:cubicBezTo>
                  <a:pt x="1374" y="264"/>
                  <a:pt x="1374" y="264"/>
                  <a:pt x="1374" y="264"/>
                </a:cubicBezTo>
                <a:cubicBezTo>
                  <a:pt x="1257" y="264"/>
                  <a:pt x="1257" y="264"/>
                  <a:pt x="1257" y="264"/>
                </a:cubicBezTo>
                <a:cubicBezTo>
                  <a:pt x="1237" y="264"/>
                  <a:pt x="1205" y="270"/>
                  <a:pt x="1189" y="327"/>
                </a:cubicBezTo>
                <a:cubicBezTo>
                  <a:pt x="1143" y="276"/>
                  <a:pt x="1083" y="244"/>
                  <a:pt x="989" y="244"/>
                </a:cubicBezTo>
                <a:cubicBezTo>
                  <a:pt x="854" y="244"/>
                  <a:pt x="695" y="364"/>
                  <a:pt x="695" y="610"/>
                </a:cubicBezTo>
                <a:cubicBezTo>
                  <a:pt x="695" y="861"/>
                  <a:pt x="845" y="929"/>
                  <a:pt x="984" y="929"/>
                </a:cubicBezTo>
                <a:cubicBezTo>
                  <a:pt x="1071" y="929"/>
                  <a:pt x="1135" y="901"/>
                  <a:pt x="1180" y="863"/>
                </a:cubicBezTo>
                <a:cubicBezTo>
                  <a:pt x="1180" y="1028"/>
                  <a:pt x="1180" y="1028"/>
                  <a:pt x="1180" y="1028"/>
                </a:cubicBezTo>
                <a:cubicBezTo>
                  <a:pt x="1091" y="1028"/>
                  <a:pt x="1091" y="1028"/>
                  <a:pt x="1091" y="1028"/>
                </a:cubicBezTo>
                <a:cubicBezTo>
                  <a:pt x="1091" y="1128"/>
                  <a:pt x="1091" y="1128"/>
                  <a:pt x="1091" y="1128"/>
                </a:cubicBezTo>
                <a:cubicBezTo>
                  <a:pt x="1457" y="1128"/>
                  <a:pt x="1457" y="1128"/>
                  <a:pt x="1457" y="1128"/>
                </a:cubicBezTo>
                <a:cubicBezTo>
                  <a:pt x="1457" y="1028"/>
                  <a:pt x="1457" y="1028"/>
                  <a:pt x="1457" y="1028"/>
                </a:cubicBezTo>
                <a:cubicBezTo>
                  <a:pt x="1407" y="1028"/>
                  <a:pt x="1407" y="1028"/>
                  <a:pt x="1407" y="1028"/>
                </a:cubicBezTo>
                <a:cubicBezTo>
                  <a:pt x="1391" y="1028"/>
                  <a:pt x="1374" y="1012"/>
                  <a:pt x="1374" y="997"/>
                </a:cubicBezTo>
                <a:close/>
                <a:moveTo>
                  <a:pt x="1180" y="785"/>
                </a:moveTo>
                <a:cubicBezTo>
                  <a:pt x="1146" y="806"/>
                  <a:pt x="1102" y="819"/>
                  <a:pt x="1049" y="819"/>
                </a:cubicBezTo>
                <a:cubicBezTo>
                  <a:pt x="969" y="819"/>
                  <a:pt x="891" y="786"/>
                  <a:pt x="891" y="607"/>
                </a:cubicBezTo>
                <a:cubicBezTo>
                  <a:pt x="891" y="441"/>
                  <a:pt x="973" y="373"/>
                  <a:pt x="1065" y="373"/>
                </a:cubicBezTo>
                <a:cubicBezTo>
                  <a:pt x="1105" y="373"/>
                  <a:pt x="1147" y="384"/>
                  <a:pt x="1180" y="396"/>
                </a:cubicBezTo>
                <a:lnTo>
                  <a:pt x="1180" y="785"/>
                </a:lnTo>
                <a:close/>
                <a:moveTo>
                  <a:pt x="9643" y="573"/>
                </a:moveTo>
                <a:cubicBezTo>
                  <a:pt x="9643" y="354"/>
                  <a:pt x="9535" y="247"/>
                  <a:pt x="9331" y="247"/>
                </a:cubicBezTo>
                <a:cubicBezTo>
                  <a:pt x="9139" y="247"/>
                  <a:pt x="8994" y="378"/>
                  <a:pt x="8994" y="591"/>
                </a:cubicBezTo>
                <a:cubicBezTo>
                  <a:pt x="8994" y="672"/>
                  <a:pt x="9012" y="740"/>
                  <a:pt x="9047" y="794"/>
                </a:cubicBezTo>
                <a:cubicBezTo>
                  <a:pt x="9023" y="801"/>
                  <a:pt x="8997" y="806"/>
                  <a:pt x="8970" y="806"/>
                </a:cubicBezTo>
                <a:cubicBezTo>
                  <a:pt x="8919" y="806"/>
                  <a:pt x="8891" y="792"/>
                  <a:pt x="8884" y="745"/>
                </a:cubicBezTo>
                <a:cubicBezTo>
                  <a:pt x="8884" y="427"/>
                  <a:pt x="8884" y="427"/>
                  <a:pt x="8884" y="427"/>
                </a:cubicBezTo>
                <a:cubicBezTo>
                  <a:pt x="8884" y="278"/>
                  <a:pt x="8799" y="248"/>
                  <a:pt x="8698" y="248"/>
                </a:cubicBezTo>
                <a:cubicBezTo>
                  <a:pt x="8606" y="248"/>
                  <a:pt x="8523" y="278"/>
                  <a:pt x="8458" y="324"/>
                </a:cubicBezTo>
                <a:cubicBezTo>
                  <a:pt x="8451" y="267"/>
                  <a:pt x="8432" y="264"/>
                  <a:pt x="8399" y="264"/>
                </a:cubicBezTo>
                <a:cubicBezTo>
                  <a:pt x="8279" y="264"/>
                  <a:pt x="8279" y="264"/>
                  <a:pt x="8279" y="264"/>
                </a:cubicBezTo>
                <a:cubicBezTo>
                  <a:pt x="8279" y="790"/>
                  <a:pt x="8279" y="790"/>
                  <a:pt x="8279" y="790"/>
                </a:cubicBezTo>
                <a:cubicBezTo>
                  <a:pt x="8252" y="799"/>
                  <a:pt x="8222" y="806"/>
                  <a:pt x="8191" y="806"/>
                </a:cubicBezTo>
                <a:cubicBezTo>
                  <a:pt x="8180" y="806"/>
                  <a:pt x="8171" y="806"/>
                  <a:pt x="8162" y="804"/>
                </a:cubicBezTo>
                <a:cubicBezTo>
                  <a:pt x="8125" y="798"/>
                  <a:pt x="8106" y="776"/>
                  <a:pt x="8106" y="724"/>
                </a:cubicBezTo>
                <a:cubicBezTo>
                  <a:pt x="8106" y="381"/>
                  <a:pt x="8106" y="381"/>
                  <a:pt x="8106" y="381"/>
                </a:cubicBezTo>
                <a:cubicBezTo>
                  <a:pt x="8106" y="279"/>
                  <a:pt x="8097" y="264"/>
                  <a:pt x="8033" y="264"/>
                </a:cubicBezTo>
                <a:cubicBezTo>
                  <a:pt x="7927" y="264"/>
                  <a:pt x="7927" y="264"/>
                  <a:pt x="7927" y="264"/>
                </a:cubicBezTo>
                <a:cubicBezTo>
                  <a:pt x="7927" y="532"/>
                  <a:pt x="7927" y="532"/>
                  <a:pt x="7927" y="532"/>
                </a:cubicBezTo>
                <a:cubicBezTo>
                  <a:pt x="7927" y="723"/>
                  <a:pt x="7927" y="723"/>
                  <a:pt x="7927" y="723"/>
                </a:cubicBezTo>
                <a:cubicBezTo>
                  <a:pt x="7927" y="726"/>
                  <a:pt x="7927" y="726"/>
                  <a:pt x="7927" y="726"/>
                </a:cubicBezTo>
                <a:cubicBezTo>
                  <a:pt x="7927" y="790"/>
                  <a:pt x="7927" y="790"/>
                  <a:pt x="7927" y="790"/>
                </a:cubicBezTo>
                <a:cubicBezTo>
                  <a:pt x="7899" y="799"/>
                  <a:pt x="7869" y="806"/>
                  <a:pt x="7837" y="806"/>
                </a:cubicBezTo>
                <a:cubicBezTo>
                  <a:pt x="7778" y="806"/>
                  <a:pt x="7750" y="788"/>
                  <a:pt x="7750" y="722"/>
                </a:cubicBezTo>
                <a:cubicBezTo>
                  <a:pt x="7749" y="148"/>
                  <a:pt x="7749" y="148"/>
                  <a:pt x="7749" y="148"/>
                </a:cubicBezTo>
                <a:cubicBezTo>
                  <a:pt x="7749" y="60"/>
                  <a:pt x="7739" y="45"/>
                  <a:pt x="7674" y="45"/>
                </a:cubicBezTo>
                <a:cubicBezTo>
                  <a:pt x="7570" y="45"/>
                  <a:pt x="7570" y="45"/>
                  <a:pt x="7570" y="45"/>
                </a:cubicBezTo>
                <a:cubicBezTo>
                  <a:pt x="7570" y="552"/>
                  <a:pt x="7570" y="552"/>
                  <a:pt x="7570" y="552"/>
                </a:cubicBezTo>
                <a:cubicBezTo>
                  <a:pt x="7570" y="721"/>
                  <a:pt x="7570" y="721"/>
                  <a:pt x="7570" y="721"/>
                </a:cubicBezTo>
                <a:cubicBezTo>
                  <a:pt x="7570" y="744"/>
                  <a:pt x="7570" y="744"/>
                  <a:pt x="7570" y="744"/>
                </a:cubicBezTo>
                <a:cubicBezTo>
                  <a:pt x="7570" y="893"/>
                  <a:pt x="7645" y="929"/>
                  <a:pt x="7745" y="929"/>
                </a:cubicBezTo>
                <a:cubicBezTo>
                  <a:pt x="7825" y="929"/>
                  <a:pt x="7907" y="903"/>
                  <a:pt x="7970" y="866"/>
                </a:cubicBezTo>
                <a:cubicBezTo>
                  <a:pt x="7996" y="893"/>
                  <a:pt x="8007" y="919"/>
                  <a:pt x="8062" y="927"/>
                </a:cubicBezTo>
                <a:cubicBezTo>
                  <a:pt x="8062" y="927"/>
                  <a:pt x="8062" y="927"/>
                  <a:pt x="8062" y="927"/>
                </a:cubicBezTo>
                <a:cubicBezTo>
                  <a:pt x="8070" y="928"/>
                  <a:pt x="8078" y="929"/>
                  <a:pt x="8087" y="929"/>
                </a:cubicBezTo>
                <a:cubicBezTo>
                  <a:pt x="8097" y="929"/>
                  <a:pt x="8097" y="929"/>
                  <a:pt x="8097" y="929"/>
                </a:cubicBezTo>
                <a:cubicBezTo>
                  <a:pt x="8099" y="929"/>
                  <a:pt x="8099" y="929"/>
                  <a:pt x="8099" y="929"/>
                </a:cubicBezTo>
                <a:cubicBezTo>
                  <a:pt x="8099" y="929"/>
                  <a:pt x="8099" y="929"/>
                  <a:pt x="8099" y="929"/>
                </a:cubicBezTo>
                <a:cubicBezTo>
                  <a:pt x="8101" y="929"/>
                  <a:pt x="8101" y="929"/>
                  <a:pt x="8101" y="929"/>
                </a:cubicBezTo>
                <a:cubicBezTo>
                  <a:pt x="8106" y="929"/>
                  <a:pt x="8106" y="929"/>
                  <a:pt x="8106" y="929"/>
                </a:cubicBezTo>
                <a:cubicBezTo>
                  <a:pt x="8166" y="928"/>
                  <a:pt x="8227" y="912"/>
                  <a:pt x="8279" y="888"/>
                </a:cubicBezTo>
                <a:cubicBezTo>
                  <a:pt x="8279" y="913"/>
                  <a:pt x="8279" y="913"/>
                  <a:pt x="8279" y="913"/>
                </a:cubicBezTo>
                <a:cubicBezTo>
                  <a:pt x="8461" y="913"/>
                  <a:pt x="8461" y="913"/>
                  <a:pt x="8461" y="913"/>
                </a:cubicBezTo>
                <a:cubicBezTo>
                  <a:pt x="8461" y="421"/>
                  <a:pt x="8461" y="421"/>
                  <a:pt x="8461" y="421"/>
                </a:cubicBezTo>
                <a:cubicBezTo>
                  <a:pt x="8505" y="406"/>
                  <a:pt x="8559" y="391"/>
                  <a:pt x="8618" y="391"/>
                </a:cubicBezTo>
                <a:cubicBezTo>
                  <a:pt x="8678" y="391"/>
                  <a:pt x="8704" y="410"/>
                  <a:pt x="8704" y="476"/>
                </a:cubicBezTo>
                <a:cubicBezTo>
                  <a:pt x="8704" y="552"/>
                  <a:pt x="8704" y="552"/>
                  <a:pt x="8704" y="552"/>
                </a:cubicBezTo>
                <a:cubicBezTo>
                  <a:pt x="8703" y="552"/>
                  <a:pt x="8703" y="552"/>
                  <a:pt x="8703" y="552"/>
                </a:cubicBezTo>
                <a:cubicBezTo>
                  <a:pt x="8703" y="744"/>
                  <a:pt x="8703" y="744"/>
                  <a:pt x="8703" y="744"/>
                </a:cubicBezTo>
                <a:cubicBezTo>
                  <a:pt x="8703" y="893"/>
                  <a:pt x="8778" y="929"/>
                  <a:pt x="8878" y="929"/>
                </a:cubicBezTo>
                <a:cubicBezTo>
                  <a:pt x="8962" y="929"/>
                  <a:pt x="9047" y="901"/>
                  <a:pt x="9110" y="861"/>
                </a:cubicBezTo>
                <a:cubicBezTo>
                  <a:pt x="9168" y="905"/>
                  <a:pt x="9247" y="929"/>
                  <a:pt x="9345" y="929"/>
                </a:cubicBezTo>
                <a:cubicBezTo>
                  <a:pt x="9483" y="929"/>
                  <a:pt x="9561" y="895"/>
                  <a:pt x="9616" y="865"/>
                </a:cubicBezTo>
                <a:cubicBezTo>
                  <a:pt x="9616" y="743"/>
                  <a:pt x="9616" y="743"/>
                  <a:pt x="9616" y="743"/>
                </a:cubicBezTo>
                <a:cubicBezTo>
                  <a:pt x="9557" y="743"/>
                  <a:pt x="9557" y="743"/>
                  <a:pt x="9557" y="743"/>
                </a:cubicBezTo>
                <a:cubicBezTo>
                  <a:pt x="9512" y="775"/>
                  <a:pt x="9452" y="799"/>
                  <a:pt x="9374" y="799"/>
                </a:cubicBezTo>
                <a:cubicBezTo>
                  <a:pt x="9267" y="799"/>
                  <a:pt x="9201" y="762"/>
                  <a:pt x="9192" y="630"/>
                </a:cubicBezTo>
                <a:cubicBezTo>
                  <a:pt x="9640" y="630"/>
                  <a:pt x="9640" y="630"/>
                  <a:pt x="9640" y="630"/>
                </a:cubicBezTo>
                <a:cubicBezTo>
                  <a:pt x="9640" y="623"/>
                  <a:pt x="9643" y="595"/>
                  <a:pt x="9643" y="573"/>
                </a:cubicBezTo>
                <a:close/>
                <a:moveTo>
                  <a:pt x="9194" y="518"/>
                </a:moveTo>
                <a:cubicBezTo>
                  <a:pt x="9209" y="395"/>
                  <a:pt x="9264" y="363"/>
                  <a:pt x="9331" y="363"/>
                </a:cubicBezTo>
                <a:cubicBezTo>
                  <a:pt x="9407" y="363"/>
                  <a:pt x="9449" y="401"/>
                  <a:pt x="9453" y="518"/>
                </a:cubicBezTo>
                <a:lnTo>
                  <a:pt x="9194" y="518"/>
                </a:lnTo>
                <a:close/>
                <a:moveTo>
                  <a:pt x="6409" y="248"/>
                </a:moveTo>
                <a:cubicBezTo>
                  <a:pt x="6423" y="248"/>
                  <a:pt x="6438" y="250"/>
                  <a:pt x="6451" y="254"/>
                </a:cubicBezTo>
                <a:cubicBezTo>
                  <a:pt x="6451" y="400"/>
                  <a:pt x="6451" y="400"/>
                  <a:pt x="6451" y="400"/>
                </a:cubicBezTo>
                <a:cubicBezTo>
                  <a:pt x="6418" y="400"/>
                  <a:pt x="6418" y="400"/>
                  <a:pt x="6418" y="400"/>
                </a:cubicBezTo>
                <a:cubicBezTo>
                  <a:pt x="6323" y="400"/>
                  <a:pt x="6256" y="420"/>
                  <a:pt x="6219" y="439"/>
                </a:cubicBezTo>
                <a:cubicBezTo>
                  <a:pt x="6219" y="913"/>
                  <a:pt x="6219" y="913"/>
                  <a:pt x="6219" y="913"/>
                </a:cubicBezTo>
                <a:cubicBezTo>
                  <a:pt x="6037" y="913"/>
                  <a:pt x="6037" y="913"/>
                  <a:pt x="6037" y="913"/>
                </a:cubicBezTo>
                <a:cubicBezTo>
                  <a:pt x="6037" y="264"/>
                  <a:pt x="6037" y="264"/>
                  <a:pt x="6037" y="264"/>
                </a:cubicBezTo>
                <a:cubicBezTo>
                  <a:pt x="6157" y="264"/>
                  <a:pt x="6157" y="264"/>
                  <a:pt x="6157" y="264"/>
                </a:cubicBezTo>
                <a:cubicBezTo>
                  <a:pt x="6190" y="264"/>
                  <a:pt x="6210" y="265"/>
                  <a:pt x="6216" y="331"/>
                </a:cubicBezTo>
                <a:cubicBezTo>
                  <a:pt x="6260" y="287"/>
                  <a:pt x="6323" y="248"/>
                  <a:pt x="6409" y="248"/>
                </a:cubicBezTo>
                <a:close/>
                <a:moveTo>
                  <a:pt x="7908" y="125"/>
                </a:moveTo>
                <a:cubicBezTo>
                  <a:pt x="7908" y="70"/>
                  <a:pt x="7955" y="26"/>
                  <a:pt x="8013" y="26"/>
                </a:cubicBezTo>
                <a:cubicBezTo>
                  <a:pt x="8071" y="26"/>
                  <a:pt x="8118" y="70"/>
                  <a:pt x="8118" y="125"/>
                </a:cubicBezTo>
                <a:cubicBezTo>
                  <a:pt x="8118" y="179"/>
                  <a:pt x="8071" y="222"/>
                  <a:pt x="8013" y="222"/>
                </a:cubicBezTo>
                <a:cubicBezTo>
                  <a:pt x="7955" y="222"/>
                  <a:pt x="7908" y="179"/>
                  <a:pt x="7908" y="125"/>
                </a:cubicBezTo>
                <a:close/>
                <a:moveTo>
                  <a:pt x="5768" y="274"/>
                </a:moveTo>
                <a:cubicBezTo>
                  <a:pt x="5725" y="257"/>
                  <a:pt x="5678" y="247"/>
                  <a:pt x="5629" y="247"/>
                </a:cubicBezTo>
                <a:cubicBezTo>
                  <a:pt x="5616" y="247"/>
                  <a:pt x="5604" y="248"/>
                  <a:pt x="5592" y="249"/>
                </a:cubicBezTo>
                <a:cubicBezTo>
                  <a:pt x="5548" y="306"/>
                  <a:pt x="5523" y="375"/>
                  <a:pt x="5523" y="451"/>
                </a:cubicBezTo>
                <a:cubicBezTo>
                  <a:pt x="5523" y="592"/>
                  <a:pt x="5613" y="714"/>
                  <a:pt x="5741" y="766"/>
                </a:cubicBezTo>
                <a:cubicBezTo>
                  <a:pt x="5709" y="787"/>
                  <a:pt x="5670" y="800"/>
                  <a:pt x="5629" y="800"/>
                </a:cubicBezTo>
                <a:cubicBezTo>
                  <a:pt x="5515" y="800"/>
                  <a:pt x="5423" y="705"/>
                  <a:pt x="5423" y="589"/>
                </a:cubicBezTo>
                <a:cubicBezTo>
                  <a:pt x="5423" y="539"/>
                  <a:pt x="5440" y="493"/>
                  <a:pt x="5469" y="457"/>
                </a:cubicBezTo>
                <a:cubicBezTo>
                  <a:pt x="5469" y="403"/>
                  <a:pt x="5489" y="306"/>
                  <a:pt x="5519" y="264"/>
                </a:cubicBezTo>
                <a:cubicBezTo>
                  <a:pt x="5374" y="309"/>
                  <a:pt x="5273" y="440"/>
                  <a:pt x="5273" y="589"/>
                </a:cubicBezTo>
                <a:cubicBezTo>
                  <a:pt x="5273" y="779"/>
                  <a:pt x="5435" y="931"/>
                  <a:pt x="5629" y="931"/>
                </a:cubicBezTo>
                <a:cubicBezTo>
                  <a:pt x="5823" y="931"/>
                  <a:pt x="5986" y="779"/>
                  <a:pt x="5986" y="589"/>
                </a:cubicBezTo>
                <a:cubicBezTo>
                  <a:pt x="5986" y="448"/>
                  <a:pt x="5896" y="326"/>
                  <a:pt x="5768" y="274"/>
                </a:cubicBezTo>
                <a:close/>
                <a:moveTo>
                  <a:pt x="5825" y="654"/>
                </a:moveTo>
                <a:cubicBezTo>
                  <a:pt x="5738" y="629"/>
                  <a:pt x="5674" y="548"/>
                  <a:pt x="5674" y="451"/>
                </a:cubicBezTo>
                <a:cubicBezTo>
                  <a:pt x="5674" y="429"/>
                  <a:pt x="5677" y="407"/>
                  <a:pt x="5684" y="387"/>
                </a:cubicBezTo>
                <a:cubicBezTo>
                  <a:pt x="5771" y="411"/>
                  <a:pt x="5835" y="492"/>
                  <a:pt x="5835" y="589"/>
                </a:cubicBezTo>
                <a:cubicBezTo>
                  <a:pt x="5835" y="612"/>
                  <a:pt x="5831" y="633"/>
                  <a:pt x="5825" y="654"/>
                </a:cubicBezTo>
                <a:close/>
                <a:moveTo>
                  <a:pt x="4105" y="713"/>
                </a:moveTo>
                <a:cubicBezTo>
                  <a:pt x="4105" y="844"/>
                  <a:pt x="4014" y="929"/>
                  <a:pt x="3803" y="929"/>
                </a:cubicBezTo>
                <a:cubicBezTo>
                  <a:pt x="3677" y="929"/>
                  <a:pt x="3608" y="911"/>
                  <a:pt x="3551" y="894"/>
                </a:cubicBezTo>
                <a:cubicBezTo>
                  <a:pt x="3551" y="744"/>
                  <a:pt x="3551" y="744"/>
                  <a:pt x="3551" y="744"/>
                </a:cubicBezTo>
                <a:cubicBezTo>
                  <a:pt x="3663" y="744"/>
                  <a:pt x="3663" y="744"/>
                  <a:pt x="3663" y="744"/>
                </a:cubicBezTo>
                <a:cubicBezTo>
                  <a:pt x="3678" y="791"/>
                  <a:pt x="3741" y="820"/>
                  <a:pt x="3802" y="820"/>
                </a:cubicBezTo>
                <a:cubicBezTo>
                  <a:pt x="3876" y="820"/>
                  <a:pt x="3921" y="790"/>
                  <a:pt x="3921" y="741"/>
                </a:cubicBezTo>
                <a:cubicBezTo>
                  <a:pt x="3921" y="692"/>
                  <a:pt x="3891" y="671"/>
                  <a:pt x="3779" y="656"/>
                </a:cubicBezTo>
                <a:cubicBezTo>
                  <a:pt x="3629" y="636"/>
                  <a:pt x="3559" y="586"/>
                  <a:pt x="3559" y="455"/>
                </a:cubicBezTo>
                <a:cubicBezTo>
                  <a:pt x="3559" y="323"/>
                  <a:pt x="3665" y="247"/>
                  <a:pt x="3843" y="247"/>
                </a:cubicBezTo>
                <a:cubicBezTo>
                  <a:pt x="3952" y="247"/>
                  <a:pt x="4026" y="258"/>
                  <a:pt x="4081" y="276"/>
                </a:cubicBezTo>
                <a:cubicBezTo>
                  <a:pt x="4081" y="424"/>
                  <a:pt x="4081" y="424"/>
                  <a:pt x="4081" y="424"/>
                </a:cubicBezTo>
                <a:cubicBezTo>
                  <a:pt x="3974" y="424"/>
                  <a:pt x="3974" y="424"/>
                  <a:pt x="3974" y="424"/>
                </a:cubicBezTo>
                <a:cubicBezTo>
                  <a:pt x="3952" y="384"/>
                  <a:pt x="3909" y="359"/>
                  <a:pt x="3836" y="359"/>
                </a:cubicBezTo>
                <a:cubicBezTo>
                  <a:pt x="3765" y="359"/>
                  <a:pt x="3725" y="387"/>
                  <a:pt x="3725" y="429"/>
                </a:cubicBezTo>
                <a:cubicBezTo>
                  <a:pt x="3725" y="469"/>
                  <a:pt x="3750" y="493"/>
                  <a:pt x="3868" y="510"/>
                </a:cubicBezTo>
                <a:cubicBezTo>
                  <a:pt x="4036" y="534"/>
                  <a:pt x="4105" y="579"/>
                  <a:pt x="4105" y="713"/>
                </a:cubicBezTo>
                <a:close/>
                <a:moveTo>
                  <a:pt x="5291" y="155"/>
                </a:moveTo>
                <a:cubicBezTo>
                  <a:pt x="5082" y="930"/>
                  <a:pt x="5082" y="930"/>
                  <a:pt x="5082" y="930"/>
                </a:cubicBezTo>
                <a:cubicBezTo>
                  <a:pt x="4848" y="930"/>
                  <a:pt x="4848" y="930"/>
                  <a:pt x="4848" y="930"/>
                </a:cubicBezTo>
                <a:cubicBezTo>
                  <a:pt x="4699" y="353"/>
                  <a:pt x="4699" y="353"/>
                  <a:pt x="4699" y="353"/>
                </a:cubicBezTo>
                <a:cubicBezTo>
                  <a:pt x="4696" y="353"/>
                  <a:pt x="4696" y="353"/>
                  <a:pt x="4696" y="353"/>
                </a:cubicBezTo>
                <a:cubicBezTo>
                  <a:pt x="4546" y="930"/>
                  <a:pt x="4546" y="930"/>
                  <a:pt x="4546" y="930"/>
                </a:cubicBezTo>
                <a:cubicBezTo>
                  <a:pt x="4312" y="930"/>
                  <a:pt x="4312" y="930"/>
                  <a:pt x="4312" y="930"/>
                </a:cubicBezTo>
                <a:cubicBezTo>
                  <a:pt x="4113" y="150"/>
                  <a:pt x="4113" y="150"/>
                  <a:pt x="4113" y="150"/>
                </a:cubicBezTo>
                <a:cubicBezTo>
                  <a:pt x="4105" y="130"/>
                  <a:pt x="4088" y="114"/>
                  <a:pt x="4068" y="114"/>
                </a:cubicBezTo>
                <a:cubicBezTo>
                  <a:pt x="4045" y="114"/>
                  <a:pt x="4045" y="114"/>
                  <a:pt x="4045" y="114"/>
                </a:cubicBezTo>
                <a:cubicBezTo>
                  <a:pt x="4045" y="0"/>
                  <a:pt x="4045" y="0"/>
                  <a:pt x="4045" y="0"/>
                </a:cubicBezTo>
                <a:cubicBezTo>
                  <a:pt x="4437" y="0"/>
                  <a:pt x="4437" y="0"/>
                  <a:pt x="4437" y="0"/>
                </a:cubicBezTo>
                <a:cubicBezTo>
                  <a:pt x="4437" y="114"/>
                  <a:pt x="4437" y="114"/>
                  <a:pt x="4437" y="114"/>
                </a:cubicBezTo>
                <a:cubicBezTo>
                  <a:pt x="4322" y="114"/>
                  <a:pt x="4322" y="114"/>
                  <a:pt x="4322" y="114"/>
                </a:cubicBezTo>
                <a:cubicBezTo>
                  <a:pt x="4457" y="690"/>
                  <a:pt x="4457" y="690"/>
                  <a:pt x="4457" y="690"/>
                </a:cubicBezTo>
                <a:cubicBezTo>
                  <a:pt x="4460" y="690"/>
                  <a:pt x="4460" y="690"/>
                  <a:pt x="4460" y="690"/>
                </a:cubicBezTo>
                <a:cubicBezTo>
                  <a:pt x="4640" y="0"/>
                  <a:pt x="4640" y="0"/>
                  <a:pt x="4640" y="0"/>
                </a:cubicBezTo>
                <a:cubicBezTo>
                  <a:pt x="4804" y="0"/>
                  <a:pt x="4804" y="0"/>
                  <a:pt x="4804" y="0"/>
                </a:cubicBezTo>
                <a:cubicBezTo>
                  <a:pt x="4982" y="690"/>
                  <a:pt x="4982" y="690"/>
                  <a:pt x="4982" y="690"/>
                </a:cubicBezTo>
                <a:cubicBezTo>
                  <a:pt x="4985" y="690"/>
                  <a:pt x="4985" y="690"/>
                  <a:pt x="4985" y="690"/>
                </a:cubicBezTo>
                <a:cubicBezTo>
                  <a:pt x="5107" y="204"/>
                  <a:pt x="5107" y="204"/>
                  <a:pt x="5107" y="204"/>
                </a:cubicBezTo>
                <a:cubicBezTo>
                  <a:pt x="5128" y="146"/>
                  <a:pt x="5114" y="114"/>
                  <a:pt x="5060" y="114"/>
                </a:cubicBezTo>
                <a:cubicBezTo>
                  <a:pt x="5009" y="114"/>
                  <a:pt x="5009" y="114"/>
                  <a:pt x="5009" y="114"/>
                </a:cubicBezTo>
                <a:cubicBezTo>
                  <a:pt x="5009" y="0"/>
                  <a:pt x="5009" y="0"/>
                  <a:pt x="5009" y="0"/>
                </a:cubicBezTo>
                <a:cubicBezTo>
                  <a:pt x="5363" y="0"/>
                  <a:pt x="5363" y="0"/>
                  <a:pt x="5363" y="0"/>
                </a:cubicBezTo>
                <a:cubicBezTo>
                  <a:pt x="5363" y="114"/>
                  <a:pt x="5363" y="114"/>
                  <a:pt x="5363" y="114"/>
                </a:cubicBezTo>
                <a:cubicBezTo>
                  <a:pt x="5343" y="114"/>
                  <a:pt x="5343" y="114"/>
                  <a:pt x="5343" y="114"/>
                </a:cubicBezTo>
                <a:cubicBezTo>
                  <a:pt x="5320" y="114"/>
                  <a:pt x="5299" y="131"/>
                  <a:pt x="5291" y="155"/>
                </a:cubicBezTo>
                <a:close/>
                <a:moveTo>
                  <a:pt x="2509" y="247"/>
                </a:moveTo>
                <a:cubicBezTo>
                  <a:pt x="2317" y="247"/>
                  <a:pt x="2172" y="378"/>
                  <a:pt x="2172" y="592"/>
                </a:cubicBezTo>
                <a:cubicBezTo>
                  <a:pt x="2172" y="672"/>
                  <a:pt x="2190" y="740"/>
                  <a:pt x="2225" y="794"/>
                </a:cubicBezTo>
                <a:cubicBezTo>
                  <a:pt x="2201" y="801"/>
                  <a:pt x="2175" y="806"/>
                  <a:pt x="2148" y="806"/>
                </a:cubicBezTo>
                <a:cubicBezTo>
                  <a:pt x="2097" y="806"/>
                  <a:pt x="2068" y="792"/>
                  <a:pt x="2062" y="745"/>
                </a:cubicBezTo>
                <a:cubicBezTo>
                  <a:pt x="2062" y="702"/>
                  <a:pt x="2062" y="702"/>
                  <a:pt x="2062" y="702"/>
                </a:cubicBezTo>
                <a:cubicBezTo>
                  <a:pt x="2062" y="264"/>
                  <a:pt x="2062" y="264"/>
                  <a:pt x="2062" y="264"/>
                </a:cubicBezTo>
                <a:cubicBezTo>
                  <a:pt x="1880" y="264"/>
                  <a:pt x="1880" y="264"/>
                  <a:pt x="1880" y="264"/>
                </a:cubicBezTo>
                <a:cubicBezTo>
                  <a:pt x="1880" y="757"/>
                  <a:pt x="1880" y="757"/>
                  <a:pt x="1880" y="757"/>
                </a:cubicBezTo>
                <a:cubicBezTo>
                  <a:pt x="1837" y="773"/>
                  <a:pt x="1783" y="788"/>
                  <a:pt x="1723" y="788"/>
                </a:cubicBezTo>
                <a:cubicBezTo>
                  <a:pt x="1664" y="788"/>
                  <a:pt x="1638" y="768"/>
                  <a:pt x="1638" y="703"/>
                </a:cubicBezTo>
                <a:cubicBezTo>
                  <a:pt x="1638" y="627"/>
                  <a:pt x="1638" y="627"/>
                  <a:pt x="1638" y="627"/>
                </a:cubicBezTo>
                <a:cubicBezTo>
                  <a:pt x="1638" y="627"/>
                  <a:pt x="1638" y="627"/>
                  <a:pt x="1638" y="627"/>
                </a:cubicBezTo>
                <a:cubicBezTo>
                  <a:pt x="1638" y="264"/>
                  <a:pt x="1638" y="264"/>
                  <a:pt x="1638" y="264"/>
                </a:cubicBezTo>
                <a:cubicBezTo>
                  <a:pt x="1457" y="264"/>
                  <a:pt x="1457" y="264"/>
                  <a:pt x="1457" y="264"/>
                </a:cubicBezTo>
                <a:cubicBezTo>
                  <a:pt x="1457" y="752"/>
                  <a:pt x="1457" y="752"/>
                  <a:pt x="1457" y="752"/>
                </a:cubicBezTo>
                <a:cubicBezTo>
                  <a:pt x="1457" y="901"/>
                  <a:pt x="1543" y="931"/>
                  <a:pt x="1643" y="931"/>
                </a:cubicBezTo>
                <a:cubicBezTo>
                  <a:pt x="1724" y="931"/>
                  <a:pt x="1797" y="907"/>
                  <a:pt x="1857" y="871"/>
                </a:cubicBezTo>
                <a:cubicBezTo>
                  <a:pt x="1857" y="871"/>
                  <a:pt x="1857" y="871"/>
                  <a:pt x="1857" y="871"/>
                </a:cubicBezTo>
                <a:cubicBezTo>
                  <a:pt x="1857" y="871"/>
                  <a:pt x="1867" y="865"/>
                  <a:pt x="1898" y="845"/>
                </a:cubicBezTo>
                <a:cubicBezTo>
                  <a:pt x="1898" y="845"/>
                  <a:pt x="1898" y="845"/>
                  <a:pt x="1898" y="845"/>
                </a:cubicBezTo>
                <a:cubicBezTo>
                  <a:pt x="1926" y="910"/>
                  <a:pt x="1984" y="930"/>
                  <a:pt x="2056" y="930"/>
                </a:cubicBezTo>
                <a:cubicBezTo>
                  <a:pt x="2139" y="930"/>
                  <a:pt x="2225" y="901"/>
                  <a:pt x="2288" y="861"/>
                </a:cubicBezTo>
                <a:cubicBezTo>
                  <a:pt x="2346" y="906"/>
                  <a:pt x="2425" y="930"/>
                  <a:pt x="2523" y="930"/>
                </a:cubicBezTo>
                <a:cubicBezTo>
                  <a:pt x="2661" y="930"/>
                  <a:pt x="2739" y="895"/>
                  <a:pt x="2794" y="865"/>
                </a:cubicBezTo>
                <a:cubicBezTo>
                  <a:pt x="2794" y="743"/>
                  <a:pt x="2794" y="743"/>
                  <a:pt x="2794" y="743"/>
                </a:cubicBezTo>
                <a:cubicBezTo>
                  <a:pt x="2735" y="743"/>
                  <a:pt x="2735" y="743"/>
                  <a:pt x="2735" y="743"/>
                </a:cubicBezTo>
                <a:cubicBezTo>
                  <a:pt x="2690" y="775"/>
                  <a:pt x="2630" y="799"/>
                  <a:pt x="2551" y="799"/>
                </a:cubicBezTo>
                <a:cubicBezTo>
                  <a:pt x="2445" y="799"/>
                  <a:pt x="2379" y="762"/>
                  <a:pt x="2369" y="630"/>
                </a:cubicBezTo>
                <a:cubicBezTo>
                  <a:pt x="2818" y="630"/>
                  <a:pt x="2818" y="630"/>
                  <a:pt x="2818" y="630"/>
                </a:cubicBezTo>
                <a:cubicBezTo>
                  <a:pt x="2818" y="624"/>
                  <a:pt x="2821" y="596"/>
                  <a:pt x="2821" y="573"/>
                </a:cubicBezTo>
                <a:cubicBezTo>
                  <a:pt x="2821" y="354"/>
                  <a:pt x="2712" y="247"/>
                  <a:pt x="2509" y="247"/>
                </a:cubicBezTo>
                <a:close/>
                <a:moveTo>
                  <a:pt x="2372" y="518"/>
                </a:moveTo>
                <a:cubicBezTo>
                  <a:pt x="2387" y="395"/>
                  <a:pt x="2442" y="363"/>
                  <a:pt x="2509" y="363"/>
                </a:cubicBezTo>
                <a:cubicBezTo>
                  <a:pt x="2584" y="363"/>
                  <a:pt x="2627" y="401"/>
                  <a:pt x="2631" y="518"/>
                </a:cubicBezTo>
                <a:lnTo>
                  <a:pt x="2372" y="518"/>
                </a:lnTo>
                <a:close/>
                <a:moveTo>
                  <a:pt x="7385" y="45"/>
                </a:moveTo>
                <a:cubicBezTo>
                  <a:pt x="7280" y="45"/>
                  <a:pt x="7280" y="45"/>
                  <a:pt x="7280" y="45"/>
                </a:cubicBezTo>
                <a:cubicBezTo>
                  <a:pt x="7280" y="301"/>
                  <a:pt x="7280" y="301"/>
                  <a:pt x="7280" y="301"/>
                </a:cubicBezTo>
                <a:cubicBezTo>
                  <a:pt x="7237" y="265"/>
                  <a:pt x="7187" y="248"/>
                  <a:pt x="7098" y="248"/>
                </a:cubicBezTo>
                <a:cubicBezTo>
                  <a:pt x="6950" y="248"/>
                  <a:pt x="6801" y="338"/>
                  <a:pt x="6801" y="599"/>
                </a:cubicBezTo>
                <a:cubicBezTo>
                  <a:pt x="6801" y="680"/>
                  <a:pt x="6818" y="746"/>
                  <a:pt x="6846" y="797"/>
                </a:cubicBezTo>
                <a:cubicBezTo>
                  <a:pt x="6825" y="803"/>
                  <a:pt x="6803" y="807"/>
                  <a:pt x="6780" y="807"/>
                </a:cubicBezTo>
                <a:cubicBezTo>
                  <a:pt x="6720" y="807"/>
                  <a:pt x="6691" y="788"/>
                  <a:pt x="6691" y="722"/>
                </a:cubicBezTo>
                <a:cubicBezTo>
                  <a:pt x="6691" y="552"/>
                  <a:pt x="6691" y="552"/>
                  <a:pt x="6691" y="552"/>
                </a:cubicBezTo>
                <a:cubicBezTo>
                  <a:pt x="6691" y="552"/>
                  <a:pt x="6691" y="552"/>
                  <a:pt x="6691" y="552"/>
                </a:cubicBezTo>
                <a:cubicBezTo>
                  <a:pt x="6691" y="149"/>
                  <a:pt x="6691" y="149"/>
                  <a:pt x="6691" y="149"/>
                </a:cubicBezTo>
                <a:cubicBezTo>
                  <a:pt x="6691" y="60"/>
                  <a:pt x="6680" y="45"/>
                  <a:pt x="6616" y="45"/>
                </a:cubicBezTo>
                <a:cubicBezTo>
                  <a:pt x="6511" y="45"/>
                  <a:pt x="6511" y="45"/>
                  <a:pt x="6511" y="45"/>
                </a:cubicBezTo>
                <a:cubicBezTo>
                  <a:pt x="6511" y="552"/>
                  <a:pt x="6511" y="552"/>
                  <a:pt x="6511" y="552"/>
                </a:cubicBezTo>
                <a:cubicBezTo>
                  <a:pt x="6511" y="724"/>
                  <a:pt x="6511" y="724"/>
                  <a:pt x="6511" y="724"/>
                </a:cubicBezTo>
                <a:cubicBezTo>
                  <a:pt x="6511" y="744"/>
                  <a:pt x="6511" y="744"/>
                  <a:pt x="6511" y="744"/>
                </a:cubicBezTo>
                <a:cubicBezTo>
                  <a:pt x="6511" y="894"/>
                  <a:pt x="6586" y="931"/>
                  <a:pt x="6687" y="931"/>
                </a:cubicBezTo>
                <a:cubicBezTo>
                  <a:pt x="6765" y="931"/>
                  <a:pt x="6844" y="906"/>
                  <a:pt x="6906" y="871"/>
                </a:cubicBezTo>
                <a:cubicBezTo>
                  <a:pt x="6953" y="911"/>
                  <a:pt x="7013" y="931"/>
                  <a:pt x="7080" y="931"/>
                </a:cubicBezTo>
                <a:cubicBezTo>
                  <a:pt x="7171" y="931"/>
                  <a:pt x="7238" y="894"/>
                  <a:pt x="7284" y="846"/>
                </a:cubicBezTo>
                <a:cubicBezTo>
                  <a:pt x="7292" y="908"/>
                  <a:pt x="7309" y="913"/>
                  <a:pt x="7339" y="913"/>
                </a:cubicBezTo>
                <a:cubicBezTo>
                  <a:pt x="7461" y="913"/>
                  <a:pt x="7461" y="913"/>
                  <a:pt x="7461" y="913"/>
                </a:cubicBezTo>
                <a:cubicBezTo>
                  <a:pt x="7461" y="149"/>
                  <a:pt x="7461" y="149"/>
                  <a:pt x="7461" y="149"/>
                </a:cubicBezTo>
                <a:cubicBezTo>
                  <a:pt x="7461" y="61"/>
                  <a:pt x="7450" y="45"/>
                  <a:pt x="7385" y="45"/>
                </a:cubicBezTo>
                <a:close/>
                <a:moveTo>
                  <a:pt x="7280" y="743"/>
                </a:moveTo>
                <a:cubicBezTo>
                  <a:pt x="7231" y="782"/>
                  <a:pt x="7192" y="801"/>
                  <a:pt x="7135" y="801"/>
                </a:cubicBezTo>
                <a:cubicBezTo>
                  <a:pt x="7042" y="801"/>
                  <a:pt x="6997" y="743"/>
                  <a:pt x="6997" y="590"/>
                </a:cubicBezTo>
                <a:cubicBezTo>
                  <a:pt x="6997" y="424"/>
                  <a:pt x="7078" y="386"/>
                  <a:pt x="7158" y="386"/>
                </a:cubicBezTo>
                <a:cubicBezTo>
                  <a:pt x="7211" y="386"/>
                  <a:pt x="7249" y="397"/>
                  <a:pt x="7280" y="419"/>
                </a:cubicBezTo>
                <a:lnTo>
                  <a:pt x="7280" y="743"/>
                </a:lnTo>
                <a:close/>
                <a:moveTo>
                  <a:pt x="3492" y="426"/>
                </a:moveTo>
                <a:cubicBezTo>
                  <a:pt x="3492" y="913"/>
                  <a:pt x="3492" y="913"/>
                  <a:pt x="3492" y="913"/>
                </a:cubicBezTo>
                <a:cubicBezTo>
                  <a:pt x="3311" y="913"/>
                  <a:pt x="3311" y="913"/>
                  <a:pt x="3311" y="913"/>
                </a:cubicBezTo>
                <a:cubicBezTo>
                  <a:pt x="3311" y="475"/>
                  <a:pt x="3311" y="475"/>
                  <a:pt x="3311" y="475"/>
                </a:cubicBezTo>
                <a:cubicBezTo>
                  <a:pt x="3311" y="409"/>
                  <a:pt x="3285" y="390"/>
                  <a:pt x="3226" y="390"/>
                </a:cubicBezTo>
                <a:cubicBezTo>
                  <a:pt x="3166" y="390"/>
                  <a:pt x="3112" y="405"/>
                  <a:pt x="3069" y="420"/>
                </a:cubicBezTo>
                <a:cubicBezTo>
                  <a:pt x="3069" y="913"/>
                  <a:pt x="3069" y="913"/>
                  <a:pt x="3069" y="913"/>
                </a:cubicBezTo>
                <a:cubicBezTo>
                  <a:pt x="2887" y="913"/>
                  <a:pt x="2887" y="913"/>
                  <a:pt x="2887" y="913"/>
                </a:cubicBezTo>
                <a:cubicBezTo>
                  <a:pt x="2887" y="263"/>
                  <a:pt x="2887" y="263"/>
                  <a:pt x="2887" y="263"/>
                </a:cubicBezTo>
                <a:cubicBezTo>
                  <a:pt x="3007" y="263"/>
                  <a:pt x="3007" y="263"/>
                  <a:pt x="3007" y="263"/>
                </a:cubicBezTo>
                <a:cubicBezTo>
                  <a:pt x="3040" y="263"/>
                  <a:pt x="3058" y="266"/>
                  <a:pt x="3066" y="323"/>
                </a:cubicBezTo>
                <a:cubicBezTo>
                  <a:pt x="3131" y="278"/>
                  <a:pt x="3213" y="247"/>
                  <a:pt x="3306" y="247"/>
                </a:cubicBezTo>
                <a:cubicBezTo>
                  <a:pt x="3406" y="247"/>
                  <a:pt x="3492" y="277"/>
                  <a:pt x="3492" y="426"/>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013" dirty="0"/>
          </a:p>
        </p:txBody>
      </p:sp>
      <p:sp>
        <p:nvSpPr>
          <p:cNvPr id="11" name="LS_Worldline  (JU-Free) ">
            <a:extLst>
              <a:ext uri="{FF2B5EF4-FFF2-40B4-BE49-F238E27FC236}">
                <a16:creationId xmlns:a16="http://schemas.microsoft.com/office/drawing/2014/main" xmlns="" id="{F5B9B5C8-1D2B-4113-95F6-D1865150AF79}"/>
              </a:ext>
            </a:extLst>
          </p:cNvPr>
          <p:cNvSpPr txBox="1">
            <a:spLocks noChangeAspect="1"/>
          </p:cNvSpPr>
          <p:nvPr userDrawn="1">
            <p:custDataLst>
              <p:custData r:id="rId1"/>
            </p:custDataLst>
          </p:nvPr>
        </p:nvSpPr>
        <p:spPr bwMode="auto">
          <a:xfrm>
            <a:off x="7640637" y="4704024"/>
            <a:ext cx="1285879" cy="224670"/>
          </a:xfrm>
          <a:custGeom>
            <a:avLst/>
            <a:gdLst>
              <a:gd name="T0" fmla="*/ 3107 w 5382"/>
              <a:gd name="T1" fmla="*/ 302 h 939"/>
              <a:gd name="T2" fmla="*/ 2692 w 5382"/>
              <a:gd name="T3" fmla="*/ 799 h 939"/>
              <a:gd name="T4" fmla="*/ 2544 w 5382"/>
              <a:gd name="T5" fmla="*/ 553 h 939"/>
              <a:gd name="T6" fmla="*/ 2471 w 5382"/>
              <a:gd name="T7" fmla="*/ 47 h 939"/>
              <a:gd name="T8" fmla="*/ 2371 w 5382"/>
              <a:gd name="T9" fmla="*/ 725 h 939"/>
              <a:gd name="T10" fmla="*/ 2749 w 5382"/>
              <a:gd name="T11" fmla="*/ 872 h 939"/>
              <a:gd name="T12" fmla="*/ 3164 w 5382"/>
              <a:gd name="T13" fmla="*/ 923 h 939"/>
              <a:gd name="T14" fmla="*/ 3208 w 5382"/>
              <a:gd name="T15" fmla="*/ 47 h 939"/>
              <a:gd name="T16" fmla="*/ 2837 w 5382"/>
              <a:gd name="T17" fmla="*/ 592 h 939"/>
              <a:gd name="T18" fmla="*/ 3107 w 5382"/>
              <a:gd name="T19" fmla="*/ 744 h 939"/>
              <a:gd name="T20" fmla="*/ 2313 w 5382"/>
              <a:gd name="T21" fmla="*/ 403 h 939"/>
              <a:gd name="T22" fmla="*/ 2090 w 5382"/>
              <a:gd name="T23" fmla="*/ 923 h 939"/>
              <a:gd name="T24" fmla="*/ 2031 w 5382"/>
              <a:gd name="T25" fmla="*/ 262 h 939"/>
              <a:gd name="T26" fmla="*/ 1657 w 5382"/>
              <a:gd name="T27" fmla="*/ 274 h 939"/>
              <a:gd name="T28" fmla="*/ 1420 w 5382"/>
              <a:gd name="T29" fmla="*/ 453 h 939"/>
              <a:gd name="T30" fmla="*/ 1323 w 5382"/>
              <a:gd name="T31" fmla="*/ 593 h 939"/>
              <a:gd name="T32" fmla="*/ 1176 w 5382"/>
              <a:gd name="T33" fmla="*/ 593 h 939"/>
              <a:gd name="T34" fmla="*/ 1657 w 5382"/>
              <a:gd name="T35" fmla="*/ 274 h 939"/>
              <a:gd name="T36" fmla="*/ 1576 w 5382"/>
              <a:gd name="T37" fmla="*/ 388 h 939"/>
              <a:gd name="T38" fmla="*/ 3714 w 5382"/>
              <a:gd name="T39" fmla="*/ 127 h 939"/>
              <a:gd name="T40" fmla="*/ 3815 w 5382"/>
              <a:gd name="T41" fmla="*/ 225 h 939"/>
              <a:gd name="T42" fmla="*/ 5083 w 5382"/>
              <a:gd name="T43" fmla="*/ 249 h 939"/>
              <a:gd name="T44" fmla="*/ 4736 w 5382"/>
              <a:gd name="T45" fmla="*/ 811 h 939"/>
              <a:gd name="T46" fmla="*/ 4474 w 5382"/>
              <a:gd name="T47" fmla="*/ 244 h 939"/>
              <a:gd name="T48" fmla="*/ 4071 w 5382"/>
              <a:gd name="T49" fmla="*/ 262 h 939"/>
              <a:gd name="T50" fmla="*/ 3904 w 5382"/>
              <a:gd name="T51" fmla="*/ 708 h 939"/>
              <a:gd name="T52" fmla="*/ 3732 w 5382"/>
              <a:gd name="T53" fmla="*/ 262 h 939"/>
              <a:gd name="T54" fmla="*/ 3732 w 5382"/>
              <a:gd name="T55" fmla="*/ 730 h 939"/>
              <a:gd name="T56" fmla="*/ 3562 w 5382"/>
              <a:gd name="T57" fmla="*/ 726 h 939"/>
              <a:gd name="T58" fmla="*/ 3390 w 5382"/>
              <a:gd name="T59" fmla="*/ 47 h 939"/>
              <a:gd name="T60" fmla="*/ 3390 w 5382"/>
              <a:gd name="T61" fmla="*/ 748 h 939"/>
              <a:gd name="T62" fmla="*/ 3900 w 5382"/>
              <a:gd name="T63" fmla="*/ 914 h 939"/>
              <a:gd name="T64" fmla="*/ 4246 w 5382"/>
              <a:gd name="T65" fmla="*/ 923 h 939"/>
              <a:gd name="T66" fmla="*/ 4479 w 5382"/>
              <a:gd name="T67" fmla="*/ 479 h 939"/>
              <a:gd name="T68" fmla="*/ 4479 w 5382"/>
              <a:gd name="T69" fmla="*/ 748 h 939"/>
              <a:gd name="T70" fmla="*/ 5096 w 5382"/>
              <a:gd name="T71" fmla="*/ 934 h 939"/>
              <a:gd name="T72" fmla="*/ 5300 w 5382"/>
              <a:gd name="T73" fmla="*/ 747 h 939"/>
              <a:gd name="T74" fmla="*/ 5380 w 5382"/>
              <a:gd name="T75" fmla="*/ 633 h 939"/>
              <a:gd name="T76" fmla="*/ 5083 w 5382"/>
              <a:gd name="T77" fmla="*/ 366 h 939"/>
              <a:gd name="T78" fmla="*/ 1197 w 5382"/>
              <a:gd name="T79" fmla="*/ 156 h 939"/>
              <a:gd name="T80" fmla="*/ 629 w 5382"/>
              <a:gd name="T81" fmla="*/ 354 h 939"/>
              <a:gd name="T82" fmla="*/ 255 w 5382"/>
              <a:gd name="T83" fmla="*/ 922 h 939"/>
              <a:gd name="T84" fmla="*/ 0 w 5382"/>
              <a:gd name="T85" fmla="*/ 115 h 939"/>
              <a:gd name="T86" fmla="*/ 376 w 5382"/>
              <a:gd name="T87" fmla="*/ 115 h 939"/>
              <a:gd name="T88" fmla="*/ 399 w 5382"/>
              <a:gd name="T89" fmla="*/ 693 h 939"/>
              <a:gd name="T90" fmla="*/ 901 w 5382"/>
              <a:gd name="T91" fmla="*/ 693 h 939"/>
              <a:gd name="T92" fmla="*/ 976 w 5382"/>
              <a:gd name="T93" fmla="*/ 115 h 939"/>
              <a:gd name="T94" fmla="*/ 1267 w 5382"/>
              <a:gd name="T95" fmla="*/ 0 h 939"/>
              <a:gd name="T96" fmla="*/ 1197 w 5382"/>
              <a:gd name="T97" fmla="*/ 15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2" h="939">
                <a:moveTo>
                  <a:pt x="3208" y="47"/>
                </a:moveTo>
                <a:cubicBezTo>
                  <a:pt x="3107" y="47"/>
                  <a:pt x="3107" y="47"/>
                  <a:pt x="3107" y="47"/>
                </a:cubicBezTo>
                <a:cubicBezTo>
                  <a:pt x="3107" y="302"/>
                  <a:pt x="3107" y="302"/>
                  <a:pt x="3107" y="302"/>
                </a:cubicBezTo>
                <a:cubicBezTo>
                  <a:pt x="3066" y="267"/>
                  <a:pt x="3018" y="245"/>
                  <a:pt x="2933" y="245"/>
                </a:cubicBezTo>
                <a:cubicBezTo>
                  <a:pt x="2791" y="245"/>
                  <a:pt x="2649" y="339"/>
                  <a:pt x="2649" y="601"/>
                </a:cubicBezTo>
                <a:cubicBezTo>
                  <a:pt x="2649" y="681"/>
                  <a:pt x="2664" y="747"/>
                  <a:pt x="2692" y="799"/>
                </a:cubicBezTo>
                <a:cubicBezTo>
                  <a:pt x="2672" y="804"/>
                  <a:pt x="2650" y="808"/>
                  <a:pt x="2628" y="808"/>
                </a:cubicBezTo>
                <a:cubicBezTo>
                  <a:pt x="2571" y="808"/>
                  <a:pt x="2544" y="790"/>
                  <a:pt x="2544" y="724"/>
                </a:cubicBezTo>
                <a:cubicBezTo>
                  <a:pt x="2544" y="553"/>
                  <a:pt x="2544" y="553"/>
                  <a:pt x="2544" y="553"/>
                </a:cubicBezTo>
                <a:cubicBezTo>
                  <a:pt x="2543" y="553"/>
                  <a:pt x="2543" y="553"/>
                  <a:pt x="2543" y="553"/>
                </a:cubicBezTo>
                <a:cubicBezTo>
                  <a:pt x="2543" y="151"/>
                  <a:pt x="2543" y="151"/>
                  <a:pt x="2543" y="151"/>
                </a:cubicBezTo>
                <a:cubicBezTo>
                  <a:pt x="2543" y="62"/>
                  <a:pt x="2533" y="47"/>
                  <a:pt x="2471" y="47"/>
                </a:cubicBezTo>
                <a:cubicBezTo>
                  <a:pt x="2371" y="47"/>
                  <a:pt x="2371" y="47"/>
                  <a:pt x="2371" y="47"/>
                </a:cubicBezTo>
                <a:cubicBezTo>
                  <a:pt x="2371" y="553"/>
                  <a:pt x="2371" y="553"/>
                  <a:pt x="2371" y="553"/>
                </a:cubicBezTo>
                <a:cubicBezTo>
                  <a:pt x="2371" y="725"/>
                  <a:pt x="2371" y="725"/>
                  <a:pt x="2371" y="725"/>
                </a:cubicBezTo>
                <a:cubicBezTo>
                  <a:pt x="2371" y="746"/>
                  <a:pt x="2371" y="746"/>
                  <a:pt x="2371" y="746"/>
                </a:cubicBezTo>
                <a:cubicBezTo>
                  <a:pt x="2371" y="895"/>
                  <a:pt x="2443" y="932"/>
                  <a:pt x="2539" y="932"/>
                </a:cubicBezTo>
                <a:cubicBezTo>
                  <a:pt x="2614" y="932"/>
                  <a:pt x="2690" y="907"/>
                  <a:pt x="2749" y="872"/>
                </a:cubicBezTo>
                <a:cubicBezTo>
                  <a:pt x="2794" y="912"/>
                  <a:pt x="2852" y="932"/>
                  <a:pt x="2916" y="932"/>
                </a:cubicBezTo>
                <a:cubicBezTo>
                  <a:pt x="3003" y="932"/>
                  <a:pt x="3067" y="895"/>
                  <a:pt x="3111" y="847"/>
                </a:cubicBezTo>
                <a:cubicBezTo>
                  <a:pt x="3118" y="909"/>
                  <a:pt x="3135" y="923"/>
                  <a:pt x="3164" y="923"/>
                </a:cubicBezTo>
                <a:cubicBezTo>
                  <a:pt x="3280" y="923"/>
                  <a:pt x="3280" y="923"/>
                  <a:pt x="3280" y="923"/>
                </a:cubicBezTo>
                <a:cubicBezTo>
                  <a:pt x="3280" y="151"/>
                  <a:pt x="3280" y="151"/>
                  <a:pt x="3280" y="151"/>
                </a:cubicBezTo>
                <a:cubicBezTo>
                  <a:pt x="3280" y="63"/>
                  <a:pt x="3270" y="47"/>
                  <a:pt x="3208" y="47"/>
                </a:cubicBezTo>
                <a:close/>
                <a:moveTo>
                  <a:pt x="3107" y="744"/>
                </a:moveTo>
                <a:cubicBezTo>
                  <a:pt x="3060" y="783"/>
                  <a:pt x="3023" y="803"/>
                  <a:pt x="2968" y="803"/>
                </a:cubicBezTo>
                <a:cubicBezTo>
                  <a:pt x="2880" y="803"/>
                  <a:pt x="2837" y="744"/>
                  <a:pt x="2837" y="592"/>
                </a:cubicBezTo>
                <a:cubicBezTo>
                  <a:pt x="2837" y="426"/>
                  <a:pt x="2914" y="388"/>
                  <a:pt x="2990" y="388"/>
                </a:cubicBezTo>
                <a:cubicBezTo>
                  <a:pt x="3041" y="388"/>
                  <a:pt x="3078" y="399"/>
                  <a:pt x="3107" y="421"/>
                </a:cubicBezTo>
                <a:lnTo>
                  <a:pt x="3107" y="744"/>
                </a:lnTo>
                <a:close/>
                <a:moveTo>
                  <a:pt x="2273" y="250"/>
                </a:moveTo>
                <a:cubicBezTo>
                  <a:pt x="2287" y="250"/>
                  <a:pt x="2301" y="253"/>
                  <a:pt x="2313" y="257"/>
                </a:cubicBezTo>
                <a:cubicBezTo>
                  <a:pt x="2313" y="403"/>
                  <a:pt x="2313" y="403"/>
                  <a:pt x="2313" y="403"/>
                </a:cubicBezTo>
                <a:cubicBezTo>
                  <a:pt x="2282" y="403"/>
                  <a:pt x="2282" y="403"/>
                  <a:pt x="2282" y="403"/>
                </a:cubicBezTo>
                <a:cubicBezTo>
                  <a:pt x="2190" y="403"/>
                  <a:pt x="2126" y="423"/>
                  <a:pt x="2090" y="442"/>
                </a:cubicBezTo>
                <a:cubicBezTo>
                  <a:pt x="2090" y="923"/>
                  <a:pt x="2090" y="923"/>
                  <a:pt x="2090" y="923"/>
                </a:cubicBezTo>
                <a:cubicBezTo>
                  <a:pt x="1915" y="923"/>
                  <a:pt x="1915" y="923"/>
                  <a:pt x="1915" y="923"/>
                </a:cubicBezTo>
                <a:cubicBezTo>
                  <a:pt x="1915" y="262"/>
                  <a:pt x="1915" y="262"/>
                  <a:pt x="1915" y="262"/>
                </a:cubicBezTo>
                <a:cubicBezTo>
                  <a:pt x="2031" y="262"/>
                  <a:pt x="2031" y="262"/>
                  <a:pt x="2031" y="262"/>
                </a:cubicBezTo>
                <a:cubicBezTo>
                  <a:pt x="2062" y="262"/>
                  <a:pt x="2081" y="271"/>
                  <a:pt x="2088" y="337"/>
                </a:cubicBezTo>
                <a:cubicBezTo>
                  <a:pt x="2130" y="292"/>
                  <a:pt x="2190" y="250"/>
                  <a:pt x="2273" y="250"/>
                </a:cubicBezTo>
                <a:close/>
                <a:moveTo>
                  <a:pt x="1657" y="274"/>
                </a:moveTo>
                <a:cubicBezTo>
                  <a:pt x="1616" y="256"/>
                  <a:pt x="1570" y="246"/>
                  <a:pt x="1523" y="246"/>
                </a:cubicBezTo>
                <a:cubicBezTo>
                  <a:pt x="1511" y="246"/>
                  <a:pt x="1498" y="247"/>
                  <a:pt x="1487" y="248"/>
                </a:cubicBezTo>
                <a:cubicBezTo>
                  <a:pt x="1444" y="306"/>
                  <a:pt x="1420" y="376"/>
                  <a:pt x="1420" y="453"/>
                </a:cubicBezTo>
                <a:cubicBezTo>
                  <a:pt x="1420" y="596"/>
                  <a:pt x="1507" y="719"/>
                  <a:pt x="1631" y="772"/>
                </a:cubicBezTo>
                <a:cubicBezTo>
                  <a:pt x="1600" y="794"/>
                  <a:pt x="1563" y="807"/>
                  <a:pt x="1523" y="807"/>
                </a:cubicBezTo>
                <a:cubicBezTo>
                  <a:pt x="1412" y="807"/>
                  <a:pt x="1323" y="711"/>
                  <a:pt x="1323" y="593"/>
                </a:cubicBezTo>
                <a:cubicBezTo>
                  <a:pt x="1323" y="542"/>
                  <a:pt x="1340" y="495"/>
                  <a:pt x="1367" y="459"/>
                </a:cubicBezTo>
                <a:cubicBezTo>
                  <a:pt x="1367" y="405"/>
                  <a:pt x="1386" y="306"/>
                  <a:pt x="1415" y="264"/>
                </a:cubicBezTo>
                <a:cubicBezTo>
                  <a:pt x="1275" y="309"/>
                  <a:pt x="1176" y="441"/>
                  <a:pt x="1176" y="593"/>
                </a:cubicBezTo>
                <a:cubicBezTo>
                  <a:pt x="1176" y="785"/>
                  <a:pt x="1334" y="939"/>
                  <a:pt x="1523" y="939"/>
                </a:cubicBezTo>
                <a:cubicBezTo>
                  <a:pt x="1712" y="939"/>
                  <a:pt x="1869" y="785"/>
                  <a:pt x="1869" y="593"/>
                </a:cubicBezTo>
                <a:cubicBezTo>
                  <a:pt x="1869" y="450"/>
                  <a:pt x="1782" y="326"/>
                  <a:pt x="1657" y="274"/>
                </a:cubicBezTo>
                <a:close/>
                <a:moveTo>
                  <a:pt x="1713" y="658"/>
                </a:moveTo>
                <a:cubicBezTo>
                  <a:pt x="1628" y="633"/>
                  <a:pt x="1566" y="551"/>
                  <a:pt x="1566" y="453"/>
                </a:cubicBezTo>
                <a:cubicBezTo>
                  <a:pt x="1566" y="430"/>
                  <a:pt x="1570" y="408"/>
                  <a:pt x="1576" y="388"/>
                </a:cubicBezTo>
                <a:cubicBezTo>
                  <a:pt x="1661" y="412"/>
                  <a:pt x="1723" y="495"/>
                  <a:pt x="1723" y="593"/>
                </a:cubicBezTo>
                <a:cubicBezTo>
                  <a:pt x="1723" y="616"/>
                  <a:pt x="1719" y="638"/>
                  <a:pt x="1713" y="658"/>
                </a:cubicBezTo>
                <a:close/>
                <a:moveTo>
                  <a:pt x="3714" y="127"/>
                </a:moveTo>
                <a:cubicBezTo>
                  <a:pt x="3714" y="73"/>
                  <a:pt x="3759" y="28"/>
                  <a:pt x="3815" y="28"/>
                </a:cubicBezTo>
                <a:cubicBezTo>
                  <a:pt x="3871" y="28"/>
                  <a:pt x="3916" y="73"/>
                  <a:pt x="3916" y="127"/>
                </a:cubicBezTo>
                <a:cubicBezTo>
                  <a:pt x="3916" y="182"/>
                  <a:pt x="3871" y="225"/>
                  <a:pt x="3815" y="225"/>
                </a:cubicBezTo>
                <a:cubicBezTo>
                  <a:pt x="3759" y="225"/>
                  <a:pt x="3714" y="182"/>
                  <a:pt x="3714" y="127"/>
                </a:cubicBezTo>
                <a:close/>
                <a:moveTo>
                  <a:pt x="5382" y="576"/>
                </a:moveTo>
                <a:cubicBezTo>
                  <a:pt x="5382" y="357"/>
                  <a:pt x="5278" y="249"/>
                  <a:pt x="5083" y="249"/>
                </a:cubicBezTo>
                <a:cubicBezTo>
                  <a:pt x="4898" y="249"/>
                  <a:pt x="4758" y="381"/>
                  <a:pt x="4758" y="595"/>
                </a:cubicBezTo>
                <a:cubicBezTo>
                  <a:pt x="4758" y="676"/>
                  <a:pt x="4776" y="744"/>
                  <a:pt x="4810" y="798"/>
                </a:cubicBezTo>
                <a:cubicBezTo>
                  <a:pt x="4786" y="805"/>
                  <a:pt x="4761" y="811"/>
                  <a:pt x="4736" y="811"/>
                </a:cubicBezTo>
                <a:cubicBezTo>
                  <a:pt x="4686" y="811"/>
                  <a:pt x="4659" y="796"/>
                  <a:pt x="4653" y="749"/>
                </a:cubicBezTo>
                <a:cubicBezTo>
                  <a:pt x="4653" y="430"/>
                  <a:pt x="4653" y="430"/>
                  <a:pt x="4653" y="430"/>
                </a:cubicBezTo>
                <a:cubicBezTo>
                  <a:pt x="4653" y="281"/>
                  <a:pt x="4571" y="244"/>
                  <a:pt x="4474" y="244"/>
                </a:cubicBezTo>
                <a:cubicBezTo>
                  <a:pt x="4385" y="244"/>
                  <a:pt x="4305" y="281"/>
                  <a:pt x="4243" y="327"/>
                </a:cubicBezTo>
                <a:cubicBezTo>
                  <a:pt x="4236" y="270"/>
                  <a:pt x="4218" y="262"/>
                  <a:pt x="4187" y="262"/>
                </a:cubicBezTo>
                <a:cubicBezTo>
                  <a:pt x="4071" y="262"/>
                  <a:pt x="4071" y="262"/>
                  <a:pt x="4071" y="262"/>
                </a:cubicBezTo>
                <a:cubicBezTo>
                  <a:pt x="4071" y="775"/>
                  <a:pt x="4071" y="775"/>
                  <a:pt x="4071" y="775"/>
                </a:cubicBezTo>
                <a:cubicBezTo>
                  <a:pt x="4045" y="783"/>
                  <a:pt x="4018" y="790"/>
                  <a:pt x="3988" y="790"/>
                </a:cubicBezTo>
                <a:cubicBezTo>
                  <a:pt x="3932" y="790"/>
                  <a:pt x="3905" y="772"/>
                  <a:pt x="3904" y="708"/>
                </a:cubicBezTo>
                <a:cubicBezTo>
                  <a:pt x="3904" y="384"/>
                  <a:pt x="3904" y="384"/>
                  <a:pt x="3904" y="384"/>
                </a:cubicBezTo>
                <a:cubicBezTo>
                  <a:pt x="3904" y="283"/>
                  <a:pt x="3895" y="262"/>
                  <a:pt x="3835" y="262"/>
                </a:cubicBezTo>
                <a:cubicBezTo>
                  <a:pt x="3732" y="262"/>
                  <a:pt x="3732" y="262"/>
                  <a:pt x="3732" y="262"/>
                </a:cubicBezTo>
                <a:cubicBezTo>
                  <a:pt x="3732" y="535"/>
                  <a:pt x="3732" y="535"/>
                  <a:pt x="3732" y="535"/>
                </a:cubicBezTo>
                <a:cubicBezTo>
                  <a:pt x="3732" y="728"/>
                  <a:pt x="3732" y="728"/>
                  <a:pt x="3732" y="728"/>
                </a:cubicBezTo>
                <a:cubicBezTo>
                  <a:pt x="3732" y="730"/>
                  <a:pt x="3732" y="730"/>
                  <a:pt x="3732" y="730"/>
                </a:cubicBezTo>
                <a:cubicBezTo>
                  <a:pt x="3732" y="794"/>
                  <a:pt x="3732" y="794"/>
                  <a:pt x="3732" y="794"/>
                </a:cubicBezTo>
                <a:cubicBezTo>
                  <a:pt x="3705" y="803"/>
                  <a:pt x="3676" y="811"/>
                  <a:pt x="3646" y="811"/>
                </a:cubicBezTo>
                <a:cubicBezTo>
                  <a:pt x="3589" y="811"/>
                  <a:pt x="3562" y="792"/>
                  <a:pt x="3562" y="726"/>
                </a:cubicBezTo>
                <a:cubicBezTo>
                  <a:pt x="3562" y="151"/>
                  <a:pt x="3562" y="151"/>
                  <a:pt x="3562" y="151"/>
                </a:cubicBezTo>
                <a:cubicBezTo>
                  <a:pt x="3562" y="62"/>
                  <a:pt x="3551" y="47"/>
                  <a:pt x="3489" y="47"/>
                </a:cubicBezTo>
                <a:cubicBezTo>
                  <a:pt x="3390" y="47"/>
                  <a:pt x="3390" y="47"/>
                  <a:pt x="3390" y="47"/>
                </a:cubicBezTo>
                <a:cubicBezTo>
                  <a:pt x="3390" y="556"/>
                  <a:pt x="3390" y="556"/>
                  <a:pt x="3390" y="556"/>
                </a:cubicBezTo>
                <a:cubicBezTo>
                  <a:pt x="3390" y="725"/>
                  <a:pt x="3390" y="725"/>
                  <a:pt x="3390" y="725"/>
                </a:cubicBezTo>
                <a:cubicBezTo>
                  <a:pt x="3390" y="748"/>
                  <a:pt x="3390" y="748"/>
                  <a:pt x="3390" y="748"/>
                </a:cubicBezTo>
                <a:cubicBezTo>
                  <a:pt x="3390" y="897"/>
                  <a:pt x="3461" y="934"/>
                  <a:pt x="3558" y="934"/>
                </a:cubicBezTo>
                <a:cubicBezTo>
                  <a:pt x="3635" y="934"/>
                  <a:pt x="3714" y="907"/>
                  <a:pt x="3774" y="871"/>
                </a:cubicBezTo>
                <a:cubicBezTo>
                  <a:pt x="3804" y="903"/>
                  <a:pt x="3848" y="914"/>
                  <a:pt x="3900" y="914"/>
                </a:cubicBezTo>
                <a:cubicBezTo>
                  <a:pt x="3959" y="914"/>
                  <a:pt x="4019" y="898"/>
                  <a:pt x="4071" y="874"/>
                </a:cubicBezTo>
                <a:cubicBezTo>
                  <a:pt x="4071" y="923"/>
                  <a:pt x="4071" y="923"/>
                  <a:pt x="4071" y="923"/>
                </a:cubicBezTo>
                <a:cubicBezTo>
                  <a:pt x="4246" y="923"/>
                  <a:pt x="4246" y="923"/>
                  <a:pt x="4246" y="923"/>
                </a:cubicBezTo>
                <a:cubicBezTo>
                  <a:pt x="4246" y="425"/>
                  <a:pt x="4246" y="425"/>
                  <a:pt x="4246" y="425"/>
                </a:cubicBezTo>
                <a:cubicBezTo>
                  <a:pt x="4288" y="409"/>
                  <a:pt x="4340" y="394"/>
                  <a:pt x="4397" y="394"/>
                </a:cubicBezTo>
                <a:cubicBezTo>
                  <a:pt x="4454" y="394"/>
                  <a:pt x="4479" y="414"/>
                  <a:pt x="4479" y="479"/>
                </a:cubicBezTo>
                <a:cubicBezTo>
                  <a:pt x="4479" y="556"/>
                  <a:pt x="4479" y="556"/>
                  <a:pt x="4479" y="556"/>
                </a:cubicBezTo>
                <a:cubicBezTo>
                  <a:pt x="4479" y="556"/>
                  <a:pt x="4479" y="556"/>
                  <a:pt x="4479" y="556"/>
                </a:cubicBezTo>
                <a:cubicBezTo>
                  <a:pt x="4479" y="748"/>
                  <a:pt x="4479" y="748"/>
                  <a:pt x="4479" y="748"/>
                </a:cubicBezTo>
                <a:cubicBezTo>
                  <a:pt x="4479" y="897"/>
                  <a:pt x="4551" y="934"/>
                  <a:pt x="4647" y="934"/>
                </a:cubicBezTo>
                <a:cubicBezTo>
                  <a:pt x="4727" y="934"/>
                  <a:pt x="4809" y="905"/>
                  <a:pt x="4870" y="866"/>
                </a:cubicBezTo>
                <a:cubicBezTo>
                  <a:pt x="4926" y="910"/>
                  <a:pt x="5002" y="934"/>
                  <a:pt x="5096" y="934"/>
                </a:cubicBezTo>
                <a:cubicBezTo>
                  <a:pt x="5229" y="934"/>
                  <a:pt x="5304" y="900"/>
                  <a:pt x="5357" y="869"/>
                </a:cubicBezTo>
                <a:cubicBezTo>
                  <a:pt x="5357" y="747"/>
                  <a:pt x="5357" y="747"/>
                  <a:pt x="5357" y="747"/>
                </a:cubicBezTo>
                <a:cubicBezTo>
                  <a:pt x="5300" y="747"/>
                  <a:pt x="5300" y="747"/>
                  <a:pt x="5300" y="747"/>
                </a:cubicBezTo>
                <a:cubicBezTo>
                  <a:pt x="5257" y="779"/>
                  <a:pt x="5199" y="803"/>
                  <a:pt x="5123" y="803"/>
                </a:cubicBezTo>
                <a:cubicBezTo>
                  <a:pt x="5021" y="803"/>
                  <a:pt x="4957" y="766"/>
                  <a:pt x="4949" y="633"/>
                </a:cubicBezTo>
                <a:cubicBezTo>
                  <a:pt x="5380" y="633"/>
                  <a:pt x="5380" y="633"/>
                  <a:pt x="5380" y="633"/>
                </a:cubicBezTo>
                <a:cubicBezTo>
                  <a:pt x="5380" y="627"/>
                  <a:pt x="5382" y="599"/>
                  <a:pt x="5382" y="576"/>
                </a:cubicBezTo>
                <a:close/>
                <a:moveTo>
                  <a:pt x="4951" y="522"/>
                </a:moveTo>
                <a:cubicBezTo>
                  <a:pt x="4965" y="398"/>
                  <a:pt x="5018" y="366"/>
                  <a:pt x="5083" y="366"/>
                </a:cubicBezTo>
                <a:cubicBezTo>
                  <a:pt x="5155" y="366"/>
                  <a:pt x="5196" y="404"/>
                  <a:pt x="5200" y="522"/>
                </a:cubicBezTo>
                <a:lnTo>
                  <a:pt x="4951" y="522"/>
                </a:lnTo>
                <a:close/>
                <a:moveTo>
                  <a:pt x="1197" y="156"/>
                </a:moveTo>
                <a:cubicBezTo>
                  <a:pt x="999" y="922"/>
                  <a:pt x="999" y="922"/>
                  <a:pt x="999" y="922"/>
                </a:cubicBezTo>
                <a:cubicBezTo>
                  <a:pt x="770" y="922"/>
                  <a:pt x="770" y="922"/>
                  <a:pt x="770" y="922"/>
                </a:cubicBezTo>
                <a:cubicBezTo>
                  <a:pt x="629" y="354"/>
                  <a:pt x="629" y="354"/>
                  <a:pt x="629" y="354"/>
                </a:cubicBezTo>
                <a:cubicBezTo>
                  <a:pt x="626" y="354"/>
                  <a:pt x="626" y="354"/>
                  <a:pt x="626" y="354"/>
                </a:cubicBezTo>
                <a:cubicBezTo>
                  <a:pt x="483" y="922"/>
                  <a:pt x="483" y="922"/>
                  <a:pt x="483" y="922"/>
                </a:cubicBezTo>
                <a:cubicBezTo>
                  <a:pt x="255" y="922"/>
                  <a:pt x="255" y="922"/>
                  <a:pt x="255" y="922"/>
                </a:cubicBezTo>
                <a:cubicBezTo>
                  <a:pt x="65" y="151"/>
                  <a:pt x="65" y="151"/>
                  <a:pt x="65" y="151"/>
                </a:cubicBezTo>
                <a:cubicBezTo>
                  <a:pt x="57" y="131"/>
                  <a:pt x="41" y="115"/>
                  <a:pt x="21" y="115"/>
                </a:cubicBezTo>
                <a:cubicBezTo>
                  <a:pt x="0" y="115"/>
                  <a:pt x="0" y="115"/>
                  <a:pt x="0" y="115"/>
                </a:cubicBezTo>
                <a:cubicBezTo>
                  <a:pt x="0" y="0"/>
                  <a:pt x="0" y="0"/>
                  <a:pt x="0" y="0"/>
                </a:cubicBezTo>
                <a:cubicBezTo>
                  <a:pt x="376" y="0"/>
                  <a:pt x="376" y="0"/>
                  <a:pt x="376" y="0"/>
                </a:cubicBezTo>
                <a:cubicBezTo>
                  <a:pt x="376" y="115"/>
                  <a:pt x="376" y="115"/>
                  <a:pt x="376" y="115"/>
                </a:cubicBezTo>
                <a:cubicBezTo>
                  <a:pt x="266" y="115"/>
                  <a:pt x="266" y="115"/>
                  <a:pt x="266" y="115"/>
                </a:cubicBezTo>
                <a:cubicBezTo>
                  <a:pt x="396" y="693"/>
                  <a:pt x="396" y="693"/>
                  <a:pt x="396" y="693"/>
                </a:cubicBezTo>
                <a:cubicBezTo>
                  <a:pt x="399" y="693"/>
                  <a:pt x="399" y="693"/>
                  <a:pt x="399" y="693"/>
                </a:cubicBezTo>
                <a:cubicBezTo>
                  <a:pt x="572" y="0"/>
                  <a:pt x="572" y="0"/>
                  <a:pt x="572" y="0"/>
                </a:cubicBezTo>
                <a:cubicBezTo>
                  <a:pt x="730" y="0"/>
                  <a:pt x="730" y="0"/>
                  <a:pt x="730" y="0"/>
                </a:cubicBezTo>
                <a:cubicBezTo>
                  <a:pt x="901" y="693"/>
                  <a:pt x="901" y="693"/>
                  <a:pt x="901" y="693"/>
                </a:cubicBezTo>
                <a:cubicBezTo>
                  <a:pt x="904" y="693"/>
                  <a:pt x="904" y="693"/>
                  <a:pt x="904" y="693"/>
                </a:cubicBezTo>
                <a:cubicBezTo>
                  <a:pt x="1021" y="205"/>
                  <a:pt x="1021" y="205"/>
                  <a:pt x="1021" y="205"/>
                </a:cubicBezTo>
                <a:cubicBezTo>
                  <a:pt x="1041" y="147"/>
                  <a:pt x="1027" y="115"/>
                  <a:pt x="976" y="115"/>
                </a:cubicBezTo>
                <a:cubicBezTo>
                  <a:pt x="926" y="115"/>
                  <a:pt x="926" y="115"/>
                  <a:pt x="926" y="115"/>
                </a:cubicBezTo>
                <a:cubicBezTo>
                  <a:pt x="926" y="0"/>
                  <a:pt x="926" y="0"/>
                  <a:pt x="926" y="0"/>
                </a:cubicBezTo>
                <a:cubicBezTo>
                  <a:pt x="1267" y="0"/>
                  <a:pt x="1267" y="0"/>
                  <a:pt x="1267" y="0"/>
                </a:cubicBezTo>
                <a:cubicBezTo>
                  <a:pt x="1267" y="115"/>
                  <a:pt x="1267" y="115"/>
                  <a:pt x="1267" y="115"/>
                </a:cubicBezTo>
                <a:cubicBezTo>
                  <a:pt x="1248" y="115"/>
                  <a:pt x="1248" y="115"/>
                  <a:pt x="1248" y="115"/>
                </a:cubicBezTo>
                <a:cubicBezTo>
                  <a:pt x="1225" y="115"/>
                  <a:pt x="1205" y="132"/>
                  <a:pt x="1197" y="15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70000" indent="-270000" algn="l" defTabSz="914400" rtl="0" eaLnBrk="1" latinLnBrk="0" hangingPunct="1">
              <a:spcBef>
                <a:spcPts val="0"/>
              </a:spcBef>
              <a:buFont typeface="Arial" pitchFamily="34" charset="0"/>
              <a:buChar char="•"/>
              <a:defRPr sz="2000" b="0" kern="1200">
                <a:solidFill>
                  <a:schemeClr val="tx1"/>
                </a:solidFill>
                <a:latin typeface="+mn-lt"/>
                <a:ea typeface="+mn-ea"/>
                <a:cs typeface="+mn-cs"/>
              </a:defRPr>
            </a:lvl1pPr>
            <a:lvl2pPr marL="540000" indent="-270000" algn="l" defTabSz="914400" rtl="0" eaLnBrk="1" latinLnBrk="0" hangingPunct="1">
              <a:spcBef>
                <a:spcPts val="0"/>
              </a:spcBef>
              <a:buFont typeface="Arial" pitchFamily="34" charset="0"/>
              <a:buChar char="•"/>
              <a:defRPr sz="1800" b="0" kern="1200">
                <a:solidFill>
                  <a:schemeClr val="tx1"/>
                </a:solidFill>
                <a:latin typeface="+mn-lt"/>
                <a:ea typeface="+mn-ea"/>
                <a:cs typeface="+mn-cs"/>
              </a:defRPr>
            </a:lvl2pPr>
            <a:lvl3pPr marL="810000" indent="-270000" algn="l" defTabSz="914400" rtl="0" eaLnBrk="1" latinLnBrk="0" hangingPunct="1">
              <a:spcBef>
                <a:spcPts val="0"/>
              </a:spcBef>
              <a:buFont typeface="Arial" pitchFamily="34" charset="0"/>
              <a:buChar char="•"/>
              <a:defRPr sz="1600" b="0" kern="1200" baseline="0">
                <a:solidFill>
                  <a:schemeClr val="tx1"/>
                </a:solidFill>
                <a:latin typeface="+mn-lt"/>
                <a:ea typeface="+mn-ea"/>
                <a:cs typeface="+mn-cs"/>
              </a:defRPr>
            </a:lvl3pPr>
            <a:lvl4pPr marL="0" indent="0" algn="l" defTabSz="914400" rtl="0" eaLnBrk="1" latinLnBrk="0" hangingPunct="1">
              <a:spcBef>
                <a:spcPts val="0"/>
              </a:spcBef>
              <a:buFont typeface="Aria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70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540000" indent="0" algn="l" defTabSz="914400" rtl="0" eaLnBrk="1" latinLnBrk="0" hangingPunct="1">
              <a:spcBef>
                <a:spcPts val="0"/>
              </a:spcBef>
              <a:buFont typeface="Arial" pitchFamily="34" charset="0"/>
              <a:buNone/>
              <a:defRPr sz="1800" kern="1200" baseline="0">
                <a:solidFill>
                  <a:schemeClr val="tx1"/>
                </a:solidFill>
                <a:latin typeface="+mn-lt"/>
                <a:ea typeface="+mn-ea"/>
                <a:cs typeface="+mn-cs"/>
              </a:defRPr>
            </a:lvl7pPr>
            <a:lvl8pPr marL="810000" indent="0" algn="l" defTabSz="914400" rtl="0" eaLnBrk="1" latinLnBrk="0" hangingPunct="1">
              <a:spcBef>
                <a:spcPts val="0"/>
              </a:spcBef>
              <a:buFont typeface="Arial" pitchFamily="34" charset="0"/>
              <a:buNone/>
              <a:defRPr sz="1600" kern="1200" baseline="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a:lstStyle>
          <a:p>
            <a:pPr marL="0" lvl="0" indent="0">
              <a:buFontTx/>
              <a:buNone/>
            </a:pPr>
            <a:r>
              <a:rPr lang="en-GB"/>
              <a:t> </a:t>
            </a:r>
            <a:endParaRPr lang="en-GB" dirty="0"/>
          </a:p>
        </p:txBody>
      </p:sp>
      <p:sp>
        <p:nvSpPr>
          <p:cNvPr id="12" name="LS_Santeos  (JU-Free) " hidden="1">
            <a:extLst>
              <a:ext uri="{FF2B5EF4-FFF2-40B4-BE49-F238E27FC236}">
                <a16:creationId xmlns:a16="http://schemas.microsoft.com/office/drawing/2014/main" xmlns="" id="{0D423764-8808-46A2-B63B-0244BD01CB94}"/>
              </a:ext>
            </a:extLst>
          </p:cNvPr>
          <p:cNvSpPr>
            <a:spLocks noChangeAspect="1"/>
          </p:cNvSpPr>
          <p:nvPr userDrawn="1"/>
        </p:nvSpPr>
        <p:spPr bwMode="auto">
          <a:xfrm>
            <a:off x="7857464" y="4722302"/>
            <a:ext cx="1071034" cy="288000"/>
          </a:xfrm>
          <a:custGeom>
            <a:avLst/>
            <a:gdLst>
              <a:gd name="T0" fmla="*/ 2049 w 4630"/>
              <a:gd name="T1" fmla="*/ 1233 h 1246"/>
              <a:gd name="T2" fmla="*/ 2105 w 4630"/>
              <a:gd name="T3" fmla="*/ 1209 h 1246"/>
              <a:gd name="T4" fmla="*/ 2051 w 4630"/>
              <a:gd name="T5" fmla="*/ 1121 h 1246"/>
              <a:gd name="T6" fmla="*/ 2387 w 4630"/>
              <a:gd name="T7" fmla="*/ 1051 h 1246"/>
              <a:gd name="T8" fmla="*/ 2329 w 4630"/>
              <a:gd name="T9" fmla="*/ 1073 h 1246"/>
              <a:gd name="T10" fmla="*/ 2256 w 4630"/>
              <a:gd name="T11" fmla="*/ 1139 h 1246"/>
              <a:gd name="T12" fmla="*/ 2365 w 4630"/>
              <a:gd name="T13" fmla="*/ 1214 h 1246"/>
              <a:gd name="T14" fmla="*/ 2359 w 4630"/>
              <a:gd name="T15" fmla="*/ 1190 h 1246"/>
              <a:gd name="T16" fmla="*/ 2331 w 4630"/>
              <a:gd name="T17" fmla="*/ 1154 h 1246"/>
              <a:gd name="T18" fmla="*/ 1909 w 4630"/>
              <a:gd name="T19" fmla="*/ 1242 h 1246"/>
              <a:gd name="T20" fmla="*/ 1772 w 4630"/>
              <a:gd name="T21" fmla="*/ 1242 h 1246"/>
              <a:gd name="T22" fmla="*/ 1950 w 4630"/>
              <a:gd name="T23" fmla="*/ 1071 h 1246"/>
              <a:gd name="T24" fmla="*/ 2082 w 4630"/>
              <a:gd name="T25" fmla="*/ 722 h 1246"/>
              <a:gd name="T26" fmla="*/ 1791 w 4630"/>
              <a:gd name="T27" fmla="*/ 319 h 1246"/>
              <a:gd name="T28" fmla="*/ 1439 w 4630"/>
              <a:gd name="T29" fmla="*/ 722 h 1246"/>
              <a:gd name="T30" fmla="*/ 4322 w 4630"/>
              <a:gd name="T31" fmla="*/ 869 h 1246"/>
              <a:gd name="T32" fmla="*/ 4362 w 4630"/>
              <a:gd name="T33" fmla="*/ 174 h 1246"/>
              <a:gd name="T34" fmla="*/ 4322 w 4630"/>
              <a:gd name="T35" fmla="*/ 869 h 1246"/>
              <a:gd name="T36" fmla="*/ 232 w 4630"/>
              <a:gd name="T37" fmla="*/ 591 h 1246"/>
              <a:gd name="T38" fmla="*/ 323 w 4630"/>
              <a:gd name="T39" fmla="*/ 442 h 1246"/>
              <a:gd name="T40" fmla="*/ 1362 w 4630"/>
              <a:gd name="T41" fmla="*/ 1197 h 1246"/>
              <a:gd name="T42" fmla="*/ 1474 w 4630"/>
              <a:gd name="T43" fmla="*/ 1206 h 1246"/>
              <a:gd name="T44" fmla="*/ 1519 w 4630"/>
              <a:gd name="T45" fmla="*/ 1061 h 1246"/>
              <a:gd name="T46" fmla="*/ 1400 w 4630"/>
              <a:gd name="T47" fmla="*/ 1121 h 1246"/>
              <a:gd name="T48" fmla="*/ 1065 w 4630"/>
              <a:gd name="T49" fmla="*/ 402 h 1246"/>
              <a:gd name="T50" fmla="*/ 1333 w 4630"/>
              <a:gd name="T51" fmla="*/ 754 h 1246"/>
              <a:gd name="T52" fmla="*/ 1065 w 4630"/>
              <a:gd name="T53" fmla="*/ 710 h 1246"/>
              <a:gd name="T54" fmla="*/ 2226 w 4630"/>
              <a:gd name="T55" fmla="*/ 0 h 1246"/>
              <a:gd name="T56" fmla="*/ 2572 w 4630"/>
              <a:gd name="T57" fmla="*/ 754 h 1246"/>
              <a:gd name="T58" fmla="*/ 3890 w 4630"/>
              <a:gd name="T59" fmla="*/ 965 h 1246"/>
              <a:gd name="T60" fmla="*/ 3664 w 4630"/>
              <a:gd name="T61" fmla="*/ 171 h 1246"/>
              <a:gd name="T62" fmla="*/ 3837 w 4630"/>
              <a:gd name="T63" fmla="*/ 526 h 1246"/>
              <a:gd name="T64" fmla="*/ 3746 w 4630"/>
              <a:gd name="T65" fmla="*/ 1190 h 1246"/>
              <a:gd name="T66" fmla="*/ 4035 w 4630"/>
              <a:gd name="T67" fmla="*/ 1105 h 1246"/>
              <a:gd name="T68" fmla="*/ 4170 w 4630"/>
              <a:gd name="T69" fmla="*/ 1173 h 1246"/>
              <a:gd name="T70" fmla="*/ 4025 w 4630"/>
              <a:gd name="T71" fmla="*/ 1049 h 1246"/>
              <a:gd name="T72" fmla="*/ 4053 w 4630"/>
              <a:gd name="T73" fmla="*/ 1083 h 1246"/>
              <a:gd name="T74" fmla="*/ 4215 w 4630"/>
              <a:gd name="T75" fmla="*/ 1197 h 1246"/>
              <a:gd name="T76" fmla="*/ 4326 w 4630"/>
              <a:gd name="T77" fmla="*/ 1206 h 1246"/>
              <a:gd name="T78" fmla="*/ 4371 w 4630"/>
              <a:gd name="T79" fmla="*/ 1061 h 1246"/>
              <a:gd name="T80" fmla="*/ 4252 w 4630"/>
              <a:gd name="T81" fmla="*/ 1121 h 1246"/>
              <a:gd name="T82" fmla="*/ 4482 w 4630"/>
              <a:gd name="T83" fmla="*/ 1182 h 1246"/>
              <a:gd name="T84" fmla="*/ 4453 w 4630"/>
              <a:gd name="T85" fmla="*/ 1135 h 1246"/>
              <a:gd name="T86" fmla="*/ 4558 w 4630"/>
              <a:gd name="T87" fmla="*/ 1085 h 1246"/>
              <a:gd name="T88" fmla="*/ 4600 w 4630"/>
              <a:gd name="T89" fmla="*/ 1146 h 1246"/>
              <a:gd name="T90" fmla="*/ 3550 w 4630"/>
              <a:gd name="T91" fmla="*/ 1123 h 1246"/>
              <a:gd name="T92" fmla="*/ 3603 w 4630"/>
              <a:gd name="T93" fmla="*/ 1036 h 1246"/>
              <a:gd name="T94" fmla="*/ 3045 w 4630"/>
              <a:gd name="T95" fmla="*/ 1187 h 1246"/>
              <a:gd name="T96" fmla="*/ 3111 w 4630"/>
              <a:gd name="T97" fmla="*/ 1155 h 1246"/>
              <a:gd name="T98" fmla="*/ 3177 w 4630"/>
              <a:gd name="T99" fmla="*/ 1097 h 1246"/>
              <a:gd name="T100" fmla="*/ 3167 w 4630"/>
              <a:gd name="T101" fmla="*/ 1126 h 1246"/>
              <a:gd name="T102" fmla="*/ 2581 w 4630"/>
              <a:gd name="T103" fmla="*/ 1189 h 1246"/>
              <a:gd name="T104" fmla="*/ 2673 w 4630"/>
              <a:gd name="T105" fmla="*/ 1039 h 1246"/>
              <a:gd name="T106" fmla="*/ 2668 w 4630"/>
              <a:gd name="T107" fmla="*/ 1203 h 1246"/>
              <a:gd name="T108" fmla="*/ 2792 w 4630"/>
              <a:gd name="T109" fmla="*/ 1082 h 1246"/>
              <a:gd name="T110" fmla="*/ 2771 w 4630"/>
              <a:gd name="T111" fmla="*/ 1073 h 1246"/>
              <a:gd name="T112" fmla="*/ 3307 w 4630"/>
              <a:gd name="T113" fmla="*/ 1049 h 1246"/>
              <a:gd name="T114" fmla="*/ 3455 w 4630"/>
              <a:gd name="T115" fmla="*/ 1188 h 1246"/>
              <a:gd name="T116" fmla="*/ 3457 w 4630"/>
              <a:gd name="T117" fmla="*/ 1154 h 1246"/>
              <a:gd name="T118" fmla="*/ 3386 w 4630"/>
              <a:gd name="T119" fmla="*/ 1080 h 1246"/>
              <a:gd name="T120" fmla="*/ 2945 w 4630"/>
              <a:gd name="T121" fmla="*/ 171 h 1246"/>
              <a:gd name="T122" fmla="*/ 3071 w 4630"/>
              <a:gd name="T123" fmla="*/ 45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30" h="1246">
                <a:moveTo>
                  <a:pt x="2170" y="1061"/>
                </a:moveTo>
                <a:cubicBezTo>
                  <a:pt x="2161" y="1052"/>
                  <a:pt x="2151" y="1046"/>
                  <a:pt x="2139" y="1042"/>
                </a:cubicBezTo>
                <a:cubicBezTo>
                  <a:pt x="2127" y="1038"/>
                  <a:pt x="2115" y="1036"/>
                  <a:pt x="2102" y="1036"/>
                </a:cubicBezTo>
                <a:cubicBezTo>
                  <a:pt x="2081" y="1036"/>
                  <a:pt x="2064" y="1040"/>
                  <a:pt x="2049" y="1049"/>
                </a:cubicBezTo>
                <a:cubicBezTo>
                  <a:pt x="2034" y="1058"/>
                  <a:pt x="2022" y="1071"/>
                  <a:pt x="2014" y="1086"/>
                </a:cubicBezTo>
                <a:cubicBezTo>
                  <a:pt x="2005" y="1102"/>
                  <a:pt x="2001" y="1121"/>
                  <a:pt x="2001" y="1142"/>
                </a:cubicBezTo>
                <a:cubicBezTo>
                  <a:pt x="2001" y="1163"/>
                  <a:pt x="2005" y="1181"/>
                  <a:pt x="2014" y="1197"/>
                </a:cubicBezTo>
                <a:cubicBezTo>
                  <a:pt x="2022" y="1213"/>
                  <a:pt x="2034" y="1225"/>
                  <a:pt x="2049" y="1233"/>
                </a:cubicBezTo>
                <a:cubicBezTo>
                  <a:pt x="2065" y="1242"/>
                  <a:pt x="2083" y="1246"/>
                  <a:pt x="2104" y="1246"/>
                </a:cubicBezTo>
                <a:cubicBezTo>
                  <a:pt x="2121" y="1246"/>
                  <a:pt x="2136" y="1244"/>
                  <a:pt x="2148" y="1239"/>
                </a:cubicBezTo>
                <a:cubicBezTo>
                  <a:pt x="2161" y="1234"/>
                  <a:pt x="2172" y="1227"/>
                  <a:pt x="2180" y="1219"/>
                </a:cubicBezTo>
                <a:cubicBezTo>
                  <a:pt x="2188" y="1210"/>
                  <a:pt x="2194" y="1199"/>
                  <a:pt x="2197" y="1188"/>
                </a:cubicBezTo>
                <a:cubicBezTo>
                  <a:pt x="2150" y="1183"/>
                  <a:pt x="2150" y="1183"/>
                  <a:pt x="2150" y="1183"/>
                </a:cubicBezTo>
                <a:cubicBezTo>
                  <a:pt x="2140" y="1197"/>
                  <a:pt x="2140" y="1197"/>
                  <a:pt x="2140" y="1197"/>
                </a:cubicBezTo>
                <a:cubicBezTo>
                  <a:pt x="2125" y="1206"/>
                  <a:pt x="2125" y="1206"/>
                  <a:pt x="2125" y="1206"/>
                </a:cubicBezTo>
                <a:cubicBezTo>
                  <a:pt x="2119" y="1208"/>
                  <a:pt x="2112" y="1209"/>
                  <a:pt x="2105" y="1209"/>
                </a:cubicBezTo>
                <a:cubicBezTo>
                  <a:pt x="2094" y="1209"/>
                  <a:pt x="2085" y="1207"/>
                  <a:pt x="2077" y="1202"/>
                </a:cubicBezTo>
                <a:cubicBezTo>
                  <a:pt x="2068" y="1198"/>
                  <a:pt x="2062" y="1191"/>
                  <a:pt x="2058" y="1183"/>
                </a:cubicBezTo>
                <a:cubicBezTo>
                  <a:pt x="2053" y="1175"/>
                  <a:pt x="2051" y="1165"/>
                  <a:pt x="2051" y="1154"/>
                </a:cubicBezTo>
                <a:cubicBezTo>
                  <a:pt x="2199" y="1154"/>
                  <a:pt x="2199" y="1154"/>
                  <a:pt x="2199" y="1154"/>
                </a:cubicBezTo>
                <a:cubicBezTo>
                  <a:pt x="2199" y="1139"/>
                  <a:pt x="2199" y="1139"/>
                  <a:pt x="2199" y="1139"/>
                </a:cubicBezTo>
                <a:cubicBezTo>
                  <a:pt x="2199" y="1121"/>
                  <a:pt x="2196" y="1106"/>
                  <a:pt x="2191" y="1093"/>
                </a:cubicBezTo>
                <a:cubicBezTo>
                  <a:pt x="2186" y="1080"/>
                  <a:pt x="2179" y="1069"/>
                  <a:pt x="2170" y="1061"/>
                </a:cubicBezTo>
                <a:close/>
                <a:moveTo>
                  <a:pt x="2051" y="1121"/>
                </a:moveTo>
                <a:cubicBezTo>
                  <a:pt x="2052" y="1113"/>
                  <a:pt x="2054" y="1106"/>
                  <a:pt x="2057" y="1099"/>
                </a:cubicBezTo>
                <a:cubicBezTo>
                  <a:pt x="2062" y="1091"/>
                  <a:pt x="2068" y="1085"/>
                  <a:pt x="2076" y="1080"/>
                </a:cubicBezTo>
                <a:cubicBezTo>
                  <a:pt x="2083" y="1076"/>
                  <a:pt x="2092" y="1073"/>
                  <a:pt x="2102" y="1073"/>
                </a:cubicBezTo>
                <a:cubicBezTo>
                  <a:pt x="2112" y="1073"/>
                  <a:pt x="2120" y="1075"/>
                  <a:pt x="2128" y="1080"/>
                </a:cubicBezTo>
                <a:cubicBezTo>
                  <a:pt x="2135" y="1084"/>
                  <a:pt x="2141" y="1089"/>
                  <a:pt x="2145" y="1097"/>
                </a:cubicBezTo>
                <a:cubicBezTo>
                  <a:pt x="2149" y="1104"/>
                  <a:pt x="2151" y="1112"/>
                  <a:pt x="2151" y="1121"/>
                </a:cubicBezTo>
                <a:lnTo>
                  <a:pt x="2051" y="1121"/>
                </a:lnTo>
                <a:close/>
                <a:moveTo>
                  <a:pt x="2387" y="1051"/>
                </a:moveTo>
                <a:cubicBezTo>
                  <a:pt x="2378" y="1045"/>
                  <a:pt x="2369" y="1042"/>
                  <a:pt x="2359" y="1039"/>
                </a:cubicBezTo>
                <a:cubicBezTo>
                  <a:pt x="2349" y="1037"/>
                  <a:pt x="2339" y="1036"/>
                  <a:pt x="2328" y="1036"/>
                </a:cubicBezTo>
                <a:cubicBezTo>
                  <a:pt x="2313" y="1036"/>
                  <a:pt x="2300" y="1038"/>
                  <a:pt x="2288" y="1042"/>
                </a:cubicBezTo>
                <a:cubicBezTo>
                  <a:pt x="2275" y="1046"/>
                  <a:pt x="2265" y="1053"/>
                  <a:pt x="2257" y="1061"/>
                </a:cubicBezTo>
                <a:cubicBezTo>
                  <a:pt x="2248" y="1069"/>
                  <a:pt x="2242" y="1080"/>
                  <a:pt x="2238" y="1092"/>
                </a:cubicBezTo>
                <a:cubicBezTo>
                  <a:pt x="2285" y="1099"/>
                  <a:pt x="2285" y="1099"/>
                  <a:pt x="2285" y="1099"/>
                </a:cubicBezTo>
                <a:cubicBezTo>
                  <a:pt x="2288" y="1092"/>
                  <a:pt x="2292" y="1085"/>
                  <a:pt x="2299" y="1080"/>
                </a:cubicBezTo>
                <a:cubicBezTo>
                  <a:pt x="2307" y="1075"/>
                  <a:pt x="2316" y="1073"/>
                  <a:pt x="2329" y="1073"/>
                </a:cubicBezTo>
                <a:cubicBezTo>
                  <a:pt x="2340" y="1073"/>
                  <a:pt x="2349" y="1075"/>
                  <a:pt x="2355" y="1081"/>
                </a:cubicBezTo>
                <a:cubicBezTo>
                  <a:pt x="2361" y="1086"/>
                  <a:pt x="2365" y="1094"/>
                  <a:pt x="2365" y="1104"/>
                </a:cubicBezTo>
                <a:cubicBezTo>
                  <a:pt x="2365" y="1105"/>
                  <a:pt x="2365" y="1105"/>
                  <a:pt x="2365" y="1105"/>
                </a:cubicBezTo>
                <a:cubicBezTo>
                  <a:pt x="2359" y="1115"/>
                  <a:pt x="2359" y="1115"/>
                  <a:pt x="2359" y="1115"/>
                </a:cubicBezTo>
                <a:cubicBezTo>
                  <a:pt x="2356" y="1117"/>
                  <a:pt x="2350" y="1119"/>
                  <a:pt x="2342" y="1120"/>
                </a:cubicBezTo>
                <a:cubicBezTo>
                  <a:pt x="2335" y="1121"/>
                  <a:pt x="2324" y="1122"/>
                  <a:pt x="2312" y="1123"/>
                </a:cubicBezTo>
                <a:cubicBezTo>
                  <a:pt x="2302" y="1124"/>
                  <a:pt x="2292" y="1126"/>
                  <a:pt x="2282" y="1128"/>
                </a:cubicBezTo>
                <a:cubicBezTo>
                  <a:pt x="2272" y="1131"/>
                  <a:pt x="2264" y="1134"/>
                  <a:pt x="2256" y="1139"/>
                </a:cubicBezTo>
                <a:cubicBezTo>
                  <a:pt x="2248" y="1143"/>
                  <a:pt x="2242" y="1149"/>
                  <a:pt x="2238" y="1157"/>
                </a:cubicBezTo>
                <a:cubicBezTo>
                  <a:pt x="2234" y="1164"/>
                  <a:pt x="2231" y="1174"/>
                  <a:pt x="2231" y="1185"/>
                </a:cubicBezTo>
                <a:cubicBezTo>
                  <a:pt x="2231" y="1198"/>
                  <a:pt x="2234" y="1210"/>
                  <a:pt x="2241" y="1219"/>
                </a:cubicBezTo>
                <a:cubicBezTo>
                  <a:pt x="2247" y="1228"/>
                  <a:pt x="2255" y="1235"/>
                  <a:pt x="2266" y="1239"/>
                </a:cubicBezTo>
                <a:cubicBezTo>
                  <a:pt x="2277" y="1244"/>
                  <a:pt x="2289" y="1246"/>
                  <a:pt x="2302" y="1246"/>
                </a:cubicBezTo>
                <a:cubicBezTo>
                  <a:pt x="2314" y="1246"/>
                  <a:pt x="2323" y="1245"/>
                  <a:pt x="2331" y="1242"/>
                </a:cubicBezTo>
                <a:cubicBezTo>
                  <a:pt x="2340" y="1239"/>
                  <a:pt x="2347" y="1235"/>
                  <a:pt x="2352" y="1230"/>
                </a:cubicBezTo>
                <a:cubicBezTo>
                  <a:pt x="2365" y="1214"/>
                  <a:pt x="2365" y="1214"/>
                  <a:pt x="2365" y="1214"/>
                </a:cubicBezTo>
                <a:cubicBezTo>
                  <a:pt x="2366" y="1214"/>
                  <a:pt x="2366" y="1214"/>
                  <a:pt x="2366" y="1214"/>
                </a:cubicBezTo>
                <a:cubicBezTo>
                  <a:pt x="2366" y="1242"/>
                  <a:pt x="2366" y="1242"/>
                  <a:pt x="2366" y="1242"/>
                </a:cubicBezTo>
                <a:cubicBezTo>
                  <a:pt x="2415" y="1242"/>
                  <a:pt x="2415" y="1242"/>
                  <a:pt x="2415" y="1242"/>
                </a:cubicBezTo>
                <a:cubicBezTo>
                  <a:pt x="2415" y="1106"/>
                  <a:pt x="2415" y="1106"/>
                  <a:pt x="2415" y="1106"/>
                </a:cubicBezTo>
                <a:cubicBezTo>
                  <a:pt x="2415" y="1092"/>
                  <a:pt x="2412" y="1081"/>
                  <a:pt x="2407" y="1072"/>
                </a:cubicBezTo>
                <a:cubicBezTo>
                  <a:pt x="2402" y="1063"/>
                  <a:pt x="2395" y="1056"/>
                  <a:pt x="2387" y="1051"/>
                </a:cubicBezTo>
                <a:close/>
                <a:moveTo>
                  <a:pt x="2365" y="1169"/>
                </a:moveTo>
                <a:cubicBezTo>
                  <a:pt x="2365" y="1177"/>
                  <a:pt x="2363" y="1184"/>
                  <a:pt x="2359" y="1190"/>
                </a:cubicBezTo>
                <a:cubicBezTo>
                  <a:pt x="2355" y="1196"/>
                  <a:pt x="2349" y="1201"/>
                  <a:pt x="2342" y="1205"/>
                </a:cubicBezTo>
                <a:cubicBezTo>
                  <a:pt x="2334" y="1209"/>
                  <a:pt x="2326" y="1211"/>
                  <a:pt x="2315" y="1211"/>
                </a:cubicBezTo>
                <a:cubicBezTo>
                  <a:pt x="2305" y="1211"/>
                  <a:pt x="2296" y="1209"/>
                  <a:pt x="2290" y="1204"/>
                </a:cubicBezTo>
                <a:cubicBezTo>
                  <a:pt x="2283" y="1200"/>
                  <a:pt x="2280" y="1193"/>
                  <a:pt x="2280" y="1184"/>
                </a:cubicBezTo>
                <a:cubicBezTo>
                  <a:pt x="2285" y="1169"/>
                  <a:pt x="2285" y="1169"/>
                  <a:pt x="2285" y="1169"/>
                </a:cubicBezTo>
                <a:cubicBezTo>
                  <a:pt x="2299" y="1160"/>
                  <a:pt x="2299" y="1160"/>
                  <a:pt x="2299" y="1160"/>
                </a:cubicBezTo>
                <a:cubicBezTo>
                  <a:pt x="2305" y="1158"/>
                  <a:pt x="2311" y="1156"/>
                  <a:pt x="2319" y="1155"/>
                </a:cubicBezTo>
                <a:cubicBezTo>
                  <a:pt x="2331" y="1154"/>
                  <a:pt x="2331" y="1154"/>
                  <a:pt x="2331" y="1154"/>
                </a:cubicBezTo>
                <a:cubicBezTo>
                  <a:pt x="2344" y="1151"/>
                  <a:pt x="2344" y="1151"/>
                  <a:pt x="2344" y="1151"/>
                </a:cubicBezTo>
                <a:cubicBezTo>
                  <a:pt x="2357" y="1149"/>
                  <a:pt x="2357" y="1149"/>
                  <a:pt x="2357" y="1149"/>
                </a:cubicBezTo>
                <a:cubicBezTo>
                  <a:pt x="2365" y="1145"/>
                  <a:pt x="2365" y="1145"/>
                  <a:pt x="2365" y="1145"/>
                </a:cubicBezTo>
                <a:lnTo>
                  <a:pt x="2365" y="1169"/>
                </a:lnTo>
                <a:close/>
                <a:moveTo>
                  <a:pt x="1950" y="1071"/>
                </a:moveTo>
                <a:cubicBezTo>
                  <a:pt x="1956" y="1082"/>
                  <a:pt x="1959" y="1096"/>
                  <a:pt x="1959" y="1113"/>
                </a:cubicBezTo>
                <a:cubicBezTo>
                  <a:pt x="1959" y="1242"/>
                  <a:pt x="1959" y="1242"/>
                  <a:pt x="1959" y="1242"/>
                </a:cubicBezTo>
                <a:cubicBezTo>
                  <a:pt x="1909" y="1242"/>
                  <a:pt x="1909" y="1242"/>
                  <a:pt x="1909" y="1242"/>
                </a:cubicBezTo>
                <a:cubicBezTo>
                  <a:pt x="1909" y="1120"/>
                  <a:pt x="1909" y="1120"/>
                  <a:pt x="1909" y="1120"/>
                </a:cubicBezTo>
                <a:cubicBezTo>
                  <a:pt x="1909" y="1106"/>
                  <a:pt x="1906" y="1096"/>
                  <a:pt x="1898" y="1088"/>
                </a:cubicBezTo>
                <a:cubicBezTo>
                  <a:pt x="1891" y="1080"/>
                  <a:pt x="1881" y="1077"/>
                  <a:pt x="1868" y="1077"/>
                </a:cubicBezTo>
                <a:cubicBezTo>
                  <a:pt x="1859" y="1077"/>
                  <a:pt x="1851" y="1078"/>
                  <a:pt x="1844" y="1082"/>
                </a:cubicBezTo>
                <a:cubicBezTo>
                  <a:pt x="1837" y="1086"/>
                  <a:pt x="1831" y="1091"/>
                  <a:pt x="1828" y="1098"/>
                </a:cubicBezTo>
                <a:cubicBezTo>
                  <a:pt x="1824" y="1105"/>
                  <a:pt x="1822" y="1113"/>
                  <a:pt x="1822" y="1123"/>
                </a:cubicBezTo>
                <a:cubicBezTo>
                  <a:pt x="1822" y="1242"/>
                  <a:pt x="1822" y="1242"/>
                  <a:pt x="1822" y="1242"/>
                </a:cubicBezTo>
                <a:cubicBezTo>
                  <a:pt x="1772" y="1242"/>
                  <a:pt x="1772" y="1242"/>
                  <a:pt x="1772" y="1242"/>
                </a:cubicBezTo>
                <a:cubicBezTo>
                  <a:pt x="1772" y="971"/>
                  <a:pt x="1772" y="971"/>
                  <a:pt x="1772" y="971"/>
                </a:cubicBezTo>
                <a:cubicBezTo>
                  <a:pt x="1821" y="971"/>
                  <a:pt x="1821" y="971"/>
                  <a:pt x="1821" y="971"/>
                </a:cubicBezTo>
                <a:cubicBezTo>
                  <a:pt x="1821" y="1073"/>
                  <a:pt x="1821" y="1073"/>
                  <a:pt x="1821" y="1073"/>
                </a:cubicBezTo>
                <a:cubicBezTo>
                  <a:pt x="1823" y="1073"/>
                  <a:pt x="1823" y="1073"/>
                  <a:pt x="1823" y="1073"/>
                </a:cubicBezTo>
                <a:cubicBezTo>
                  <a:pt x="1828" y="1062"/>
                  <a:pt x="1836" y="1053"/>
                  <a:pt x="1846" y="1046"/>
                </a:cubicBezTo>
                <a:cubicBezTo>
                  <a:pt x="1857" y="1039"/>
                  <a:pt x="1870" y="1036"/>
                  <a:pt x="1886" y="1036"/>
                </a:cubicBezTo>
                <a:cubicBezTo>
                  <a:pt x="1901" y="1036"/>
                  <a:pt x="1914" y="1039"/>
                  <a:pt x="1925" y="1045"/>
                </a:cubicBezTo>
                <a:cubicBezTo>
                  <a:pt x="1936" y="1051"/>
                  <a:pt x="1944" y="1059"/>
                  <a:pt x="1950" y="1071"/>
                </a:cubicBezTo>
                <a:close/>
                <a:moveTo>
                  <a:pt x="1405" y="296"/>
                </a:moveTo>
                <a:cubicBezTo>
                  <a:pt x="1352" y="296"/>
                  <a:pt x="1352" y="296"/>
                  <a:pt x="1352" y="296"/>
                </a:cubicBezTo>
                <a:cubicBezTo>
                  <a:pt x="1352" y="182"/>
                  <a:pt x="1352" y="182"/>
                  <a:pt x="1352" y="182"/>
                </a:cubicBezTo>
                <a:cubicBezTo>
                  <a:pt x="1594" y="182"/>
                  <a:pt x="1594" y="182"/>
                  <a:pt x="1594" y="182"/>
                </a:cubicBezTo>
                <a:cubicBezTo>
                  <a:pt x="1617" y="182"/>
                  <a:pt x="1631" y="200"/>
                  <a:pt x="1635" y="270"/>
                </a:cubicBezTo>
                <a:cubicBezTo>
                  <a:pt x="1701" y="210"/>
                  <a:pt x="1791" y="171"/>
                  <a:pt x="1898" y="171"/>
                </a:cubicBezTo>
                <a:cubicBezTo>
                  <a:pt x="1997" y="171"/>
                  <a:pt x="2082" y="209"/>
                  <a:pt x="2082" y="341"/>
                </a:cubicBezTo>
                <a:cubicBezTo>
                  <a:pt x="2082" y="722"/>
                  <a:pt x="2082" y="722"/>
                  <a:pt x="2082" y="722"/>
                </a:cubicBezTo>
                <a:cubicBezTo>
                  <a:pt x="2082" y="737"/>
                  <a:pt x="2099" y="754"/>
                  <a:pt x="2116" y="754"/>
                </a:cubicBezTo>
                <a:cubicBezTo>
                  <a:pt x="2154" y="754"/>
                  <a:pt x="2154" y="754"/>
                  <a:pt x="2154" y="754"/>
                </a:cubicBezTo>
                <a:cubicBezTo>
                  <a:pt x="2154" y="862"/>
                  <a:pt x="2154" y="862"/>
                  <a:pt x="2154" y="862"/>
                </a:cubicBezTo>
                <a:cubicBezTo>
                  <a:pt x="1804" y="862"/>
                  <a:pt x="1804" y="862"/>
                  <a:pt x="1804" y="862"/>
                </a:cubicBezTo>
                <a:cubicBezTo>
                  <a:pt x="1804" y="754"/>
                  <a:pt x="1804" y="754"/>
                  <a:pt x="1804" y="754"/>
                </a:cubicBezTo>
                <a:cubicBezTo>
                  <a:pt x="1885" y="754"/>
                  <a:pt x="1885" y="754"/>
                  <a:pt x="1885" y="754"/>
                </a:cubicBezTo>
                <a:cubicBezTo>
                  <a:pt x="1885" y="406"/>
                  <a:pt x="1885" y="406"/>
                  <a:pt x="1885" y="406"/>
                </a:cubicBezTo>
                <a:cubicBezTo>
                  <a:pt x="1885" y="338"/>
                  <a:pt x="1858" y="319"/>
                  <a:pt x="1791" y="319"/>
                </a:cubicBezTo>
                <a:cubicBezTo>
                  <a:pt x="1735" y="319"/>
                  <a:pt x="1682" y="331"/>
                  <a:pt x="1636" y="345"/>
                </a:cubicBezTo>
                <a:cubicBezTo>
                  <a:pt x="1636" y="754"/>
                  <a:pt x="1636" y="754"/>
                  <a:pt x="1636" y="754"/>
                </a:cubicBezTo>
                <a:cubicBezTo>
                  <a:pt x="1719" y="754"/>
                  <a:pt x="1719" y="754"/>
                  <a:pt x="1719" y="754"/>
                </a:cubicBezTo>
                <a:cubicBezTo>
                  <a:pt x="1719" y="862"/>
                  <a:pt x="1719" y="862"/>
                  <a:pt x="1719" y="862"/>
                </a:cubicBezTo>
                <a:cubicBezTo>
                  <a:pt x="1358" y="862"/>
                  <a:pt x="1358" y="862"/>
                  <a:pt x="1358" y="862"/>
                </a:cubicBezTo>
                <a:cubicBezTo>
                  <a:pt x="1358" y="754"/>
                  <a:pt x="1358" y="754"/>
                  <a:pt x="1358" y="754"/>
                </a:cubicBezTo>
                <a:cubicBezTo>
                  <a:pt x="1405" y="754"/>
                  <a:pt x="1405" y="754"/>
                  <a:pt x="1405" y="754"/>
                </a:cubicBezTo>
                <a:cubicBezTo>
                  <a:pt x="1421" y="754"/>
                  <a:pt x="1439" y="736"/>
                  <a:pt x="1439" y="722"/>
                </a:cubicBezTo>
                <a:cubicBezTo>
                  <a:pt x="1439" y="331"/>
                  <a:pt x="1439" y="331"/>
                  <a:pt x="1439" y="331"/>
                </a:cubicBezTo>
                <a:cubicBezTo>
                  <a:pt x="1439" y="316"/>
                  <a:pt x="1421" y="296"/>
                  <a:pt x="1405" y="296"/>
                </a:cubicBezTo>
                <a:close/>
                <a:moveTo>
                  <a:pt x="1591" y="1109"/>
                </a:moveTo>
                <a:cubicBezTo>
                  <a:pt x="1719" y="1109"/>
                  <a:pt x="1719" y="1109"/>
                  <a:pt x="1719" y="1109"/>
                </a:cubicBezTo>
                <a:cubicBezTo>
                  <a:pt x="1719" y="1149"/>
                  <a:pt x="1719" y="1149"/>
                  <a:pt x="1719" y="1149"/>
                </a:cubicBezTo>
                <a:cubicBezTo>
                  <a:pt x="1591" y="1149"/>
                  <a:pt x="1591" y="1149"/>
                  <a:pt x="1591" y="1149"/>
                </a:cubicBezTo>
                <a:lnTo>
                  <a:pt x="1591" y="1109"/>
                </a:lnTo>
                <a:close/>
                <a:moveTo>
                  <a:pt x="4322" y="869"/>
                </a:moveTo>
                <a:cubicBezTo>
                  <a:pt x="4193" y="869"/>
                  <a:pt x="4123" y="851"/>
                  <a:pt x="4065" y="833"/>
                </a:cubicBezTo>
                <a:cubicBezTo>
                  <a:pt x="4065" y="680"/>
                  <a:pt x="4065" y="680"/>
                  <a:pt x="4065" y="680"/>
                </a:cubicBezTo>
                <a:cubicBezTo>
                  <a:pt x="4179" y="680"/>
                  <a:pt x="4179" y="680"/>
                  <a:pt x="4179" y="680"/>
                </a:cubicBezTo>
                <a:cubicBezTo>
                  <a:pt x="4195" y="728"/>
                  <a:pt x="4258" y="758"/>
                  <a:pt x="4320" y="758"/>
                </a:cubicBezTo>
                <a:cubicBezTo>
                  <a:pt x="4396" y="758"/>
                  <a:pt x="4442" y="727"/>
                  <a:pt x="4442" y="678"/>
                </a:cubicBezTo>
                <a:cubicBezTo>
                  <a:pt x="4442" y="627"/>
                  <a:pt x="4411" y="607"/>
                  <a:pt x="4297" y="591"/>
                </a:cubicBezTo>
                <a:cubicBezTo>
                  <a:pt x="4145" y="570"/>
                  <a:pt x="4073" y="520"/>
                  <a:pt x="4073" y="386"/>
                </a:cubicBezTo>
                <a:cubicBezTo>
                  <a:pt x="4073" y="252"/>
                  <a:pt x="4181" y="174"/>
                  <a:pt x="4362" y="174"/>
                </a:cubicBezTo>
                <a:cubicBezTo>
                  <a:pt x="4473" y="174"/>
                  <a:pt x="4549" y="186"/>
                  <a:pt x="4605" y="204"/>
                </a:cubicBezTo>
                <a:cubicBezTo>
                  <a:pt x="4605" y="354"/>
                  <a:pt x="4605" y="354"/>
                  <a:pt x="4605" y="354"/>
                </a:cubicBezTo>
                <a:cubicBezTo>
                  <a:pt x="4496" y="354"/>
                  <a:pt x="4496" y="354"/>
                  <a:pt x="4496" y="354"/>
                </a:cubicBezTo>
                <a:cubicBezTo>
                  <a:pt x="4473" y="314"/>
                  <a:pt x="4430" y="288"/>
                  <a:pt x="4356" y="288"/>
                </a:cubicBezTo>
                <a:cubicBezTo>
                  <a:pt x="4283" y="288"/>
                  <a:pt x="4242" y="316"/>
                  <a:pt x="4242" y="359"/>
                </a:cubicBezTo>
                <a:cubicBezTo>
                  <a:pt x="4242" y="401"/>
                  <a:pt x="4268" y="425"/>
                  <a:pt x="4388" y="442"/>
                </a:cubicBezTo>
                <a:cubicBezTo>
                  <a:pt x="4559" y="467"/>
                  <a:pt x="4630" y="512"/>
                  <a:pt x="4630" y="649"/>
                </a:cubicBezTo>
                <a:cubicBezTo>
                  <a:pt x="4630" y="783"/>
                  <a:pt x="4536" y="869"/>
                  <a:pt x="4322" y="869"/>
                </a:cubicBezTo>
                <a:close/>
                <a:moveTo>
                  <a:pt x="565" y="649"/>
                </a:moveTo>
                <a:cubicBezTo>
                  <a:pt x="565" y="783"/>
                  <a:pt x="472" y="869"/>
                  <a:pt x="257" y="869"/>
                </a:cubicBezTo>
                <a:cubicBezTo>
                  <a:pt x="128" y="869"/>
                  <a:pt x="58" y="851"/>
                  <a:pt x="0" y="833"/>
                </a:cubicBezTo>
                <a:cubicBezTo>
                  <a:pt x="0" y="680"/>
                  <a:pt x="0" y="680"/>
                  <a:pt x="0" y="680"/>
                </a:cubicBezTo>
                <a:cubicBezTo>
                  <a:pt x="114" y="680"/>
                  <a:pt x="114" y="680"/>
                  <a:pt x="114" y="680"/>
                </a:cubicBezTo>
                <a:cubicBezTo>
                  <a:pt x="130" y="728"/>
                  <a:pt x="193" y="758"/>
                  <a:pt x="255" y="758"/>
                </a:cubicBezTo>
                <a:cubicBezTo>
                  <a:pt x="331" y="758"/>
                  <a:pt x="377" y="727"/>
                  <a:pt x="377" y="678"/>
                </a:cubicBezTo>
                <a:cubicBezTo>
                  <a:pt x="377" y="627"/>
                  <a:pt x="346" y="607"/>
                  <a:pt x="232" y="591"/>
                </a:cubicBezTo>
                <a:cubicBezTo>
                  <a:pt x="80" y="570"/>
                  <a:pt x="8" y="520"/>
                  <a:pt x="8" y="386"/>
                </a:cubicBezTo>
                <a:cubicBezTo>
                  <a:pt x="8" y="252"/>
                  <a:pt x="116" y="174"/>
                  <a:pt x="297" y="174"/>
                </a:cubicBezTo>
                <a:cubicBezTo>
                  <a:pt x="408" y="174"/>
                  <a:pt x="484" y="186"/>
                  <a:pt x="540" y="204"/>
                </a:cubicBezTo>
                <a:cubicBezTo>
                  <a:pt x="540" y="354"/>
                  <a:pt x="540" y="354"/>
                  <a:pt x="540" y="354"/>
                </a:cubicBezTo>
                <a:cubicBezTo>
                  <a:pt x="431" y="354"/>
                  <a:pt x="431" y="354"/>
                  <a:pt x="431" y="354"/>
                </a:cubicBezTo>
                <a:cubicBezTo>
                  <a:pt x="408" y="314"/>
                  <a:pt x="365" y="288"/>
                  <a:pt x="291" y="288"/>
                </a:cubicBezTo>
                <a:cubicBezTo>
                  <a:pt x="218" y="288"/>
                  <a:pt x="177" y="316"/>
                  <a:pt x="177" y="359"/>
                </a:cubicBezTo>
                <a:cubicBezTo>
                  <a:pt x="177" y="401"/>
                  <a:pt x="203" y="425"/>
                  <a:pt x="323" y="442"/>
                </a:cubicBezTo>
                <a:cubicBezTo>
                  <a:pt x="494" y="467"/>
                  <a:pt x="565" y="512"/>
                  <a:pt x="565" y="649"/>
                </a:cubicBezTo>
                <a:close/>
                <a:moveTo>
                  <a:pt x="1519" y="1061"/>
                </a:moveTo>
                <a:cubicBezTo>
                  <a:pt x="1510" y="1052"/>
                  <a:pt x="1499" y="1046"/>
                  <a:pt x="1488" y="1042"/>
                </a:cubicBezTo>
                <a:cubicBezTo>
                  <a:pt x="1476" y="1038"/>
                  <a:pt x="1464" y="1036"/>
                  <a:pt x="1451" y="1036"/>
                </a:cubicBezTo>
                <a:cubicBezTo>
                  <a:pt x="1430" y="1036"/>
                  <a:pt x="1413" y="1040"/>
                  <a:pt x="1398" y="1049"/>
                </a:cubicBezTo>
                <a:cubicBezTo>
                  <a:pt x="1383" y="1058"/>
                  <a:pt x="1371" y="1071"/>
                  <a:pt x="1363" y="1086"/>
                </a:cubicBezTo>
                <a:cubicBezTo>
                  <a:pt x="1354" y="1102"/>
                  <a:pt x="1350" y="1121"/>
                  <a:pt x="1350" y="1142"/>
                </a:cubicBezTo>
                <a:cubicBezTo>
                  <a:pt x="1350" y="1163"/>
                  <a:pt x="1354" y="1181"/>
                  <a:pt x="1362" y="1197"/>
                </a:cubicBezTo>
                <a:cubicBezTo>
                  <a:pt x="1371" y="1213"/>
                  <a:pt x="1383" y="1225"/>
                  <a:pt x="1398" y="1233"/>
                </a:cubicBezTo>
                <a:cubicBezTo>
                  <a:pt x="1414" y="1242"/>
                  <a:pt x="1432" y="1246"/>
                  <a:pt x="1453" y="1246"/>
                </a:cubicBezTo>
                <a:cubicBezTo>
                  <a:pt x="1470" y="1246"/>
                  <a:pt x="1484" y="1244"/>
                  <a:pt x="1497" y="1239"/>
                </a:cubicBezTo>
                <a:cubicBezTo>
                  <a:pt x="1510" y="1234"/>
                  <a:pt x="1521" y="1227"/>
                  <a:pt x="1529" y="1219"/>
                </a:cubicBezTo>
                <a:cubicBezTo>
                  <a:pt x="1537" y="1210"/>
                  <a:pt x="1543" y="1199"/>
                  <a:pt x="1546" y="1188"/>
                </a:cubicBezTo>
                <a:cubicBezTo>
                  <a:pt x="1499" y="1183"/>
                  <a:pt x="1499" y="1183"/>
                  <a:pt x="1499" y="1183"/>
                </a:cubicBezTo>
                <a:cubicBezTo>
                  <a:pt x="1489" y="1197"/>
                  <a:pt x="1489" y="1197"/>
                  <a:pt x="1489" y="1197"/>
                </a:cubicBezTo>
                <a:cubicBezTo>
                  <a:pt x="1474" y="1206"/>
                  <a:pt x="1474" y="1206"/>
                  <a:pt x="1474" y="1206"/>
                </a:cubicBezTo>
                <a:cubicBezTo>
                  <a:pt x="1468" y="1208"/>
                  <a:pt x="1461" y="1209"/>
                  <a:pt x="1454" y="1209"/>
                </a:cubicBezTo>
                <a:cubicBezTo>
                  <a:pt x="1443" y="1209"/>
                  <a:pt x="1434" y="1207"/>
                  <a:pt x="1425" y="1202"/>
                </a:cubicBezTo>
                <a:cubicBezTo>
                  <a:pt x="1417" y="1198"/>
                  <a:pt x="1411" y="1191"/>
                  <a:pt x="1406" y="1183"/>
                </a:cubicBezTo>
                <a:cubicBezTo>
                  <a:pt x="1402" y="1175"/>
                  <a:pt x="1400" y="1165"/>
                  <a:pt x="1400" y="1154"/>
                </a:cubicBezTo>
                <a:cubicBezTo>
                  <a:pt x="1548" y="1154"/>
                  <a:pt x="1548" y="1154"/>
                  <a:pt x="1548" y="1154"/>
                </a:cubicBezTo>
                <a:cubicBezTo>
                  <a:pt x="1548" y="1139"/>
                  <a:pt x="1548" y="1139"/>
                  <a:pt x="1548" y="1139"/>
                </a:cubicBezTo>
                <a:cubicBezTo>
                  <a:pt x="1548" y="1121"/>
                  <a:pt x="1545" y="1106"/>
                  <a:pt x="1540" y="1093"/>
                </a:cubicBezTo>
                <a:cubicBezTo>
                  <a:pt x="1535" y="1080"/>
                  <a:pt x="1528" y="1069"/>
                  <a:pt x="1519" y="1061"/>
                </a:cubicBezTo>
                <a:close/>
                <a:moveTo>
                  <a:pt x="1400" y="1121"/>
                </a:moveTo>
                <a:cubicBezTo>
                  <a:pt x="1401" y="1113"/>
                  <a:pt x="1402" y="1106"/>
                  <a:pt x="1406" y="1099"/>
                </a:cubicBezTo>
                <a:cubicBezTo>
                  <a:pt x="1411" y="1091"/>
                  <a:pt x="1417" y="1085"/>
                  <a:pt x="1424" y="1080"/>
                </a:cubicBezTo>
                <a:cubicBezTo>
                  <a:pt x="1432" y="1076"/>
                  <a:pt x="1441" y="1073"/>
                  <a:pt x="1451" y="1073"/>
                </a:cubicBezTo>
                <a:cubicBezTo>
                  <a:pt x="1461" y="1073"/>
                  <a:pt x="1469" y="1075"/>
                  <a:pt x="1477" y="1080"/>
                </a:cubicBezTo>
                <a:cubicBezTo>
                  <a:pt x="1484" y="1084"/>
                  <a:pt x="1489" y="1089"/>
                  <a:pt x="1493" y="1097"/>
                </a:cubicBezTo>
                <a:cubicBezTo>
                  <a:pt x="1498" y="1104"/>
                  <a:pt x="1500" y="1112"/>
                  <a:pt x="1500" y="1121"/>
                </a:cubicBezTo>
                <a:lnTo>
                  <a:pt x="1400" y="1121"/>
                </a:lnTo>
                <a:close/>
                <a:moveTo>
                  <a:pt x="1262" y="722"/>
                </a:moveTo>
                <a:cubicBezTo>
                  <a:pt x="1262" y="384"/>
                  <a:pt x="1262" y="384"/>
                  <a:pt x="1262" y="384"/>
                </a:cubicBezTo>
                <a:cubicBezTo>
                  <a:pt x="1262" y="228"/>
                  <a:pt x="1165" y="171"/>
                  <a:pt x="981" y="171"/>
                </a:cubicBezTo>
                <a:cubicBezTo>
                  <a:pt x="843" y="171"/>
                  <a:pt x="754" y="195"/>
                  <a:pt x="688" y="223"/>
                </a:cubicBezTo>
                <a:cubicBezTo>
                  <a:pt x="688" y="362"/>
                  <a:pt x="688" y="362"/>
                  <a:pt x="688" y="362"/>
                </a:cubicBezTo>
                <a:cubicBezTo>
                  <a:pt x="778" y="362"/>
                  <a:pt x="778" y="362"/>
                  <a:pt x="778" y="362"/>
                </a:cubicBezTo>
                <a:cubicBezTo>
                  <a:pt x="813" y="332"/>
                  <a:pt x="857" y="301"/>
                  <a:pt x="942" y="301"/>
                </a:cubicBezTo>
                <a:cubicBezTo>
                  <a:pt x="1025" y="301"/>
                  <a:pt x="1065" y="333"/>
                  <a:pt x="1065" y="402"/>
                </a:cubicBezTo>
                <a:cubicBezTo>
                  <a:pt x="1065" y="473"/>
                  <a:pt x="1065" y="473"/>
                  <a:pt x="1065" y="473"/>
                </a:cubicBezTo>
                <a:cubicBezTo>
                  <a:pt x="1020" y="463"/>
                  <a:pt x="979" y="458"/>
                  <a:pt x="920" y="458"/>
                </a:cubicBezTo>
                <a:cubicBezTo>
                  <a:pt x="757" y="458"/>
                  <a:pt x="640" y="522"/>
                  <a:pt x="640" y="665"/>
                </a:cubicBezTo>
                <a:cubicBezTo>
                  <a:pt x="640" y="800"/>
                  <a:pt x="735" y="869"/>
                  <a:pt x="867" y="869"/>
                </a:cubicBezTo>
                <a:cubicBezTo>
                  <a:pt x="954" y="869"/>
                  <a:pt x="1020" y="847"/>
                  <a:pt x="1073" y="785"/>
                </a:cubicBezTo>
                <a:cubicBezTo>
                  <a:pt x="1090" y="840"/>
                  <a:pt x="1132" y="871"/>
                  <a:pt x="1215" y="871"/>
                </a:cubicBezTo>
                <a:cubicBezTo>
                  <a:pt x="1266" y="871"/>
                  <a:pt x="1306" y="860"/>
                  <a:pt x="1333" y="845"/>
                </a:cubicBezTo>
                <a:cubicBezTo>
                  <a:pt x="1333" y="754"/>
                  <a:pt x="1333" y="754"/>
                  <a:pt x="1333" y="754"/>
                </a:cubicBezTo>
                <a:cubicBezTo>
                  <a:pt x="1296" y="754"/>
                  <a:pt x="1296" y="754"/>
                  <a:pt x="1296" y="754"/>
                </a:cubicBezTo>
                <a:cubicBezTo>
                  <a:pt x="1279" y="754"/>
                  <a:pt x="1262" y="737"/>
                  <a:pt x="1262" y="722"/>
                </a:cubicBezTo>
                <a:close/>
                <a:moveTo>
                  <a:pt x="1065" y="710"/>
                </a:moveTo>
                <a:cubicBezTo>
                  <a:pt x="1031" y="740"/>
                  <a:pt x="990" y="758"/>
                  <a:pt x="940" y="758"/>
                </a:cubicBezTo>
                <a:cubicBezTo>
                  <a:pt x="874" y="758"/>
                  <a:pt x="832" y="726"/>
                  <a:pt x="832" y="657"/>
                </a:cubicBezTo>
                <a:cubicBezTo>
                  <a:pt x="832" y="588"/>
                  <a:pt x="881" y="557"/>
                  <a:pt x="961" y="557"/>
                </a:cubicBezTo>
                <a:cubicBezTo>
                  <a:pt x="998" y="557"/>
                  <a:pt x="1034" y="560"/>
                  <a:pt x="1065" y="565"/>
                </a:cubicBezTo>
                <a:lnTo>
                  <a:pt x="1065" y="710"/>
                </a:lnTo>
                <a:close/>
                <a:moveTo>
                  <a:pt x="2572" y="855"/>
                </a:moveTo>
                <a:cubicBezTo>
                  <a:pt x="2543" y="864"/>
                  <a:pt x="2501" y="872"/>
                  <a:pt x="2445" y="872"/>
                </a:cubicBezTo>
                <a:cubicBezTo>
                  <a:pt x="2309" y="872"/>
                  <a:pt x="2226" y="831"/>
                  <a:pt x="2226" y="689"/>
                </a:cubicBezTo>
                <a:cubicBezTo>
                  <a:pt x="2226" y="296"/>
                  <a:pt x="2226" y="296"/>
                  <a:pt x="2226" y="296"/>
                </a:cubicBezTo>
                <a:cubicBezTo>
                  <a:pt x="2143" y="296"/>
                  <a:pt x="2143" y="296"/>
                  <a:pt x="2143" y="296"/>
                </a:cubicBezTo>
                <a:cubicBezTo>
                  <a:pt x="2143" y="182"/>
                  <a:pt x="2143" y="182"/>
                  <a:pt x="2143" y="182"/>
                </a:cubicBezTo>
                <a:cubicBezTo>
                  <a:pt x="2226" y="182"/>
                  <a:pt x="2226" y="182"/>
                  <a:pt x="2226" y="182"/>
                </a:cubicBezTo>
                <a:cubicBezTo>
                  <a:pt x="2226" y="0"/>
                  <a:pt x="2226" y="0"/>
                  <a:pt x="2226" y="0"/>
                </a:cubicBezTo>
                <a:cubicBezTo>
                  <a:pt x="2424" y="0"/>
                  <a:pt x="2424" y="0"/>
                  <a:pt x="2424" y="0"/>
                </a:cubicBezTo>
                <a:cubicBezTo>
                  <a:pt x="2424" y="182"/>
                  <a:pt x="2424" y="182"/>
                  <a:pt x="2424" y="182"/>
                </a:cubicBezTo>
                <a:cubicBezTo>
                  <a:pt x="2567" y="182"/>
                  <a:pt x="2567" y="182"/>
                  <a:pt x="2567" y="182"/>
                </a:cubicBezTo>
                <a:cubicBezTo>
                  <a:pt x="2567" y="296"/>
                  <a:pt x="2567" y="296"/>
                  <a:pt x="2567" y="296"/>
                </a:cubicBezTo>
                <a:cubicBezTo>
                  <a:pt x="2424" y="296"/>
                  <a:pt x="2424" y="296"/>
                  <a:pt x="2424" y="296"/>
                </a:cubicBezTo>
                <a:cubicBezTo>
                  <a:pt x="2424" y="669"/>
                  <a:pt x="2424" y="669"/>
                  <a:pt x="2424" y="669"/>
                </a:cubicBezTo>
                <a:cubicBezTo>
                  <a:pt x="2424" y="741"/>
                  <a:pt x="2451" y="754"/>
                  <a:pt x="2524" y="754"/>
                </a:cubicBezTo>
                <a:cubicBezTo>
                  <a:pt x="2572" y="754"/>
                  <a:pt x="2572" y="754"/>
                  <a:pt x="2572" y="754"/>
                </a:cubicBezTo>
                <a:lnTo>
                  <a:pt x="2572" y="855"/>
                </a:lnTo>
                <a:close/>
                <a:moveTo>
                  <a:pt x="3931" y="965"/>
                </a:moveTo>
                <a:cubicBezTo>
                  <a:pt x="3936" y="970"/>
                  <a:pt x="3939" y="977"/>
                  <a:pt x="3939" y="984"/>
                </a:cubicBezTo>
                <a:cubicBezTo>
                  <a:pt x="3939" y="991"/>
                  <a:pt x="3936" y="997"/>
                  <a:pt x="3931" y="1002"/>
                </a:cubicBezTo>
                <a:cubicBezTo>
                  <a:pt x="3925" y="1007"/>
                  <a:pt x="3918" y="1010"/>
                  <a:pt x="3910" y="1010"/>
                </a:cubicBezTo>
                <a:cubicBezTo>
                  <a:pt x="3902" y="1010"/>
                  <a:pt x="3895" y="1007"/>
                  <a:pt x="3890" y="1002"/>
                </a:cubicBezTo>
                <a:cubicBezTo>
                  <a:pt x="3884" y="997"/>
                  <a:pt x="3881" y="991"/>
                  <a:pt x="3881" y="984"/>
                </a:cubicBezTo>
                <a:cubicBezTo>
                  <a:pt x="3881" y="976"/>
                  <a:pt x="3884" y="970"/>
                  <a:pt x="3890" y="965"/>
                </a:cubicBezTo>
                <a:cubicBezTo>
                  <a:pt x="3895" y="960"/>
                  <a:pt x="3902" y="958"/>
                  <a:pt x="3910" y="958"/>
                </a:cubicBezTo>
                <a:cubicBezTo>
                  <a:pt x="3918" y="958"/>
                  <a:pt x="3925" y="960"/>
                  <a:pt x="3931" y="965"/>
                </a:cubicBezTo>
                <a:close/>
                <a:moveTo>
                  <a:pt x="3885" y="1039"/>
                </a:moveTo>
                <a:cubicBezTo>
                  <a:pt x="3935" y="1039"/>
                  <a:pt x="3935" y="1039"/>
                  <a:pt x="3935" y="1039"/>
                </a:cubicBezTo>
                <a:cubicBezTo>
                  <a:pt x="3935" y="1242"/>
                  <a:pt x="3935" y="1242"/>
                  <a:pt x="3935" y="1242"/>
                </a:cubicBezTo>
                <a:cubicBezTo>
                  <a:pt x="3885" y="1242"/>
                  <a:pt x="3885" y="1242"/>
                  <a:pt x="3885" y="1242"/>
                </a:cubicBezTo>
                <a:lnTo>
                  <a:pt x="3885" y="1039"/>
                </a:lnTo>
                <a:close/>
                <a:moveTo>
                  <a:pt x="3664" y="171"/>
                </a:moveTo>
                <a:cubicBezTo>
                  <a:pt x="3457" y="171"/>
                  <a:pt x="3291" y="306"/>
                  <a:pt x="3291" y="525"/>
                </a:cubicBezTo>
                <a:cubicBezTo>
                  <a:pt x="3291" y="743"/>
                  <a:pt x="3457" y="871"/>
                  <a:pt x="3664" y="871"/>
                </a:cubicBezTo>
                <a:cubicBezTo>
                  <a:pt x="3871" y="871"/>
                  <a:pt x="4037" y="743"/>
                  <a:pt x="4037" y="525"/>
                </a:cubicBezTo>
                <a:cubicBezTo>
                  <a:pt x="4037" y="306"/>
                  <a:pt x="3871" y="171"/>
                  <a:pt x="3664" y="171"/>
                </a:cubicBezTo>
                <a:close/>
                <a:moveTo>
                  <a:pt x="3664" y="752"/>
                </a:moveTo>
                <a:cubicBezTo>
                  <a:pt x="3565" y="752"/>
                  <a:pt x="3491" y="679"/>
                  <a:pt x="3491" y="526"/>
                </a:cubicBezTo>
                <a:cubicBezTo>
                  <a:pt x="3491" y="372"/>
                  <a:pt x="3565" y="296"/>
                  <a:pt x="3664" y="296"/>
                </a:cubicBezTo>
                <a:cubicBezTo>
                  <a:pt x="3762" y="296"/>
                  <a:pt x="3837" y="372"/>
                  <a:pt x="3837" y="526"/>
                </a:cubicBezTo>
                <a:cubicBezTo>
                  <a:pt x="3837" y="679"/>
                  <a:pt x="3762" y="752"/>
                  <a:pt x="3664" y="752"/>
                </a:cubicBezTo>
                <a:close/>
                <a:moveTo>
                  <a:pt x="3797" y="1039"/>
                </a:moveTo>
                <a:cubicBezTo>
                  <a:pt x="3850" y="1039"/>
                  <a:pt x="3850" y="1039"/>
                  <a:pt x="3850" y="1039"/>
                </a:cubicBezTo>
                <a:cubicBezTo>
                  <a:pt x="3775" y="1242"/>
                  <a:pt x="3775" y="1242"/>
                  <a:pt x="3775" y="1242"/>
                </a:cubicBezTo>
                <a:cubicBezTo>
                  <a:pt x="3719" y="1242"/>
                  <a:pt x="3719" y="1242"/>
                  <a:pt x="3719" y="1242"/>
                </a:cubicBezTo>
                <a:cubicBezTo>
                  <a:pt x="3644" y="1039"/>
                  <a:pt x="3644" y="1039"/>
                  <a:pt x="3644" y="1039"/>
                </a:cubicBezTo>
                <a:cubicBezTo>
                  <a:pt x="3697" y="1039"/>
                  <a:pt x="3697" y="1039"/>
                  <a:pt x="3697" y="1039"/>
                </a:cubicBezTo>
                <a:cubicBezTo>
                  <a:pt x="3746" y="1190"/>
                  <a:pt x="3746" y="1190"/>
                  <a:pt x="3746" y="1190"/>
                </a:cubicBezTo>
                <a:cubicBezTo>
                  <a:pt x="3748" y="1190"/>
                  <a:pt x="3748" y="1190"/>
                  <a:pt x="3748" y="1190"/>
                </a:cubicBezTo>
                <a:lnTo>
                  <a:pt x="3797" y="1039"/>
                </a:lnTo>
                <a:close/>
                <a:moveTo>
                  <a:pt x="2465" y="971"/>
                </a:moveTo>
                <a:cubicBezTo>
                  <a:pt x="2515" y="971"/>
                  <a:pt x="2515" y="971"/>
                  <a:pt x="2515" y="971"/>
                </a:cubicBezTo>
                <a:cubicBezTo>
                  <a:pt x="2515" y="1242"/>
                  <a:pt x="2515" y="1242"/>
                  <a:pt x="2515" y="1242"/>
                </a:cubicBezTo>
                <a:cubicBezTo>
                  <a:pt x="2465" y="1242"/>
                  <a:pt x="2465" y="1242"/>
                  <a:pt x="2465" y="1242"/>
                </a:cubicBezTo>
                <a:lnTo>
                  <a:pt x="2465" y="971"/>
                </a:lnTo>
                <a:close/>
                <a:moveTo>
                  <a:pt x="4035" y="1105"/>
                </a:moveTo>
                <a:cubicBezTo>
                  <a:pt x="4030" y="1115"/>
                  <a:pt x="4028" y="1127"/>
                  <a:pt x="4028" y="1140"/>
                </a:cubicBezTo>
                <a:cubicBezTo>
                  <a:pt x="4028" y="1154"/>
                  <a:pt x="4030" y="1166"/>
                  <a:pt x="4035" y="1176"/>
                </a:cubicBezTo>
                <a:cubicBezTo>
                  <a:pt x="4039" y="1186"/>
                  <a:pt x="4045" y="1194"/>
                  <a:pt x="4052" y="1199"/>
                </a:cubicBezTo>
                <a:cubicBezTo>
                  <a:pt x="4060" y="1204"/>
                  <a:pt x="4069" y="1207"/>
                  <a:pt x="4080" y="1207"/>
                </a:cubicBezTo>
                <a:cubicBezTo>
                  <a:pt x="4087" y="1207"/>
                  <a:pt x="4094" y="1206"/>
                  <a:pt x="4100" y="1203"/>
                </a:cubicBezTo>
                <a:cubicBezTo>
                  <a:pt x="4114" y="1191"/>
                  <a:pt x="4114" y="1191"/>
                  <a:pt x="4114" y="1191"/>
                </a:cubicBezTo>
                <a:cubicBezTo>
                  <a:pt x="4118" y="1186"/>
                  <a:pt x="4121" y="1180"/>
                  <a:pt x="4122" y="1173"/>
                </a:cubicBezTo>
                <a:cubicBezTo>
                  <a:pt x="4170" y="1173"/>
                  <a:pt x="4170" y="1173"/>
                  <a:pt x="4170" y="1173"/>
                </a:cubicBezTo>
                <a:cubicBezTo>
                  <a:pt x="4169" y="1187"/>
                  <a:pt x="4165" y="1200"/>
                  <a:pt x="4157" y="1211"/>
                </a:cubicBezTo>
                <a:cubicBezTo>
                  <a:pt x="4149" y="1222"/>
                  <a:pt x="4139" y="1231"/>
                  <a:pt x="4126" y="1237"/>
                </a:cubicBezTo>
                <a:cubicBezTo>
                  <a:pt x="4113" y="1243"/>
                  <a:pt x="4097" y="1246"/>
                  <a:pt x="4079" y="1246"/>
                </a:cubicBezTo>
                <a:cubicBezTo>
                  <a:pt x="4058" y="1246"/>
                  <a:pt x="4040" y="1242"/>
                  <a:pt x="4025" y="1233"/>
                </a:cubicBezTo>
                <a:cubicBezTo>
                  <a:pt x="4010" y="1224"/>
                  <a:pt x="3998" y="1212"/>
                  <a:pt x="3990" y="1196"/>
                </a:cubicBezTo>
                <a:cubicBezTo>
                  <a:pt x="3982" y="1180"/>
                  <a:pt x="3977" y="1162"/>
                  <a:pt x="3977" y="1141"/>
                </a:cubicBezTo>
                <a:cubicBezTo>
                  <a:pt x="3977" y="1121"/>
                  <a:pt x="3982" y="1102"/>
                  <a:pt x="3990" y="1086"/>
                </a:cubicBezTo>
                <a:cubicBezTo>
                  <a:pt x="3998" y="1071"/>
                  <a:pt x="4010" y="1058"/>
                  <a:pt x="4025" y="1049"/>
                </a:cubicBezTo>
                <a:cubicBezTo>
                  <a:pt x="4040" y="1040"/>
                  <a:pt x="4058" y="1036"/>
                  <a:pt x="4079" y="1036"/>
                </a:cubicBezTo>
                <a:cubicBezTo>
                  <a:pt x="4096" y="1036"/>
                  <a:pt x="4112" y="1039"/>
                  <a:pt x="4125" y="1045"/>
                </a:cubicBezTo>
                <a:cubicBezTo>
                  <a:pt x="4138" y="1051"/>
                  <a:pt x="4149" y="1060"/>
                  <a:pt x="4157" y="1071"/>
                </a:cubicBezTo>
                <a:cubicBezTo>
                  <a:pt x="4165" y="1082"/>
                  <a:pt x="4169" y="1094"/>
                  <a:pt x="4170" y="1109"/>
                </a:cubicBezTo>
                <a:cubicBezTo>
                  <a:pt x="4122" y="1109"/>
                  <a:pt x="4122" y="1109"/>
                  <a:pt x="4122" y="1109"/>
                </a:cubicBezTo>
                <a:cubicBezTo>
                  <a:pt x="4120" y="1099"/>
                  <a:pt x="4116" y="1091"/>
                  <a:pt x="4109" y="1085"/>
                </a:cubicBezTo>
                <a:cubicBezTo>
                  <a:pt x="4101" y="1078"/>
                  <a:pt x="4092" y="1075"/>
                  <a:pt x="4080" y="1075"/>
                </a:cubicBezTo>
                <a:cubicBezTo>
                  <a:pt x="4069" y="1075"/>
                  <a:pt x="4060" y="1077"/>
                  <a:pt x="4053" y="1083"/>
                </a:cubicBezTo>
                <a:cubicBezTo>
                  <a:pt x="4045" y="1088"/>
                  <a:pt x="4039" y="1095"/>
                  <a:pt x="4035" y="1105"/>
                </a:cubicBezTo>
                <a:close/>
                <a:moveTo>
                  <a:pt x="4371" y="1061"/>
                </a:moveTo>
                <a:cubicBezTo>
                  <a:pt x="4362" y="1052"/>
                  <a:pt x="4352" y="1046"/>
                  <a:pt x="4340" y="1042"/>
                </a:cubicBezTo>
                <a:cubicBezTo>
                  <a:pt x="4328" y="1038"/>
                  <a:pt x="4316" y="1036"/>
                  <a:pt x="4303" y="1036"/>
                </a:cubicBezTo>
                <a:cubicBezTo>
                  <a:pt x="4282" y="1036"/>
                  <a:pt x="4265" y="1040"/>
                  <a:pt x="4250" y="1049"/>
                </a:cubicBezTo>
                <a:cubicBezTo>
                  <a:pt x="4235" y="1058"/>
                  <a:pt x="4223" y="1071"/>
                  <a:pt x="4215" y="1086"/>
                </a:cubicBezTo>
                <a:cubicBezTo>
                  <a:pt x="4206" y="1102"/>
                  <a:pt x="4202" y="1121"/>
                  <a:pt x="4202" y="1142"/>
                </a:cubicBezTo>
                <a:cubicBezTo>
                  <a:pt x="4202" y="1163"/>
                  <a:pt x="4206" y="1181"/>
                  <a:pt x="4215" y="1197"/>
                </a:cubicBezTo>
                <a:cubicBezTo>
                  <a:pt x="4223" y="1213"/>
                  <a:pt x="4235" y="1225"/>
                  <a:pt x="4250" y="1233"/>
                </a:cubicBezTo>
                <a:cubicBezTo>
                  <a:pt x="4266" y="1242"/>
                  <a:pt x="4284" y="1246"/>
                  <a:pt x="4305" y="1246"/>
                </a:cubicBezTo>
                <a:cubicBezTo>
                  <a:pt x="4322" y="1246"/>
                  <a:pt x="4337" y="1244"/>
                  <a:pt x="4349" y="1239"/>
                </a:cubicBezTo>
                <a:cubicBezTo>
                  <a:pt x="4362" y="1234"/>
                  <a:pt x="4373" y="1227"/>
                  <a:pt x="4381" y="1219"/>
                </a:cubicBezTo>
                <a:cubicBezTo>
                  <a:pt x="4389" y="1210"/>
                  <a:pt x="4395" y="1199"/>
                  <a:pt x="4398" y="1188"/>
                </a:cubicBezTo>
                <a:cubicBezTo>
                  <a:pt x="4351" y="1183"/>
                  <a:pt x="4351" y="1183"/>
                  <a:pt x="4351" y="1183"/>
                </a:cubicBezTo>
                <a:cubicBezTo>
                  <a:pt x="4341" y="1197"/>
                  <a:pt x="4341" y="1197"/>
                  <a:pt x="4341" y="1197"/>
                </a:cubicBezTo>
                <a:cubicBezTo>
                  <a:pt x="4326" y="1206"/>
                  <a:pt x="4326" y="1206"/>
                  <a:pt x="4326" y="1206"/>
                </a:cubicBezTo>
                <a:cubicBezTo>
                  <a:pt x="4320" y="1208"/>
                  <a:pt x="4313" y="1209"/>
                  <a:pt x="4306" y="1209"/>
                </a:cubicBezTo>
                <a:cubicBezTo>
                  <a:pt x="4295" y="1209"/>
                  <a:pt x="4286" y="1207"/>
                  <a:pt x="4278" y="1202"/>
                </a:cubicBezTo>
                <a:cubicBezTo>
                  <a:pt x="4269" y="1198"/>
                  <a:pt x="4263" y="1191"/>
                  <a:pt x="4259" y="1183"/>
                </a:cubicBezTo>
                <a:cubicBezTo>
                  <a:pt x="4254" y="1175"/>
                  <a:pt x="4252" y="1165"/>
                  <a:pt x="4252" y="1154"/>
                </a:cubicBezTo>
                <a:cubicBezTo>
                  <a:pt x="4400" y="1154"/>
                  <a:pt x="4400" y="1154"/>
                  <a:pt x="4400" y="1154"/>
                </a:cubicBezTo>
                <a:cubicBezTo>
                  <a:pt x="4400" y="1139"/>
                  <a:pt x="4400" y="1139"/>
                  <a:pt x="4400" y="1139"/>
                </a:cubicBezTo>
                <a:cubicBezTo>
                  <a:pt x="4400" y="1121"/>
                  <a:pt x="4397" y="1106"/>
                  <a:pt x="4392" y="1093"/>
                </a:cubicBezTo>
                <a:cubicBezTo>
                  <a:pt x="4387" y="1080"/>
                  <a:pt x="4380" y="1069"/>
                  <a:pt x="4371" y="1061"/>
                </a:cubicBezTo>
                <a:close/>
                <a:moveTo>
                  <a:pt x="4252" y="1121"/>
                </a:moveTo>
                <a:cubicBezTo>
                  <a:pt x="4253" y="1113"/>
                  <a:pt x="4255" y="1106"/>
                  <a:pt x="4258" y="1099"/>
                </a:cubicBezTo>
                <a:cubicBezTo>
                  <a:pt x="4263" y="1091"/>
                  <a:pt x="4269" y="1085"/>
                  <a:pt x="4276" y="1080"/>
                </a:cubicBezTo>
                <a:cubicBezTo>
                  <a:pt x="4284" y="1076"/>
                  <a:pt x="4293" y="1073"/>
                  <a:pt x="4303" y="1073"/>
                </a:cubicBezTo>
                <a:cubicBezTo>
                  <a:pt x="4313" y="1073"/>
                  <a:pt x="4321" y="1075"/>
                  <a:pt x="4329" y="1080"/>
                </a:cubicBezTo>
                <a:cubicBezTo>
                  <a:pt x="4336" y="1084"/>
                  <a:pt x="4342" y="1089"/>
                  <a:pt x="4346" y="1097"/>
                </a:cubicBezTo>
                <a:cubicBezTo>
                  <a:pt x="4350" y="1104"/>
                  <a:pt x="4352" y="1112"/>
                  <a:pt x="4352" y="1121"/>
                </a:cubicBezTo>
                <a:lnTo>
                  <a:pt x="4252" y="1121"/>
                </a:lnTo>
                <a:close/>
                <a:moveTo>
                  <a:pt x="4600" y="1146"/>
                </a:moveTo>
                <a:cubicBezTo>
                  <a:pt x="4610" y="1155"/>
                  <a:pt x="4615" y="1167"/>
                  <a:pt x="4615" y="1181"/>
                </a:cubicBezTo>
                <a:cubicBezTo>
                  <a:pt x="4615" y="1194"/>
                  <a:pt x="4611" y="1205"/>
                  <a:pt x="4603" y="1215"/>
                </a:cubicBezTo>
                <a:cubicBezTo>
                  <a:pt x="4595" y="1225"/>
                  <a:pt x="4585" y="1233"/>
                  <a:pt x="4571" y="1238"/>
                </a:cubicBezTo>
                <a:cubicBezTo>
                  <a:pt x="4557" y="1243"/>
                  <a:pt x="4542" y="1246"/>
                  <a:pt x="4524" y="1246"/>
                </a:cubicBezTo>
                <a:cubicBezTo>
                  <a:pt x="4498" y="1246"/>
                  <a:pt x="4477" y="1241"/>
                  <a:pt x="4461" y="1231"/>
                </a:cubicBezTo>
                <a:cubicBezTo>
                  <a:pt x="4445" y="1220"/>
                  <a:pt x="4436" y="1205"/>
                  <a:pt x="4433" y="1187"/>
                </a:cubicBezTo>
                <a:cubicBezTo>
                  <a:pt x="4482" y="1182"/>
                  <a:pt x="4482" y="1182"/>
                  <a:pt x="4482" y="1182"/>
                </a:cubicBezTo>
                <a:cubicBezTo>
                  <a:pt x="4484" y="1191"/>
                  <a:pt x="4489" y="1198"/>
                  <a:pt x="4496" y="1203"/>
                </a:cubicBezTo>
                <a:cubicBezTo>
                  <a:pt x="4503" y="1208"/>
                  <a:pt x="4512" y="1210"/>
                  <a:pt x="4524" y="1210"/>
                </a:cubicBezTo>
                <a:cubicBezTo>
                  <a:pt x="4536" y="1210"/>
                  <a:pt x="4545" y="1208"/>
                  <a:pt x="4553" y="1203"/>
                </a:cubicBezTo>
                <a:cubicBezTo>
                  <a:pt x="4560" y="1198"/>
                  <a:pt x="4563" y="1193"/>
                  <a:pt x="4563" y="1186"/>
                </a:cubicBezTo>
                <a:cubicBezTo>
                  <a:pt x="4556" y="1171"/>
                  <a:pt x="4556" y="1171"/>
                  <a:pt x="4556" y="1171"/>
                </a:cubicBezTo>
                <a:cubicBezTo>
                  <a:pt x="4552" y="1167"/>
                  <a:pt x="4545" y="1164"/>
                  <a:pt x="4535" y="1162"/>
                </a:cubicBezTo>
                <a:cubicBezTo>
                  <a:pt x="4499" y="1155"/>
                  <a:pt x="4499" y="1155"/>
                  <a:pt x="4499" y="1155"/>
                </a:cubicBezTo>
                <a:cubicBezTo>
                  <a:pt x="4478" y="1151"/>
                  <a:pt x="4463" y="1144"/>
                  <a:pt x="4453" y="1135"/>
                </a:cubicBezTo>
                <a:cubicBezTo>
                  <a:pt x="4444" y="1125"/>
                  <a:pt x="4439" y="1113"/>
                  <a:pt x="4439" y="1098"/>
                </a:cubicBezTo>
                <a:cubicBezTo>
                  <a:pt x="4439" y="1085"/>
                  <a:pt x="4442" y="1074"/>
                  <a:pt x="4450" y="1065"/>
                </a:cubicBezTo>
                <a:cubicBezTo>
                  <a:pt x="4457" y="1056"/>
                  <a:pt x="4467" y="1049"/>
                  <a:pt x="4480" y="1044"/>
                </a:cubicBezTo>
                <a:cubicBezTo>
                  <a:pt x="4493" y="1038"/>
                  <a:pt x="4508" y="1036"/>
                  <a:pt x="4525" y="1036"/>
                </a:cubicBezTo>
                <a:cubicBezTo>
                  <a:pt x="4550" y="1036"/>
                  <a:pt x="4569" y="1041"/>
                  <a:pt x="4584" y="1051"/>
                </a:cubicBezTo>
                <a:cubicBezTo>
                  <a:pt x="4598" y="1061"/>
                  <a:pt x="4607" y="1075"/>
                  <a:pt x="4610" y="1092"/>
                </a:cubicBezTo>
                <a:cubicBezTo>
                  <a:pt x="4565" y="1097"/>
                  <a:pt x="4565" y="1097"/>
                  <a:pt x="4565" y="1097"/>
                </a:cubicBezTo>
                <a:cubicBezTo>
                  <a:pt x="4558" y="1085"/>
                  <a:pt x="4558" y="1085"/>
                  <a:pt x="4558" y="1085"/>
                </a:cubicBezTo>
                <a:cubicBezTo>
                  <a:pt x="4545" y="1075"/>
                  <a:pt x="4545" y="1075"/>
                  <a:pt x="4545" y="1075"/>
                </a:cubicBezTo>
                <a:cubicBezTo>
                  <a:pt x="4540" y="1073"/>
                  <a:pt x="4533" y="1072"/>
                  <a:pt x="4525" y="1072"/>
                </a:cubicBezTo>
                <a:cubicBezTo>
                  <a:pt x="4515" y="1072"/>
                  <a:pt x="4506" y="1074"/>
                  <a:pt x="4499" y="1078"/>
                </a:cubicBezTo>
                <a:cubicBezTo>
                  <a:pt x="4492" y="1083"/>
                  <a:pt x="4489" y="1088"/>
                  <a:pt x="4489" y="1095"/>
                </a:cubicBezTo>
                <a:cubicBezTo>
                  <a:pt x="4496" y="1110"/>
                  <a:pt x="4496" y="1110"/>
                  <a:pt x="4496" y="1110"/>
                </a:cubicBezTo>
                <a:cubicBezTo>
                  <a:pt x="4500" y="1113"/>
                  <a:pt x="4508" y="1116"/>
                  <a:pt x="4519" y="1119"/>
                </a:cubicBezTo>
                <a:cubicBezTo>
                  <a:pt x="4555" y="1126"/>
                  <a:pt x="4555" y="1126"/>
                  <a:pt x="4555" y="1126"/>
                </a:cubicBezTo>
                <a:cubicBezTo>
                  <a:pt x="4575" y="1130"/>
                  <a:pt x="4590" y="1137"/>
                  <a:pt x="4600" y="1146"/>
                </a:cubicBezTo>
                <a:close/>
                <a:moveTo>
                  <a:pt x="3612" y="1036"/>
                </a:moveTo>
                <a:cubicBezTo>
                  <a:pt x="3621" y="1037"/>
                  <a:pt x="3621" y="1037"/>
                  <a:pt x="3621" y="1037"/>
                </a:cubicBezTo>
                <a:cubicBezTo>
                  <a:pt x="3621" y="1081"/>
                  <a:pt x="3621" y="1081"/>
                  <a:pt x="3621" y="1081"/>
                </a:cubicBezTo>
                <a:cubicBezTo>
                  <a:pt x="3611" y="1079"/>
                  <a:pt x="3611" y="1079"/>
                  <a:pt x="3611" y="1079"/>
                </a:cubicBezTo>
                <a:cubicBezTo>
                  <a:pt x="3597" y="1078"/>
                  <a:pt x="3597" y="1078"/>
                  <a:pt x="3597" y="1078"/>
                </a:cubicBezTo>
                <a:cubicBezTo>
                  <a:pt x="3588" y="1078"/>
                  <a:pt x="3580" y="1080"/>
                  <a:pt x="3573" y="1084"/>
                </a:cubicBezTo>
                <a:cubicBezTo>
                  <a:pt x="3566" y="1088"/>
                  <a:pt x="3560" y="1093"/>
                  <a:pt x="3556" y="1100"/>
                </a:cubicBezTo>
                <a:cubicBezTo>
                  <a:pt x="3552" y="1106"/>
                  <a:pt x="3550" y="1114"/>
                  <a:pt x="3550" y="1123"/>
                </a:cubicBezTo>
                <a:cubicBezTo>
                  <a:pt x="3550" y="1242"/>
                  <a:pt x="3550" y="1242"/>
                  <a:pt x="3550" y="1242"/>
                </a:cubicBezTo>
                <a:cubicBezTo>
                  <a:pt x="3499" y="1242"/>
                  <a:pt x="3499" y="1242"/>
                  <a:pt x="3499" y="1242"/>
                </a:cubicBezTo>
                <a:cubicBezTo>
                  <a:pt x="3499" y="1039"/>
                  <a:pt x="3499" y="1039"/>
                  <a:pt x="3499" y="1039"/>
                </a:cubicBezTo>
                <a:cubicBezTo>
                  <a:pt x="3548" y="1039"/>
                  <a:pt x="3548" y="1039"/>
                  <a:pt x="3548" y="1039"/>
                </a:cubicBezTo>
                <a:cubicBezTo>
                  <a:pt x="3548" y="1073"/>
                  <a:pt x="3548" y="1073"/>
                  <a:pt x="3548" y="1073"/>
                </a:cubicBezTo>
                <a:cubicBezTo>
                  <a:pt x="3550" y="1073"/>
                  <a:pt x="3550" y="1073"/>
                  <a:pt x="3550" y="1073"/>
                </a:cubicBezTo>
                <a:cubicBezTo>
                  <a:pt x="3554" y="1061"/>
                  <a:pt x="3561" y="1052"/>
                  <a:pt x="3570" y="1045"/>
                </a:cubicBezTo>
                <a:cubicBezTo>
                  <a:pt x="3580" y="1039"/>
                  <a:pt x="3590" y="1036"/>
                  <a:pt x="3603" y="1036"/>
                </a:cubicBezTo>
                <a:lnTo>
                  <a:pt x="3612" y="1036"/>
                </a:lnTo>
                <a:close/>
                <a:moveTo>
                  <a:pt x="3212" y="1146"/>
                </a:moveTo>
                <a:cubicBezTo>
                  <a:pt x="3222" y="1155"/>
                  <a:pt x="3227" y="1167"/>
                  <a:pt x="3227" y="1181"/>
                </a:cubicBezTo>
                <a:cubicBezTo>
                  <a:pt x="3227" y="1194"/>
                  <a:pt x="3223" y="1205"/>
                  <a:pt x="3215" y="1215"/>
                </a:cubicBezTo>
                <a:cubicBezTo>
                  <a:pt x="3208" y="1225"/>
                  <a:pt x="3197" y="1233"/>
                  <a:pt x="3183" y="1238"/>
                </a:cubicBezTo>
                <a:cubicBezTo>
                  <a:pt x="3170" y="1243"/>
                  <a:pt x="3154" y="1246"/>
                  <a:pt x="3136" y="1246"/>
                </a:cubicBezTo>
                <a:cubicBezTo>
                  <a:pt x="3110" y="1246"/>
                  <a:pt x="3089" y="1241"/>
                  <a:pt x="3074" y="1231"/>
                </a:cubicBezTo>
                <a:cubicBezTo>
                  <a:pt x="3058" y="1220"/>
                  <a:pt x="3048" y="1205"/>
                  <a:pt x="3045" y="1187"/>
                </a:cubicBezTo>
                <a:cubicBezTo>
                  <a:pt x="3094" y="1182"/>
                  <a:pt x="3094" y="1182"/>
                  <a:pt x="3094" y="1182"/>
                </a:cubicBezTo>
                <a:cubicBezTo>
                  <a:pt x="3096" y="1191"/>
                  <a:pt x="3101" y="1198"/>
                  <a:pt x="3108" y="1203"/>
                </a:cubicBezTo>
                <a:cubicBezTo>
                  <a:pt x="3115" y="1208"/>
                  <a:pt x="3125" y="1210"/>
                  <a:pt x="3136" y="1210"/>
                </a:cubicBezTo>
                <a:cubicBezTo>
                  <a:pt x="3148" y="1210"/>
                  <a:pt x="3158" y="1208"/>
                  <a:pt x="3165" y="1203"/>
                </a:cubicBezTo>
                <a:cubicBezTo>
                  <a:pt x="3172" y="1198"/>
                  <a:pt x="3176" y="1193"/>
                  <a:pt x="3176" y="1186"/>
                </a:cubicBezTo>
                <a:cubicBezTo>
                  <a:pt x="3169" y="1171"/>
                  <a:pt x="3169" y="1171"/>
                  <a:pt x="3169" y="1171"/>
                </a:cubicBezTo>
                <a:cubicBezTo>
                  <a:pt x="3164" y="1167"/>
                  <a:pt x="3157" y="1164"/>
                  <a:pt x="3147" y="1162"/>
                </a:cubicBezTo>
                <a:cubicBezTo>
                  <a:pt x="3111" y="1155"/>
                  <a:pt x="3111" y="1155"/>
                  <a:pt x="3111" y="1155"/>
                </a:cubicBezTo>
                <a:cubicBezTo>
                  <a:pt x="3091" y="1151"/>
                  <a:pt x="3076" y="1144"/>
                  <a:pt x="3066" y="1135"/>
                </a:cubicBezTo>
                <a:cubicBezTo>
                  <a:pt x="3056" y="1125"/>
                  <a:pt x="3051" y="1113"/>
                  <a:pt x="3051" y="1098"/>
                </a:cubicBezTo>
                <a:cubicBezTo>
                  <a:pt x="3051" y="1085"/>
                  <a:pt x="3055" y="1074"/>
                  <a:pt x="3062" y="1065"/>
                </a:cubicBezTo>
                <a:cubicBezTo>
                  <a:pt x="3069" y="1056"/>
                  <a:pt x="3079" y="1049"/>
                  <a:pt x="3092" y="1044"/>
                </a:cubicBezTo>
                <a:cubicBezTo>
                  <a:pt x="3105" y="1038"/>
                  <a:pt x="3120" y="1036"/>
                  <a:pt x="3137" y="1036"/>
                </a:cubicBezTo>
                <a:cubicBezTo>
                  <a:pt x="3162" y="1036"/>
                  <a:pt x="3182" y="1041"/>
                  <a:pt x="3196" y="1051"/>
                </a:cubicBezTo>
                <a:cubicBezTo>
                  <a:pt x="3210" y="1061"/>
                  <a:pt x="3219" y="1075"/>
                  <a:pt x="3223" y="1092"/>
                </a:cubicBezTo>
                <a:cubicBezTo>
                  <a:pt x="3177" y="1097"/>
                  <a:pt x="3177" y="1097"/>
                  <a:pt x="3177" y="1097"/>
                </a:cubicBezTo>
                <a:cubicBezTo>
                  <a:pt x="3170" y="1085"/>
                  <a:pt x="3170" y="1085"/>
                  <a:pt x="3170" y="1085"/>
                </a:cubicBezTo>
                <a:cubicBezTo>
                  <a:pt x="3157" y="1075"/>
                  <a:pt x="3157" y="1075"/>
                  <a:pt x="3157" y="1075"/>
                </a:cubicBezTo>
                <a:cubicBezTo>
                  <a:pt x="3152" y="1073"/>
                  <a:pt x="3146" y="1072"/>
                  <a:pt x="3138" y="1072"/>
                </a:cubicBezTo>
                <a:cubicBezTo>
                  <a:pt x="3127" y="1072"/>
                  <a:pt x="3119" y="1074"/>
                  <a:pt x="3112" y="1078"/>
                </a:cubicBezTo>
                <a:cubicBezTo>
                  <a:pt x="3105" y="1083"/>
                  <a:pt x="3101" y="1088"/>
                  <a:pt x="3101" y="1095"/>
                </a:cubicBezTo>
                <a:cubicBezTo>
                  <a:pt x="3108" y="1110"/>
                  <a:pt x="3108" y="1110"/>
                  <a:pt x="3108" y="1110"/>
                </a:cubicBezTo>
                <a:cubicBezTo>
                  <a:pt x="3113" y="1113"/>
                  <a:pt x="3120" y="1116"/>
                  <a:pt x="3131" y="1119"/>
                </a:cubicBezTo>
                <a:cubicBezTo>
                  <a:pt x="3167" y="1126"/>
                  <a:pt x="3167" y="1126"/>
                  <a:pt x="3167" y="1126"/>
                </a:cubicBezTo>
                <a:cubicBezTo>
                  <a:pt x="3188" y="1130"/>
                  <a:pt x="3202" y="1137"/>
                  <a:pt x="3212" y="1146"/>
                </a:cubicBezTo>
                <a:close/>
                <a:moveTo>
                  <a:pt x="2668" y="1203"/>
                </a:moveTo>
                <a:cubicBezTo>
                  <a:pt x="2677" y="1240"/>
                  <a:pt x="2677" y="1240"/>
                  <a:pt x="2677" y="1240"/>
                </a:cubicBezTo>
                <a:cubicBezTo>
                  <a:pt x="2665" y="1243"/>
                  <a:pt x="2665" y="1243"/>
                  <a:pt x="2665" y="1243"/>
                </a:cubicBezTo>
                <a:cubicBezTo>
                  <a:pt x="2661" y="1244"/>
                  <a:pt x="2655" y="1245"/>
                  <a:pt x="2647" y="1245"/>
                </a:cubicBezTo>
                <a:cubicBezTo>
                  <a:pt x="2635" y="1245"/>
                  <a:pt x="2624" y="1244"/>
                  <a:pt x="2614" y="1240"/>
                </a:cubicBezTo>
                <a:cubicBezTo>
                  <a:pt x="2603" y="1236"/>
                  <a:pt x="2596" y="1229"/>
                  <a:pt x="2590" y="1221"/>
                </a:cubicBezTo>
                <a:cubicBezTo>
                  <a:pt x="2584" y="1212"/>
                  <a:pt x="2581" y="1202"/>
                  <a:pt x="2581" y="1189"/>
                </a:cubicBezTo>
                <a:cubicBezTo>
                  <a:pt x="2581" y="1076"/>
                  <a:pt x="2581" y="1076"/>
                  <a:pt x="2581" y="1076"/>
                </a:cubicBezTo>
                <a:cubicBezTo>
                  <a:pt x="2551" y="1076"/>
                  <a:pt x="2551" y="1076"/>
                  <a:pt x="2551" y="1076"/>
                </a:cubicBezTo>
                <a:cubicBezTo>
                  <a:pt x="2551" y="1039"/>
                  <a:pt x="2551" y="1039"/>
                  <a:pt x="2551" y="1039"/>
                </a:cubicBezTo>
                <a:cubicBezTo>
                  <a:pt x="2581" y="1039"/>
                  <a:pt x="2581" y="1039"/>
                  <a:pt x="2581" y="1039"/>
                </a:cubicBezTo>
                <a:cubicBezTo>
                  <a:pt x="2581" y="990"/>
                  <a:pt x="2581" y="990"/>
                  <a:pt x="2581" y="990"/>
                </a:cubicBezTo>
                <a:cubicBezTo>
                  <a:pt x="2631" y="990"/>
                  <a:pt x="2631" y="990"/>
                  <a:pt x="2631" y="990"/>
                </a:cubicBezTo>
                <a:cubicBezTo>
                  <a:pt x="2631" y="1039"/>
                  <a:pt x="2631" y="1039"/>
                  <a:pt x="2631" y="1039"/>
                </a:cubicBezTo>
                <a:cubicBezTo>
                  <a:pt x="2673" y="1039"/>
                  <a:pt x="2673" y="1039"/>
                  <a:pt x="2673" y="1039"/>
                </a:cubicBezTo>
                <a:cubicBezTo>
                  <a:pt x="2673" y="1076"/>
                  <a:pt x="2673" y="1076"/>
                  <a:pt x="2673" y="1076"/>
                </a:cubicBezTo>
                <a:cubicBezTo>
                  <a:pt x="2631" y="1076"/>
                  <a:pt x="2631" y="1076"/>
                  <a:pt x="2631" y="1076"/>
                </a:cubicBezTo>
                <a:cubicBezTo>
                  <a:pt x="2631" y="1181"/>
                  <a:pt x="2631" y="1181"/>
                  <a:pt x="2631" y="1181"/>
                </a:cubicBezTo>
                <a:cubicBezTo>
                  <a:pt x="2634" y="1196"/>
                  <a:pt x="2634" y="1196"/>
                  <a:pt x="2634" y="1196"/>
                </a:cubicBezTo>
                <a:cubicBezTo>
                  <a:pt x="2642" y="1203"/>
                  <a:pt x="2642" y="1203"/>
                  <a:pt x="2642" y="1203"/>
                </a:cubicBezTo>
                <a:cubicBezTo>
                  <a:pt x="2654" y="1205"/>
                  <a:pt x="2654" y="1205"/>
                  <a:pt x="2654" y="1205"/>
                </a:cubicBezTo>
                <a:cubicBezTo>
                  <a:pt x="2662" y="1204"/>
                  <a:pt x="2662" y="1204"/>
                  <a:pt x="2662" y="1204"/>
                </a:cubicBezTo>
                <a:lnTo>
                  <a:pt x="2668" y="1203"/>
                </a:lnTo>
                <a:close/>
                <a:moveTo>
                  <a:pt x="2898" y="1071"/>
                </a:moveTo>
                <a:cubicBezTo>
                  <a:pt x="2904" y="1082"/>
                  <a:pt x="2907" y="1096"/>
                  <a:pt x="2907" y="1113"/>
                </a:cubicBezTo>
                <a:cubicBezTo>
                  <a:pt x="2907" y="1242"/>
                  <a:pt x="2907" y="1242"/>
                  <a:pt x="2907" y="1242"/>
                </a:cubicBezTo>
                <a:cubicBezTo>
                  <a:pt x="2857" y="1242"/>
                  <a:pt x="2857" y="1242"/>
                  <a:pt x="2857" y="1242"/>
                </a:cubicBezTo>
                <a:cubicBezTo>
                  <a:pt x="2857" y="1120"/>
                  <a:pt x="2857" y="1120"/>
                  <a:pt x="2857" y="1120"/>
                </a:cubicBezTo>
                <a:cubicBezTo>
                  <a:pt x="2857" y="1106"/>
                  <a:pt x="2853" y="1096"/>
                  <a:pt x="2846" y="1088"/>
                </a:cubicBezTo>
                <a:cubicBezTo>
                  <a:pt x="2839" y="1080"/>
                  <a:pt x="2829" y="1077"/>
                  <a:pt x="2815" y="1077"/>
                </a:cubicBezTo>
                <a:cubicBezTo>
                  <a:pt x="2806" y="1077"/>
                  <a:pt x="2799" y="1078"/>
                  <a:pt x="2792" y="1082"/>
                </a:cubicBezTo>
                <a:cubicBezTo>
                  <a:pt x="2785" y="1086"/>
                  <a:pt x="2779" y="1091"/>
                  <a:pt x="2775" y="1098"/>
                </a:cubicBezTo>
                <a:cubicBezTo>
                  <a:pt x="2771" y="1105"/>
                  <a:pt x="2769" y="1113"/>
                  <a:pt x="2769" y="1123"/>
                </a:cubicBezTo>
                <a:cubicBezTo>
                  <a:pt x="2769" y="1242"/>
                  <a:pt x="2769" y="1242"/>
                  <a:pt x="2769" y="1242"/>
                </a:cubicBezTo>
                <a:cubicBezTo>
                  <a:pt x="2719" y="1242"/>
                  <a:pt x="2719" y="1242"/>
                  <a:pt x="2719" y="1242"/>
                </a:cubicBezTo>
                <a:cubicBezTo>
                  <a:pt x="2719" y="971"/>
                  <a:pt x="2719" y="971"/>
                  <a:pt x="2719" y="971"/>
                </a:cubicBezTo>
                <a:cubicBezTo>
                  <a:pt x="2768" y="971"/>
                  <a:pt x="2768" y="971"/>
                  <a:pt x="2768" y="971"/>
                </a:cubicBezTo>
                <a:cubicBezTo>
                  <a:pt x="2768" y="1073"/>
                  <a:pt x="2768" y="1073"/>
                  <a:pt x="2768" y="1073"/>
                </a:cubicBezTo>
                <a:cubicBezTo>
                  <a:pt x="2771" y="1073"/>
                  <a:pt x="2771" y="1073"/>
                  <a:pt x="2771" y="1073"/>
                </a:cubicBezTo>
                <a:cubicBezTo>
                  <a:pt x="2776" y="1062"/>
                  <a:pt x="2783" y="1053"/>
                  <a:pt x="2794" y="1046"/>
                </a:cubicBezTo>
                <a:cubicBezTo>
                  <a:pt x="2804" y="1039"/>
                  <a:pt x="2818" y="1036"/>
                  <a:pt x="2834" y="1036"/>
                </a:cubicBezTo>
                <a:cubicBezTo>
                  <a:pt x="2849" y="1036"/>
                  <a:pt x="2862" y="1039"/>
                  <a:pt x="2873" y="1045"/>
                </a:cubicBezTo>
                <a:cubicBezTo>
                  <a:pt x="2884" y="1051"/>
                  <a:pt x="2892" y="1059"/>
                  <a:pt x="2898" y="1071"/>
                </a:cubicBezTo>
                <a:close/>
                <a:moveTo>
                  <a:pt x="3428" y="1061"/>
                </a:moveTo>
                <a:cubicBezTo>
                  <a:pt x="3419" y="1052"/>
                  <a:pt x="3409" y="1046"/>
                  <a:pt x="3397" y="1042"/>
                </a:cubicBezTo>
                <a:cubicBezTo>
                  <a:pt x="3385" y="1038"/>
                  <a:pt x="3373" y="1036"/>
                  <a:pt x="3360" y="1036"/>
                </a:cubicBezTo>
                <a:cubicBezTo>
                  <a:pt x="3340" y="1036"/>
                  <a:pt x="3322" y="1040"/>
                  <a:pt x="3307" y="1049"/>
                </a:cubicBezTo>
                <a:cubicBezTo>
                  <a:pt x="3292" y="1058"/>
                  <a:pt x="3280" y="1071"/>
                  <a:pt x="3272" y="1086"/>
                </a:cubicBezTo>
                <a:cubicBezTo>
                  <a:pt x="3264" y="1102"/>
                  <a:pt x="3259" y="1121"/>
                  <a:pt x="3259" y="1142"/>
                </a:cubicBezTo>
                <a:cubicBezTo>
                  <a:pt x="3259" y="1163"/>
                  <a:pt x="3264" y="1181"/>
                  <a:pt x="3272" y="1197"/>
                </a:cubicBezTo>
                <a:cubicBezTo>
                  <a:pt x="3280" y="1213"/>
                  <a:pt x="3292" y="1225"/>
                  <a:pt x="3307" y="1233"/>
                </a:cubicBezTo>
                <a:cubicBezTo>
                  <a:pt x="3323" y="1242"/>
                  <a:pt x="3341" y="1246"/>
                  <a:pt x="3363" y="1246"/>
                </a:cubicBezTo>
                <a:cubicBezTo>
                  <a:pt x="3379" y="1246"/>
                  <a:pt x="3394" y="1244"/>
                  <a:pt x="3407" y="1239"/>
                </a:cubicBezTo>
                <a:cubicBezTo>
                  <a:pt x="3419" y="1234"/>
                  <a:pt x="3430" y="1227"/>
                  <a:pt x="3438" y="1219"/>
                </a:cubicBezTo>
                <a:cubicBezTo>
                  <a:pt x="3446" y="1210"/>
                  <a:pt x="3452" y="1199"/>
                  <a:pt x="3455" y="1188"/>
                </a:cubicBezTo>
                <a:cubicBezTo>
                  <a:pt x="3408" y="1183"/>
                  <a:pt x="3408" y="1183"/>
                  <a:pt x="3408" y="1183"/>
                </a:cubicBezTo>
                <a:cubicBezTo>
                  <a:pt x="3398" y="1197"/>
                  <a:pt x="3398" y="1197"/>
                  <a:pt x="3398" y="1197"/>
                </a:cubicBezTo>
                <a:cubicBezTo>
                  <a:pt x="3383" y="1206"/>
                  <a:pt x="3383" y="1206"/>
                  <a:pt x="3383" y="1206"/>
                </a:cubicBezTo>
                <a:cubicBezTo>
                  <a:pt x="3377" y="1208"/>
                  <a:pt x="3371" y="1209"/>
                  <a:pt x="3363" y="1209"/>
                </a:cubicBezTo>
                <a:cubicBezTo>
                  <a:pt x="3352" y="1209"/>
                  <a:pt x="3343" y="1207"/>
                  <a:pt x="3335" y="1202"/>
                </a:cubicBezTo>
                <a:cubicBezTo>
                  <a:pt x="3327" y="1198"/>
                  <a:pt x="3320" y="1191"/>
                  <a:pt x="3316" y="1183"/>
                </a:cubicBezTo>
                <a:cubicBezTo>
                  <a:pt x="3311" y="1175"/>
                  <a:pt x="3309" y="1165"/>
                  <a:pt x="3309" y="1154"/>
                </a:cubicBezTo>
                <a:cubicBezTo>
                  <a:pt x="3457" y="1154"/>
                  <a:pt x="3457" y="1154"/>
                  <a:pt x="3457" y="1154"/>
                </a:cubicBezTo>
                <a:cubicBezTo>
                  <a:pt x="3457" y="1139"/>
                  <a:pt x="3457" y="1139"/>
                  <a:pt x="3457" y="1139"/>
                </a:cubicBezTo>
                <a:cubicBezTo>
                  <a:pt x="3457" y="1121"/>
                  <a:pt x="3454" y="1106"/>
                  <a:pt x="3449" y="1093"/>
                </a:cubicBezTo>
                <a:cubicBezTo>
                  <a:pt x="3444" y="1080"/>
                  <a:pt x="3437" y="1069"/>
                  <a:pt x="3428" y="1061"/>
                </a:cubicBezTo>
                <a:close/>
                <a:moveTo>
                  <a:pt x="3309" y="1121"/>
                </a:moveTo>
                <a:cubicBezTo>
                  <a:pt x="3310" y="1113"/>
                  <a:pt x="3312" y="1106"/>
                  <a:pt x="3316" y="1099"/>
                </a:cubicBezTo>
                <a:cubicBezTo>
                  <a:pt x="3320" y="1091"/>
                  <a:pt x="3326" y="1085"/>
                  <a:pt x="3334" y="1080"/>
                </a:cubicBezTo>
                <a:cubicBezTo>
                  <a:pt x="3341" y="1076"/>
                  <a:pt x="3350" y="1073"/>
                  <a:pt x="3361" y="1073"/>
                </a:cubicBezTo>
                <a:cubicBezTo>
                  <a:pt x="3370" y="1073"/>
                  <a:pt x="3379" y="1075"/>
                  <a:pt x="3386" y="1080"/>
                </a:cubicBezTo>
                <a:cubicBezTo>
                  <a:pt x="3393" y="1084"/>
                  <a:pt x="3399" y="1089"/>
                  <a:pt x="3403" y="1097"/>
                </a:cubicBezTo>
                <a:cubicBezTo>
                  <a:pt x="3407" y="1104"/>
                  <a:pt x="3409" y="1112"/>
                  <a:pt x="3409" y="1121"/>
                </a:cubicBezTo>
                <a:lnTo>
                  <a:pt x="3309" y="1121"/>
                </a:lnTo>
                <a:close/>
                <a:moveTo>
                  <a:pt x="2975" y="754"/>
                </a:moveTo>
                <a:cubicBezTo>
                  <a:pt x="2861" y="754"/>
                  <a:pt x="2799" y="692"/>
                  <a:pt x="2791" y="557"/>
                </a:cubicBezTo>
                <a:cubicBezTo>
                  <a:pt x="3265" y="557"/>
                  <a:pt x="3265" y="557"/>
                  <a:pt x="3265" y="557"/>
                </a:cubicBezTo>
                <a:cubicBezTo>
                  <a:pt x="3265" y="551"/>
                  <a:pt x="3268" y="529"/>
                  <a:pt x="3268" y="506"/>
                </a:cubicBezTo>
                <a:cubicBezTo>
                  <a:pt x="3268" y="275"/>
                  <a:pt x="3157" y="171"/>
                  <a:pt x="2945" y="171"/>
                </a:cubicBezTo>
                <a:cubicBezTo>
                  <a:pt x="2732" y="171"/>
                  <a:pt x="2590" y="306"/>
                  <a:pt x="2590" y="525"/>
                </a:cubicBezTo>
                <a:cubicBezTo>
                  <a:pt x="2590" y="739"/>
                  <a:pt x="2713" y="871"/>
                  <a:pt x="2959" y="871"/>
                </a:cubicBezTo>
                <a:cubicBezTo>
                  <a:pt x="3107" y="871"/>
                  <a:pt x="3184" y="838"/>
                  <a:pt x="3242" y="805"/>
                </a:cubicBezTo>
                <a:cubicBezTo>
                  <a:pt x="3242" y="680"/>
                  <a:pt x="3242" y="680"/>
                  <a:pt x="3242" y="680"/>
                </a:cubicBezTo>
                <a:cubicBezTo>
                  <a:pt x="3130" y="680"/>
                  <a:pt x="3130" y="680"/>
                  <a:pt x="3130" y="680"/>
                </a:cubicBezTo>
                <a:cubicBezTo>
                  <a:pt x="3094" y="724"/>
                  <a:pt x="3063" y="754"/>
                  <a:pt x="2975" y="754"/>
                </a:cubicBezTo>
                <a:close/>
                <a:moveTo>
                  <a:pt x="2945" y="284"/>
                </a:moveTo>
                <a:cubicBezTo>
                  <a:pt x="3026" y="284"/>
                  <a:pt x="3064" y="331"/>
                  <a:pt x="3071" y="450"/>
                </a:cubicBezTo>
                <a:cubicBezTo>
                  <a:pt x="2794" y="450"/>
                  <a:pt x="2794" y="450"/>
                  <a:pt x="2794" y="450"/>
                </a:cubicBezTo>
                <a:cubicBezTo>
                  <a:pt x="2809" y="333"/>
                  <a:pt x="2863" y="284"/>
                  <a:pt x="2945" y="28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541933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pening Slide 4L White">
    <p:spTree>
      <p:nvGrpSpPr>
        <p:cNvPr id="1" name=""/>
        <p:cNvGrpSpPr/>
        <p:nvPr/>
      </p:nvGrpSpPr>
      <p:grpSpPr>
        <a:xfrm>
          <a:off x="0" y="0"/>
          <a:ext cx="0" cy="0"/>
          <a:chOff x="0" y="0"/>
          <a:chExt cx="0" cy="0"/>
        </a:xfrm>
      </p:grpSpPr>
      <p:sp>
        <p:nvSpPr>
          <p:cNvPr id="3" name="Title 2  ">
            <a:extLst>
              <a:ext uri="{FF2B5EF4-FFF2-40B4-BE49-F238E27FC236}">
                <a16:creationId xmlns:a16="http://schemas.microsoft.com/office/drawing/2014/main" xmlns="" id="{192D5A58-AEE7-4306-9C91-9CAD3E461182}"/>
              </a:ext>
            </a:extLst>
          </p:cNvPr>
          <p:cNvSpPr>
            <a:spLocks noGrp="1"/>
          </p:cNvSpPr>
          <p:nvPr>
            <p:ph type="title" hasCustomPrompt="1"/>
          </p:nvPr>
        </p:nvSpPr>
        <p:spPr>
          <a:xfrm>
            <a:off x="213030" y="211456"/>
            <a:ext cx="1938447" cy="545337"/>
          </a:xfrm>
        </p:spPr>
        <p:txBody>
          <a:bodyPr wrap="none" lIns="115200" rIns="90000"/>
          <a:lstStyle>
            <a:lvl1pPr>
              <a:defRPr baseline="0"/>
            </a:lvl1pPr>
          </a:lstStyle>
          <a:p>
            <a:r>
              <a:rPr lang="en-GB" dirty="0"/>
              <a:t>[Title]</a:t>
            </a:r>
          </a:p>
        </p:txBody>
      </p:sp>
      <p:sp>
        <p:nvSpPr>
          <p:cNvPr id="13" name="Frame text 12  ">
            <a:extLst>
              <a:ext uri="{FF2B5EF4-FFF2-40B4-BE49-F238E27FC236}">
                <a16:creationId xmlns:a16="http://schemas.microsoft.com/office/drawing/2014/main" xmlns="" id="{63C16955-3CEE-436B-BDC7-CFFC49469D07}"/>
              </a:ext>
            </a:extLst>
          </p:cNvPr>
          <p:cNvSpPr>
            <a:spLocks noGrp="1"/>
          </p:cNvSpPr>
          <p:nvPr>
            <p:ph type="body" sz="quarter" idx="11" hasCustomPrompt="1"/>
          </p:nvPr>
        </p:nvSpPr>
        <p:spPr>
          <a:xfrm>
            <a:off x="213031" y="747704"/>
            <a:ext cx="4938756" cy="545337"/>
          </a:xfrm>
          <a:solidFill>
            <a:srgbClr val="F5AF82"/>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[Capital letters]</a:t>
            </a:r>
          </a:p>
        </p:txBody>
      </p:sp>
      <p:sp>
        <p:nvSpPr>
          <p:cNvPr id="15" name="Frame text 12  ">
            <a:extLst>
              <a:ext uri="{FF2B5EF4-FFF2-40B4-BE49-F238E27FC236}">
                <a16:creationId xmlns:a16="http://schemas.microsoft.com/office/drawing/2014/main" xmlns="" id="{40A951FA-DFE5-4B93-ACE6-44227BA530A7}"/>
              </a:ext>
            </a:extLst>
          </p:cNvPr>
          <p:cNvSpPr>
            <a:spLocks noGrp="1"/>
          </p:cNvSpPr>
          <p:nvPr>
            <p:ph type="body" sz="quarter" idx="12" hasCustomPrompt="1"/>
          </p:nvPr>
        </p:nvSpPr>
        <p:spPr>
          <a:xfrm>
            <a:off x="213030" y="1820200"/>
            <a:ext cx="3149997" cy="545337"/>
          </a:xfrm>
          <a:solidFill>
            <a:srgbClr val="41B4D2"/>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[Row four]</a:t>
            </a:r>
          </a:p>
        </p:txBody>
      </p:sp>
      <p:sp>
        <p:nvSpPr>
          <p:cNvPr id="6" name="Frame text 12  ">
            <a:extLst>
              <a:ext uri="{FF2B5EF4-FFF2-40B4-BE49-F238E27FC236}">
                <a16:creationId xmlns:a16="http://schemas.microsoft.com/office/drawing/2014/main" xmlns="" id="{819BC091-C00B-464F-8AD0-6089C44EBBA5}"/>
              </a:ext>
            </a:extLst>
          </p:cNvPr>
          <p:cNvSpPr>
            <a:spLocks noGrp="1"/>
          </p:cNvSpPr>
          <p:nvPr>
            <p:ph type="body" sz="quarter" idx="13" hasCustomPrompt="1"/>
          </p:nvPr>
        </p:nvSpPr>
        <p:spPr>
          <a:xfrm>
            <a:off x="213031" y="1283953"/>
            <a:ext cx="3438538" cy="545337"/>
          </a:xfrm>
          <a:solidFill>
            <a:srgbClr val="5F8CA0"/>
          </a:solidFill>
        </p:spPr>
        <p:txBody>
          <a:bodyPr wrap="none" lIns="115200" tIns="36000" rIns="90000" anchor="ctr" anchorCtr="0">
            <a:spAutoFit/>
          </a:bodyPr>
          <a:lstStyle>
            <a:lvl1pPr marL="0" indent="0">
              <a:lnSpc>
                <a:spcPct val="98000"/>
              </a:lnSpc>
              <a:buFontTx/>
              <a:buNone/>
              <a:defRPr sz="3375" cap="all" baseline="0">
                <a:solidFill>
                  <a:schemeClr val="bg2"/>
                </a:solidFill>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[Row three]</a:t>
            </a:r>
          </a:p>
        </p:txBody>
      </p:sp>
      <p:sp>
        <p:nvSpPr>
          <p:cNvPr id="7" name="Frame text 12  ">
            <a:extLst>
              <a:ext uri="{FF2B5EF4-FFF2-40B4-BE49-F238E27FC236}">
                <a16:creationId xmlns:a16="http://schemas.microsoft.com/office/drawing/2014/main" xmlns="" id="{A4D92DF2-E2A5-4070-B467-1BAA7F606FF6}"/>
              </a:ext>
            </a:extLst>
          </p:cNvPr>
          <p:cNvSpPr>
            <a:spLocks noGrp="1"/>
          </p:cNvSpPr>
          <p:nvPr>
            <p:ph type="body" sz="quarter" idx="14" hasCustomPrompt="1"/>
          </p:nvPr>
        </p:nvSpPr>
        <p:spPr>
          <a:xfrm>
            <a:off x="213031" y="2356448"/>
            <a:ext cx="2948339" cy="545337"/>
          </a:xfrm>
          <a:noFill/>
        </p:spPr>
        <p:txBody>
          <a:bodyPr wrap="none" lIns="115200" tIns="36000" rIns="90000" anchor="ctr" anchorCtr="0">
            <a:spAutoFit/>
          </a:bodyPr>
          <a:lstStyle>
            <a:lvl1pPr marL="0" indent="0">
              <a:lnSpc>
                <a:spcPct val="98000"/>
              </a:lnSpc>
              <a:buFontTx/>
              <a:buNone/>
              <a:defRPr sz="3375" cap="all" baseline="0">
                <a:latin typeface="Arial Black" panose="020B0A04020102020204" pitchFamily="34" charset="0"/>
              </a:defRPr>
            </a:lvl1pPr>
            <a:lvl2pPr marL="202500" indent="0">
              <a:buFontTx/>
              <a:buNone/>
              <a:defRPr sz="3375" cap="all">
                <a:latin typeface="Arial Black" panose="020B0A04020102020204" pitchFamily="34" charset="0"/>
              </a:defRPr>
            </a:lvl2pPr>
            <a:lvl3pPr marL="405000" indent="0">
              <a:buFontTx/>
              <a:buNone/>
              <a:defRPr sz="3375" cap="all">
                <a:latin typeface="Arial Black" panose="020B0A04020102020204" pitchFamily="34" charset="0"/>
              </a:defRPr>
            </a:lvl3pPr>
            <a:lvl4pPr>
              <a:buFontTx/>
              <a:buNone/>
              <a:defRPr sz="3375" cap="all">
                <a:latin typeface="Arial Black" panose="020B0A04020102020204" pitchFamily="34" charset="0"/>
              </a:defRPr>
            </a:lvl4pPr>
            <a:lvl5pPr>
              <a:buFontTx/>
              <a:buNone/>
              <a:defRPr sz="3375" cap="all">
                <a:latin typeface="Arial Black" panose="020B0A04020102020204" pitchFamily="34" charset="0"/>
              </a:defRPr>
            </a:lvl5pPr>
          </a:lstStyle>
          <a:p>
            <a:pPr lvl="0"/>
            <a:r>
              <a:rPr lang="en-GB" dirty="0"/>
              <a:t>[Subtitle]</a:t>
            </a:r>
          </a:p>
        </p:txBody>
      </p:sp>
      <p:sp>
        <p:nvSpPr>
          <p:cNvPr id="30" name="Frame date 29  ">
            <a:extLst>
              <a:ext uri="{FF2B5EF4-FFF2-40B4-BE49-F238E27FC236}">
                <a16:creationId xmlns:a16="http://schemas.microsoft.com/office/drawing/2014/main" xmlns="" id="{BD8C15EB-94E9-4BFC-9263-C8275CBAA4AF}"/>
              </a:ext>
            </a:extLst>
          </p:cNvPr>
          <p:cNvSpPr>
            <a:spLocks noGrp="1"/>
          </p:cNvSpPr>
          <p:nvPr>
            <p:ph type="dt" sz="half" idx="15"/>
          </p:nvPr>
        </p:nvSpPr>
        <p:spPr>
          <a:xfrm>
            <a:off x="212760" y="3043556"/>
            <a:ext cx="1620000" cy="189000"/>
          </a:xfrm>
        </p:spPr>
        <p:txBody>
          <a:bodyPr/>
          <a:lstStyle>
            <a:lvl1pPr>
              <a:defRPr>
                <a:solidFill>
                  <a:schemeClr val="tx1"/>
                </a:solidFill>
              </a:defRPr>
            </a:lvl1pPr>
          </a:lstStyle>
          <a:p>
            <a:fld id="{0F6ED32E-81F8-4CF3-A9D7-3E38B4618E00}" type="datetime1">
              <a:rPr lang="en-GB" noProof="1" smtClean="0"/>
              <a:t>23/04/2020</a:t>
            </a:fld>
            <a:endParaRPr lang="en-GB" noProof="1"/>
          </a:p>
        </p:txBody>
      </p:sp>
      <p:sp>
        <p:nvSpPr>
          <p:cNvPr id="32" name="Frame slide number 31  ">
            <a:extLst>
              <a:ext uri="{FF2B5EF4-FFF2-40B4-BE49-F238E27FC236}">
                <a16:creationId xmlns:a16="http://schemas.microsoft.com/office/drawing/2014/main" xmlns="" id="{94A2248C-3DB3-4055-AE8F-B930023B1E93}"/>
              </a:ext>
            </a:extLst>
          </p:cNvPr>
          <p:cNvSpPr>
            <a:spLocks noGrp="1"/>
          </p:cNvSpPr>
          <p:nvPr>
            <p:ph type="sldNum" sz="quarter" idx="17"/>
          </p:nvPr>
        </p:nvSpPr>
        <p:spPr/>
        <p:txBody>
          <a:bodyPr/>
          <a:lstStyle/>
          <a:p>
            <a:fld id="{1336C48C-F87C-4E4B-81EF-5027B17D1F61}" type="slidenum">
              <a:rPr lang="en-GB" noProof="1" smtClean="0"/>
              <a:pPr/>
              <a:t>‹N°›</a:t>
            </a:fld>
            <a:endParaRPr lang="en-GB" noProof="1"/>
          </a:p>
        </p:txBody>
      </p:sp>
      <p:sp>
        <p:nvSpPr>
          <p:cNvPr id="2" name="Frame footer 1  ">
            <a:extLst>
              <a:ext uri="{FF2B5EF4-FFF2-40B4-BE49-F238E27FC236}">
                <a16:creationId xmlns:a16="http://schemas.microsoft.com/office/drawing/2014/main" xmlns="" id="{FA18FE49-BFDC-467B-BAF4-8FC15F3EF318}"/>
              </a:ext>
            </a:extLst>
          </p:cNvPr>
          <p:cNvSpPr>
            <a:spLocks noGrp="1"/>
          </p:cNvSpPr>
          <p:nvPr>
            <p:ph type="ftr" sz="quarter" idx="18"/>
          </p:nvPr>
        </p:nvSpPr>
        <p:spPr/>
        <p:txBody>
          <a:bodyPr/>
          <a:lstStyle/>
          <a:p>
            <a:r>
              <a:rPr lang="en-GB" noProof="1"/>
              <a:t>Author | GBU | Division | Department | Confidentiality | © Worldline</a:t>
            </a:r>
          </a:p>
        </p:txBody>
      </p:sp>
    </p:spTree>
    <p:extLst>
      <p:ext uri="{BB962C8B-B14F-4D97-AF65-F5344CB8AC3E}">
        <p14:creationId xmlns:p14="http://schemas.microsoft.com/office/powerpoint/2010/main" val="4136792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customXml/item186.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customXml" Target="../../customXml/item8.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customXml" Target="../../customXml/item30.xml"/><Relationship Id="rId4" Type="http://schemas.openxmlformats.org/officeDocument/2006/relationships/slideLayout" Target="../slideLayouts/slideLayout21.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4.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customXml" Target="../../customXml/item203.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customXml" Target="../../customXml/item124.xml"/><Relationship Id="rId5" Type="http://schemas.openxmlformats.org/officeDocument/2006/relationships/theme" Target="../theme/theme5.xml"/><Relationship Id="rId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1  "/>
          <p:cNvSpPr>
            <a:spLocks noGrp="1"/>
          </p:cNvSpPr>
          <p:nvPr>
            <p:ph type="title"/>
          </p:nvPr>
        </p:nvSpPr>
        <p:spPr bwMode="gray">
          <a:xfrm>
            <a:off x="213123" y="210960"/>
            <a:ext cx="1887555" cy="545337"/>
          </a:xfrm>
          <a:prstGeom prst="rect">
            <a:avLst/>
          </a:prstGeom>
          <a:solidFill>
            <a:schemeClr val="tx2"/>
          </a:solidFill>
        </p:spPr>
        <p:txBody>
          <a:bodyPr vert="horz" wrap="none" lIns="115200" tIns="36000" rIns="39600" bIns="0" rtlCol="0" anchor="ctr" anchorCtr="0">
            <a:spAutoFit/>
          </a:bodyPr>
          <a:lstStyle/>
          <a:p>
            <a:r>
              <a:rPr lang="en-GB" noProof="1"/>
              <a:t>[Title]</a:t>
            </a:r>
          </a:p>
        </p:txBody>
      </p:sp>
      <p:sp>
        <p:nvSpPr>
          <p:cNvPr id="3" name="Placeholder 2 (JU-Free)"/>
          <p:cNvSpPr>
            <a:spLocks noGrp="1"/>
          </p:cNvSpPr>
          <p:nvPr>
            <p:ph type="body" idx="1"/>
          </p:nvPr>
        </p:nvSpPr>
        <p:spPr bwMode="gray">
          <a:xfrm>
            <a:off x="323849" y="1446660"/>
            <a:ext cx="8603429" cy="3129300"/>
          </a:xfrm>
          <a:prstGeom prst="rect">
            <a:avLst/>
          </a:prstGeom>
        </p:spPr>
        <p:txBody>
          <a:bodyPr vert="horz" lIns="0" tIns="0" rIns="0" bIns="0" rtlCol="0">
            <a:noAutofit/>
          </a:bodyPr>
          <a:lstStyle/>
          <a:p>
            <a:pPr lvl="0"/>
            <a:r>
              <a:rPr lang="en-GB" noProof="1"/>
              <a:t>JU-LEVEL1=Heading</a:t>
            </a:r>
          </a:p>
        </p:txBody>
      </p:sp>
      <p:sp>
        <p:nvSpPr>
          <p:cNvPr id="4" name="Frame date 3  "/>
          <p:cNvSpPr>
            <a:spLocks noGrp="1"/>
          </p:cNvSpPr>
          <p:nvPr>
            <p:ph type="dt" sz="half" idx="2"/>
          </p:nvPr>
        </p:nvSpPr>
        <p:spPr bwMode="gray">
          <a:xfrm>
            <a:off x="213122" y="838565"/>
            <a:ext cx="1620000" cy="189000"/>
          </a:xfrm>
          <a:prstGeom prst="rect">
            <a:avLst/>
          </a:prstGeom>
          <a:noFill/>
        </p:spPr>
        <p:txBody>
          <a:bodyPr vert="horz" lIns="108000" tIns="18000" rIns="0" bIns="0" rtlCol="0" anchor="ctr" anchorCtr="0">
            <a:noAutofit/>
          </a:bodyPr>
          <a:lstStyle>
            <a:lvl1pPr algn="l">
              <a:defRPr sz="1050">
                <a:solidFill>
                  <a:schemeClr val="tx1"/>
                </a:solidFill>
                <a:latin typeface="Arial Black" panose="020B0A04020102020204" pitchFamily="34" charset="0"/>
              </a:defRPr>
            </a:lvl1pPr>
          </a:lstStyle>
          <a:p>
            <a:fld id="{F51A8CF7-7240-4A47-874D-7BC474C208A1}" type="datetime1">
              <a:rPr lang="en-GB" noProof="1" smtClean="0"/>
              <a:t>23/04/2020</a:t>
            </a:fld>
            <a:endParaRPr lang="en-GB" noProof="1"/>
          </a:p>
        </p:txBody>
      </p:sp>
      <p:sp>
        <p:nvSpPr>
          <p:cNvPr id="5" name="Frame footer 4  "/>
          <p:cNvSpPr>
            <a:spLocks noGrp="1"/>
          </p:cNvSpPr>
          <p:nvPr>
            <p:ph type="ftr" sz="quarter" idx="3"/>
          </p:nvPr>
        </p:nvSpPr>
        <p:spPr bwMode="gray">
          <a:xfrm>
            <a:off x="539156" y="4854962"/>
            <a:ext cx="5971371" cy="162419"/>
          </a:xfrm>
          <a:prstGeom prst="rect">
            <a:avLst/>
          </a:prstGeom>
        </p:spPr>
        <p:txBody>
          <a:bodyPr vert="horz" lIns="0" tIns="0" rIns="0" bIns="0" rtlCol="0" anchor="t">
            <a:noAutofit/>
          </a:bodyPr>
          <a:lstStyle>
            <a:lvl1pPr algn="l">
              <a:lnSpc>
                <a:spcPct val="80000"/>
              </a:lnSpc>
              <a:defRPr sz="800" b="1">
                <a:solidFill>
                  <a:schemeClr val="tx1"/>
                </a:solidFill>
                <a:latin typeface="+mn-lt"/>
              </a:defRPr>
            </a:lvl1pPr>
          </a:lstStyle>
          <a:p>
            <a:r>
              <a:rPr lang="en-GB" noProof="1"/>
              <a:t>Author | GBU | Division | Department | Confidentiality | © Worldline</a:t>
            </a:r>
          </a:p>
        </p:txBody>
      </p:sp>
      <p:sp>
        <p:nvSpPr>
          <p:cNvPr id="6" name="Frame slide number 5  "/>
          <p:cNvSpPr>
            <a:spLocks noGrp="1"/>
          </p:cNvSpPr>
          <p:nvPr>
            <p:ph type="sldNum" sz="quarter" idx="4"/>
          </p:nvPr>
        </p:nvSpPr>
        <p:spPr bwMode="gray">
          <a:xfrm>
            <a:off x="322287" y="4854962"/>
            <a:ext cx="214981" cy="162419"/>
          </a:xfrm>
          <a:prstGeom prst="rect">
            <a:avLst/>
          </a:prstGeom>
        </p:spPr>
        <p:txBody>
          <a:bodyPr vert="horz" lIns="0" tIns="0" rIns="0" bIns="0" rtlCol="0" anchor="t">
            <a:noAutofit/>
          </a:bodyPr>
          <a:lstStyle>
            <a:lvl1pPr algn="l">
              <a:lnSpc>
                <a:spcPct val="80000"/>
              </a:lnSpc>
              <a:defRPr sz="800" b="1">
                <a:solidFill>
                  <a:schemeClr val="tx1"/>
                </a:solidFill>
                <a:latin typeface="+mn-lt"/>
              </a:defRPr>
            </a:lvl1pPr>
          </a:lstStyle>
          <a:p>
            <a:fld id="{1336C48C-F87C-4E4B-81EF-5027B17D1F61}" type="slidenum">
              <a:rPr lang="en-GB" noProof="1" smtClean="0"/>
              <a:pPr/>
              <a:t>‹N°›</a:t>
            </a:fld>
            <a:endParaRPr lang="en-GB" noProof="1"/>
          </a:p>
        </p:txBody>
      </p:sp>
      <p:sp>
        <p:nvSpPr>
          <p:cNvPr id="8" name="Frame textbox 7  ">
            <a:extLst>
              <a:ext uri="{FF2B5EF4-FFF2-40B4-BE49-F238E27FC236}">
                <a16:creationId xmlns:a16="http://schemas.microsoft.com/office/drawing/2014/main" xmlns="" id="{7B635069-A1BD-49F8-91C1-3E9CC6005950}"/>
              </a:ext>
            </a:extLst>
          </p:cNvPr>
          <p:cNvSpPr txBox="1">
            <a:spLocks/>
          </p:cNvSpPr>
          <p:nvPr/>
        </p:nvSpPr>
        <p:spPr>
          <a:xfrm>
            <a:off x="450093" y="4828743"/>
            <a:ext cx="65676" cy="123111"/>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latin typeface="Arial" panose="020B0604020202020204" pitchFamily="34" charset="0"/>
              </a:rPr>
              <a:t>|</a:t>
            </a:r>
            <a:endParaRPr lang="nl-NL" sz="800" b="1" i="0" baseline="0" dirty="0">
              <a:latin typeface="Arial" panose="020B0604020202020204" pitchFamily="34" charset="0"/>
            </a:endParaRPr>
          </a:p>
        </p:txBody>
      </p:sp>
      <p:sp>
        <p:nvSpPr>
          <p:cNvPr id="11" name="LS_equensWorldline  (JU-Free) " hidden="1">
            <a:extLst>
              <a:ext uri="{FF2B5EF4-FFF2-40B4-BE49-F238E27FC236}">
                <a16:creationId xmlns:a16="http://schemas.microsoft.com/office/drawing/2014/main" xmlns="" id="{EBC645A9-78B4-409D-99E1-7919547A8F55}"/>
              </a:ext>
            </a:extLst>
          </p:cNvPr>
          <p:cNvSpPr>
            <a:spLocks/>
          </p:cNvSpPr>
          <p:nvPr/>
        </p:nvSpPr>
        <p:spPr bwMode="auto">
          <a:xfrm>
            <a:off x="6631782" y="4704961"/>
            <a:ext cx="2296716" cy="267891"/>
          </a:xfrm>
          <a:custGeom>
            <a:avLst/>
            <a:gdLst>
              <a:gd name="T0" fmla="*/ 625 w 9643"/>
              <a:gd name="T1" fmla="*/ 744 h 1128"/>
              <a:gd name="T2" fmla="*/ 652 w 9643"/>
              <a:gd name="T3" fmla="*/ 572 h 1128"/>
              <a:gd name="T4" fmla="*/ 201 w 9643"/>
              <a:gd name="T5" fmla="*/ 518 h 1128"/>
              <a:gd name="T6" fmla="*/ 989 w 9643"/>
              <a:gd name="T7" fmla="*/ 244 h 1128"/>
              <a:gd name="T8" fmla="*/ 1091 w 9643"/>
              <a:gd name="T9" fmla="*/ 1028 h 1128"/>
              <a:gd name="T10" fmla="*/ 1374 w 9643"/>
              <a:gd name="T11" fmla="*/ 997 h 1128"/>
              <a:gd name="T12" fmla="*/ 1180 w 9643"/>
              <a:gd name="T13" fmla="*/ 396 h 1128"/>
              <a:gd name="T14" fmla="*/ 9047 w 9643"/>
              <a:gd name="T15" fmla="*/ 794 h 1128"/>
              <a:gd name="T16" fmla="*/ 8458 w 9643"/>
              <a:gd name="T17" fmla="*/ 324 h 1128"/>
              <a:gd name="T18" fmla="*/ 8162 w 9643"/>
              <a:gd name="T19" fmla="*/ 804 h 1128"/>
              <a:gd name="T20" fmla="*/ 7927 w 9643"/>
              <a:gd name="T21" fmla="*/ 532 h 1128"/>
              <a:gd name="T22" fmla="*/ 7750 w 9643"/>
              <a:gd name="T23" fmla="*/ 722 h 1128"/>
              <a:gd name="T24" fmla="*/ 7570 w 9643"/>
              <a:gd name="T25" fmla="*/ 721 h 1128"/>
              <a:gd name="T26" fmla="*/ 8062 w 9643"/>
              <a:gd name="T27" fmla="*/ 927 h 1128"/>
              <a:gd name="T28" fmla="*/ 8101 w 9643"/>
              <a:gd name="T29" fmla="*/ 929 h 1128"/>
              <a:gd name="T30" fmla="*/ 8461 w 9643"/>
              <a:gd name="T31" fmla="*/ 421 h 1128"/>
              <a:gd name="T32" fmla="*/ 8703 w 9643"/>
              <a:gd name="T33" fmla="*/ 744 h 1128"/>
              <a:gd name="T34" fmla="*/ 9616 w 9643"/>
              <a:gd name="T35" fmla="*/ 743 h 1128"/>
              <a:gd name="T36" fmla="*/ 9643 w 9643"/>
              <a:gd name="T37" fmla="*/ 573 h 1128"/>
              <a:gd name="T38" fmla="*/ 6409 w 9643"/>
              <a:gd name="T39" fmla="*/ 248 h 1128"/>
              <a:gd name="T40" fmla="*/ 6219 w 9643"/>
              <a:gd name="T41" fmla="*/ 913 h 1128"/>
              <a:gd name="T42" fmla="*/ 6409 w 9643"/>
              <a:gd name="T43" fmla="*/ 248 h 1128"/>
              <a:gd name="T44" fmla="*/ 7908 w 9643"/>
              <a:gd name="T45" fmla="*/ 125 h 1128"/>
              <a:gd name="T46" fmla="*/ 5741 w 9643"/>
              <a:gd name="T47" fmla="*/ 766 h 1128"/>
              <a:gd name="T48" fmla="*/ 5273 w 9643"/>
              <a:gd name="T49" fmla="*/ 589 h 1128"/>
              <a:gd name="T50" fmla="*/ 5674 w 9643"/>
              <a:gd name="T51" fmla="*/ 451 h 1128"/>
              <a:gd name="T52" fmla="*/ 3803 w 9643"/>
              <a:gd name="T53" fmla="*/ 929 h 1128"/>
              <a:gd name="T54" fmla="*/ 3921 w 9643"/>
              <a:gd name="T55" fmla="*/ 741 h 1128"/>
              <a:gd name="T56" fmla="*/ 4081 w 9643"/>
              <a:gd name="T57" fmla="*/ 424 h 1128"/>
              <a:gd name="T58" fmla="*/ 4105 w 9643"/>
              <a:gd name="T59" fmla="*/ 713 h 1128"/>
              <a:gd name="T60" fmla="*/ 4696 w 9643"/>
              <a:gd name="T61" fmla="*/ 353 h 1128"/>
              <a:gd name="T62" fmla="*/ 4045 w 9643"/>
              <a:gd name="T63" fmla="*/ 114 h 1128"/>
              <a:gd name="T64" fmla="*/ 4457 w 9643"/>
              <a:gd name="T65" fmla="*/ 690 h 1128"/>
              <a:gd name="T66" fmla="*/ 4985 w 9643"/>
              <a:gd name="T67" fmla="*/ 690 h 1128"/>
              <a:gd name="T68" fmla="*/ 5363 w 9643"/>
              <a:gd name="T69" fmla="*/ 0 h 1128"/>
              <a:gd name="T70" fmla="*/ 2172 w 9643"/>
              <a:gd name="T71" fmla="*/ 592 h 1128"/>
              <a:gd name="T72" fmla="*/ 2062 w 9643"/>
              <a:gd name="T73" fmla="*/ 264 h 1128"/>
              <a:gd name="T74" fmla="*/ 1638 w 9643"/>
              <a:gd name="T75" fmla="*/ 627 h 1128"/>
              <a:gd name="T76" fmla="*/ 1643 w 9643"/>
              <a:gd name="T77" fmla="*/ 931 h 1128"/>
              <a:gd name="T78" fmla="*/ 2056 w 9643"/>
              <a:gd name="T79" fmla="*/ 930 h 1128"/>
              <a:gd name="T80" fmla="*/ 2735 w 9643"/>
              <a:gd name="T81" fmla="*/ 743 h 1128"/>
              <a:gd name="T82" fmla="*/ 2509 w 9643"/>
              <a:gd name="T83" fmla="*/ 247 h 1128"/>
              <a:gd name="T84" fmla="*/ 7385 w 9643"/>
              <a:gd name="T85" fmla="*/ 45 h 1128"/>
              <a:gd name="T86" fmla="*/ 6846 w 9643"/>
              <a:gd name="T87" fmla="*/ 797 h 1128"/>
              <a:gd name="T88" fmla="*/ 6691 w 9643"/>
              <a:gd name="T89" fmla="*/ 149 h 1128"/>
              <a:gd name="T90" fmla="*/ 6511 w 9643"/>
              <a:gd name="T91" fmla="*/ 744 h 1128"/>
              <a:gd name="T92" fmla="*/ 7339 w 9643"/>
              <a:gd name="T93" fmla="*/ 913 h 1128"/>
              <a:gd name="T94" fmla="*/ 7135 w 9643"/>
              <a:gd name="T95" fmla="*/ 801 h 1128"/>
              <a:gd name="T96" fmla="*/ 3492 w 9643"/>
              <a:gd name="T97" fmla="*/ 426 h 1128"/>
              <a:gd name="T98" fmla="*/ 3069 w 9643"/>
              <a:gd name="T99" fmla="*/ 420 h 1128"/>
              <a:gd name="T100" fmla="*/ 3066 w 9643"/>
              <a:gd name="T101" fmla="*/ 323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43" h="1128">
                <a:moveTo>
                  <a:pt x="339" y="244"/>
                </a:moveTo>
                <a:cubicBezTo>
                  <a:pt x="146" y="244"/>
                  <a:pt x="0" y="377"/>
                  <a:pt x="0" y="591"/>
                </a:cubicBezTo>
                <a:cubicBezTo>
                  <a:pt x="0" y="801"/>
                  <a:pt x="125" y="931"/>
                  <a:pt x="352" y="931"/>
                </a:cubicBezTo>
                <a:cubicBezTo>
                  <a:pt x="492" y="931"/>
                  <a:pt x="570" y="896"/>
                  <a:pt x="625" y="866"/>
                </a:cubicBezTo>
                <a:cubicBezTo>
                  <a:pt x="625" y="744"/>
                  <a:pt x="625" y="744"/>
                  <a:pt x="625" y="744"/>
                </a:cubicBezTo>
                <a:cubicBezTo>
                  <a:pt x="566" y="744"/>
                  <a:pt x="566" y="744"/>
                  <a:pt x="566" y="744"/>
                </a:cubicBezTo>
                <a:cubicBezTo>
                  <a:pt x="521" y="776"/>
                  <a:pt x="460" y="800"/>
                  <a:pt x="382" y="800"/>
                </a:cubicBezTo>
                <a:cubicBezTo>
                  <a:pt x="274" y="800"/>
                  <a:pt x="208" y="763"/>
                  <a:pt x="199" y="629"/>
                </a:cubicBezTo>
                <a:cubicBezTo>
                  <a:pt x="649" y="629"/>
                  <a:pt x="649" y="629"/>
                  <a:pt x="649" y="629"/>
                </a:cubicBezTo>
                <a:cubicBezTo>
                  <a:pt x="649" y="623"/>
                  <a:pt x="652" y="595"/>
                  <a:pt x="652" y="572"/>
                </a:cubicBezTo>
                <a:cubicBezTo>
                  <a:pt x="652" y="352"/>
                  <a:pt x="543" y="244"/>
                  <a:pt x="339" y="244"/>
                </a:cubicBezTo>
                <a:close/>
                <a:moveTo>
                  <a:pt x="201" y="518"/>
                </a:moveTo>
                <a:cubicBezTo>
                  <a:pt x="216" y="393"/>
                  <a:pt x="272" y="361"/>
                  <a:pt x="339" y="361"/>
                </a:cubicBezTo>
                <a:cubicBezTo>
                  <a:pt x="415" y="361"/>
                  <a:pt x="457" y="399"/>
                  <a:pt x="461" y="518"/>
                </a:cubicBezTo>
                <a:lnTo>
                  <a:pt x="201" y="518"/>
                </a:lnTo>
                <a:close/>
                <a:moveTo>
                  <a:pt x="1374" y="997"/>
                </a:moveTo>
                <a:cubicBezTo>
                  <a:pt x="1374" y="264"/>
                  <a:pt x="1374" y="264"/>
                  <a:pt x="1374" y="264"/>
                </a:cubicBezTo>
                <a:cubicBezTo>
                  <a:pt x="1257" y="264"/>
                  <a:pt x="1257" y="264"/>
                  <a:pt x="1257" y="264"/>
                </a:cubicBezTo>
                <a:cubicBezTo>
                  <a:pt x="1237" y="264"/>
                  <a:pt x="1205" y="270"/>
                  <a:pt x="1189" y="327"/>
                </a:cubicBezTo>
                <a:cubicBezTo>
                  <a:pt x="1143" y="276"/>
                  <a:pt x="1083" y="244"/>
                  <a:pt x="989" y="244"/>
                </a:cubicBezTo>
                <a:cubicBezTo>
                  <a:pt x="854" y="244"/>
                  <a:pt x="695" y="364"/>
                  <a:pt x="695" y="610"/>
                </a:cubicBezTo>
                <a:cubicBezTo>
                  <a:pt x="695" y="861"/>
                  <a:pt x="845" y="929"/>
                  <a:pt x="984" y="929"/>
                </a:cubicBezTo>
                <a:cubicBezTo>
                  <a:pt x="1071" y="929"/>
                  <a:pt x="1135" y="901"/>
                  <a:pt x="1180" y="863"/>
                </a:cubicBezTo>
                <a:cubicBezTo>
                  <a:pt x="1180" y="1028"/>
                  <a:pt x="1180" y="1028"/>
                  <a:pt x="1180" y="1028"/>
                </a:cubicBezTo>
                <a:cubicBezTo>
                  <a:pt x="1091" y="1028"/>
                  <a:pt x="1091" y="1028"/>
                  <a:pt x="1091" y="1028"/>
                </a:cubicBezTo>
                <a:cubicBezTo>
                  <a:pt x="1091" y="1128"/>
                  <a:pt x="1091" y="1128"/>
                  <a:pt x="1091" y="1128"/>
                </a:cubicBezTo>
                <a:cubicBezTo>
                  <a:pt x="1457" y="1128"/>
                  <a:pt x="1457" y="1128"/>
                  <a:pt x="1457" y="1128"/>
                </a:cubicBezTo>
                <a:cubicBezTo>
                  <a:pt x="1457" y="1028"/>
                  <a:pt x="1457" y="1028"/>
                  <a:pt x="1457" y="1028"/>
                </a:cubicBezTo>
                <a:cubicBezTo>
                  <a:pt x="1407" y="1028"/>
                  <a:pt x="1407" y="1028"/>
                  <a:pt x="1407" y="1028"/>
                </a:cubicBezTo>
                <a:cubicBezTo>
                  <a:pt x="1391" y="1028"/>
                  <a:pt x="1374" y="1012"/>
                  <a:pt x="1374" y="997"/>
                </a:cubicBezTo>
                <a:close/>
                <a:moveTo>
                  <a:pt x="1180" y="785"/>
                </a:moveTo>
                <a:cubicBezTo>
                  <a:pt x="1146" y="806"/>
                  <a:pt x="1102" y="819"/>
                  <a:pt x="1049" y="819"/>
                </a:cubicBezTo>
                <a:cubicBezTo>
                  <a:pt x="969" y="819"/>
                  <a:pt x="891" y="786"/>
                  <a:pt x="891" y="607"/>
                </a:cubicBezTo>
                <a:cubicBezTo>
                  <a:pt x="891" y="441"/>
                  <a:pt x="973" y="373"/>
                  <a:pt x="1065" y="373"/>
                </a:cubicBezTo>
                <a:cubicBezTo>
                  <a:pt x="1105" y="373"/>
                  <a:pt x="1147" y="384"/>
                  <a:pt x="1180" y="396"/>
                </a:cubicBezTo>
                <a:lnTo>
                  <a:pt x="1180" y="785"/>
                </a:lnTo>
                <a:close/>
                <a:moveTo>
                  <a:pt x="9643" y="573"/>
                </a:moveTo>
                <a:cubicBezTo>
                  <a:pt x="9643" y="354"/>
                  <a:pt x="9535" y="247"/>
                  <a:pt x="9331" y="247"/>
                </a:cubicBezTo>
                <a:cubicBezTo>
                  <a:pt x="9139" y="247"/>
                  <a:pt x="8994" y="378"/>
                  <a:pt x="8994" y="591"/>
                </a:cubicBezTo>
                <a:cubicBezTo>
                  <a:pt x="8994" y="672"/>
                  <a:pt x="9012" y="740"/>
                  <a:pt x="9047" y="794"/>
                </a:cubicBezTo>
                <a:cubicBezTo>
                  <a:pt x="9023" y="801"/>
                  <a:pt x="8997" y="806"/>
                  <a:pt x="8970" y="806"/>
                </a:cubicBezTo>
                <a:cubicBezTo>
                  <a:pt x="8919" y="806"/>
                  <a:pt x="8891" y="792"/>
                  <a:pt x="8884" y="745"/>
                </a:cubicBezTo>
                <a:cubicBezTo>
                  <a:pt x="8884" y="427"/>
                  <a:pt x="8884" y="427"/>
                  <a:pt x="8884" y="427"/>
                </a:cubicBezTo>
                <a:cubicBezTo>
                  <a:pt x="8884" y="278"/>
                  <a:pt x="8799" y="248"/>
                  <a:pt x="8698" y="248"/>
                </a:cubicBezTo>
                <a:cubicBezTo>
                  <a:pt x="8606" y="248"/>
                  <a:pt x="8523" y="278"/>
                  <a:pt x="8458" y="324"/>
                </a:cubicBezTo>
                <a:cubicBezTo>
                  <a:pt x="8451" y="267"/>
                  <a:pt x="8432" y="264"/>
                  <a:pt x="8399" y="264"/>
                </a:cubicBezTo>
                <a:cubicBezTo>
                  <a:pt x="8279" y="264"/>
                  <a:pt x="8279" y="264"/>
                  <a:pt x="8279" y="264"/>
                </a:cubicBezTo>
                <a:cubicBezTo>
                  <a:pt x="8279" y="790"/>
                  <a:pt x="8279" y="790"/>
                  <a:pt x="8279" y="790"/>
                </a:cubicBezTo>
                <a:cubicBezTo>
                  <a:pt x="8252" y="799"/>
                  <a:pt x="8222" y="806"/>
                  <a:pt x="8191" y="806"/>
                </a:cubicBezTo>
                <a:cubicBezTo>
                  <a:pt x="8180" y="806"/>
                  <a:pt x="8171" y="806"/>
                  <a:pt x="8162" y="804"/>
                </a:cubicBezTo>
                <a:cubicBezTo>
                  <a:pt x="8125" y="798"/>
                  <a:pt x="8106" y="776"/>
                  <a:pt x="8106" y="724"/>
                </a:cubicBezTo>
                <a:cubicBezTo>
                  <a:pt x="8106" y="381"/>
                  <a:pt x="8106" y="381"/>
                  <a:pt x="8106" y="381"/>
                </a:cubicBezTo>
                <a:cubicBezTo>
                  <a:pt x="8106" y="279"/>
                  <a:pt x="8097" y="264"/>
                  <a:pt x="8033" y="264"/>
                </a:cubicBezTo>
                <a:cubicBezTo>
                  <a:pt x="7927" y="264"/>
                  <a:pt x="7927" y="264"/>
                  <a:pt x="7927" y="264"/>
                </a:cubicBezTo>
                <a:cubicBezTo>
                  <a:pt x="7927" y="532"/>
                  <a:pt x="7927" y="532"/>
                  <a:pt x="7927" y="532"/>
                </a:cubicBezTo>
                <a:cubicBezTo>
                  <a:pt x="7927" y="723"/>
                  <a:pt x="7927" y="723"/>
                  <a:pt x="7927" y="723"/>
                </a:cubicBezTo>
                <a:cubicBezTo>
                  <a:pt x="7927" y="726"/>
                  <a:pt x="7927" y="726"/>
                  <a:pt x="7927" y="726"/>
                </a:cubicBezTo>
                <a:cubicBezTo>
                  <a:pt x="7927" y="790"/>
                  <a:pt x="7927" y="790"/>
                  <a:pt x="7927" y="790"/>
                </a:cubicBezTo>
                <a:cubicBezTo>
                  <a:pt x="7899" y="799"/>
                  <a:pt x="7869" y="806"/>
                  <a:pt x="7837" y="806"/>
                </a:cubicBezTo>
                <a:cubicBezTo>
                  <a:pt x="7778" y="806"/>
                  <a:pt x="7750" y="788"/>
                  <a:pt x="7750" y="722"/>
                </a:cubicBezTo>
                <a:cubicBezTo>
                  <a:pt x="7749" y="148"/>
                  <a:pt x="7749" y="148"/>
                  <a:pt x="7749" y="148"/>
                </a:cubicBezTo>
                <a:cubicBezTo>
                  <a:pt x="7749" y="60"/>
                  <a:pt x="7739" y="45"/>
                  <a:pt x="7674" y="45"/>
                </a:cubicBezTo>
                <a:cubicBezTo>
                  <a:pt x="7570" y="45"/>
                  <a:pt x="7570" y="45"/>
                  <a:pt x="7570" y="45"/>
                </a:cubicBezTo>
                <a:cubicBezTo>
                  <a:pt x="7570" y="552"/>
                  <a:pt x="7570" y="552"/>
                  <a:pt x="7570" y="552"/>
                </a:cubicBezTo>
                <a:cubicBezTo>
                  <a:pt x="7570" y="721"/>
                  <a:pt x="7570" y="721"/>
                  <a:pt x="7570" y="721"/>
                </a:cubicBezTo>
                <a:cubicBezTo>
                  <a:pt x="7570" y="744"/>
                  <a:pt x="7570" y="744"/>
                  <a:pt x="7570" y="744"/>
                </a:cubicBezTo>
                <a:cubicBezTo>
                  <a:pt x="7570" y="893"/>
                  <a:pt x="7645" y="929"/>
                  <a:pt x="7745" y="929"/>
                </a:cubicBezTo>
                <a:cubicBezTo>
                  <a:pt x="7825" y="929"/>
                  <a:pt x="7907" y="903"/>
                  <a:pt x="7970" y="866"/>
                </a:cubicBezTo>
                <a:cubicBezTo>
                  <a:pt x="7996" y="893"/>
                  <a:pt x="8007" y="919"/>
                  <a:pt x="8062" y="927"/>
                </a:cubicBezTo>
                <a:cubicBezTo>
                  <a:pt x="8062" y="927"/>
                  <a:pt x="8062" y="927"/>
                  <a:pt x="8062" y="927"/>
                </a:cubicBezTo>
                <a:cubicBezTo>
                  <a:pt x="8070" y="928"/>
                  <a:pt x="8078" y="929"/>
                  <a:pt x="8087" y="929"/>
                </a:cubicBezTo>
                <a:cubicBezTo>
                  <a:pt x="8097" y="929"/>
                  <a:pt x="8097" y="929"/>
                  <a:pt x="8097" y="929"/>
                </a:cubicBezTo>
                <a:cubicBezTo>
                  <a:pt x="8099" y="929"/>
                  <a:pt x="8099" y="929"/>
                  <a:pt x="8099" y="929"/>
                </a:cubicBezTo>
                <a:cubicBezTo>
                  <a:pt x="8099" y="929"/>
                  <a:pt x="8099" y="929"/>
                  <a:pt x="8099" y="929"/>
                </a:cubicBezTo>
                <a:cubicBezTo>
                  <a:pt x="8101" y="929"/>
                  <a:pt x="8101" y="929"/>
                  <a:pt x="8101" y="929"/>
                </a:cubicBezTo>
                <a:cubicBezTo>
                  <a:pt x="8106" y="929"/>
                  <a:pt x="8106" y="929"/>
                  <a:pt x="8106" y="929"/>
                </a:cubicBezTo>
                <a:cubicBezTo>
                  <a:pt x="8166" y="928"/>
                  <a:pt x="8227" y="912"/>
                  <a:pt x="8279" y="888"/>
                </a:cubicBezTo>
                <a:cubicBezTo>
                  <a:pt x="8279" y="913"/>
                  <a:pt x="8279" y="913"/>
                  <a:pt x="8279" y="913"/>
                </a:cubicBezTo>
                <a:cubicBezTo>
                  <a:pt x="8461" y="913"/>
                  <a:pt x="8461" y="913"/>
                  <a:pt x="8461" y="913"/>
                </a:cubicBezTo>
                <a:cubicBezTo>
                  <a:pt x="8461" y="421"/>
                  <a:pt x="8461" y="421"/>
                  <a:pt x="8461" y="421"/>
                </a:cubicBezTo>
                <a:cubicBezTo>
                  <a:pt x="8505" y="406"/>
                  <a:pt x="8559" y="391"/>
                  <a:pt x="8618" y="391"/>
                </a:cubicBezTo>
                <a:cubicBezTo>
                  <a:pt x="8678" y="391"/>
                  <a:pt x="8704" y="410"/>
                  <a:pt x="8704" y="476"/>
                </a:cubicBezTo>
                <a:cubicBezTo>
                  <a:pt x="8704" y="552"/>
                  <a:pt x="8704" y="552"/>
                  <a:pt x="8704" y="552"/>
                </a:cubicBezTo>
                <a:cubicBezTo>
                  <a:pt x="8703" y="552"/>
                  <a:pt x="8703" y="552"/>
                  <a:pt x="8703" y="552"/>
                </a:cubicBezTo>
                <a:cubicBezTo>
                  <a:pt x="8703" y="744"/>
                  <a:pt x="8703" y="744"/>
                  <a:pt x="8703" y="744"/>
                </a:cubicBezTo>
                <a:cubicBezTo>
                  <a:pt x="8703" y="893"/>
                  <a:pt x="8778" y="929"/>
                  <a:pt x="8878" y="929"/>
                </a:cubicBezTo>
                <a:cubicBezTo>
                  <a:pt x="8962" y="929"/>
                  <a:pt x="9047" y="901"/>
                  <a:pt x="9110" y="861"/>
                </a:cubicBezTo>
                <a:cubicBezTo>
                  <a:pt x="9168" y="905"/>
                  <a:pt x="9247" y="929"/>
                  <a:pt x="9345" y="929"/>
                </a:cubicBezTo>
                <a:cubicBezTo>
                  <a:pt x="9483" y="929"/>
                  <a:pt x="9561" y="895"/>
                  <a:pt x="9616" y="865"/>
                </a:cubicBezTo>
                <a:cubicBezTo>
                  <a:pt x="9616" y="743"/>
                  <a:pt x="9616" y="743"/>
                  <a:pt x="9616" y="743"/>
                </a:cubicBezTo>
                <a:cubicBezTo>
                  <a:pt x="9557" y="743"/>
                  <a:pt x="9557" y="743"/>
                  <a:pt x="9557" y="743"/>
                </a:cubicBezTo>
                <a:cubicBezTo>
                  <a:pt x="9512" y="775"/>
                  <a:pt x="9452" y="799"/>
                  <a:pt x="9374" y="799"/>
                </a:cubicBezTo>
                <a:cubicBezTo>
                  <a:pt x="9267" y="799"/>
                  <a:pt x="9201" y="762"/>
                  <a:pt x="9192" y="630"/>
                </a:cubicBezTo>
                <a:cubicBezTo>
                  <a:pt x="9640" y="630"/>
                  <a:pt x="9640" y="630"/>
                  <a:pt x="9640" y="630"/>
                </a:cubicBezTo>
                <a:cubicBezTo>
                  <a:pt x="9640" y="623"/>
                  <a:pt x="9643" y="595"/>
                  <a:pt x="9643" y="573"/>
                </a:cubicBezTo>
                <a:close/>
                <a:moveTo>
                  <a:pt x="9194" y="518"/>
                </a:moveTo>
                <a:cubicBezTo>
                  <a:pt x="9209" y="395"/>
                  <a:pt x="9264" y="363"/>
                  <a:pt x="9331" y="363"/>
                </a:cubicBezTo>
                <a:cubicBezTo>
                  <a:pt x="9407" y="363"/>
                  <a:pt x="9449" y="401"/>
                  <a:pt x="9453" y="518"/>
                </a:cubicBezTo>
                <a:lnTo>
                  <a:pt x="9194" y="518"/>
                </a:lnTo>
                <a:close/>
                <a:moveTo>
                  <a:pt x="6409" y="248"/>
                </a:moveTo>
                <a:cubicBezTo>
                  <a:pt x="6423" y="248"/>
                  <a:pt x="6438" y="250"/>
                  <a:pt x="6451" y="254"/>
                </a:cubicBezTo>
                <a:cubicBezTo>
                  <a:pt x="6451" y="400"/>
                  <a:pt x="6451" y="400"/>
                  <a:pt x="6451" y="400"/>
                </a:cubicBezTo>
                <a:cubicBezTo>
                  <a:pt x="6418" y="400"/>
                  <a:pt x="6418" y="400"/>
                  <a:pt x="6418" y="400"/>
                </a:cubicBezTo>
                <a:cubicBezTo>
                  <a:pt x="6323" y="400"/>
                  <a:pt x="6256" y="420"/>
                  <a:pt x="6219" y="439"/>
                </a:cubicBezTo>
                <a:cubicBezTo>
                  <a:pt x="6219" y="913"/>
                  <a:pt x="6219" y="913"/>
                  <a:pt x="6219" y="913"/>
                </a:cubicBezTo>
                <a:cubicBezTo>
                  <a:pt x="6037" y="913"/>
                  <a:pt x="6037" y="913"/>
                  <a:pt x="6037" y="913"/>
                </a:cubicBezTo>
                <a:cubicBezTo>
                  <a:pt x="6037" y="264"/>
                  <a:pt x="6037" y="264"/>
                  <a:pt x="6037" y="264"/>
                </a:cubicBezTo>
                <a:cubicBezTo>
                  <a:pt x="6157" y="264"/>
                  <a:pt x="6157" y="264"/>
                  <a:pt x="6157" y="264"/>
                </a:cubicBezTo>
                <a:cubicBezTo>
                  <a:pt x="6190" y="264"/>
                  <a:pt x="6210" y="265"/>
                  <a:pt x="6216" y="331"/>
                </a:cubicBezTo>
                <a:cubicBezTo>
                  <a:pt x="6260" y="287"/>
                  <a:pt x="6323" y="248"/>
                  <a:pt x="6409" y="248"/>
                </a:cubicBezTo>
                <a:close/>
                <a:moveTo>
                  <a:pt x="7908" y="125"/>
                </a:moveTo>
                <a:cubicBezTo>
                  <a:pt x="7908" y="70"/>
                  <a:pt x="7955" y="26"/>
                  <a:pt x="8013" y="26"/>
                </a:cubicBezTo>
                <a:cubicBezTo>
                  <a:pt x="8071" y="26"/>
                  <a:pt x="8118" y="70"/>
                  <a:pt x="8118" y="125"/>
                </a:cubicBezTo>
                <a:cubicBezTo>
                  <a:pt x="8118" y="179"/>
                  <a:pt x="8071" y="222"/>
                  <a:pt x="8013" y="222"/>
                </a:cubicBezTo>
                <a:cubicBezTo>
                  <a:pt x="7955" y="222"/>
                  <a:pt x="7908" y="179"/>
                  <a:pt x="7908" y="125"/>
                </a:cubicBezTo>
                <a:close/>
                <a:moveTo>
                  <a:pt x="5768" y="274"/>
                </a:moveTo>
                <a:cubicBezTo>
                  <a:pt x="5725" y="257"/>
                  <a:pt x="5678" y="247"/>
                  <a:pt x="5629" y="247"/>
                </a:cubicBezTo>
                <a:cubicBezTo>
                  <a:pt x="5616" y="247"/>
                  <a:pt x="5604" y="248"/>
                  <a:pt x="5592" y="249"/>
                </a:cubicBezTo>
                <a:cubicBezTo>
                  <a:pt x="5548" y="306"/>
                  <a:pt x="5523" y="375"/>
                  <a:pt x="5523" y="451"/>
                </a:cubicBezTo>
                <a:cubicBezTo>
                  <a:pt x="5523" y="592"/>
                  <a:pt x="5613" y="714"/>
                  <a:pt x="5741" y="766"/>
                </a:cubicBezTo>
                <a:cubicBezTo>
                  <a:pt x="5709" y="787"/>
                  <a:pt x="5670" y="800"/>
                  <a:pt x="5629" y="800"/>
                </a:cubicBezTo>
                <a:cubicBezTo>
                  <a:pt x="5515" y="800"/>
                  <a:pt x="5423" y="705"/>
                  <a:pt x="5423" y="589"/>
                </a:cubicBezTo>
                <a:cubicBezTo>
                  <a:pt x="5423" y="539"/>
                  <a:pt x="5440" y="493"/>
                  <a:pt x="5469" y="457"/>
                </a:cubicBezTo>
                <a:cubicBezTo>
                  <a:pt x="5469" y="403"/>
                  <a:pt x="5489" y="306"/>
                  <a:pt x="5519" y="264"/>
                </a:cubicBezTo>
                <a:cubicBezTo>
                  <a:pt x="5374" y="309"/>
                  <a:pt x="5273" y="440"/>
                  <a:pt x="5273" y="589"/>
                </a:cubicBezTo>
                <a:cubicBezTo>
                  <a:pt x="5273" y="779"/>
                  <a:pt x="5435" y="931"/>
                  <a:pt x="5629" y="931"/>
                </a:cubicBezTo>
                <a:cubicBezTo>
                  <a:pt x="5823" y="931"/>
                  <a:pt x="5986" y="779"/>
                  <a:pt x="5986" y="589"/>
                </a:cubicBezTo>
                <a:cubicBezTo>
                  <a:pt x="5986" y="448"/>
                  <a:pt x="5896" y="326"/>
                  <a:pt x="5768" y="274"/>
                </a:cubicBezTo>
                <a:close/>
                <a:moveTo>
                  <a:pt x="5825" y="654"/>
                </a:moveTo>
                <a:cubicBezTo>
                  <a:pt x="5738" y="629"/>
                  <a:pt x="5674" y="548"/>
                  <a:pt x="5674" y="451"/>
                </a:cubicBezTo>
                <a:cubicBezTo>
                  <a:pt x="5674" y="429"/>
                  <a:pt x="5677" y="407"/>
                  <a:pt x="5684" y="387"/>
                </a:cubicBezTo>
                <a:cubicBezTo>
                  <a:pt x="5771" y="411"/>
                  <a:pt x="5835" y="492"/>
                  <a:pt x="5835" y="589"/>
                </a:cubicBezTo>
                <a:cubicBezTo>
                  <a:pt x="5835" y="612"/>
                  <a:pt x="5831" y="633"/>
                  <a:pt x="5825" y="654"/>
                </a:cubicBezTo>
                <a:close/>
                <a:moveTo>
                  <a:pt x="4105" y="713"/>
                </a:moveTo>
                <a:cubicBezTo>
                  <a:pt x="4105" y="844"/>
                  <a:pt x="4014" y="929"/>
                  <a:pt x="3803" y="929"/>
                </a:cubicBezTo>
                <a:cubicBezTo>
                  <a:pt x="3677" y="929"/>
                  <a:pt x="3608" y="911"/>
                  <a:pt x="3551" y="894"/>
                </a:cubicBezTo>
                <a:cubicBezTo>
                  <a:pt x="3551" y="744"/>
                  <a:pt x="3551" y="744"/>
                  <a:pt x="3551" y="744"/>
                </a:cubicBezTo>
                <a:cubicBezTo>
                  <a:pt x="3663" y="744"/>
                  <a:pt x="3663" y="744"/>
                  <a:pt x="3663" y="744"/>
                </a:cubicBezTo>
                <a:cubicBezTo>
                  <a:pt x="3678" y="791"/>
                  <a:pt x="3741" y="820"/>
                  <a:pt x="3802" y="820"/>
                </a:cubicBezTo>
                <a:cubicBezTo>
                  <a:pt x="3876" y="820"/>
                  <a:pt x="3921" y="790"/>
                  <a:pt x="3921" y="741"/>
                </a:cubicBezTo>
                <a:cubicBezTo>
                  <a:pt x="3921" y="692"/>
                  <a:pt x="3891" y="671"/>
                  <a:pt x="3779" y="656"/>
                </a:cubicBezTo>
                <a:cubicBezTo>
                  <a:pt x="3629" y="636"/>
                  <a:pt x="3559" y="586"/>
                  <a:pt x="3559" y="455"/>
                </a:cubicBezTo>
                <a:cubicBezTo>
                  <a:pt x="3559" y="323"/>
                  <a:pt x="3665" y="247"/>
                  <a:pt x="3843" y="247"/>
                </a:cubicBezTo>
                <a:cubicBezTo>
                  <a:pt x="3952" y="247"/>
                  <a:pt x="4026" y="258"/>
                  <a:pt x="4081" y="276"/>
                </a:cubicBezTo>
                <a:cubicBezTo>
                  <a:pt x="4081" y="424"/>
                  <a:pt x="4081" y="424"/>
                  <a:pt x="4081" y="424"/>
                </a:cubicBezTo>
                <a:cubicBezTo>
                  <a:pt x="3974" y="424"/>
                  <a:pt x="3974" y="424"/>
                  <a:pt x="3974" y="424"/>
                </a:cubicBezTo>
                <a:cubicBezTo>
                  <a:pt x="3952" y="384"/>
                  <a:pt x="3909" y="359"/>
                  <a:pt x="3836" y="359"/>
                </a:cubicBezTo>
                <a:cubicBezTo>
                  <a:pt x="3765" y="359"/>
                  <a:pt x="3725" y="387"/>
                  <a:pt x="3725" y="429"/>
                </a:cubicBezTo>
                <a:cubicBezTo>
                  <a:pt x="3725" y="469"/>
                  <a:pt x="3750" y="493"/>
                  <a:pt x="3868" y="510"/>
                </a:cubicBezTo>
                <a:cubicBezTo>
                  <a:pt x="4036" y="534"/>
                  <a:pt x="4105" y="579"/>
                  <a:pt x="4105" y="713"/>
                </a:cubicBezTo>
                <a:close/>
                <a:moveTo>
                  <a:pt x="5291" y="155"/>
                </a:moveTo>
                <a:cubicBezTo>
                  <a:pt x="5082" y="930"/>
                  <a:pt x="5082" y="930"/>
                  <a:pt x="5082" y="930"/>
                </a:cubicBezTo>
                <a:cubicBezTo>
                  <a:pt x="4848" y="930"/>
                  <a:pt x="4848" y="930"/>
                  <a:pt x="4848" y="930"/>
                </a:cubicBezTo>
                <a:cubicBezTo>
                  <a:pt x="4699" y="353"/>
                  <a:pt x="4699" y="353"/>
                  <a:pt x="4699" y="353"/>
                </a:cubicBezTo>
                <a:cubicBezTo>
                  <a:pt x="4696" y="353"/>
                  <a:pt x="4696" y="353"/>
                  <a:pt x="4696" y="353"/>
                </a:cubicBezTo>
                <a:cubicBezTo>
                  <a:pt x="4546" y="930"/>
                  <a:pt x="4546" y="930"/>
                  <a:pt x="4546" y="930"/>
                </a:cubicBezTo>
                <a:cubicBezTo>
                  <a:pt x="4312" y="930"/>
                  <a:pt x="4312" y="930"/>
                  <a:pt x="4312" y="930"/>
                </a:cubicBezTo>
                <a:cubicBezTo>
                  <a:pt x="4113" y="150"/>
                  <a:pt x="4113" y="150"/>
                  <a:pt x="4113" y="150"/>
                </a:cubicBezTo>
                <a:cubicBezTo>
                  <a:pt x="4105" y="130"/>
                  <a:pt x="4088" y="114"/>
                  <a:pt x="4068" y="114"/>
                </a:cubicBezTo>
                <a:cubicBezTo>
                  <a:pt x="4045" y="114"/>
                  <a:pt x="4045" y="114"/>
                  <a:pt x="4045" y="114"/>
                </a:cubicBezTo>
                <a:cubicBezTo>
                  <a:pt x="4045" y="0"/>
                  <a:pt x="4045" y="0"/>
                  <a:pt x="4045" y="0"/>
                </a:cubicBezTo>
                <a:cubicBezTo>
                  <a:pt x="4437" y="0"/>
                  <a:pt x="4437" y="0"/>
                  <a:pt x="4437" y="0"/>
                </a:cubicBezTo>
                <a:cubicBezTo>
                  <a:pt x="4437" y="114"/>
                  <a:pt x="4437" y="114"/>
                  <a:pt x="4437" y="114"/>
                </a:cubicBezTo>
                <a:cubicBezTo>
                  <a:pt x="4322" y="114"/>
                  <a:pt x="4322" y="114"/>
                  <a:pt x="4322" y="114"/>
                </a:cubicBezTo>
                <a:cubicBezTo>
                  <a:pt x="4457" y="690"/>
                  <a:pt x="4457" y="690"/>
                  <a:pt x="4457" y="690"/>
                </a:cubicBezTo>
                <a:cubicBezTo>
                  <a:pt x="4460" y="690"/>
                  <a:pt x="4460" y="690"/>
                  <a:pt x="4460" y="690"/>
                </a:cubicBezTo>
                <a:cubicBezTo>
                  <a:pt x="4640" y="0"/>
                  <a:pt x="4640" y="0"/>
                  <a:pt x="4640" y="0"/>
                </a:cubicBezTo>
                <a:cubicBezTo>
                  <a:pt x="4804" y="0"/>
                  <a:pt x="4804" y="0"/>
                  <a:pt x="4804" y="0"/>
                </a:cubicBezTo>
                <a:cubicBezTo>
                  <a:pt x="4982" y="690"/>
                  <a:pt x="4982" y="690"/>
                  <a:pt x="4982" y="690"/>
                </a:cubicBezTo>
                <a:cubicBezTo>
                  <a:pt x="4985" y="690"/>
                  <a:pt x="4985" y="690"/>
                  <a:pt x="4985" y="690"/>
                </a:cubicBezTo>
                <a:cubicBezTo>
                  <a:pt x="5107" y="204"/>
                  <a:pt x="5107" y="204"/>
                  <a:pt x="5107" y="204"/>
                </a:cubicBezTo>
                <a:cubicBezTo>
                  <a:pt x="5128" y="146"/>
                  <a:pt x="5114" y="114"/>
                  <a:pt x="5060" y="114"/>
                </a:cubicBezTo>
                <a:cubicBezTo>
                  <a:pt x="5009" y="114"/>
                  <a:pt x="5009" y="114"/>
                  <a:pt x="5009" y="114"/>
                </a:cubicBezTo>
                <a:cubicBezTo>
                  <a:pt x="5009" y="0"/>
                  <a:pt x="5009" y="0"/>
                  <a:pt x="5009" y="0"/>
                </a:cubicBezTo>
                <a:cubicBezTo>
                  <a:pt x="5363" y="0"/>
                  <a:pt x="5363" y="0"/>
                  <a:pt x="5363" y="0"/>
                </a:cubicBezTo>
                <a:cubicBezTo>
                  <a:pt x="5363" y="114"/>
                  <a:pt x="5363" y="114"/>
                  <a:pt x="5363" y="114"/>
                </a:cubicBezTo>
                <a:cubicBezTo>
                  <a:pt x="5343" y="114"/>
                  <a:pt x="5343" y="114"/>
                  <a:pt x="5343" y="114"/>
                </a:cubicBezTo>
                <a:cubicBezTo>
                  <a:pt x="5320" y="114"/>
                  <a:pt x="5299" y="131"/>
                  <a:pt x="5291" y="155"/>
                </a:cubicBezTo>
                <a:close/>
                <a:moveTo>
                  <a:pt x="2509" y="247"/>
                </a:moveTo>
                <a:cubicBezTo>
                  <a:pt x="2317" y="247"/>
                  <a:pt x="2172" y="378"/>
                  <a:pt x="2172" y="592"/>
                </a:cubicBezTo>
                <a:cubicBezTo>
                  <a:pt x="2172" y="672"/>
                  <a:pt x="2190" y="740"/>
                  <a:pt x="2225" y="794"/>
                </a:cubicBezTo>
                <a:cubicBezTo>
                  <a:pt x="2201" y="801"/>
                  <a:pt x="2175" y="806"/>
                  <a:pt x="2148" y="806"/>
                </a:cubicBezTo>
                <a:cubicBezTo>
                  <a:pt x="2097" y="806"/>
                  <a:pt x="2068" y="792"/>
                  <a:pt x="2062" y="745"/>
                </a:cubicBezTo>
                <a:cubicBezTo>
                  <a:pt x="2062" y="702"/>
                  <a:pt x="2062" y="702"/>
                  <a:pt x="2062" y="702"/>
                </a:cubicBezTo>
                <a:cubicBezTo>
                  <a:pt x="2062" y="264"/>
                  <a:pt x="2062" y="264"/>
                  <a:pt x="2062" y="264"/>
                </a:cubicBezTo>
                <a:cubicBezTo>
                  <a:pt x="1880" y="264"/>
                  <a:pt x="1880" y="264"/>
                  <a:pt x="1880" y="264"/>
                </a:cubicBezTo>
                <a:cubicBezTo>
                  <a:pt x="1880" y="757"/>
                  <a:pt x="1880" y="757"/>
                  <a:pt x="1880" y="757"/>
                </a:cubicBezTo>
                <a:cubicBezTo>
                  <a:pt x="1837" y="773"/>
                  <a:pt x="1783" y="788"/>
                  <a:pt x="1723" y="788"/>
                </a:cubicBezTo>
                <a:cubicBezTo>
                  <a:pt x="1664" y="788"/>
                  <a:pt x="1638" y="768"/>
                  <a:pt x="1638" y="703"/>
                </a:cubicBezTo>
                <a:cubicBezTo>
                  <a:pt x="1638" y="627"/>
                  <a:pt x="1638" y="627"/>
                  <a:pt x="1638" y="627"/>
                </a:cubicBezTo>
                <a:cubicBezTo>
                  <a:pt x="1638" y="627"/>
                  <a:pt x="1638" y="627"/>
                  <a:pt x="1638" y="627"/>
                </a:cubicBezTo>
                <a:cubicBezTo>
                  <a:pt x="1638" y="264"/>
                  <a:pt x="1638" y="264"/>
                  <a:pt x="1638" y="264"/>
                </a:cubicBezTo>
                <a:cubicBezTo>
                  <a:pt x="1457" y="264"/>
                  <a:pt x="1457" y="264"/>
                  <a:pt x="1457" y="264"/>
                </a:cubicBezTo>
                <a:cubicBezTo>
                  <a:pt x="1457" y="752"/>
                  <a:pt x="1457" y="752"/>
                  <a:pt x="1457" y="752"/>
                </a:cubicBezTo>
                <a:cubicBezTo>
                  <a:pt x="1457" y="901"/>
                  <a:pt x="1543" y="931"/>
                  <a:pt x="1643" y="931"/>
                </a:cubicBezTo>
                <a:cubicBezTo>
                  <a:pt x="1724" y="931"/>
                  <a:pt x="1797" y="907"/>
                  <a:pt x="1857" y="871"/>
                </a:cubicBezTo>
                <a:cubicBezTo>
                  <a:pt x="1857" y="871"/>
                  <a:pt x="1857" y="871"/>
                  <a:pt x="1857" y="871"/>
                </a:cubicBezTo>
                <a:cubicBezTo>
                  <a:pt x="1857" y="871"/>
                  <a:pt x="1867" y="865"/>
                  <a:pt x="1898" y="845"/>
                </a:cubicBezTo>
                <a:cubicBezTo>
                  <a:pt x="1898" y="845"/>
                  <a:pt x="1898" y="845"/>
                  <a:pt x="1898" y="845"/>
                </a:cubicBezTo>
                <a:cubicBezTo>
                  <a:pt x="1926" y="910"/>
                  <a:pt x="1984" y="930"/>
                  <a:pt x="2056" y="930"/>
                </a:cubicBezTo>
                <a:cubicBezTo>
                  <a:pt x="2139" y="930"/>
                  <a:pt x="2225" y="901"/>
                  <a:pt x="2288" y="861"/>
                </a:cubicBezTo>
                <a:cubicBezTo>
                  <a:pt x="2346" y="906"/>
                  <a:pt x="2425" y="930"/>
                  <a:pt x="2523" y="930"/>
                </a:cubicBezTo>
                <a:cubicBezTo>
                  <a:pt x="2661" y="930"/>
                  <a:pt x="2739" y="895"/>
                  <a:pt x="2794" y="865"/>
                </a:cubicBezTo>
                <a:cubicBezTo>
                  <a:pt x="2794" y="743"/>
                  <a:pt x="2794" y="743"/>
                  <a:pt x="2794" y="743"/>
                </a:cubicBezTo>
                <a:cubicBezTo>
                  <a:pt x="2735" y="743"/>
                  <a:pt x="2735" y="743"/>
                  <a:pt x="2735" y="743"/>
                </a:cubicBezTo>
                <a:cubicBezTo>
                  <a:pt x="2690" y="775"/>
                  <a:pt x="2630" y="799"/>
                  <a:pt x="2551" y="799"/>
                </a:cubicBezTo>
                <a:cubicBezTo>
                  <a:pt x="2445" y="799"/>
                  <a:pt x="2379" y="762"/>
                  <a:pt x="2369" y="630"/>
                </a:cubicBezTo>
                <a:cubicBezTo>
                  <a:pt x="2818" y="630"/>
                  <a:pt x="2818" y="630"/>
                  <a:pt x="2818" y="630"/>
                </a:cubicBezTo>
                <a:cubicBezTo>
                  <a:pt x="2818" y="624"/>
                  <a:pt x="2821" y="596"/>
                  <a:pt x="2821" y="573"/>
                </a:cubicBezTo>
                <a:cubicBezTo>
                  <a:pt x="2821" y="354"/>
                  <a:pt x="2712" y="247"/>
                  <a:pt x="2509" y="247"/>
                </a:cubicBezTo>
                <a:close/>
                <a:moveTo>
                  <a:pt x="2372" y="518"/>
                </a:moveTo>
                <a:cubicBezTo>
                  <a:pt x="2387" y="395"/>
                  <a:pt x="2442" y="363"/>
                  <a:pt x="2509" y="363"/>
                </a:cubicBezTo>
                <a:cubicBezTo>
                  <a:pt x="2584" y="363"/>
                  <a:pt x="2627" y="401"/>
                  <a:pt x="2631" y="518"/>
                </a:cubicBezTo>
                <a:lnTo>
                  <a:pt x="2372" y="518"/>
                </a:lnTo>
                <a:close/>
                <a:moveTo>
                  <a:pt x="7385" y="45"/>
                </a:moveTo>
                <a:cubicBezTo>
                  <a:pt x="7280" y="45"/>
                  <a:pt x="7280" y="45"/>
                  <a:pt x="7280" y="45"/>
                </a:cubicBezTo>
                <a:cubicBezTo>
                  <a:pt x="7280" y="301"/>
                  <a:pt x="7280" y="301"/>
                  <a:pt x="7280" y="301"/>
                </a:cubicBezTo>
                <a:cubicBezTo>
                  <a:pt x="7237" y="265"/>
                  <a:pt x="7187" y="248"/>
                  <a:pt x="7098" y="248"/>
                </a:cubicBezTo>
                <a:cubicBezTo>
                  <a:pt x="6950" y="248"/>
                  <a:pt x="6801" y="338"/>
                  <a:pt x="6801" y="599"/>
                </a:cubicBezTo>
                <a:cubicBezTo>
                  <a:pt x="6801" y="680"/>
                  <a:pt x="6818" y="746"/>
                  <a:pt x="6846" y="797"/>
                </a:cubicBezTo>
                <a:cubicBezTo>
                  <a:pt x="6825" y="803"/>
                  <a:pt x="6803" y="807"/>
                  <a:pt x="6780" y="807"/>
                </a:cubicBezTo>
                <a:cubicBezTo>
                  <a:pt x="6720" y="807"/>
                  <a:pt x="6691" y="788"/>
                  <a:pt x="6691" y="722"/>
                </a:cubicBezTo>
                <a:cubicBezTo>
                  <a:pt x="6691" y="552"/>
                  <a:pt x="6691" y="552"/>
                  <a:pt x="6691" y="552"/>
                </a:cubicBezTo>
                <a:cubicBezTo>
                  <a:pt x="6691" y="552"/>
                  <a:pt x="6691" y="552"/>
                  <a:pt x="6691" y="552"/>
                </a:cubicBezTo>
                <a:cubicBezTo>
                  <a:pt x="6691" y="149"/>
                  <a:pt x="6691" y="149"/>
                  <a:pt x="6691" y="149"/>
                </a:cubicBezTo>
                <a:cubicBezTo>
                  <a:pt x="6691" y="60"/>
                  <a:pt x="6680" y="45"/>
                  <a:pt x="6616" y="45"/>
                </a:cubicBezTo>
                <a:cubicBezTo>
                  <a:pt x="6511" y="45"/>
                  <a:pt x="6511" y="45"/>
                  <a:pt x="6511" y="45"/>
                </a:cubicBezTo>
                <a:cubicBezTo>
                  <a:pt x="6511" y="552"/>
                  <a:pt x="6511" y="552"/>
                  <a:pt x="6511" y="552"/>
                </a:cubicBezTo>
                <a:cubicBezTo>
                  <a:pt x="6511" y="724"/>
                  <a:pt x="6511" y="724"/>
                  <a:pt x="6511" y="724"/>
                </a:cubicBezTo>
                <a:cubicBezTo>
                  <a:pt x="6511" y="744"/>
                  <a:pt x="6511" y="744"/>
                  <a:pt x="6511" y="744"/>
                </a:cubicBezTo>
                <a:cubicBezTo>
                  <a:pt x="6511" y="894"/>
                  <a:pt x="6586" y="931"/>
                  <a:pt x="6687" y="931"/>
                </a:cubicBezTo>
                <a:cubicBezTo>
                  <a:pt x="6765" y="931"/>
                  <a:pt x="6844" y="906"/>
                  <a:pt x="6906" y="871"/>
                </a:cubicBezTo>
                <a:cubicBezTo>
                  <a:pt x="6953" y="911"/>
                  <a:pt x="7013" y="931"/>
                  <a:pt x="7080" y="931"/>
                </a:cubicBezTo>
                <a:cubicBezTo>
                  <a:pt x="7171" y="931"/>
                  <a:pt x="7238" y="894"/>
                  <a:pt x="7284" y="846"/>
                </a:cubicBezTo>
                <a:cubicBezTo>
                  <a:pt x="7292" y="908"/>
                  <a:pt x="7309" y="913"/>
                  <a:pt x="7339" y="913"/>
                </a:cubicBezTo>
                <a:cubicBezTo>
                  <a:pt x="7461" y="913"/>
                  <a:pt x="7461" y="913"/>
                  <a:pt x="7461" y="913"/>
                </a:cubicBezTo>
                <a:cubicBezTo>
                  <a:pt x="7461" y="149"/>
                  <a:pt x="7461" y="149"/>
                  <a:pt x="7461" y="149"/>
                </a:cubicBezTo>
                <a:cubicBezTo>
                  <a:pt x="7461" y="61"/>
                  <a:pt x="7450" y="45"/>
                  <a:pt x="7385" y="45"/>
                </a:cubicBezTo>
                <a:close/>
                <a:moveTo>
                  <a:pt x="7280" y="743"/>
                </a:moveTo>
                <a:cubicBezTo>
                  <a:pt x="7231" y="782"/>
                  <a:pt x="7192" y="801"/>
                  <a:pt x="7135" y="801"/>
                </a:cubicBezTo>
                <a:cubicBezTo>
                  <a:pt x="7042" y="801"/>
                  <a:pt x="6997" y="743"/>
                  <a:pt x="6997" y="590"/>
                </a:cubicBezTo>
                <a:cubicBezTo>
                  <a:pt x="6997" y="424"/>
                  <a:pt x="7078" y="386"/>
                  <a:pt x="7158" y="386"/>
                </a:cubicBezTo>
                <a:cubicBezTo>
                  <a:pt x="7211" y="386"/>
                  <a:pt x="7249" y="397"/>
                  <a:pt x="7280" y="419"/>
                </a:cubicBezTo>
                <a:lnTo>
                  <a:pt x="7280" y="743"/>
                </a:lnTo>
                <a:close/>
                <a:moveTo>
                  <a:pt x="3492" y="426"/>
                </a:moveTo>
                <a:cubicBezTo>
                  <a:pt x="3492" y="913"/>
                  <a:pt x="3492" y="913"/>
                  <a:pt x="3492" y="913"/>
                </a:cubicBezTo>
                <a:cubicBezTo>
                  <a:pt x="3311" y="913"/>
                  <a:pt x="3311" y="913"/>
                  <a:pt x="3311" y="913"/>
                </a:cubicBezTo>
                <a:cubicBezTo>
                  <a:pt x="3311" y="475"/>
                  <a:pt x="3311" y="475"/>
                  <a:pt x="3311" y="475"/>
                </a:cubicBezTo>
                <a:cubicBezTo>
                  <a:pt x="3311" y="409"/>
                  <a:pt x="3285" y="390"/>
                  <a:pt x="3226" y="390"/>
                </a:cubicBezTo>
                <a:cubicBezTo>
                  <a:pt x="3166" y="390"/>
                  <a:pt x="3112" y="405"/>
                  <a:pt x="3069" y="420"/>
                </a:cubicBezTo>
                <a:cubicBezTo>
                  <a:pt x="3069" y="913"/>
                  <a:pt x="3069" y="913"/>
                  <a:pt x="3069" y="913"/>
                </a:cubicBezTo>
                <a:cubicBezTo>
                  <a:pt x="2887" y="913"/>
                  <a:pt x="2887" y="913"/>
                  <a:pt x="2887" y="913"/>
                </a:cubicBezTo>
                <a:cubicBezTo>
                  <a:pt x="2887" y="263"/>
                  <a:pt x="2887" y="263"/>
                  <a:pt x="2887" y="263"/>
                </a:cubicBezTo>
                <a:cubicBezTo>
                  <a:pt x="3007" y="263"/>
                  <a:pt x="3007" y="263"/>
                  <a:pt x="3007" y="263"/>
                </a:cubicBezTo>
                <a:cubicBezTo>
                  <a:pt x="3040" y="263"/>
                  <a:pt x="3058" y="266"/>
                  <a:pt x="3066" y="323"/>
                </a:cubicBezTo>
                <a:cubicBezTo>
                  <a:pt x="3131" y="278"/>
                  <a:pt x="3213" y="247"/>
                  <a:pt x="3306" y="247"/>
                </a:cubicBezTo>
                <a:cubicBezTo>
                  <a:pt x="3406" y="247"/>
                  <a:pt x="3492" y="277"/>
                  <a:pt x="3492" y="426"/>
                </a:cubicBezTo>
                <a:close/>
              </a:path>
            </a:pathLst>
          </a:custGeom>
          <a:solidFill>
            <a:srgbClr val="006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013" dirty="0"/>
          </a:p>
        </p:txBody>
      </p:sp>
      <p:sp>
        <p:nvSpPr>
          <p:cNvPr id="9" name="LS_Worldline  (JU-Free) ">
            <a:extLst>
              <a:ext uri="{FF2B5EF4-FFF2-40B4-BE49-F238E27FC236}">
                <a16:creationId xmlns:a16="http://schemas.microsoft.com/office/drawing/2014/main" xmlns="" id="{71A5EA76-8C92-4D31-A91A-37E6B056BF52}"/>
              </a:ext>
            </a:extLst>
          </p:cNvPr>
          <p:cNvSpPr txBox="1">
            <a:spLocks noChangeAspect="1"/>
          </p:cNvSpPr>
          <p:nvPr>
            <p:custDataLst>
              <p:custData r:id="rId14"/>
            </p:custDataLst>
          </p:nvPr>
        </p:nvSpPr>
        <p:spPr bwMode="auto">
          <a:xfrm>
            <a:off x="7640637" y="4704024"/>
            <a:ext cx="1285879" cy="224670"/>
          </a:xfrm>
          <a:custGeom>
            <a:avLst/>
            <a:gdLst>
              <a:gd name="T0" fmla="*/ 3107 w 5382"/>
              <a:gd name="T1" fmla="*/ 302 h 939"/>
              <a:gd name="T2" fmla="*/ 2692 w 5382"/>
              <a:gd name="T3" fmla="*/ 799 h 939"/>
              <a:gd name="T4" fmla="*/ 2544 w 5382"/>
              <a:gd name="T5" fmla="*/ 553 h 939"/>
              <a:gd name="T6" fmla="*/ 2471 w 5382"/>
              <a:gd name="T7" fmla="*/ 47 h 939"/>
              <a:gd name="T8" fmla="*/ 2371 w 5382"/>
              <a:gd name="T9" fmla="*/ 725 h 939"/>
              <a:gd name="T10" fmla="*/ 2749 w 5382"/>
              <a:gd name="T11" fmla="*/ 872 h 939"/>
              <a:gd name="T12" fmla="*/ 3164 w 5382"/>
              <a:gd name="T13" fmla="*/ 923 h 939"/>
              <a:gd name="T14" fmla="*/ 3208 w 5382"/>
              <a:gd name="T15" fmla="*/ 47 h 939"/>
              <a:gd name="T16" fmla="*/ 2837 w 5382"/>
              <a:gd name="T17" fmla="*/ 592 h 939"/>
              <a:gd name="T18" fmla="*/ 3107 w 5382"/>
              <a:gd name="T19" fmla="*/ 744 h 939"/>
              <a:gd name="T20" fmla="*/ 2313 w 5382"/>
              <a:gd name="T21" fmla="*/ 403 h 939"/>
              <a:gd name="T22" fmla="*/ 2090 w 5382"/>
              <a:gd name="T23" fmla="*/ 923 h 939"/>
              <a:gd name="T24" fmla="*/ 2031 w 5382"/>
              <a:gd name="T25" fmla="*/ 262 h 939"/>
              <a:gd name="T26" fmla="*/ 1657 w 5382"/>
              <a:gd name="T27" fmla="*/ 274 h 939"/>
              <a:gd name="T28" fmla="*/ 1420 w 5382"/>
              <a:gd name="T29" fmla="*/ 453 h 939"/>
              <a:gd name="T30" fmla="*/ 1323 w 5382"/>
              <a:gd name="T31" fmla="*/ 593 h 939"/>
              <a:gd name="T32" fmla="*/ 1176 w 5382"/>
              <a:gd name="T33" fmla="*/ 593 h 939"/>
              <a:gd name="T34" fmla="*/ 1657 w 5382"/>
              <a:gd name="T35" fmla="*/ 274 h 939"/>
              <a:gd name="T36" fmla="*/ 1576 w 5382"/>
              <a:gd name="T37" fmla="*/ 388 h 939"/>
              <a:gd name="T38" fmla="*/ 3714 w 5382"/>
              <a:gd name="T39" fmla="*/ 127 h 939"/>
              <a:gd name="T40" fmla="*/ 3815 w 5382"/>
              <a:gd name="T41" fmla="*/ 225 h 939"/>
              <a:gd name="T42" fmla="*/ 5083 w 5382"/>
              <a:gd name="T43" fmla="*/ 249 h 939"/>
              <a:gd name="T44" fmla="*/ 4736 w 5382"/>
              <a:gd name="T45" fmla="*/ 811 h 939"/>
              <a:gd name="T46" fmla="*/ 4474 w 5382"/>
              <a:gd name="T47" fmla="*/ 244 h 939"/>
              <a:gd name="T48" fmla="*/ 4071 w 5382"/>
              <a:gd name="T49" fmla="*/ 262 h 939"/>
              <a:gd name="T50" fmla="*/ 3904 w 5382"/>
              <a:gd name="T51" fmla="*/ 708 h 939"/>
              <a:gd name="T52" fmla="*/ 3732 w 5382"/>
              <a:gd name="T53" fmla="*/ 262 h 939"/>
              <a:gd name="T54" fmla="*/ 3732 w 5382"/>
              <a:gd name="T55" fmla="*/ 730 h 939"/>
              <a:gd name="T56" fmla="*/ 3562 w 5382"/>
              <a:gd name="T57" fmla="*/ 726 h 939"/>
              <a:gd name="T58" fmla="*/ 3390 w 5382"/>
              <a:gd name="T59" fmla="*/ 47 h 939"/>
              <a:gd name="T60" fmla="*/ 3390 w 5382"/>
              <a:gd name="T61" fmla="*/ 748 h 939"/>
              <a:gd name="T62" fmla="*/ 3900 w 5382"/>
              <a:gd name="T63" fmla="*/ 914 h 939"/>
              <a:gd name="T64" fmla="*/ 4246 w 5382"/>
              <a:gd name="T65" fmla="*/ 923 h 939"/>
              <a:gd name="T66" fmla="*/ 4479 w 5382"/>
              <a:gd name="T67" fmla="*/ 479 h 939"/>
              <a:gd name="T68" fmla="*/ 4479 w 5382"/>
              <a:gd name="T69" fmla="*/ 748 h 939"/>
              <a:gd name="T70" fmla="*/ 5096 w 5382"/>
              <a:gd name="T71" fmla="*/ 934 h 939"/>
              <a:gd name="T72" fmla="*/ 5300 w 5382"/>
              <a:gd name="T73" fmla="*/ 747 h 939"/>
              <a:gd name="T74" fmla="*/ 5380 w 5382"/>
              <a:gd name="T75" fmla="*/ 633 h 939"/>
              <a:gd name="T76" fmla="*/ 5083 w 5382"/>
              <a:gd name="T77" fmla="*/ 366 h 939"/>
              <a:gd name="T78" fmla="*/ 1197 w 5382"/>
              <a:gd name="T79" fmla="*/ 156 h 939"/>
              <a:gd name="T80" fmla="*/ 629 w 5382"/>
              <a:gd name="T81" fmla="*/ 354 h 939"/>
              <a:gd name="T82" fmla="*/ 255 w 5382"/>
              <a:gd name="T83" fmla="*/ 922 h 939"/>
              <a:gd name="T84" fmla="*/ 0 w 5382"/>
              <a:gd name="T85" fmla="*/ 115 h 939"/>
              <a:gd name="T86" fmla="*/ 376 w 5382"/>
              <a:gd name="T87" fmla="*/ 115 h 939"/>
              <a:gd name="T88" fmla="*/ 399 w 5382"/>
              <a:gd name="T89" fmla="*/ 693 h 939"/>
              <a:gd name="T90" fmla="*/ 901 w 5382"/>
              <a:gd name="T91" fmla="*/ 693 h 939"/>
              <a:gd name="T92" fmla="*/ 976 w 5382"/>
              <a:gd name="T93" fmla="*/ 115 h 939"/>
              <a:gd name="T94" fmla="*/ 1267 w 5382"/>
              <a:gd name="T95" fmla="*/ 0 h 939"/>
              <a:gd name="T96" fmla="*/ 1197 w 5382"/>
              <a:gd name="T97" fmla="*/ 15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2" h="939">
                <a:moveTo>
                  <a:pt x="3208" y="47"/>
                </a:moveTo>
                <a:cubicBezTo>
                  <a:pt x="3107" y="47"/>
                  <a:pt x="3107" y="47"/>
                  <a:pt x="3107" y="47"/>
                </a:cubicBezTo>
                <a:cubicBezTo>
                  <a:pt x="3107" y="302"/>
                  <a:pt x="3107" y="302"/>
                  <a:pt x="3107" y="302"/>
                </a:cubicBezTo>
                <a:cubicBezTo>
                  <a:pt x="3066" y="267"/>
                  <a:pt x="3018" y="245"/>
                  <a:pt x="2933" y="245"/>
                </a:cubicBezTo>
                <a:cubicBezTo>
                  <a:pt x="2791" y="245"/>
                  <a:pt x="2649" y="339"/>
                  <a:pt x="2649" y="601"/>
                </a:cubicBezTo>
                <a:cubicBezTo>
                  <a:pt x="2649" y="681"/>
                  <a:pt x="2664" y="747"/>
                  <a:pt x="2692" y="799"/>
                </a:cubicBezTo>
                <a:cubicBezTo>
                  <a:pt x="2672" y="804"/>
                  <a:pt x="2650" y="808"/>
                  <a:pt x="2628" y="808"/>
                </a:cubicBezTo>
                <a:cubicBezTo>
                  <a:pt x="2571" y="808"/>
                  <a:pt x="2544" y="790"/>
                  <a:pt x="2544" y="724"/>
                </a:cubicBezTo>
                <a:cubicBezTo>
                  <a:pt x="2544" y="553"/>
                  <a:pt x="2544" y="553"/>
                  <a:pt x="2544" y="553"/>
                </a:cubicBezTo>
                <a:cubicBezTo>
                  <a:pt x="2543" y="553"/>
                  <a:pt x="2543" y="553"/>
                  <a:pt x="2543" y="553"/>
                </a:cubicBezTo>
                <a:cubicBezTo>
                  <a:pt x="2543" y="151"/>
                  <a:pt x="2543" y="151"/>
                  <a:pt x="2543" y="151"/>
                </a:cubicBezTo>
                <a:cubicBezTo>
                  <a:pt x="2543" y="62"/>
                  <a:pt x="2533" y="47"/>
                  <a:pt x="2471" y="47"/>
                </a:cubicBezTo>
                <a:cubicBezTo>
                  <a:pt x="2371" y="47"/>
                  <a:pt x="2371" y="47"/>
                  <a:pt x="2371" y="47"/>
                </a:cubicBezTo>
                <a:cubicBezTo>
                  <a:pt x="2371" y="553"/>
                  <a:pt x="2371" y="553"/>
                  <a:pt x="2371" y="553"/>
                </a:cubicBezTo>
                <a:cubicBezTo>
                  <a:pt x="2371" y="725"/>
                  <a:pt x="2371" y="725"/>
                  <a:pt x="2371" y="725"/>
                </a:cubicBezTo>
                <a:cubicBezTo>
                  <a:pt x="2371" y="746"/>
                  <a:pt x="2371" y="746"/>
                  <a:pt x="2371" y="746"/>
                </a:cubicBezTo>
                <a:cubicBezTo>
                  <a:pt x="2371" y="895"/>
                  <a:pt x="2443" y="932"/>
                  <a:pt x="2539" y="932"/>
                </a:cubicBezTo>
                <a:cubicBezTo>
                  <a:pt x="2614" y="932"/>
                  <a:pt x="2690" y="907"/>
                  <a:pt x="2749" y="872"/>
                </a:cubicBezTo>
                <a:cubicBezTo>
                  <a:pt x="2794" y="912"/>
                  <a:pt x="2852" y="932"/>
                  <a:pt x="2916" y="932"/>
                </a:cubicBezTo>
                <a:cubicBezTo>
                  <a:pt x="3003" y="932"/>
                  <a:pt x="3067" y="895"/>
                  <a:pt x="3111" y="847"/>
                </a:cubicBezTo>
                <a:cubicBezTo>
                  <a:pt x="3118" y="909"/>
                  <a:pt x="3135" y="923"/>
                  <a:pt x="3164" y="923"/>
                </a:cubicBezTo>
                <a:cubicBezTo>
                  <a:pt x="3280" y="923"/>
                  <a:pt x="3280" y="923"/>
                  <a:pt x="3280" y="923"/>
                </a:cubicBezTo>
                <a:cubicBezTo>
                  <a:pt x="3280" y="151"/>
                  <a:pt x="3280" y="151"/>
                  <a:pt x="3280" y="151"/>
                </a:cubicBezTo>
                <a:cubicBezTo>
                  <a:pt x="3280" y="63"/>
                  <a:pt x="3270" y="47"/>
                  <a:pt x="3208" y="47"/>
                </a:cubicBezTo>
                <a:close/>
                <a:moveTo>
                  <a:pt x="3107" y="744"/>
                </a:moveTo>
                <a:cubicBezTo>
                  <a:pt x="3060" y="783"/>
                  <a:pt x="3023" y="803"/>
                  <a:pt x="2968" y="803"/>
                </a:cubicBezTo>
                <a:cubicBezTo>
                  <a:pt x="2880" y="803"/>
                  <a:pt x="2837" y="744"/>
                  <a:pt x="2837" y="592"/>
                </a:cubicBezTo>
                <a:cubicBezTo>
                  <a:pt x="2837" y="426"/>
                  <a:pt x="2914" y="388"/>
                  <a:pt x="2990" y="388"/>
                </a:cubicBezTo>
                <a:cubicBezTo>
                  <a:pt x="3041" y="388"/>
                  <a:pt x="3078" y="399"/>
                  <a:pt x="3107" y="421"/>
                </a:cubicBezTo>
                <a:lnTo>
                  <a:pt x="3107" y="744"/>
                </a:lnTo>
                <a:close/>
                <a:moveTo>
                  <a:pt x="2273" y="250"/>
                </a:moveTo>
                <a:cubicBezTo>
                  <a:pt x="2287" y="250"/>
                  <a:pt x="2301" y="253"/>
                  <a:pt x="2313" y="257"/>
                </a:cubicBezTo>
                <a:cubicBezTo>
                  <a:pt x="2313" y="403"/>
                  <a:pt x="2313" y="403"/>
                  <a:pt x="2313" y="403"/>
                </a:cubicBezTo>
                <a:cubicBezTo>
                  <a:pt x="2282" y="403"/>
                  <a:pt x="2282" y="403"/>
                  <a:pt x="2282" y="403"/>
                </a:cubicBezTo>
                <a:cubicBezTo>
                  <a:pt x="2190" y="403"/>
                  <a:pt x="2126" y="423"/>
                  <a:pt x="2090" y="442"/>
                </a:cubicBezTo>
                <a:cubicBezTo>
                  <a:pt x="2090" y="923"/>
                  <a:pt x="2090" y="923"/>
                  <a:pt x="2090" y="923"/>
                </a:cubicBezTo>
                <a:cubicBezTo>
                  <a:pt x="1915" y="923"/>
                  <a:pt x="1915" y="923"/>
                  <a:pt x="1915" y="923"/>
                </a:cubicBezTo>
                <a:cubicBezTo>
                  <a:pt x="1915" y="262"/>
                  <a:pt x="1915" y="262"/>
                  <a:pt x="1915" y="262"/>
                </a:cubicBezTo>
                <a:cubicBezTo>
                  <a:pt x="2031" y="262"/>
                  <a:pt x="2031" y="262"/>
                  <a:pt x="2031" y="262"/>
                </a:cubicBezTo>
                <a:cubicBezTo>
                  <a:pt x="2062" y="262"/>
                  <a:pt x="2081" y="271"/>
                  <a:pt x="2088" y="337"/>
                </a:cubicBezTo>
                <a:cubicBezTo>
                  <a:pt x="2130" y="292"/>
                  <a:pt x="2190" y="250"/>
                  <a:pt x="2273" y="250"/>
                </a:cubicBezTo>
                <a:close/>
                <a:moveTo>
                  <a:pt x="1657" y="274"/>
                </a:moveTo>
                <a:cubicBezTo>
                  <a:pt x="1616" y="256"/>
                  <a:pt x="1570" y="246"/>
                  <a:pt x="1523" y="246"/>
                </a:cubicBezTo>
                <a:cubicBezTo>
                  <a:pt x="1511" y="246"/>
                  <a:pt x="1498" y="247"/>
                  <a:pt x="1487" y="248"/>
                </a:cubicBezTo>
                <a:cubicBezTo>
                  <a:pt x="1444" y="306"/>
                  <a:pt x="1420" y="376"/>
                  <a:pt x="1420" y="453"/>
                </a:cubicBezTo>
                <a:cubicBezTo>
                  <a:pt x="1420" y="596"/>
                  <a:pt x="1507" y="719"/>
                  <a:pt x="1631" y="772"/>
                </a:cubicBezTo>
                <a:cubicBezTo>
                  <a:pt x="1600" y="794"/>
                  <a:pt x="1563" y="807"/>
                  <a:pt x="1523" y="807"/>
                </a:cubicBezTo>
                <a:cubicBezTo>
                  <a:pt x="1412" y="807"/>
                  <a:pt x="1323" y="711"/>
                  <a:pt x="1323" y="593"/>
                </a:cubicBezTo>
                <a:cubicBezTo>
                  <a:pt x="1323" y="542"/>
                  <a:pt x="1340" y="495"/>
                  <a:pt x="1367" y="459"/>
                </a:cubicBezTo>
                <a:cubicBezTo>
                  <a:pt x="1367" y="405"/>
                  <a:pt x="1386" y="306"/>
                  <a:pt x="1415" y="264"/>
                </a:cubicBezTo>
                <a:cubicBezTo>
                  <a:pt x="1275" y="309"/>
                  <a:pt x="1176" y="441"/>
                  <a:pt x="1176" y="593"/>
                </a:cubicBezTo>
                <a:cubicBezTo>
                  <a:pt x="1176" y="785"/>
                  <a:pt x="1334" y="939"/>
                  <a:pt x="1523" y="939"/>
                </a:cubicBezTo>
                <a:cubicBezTo>
                  <a:pt x="1712" y="939"/>
                  <a:pt x="1869" y="785"/>
                  <a:pt x="1869" y="593"/>
                </a:cubicBezTo>
                <a:cubicBezTo>
                  <a:pt x="1869" y="450"/>
                  <a:pt x="1782" y="326"/>
                  <a:pt x="1657" y="274"/>
                </a:cubicBezTo>
                <a:close/>
                <a:moveTo>
                  <a:pt x="1713" y="658"/>
                </a:moveTo>
                <a:cubicBezTo>
                  <a:pt x="1628" y="633"/>
                  <a:pt x="1566" y="551"/>
                  <a:pt x="1566" y="453"/>
                </a:cubicBezTo>
                <a:cubicBezTo>
                  <a:pt x="1566" y="430"/>
                  <a:pt x="1570" y="408"/>
                  <a:pt x="1576" y="388"/>
                </a:cubicBezTo>
                <a:cubicBezTo>
                  <a:pt x="1661" y="412"/>
                  <a:pt x="1723" y="495"/>
                  <a:pt x="1723" y="593"/>
                </a:cubicBezTo>
                <a:cubicBezTo>
                  <a:pt x="1723" y="616"/>
                  <a:pt x="1719" y="638"/>
                  <a:pt x="1713" y="658"/>
                </a:cubicBezTo>
                <a:close/>
                <a:moveTo>
                  <a:pt x="3714" y="127"/>
                </a:moveTo>
                <a:cubicBezTo>
                  <a:pt x="3714" y="73"/>
                  <a:pt x="3759" y="28"/>
                  <a:pt x="3815" y="28"/>
                </a:cubicBezTo>
                <a:cubicBezTo>
                  <a:pt x="3871" y="28"/>
                  <a:pt x="3916" y="73"/>
                  <a:pt x="3916" y="127"/>
                </a:cubicBezTo>
                <a:cubicBezTo>
                  <a:pt x="3916" y="182"/>
                  <a:pt x="3871" y="225"/>
                  <a:pt x="3815" y="225"/>
                </a:cubicBezTo>
                <a:cubicBezTo>
                  <a:pt x="3759" y="225"/>
                  <a:pt x="3714" y="182"/>
                  <a:pt x="3714" y="127"/>
                </a:cubicBezTo>
                <a:close/>
                <a:moveTo>
                  <a:pt x="5382" y="576"/>
                </a:moveTo>
                <a:cubicBezTo>
                  <a:pt x="5382" y="357"/>
                  <a:pt x="5278" y="249"/>
                  <a:pt x="5083" y="249"/>
                </a:cubicBezTo>
                <a:cubicBezTo>
                  <a:pt x="4898" y="249"/>
                  <a:pt x="4758" y="381"/>
                  <a:pt x="4758" y="595"/>
                </a:cubicBezTo>
                <a:cubicBezTo>
                  <a:pt x="4758" y="676"/>
                  <a:pt x="4776" y="744"/>
                  <a:pt x="4810" y="798"/>
                </a:cubicBezTo>
                <a:cubicBezTo>
                  <a:pt x="4786" y="805"/>
                  <a:pt x="4761" y="811"/>
                  <a:pt x="4736" y="811"/>
                </a:cubicBezTo>
                <a:cubicBezTo>
                  <a:pt x="4686" y="811"/>
                  <a:pt x="4659" y="796"/>
                  <a:pt x="4653" y="749"/>
                </a:cubicBezTo>
                <a:cubicBezTo>
                  <a:pt x="4653" y="430"/>
                  <a:pt x="4653" y="430"/>
                  <a:pt x="4653" y="430"/>
                </a:cubicBezTo>
                <a:cubicBezTo>
                  <a:pt x="4653" y="281"/>
                  <a:pt x="4571" y="244"/>
                  <a:pt x="4474" y="244"/>
                </a:cubicBezTo>
                <a:cubicBezTo>
                  <a:pt x="4385" y="244"/>
                  <a:pt x="4305" y="281"/>
                  <a:pt x="4243" y="327"/>
                </a:cubicBezTo>
                <a:cubicBezTo>
                  <a:pt x="4236" y="270"/>
                  <a:pt x="4218" y="262"/>
                  <a:pt x="4187" y="262"/>
                </a:cubicBezTo>
                <a:cubicBezTo>
                  <a:pt x="4071" y="262"/>
                  <a:pt x="4071" y="262"/>
                  <a:pt x="4071" y="262"/>
                </a:cubicBezTo>
                <a:cubicBezTo>
                  <a:pt x="4071" y="775"/>
                  <a:pt x="4071" y="775"/>
                  <a:pt x="4071" y="775"/>
                </a:cubicBezTo>
                <a:cubicBezTo>
                  <a:pt x="4045" y="783"/>
                  <a:pt x="4018" y="790"/>
                  <a:pt x="3988" y="790"/>
                </a:cubicBezTo>
                <a:cubicBezTo>
                  <a:pt x="3932" y="790"/>
                  <a:pt x="3905" y="772"/>
                  <a:pt x="3904" y="708"/>
                </a:cubicBezTo>
                <a:cubicBezTo>
                  <a:pt x="3904" y="384"/>
                  <a:pt x="3904" y="384"/>
                  <a:pt x="3904" y="384"/>
                </a:cubicBezTo>
                <a:cubicBezTo>
                  <a:pt x="3904" y="283"/>
                  <a:pt x="3895" y="262"/>
                  <a:pt x="3835" y="262"/>
                </a:cubicBezTo>
                <a:cubicBezTo>
                  <a:pt x="3732" y="262"/>
                  <a:pt x="3732" y="262"/>
                  <a:pt x="3732" y="262"/>
                </a:cubicBezTo>
                <a:cubicBezTo>
                  <a:pt x="3732" y="535"/>
                  <a:pt x="3732" y="535"/>
                  <a:pt x="3732" y="535"/>
                </a:cubicBezTo>
                <a:cubicBezTo>
                  <a:pt x="3732" y="728"/>
                  <a:pt x="3732" y="728"/>
                  <a:pt x="3732" y="728"/>
                </a:cubicBezTo>
                <a:cubicBezTo>
                  <a:pt x="3732" y="730"/>
                  <a:pt x="3732" y="730"/>
                  <a:pt x="3732" y="730"/>
                </a:cubicBezTo>
                <a:cubicBezTo>
                  <a:pt x="3732" y="794"/>
                  <a:pt x="3732" y="794"/>
                  <a:pt x="3732" y="794"/>
                </a:cubicBezTo>
                <a:cubicBezTo>
                  <a:pt x="3705" y="803"/>
                  <a:pt x="3676" y="811"/>
                  <a:pt x="3646" y="811"/>
                </a:cubicBezTo>
                <a:cubicBezTo>
                  <a:pt x="3589" y="811"/>
                  <a:pt x="3562" y="792"/>
                  <a:pt x="3562" y="726"/>
                </a:cubicBezTo>
                <a:cubicBezTo>
                  <a:pt x="3562" y="151"/>
                  <a:pt x="3562" y="151"/>
                  <a:pt x="3562" y="151"/>
                </a:cubicBezTo>
                <a:cubicBezTo>
                  <a:pt x="3562" y="62"/>
                  <a:pt x="3551" y="47"/>
                  <a:pt x="3489" y="47"/>
                </a:cubicBezTo>
                <a:cubicBezTo>
                  <a:pt x="3390" y="47"/>
                  <a:pt x="3390" y="47"/>
                  <a:pt x="3390" y="47"/>
                </a:cubicBezTo>
                <a:cubicBezTo>
                  <a:pt x="3390" y="556"/>
                  <a:pt x="3390" y="556"/>
                  <a:pt x="3390" y="556"/>
                </a:cubicBezTo>
                <a:cubicBezTo>
                  <a:pt x="3390" y="725"/>
                  <a:pt x="3390" y="725"/>
                  <a:pt x="3390" y="725"/>
                </a:cubicBezTo>
                <a:cubicBezTo>
                  <a:pt x="3390" y="748"/>
                  <a:pt x="3390" y="748"/>
                  <a:pt x="3390" y="748"/>
                </a:cubicBezTo>
                <a:cubicBezTo>
                  <a:pt x="3390" y="897"/>
                  <a:pt x="3461" y="934"/>
                  <a:pt x="3558" y="934"/>
                </a:cubicBezTo>
                <a:cubicBezTo>
                  <a:pt x="3635" y="934"/>
                  <a:pt x="3714" y="907"/>
                  <a:pt x="3774" y="871"/>
                </a:cubicBezTo>
                <a:cubicBezTo>
                  <a:pt x="3804" y="903"/>
                  <a:pt x="3848" y="914"/>
                  <a:pt x="3900" y="914"/>
                </a:cubicBezTo>
                <a:cubicBezTo>
                  <a:pt x="3959" y="914"/>
                  <a:pt x="4019" y="898"/>
                  <a:pt x="4071" y="874"/>
                </a:cubicBezTo>
                <a:cubicBezTo>
                  <a:pt x="4071" y="923"/>
                  <a:pt x="4071" y="923"/>
                  <a:pt x="4071" y="923"/>
                </a:cubicBezTo>
                <a:cubicBezTo>
                  <a:pt x="4246" y="923"/>
                  <a:pt x="4246" y="923"/>
                  <a:pt x="4246" y="923"/>
                </a:cubicBezTo>
                <a:cubicBezTo>
                  <a:pt x="4246" y="425"/>
                  <a:pt x="4246" y="425"/>
                  <a:pt x="4246" y="425"/>
                </a:cubicBezTo>
                <a:cubicBezTo>
                  <a:pt x="4288" y="409"/>
                  <a:pt x="4340" y="394"/>
                  <a:pt x="4397" y="394"/>
                </a:cubicBezTo>
                <a:cubicBezTo>
                  <a:pt x="4454" y="394"/>
                  <a:pt x="4479" y="414"/>
                  <a:pt x="4479" y="479"/>
                </a:cubicBezTo>
                <a:cubicBezTo>
                  <a:pt x="4479" y="556"/>
                  <a:pt x="4479" y="556"/>
                  <a:pt x="4479" y="556"/>
                </a:cubicBezTo>
                <a:cubicBezTo>
                  <a:pt x="4479" y="556"/>
                  <a:pt x="4479" y="556"/>
                  <a:pt x="4479" y="556"/>
                </a:cubicBezTo>
                <a:cubicBezTo>
                  <a:pt x="4479" y="748"/>
                  <a:pt x="4479" y="748"/>
                  <a:pt x="4479" y="748"/>
                </a:cubicBezTo>
                <a:cubicBezTo>
                  <a:pt x="4479" y="897"/>
                  <a:pt x="4551" y="934"/>
                  <a:pt x="4647" y="934"/>
                </a:cubicBezTo>
                <a:cubicBezTo>
                  <a:pt x="4727" y="934"/>
                  <a:pt x="4809" y="905"/>
                  <a:pt x="4870" y="866"/>
                </a:cubicBezTo>
                <a:cubicBezTo>
                  <a:pt x="4926" y="910"/>
                  <a:pt x="5002" y="934"/>
                  <a:pt x="5096" y="934"/>
                </a:cubicBezTo>
                <a:cubicBezTo>
                  <a:pt x="5229" y="934"/>
                  <a:pt x="5304" y="900"/>
                  <a:pt x="5357" y="869"/>
                </a:cubicBezTo>
                <a:cubicBezTo>
                  <a:pt x="5357" y="747"/>
                  <a:pt x="5357" y="747"/>
                  <a:pt x="5357" y="747"/>
                </a:cubicBezTo>
                <a:cubicBezTo>
                  <a:pt x="5300" y="747"/>
                  <a:pt x="5300" y="747"/>
                  <a:pt x="5300" y="747"/>
                </a:cubicBezTo>
                <a:cubicBezTo>
                  <a:pt x="5257" y="779"/>
                  <a:pt x="5199" y="803"/>
                  <a:pt x="5123" y="803"/>
                </a:cubicBezTo>
                <a:cubicBezTo>
                  <a:pt x="5021" y="803"/>
                  <a:pt x="4957" y="766"/>
                  <a:pt x="4949" y="633"/>
                </a:cubicBezTo>
                <a:cubicBezTo>
                  <a:pt x="5380" y="633"/>
                  <a:pt x="5380" y="633"/>
                  <a:pt x="5380" y="633"/>
                </a:cubicBezTo>
                <a:cubicBezTo>
                  <a:pt x="5380" y="627"/>
                  <a:pt x="5382" y="599"/>
                  <a:pt x="5382" y="576"/>
                </a:cubicBezTo>
                <a:close/>
                <a:moveTo>
                  <a:pt x="4951" y="522"/>
                </a:moveTo>
                <a:cubicBezTo>
                  <a:pt x="4965" y="398"/>
                  <a:pt x="5018" y="366"/>
                  <a:pt x="5083" y="366"/>
                </a:cubicBezTo>
                <a:cubicBezTo>
                  <a:pt x="5155" y="366"/>
                  <a:pt x="5196" y="404"/>
                  <a:pt x="5200" y="522"/>
                </a:cubicBezTo>
                <a:lnTo>
                  <a:pt x="4951" y="522"/>
                </a:lnTo>
                <a:close/>
                <a:moveTo>
                  <a:pt x="1197" y="156"/>
                </a:moveTo>
                <a:cubicBezTo>
                  <a:pt x="999" y="922"/>
                  <a:pt x="999" y="922"/>
                  <a:pt x="999" y="922"/>
                </a:cubicBezTo>
                <a:cubicBezTo>
                  <a:pt x="770" y="922"/>
                  <a:pt x="770" y="922"/>
                  <a:pt x="770" y="922"/>
                </a:cubicBezTo>
                <a:cubicBezTo>
                  <a:pt x="629" y="354"/>
                  <a:pt x="629" y="354"/>
                  <a:pt x="629" y="354"/>
                </a:cubicBezTo>
                <a:cubicBezTo>
                  <a:pt x="626" y="354"/>
                  <a:pt x="626" y="354"/>
                  <a:pt x="626" y="354"/>
                </a:cubicBezTo>
                <a:cubicBezTo>
                  <a:pt x="483" y="922"/>
                  <a:pt x="483" y="922"/>
                  <a:pt x="483" y="922"/>
                </a:cubicBezTo>
                <a:cubicBezTo>
                  <a:pt x="255" y="922"/>
                  <a:pt x="255" y="922"/>
                  <a:pt x="255" y="922"/>
                </a:cubicBezTo>
                <a:cubicBezTo>
                  <a:pt x="65" y="151"/>
                  <a:pt x="65" y="151"/>
                  <a:pt x="65" y="151"/>
                </a:cubicBezTo>
                <a:cubicBezTo>
                  <a:pt x="57" y="131"/>
                  <a:pt x="41" y="115"/>
                  <a:pt x="21" y="115"/>
                </a:cubicBezTo>
                <a:cubicBezTo>
                  <a:pt x="0" y="115"/>
                  <a:pt x="0" y="115"/>
                  <a:pt x="0" y="115"/>
                </a:cubicBezTo>
                <a:cubicBezTo>
                  <a:pt x="0" y="0"/>
                  <a:pt x="0" y="0"/>
                  <a:pt x="0" y="0"/>
                </a:cubicBezTo>
                <a:cubicBezTo>
                  <a:pt x="376" y="0"/>
                  <a:pt x="376" y="0"/>
                  <a:pt x="376" y="0"/>
                </a:cubicBezTo>
                <a:cubicBezTo>
                  <a:pt x="376" y="115"/>
                  <a:pt x="376" y="115"/>
                  <a:pt x="376" y="115"/>
                </a:cubicBezTo>
                <a:cubicBezTo>
                  <a:pt x="266" y="115"/>
                  <a:pt x="266" y="115"/>
                  <a:pt x="266" y="115"/>
                </a:cubicBezTo>
                <a:cubicBezTo>
                  <a:pt x="396" y="693"/>
                  <a:pt x="396" y="693"/>
                  <a:pt x="396" y="693"/>
                </a:cubicBezTo>
                <a:cubicBezTo>
                  <a:pt x="399" y="693"/>
                  <a:pt x="399" y="693"/>
                  <a:pt x="399" y="693"/>
                </a:cubicBezTo>
                <a:cubicBezTo>
                  <a:pt x="572" y="0"/>
                  <a:pt x="572" y="0"/>
                  <a:pt x="572" y="0"/>
                </a:cubicBezTo>
                <a:cubicBezTo>
                  <a:pt x="730" y="0"/>
                  <a:pt x="730" y="0"/>
                  <a:pt x="730" y="0"/>
                </a:cubicBezTo>
                <a:cubicBezTo>
                  <a:pt x="901" y="693"/>
                  <a:pt x="901" y="693"/>
                  <a:pt x="901" y="693"/>
                </a:cubicBezTo>
                <a:cubicBezTo>
                  <a:pt x="904" y="693"/>
                  <a:pt x="904" y="693"/>
                  <a:pt x="904" y="693"/>
                </a:cubicBezTo>
                <a:cubicBezTo>
                  <a:pt x="1021" y="205"/>
                  <a:pt x="1021" y="205"/>
                  <a:pt x="1021" y="205"/>
                </a:cubicBezTo>
                <a:cubicBezTo>
                  <a:pt x="1041" y="147"/>
                  <a:pt x="1027" y="115"/>
                  <a:pt x="976" y="115"/>
                </a:cubicBezTo>
                <a:cubicBezTo>
                  <a:pt x="926" y="115"/>
                  <a:pt x="926" y="115"/>
                  <a:pt x="926" y="115"/>
                </a:cubicBezTo>
                <a:cubicBezTo>
                  <a:pt x="926" y="0"/>
                  <a:pt x="926" y="0"/>
                  <a:pt x="926" y="0"/>
                </a:cubicBezTo>
                <a:cubicBezTo>
                  <a:pt x="1267" y="0"/>
                  <a:pt x="1267" y="0"/>
                  <a:pt x="1267" y="0"/>
                </a:cubicBezTo>
                <a:cubicBezTo>
                  <a:pt x="1267" y="115"/>
                  <a:pt x="1267" y="115"/>
                  <a:pt x="1267" y="115"/>
                </a:cubicBezTo>
                <a:cubicBezTo>
                  <a:pt x="1248" y="115"/>
                  <a:pt x="1248" y="115"/>
                  <a:pt x="1248" y="115"/>
                </a:cubicBezTo>
                <a:cubicBezTo>
                  <a:pt x="1225" y="115"/>
                  <a:pt x="1205" y="132"/>
                  <a:pt x="1197" y="156"/>
                </a:cubicBezTo>
                <a:close/>
              </a:path>
            </a:pathLst>
          </a:custGeom>
          <a:solidFill>
            <a:srgbClr val="0066A1"/>
          </a:solidFill>
          <a:ln>
            <a:noFill/>
          </a:ln>
        </p:spPr>
        <p:txBody>
          <a:bodyPr vert="horz" wrap="square" lIns="91440" tIns="45720" rIns="91440" bIns="45720" numCol="1" anchor="t" anchorCtr="0" compatLnSpc="1">
            <a:prstTxWarp prst="textNoShape">
              <a:avLst/>
            </a:prstTxWarp>
          </a:bodyPr>
          <a:lstStyle>
            <a:lvl1pPr marL="270000" indent="-270000" algn="l" defTabSz="914400" rtl="0" eaLnBrk="1" latinLnBrk="0" hangingPunct="1">
              <a:spcBef>
                <a:spcPts val="0"/>
              </a:spcBef>
              <a:buFont typeface="Arial" pitchFamily="34" charset="0"/>
              <a:buChar char="•"/>
              <a:defRPr sz="2000" b="0" kern="1200">
                <a:solidFill>
                  <a:schemeClr val="tx1"/>
                </a:solidFill>
                <a:latin typeface="+mn-lt"/>
                <a:ea typeface="+mn-ea"/>
                <a:cs typeface="+mn-cs"/>
              </a:defRPr>
            </a:lvl1pPr>
            <a:lvl2pPr marL="540000" indent="-270000" algn="l" defTabSz="914400" rtl="0" eaLnBrk="1" latinLnBrk="0" hangingPunct="1">
              <a:spcBef>
                <a:spcPts val="0"/>
              </a:spcBef>
              <a:buFont typeface="Arial" pitchFamily="34" charset="0"/>
              <a:buChar char="•"/>
              <a:defRPr sz="1800" b="0" kern="1200">
                <a:solidFill>
                  <a:schemeClr val="tx1"/>
                </a:solidFill>
                <a:latin typeface="+mn-lt"/>
                <a:ea typeface="+mn-ea"/>
                <a:cs typeface="+mn-cs"/>
              </a:defRPr>
            </a:lvl2pPr>
            <a:lvl3pPr marL="810000" indent="-270000" algn="l" defTabSz="914400" rtl="0" eaLnBrk="1" latinLnBrk="0" hangingPunct="1">
              <a:spcBef>
                <a:spcPts val="0"/>
              </a:spcBef>
              <a:buFont typeface="Arial" pitchFamily="34" charset="0"/>
              <a:buChar char="•"/>
              <a:defRPr sz="1600" b="0" kern="1200" baseline="0">
                <a:solidFill>
                  <a:schemeClr val="tx1"/>
                </a:solidFill>
                <a:latin typeface="+mn-lt"/>
                <a:ea typeface="+mn-ea"/>
                <a:cs typeface="+mn-cs"/>
              </a:defRPr>
            </a:lvl3pPr>
            <a:lvl4pPr marL="0" indent="0" algn="l" defTabSz="914400" rtl="0" eaLnBrk="1" latinLnBrk="0" hangingPunct="1">
              <a:spcBef>
                <a:spcPts val="0"/>
              </a:spcBef>
              <a:buFont typeface="Aria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70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540000" indent="0" algn="l" defTabSz="914400" rtl="0" eaLnBrk="1" latinLnBrk="0" hangingPunct="1">
              <a:spcBef>
                <a:spcPts val="0"/>
              </a:spcBef>
              <a:buFont typeface="Arial" pitchFamily="34" charset="0"/>
              <a:buNone/>
              <a:defRPr sz="1800" kern="1200" baseline="0">
                <a:solidFill>
                  <a:schemeClr val="tx1"/>
                </a:solidFill>
                <a:latin typeface="+mn-lt"/>
                <a:ea typeface="+mn-ea"/>
                <a:cs typeface="+mn-cs"/>
              </a:defRPr>
            </a:lvl7pPr>
            <a:lvl8pPr marL="810000" indent="0" algn="l" defTabSz="914400" rtl="0" eaLnBrk="1" latinLnBrk="0" hangingPunct="1">
              <a:spcBef>
                <a:spcPts val="0"/>
              </a:spcBef>
              <a:buFont typeface="Arial" pitchFamily="34" charset="0"/>
              <a:buNone/>
              <a:defRPr sz="1600" kern="1200" baseline="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a:lstStyle>
          <a:p>
            <a:pPr marL="0" lvl="0" indent="0">
              <a:buFontTx/>
              <a:buNone/>
            </a:pPr>
            <a:r>
              <a:rPr lang="en-GB"/>
              <a:t> </a:t>
            </a:r>
            <a:endParaRPr lang="en-GB" dirty="0"/>
          </a:p>
        </p:txBody>
      </p:sp>
      <p:sp>
        <p:nvSpPr>
          <p:cNvPr id="12" name="LS_Santeos  (JU-Free) " hidden="1">
            <a:extLst>
              <a:ext uri="{FF2B5EF4-FFF2-40B4-BE49-F238E27FC236}">
                <a16:creationId xmlns:a16="http://schemas.microsoft.com/office/drawing/2014/main" xmlns="" id="{66F47A16-81D2-448F-B823-AD1F99B3811E}"/>
              </a:ext>
            </a:extLst>
          </p:cNvPr>
          <p:cNvSpPr>
            <a:spLocks noChangeAspect="1"/>
          </p:cNvSpPr>
          <p:nvPr/>
        </p:nvSpPr>
        <p:spPr bwMode="auto">
          <a:xfrm>
            <a:off x="7857464" y="4722302"/>
            <a:ext cx="1071034" cy="288000"/>
          </a:xfrm>
          <a:custGeom>
            <a:avLst/>
            <a:gdLst>
              <a:gd name="T0" fmla="*/ 2049 w 4630"/>
              <a:gd name="T1" fmla="*/ 1233 h 1246"/>
              <a:gd name="T2" fmla="*/ 2105 w 4630"/>
              <a:gd name="T3" fmla="*/ 1209 h 1246"/>
              <a:gd name="T4" fmla="*/ 2051 w 4630"/>
              <a:gd name="T5" fmla="*/ 1121 h 1246"/>
              <a:gd name="T6" fmla="*/ 2387 w 4630"/>
              <a:gd name="T7" fmla="*/ 1051 h 1246"/>
              <a:gd name="T8" fmla="*/ 2329 w 4630"/>
              <a:gd name="T9" fmla="*/ 1073 h 1246"/>
              <a:gd name="T10" fmla="*/ 2256 w 4630"/>
              <a:gd name="T11" fmla="*/ 1139 h 1246"/>
              <a:gd name="T12" fmla="*/ 2365 w 4630"/>
              <a:gd name="T13" fmla="*/ 1214 h 1246"/>
              <a:gd name="T14" fmla="*/ 2359 w 4630"/>
              <a:gd name="T15" fmla="*/ 1190 h 1246"/>
              <a:gd name="T16" fmla="*/ 2331 w 4630"/>
              <a:gd name="T17" fmla="*/ 1154 h 1246"/>
              <a:gd name="T18" fmla="*/ 1909 w 4630"/>
              <a:gd name="T19" fmla="*/ 1242 h 1246"/>
              <a:gd name="T20" fmla="*/ 1772 w 4630"/>
              <a:gd name="T21" fmla="*/ 1242 h 1246"/>
              <a:gd name="T22" fmla="*/ 1950 w 4630"/>
              <a:gd name="T23" fmla="*/ 1071 h 1246"/>
              <a:gd name="T24" fmla="*/ 2082 w 4630"/>
              <a:gd name="T25" fmla="*/ 722 h 1246"/>
              <a:gd name="T26" fmla="*/ 1791 w 4630"/>
              <a:gd name="T27" fmla="*/ 319 h 1246"/>
              <a:gd name="T28" fmla="*/ 1439 w 4630"/>
              <a:gd name="T29" fmla="*/ 722 h 1246"/>
              <a:gd name="T30" fmla="*/ 4322 w 4630"/>
              <a:gd name="T31" fmla="*/ 869 h 1246"/>
              <a:gd name="T32" fmla="*/ 4362 w 4630"/>
              <a:gd name="T33" fmla="*/ 174 h 1246"/>
              <a:gd name="T34" fmla="*/ 4322 w 4630"/>
              <a:gd name="T35" fmla="*/ 869 h 1246"/>
              <a:gd name="T36" fmla="*/ 232 w 4630"/>
              <a:gd name="T37" fmla="*/ 591 h 1246"/>
              <a:gd name="T38" fmla="*/ 323 w 4630"/>
              <a:gd name="T39" fmla="*/ 442 h 1246"/>
              <a:gd name="T40" fmla="*/ 1362 w 4630"/>
              <a:gd name="T41" fmla="*/ 1197 h 1246"/>
              <a:gd name="T42" fmla="*/ 1474 w 4630"/>
              <a:gd name="T43" fmla="*/ 1206 h 1246"/>
              <a:gd name="T44" fmla="*/ 1519 w 4630"/>
              <a:gd name="T45" fmla="*/ 1061 h 1246"/>
              <a:gd name="T46" fmla="*/ 1400 w 4630"/>
              <a:gd name="T47" fmla="*/ 1121 h 1246"/>
              <a:gd name="T48" fmla="*/ 1065 w 4630"/>
              <a:gd name="T49" fmla="*/ 402 h 1246"/>
              <a:gd name="T50" fmla="*/ 1333 w 4630"/>
              <a:gd name="T51" fmla="*/ 754 h 1246"/>
              <a:gd name="T52" fmla="*/ 1065 w 4630"/>
              <a:gd name="T53" fmla="*/ 710 h 1246"/>
              <a:gd name="T54" fmla="*/ 2226 w 4630"/>
              <a:gd name="T55" fmla="*/ 0 h 1246"/>
              <a:gd name="T56" fmla="*/ 2572 w 4630"/>
              <a:gd name="T57" fmla="*/ 754 h 1246"/>
              <a:gd name="T58" fmla="*/ 3890 w 4630"/>
              <a:gd name="T59" fmla="*/ 965 h 1246"/>
              <a:gd name="T60" fmla="*/ 3664 w 4630"/>
              <a:gd name="T61" fmla="*/ 171 h 1246"/>
              <a:gd name="T62" fmla="*/ 3837 w 4630"/>
              <a:gd name="T63" fmla="*/ 526 h 1246"/>
              <a:gd name="T64" fmla="*/ 3746 w 4630"/>
              <a:gd name="T65" fmla="*/ 1190 h 1246"/>
              <a:gd name="T66" fmla="*/ 4035 w 4630"/>
              <a:gd name="T67" fmla="*/ 1105 h 1246"/>
              <a:gd name="T68" fmla="*/ 4170 w 4630"/>
              <a:gd name="T69" fmla="*/ 1173 h 1246"/>
              <a:gd name="T70" fmla="*/ 4025 w 4630"/>
              <a:gd name="T71" fmla="*/ 1049 h 1246"/>
              <a:gd name="T72" fmla="*/ 4053 w 4630"/>
              <a:gd name="T73" fmla="*/ 1083 h 1246"/>
              <a:gd name="T74" fmla="*/ 4215 w 4630"/>
              <a:gd name="T75" fmla="*/ 1197 h 1246"/>
              <a:gd name="T76" fmla="*/ 4326 w 4630"/>
              <a:gd name="T77" fmla="*/ 1206 h 1246"/>
              <a:gd name="T78" fmla="*/ 4371 w 4630"/>
              <a:gd name="T79" fmla="*/ 1061 h 1246"/>
              <a:gd name="T80" fmla="*/ 4252 w 4630"/>
              <a:gd name="T81" fmla="*/ 1121 h 1246"/>
              <a:gd name="T82" fmla="*/ 4482 w 4630"/>
              <a:gd name="T83" fmla="*/ 1182 h 1246"/>
              <a:gd name="T84" fmla="*/ 4453 w 4630"/>
              <a:gd name="T85" fmla="*/ 1135 h 1246"/>
              <a:gd name="T86" fmla="*/ 4558 w 4630"/>
              <a:gd name="T87" fmla="*/ 1085 h 1246"/>
              <a:gd name="T88" fmla="*/ 4600 w 4630"/>
              <a:gd name="T89" fmla="*/ 1146 h 1246"/>
              <a:gd name="T90" fmla="*/ 3550 w 4630"/>
              <a:gd name="T91" fmla="*/ 1123 h 1246"/>
              <a:gd name="T92" fmla="*/ 3603 w 4630"/>
              <a:gd name="T93" fmla="*/ 1036 h 1246"/>
              <a:gd name="T94" fmla="*/ 3045 w 4630"/>
              <a:gd name="T95" fmla="*/ 1187 h 1246"/>
              <a:gd name="T96" fmla="*/ 3111 w 4630"/>
              <a:gd name="T97" fmla="*/ 1155 h 1246"/>
              <a:gd name="T98" fmla="*/ 3177 w 4630"/>
              <a:gd name="T99" fmla="*/ 1097 h 1246"/>
              <a:gd name="T100" fmla="*/ 3167 w 4630"/>
              <a:gd name="T101" fmla="*/ 1126 h 1246"/>
              <a:gd name="T102" fmla="*/ 2581 w 4630"/>
              <a:gd name="T103" fmla="*/ 1189 h 1246"/>
              <a:gd name="T104" fmla="*/ 2673 w 4630"/>
              <a:gd name="T105" fmla="*/ 1039 h 1246"/>
              <a:gd name="T106" fmla="*/ 2668 w 4630"/>
              <a:gd name="T107" fmla="*/ 1203 h 1246"/>
              <a:gd name="T108" fmla="*/ 2792 w 4630"/>
              <a:gd name="T109" fmla="*/ 1082 h 1246"/>
              <a:gd name="T110" fmla="*/ 2771 w 4630"/>
              <a:gd name="T111" fmla="*/ 1073 h 1246"/>
              <a:gd name="T112" fmla="*/ 3307 w 4630"/>
              <a:gd name="T113" fmla="*/ 1049 h 1246"/>
              <a:gd name="T114" fmla="*/ 3455 w 4630"/>
              <a:gd name="T115" fmla="*/ 1188 h 1246"/>
              <a:gd name="T116" fmla="*/ 3457 w 4630"/>
              <a:gd name="T117" fmla="*/ 1154 h 1246"/>
              <a:gd name="T118" fmla="*/ 3386 w 4630"/>
              <a:gd name="T119" fmla="*/ 1080 h 1246"/>
              <a:gd name="T120" fmla="*/ 2945 w 4630"/>
              <a:gd name="T121" fmla="*/ 171 h 1246"/>
              <a:gd name="T122" fmla="*/ 3071 w 4630"/>
              <a:gd name="T123" fmla="*/ 45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30" h="1246">
                <a:moveTo>
                  <a:pt x="2170" y="1061"/>
                </a:moveTo>
                <a:cubicBezTo>
                  <a:pt x="2161" y="1052"/>
                  <a:pt x="2151" y="1046"/>
                  <a:pt x="2139" y="1042"/>
                </a:cubicBezTo>
                <a:cubicBezTo>
                  <a:pt x="2127" y="1038"/>
                  <a:pt x="2115" y="1036"/>
                  <a:pt x="2102" y="1036"/>
                </a:cubicBezTo>
                <a:cubicBezTo>
                  <a:pt x="2081" y="1036"/>
                  <a:pt x="2064" y="1040"/>
                  <a:pt x="2049" y="1049"/>
                </a:cubicBezTo>
                <a:cubicBezTo>
                  <a:pt x="2034" y="1058"/>
                  <a:pt x="2022" y="1071"/>
                  <a:pt x="2014" y="1086"/>
                </a:cubicBezTo>
                <a:cubicBezTo>
                  <a:pt x="2005" y="1102"/>
                  <a:pt x="2001" y="1121"/>
                  <a:pt x="2001" y="1142"/>
                </a:cubicBezTo>
                <a:cubicBezTo>
                  <a:pt x="2001" y="1163"/>
                  <a:pt x="2005" y="1181"/>
                  <a:pt x="2014" y="1197"/>
                </a:cubicBezTo>
                <a:cubicBezTo>
                  <a:pt x="2022" y="1213"/>
                  <a:pt x="2034" y="1225"/>
                  <a:pt x="2049" y="1233"/>
                </a:cubicBezTo>
                <a:cubicBezTo>
                  <a:pt x="2065" y="1242"/>
                  <a:pt x="2083" y="1246"/>
                  <a:pt x="2104" y="1246"/>
                </a:cubicBezTo>
                <a:cubicBezTo>
                  <a:pt x="2121" y="1246"/>
                  <a:pt x="2136" y="1244"/>
                  <a:pt x="2148" y="1239"/>
                </a:cubicBezTo>
                <a:cubicBezTo>
                  <a:pt x="2161" y="1234"/>
                  <a:pt x="2172" y="1227"/>
                  <a:pt x="2180" y="1219"/>
                </a:cubicBezTo>
                <a:cubicBezTo>
                  <a:pt x="2188" y="1210"/>
                  <a:pt x="2194" y="1199"/>
                  <a:pt x="2197" y="1188"/>
                </a:cubicBezTo>
                <a:cubicBezTo>
                  <a:pt x="2150" y="1183"/>
                  <a:pt x="2150" y="1183"/>
                  <a:pt x="2150" y="1183"/>
                </a:cubicBezTo>
                <a:cubicBezTo>
                  <a:pt x="2140" y="1197"/>
                  <a:pt x="2140" y="1197"/>
                  <a:pt x="2140" y="1197"/>
                </a:cubicBezTo>
                <a:cubicBezTo>
                  <a:pt x="2125" y="1206"/>
                  <a:pt x="2125" y="1206"/>
                  <a:pt x="2125" y="1206"/>
                </a:cubicBezTo>
                <a:cubicBezTo>
                  <a:pt x="2119" y="1208"/>
                  <a:pt x="2112" y="1209"/>
                  <a:pt x="2105" y="1209"/>
                </a:cubicBezTo>
                <a:cubicBezTo>
                  <a:pt x="2094" y="1209"/>
                  <a:pt x="2085" y="1207"/>
                  <a:pt x="2077" y="1202"/>
                </a:cubicBezTo>
                <a:cubicBezTo>
                  <a:pt x="2068" y="1198"/>
                  <a:pt x="2062" y="1191"/>
                  <a:pt x="2058" y="1183"/>
                </a:cubicBezTo>
                <a:cubicBezTo>
                  <a:pt x="2053" y="1175"/>
                  <a:pt x="2051" y="1165"/>
                  <a:pt x="2051" y="1154"/>
                </a:cubicBezTo>
                <a:cubicBezTo>
                  <a:pt x="2199" y="1154"/>
                  <a:pt x="2199" y="1154"/>
                  <a:pt x="2199" y="1154"/>
                </a:cubicBezTo>
                <a:cubicBezTo>
                  <a:pt x="2199" y="1139"/>
                  <a:pt x="2199" y="1139"/>
                  <a:pt x="2199" y="1139"/>
                </a:cubicBezTo>
                <a:cubicBezTo>
                  <a:pt x="2199" y="1121"/>
                  <a:pt x="2196" y="1106"/>
                  <a:pt x="2191" y="1093"/>
                </a:cubicBezTo>
                <a:cubicBezTo>
                  <a:pt x="2186" y="1080"/>
                  <a:pt x="2179" y="1069"/>
                  <a:pt x="2170" y="1061"/>
                </a:cubicBezTo>
                <a:close/>
                <a:moveTo>
                  <a:pt x="2051" y="1121"/>
                </a:moveTo>
                <a:cubicBezTo>
                  <a:pt x="2052" y="1113"/>
                  <a:pt x="2054" y="1106"/>
                  <a:pt x="2057" y="1099"/>
                </a:cubicBezTo>
                <a:cubicBezTo>
                  <a:pt x="2062" y="1091"/>
                  <a:pt x="2068" y="1085"/>
                  <a:pt x="2076" y="1080"/>
                </a:cubicBezTo>
                <a:cubicBezTo>
                  <a:pt x="2083" y="1076"/>
                  <a:pt x="2092" y="1073"/>
                  <a:pt x="2102" y="1073"/>
                </a:cubicBezTo>
                <a:cubicBezTo>
                  <a:pt x="2112" y="1073"/>
                  <a:pt x="2120" y="1075"/>
                  <a:pt x="2128" y="1080"/>
                </a:cubicBezTo>
                <a:cubicBezTo>
                  <a:pt x="2135" y="1084"/>
                  <a:pt x="2141" y="1089"/>
                  <a:pt x="2145" y="1097"/>
                </a:cubicBezTo>
                <a:cubicBezTo>
                  <a:pt x="2149" y="1104"/>
                  <a:pt x="2151" y="1112"/>
                  <a:pt x="2151" y="1121"/>
                </a:cubicBezTo>
                <a:lnTo>
                  <a:pt x="2051" y="1121"/>
                </a:lnTo>
                <a:close/>
                <a:moveTo>
                  <a:pt x="2387" y="1051"/>
                </a:moveTo>
                <a:cubicBezTo>
                  <a:pt x="2378" y="1045"/>
                  <a:pt x="2369" y="1042"/>
                  <a:pt x="2359" y="1039"/>
                </a:cubicBezTo>
                <a:cubicBezTo>
                  <a:pt x="2349" y="1037"/>
                  <a:pt x="2339" y="1036"/>
                  <a:pt x="2328" y="1036"/>
                </a:cubicBezTo>
                <a:cubicBezTo>
                  <a:pt x="2313" y="1036"/>
                  <a:pt x="2300" y="1038"/>
                  <a:pt x="2288" y="1042"/>
                </a:cubicBezTo>
                <a:cubicBezTo>
                  <a:pt x="2275" y="1046"/>
                  <a:pt x="2265" y="1053"/>
                  <a:pt x="2257" y="1061"/>
                </a:cubicBezTo>
                <a:cubicBezTo>
                  <a:pt x="2248" y="1069"/>
                  <a:pt x="2242" y="1080"/>
                  <a:pt x="2238" y="1092"/>
                </a:cubicBezTo>
                <a:cubicBezTo>
                  <a:pt x="2285" y="1099"/>
                  <a:pt x="2285" y="1099"/>
                  <a:pt x="2285" y="1099"/>
                </a:cubicBezTo>
                <a:cubicBezTo>
                  <a:pt x="2288" y="1092"/>
                  <a:pt x="2292" y="1085"/>
                  <a:pt x="2299" y="1080"/>
                </a:cubicBezTo>
                <a:cubicBezTo>
                  <a:pt x="2307" y="1075"/>
                  <a:pt x="2316" y="1073"/>
                  <a:pt x="2329" y="1073"/>
                </a:cubicBezTo>
                <a:cubicBezTo>
                  <a:pt x="2340" y="1073"/>
                  <a:pt x="2349" y="1075"/>
                  <a:pt x="2355" y="1081"/>
                </a:cubicBezTo>
                <a:cubicBezTo>
                  <a:pt x="2361" y="1086"/>
                  <a:pt x="2365" y="1094"/>
                  <a:pt x="2365" y="1104"/>
                </a:cubicBezTo>
                <a:cubicBezTo>
                  <a:pt x="2365" y="1105"/>
                  <a:pt x="2365" y="1105"/>
                  <a:pt x="2365" y="1105"/>
                </a:cubicBezTo>
                <a:cubicBezTo>
                  <a:pt x="2359" y="1115"/>
                  <a:pt x="2359" y="1115"/>
                  <a:pt x="2359" y="1115"/>
                </a:cubicBezTo>
                <a:cubicBezTo>
                  <a:pt x="2356" y="1117"/>
                  <a:pt x="2350" y="1119"/>
                  <a:pt x="2342" y="1120"/>
                </a:cubicBezTo>
                <a:cubicBezTo>
                  <a:pt x="2335" y="1121"/>
                  <a:pt x="2324" y="1122"/>
                  <a:pt x="2312" y="1123"/>
                </a:cubicBezTo>
                <a:cubicBezTo>
                  <a:pt x="2302" y="1124"/>
                  <a:pt x="2292" y="1126"/>
                  <a:pt x="2282" y="1128"/>
                </a:cubicBezTo>
                <a:cubicBezTo>
                  <a:pt x="2272" y="1131"/>
                  <a:pt x="2264" y="1134"/>
                  <a:pt x="2256" y="1139"/>
                </a:cubicBezTo>
                <a:cubicBezTo>
                  <a:pt x="2248" y="1143"/>
                  <a:pt x="2242" y="1149"/>
                  <a:pt x="2238" y="1157"/>
                </a:cubicBezTo>
                <a:cubicBezTo>
                  <a:pt x="2234" y="1164"/>
                  <a:pt x="2231" y="1174"/>
                  <a:pt x="2231" y="1185"/>
                </a:cubicBezTo>
                <a:cubicBezTo>
                  <a:pt x="2231" y="1198"/>
                  <a:pt x="2234" y="1210"/>
                  <a:pt x="2241" y="1219"/>
                </a:cubicBezTo>
                <a:cubicBezTo>
                  <a:pt x="2247" y="1228"/>
                  <a:pt x="2255" y="1235"/>
                  <a:pt x="2266" y="1239"/>
                </a:cubicBezTo>
                <a:cubicBezTo>
                  <a:pt x="2277" y="1244"/>
                  <a:pt x="2289" y="1246"/>
                  <a:pt x="2302" y="1246"/>
                </a:cubicBezTo>
                <a:cubicBezTo>
                  <a:pt x="2314" y="1246"/>
                  <a:pt x="2323" y="1245"/>
                  <a:pt x="2331" y="1242"/>
                </a:cubicBezTo>
                <a:cubicBezTo>
                  <a:pt x="2340" y="1239"/>
                  <a:pt x="2347" y="1235"/>
                  <a:pt x="2352" y="1230"/>
                </a:cubicBezTo>
                <a:cubicBezTo>
                  <a:pt x="2365" y="1214"/>
                  <a:pt x="2365" y="1214"/>
                  <a:pt x="2365" y="1214"/>
                </a:cubicBezTo>
                <a:cubicBezTo>
                  <a:pt x="2366" y="1214"/>
                  <a:pt x="2366" y="1214"/>
                  <a:pt x="2366" y="1214"/>
                </a:cubicBezTo>
                <a:cubicBezTo>
                  <a:pt x="2366" y="1242"/>
                  <a:pt x="2366" y="1242"/>
                  <a:pt x="2366" y="1242"/>
                </a:cubicBezTo>
                <a:cubicBezTo>
                  <a:pt x="2415" y="1242"/>
                  <a:pt x="2415" y="1242"/>
                  <a:pt x="2415" y="1242"/>
                </a:cubicBezTo>
                <a:cubicBezTo>
                  <a:pt x="2415" y="1106"/>
                  <a:pt x="2415" y="1106"/>
                  <a:pt x="2415" y="1106"/>
                </a:cubicBezTo>
                <a:cubicBezTo>
                  <a:pt x="2415" y="1092"/>
                  <a:pt x="2412" y="1081"/>
                  <a:pt x="2407" y="1072"/>
                </a:cubicBezTo>
                <a:cubicBezTo>
                  <a:pt x="2402" y="1063"/>
                  <a:pt x="2395" y="1056"/>
                  <a:pt x="2387" y="1051"/>
                </a:cubicBezTo>
                <a:close/>
                <a:moveTo>
                  <a:pt x="2365" y="1169"/>
                </a:moveTo>
                <a:cubicBezTo>
                  <a:pt x="2365" y="1177"/>
                  <a:pt x="2363" y="1184"/>
                  <a:pt x="2359" y="1190"/>
                </a:cubicBezTo>
                <a:cubicBezTo>
                  <a:pt x="2355" y="1196"/>
                  <a:pt x="2349" y="1201"/>
                  <a:pt x="2342" y="1205"/>
                </a:cubicBezTo>
                <a:cubicBezTo>
                  <a:pt x="2334" y="1209"/>
                  <a:pt x="2326" y="1211"/>
                  <a:pt x="2315" y="1211"/>
                </a:cubicBezTo>
                <a:cubicBezTo>
                  <a:pt x="2305" y="1211"/>
                  <a:pt x="2296" y="1209"/>
                  <a:pt x="2290" y="1204"/>
                </a:cubicBezTo>
                <a:cubicBezTo>
                  <a:pt x="2283" y="1200"/>
                  <a:pt x="2280" y="1193"/>
                  <a:pt x="2280" y="1184"/>
                </a:cubicBezTo>
                <a:cubicBezTo>
                  <a:pt x="2285" y="1169"/>
                  <a:pt x="2285" y="1169"/>
                  <a:pt x="2285" y="1169"/>
                </a:cubicBezTo>
                <a:cubicBezTo>
                  <a:pt x="2299" y="1160"/>
                  <a:pt x="2299" y="1160"/>
                  <a:pt x="2299" y="1160"/>
                </a:cubicBezTo>
                <a:cubicBezTo>
                  <a:pt x="2305" y="1158"/>
                  <a:pt x="2311" y="1156"/>
                  <a:pt x="2319" y="1155"/>
                </a:cubicBezTo>
                <a:cubicBezTo>
                  <a:pt x="2331" y="1154"/>
                  <a:pt x="2331" y="1154"/>
                  <a:pt x="2331" y="1154"/>
                </a:cubicBezTo>
                <a:cubicBezTo>
                  <a:pt x="2344" y="1151"/>
                  <a:pt x="2344" y="1151"/>
                  <a:pt x="2344" y="1151"/>
                </a:cubicBezTo>
                <a:cubicBezTo>
                  <a:pt x="2357" y="1149"/>
                  <a:pt x="2357" y="1149"/>
                  <a:pt x="2357" y="1149"/>
                </a:cubicBezTo>
                <a:cubicBezTo>
                  <a:pt x="2365" y="1145"/>
                  <a:pt x="2365" y="1145"/>
                  <a:pt x="2365" y="1145"/>
                </a:cubicBezTo>
                <a:lnTo>
                  <a:pt x="2365" y="1169"/>
                </a:lnTo>
                <a:close/>
                <a:moveTo>
                  <a:pt x="1950" y="1071"/>
                </a:moveTo>
                <a:cubicBezTo>
                  <a:pt x="1956" y="1082"/>
                  <a:pt x="1959" y="1096"/>
                  <a:pt x="1959" y="1113"/>
                </a:cubicBezTo>
                <a:cubicBezTo>
                  <a:pt x="1959" y="1242"/>
                  <a:pt x="1959" y="1242"/>
                  <a:pt x="1959" y="1242"/>
                </a:cubicBezTo>
                <a:cubicBezTo>
                  <a:pt x="1909" y="1242"/>
                  <a:pt x="1909" y="1242"/>
                  <a:pt x="1909" y="1242"/>
                </a:cubicBezTo>
                <a:cubicBezTo>
                  <a:pt x="1909" y="1120"/>
                  <a:pt x="1909" y="1120"/>
                  <a:pt x="1909" y="1120"/>
                </a:cubicBezTo>
                <a:cubicBezTo>
                  <a:pt x="1909" y="1106"/>
                  <a:pt x="1906" y="1096"/>
                  <a:pt x="1898" y="1088"/>
                </a:cubicBezTo>
                <a:cubicBezTo>
                  <a:pt x="1891" y="1080"/>
                  <a:pt x="1881" y="1077"/>
                  <a:pt x="1868" y="1077"/>
                </a:cubicBezTo>
                <a:cubicBezTo>
                  <a:pt x="1859" y="1077"/>
                  <a:pt x="1851" y="1078"/>
                  <a:pt x="1844" y="1082"/>
                </a:cubicBezTo>
                <a:cubicBezTo>
                  <a:pt x="1837" y="1086"/>
                  <a:pt x="1831" y="1091"/>
                  <a:pt x="1828" y="1098"/>
                </a:cubicBezTo>
                <a:cubicBezTo>
                  <a:pt x="1824" y="1105"/>
                  <a:pt x="1822" y="1113"/>
                  <a:pt x="1822" y="1123"/>
                </a:cubicBezTo>
                <a:cubicBezTo>
                  <a:pt x="1822" y="1242"/>
                  <a:pt x="1822" y="1242"/>
                  <a:pt x="1822" y="1242"/>
                </a:cubicBezTo>
                <a:cubicBezTo>
                  <a:pt x="1772" y="1242"/>
                  <a:pt x="1772" y="1242"/>
                  <a:pt x="1772" y="1242"/>
                </a:cubicBezTo>
                <a:cubicBezTo>
                  <a:pt x="1772" y="971"/>
                  <a:pt x="1772" y="971"/>
                  <a:pt x="1772" y="971"/>
                </a:cubicBezTo>
                <a:cubicBezTo>
                  <a:pt x="1821" y="971"/>
                  <a:pt x="1821" y="971"/>
                  <a:pt x="1821" y="971"/>
                </a:cubicBezTo>
                <a:cubicBezTo>
                  <a:pt x="1821" y="1073"/>
                  <a:pt x="1821" y="1073"/>
                  <a:pt x="1821" y="1073"/>
                </a:cubicBezTo>
                <a:cubicBezTo>
                  <a:pt x="1823" y="1073"/>
                  <a:pt x="1823" y="1073"/>
                  <a:pt x="1823" y="1073"/>
                </a:cubicBezTo>
                <a:cubicBezTo>
                  <a:pt x="1828" y="1062"/>
                  <a:pt x="1836" y="1053"/>
                  <a:pt x="1846" y="1046"/>
                </a:cubicBezTo>
                <a:cubicBezTo>
                  <a:pt x="1857" y="1039"/>
                  <a:pt x="1870" y="1036"/>
                  <a:pt x="1886" y="1036"/>
                </a:cubicBezTo>
                <a:cubicBezTo>
                  <a:pt x="1901" y="1036"/>
                  <a:pt x="1914" y="1039"/>
                  <a:pt x="1925" y="1045"/>
                </a:cubicBezTo>
                <a:cubicBezTo>
                  <a:pt x="1936" y="1051"/>
                  <a:pt x="1944" y="1059"/>
                  <a:pt x="1950" y="1071"/>
                </a:cubicBezTo>
                <a:close/>
                <a:moveTo>
                  <a:pt x="1405" y="296"/>
                </a:moveTo>
                <a:cubicBezTo>
                  <a:pt x="1352" y="296"/>
                  <a:pt x="1352" y="296"/>
                  <a:pt x="1352" y="296"/>
                </a:cubicBezTo>
                <a:cubicBezTo>
                  <a:pt x="1352" y="182"/>
                  <a:pt x="1352" y="182"/>
                  <a:pt x="1352" y="182"/>
                </a:cubicBezTo>
                <a:cubicBezTo>
                  <a:pt x="1594" y="182"/>
                  <a:pt x="1594" y="182"/>
                  <a:pt x="1594" y="182"/>
                </a:cubicBezTo>
                <a:cubicBezTo>
                  <a:pt x="1617" y="182"/>
                  <a:pt x="1631" y="200"/>
                  <a:pt x="1635" y="270"/>
                </a:cubicBezTo>
                <a:cubicBezTo>
                  <a:pt x="1701" y="210"/>
                  <a:pt x="1791" y="171"/>
                  <a:pt x="1898" y="171"/>
                </a:cubicBezTo>
                <a:cubicBezTo>
                  <a:pt x="1997" y="171"/>
                  <a:pt x="2082" y="209"/>
                  <a:pt x="2082" y="341"/>
                </a:cubicBezTo>
                <a:cubicBezTo>
                  <a:pt x="2082" y="722"/>
                  <a:pt x="2082" y="722"/>
                  <a:pt x="2082" y="722"/>
                </a:cubicBezTo>
                <a:cubicBezTo>
                  <a:pt x="2082" y="737"/>
                  <a:pt x="2099" y="754"/>
                  <a:pt x="2116" y="754"/>
                </a:cubicBezTo>
                <a:cubicBezTo>
                  <a:pt x="2154" y="754"/>
                  <a:pt x="2154" y="754"/>
                  <a:pt x="2154" y="754"/>
                </a:cubicBezTo>
                <a:cubicBezTo>
                  <a:pt x="2154" y="862"/>
                  <a:pt x="2154" y="862"/>
                  <a:pt x="2154" y="862"/>
                </a:cubicBezTo>
                <a:cubicBezTo>
                  <a:pt x="1804" y="862"/>
                  <a:pt x="1804" y="862"/>
                  <a:pt x="1804" y="862"/>
                </a:cubicBezTo>
                <a:cubicBezTo>
                  <a:pt x="1804" y="754"/>
                  <a:pt x="1804" y="754"/>
                  <a:pt x="1804" y="754"/>
                </a:cubicBezTo>
                <a:cubicBezTo>
                  <a:pt x="1885" y="754"/>
                  <a:pt x="1885" y="754"/>
                  <a:pt x="1885" y="754"/>
                </a:cubicBezTo>
                <a:cubicBezTo>
                  <a:pt x="1885" y="406"/>
                  <a:pt x="1885" y="406"/>
                  <a:pt x="1885" y="406"/>
                </a:cubicBezTo>
                <a:cubicBezTo>
                  <a:pt x="1885" y="338"/>
                  <a:pt x="1858" y="319"/>
                  <a:pt x="1791" y="319"/>
                </a:cubicBezTo>
                <a:cubicBezTo>
                  <a:pt x="1735" y="319"/>
                  <a:pt x="1682" y="331"/>
                  <a:pt x="1636" y="345"/>
                </a:cubicBezTo>
                <a:cubicBezTo>
                  <a:pt x="1636" y="754"/>
                  <a:pt x="1636" y="754"/>
                  <a:pt x="1636" y="754"/>
                </a:cubicBezTo>
                <a:cubicBezTo>
                  <a:pt x="1719" y="754"/>
                  <a:pt x="1719" y="754"/>
                  <a:pt x="1719" y="754"/>
                </a:cubicBezTo>
                <a:cubicBezTo>
                  <a:pt x="1719" y="862"/>
                  <a:pt x="1719" y="862"/>
                  <a:pt x="1719" y="862"/>
                </a:cubicBezTo>
                <a:cubicBezTo>
                  <a:pt x="1358" y="862"/>
                  <a:pt x="1358" y="862"/>
                  <a:pt x="1358" y="862"/>
                </a:cubicBezTo>
                <a:cubicBezTo>
                  <a:pt x="1358" y="754"/>
                  <a:pt x="1358" y="754"/>
                  <a:pt x="1358" y="754"/>
                </a:cubicBezTo>
                <a:cubicBezTo>
                  <a:pt x="1405" y="754"/>
                  <a:pt x="1405" y="754"/>
                  <a:pt x="1405" y="754"/>
                </a:cubicBezTo>
                <a:cubicBezTo>
                  <a:pt x="1421" y="754"/>
                  <a:pt x="1439" y="736"/>
                  <a:pt x="1439" y="722"/>
                </a:cubicBezTo>
                <a:cubicBezTo>
                  <a:pt x="1439" y="331"/>
                  <a:pt x="1439" y="331"/>
                  <a:pt x="1439" y="331"/>
                </a:cubicBezTo>
                <a:cubicBezTo>
                  <a:pt x="1439" y="316"/>
                  <a:pt x="1421" y="296"/>
                  <a:pt x="1405" y="296"/>
                </a:cubicBezTo>
                <a:close/>
                <a:moveTo>
                  <a:pt x="1591" y="1109"/>
                </a:moveTo>
                <a:cubicBezTo>
                  <a:pt x="1719" y="1109"/>
                  <a:pt x="1719" y="1109"/>
                  <a:pt x="1719" y="1109"/>
                </a:cubicBezTo>
                <a:cubicBezTo>
                  <a:pt x="1719" y="1149"/>
                  <a:pt x="1719" y="1149"/>
                  <a:pt x="1719" y="1149"/>
                </a:cubicBezTo>
                <a:cubicBezTo>
                  <a:pt x="1591" y="1149"/>
                  <a:pt x="1591" y="1149"/>
                  <a:pt x="1591" y="1149"/>
                </a:cubicBezTo>
                <a:lnTo>
                  <a:pt x="1591" y="1109"/>
                </a:lnTo>
                <a:close/>
                <a:moveTo>
                  <a:pt x="4322" y="869"/>
                </a:moveTo>
                <a:cubicBezTo>
                  <a:pt x="4193" y="869"/>
                  <a:pt x="4123" y="851"/>
                  <a:pt x="4065" y="833"/>
                </a:cubicBezTo>
                <a:cubicBezTo>
                  <a:pt x="4065" y="680"/>
                  <a:pt x="4065" y="680"/>
                  <a:pt x="4065" y="680"/>
                </a:cubicBezTo>
                <a:cubicBezTo>
                  <a:pt x="4179" y="680"/>
                  <a:pt x="4179" y="680"/>
                  <a:pt x="4179" y="680"/>
                </a:cubicBezTo>
                <a:cubicBezTo>
                  <a:pt x="4195" y="728"/>
                  <a:pt x="4258" y="758"/>
                  <a:pt x="4320" y="758"/>
                </a:cubicBezTo>
                <a:cubicBezTo>
                  <a:pt x="4396" y="758"/>
                  <a:pt x="4442" y="727"/>
                  <a:pt x="4442" y="678"/>
                </a:cubicBezTo>
                <a:cubicBezTo>
                  <a:pt x="4442" y="627"/>
                  <a:pt x="4411" y="607"/>
                  <a:pt x="4297" y="591"/>
                </a:cubicBezTo>
                <a:cubicBezTo>
                  <a:pt x="4145" y="570"/>
                  <a:pt x="4073" y="520"/>
                  <a:pt x="4073" y="386"/>
                </a:cubicBezTo>
                <a:cubicBezTo>
                  <a:pt x="4073" y="252"/>
                  <a:pt x="4181" y="174"/>
                  <a:pt x="4362" y="174"/>
                </a:cubicBezTo>
                <a:cubicBezTo>
                  <a:pt x="4473" y="174"/>
                  <a:pt x="4549" y="186"/>
                  <a:pt x="4605" y="204"/>
                </a:cubicBezTo>
                <a:cubicBezTo>
                  <a:pt x="4605" y="354"/>
                  <a:pt x="4605" y="354"/>
                  <a:pt x="4605" y="354"/>
                </a:cubicBezTo>
                <a:cubicBezTo>
                  <a:pt x="4496" y="354"/>
                  <a:pt x="4496" y="354"/>
                  <a:pt x="4496" y="354"/>
                </a:cubicBezTo>
                <a:cubicBezTo>
                  <a:pt x="4473" y="314"/>
                  <a:pt x="4430" y="288"/>
                  <a:pt x="4356" y="288"/>
                </a:cubicBezTo>
                <a:cubicBezTo>
                  <a:pt x="4283" y="288"/>
                  <a:pt x="4242" y="316"/>
                  <a:pt x="4242" y="359"/>
                </a:cubicBezTo>
                <a:cubicBezTo>
                  <a:pt x="4242" y="401"/>
                  <a:pt x="4268" y="425"/>
                  <a:pt x="4388" y="442"/>
                </a:cubicBezTo>
                <a:cubicBezTo>
                  <a:pt x="4559" y="467"/>
                  <a:pt x="4630" y="512"/>
                  <a:pt x="4630" y="649"/>
                </a:cubicBezTo>
                <a:cubicBezTo>
                  <a:pt x="4630" y="783"/>
                  <a:pt x="4536" y="869"/>
                  <a:pt x="4322" y="869"/>
                </a:cubicBezTo>
                <a:close/>
                <a:moveTo>
                  <a:pt x="565" y="649"/>
                </a:moveTo>
                <a:cubicBezTo>
                  <a:pt x="565" y="783"/>
                  <a:pt x="472" y="869"/>
                  <a:pt x="257" y="869"/>
                </a:cubicBezTo>
                <a:cubicBezTo>
                  <a:pt x="128" y="869"/>
                  <a:pt x="58" y="851"/>
                  <a:pt x="0" y="833"/>
                </a:cubicBezTo>
                <a:cubicBezTo>
                  <a:pt x="0" y="680"/>
                  <a:pt x="0" y="680"/>
                  <a:pt x="0" y="680"/>
                </a:cubicBezTo>
                <a:cubicBezTo>
                  <a:pt x="114" y="680"/>
                  <a:pt x="114" y="680"/>
                  <a:pt x="114" y="680"/>
                </a:cubicBezTo>
                <a:cubicBezTo>
                  <a:pt x="130" y="728"/>
                  <a:pt x="193" y="758"/>
                  <a:pt x="255" y="758"/>
                </a:cubicBezTo>
                <a:cubicBezTo>
                  <a:pt x="331" y="758"/>
                  <a:pt x="377" y="727"/>
                  <a:pt x="377" y="678"/>
                </a:cubicBezTo>
                <a:cubicBezTo>
                  <a:pt x="377" y="627"/>
                  <a:pt x="346" y="607"/>
                  <a:pt x="232" y="591"/>
                </a:cubicBezTo>
                <a:cubicBezTo>
                  <a:pt x="80" y="570"/>
                  <a:pt x="8" y="520"/>
                  <a:pt x="8" y="386"/>
                </a:cubicBezTo>
                <a:cubicBezTo>
                  <a:pt x="8" y="252"/>
                  <a:pt x="116" y="174"/>
                  <a:pt x="297" y="174"/>
                </a:cubicBezTo>
                <a:cubicBezTo>
                  <a:pt x="408" y="174"/>
                  <a:pt x="484" y="186"/>
                  <a:pt x="540" y="204"/>
                </a:cubicBezTo>
                <a:cubicBezTo>
                  <a:pt x="540" y="354"/>
                  <a:pt x="540" y="354"/>
                  <a:pt x="540" y="354"/>
                </a:cubicBezTo>
                <a:cubicBezTo>
                  <a:pt x="431" y="354"/>
                  <a:pt x="431" y="354"/>
                  <a:pt x="431" y="354"/>
                </a:cubicBezTo>
                <a:cubicBezTo>
                  <a:pt x="408" y="314"/>
                  <a:pt x="365" y="288"/>
                  <a:pt x="291" y="288"/>
                </a:cubicBezTo>
                <a:cubicBezTo>
                  <a:pt x="218" y="288"/>
                  <a:pt x="177" y="316"/>
                  <a:pt x="177" y="359"/>
                </a:cubicBezTo>
                <a:cubicBezTo>
                  <a:pt x="177" y="401"/>
                  <a:pt x="203" y="425"/>
                  <a:pt x="323" y="442"/>
                </a:cubicBezTo>
                <a:cubicBezTo>
                  <a:pt x="494" y="467"/>
                  <a:pt x="565" y="512"/>
                  <a:pt x="565" y="649"/>
                </a:cubicBezTo>
                <a:close/>
                <a:moveTo>
                  <a:pt x="1519" y="1061"/>
                </a:moveTo>
                <a:cubicBezTo>
                  <a:pt x="1510" y="1052"/>
                  <a:pt x="1499" y="1046"/>
                  <a:pt x="1488" y="1042"/>
                </a:cubicBezTo>
                <a:cubicBezTo>
                  <a:pt x="1476" y="1038"/>
                  <a:pt x="1464" y="1036"/>
                  <a:pt x="1451" y="1036"/>
                </a:cubicBezTo>
                <a:cubicBezTo>
                  <a:pt x="1430" y="1036"/>
                  <a:pt x="1413" y="1040"/>
                  <a:pt x="1398" y="1049"/>
                </a:cubicBezTo>
                <a:cubicBezTo>
                  <a:pt x="1383" y="1058"/>
                  <a:pt x="1371" y="1071"/>
                  <a:pt x="1363" y="1086"/>
                </a:cubicBezTo>
                <a:cubicBezTo>
                  <a:pt x="1354" y="1102"/>
                  <a:pt x="1350" y="1121"/>
                  <a:pt x="1350" y="1142"/>
                </a:cubicBezTo>
                <a:cubicBezTo>
                  <a:pt x="1350" y="1163"/>
                  <a:pt x="1354" y="1181"/>
                  <a:pt x="1362" y="1197"/>
                </a:cubicBezTo>
                <a:cubicBezTo>
                  <a:pt x="1371" y="1213"/>
                  <a:pt x="1383" y="1225"/>
                  <a:pt x="1398" y="1233"/>
                </a:cubicBezTo>
                <a:cubicBezTo>
                  <a:pt x="1414" y="1242"/>
                  <a:pt x="1432" y="1246"/>
                  <a:pt x="1453" y="1246"/>
                </a:cubicBezTo>
                <a:cubicBezTo>
                  <a:pt x="1470" y="1246"/>
                  <a:pt x="1484" y="1244"/>
                  <a:pt x="1497" y="1239"/>
                </a:cubicBezTo>
                <a:cubicBezTo>
                  <a:pt x="1510" y="1234"/>
                  <a:pt x="1521" y="1227"/>
                  <a:pt x="1529" y="1219"/>
                </a:cubicBezTo>
                <a:cubicBezTo>
                  <a:pt x="1537" y="1210"/>
                  <a:pt x="1543" y="1199"/>
                  <a:pt x="1546" y="1188"/>
                </a:cubicBezTo>
                <a:cubicBezTo>
                  <a:pt x="1499" y="1183"/>
                  <a:pt x="1499" y="1183"/>
                  <a:pt x="1499" y="1183"/>
                </a:cubicBezTo>
                <a:cubicBezTo>
                  <a:pt x="1489" y="1197"/>
                  <a:pt x="1489" y="1197"/>
                  <a:pt x="1489" y="1197"/>
                </a:cubicBezTo>
                <a:cubicBezTo>
                  <a:pt x="1474" y="1206"/>
                  <a:pt x="1474" y="1206"/>
                  <a:pt x="1474" y="1206"/>
                </a:cubicBezTo>
                <a:cubicBezTo>
                  <a:pt x="1468" y="1208"/>
                  <a:pt x="1461" y="1209"/>
                  <a:pt x="1454" y="1209"/>
                </a:cubicBezTo>
                <a:cubicBezTo>
                  <a:pt x="1443" y="1209"/>
                  <a:pt x="1434" y="1207"/>
                  <a:pt x="1425" y="1202"/>
                </a:cubicBezTo>
                <a:cubicBezTo>
                  <a:pt x="1417" y="1198"/>
                  <a:pt x="1411" y="1191"/>
                  <a:pt x="1406" y="1183"/>
                </a:cubicBezTo>
                <a:cubicBezTo>
                  <a:pt x="1402" y="1175"/>
                  <a:pt x="1400" y="1165"/>
                  <a:pt x="1400" y="1154"/>
                </a:cubicBezTo>
                <a:cubicBezTo>
                  <a:pt x="1548" y="1154"/>
                  <a:pt x="1548" y="1154"/>
                  <a:pt x="1548" y="1154"/>
                </a:cubicBezTo>
                <a:cubicBezTo>
                  <a:pt x="1548" y="1139"/>
                  <a:pt x="1548" y="1139"/>
                  <a:pt x="1548" y="1139"/>
                </a:cubicBezTo>
                <a:cubicBezTo>
                  <a:pt x="1548" y="1121"/>
                  <a:pt x="1545" y="1106"/>
                  <a:pt x="1540" y="1093"/>
                </a:cubicBezTo>
                <a:cubicBezTo>
                  <a:pt x="1535" y="1080"/>
                  <a:pt x="1528" y="1069"/>
                  <a:pt x="1519" y="1061"/>
                </a:cubicBezTo>
                <a:close/>
                <a:moveTo>
                  <a:pt x="1400" y="1121"/>
                </a:moveTo>
                <a:cubicBezTo>
                  <a:pt x="1401" y="1113"/>
                  <a:pt x="1402" y="1106"/>
                  <a:pt x="1406" y="1099"/>
                </a:cubicBezTo>
                <a:cubicBezTo>
                  <a:pt x="1411" y="1091"/>
                  <a:pt x="1417" y="1085"/>
                  <a:pt x="1424" y="1080"/>
                </a:cubicBezTo>
                <a:cubicBezTo>
                  <a:pt x="1432" y="1076"/>
                  <a:pt x="1441" y="1073"/>
                  <a:pt x="1451" y="1073"/>
                </a:cubicBezTo>
                <a:cubicBezTo>
                  <a:pt x="1461" y="1073"/>
                  <a:pt x="1469" y="1075"/>
                  <a:pt x="1477" y="1080"/>
                </a:cubicBezTo>
                <a:cubicBezTo>
                  <a:pt x="1484" y="1084"/>
                  <a:pt x="1489" y="1089"/>
                  <a:pt x="1493" y="1097"/>
                </a:cubicBezTo>
                <a:cubicBezTo>
                  <a:pt x="1498" y="1104"/>
                  <a:pt x="1500" y="1112"/>
                  <a:pt x="1500" y="1121"/>
                </a:cubicBezTo>
                <a:lnTo>
                  <a:pt x="1400" y="1121"/>
                </a:lnTo>
                <a:close/>
                <a:moveTo>
                  <a:pt x="1262" y="722"/>
                </a:moveTo>
                <a:cubicBezTo>
                  <a:pt x="1262" y="384"/>
                  <a:pt x="1262" y="384"/>
                  <a:pt x="1262" y="384"/>
                </a:cubicBezTo>
                <a:cubicBezTo>
                  <a:pt x="1262" y="228"/>
                  <a:pt x="1165" y="171"/>
                  <a:pt x="981" y="171"/>
                </a:cubicBezTo>
                <a:cubicBezTo>
                  <a:pt x="843" y="171"/>
                  <a:pt x="754" y="195"/>
                  <a:pt x="688" y="223"/>
                </a:cubicBezTo>
                <a:cubicBezTo>
                  <a:pt x="688" y="362"/>
                  <a:pt x="688" y="362"/>
                  <a:pt x="688" y="362"/>
                </a:cubicBezTo>
                <a:cubicBezTo>
                  <a:pt x="778" y="362"/>
                  <a:pt x="778" y="362"/>
                  <a:pt x="778" y="362"/>
                </a:cubicBezTo>
                <a:cubicBezTo>
                  <a:pt x="813" y="332"/>
                  <a:pt x="857" y="301"/>
                  <a:pt x="942" y="301"/>
                </a:cubicBezTo>
                <a:cubicBezTo>
                  <a:pt x="1025" y="301"/>
                  <a:pt x="1065" y="333"/>
                  <a:pt x="1065" y="402"/>
                </a:cubicBezTo>
                <a:cubicBezTo>
                  <a:pt x="1065" y="473"/>
                  <a:pt x="1065" y="473"/>
                  <a:pt x="1065" y="473"/>
                </a:cubicBezTo>
                <a:cubicBezTo>
                  <a:pt x="1020" y="463"/>
                  <a:pt x="979" y="458"/>
                  <a:pt x="920" y="458"/>
                </a:cubicBezTo>
                <a:cubicBezTo>
                  <a:pt x="757" y="458"/>
                  <a:pt x="640" y="522"/>
                  <a:pt x="640" y="665"/>
                </a:cubicBezTo>
                <a:cubicBezTo>
                  <a:pt x="640" y="800"/>
                  <a:pt x="735" y="869"/>
                  <a:pt x="867" y="869"/>
                </a:cubicBezTo>
                <a:cubicBezTo>
                  <a:pt x="954" y="869"/>
                  <a:pt x="1020" y="847"/>
                  <a:pt x="1073" y="785"/>
                </a:cubicBezTo>
                <a:cubicBezTo>
                  <a:pt x="1090" y="840"/>
                  <a:pt x="1132" y="871"/>
                  <a:pt x="1215" y="871"/>
                </a:cubicBezTo>
                <a:cubicBezTo>
                  <a:pt x="1266" y="871"/>
                  <a:pt x="1306" y="860"/>
                  <a:pt x="1333" y="845"/>
                </a:cubicBezTo>
                <a:cubicBezTo>
                  <a:pt x="1333" y="754"/>
                  <a:pt x="1333" y="754"/>
                  <a:pt x="1333" y="754"/>
                </a:cubicBezTo>
                <a:cubicBezTo>
                  <a:pt x="1296" y="754"/>
                  <a:pt x="1296" y="754"/>
                  <a:pt x="1296" y="754"/>
                </a:cubicBezTo>
                <a:cubicBezTo>
                  <a:pt x="1279" y="754"/>
                  <a:pt x="1262" y="737"/>
                  <a:pt x="1262" y="722"/>
                </a:cubicBezTo>
                <a:close/>
                <a:moveTo>
                  <a:pt x="1065" y="710"/>
                </a:moveTo>
                <a:cubicBezTo>
                  <a:pt x="1031" y="740"/>
                  <a:pt x="990" y="758"/>
                  <a:pt x="940" y="758"/>
                </a:cubicBezTo>
                <a:cubicBezTo>
                  <a:pt x="874" y="758"/>
                  <a:pt x="832" y="726"/>
                  <a:pt x="832" y="657"/>
                </a:cubicBezTo>
                <a:cubicBezTo>
                  <a:pt x="832" y="588"/>
                  <a:pt x="881" y="557"/>
                  <a:pt x="961" y="557"/>
                </a:cubicBezTo>
                <a:cubicBezTo>
                  <a:pt x="998" y="557"/>
                  <a:pt x="1034" y="560"/>
                  <a:pt x="1065" y="565"/>
                </a:cubicBezTo>
                <a:lnTo>
                  <a:pt x="1065" y="710"/>
                </a:lnTo>
                <a:close/>
                <a:moveTo>
                  <a:pt x="2572" y="855"/>
                </a:moveTo>
                <a:cubicBezTo>
                  <a:pt x="2543" y="864"/>
                  <a:pt x="2501" y="872"/>
                  <a:pt x="2445" y="872"/>
                </a:cubicBezTo>
                <a:cubicBezTo>
                  <a:pt x="2309" y="872"/>
                  <a:pt x="2226" y="831"/>
                  <a:pt x="2226" y="689"/>
                </a:cubicBezTo>
                <a:cubicBezTo>
                  <a:pt x="2226" y="296"/>
                  <a:pt x="2226" y="296"/>
                  <a:pt x="2226" y="296"/>
                </a:cubicBezTo>
                <a:cubicBezTo>
                  <a:pt x="2143" y="296"/>
                  <a:pt x="2143" y="296"/>
                  <a:pt x="2143" y="296"/>
                </a:cubicBezTo>
                <a:cubicBezTo>
                  <a:pt x="2143" y="182"/>
                  <a:pt x="2143" y="182"/>
                  <a:pt x="2143" y="182"/>
                </a:cubicBezTo>
                <a:cubicBezTo>
                  <a:pt x="2226" y="182"/>
                  <a:pt x="2226" y="182"/>
                  <a:pt x="2226" y="182"/>
                </a:cubicBezTo>
                <a:cubicBezTo>
                  <a:pt x="2226" y="0"/>
                  <a:pt x="2226" y="0"/>
                  <a:pt x="2226" y="0"/>
                </a:cubicBezTo>
                <a:cubicBezTo>
                  <a:pt x="2424" y="0"/>
                  <a:pt x="2424" y="0"/>
                  <a:pt x="2424" y="0"/>
                </a:cubicBezTo>
                <a:cubicBezTo>
                  <a:pt x="2424" y="182"/>
                  <a:pt x="2424" y="182"/>
                  <a:pt x="2424" y="182"/>
                </a:cubicBezTo>
                <a:cubicBezTo>
                  <a:pt x="2567" y="182"/>
                  <a:pt x="2567" y="182"/>
                  <a:pt x="2567" y="182"/>
                </a:cubicBezTo>
                <a:cubicBezTo>
                  <a:pt x="2567" y="296"/>
                  <a:pt x="2567" y="296"/>
                  <a:pt x="2567" y="296"/>
                </a:cubicBezTo>
                <a:cubicBezTo>
                  <a:pt x="2424" y="296"/>
                  <a:pt x="2424" y="296"/>
                  <a:pt x="2424" y="296"/>
                </a:cubicBezTo>
                <a:cubicBezTo>
                  <a:pt x="2424" y="669"/>
                  <a:pt x="2424" y="669"/>
                  <a:pt x="2424" y="669"/>
                </a:cubicBezTo>
                <a:cubicBezTo>
                  <a:pt x="2424" y="741"/>
                  <a:pt x="2451" y="754"/>
                  <a:pt x="2524" y="754"/>
                </a:cubicBezTo>
                <a:cubicBezTo>
                  <a:pt x="2572" y="754"/>
                  <a:pt x="2572" y="754"/>
                  <a:pt x="2572" y="754"/>
                </a:cubicBezTo>
                <a:lnTo>
                  <a:pt x="2572" y="855"/>
                </a:lnTo>
                <a:close/>
                <a:moveTo>
                  <a:pt x="3931" y="965"/>
                </a:moveTo>
                <a:cubicBezTo>
                  <a:pt x="3936" y="970"/>
                  <a:pt x="3939" y="977"/>
                  <a:pt x="3939" y="984"/>
                </a:cubicBezTo>
                <a:cubicBezTo>
                  <a:pt x="3939" y="991"/>
                  <a:pt x="3936" y="997"/>
                  <a:pt x="3931" y="1002"/>
                </a:cubicBezTo>
                <a:cubicBezTo>
                  <a:pt x="3925" y="1007"/>
                  <a:pt x="3918" y="1010"/>
                  <a:pt x="3910" y="1010"/>
                </a:cubicBezTo>
                <a:cubicBezTo>
                  <a:pt x="3902" y="1010"/>
                  <a:pt x="3895" y="1007"/>
                  <a:pt x="3890" y="1002"/>
                </a:cubicBezTo>
                <a:cubicBezTo>
                  <a:pt x="3884" y="997"/>
                  <a:pt x="3881" y="991"/>
                  <a:pt x="3881" y="984"/>
                </a:cubicBezTo>
                <a:cubicBezTo>
                  <a:pt x="3881" y="976"/>
                  <a:pt x="3884" y="970"/>
                  <a:pt x="3890" y="965"/>
                </a:cubicBezTo>
                <a:cubicBezTo>
                  <a:pt x="3895" y="960"/>
                  <a:pt x="3902" y="958"/>
                  <a:pt x="3910" y="958"/>
                </a:cubicBezTo>
                <a:cubicBezTo>
                  <a:pt x="3918" y="958"/>
                  <a:pt x="3925" y="960"/>
                  <a:pt x="3931" y="965"/>
                </a:cubicBezTo>
                <a:close/>
                <a:moveTo>
                  <a:pt x="3885" y="1039"/>
                </a:moveTo>
                <a:cubicBezTo>
                  <a:pt x="3935" y="1039"/>
                  <a:pt x="3935" y="1039"/>
                  <a:pt x="3935" y="1039"/>
                </a:cubicBezTo>
                <a:cubicBezTo>
                  <a:pt x="3935" y="1242"/>
                  <a:pt x="3935" y="1242"/>
                  <a:pt x="3935" y="1242"/>
                </a:cubicBezTo>
                <a:cubicBezTo>
                  <a:pt x="3885" y="1242"/>
                  <a:pt x="3885" y="1242"/>
                  <a:pt x="3885" y="1242"/>
                </a:cubicBezTo>
                <a:lnTo>
                  <a:pt x="3885" y="1039"/>
                </a:lnTo>
                <a:close/>
                <a:moveTo>
                  <a:pt x="3664" y="171"/>
                </a:moveTo>
                <a:cubicBezTo>
                  <a:pt x="3457" y="171"/>
                  <a:pt x="3291" y="306"/>
                  <a:pt x="3291" y="525"/>
                </a:cubicBezTo>
                <a:cubicBezTo>
                  <a:pt x="3291" y="743"/>
                  <a:pt x="3457" y="871"/>
                  <a:pt x="3664" y="871"/>
                </a:cubicBezTo>
                <a:cubicBezTo>
                  <a:pt x="3871" y="871"/>
                  <a:pt x="4037" y="743"/>
                  <a:pt x="4037" y="525"/>
                </a:cubicBezTo>
                <a:cubicBezTo>
                  <a:pt x="4037" y="306"/>
                  <a:pt x="3871" y="171"/>
                  <a:pt x="3664" y="171"/>
                </a:cubicBezTo>
                <a:close/>
                <a:moveTo>
                  <a:pt x="3664" y="752"/>
                </a:moveTo>
                <a:cubicBezTo>
                  <a:pt x="3565" y="752"/>
                  <a:pt x="3491" y="679"/>
                  <a:pt x="3491" y="526"/>
                </a:cubicBezTo>
                <a:cubicBezTo>
                  <a:pt x="3491" y="372"/>
                  <a:pt x="3565" y="296"/>
                  <a:pt x="3664" y="296"/>
                </a:cubicBezTo>
                <a:cubicBezTo>
                  <a:pt x="3762" y="296"/>
                  <a:pt x="3837" y="372"/>
                  <a:pt x="3837" y="526"/>
                </a:cubicBezTo>
                <a:cubicBezTo>
                  <a:pt x="3837" y="679"/>
                  <a:pt x="3762" y="752"/>
                  <a:pt x="3664" y="752"/>
                </a:cubicBezTo>
                <a:close/>
                <a:moveTo>
                  <a:pt x="3797" y="1039"/>
                </a:moveTo>
                <a:cubicBezTo>
                  <a:pt x="3850" y="1039"/>
                  <a:pt x="3850" y="1039"/>
                  <a:pt x="3850" y="1039"/>
                </a:cubicBezTo>
                <a:cubicBezTo>
                  <a:pt x="3775" y="1242"/>
                  <a:pt x="3775" y="1242"/>
                  <a:pt x="3775" y="1242"/>
                </a:cubicBezTo>
                <a:cubicBezTo>
                  <a:pt x="3719" y="1242"/>
                  <a:pt x="3719" y="1242"/>
                  <a:pt x="3719" y="1242"/>
                </a:cubicBezTo>
                <a:cubicBezTo>
                  <a:pt x="3644" y="1039"/>
                  <a:pt x="3644" y="1039"/>
                  <a:pt x="3644" y="1039"/>
                </a:cubicBezTo>
                <a:cubicBezTo>
                  <a:pt x="3697" y="1039"/>
                  <a:pt x="3697" y="1039"/>
                  <a:pt x="3697" y="1039"/>
                </a:cubicBezTo>
                <a:cubicBezTo>
                  <a:pt x="3746" y="1190"/>
                  <a:pt x="3746" y="1190"/>
                  <a:pt x="3746" y="1190"/>
                </a:cubicBezTo>
                <a:cubicBezTo>
                  <a:pt x="3748" y="1190"/>
                  <a:pt x="3748" y="1190"/>
                  <a:pt x="3748" y="1190"/>
                </a:cubicBezTo>
                <a:lnTo>
                  <a:pt x="3797" y="1039"/>
                </a:lnTo>
                <a:close/>
                <a:moveTo>
                  <a:pt x="2465" y="971"/>
                </a:moveTo>
                <a:cubicBezTo>
                  <a:pt x="2515" y="971"/>
                  <a:pt x="2515" y="971"/>
                  <a:pt x="2515" y="971"/>
                </a:cubicBezTo>
                <a:cubicBezTo>
                  <a:pt x="2515" y="1242"/>
                  <a:pt x="2515" y="1242"/>
                  <a:pt x="2515" y="1242"/>
                </a:cubicBezTo>
                <a:cubicBezTo>
                  <a:pt x="2465" y="1242"/>
                  <a:pt x="2465" y="1242"/>
                  <a:pt x="2465" y="1242"/>
                </a:cubicBezTo>
                <a:lnTo>
                  <a:pt x="2465" y="971"/>
                </a:lnTo>
                <a:close/>
                <a:moveTo>
                  <a:pt x="4035" y="1105"/>
                </a:moveTo>
                <a:cubicBezTo>
                  <a:pt x="4030" y="1115"/>
                  <a:pt x="4028" y="1127"/>
                  <a:pt x="4028" y="1140"/>
                </a:cubicBezTo>
                <a:cubicBezTo>
                  <a:pt x="4028" y="1154"/>
                  <a:pt x="4030" y="1166"/>
                  <a:pt x="4035" y="1176"/>
                </a:cubicBezTo>
                <a:cubicBezTo>
                  <a:pt x="4039" y="1186"/>
                  <a:pt x="4045" y="1194"/>
                  <a:pt x="4052" y="1199"/>
                </a:cubicBezTo>
                <a:cubicBezTo>
                  <a:pt x="4060" y="1204"/>
                  <a:pt x="4069" y="1207"/>
                  <a:pt x="4080" y="1207"/>
                </a:cubicBezTo>
                <a:cubicBezTo>
                  <a:pt x="4087" y="1207"/>
                  <a:pt x="4094" y="1206"/>
                  <a:pt x="4100" y="1203"/>
                </a:cubicBezTo>
                <a:cubicBezTo>
                  <a:pt x="4114" y="1191"/>
                  <a:pt x="4114" y="1191"/>
                  <a:pt x="4114" y="1191"/>
                </a:cubicBezTo>
                <a:cubicBezTo>
                  <a:pt x="4118" y="1186"/>
                  <a:pt x="4121" y="1180"/>
                  <a:pt x="4122" y="1173"/>
                </a:cubicBezTo>
                <a:cubicBezTo>
                  <a:pt x="4170" y="1173"/>
                  <a:pt x="4170" y="1173"/>
                  <a:pt x="4170" y="1173"/>
                </a:cubicBezTo>
                <a:cubicBezTo>
                  <a:pt x="4169" y="1187"/>
                  <a:pt x="4165" y="1200"/>
                  <a:pt x="4157" y="1211"/>
                </a:cubicBezTo>
                <a:cubicBezTo>
                  <a:pt x="4149" y="1222"/>
                  <a:pt x="4139" y="1231"/>
                  <a:pt x="4126" y="1237"/>
                </a:cubicBezTo>
                <a:cubicBezTo>
                  <a:pt x="4113" y="1243"/>
                  <a:pt x="4097" y="1246"/>
                  <a:pt x="4079" y="1246"/>
                </a:cubicBezTo>
                <a:cubicBezTo>
                  <a:pt x="4058" y="1246"/>
                  <a:pt x="4040" y="1242"/>
                  <a:pt x="4025" y="1233"/>
                </a:cubicBezTo>
                <a:cubicBezTo>
                  <a:pt x="4010" y="1224"/>
                  <a:pt x="3998" y="1212"/>
                  <a:pt x="3990" y="1196"/>
                </a:cubicBezTo>
                <a:cubicBezTo>
                  <a:pt x="3982" y="1180"/>
                  <a:pt x="3977" y="1162"/>
                  <a:pt x="3977" y="1141"/>
                </a:cubicBezTo>
                <a:cubicBezTo>
                  <a:pt x="3977" y="1121"/>
                  <a:pt x="3982" y="1102"/>
                  <a:pt x="3990" y="1086"/>
                </a:cubicBezTo>
                <a:cubicBezTo>
                  <a:pt x="3998" y="1071"/>
                  <a:pt x="4010" y="1058"/>
                  <a:pt x="4025" y="1049"/>
                </a:cubicBezTo>
                <a:cubicBezTo>
                  <a:pt x="4040" y="1040"/>
                  <a:pt x="4058" y="1036"/>
                  <a:pt x="4079" y="1036"/>
                </a:cubicBezTo>
                <a:cubicBezTo>
                  <a:pt x="4096" y="1036"/>
                  <a:pt x="4112" y="1039"/>
                  <a:pt x="4125" y="1045"/>
                </a:cubicBezTo>
                <a:cubicBezTo>
                  <a:pt x="4138" y="1051"/>
                  <a:pt x="4149" y="1060"/>
                  <a:pt x="4157" y="1071"/>
                </a:cubicBezTo>
                <a:cubicBezTo>
                  <a:pt x="4165" y="1082"/>
                  <a:pt x="4169" y="1094"/>
                  <a:pt x="4170" y="1109"/>
                </a:cubicBezTo>
                <a:cubicBezTo>
                  <a:pt x="4122" y="1109"/>
                  <a:pt x="4122" y="1109"/>
                  <a:pt x="4122" y="1109"/>
                </a:cubicBezTo>
                <a:cubicBezTo>
                  <a:pt x="4120" y="1099"/>
                  <a:pt x="4116" y="1091"/>
                  <a:pt x="4109" y="1085"/>
                </a:cubicBezTo>
                <a:cubicBezTo>
                  <a:pt x="4101" y="1078"/>
                  <a:pt x="4092" y="1075"/>
                  <a:pt x="4080" y="1075"/>
                </a:cubicBezTo>
                <a:cubicBezTo>
                  <a:pt x="4069" y="1075"/>
                  <a:pt x="4060" y="1077"/>
                  <a:pt x="4053" y="1083"/>
                </a:cubicBezTo>
                <a:cubicBezTo>
                  <a:pt x="4045" y="1088"/>
                  <a:pt x="4039" y="1095"/>
                  <a:pt x="4035" y="1105"/>
                </a:cubicBezTo>
                <a:close/>
                <a:moveTo>
                  <a:pt x="4371" y="1061"/>
                </a:moveTo>
                <a:cubicBezTo>
                  <a:pt x="4362" y="1052"/>
                  <a:pt x="4352" y="1046"/>
                  <a:pt x="4340" y="1042"/>
                </a:cubicBezTo>
                <a:cubicBezTo>
                  <a:pt x="4328" y="1038"/>
                  <a:pt x="4316" y="1036"/>
                  <a:pt x="4303" y="1036"/>
                </a:cubicBezTo>
                <a:cubicBezTo>
                  <a:pt x="4282" y="1036"/>
                  <a:pt x="4265" y="1040"/>
                  <a:pt x="4250" y="1049"/>
                </a:cubicBezTo>
                <a:cubicBezTo>
                  <a:pt x="4235" y="1058"/>
                  <a:pt x="4223" y="1071"/>
                  <a:pt x="4215" y="1086"/>
                </a:cubicBezTo>
                <a:cubicBezTo>
                  <a:pt x="4206" y="1102"/>
                  <a:pt x="4202" y="1121"/>
                  <a:pt x="4202" y="1142"/>
                </a:cubicBezTo>
                <a:cubicBezTo>
                  <a:pt x="4202" y="1163"/>
                  <a:pt x="4206" y="1181"/>
                  <a:pt x="4215" y="1197"/>
                </a:cubicBezTo>
                <a:cubicBezTo>
                  <a:pt x="4223" y="1213"/>
                  <a:pt x="4235" y="1225"/>
                  <a:pt x="4250" y="1233"/>
                </a:cubicBezTo>
                <a:cubicBezTo>
                  <a:pt x="4266" y="1242"/>
                  <a:pt x="4284" y="1246"/>
                  <a:pt x="4305" y="1246"/>
                </a:cubicBezTo>
                <a:cubicBezTo>
                  <a:pt x="4322" y="1246"/>
                  <a:pt x="4337" y="1244"/>
                  <a:pt x="4349" y="1239"/>
                </a:cubicBezTo>
                <a:cubicBezTo>
                  <a:pt x="4362" y="1234"/>
                  <a:pt x="4373" y="1227"/>
                  <a:pt x="4381" y="1219"/>
                </a:cubicBezTo>
                <a:cubicBezTo>
                  <a:pt x="4389" y="1210"/>
                  <a:pt x="4395" y="1199"/>
                  <a:pt x="4398" y="1188"/>
                </a:cubicBezTo>
                <a:cubicBezTo>
                  <a:pt x="4351" y="1183"/>
                  <a:pt x="4351" y="1183"/>
                  <a:pt x="4351" y="1183"/>
                </a:cubicBezTo>
                <a:cubicBezTo>
                  <a:pt x="4341" y="1197"/>
                  <a:pt x="4341" y="1197"/>
                  <a:pt x="4341" y="1197"/>
                </a:cubicBezTo>
                <a:cubicBezTo>
                  <a:pt x="4326" y="1206"/>
                  <a:pt x="4326" y="1206"/>
                  <a:pt x="4326" y="1206"/>
                </a:cubicBezTo>
                <a:cubicBezTo>
                  <a:pt x="4320" y="1208"/>
                  <a:pt x="4313" y="1209"/>
                  <a:pt x="4306" y="1209"/>
                </a:cubicBezTo>
                <a:cubicBezTo>
                  <a:pt x="4295" y="1209"/>
                  <a:pt x="4286" y="1207"/>
                  <a:pt x="4278" y="1202"/>
                </a:cubicBezTo>
                <a:cubicBezTo>
                  <a:pt x="4269" y="1198"/>
                  <a:pt x="4263" y="1191"/>
                  <a:pt x="4259" y="1183"/>
                </a:cubicBezTo>
                <a:cubicBezTo>
                  <a:pt x="4254" y="1175"/>
                  <a:pt x="4252" y="1165"/>
                  <a:pt x="4252" y="1154"/>
                </a:cubicBezTo>
                <a:cubicBezTo>
                  <a:pt x="4400" y="1154"/>
                  <a:pt x="4400" y="1154"/>
                  <a:pt x="4400" y="1154"/>
                </a:cubicBezTo>
                <a:cubicBezTo>
                  <a:pt x="4400" y="1139"/>
                  <a:pt x="4400" y="1139"/>
                  <a:pt x="4400" y="1139"/>
                </a:cubicBezTo>
                <a:cubicBezTo>
                  <a:pt x="4400" y="1121"/>
                  <a:pt x="4397" y="1106"/>
                  <a:pt x="4392" y="1093"/>
                </a:cubicBezTo>
                <a:cubicBezTo>
                  <a:pt x="4387" y="1080"/>
                  <a:pt x="4380" y="1069"/>
                  <a:pt x="4371" y="1061"/>
                </a:cubicBezTo>
                <a:close/>
                <a:moveTo>
                  <a:pt x="4252" y="1121"/>
                </a:moveTo>
                <a:cubicBezTo>
                  <a:pt x="4253" y="1113"/>
                  <a:pt x="4255" y="1106"/>
                  <a:pt x="4258" y="1099"/>
                </a:cubicBezTo>
                <a:cubicBezTo>
                  <a:pt x="4263" y="1091"/>
                  <a:pt x="4269" y="1085"/>
                  <a:pt x="4276" y="1080"/>
                </a:cubicBezTo>
                <a:cubicBezTo>
                  <a:pt x="4284" y="1076"/>
                  <a:pt x="4293" y="1073"/>
                  <a:pt x="4303" y="1073"/>
                </a:cubicBezTo>
                <a:cubicBezTo>
                  <a:pt x="4313" y="1073"/>
                  <a:pt x="4321" y="1075"/>
                  <a:pt x="4329" y="1080"/>
                </a:cubicBezTo>
                <a:cubicBezTo>
                  <a:pt x="4336" y="1084"/>
                  <a:pt x="4342" y="1089"/>
                  <a:pt x="4346" y="1097"/>
                </a:cubicBezTo>
                <a:cubicBezTo>
                  <a:pt x="4350" y="1104"/>
                  <a:pt x="4352" y="1112"/>
                  <a:pt x="4352" y="1121"/>
                </a:cubicBezTo>
                <a:lnTo>
                  <a:pt x="4252" y="1121"/>
                </a:lnTo>
                <a:close/>
                <a:moveTo>
                  <a:pt x="4600" y="1146"/>
                </a:moveTo>
                <a:cubicBezTo>
                  <a:pt x="4610" y="1155"/>
                  <a:pt x="4615" y="1167"/>
                  <a:pt x="4615" y="1181"/>
                </a:cubicBezTo>
                <a:cubicBezTo>
                  <a:pt x="4615" y="1194"/>
                  <a:pt x="4611" y="1205"/>
                  <a:pt x="4603" y="1215"/>
                </a:cubicBezTo>
                <a:cubicBezTo>
                  <a:pt x="4595" y="1225"/>
                  <a:pt x="4585" y="1233"/>
                  <a:pt x="4571" y="1238"/>
                </a:cubicBezTo>
                <a:cubicBezTo>
                  <a:pt x="4557" y="1243"/>
                  <a:pt x="4542" y="1246"/>
                  <a:pt x="4524" y="1246"/>
                </a:cubicBezTo>
                <a:cubicBezTo>
                  <a:pt x="4498" y="1246"/>
                  <a:pt x="4477" y="1241"/>
                  <a:pt x="4461" y="1231"/>
                </a:cubicBezTo>
                <a:cubicBezTo>
                  <a:pt x="4445" y="1220"/>
                  <a:pt x="4436" y="1205"/>
                  <a:pt x="4433" y="1187"/>
                </a:cubicBezTo>
                <a:cubicBezTo>
                  <a:pt x="4482" y="1182"/>
                  <a:pt x="4482" y="1182"/>
                  <a:pt x="4482" y="1182"/>
                </a:cubicBezTo>
                <a:cubicBezTo>
                  <a:pt x="4484" y="1191"/>
                  <a:pt x="4489" y="1198"/>
                  <a:pt x="4496" y="1203"/>
                </a:cubicBezTo>
                <a:cubicBezTo>
                  <a:pt x="4503" y="1208"/>
                  <a:pt x="4512" y="1210"/>
                  <a:pt x="4524" y="1210"/>
                </a:cubicBezTo>
                <a:cubicBezTo>
                  <a:pt x="4536" y="1210"/>
                  <a:pt x="4545" y="1208"/>
                  <a:pt x="4553" y="1203"/>
                </a:cubicBezTo>
                <a:cubicBezTo>
                  <a:pt x="4560" y="1198"/>
                  <a:pt x="4563" y="1193"/>
                  <a:pt x="4563" y="1186"/>
                </a:cubicBezTo>
                <a:cubicBezTo>
                  <a:pt x="4556" y="1171"/>
                  <a:pt x="4556" y="1171"/>
                  <a:pt x="4556" y="1171"/>
                </a:cubicBezTo>
                <a:cubicBezTo>
                  <a:pt x="4552" y="1167"/>
                  <a:pt x="4545" y="1164"/>
                  <a:pt x="4535" y="1162"/>
                </a:cubicBezTo>
                <a:cubicBezTo>
                  <a:pt x="4499" y="1155"/>
                  <a:pt x="4499" y="1155"/>
                  <a:pt x="4499" y="1155"/>
                </a:cubicBezTo>
                <a:cubicBezTo>
                  <a:pt x="4478" y="1151"/>
                  <a:pt x="4463" y="1144"/>
                  <a:pt x="4453" y="1135"/>
                </a:cubicBezTo>
                <a:cubicBezTo>
                  <a:pt x="4444" y="1125"/>
                  <a:pt x="4439" y="1113"/>
                  <a:pt x="4439" y="1098"/>
                </a:cubicBezTo>
                <a:cubicBezTo>
                  <a:pt x="4439" y="1085"/>
                  <a:pt x="4442" y="1074"/>
                  <a:pt x="4450" y="1065"/>
                </a:cubicBezTo>
                <a:cubicBezTo>
                  <a:pt x="4457" y="1056"/>
                  <a:pt x="4467" y="1049"/>
                  <a:pt x="4480" y="1044"/>
                </a:cubicBezTo>
                <a:cubicBezTo>
                  <a:pt x="4493" y="1038"/>
                  <a:pt x="4508" y="1036"/>
                  <a:pt x="4525" y="1036"/>
                </a:cubicBezTo>
                <a:cubicBezTo>
                  <a:pt x="4550" y="1036"/>
                  <a:pt x="4569" y="1041"/>
                  <a:pt x="4584" y="1051"/>
                </a:cubicBezTo>
                <a:cubicBezTo>
                  <a:pt x="4598" y="1061"/>
                  <a:pt x="4607" y="1075"/>
                  <a:pt x="4610" y="1092"/>
                </a:cubicBezTo>
                <a:cubicBezTo>
                  <a:pt x="4565" y="1097"/>
                  <a:pt x="4565" y="1097"/>
                  <a:pt x="4565" y="1097"/>
                </a:cubicBezTo>
                <a:cubicBezTo>
                  <a:pt x="4558" y="1085"/>
                  <a:pt x="4558" y="1085"/>
                  <a:pt x="4558" y="1085"/>
                </a:cubicBezTo>
                <a:cubicBezTo>
                  <a:pt x="4545" y="1075"/>
                  <a:pt x="4545" y="1075"/>
                  <a:pt x="4545" y="1075"/>
                </a:cubicBezTo>
                <a:cubicBezTo>
                  <a:pt x="4540" y="1073"/>
                  <a:pt x="4533" y="1072"/>
                  <a:pt x="4525" y="1072"/>
                </a:cubicBezTo>
                <a:cubicBezTo>
                  <a:pt x="4515" y="1072"/>
                  <a:pt x="4506" y="1074"/>
                  <a:pt x="4499" y="1078"/>
                </a:cubicBezTo>
                <a:cubicBezTo>
                  <a:pt x="4492" y="1083"/>
                  <a:pt x="4489" y="1088"/>
                  <a:pt x="4489" y="1095"/>
                </a:cubicBezTo>
                <a:cubicBezTo>
                  <a:pt x="4496" y="1110"/>
                  <a:pt x="4496" y="1110"/>
                  <a:pt x="4496" y="1110"/>
                </a:cubicBezTo>
                <a:cubicBezTo>
                  <a:pt x="4500" y="1113"/>
                  <a:pt x="4508" y="1116"/>
                  <a:pt x="4519" y="1119"/>
                </a:cubicBezTo>
                <a:cubicBezTo>
                  <a:pt x="4555" y="1126"/>
                  <a:pt x="4555" y="1126"/>
                  <a:pt x="4555" y="1126"/>
                </a:cubicBezTo>
                <a:cubicBezTo>
                  <a:pt x="4575" y="1130"/>
                  <a:pt x="4590" y="1137"/>
                  <a:pt x="4600" y="1146"/>
                </a:cubicBezTo>
                <a:close/>
                <a:moveTo>
                  <a:pt x="3612" y="1036"/>
                </a:moveTo>
                <a:cubicBezTo>
                  <a:pt x="3621" y="1037"/>
                  <a:pt x="3621" y="1037"/>
                  <a:pt x="3621" y="1037"/>
                </a:cubicBezTo>
                <a:cubicBezTo>
                  <a:pt x="3621" y="1081"/>
                  <a:pt x="3621" y="1081"/>
                  <a:pt x="3621" y="1081"/>
                </a:cubicBezTo>
                <a:cubicBezTo>
                  <a:pt x="3611" y="1079"/>
                  <a:pt x="3611" y="1079"/>
                  <a:pt x="3611" y="1079"/>
                </a:cubicBezTo>
                <a:cubicBezTo>
                  <a:pt x="3597" y="1078"/>
                  <a:pt x="3597" y="1078"/>
                  <a:pt x="3597" y="1078"/>
                </a:cubicBezTo>
                <a:cubicBezTo>
                  <a:pt x="3588" y="1078"/>
                  <a:pt x="3580" y="1080"/>
                  <a:pt x="3573" y="1084"/>
                </a:cubicBezTo>
                <a:cubicBezTo>
                  <a:pt x="3566" y="1088"/>
                  <a:pt x="3560" y="1093"/>
                  <a:pt x="3556" y="1100"/>
                </a:cubicBezTo>
                <a:cubicBezTo>
                  <a:pt x="3552" y="1106"/>
                  <a:pt x="3550" y="1114"/>
                  <a:pt x="3550" y="1123"/>
                </a:cubicBezTo>
                <a:cubicBezTo>
                  <a:pt x="3550" y="1242"/>
                  <a:pt x="3550" y="1242"/>
                  <a:pt x="3550" y="1242"/>
                </a:cubicBezTo>
                <a:cubicBezTo>
                  <a:pt x="3499" y="1242"/>
                  <a:pt x="3499" y="1242"/>
                  <a:pt x="3499" y="1242"/>
                </a:cubicBezTo>
                <a:cubicBezTo>
                  <a:pt x="3499" y="1039"/>
                  <a:pt x="3499" y="1039"/>
                  <a:pt x="3499" y="1039"/>
                </a:cubicBezTo>
                <a:cubicBezTo>
                  <a:pt x="3548" y="1039"/>
                  <a:pt x="3548" y="1039"/>
                  <a:pt x="3548" y="1039"/>
                </a:cubicBezTo>
                <a:cubicBezTo>
                  <a:pt x="3548" y="1073"/>
                  <a:pt x="3548" y="1073"/>
                  <a:pt x="3548" y="1073"/>
                </a:cubicBezTo>
                <a:cubicBezTo>
                  <a:pt x="3550" y="1073"/>
                  <a:pt x="3550" y="1073"/>
                  <a:pt x="3550" y="1073"/>
                </a:cubicBezTo>
                <a:cubicBezTo>
                  <a:pt x="3554" y="1061"/>
                  <a:pt x="3561" y="1052"/>
                  <a:pt x="3570" y="1045"/>
                </a:cubicBezTo>
                <a:cubicBezTo>
                  <a:pt x="3580" y="1039"/>
                  <a:pt x="3590" y="1036"/>
                  <a:pt x="3603" y="1036"/>
                </a:cubicBezTo>
                <a:lnTo>
                  <a:pt x="3612" y="1036"/>
                </a:lnTo>
                <a:close/>
                <a:moveTo>
                  <a:pt x="3212" y="1146"/>
                </a:moveTo>
                <a:cubicBezTo>
                  <a:pt x="3222" y="1155"/>
                  <a:pt x="3227" y="1167"/>
                  <a:pt x="3227" y="1181"/>
                </a:cubicBezTo>
                <a:cubicBezTo>
                  <a:pt x="3227" y="1194"/>
                  <a:pt x="3223" y="1205"/>
                  <a:pt x="3215" y="1215"/>
                </a:cubicBezTo>
                <a:cubicBezTo>
                  <a:pt x="3208" y="1225"/>
                  <a:pt x="3197" y="1233"/>
                  <a:pt x="3183" y="1238"/>
                </a:cubicBezTo>
                <a:cubicBezTo>
                  <a:pt x="3170" y="1243"/>
                  <a:pt x="3154" y="1246"/>
                  <a:pt x="3136" y="1246"/>
                </a:cubicBezTo>
                <a:cubicBezTo>
                  <a:pt x="3110" y="1246"/>
                  <a:pt x="3089" y="1241"/>
                  <a:pt x="3074" y="1231"/>
                </a:cubicBezTo>
                <a:cubicBezTo>
                  <a:pt x="3058" y="1220"/>
                  <a:pt x="3048" y="1205"/>
                  <a:pt x="3045" y="1187"/>
                </a:cubicBezTo>
                <a:cubicBezTo>
                  <a:pt x="3094" y="1182"/>
                  <a:pt x="3094" y="1182"/>
                  <a:pt x="3094" y="1182"/>
                </a:cubicBezTo>
                <a:cubicBezTo>
                  <a:pt x="3096" y="1191"/>
                  <a:pt x="3101" y="1198"/>
                  <a:pt x="3108" y="1203"/>
                </a:cubicBezTo>
                <a:cubicBezTo>
                  <a:pt x="3115" y="1208"/>
                  <a:pt x="3125" y="1210"/>
                  <a:pt x="3136" y="1210"/>
                </a:cubicBezTo>
                <a:cubicBezTo>
                  <a:pt x="3148" y="1210"/>
                  <a:pt x="3158" y="1208"/>
                  <a:pt x="3165" y="1203"/>
                </a:cubicBezTo>
                <a:cubicBezTo>
                  <a:pt x="3172" y="1198"/>
                  <a:pt x="3176" y="1193"/>
                  <a:pt x="3176" y="1186"/>
                </a:cubicBezTo>
                <a:cubicBezTo>
                  <a:pt x="3169" y="1171"/>
                  <a:pt x="3169" y="1171"/>
                  <a:pt x="3169" y="1171"/>
                </a:cubicBezTo>
                <a:cubicBezTo>
                  <a:pt x="3164" y="1167"/>
                  <a:pt x="3157" y="1164"/>
                  <a:pt x="3147" y="1162"/>
                </a:cubicBezTo>
                <a:cubicBezTo>
                  <a:pt x="3111" y="1155"/>
                  <a:pt x="3111" y="1155"/>
                  <a:pt x="3111" y="1155"/>
                </a:cubicBezTo>
                <a:cubicBezTo>
                  <a:pt x="3091" y="1151"/>
                  <a:pt x="3076" y="1144"/>
                  <a:pt x="3066" y="1135"/>
                </a:cubicBezTo>
                <a:cubicBezTo>
                  <a:pt x="3056" y="1125"/>
                  <a:pt x="3051" y="1113"/>
                  <a:pt x="3051" y="1098"/>
                </a:cubicBezTo>
                <a:cubicBezTo>
                  <a:pt x="3051" y="1085"/>
                  <a:pt x="3055" y="1074"/>
                  <a:pt x="3062" y="1065"/>
                </a:cubicBezTo>
                <a:cubicBezTo>
                  <a:pt x="3069" y="1056"/>
                  <a:pt x="3079" y="1049"/>
                  <a:pt x="3092" y="1044"/>
                </a:cubicBezTo>
                <a:cubicBezTo>
                  <a:pt x="3105" y="1038"/>
                  <a:pt x="3120" y="1036"/>
                  <a:pt x="3137" y="1036"/>
                </a:cubicBezTo>
                <a:cubicBezTo>
                  <a:pt x="3162" y="1036"/>
                  <a:pt x="3182" y="1041"/>
                  <a:pt x="3196" y="1051"/>
                </a:cubicBezTo>
                <a:cubicBezTo>
                  <a:pt x="3210" y="1061"/>
                  <a:pt x="3219" y="1075"/>
                  <a:pt x="3223" y="1092"/>
                </a:cubicBezTo>
                <a:cubicBezTo>
                  <a:pt x="3177" y="1097"/>
                  <a:pt x="3177" y="1097"/>
                  <a:pt x="3177" y="1097"/>
                </a:cubicBezTo>
                <a:cubicBezTo>
                  <a:pt x="3170" y="1085"/>
                  <a:pt x="3170" y="1085"/>
                  <a:pt x="3170" y="1085"/>
                </a:cubicBezTo>
                <a:cubicBezTo>
                  <a:pt x="3157" y="1075"/>
                  <a:pt x="3157" y="1075"/>
                  <a:pt x="3157" y="1075"/>
                </a:cubicBezTo>
                <a:cubicBezTo>
                  <a:pt x="3152" y="1073"/>
                  <a:pt x="3146" y="1072"/>
                  <a:pt x="3138" y="1072"/>
                </a:cubicBezTo>
                <a:cubicBezTo>
                  <a:pt x="3127" y="1072"/>
                  <a:pt x="3119" y="1074"/>
                  <a:pt x="3112" y="1078"/>
                </a:cubicBezTo>
                <a:cubicBezTo>
                  <a:pt x="3105" y="1083"/>
                  <a:pt x="3101" y="1088"/>
                  <a:pt x="3101" y="1095"/>
                </a:cubicBezTo>
                <a:cubicBezTo>
                  <a:pt x="3108" y="1110"/>
                  <a:pt x="3108" y="1110"/>
                  <a:pt x="3108" y="1110"/>
                </a:cubicBezTo>
                <a:cubicBezTo>
                  <a:pt x="3113" y="1113"/>
                  <a:pt x="3120" y="1116"/>
                  <a:pt x="3131" y="1119"/>
                </a:cubicBezTo>
                <a:cubicBezTo>
                  <a:pt x="3167" y="1126"/>
                  <a:pt x="3167" y="1126"/>
                  <a:pt x="3167" y="1126"/>
                </a:cubicBezTo>
                <a:cubicBezTo>
                  <a:pt x="3188" y="1130"/>
                  <a:pt x="3202" y="1137"/>
                  <a:pt x="3212" y="1146"/>
                </a:cubicBezTo>
                <a:close/>
                <a:moveTo>
                  <a:pt x="2668" y="1203"/>
                </a:moveTo>
                <a:cubicBezTo>
                  <a:pt x="2677" y="1240"/>
                  <a:pt x="2677" y="1240"/>
                  <a:pt x="2677" y="1240"/>
                </a:cubicBezTo>
                <a:cubicBezTo>
                  <a:pt x="2665" y="1243"/>
                  <a:pt x="2665" y="1243"/>
                  <a:pt x="2665" y="1243"/>
                </a:cubicBezTo>
                <a:cubicBezTo>
                  <a:pt x="2661" y="1244"/>
                  <a:pt x="2655" y="1245"/>
                  <a:pt x="2647" y="1245"/>
                </a:cubicBezTo>
                <a:cubicBezTo>
                  <a:pt x="2635" y="1245"/>
                  <a:pt x="2624" y="1244"/>
                  <a:pt x="2614" y="1240"/>
                </a:cubicBezTo>
                <a:cubicBezTo>
                  <a:pt x="2603" y="1236"/>
                  <a:pt x="2596" y="1229"/>
                  <a:pt x="2590" y="1221"/>
                </a:cubicBezTo>
                <a:cubicBezTo>
                  <a:pt x="2584" y="1212"/>
                  <a:pt x="2581" y="1202"/>
                  <a:pt x="2581" y="1189"/>
                </a:cubicBezTo>
                <a:cubicBezTo>
                  <a:pt x="2581" y="1076"/>
                  <a:pt x="2581" y="1076"/>
                  <a:pt x="2581" y="1076"/>
                </a:cubicBezTo>
                <a:cubicBezTo>
                  <a:pt x="2551" y="1076"/>
                  <a:pt x="2551" y="1076"/>
                  <a:pt x="2551" y="1076"/>
                </a:cubicBezTo>
                <a:cubicBezTo>
                  <a:pt x="2551" y="1039"/>
                  <a:pt x="2551" y="1039"/>
                  <a:pt x="2551" y="1039"/>
                </a:cubicBezTo>
                <a:cubicBezTo>
                  <a:pt x="2581" y="1039"/>
                  <a:pt x="2581" y="1039"/>
                  <a:pt x="2581" y="1039"/>
                </a:cubicBezTo>
                <a:cubicBezTo>
                  <a:pt x="2581" y="990"/>
                  <a:pt x="2581" y="990"/>
                  <a:pt x="2581" y="990"/>
                </a:cubicBezTo>
                <a:cubicBezTo>
                  <a:pt x="2631" y="990"/>
                  <a:pt x="2631" y="990"/>
                  <a:pt x="2631" y="990"/>
                </a:cubicBezTo>
                <a:cubicBezTo>
                  <a:pt x="2631" y="1039"/>
                  <a:pt x="2631" y="1039"/>
                  <a:pt x="2631" y="1039"/>
                </a:cubicBezTo>
                <a:cubicBezTo>
                  <a:pt x="2673" y="1039"/>
                  <a:pt x="2673" y="1039"/>
                  <a:pt x="2673" y="1039"/>
                </a:cubicBezTo>
                <a:cubicBezTo>
                  <a:pt x="2673" y="1076"/>
                  <a:pt x="2673" y="1076"/>
                  <a:pt x="2673" y="1076"/>
                </a:cubicBezTo>
                <a:cubicBezTo>
                  <a:pt x="2631" y="1076"/>
                  <a:pt x="2631" y="1076"/>
                  <a:pt x="2631" y="1076"/>
                </a:cubicBezTo>
                <a:cubicBezTo>
                  <a:pt x="2631" y="1181"/>
                  <a:pt x="2631" y="1181"/>
                  <a:pt x="2631" y="1181"/>
                </a:cubicBezTo>
                <a:cubicBezTo>
                  <a:pt x="2634" y="1196"/>
                  <a:pt x="2634" y="1196"/>
                  <a:pt x="2634" y="1196"/>
                </a:cubicBezTo>
                <a:cubicBezTo>
                  <a:pt x="2642" y="1203"/>
                  <a:pt x="2642" y="1203"/>
                  <a:pt x="2642" y="1203"/>
                </a:cubicBezTo>
                <a:cubicBezTo>
                  <a:pt x="2654" y="1205"/>
                  <a:pt x="2654" y="1205"/>
                  <a:pt x="2654" y="1205"/>
                </a:cubicBezTo>
                <a:cubicBezTo>
                  <a:pt x="2662" y="1204"/>
                  <a:pt x="2662" y="1204"/>
                  <a:pt x="2662" y="1204"/>
                </a:cubicBezTo>
                <a:lnTo>
                  <a:pt x="2668" y="1203"/>
                </a:lnTo>
                <a:close/>
                <a:moveTo>
                  <a:pt x="2898" y="1071"/>
                </a:moveTo>
                <a:cubicBezTo>
                  <a:pt x="2904" y="1082"/>
                  <a:pt x="2907" y="1096"/>
                  <a:pt x="2907" y="1113"/>
                </a:cubicBezTo>
                <a:cubicBezTo>
                  <a:pt x="2907" y="1242"/>
                  <a:pt x="2907" y="1242"/>
                  <a:pt x="2907" y="1242"/>
                </a:cubicBezTo>
                <a:cubicBezTo>
                  <a:pt x="2857" y="1242"/>
                  <a:pt x="2857" y="1242"/>
                  <a:pt x="2857" y="1242"/>
                </a:cubicBezTo>
                <a:cubicBezTo>
                  <a:pt x="2857" y="1120"/>
                  <a:pt x="2857" y="1120"/>
                  <a:pt x="2857" y="1120"/>
                </a:cubicBezTo>
                <a:cubicBezTo>
                  <a:pt x="2857" y="1106"/>
                  <a:pt x="2853" y="1096"/>
                  <a:pt x="2846" y="1088"/>
                </a:cubicBezTo>
                <a:cubicBezTo>
                  <a:pt x="2839" y="1080"/>
                  <a:pt x="2829" y="1077"/>
                  <a:pt x="2815" y="1077"/>
                </a:cubicBezTo>
                <a:cubicBezTo>
                  <a:pt x="2806" y="1077"/>
                  <a:pt x="2799" y="1078"/>
                  <a:pt x="2792" y="1082"/>
                </a:cubicBezTo>
                <a:cubicBezTo>
                  <a:pt x="2785" y="1086"/>
                  <a:pt x="2779" y="1091"/>
                  <a:pt x="2775" y="1098"/>
                </a:cubicBezTo>
                <a:cubicBezTo>
                  <a:pt x="2771" y="1105"/>
                  <a:pt x="2769" y="1113"/>
                  <a:pt x="2769" y="1123"/>
                </a:cubicBezTo>
                <a:cubicBezTo>
                  <a:pt x="2769" y="1242"/>
                  <a:pt x="2769" y="1242"/>
                  <a:pt x="2769" y="1242"/>
                </a:cubicBezTo>
                <a:cubicBezTo>
                  <a:pt x="2719" y="1242"/>
                  <a:pt x="2719" y="1242"/>
                  <a:pt x="2719" y="1242"/>
                </a:cubicBezTo>
                <a:cubicBezTo>
                  <a:pt x="2719" y="971"/>
                  <a:pt x="2719" y="971"/>
                  <a:pt x="2719" y="971"/>
                </a:cubicBezTo>
                <a:cubicBezTo>
                  <a:pt x="2768" y="971"/>
                  <a:pt x="2768" y="971"/>
                  <a:pt x="2768" y="971"/>
                </a:cubicBezTo>
                <a:cubicBezTo>
                  <a:pt x="2768" y="1073"/>
                  <a:pt x="2768" y="1073"/>
                  <a:pt x="2768" y="1073"/>
                </a:cubicBezTo>
                <a:cubicBezTo>
                  <a:pt x="2771" y="1073"/>
                  <a:pt x="2771" y="1073"/>
                  <a:pt x="2771" y="1073"/>
                </a:cubicBezTo>
                <a:cubicBezTo>
                  <a:pt x="2776" y="1062"/>
                  <a:pt x="2783" y="1053"/>
                  <a:pt x="2794" y="1046"/>
                </a:cubicBezTo>
                <a:cubicBezTo>
                  <a:pt x="2804" y="1039"/>
                  <a:pt x="2818" y="1036"/>
                  <a:pt x="2834" y="1036"/>
                </a:cubicBezTo>
                <a:cubicBezTo>
                  <a:pt x="2849" y="1036"/>
                  <a:pt x="2862" y="1039"/>
                  <a:pt x="2873" y="1045"/>
                </a:cubicBezTo>
                <a:cubicBezTo>
                  <a:pt x="2884" y="1051"/>
                  <a:pt x="2892" y="1059"/>
                  <a:pt x="2898" y="1071"/>
                </a:cubicBezTo>
                <a:close/>
                <a:moveTo>
                  <a:pt x="3428" y="1061"/>
                </a:moveTo>
                <a:cubicBezTo>
                  <a:pt x="3419" y="1052"/>
                  <a:pt x="3409" y="1046"/>
                  <a:pt x="3397" y="1042"/>
                </a:cubicBezTo>
                <a:cubicBezTo>
                  <a:pt x="3385" y="1038"/>
                  <a:pt x="3373" y="1036"/>
                  <a:pt x="3360" y="1036"/>
                </a:cubicBezTo>
                <a:cubicBezTo>
                  <a:pt x="3340" y="1036"/>
                  <a:pt x="3322" y="1040"/>
                  <a:pt x="3307" y="1049"/>
                </a:cubicBezTo>
                <a:cubicBezTo>
                  <a:pt x="3292" y="1058"/>
                  <a:pt x="3280" y="1071"/>
                  <a:pt x="3272" y="1086"/>
                </a:cubicBezTo>
                <a:cubicBezTo>
                  <a:pt x="3264" y="1102"/>
                  <a:pt x="3259" y="1121"/>
                  <a:pt x="3259" y="1142"/>
                </a:cubicBezTo>
                <a:cubicBezTo>
                  <a:pt x="3259" y="1163"/>
                  <a:pt x="3264" y="1181"/>
                  <a:pt x="3272" y="1197"/>
                </a:cubicBezTo>
                <a:cubicBezTo>
                  <a:pt x="3280" y="1213"/>
                  <a:pt x="3292" y="1225"/>
                  <a:pt x="3307" y="1233"/>
                </a:cubicBezTo>
                <a:cubicBezTo>
                  <a:pt x="3323" y="1242"/>
                  <a:pt x="3341" y="1246"/>
                  <a:pt x="3363" y="1246"/>
                </a:cubicBezTo>
                <a:cubicBezTo>
                  <a:pt x="3379" y="1246"/>
                  <a:pt x="3394" y="1244"/>
                  <a:pt x="3407" y="1239"/>
                </a:cubicBezTo>
                <a:cubicBezTo>
                  <a:pt x="3419" y="1234"/>
                  <a:pt x="3430" y="1227"/>
                  <a:pt x="3438" y="1219"/>
                </a:cubicBezTo>
                <a:cubicBezTo>
                  <a:pt x="3446" y="1210"/>
                  <a:pt x="3452" y="1199"/>
                  <a:pt x="3455" y="1188"/>
                </a:cubicBezTo>
                <a:cubicBezTo>
                  <a:pt x="3408" y="1183"/>
                  <a:pt x="3408" y="1183"/>
                  <a:pt x="3408" y="1183"/>
                </a:cubicBezTo>
                <a:cubicBezTo>
                  <a:pt x="3398" y="1197"/>
                  <a:pt x="3398" y="1197"/>
                  <a:pt x="3398" y="1197"/>
                </a:cubicBezTo>
                <a:cubicBezTo>
                  <a:pt x="3383" y="1206"/>
                  <a:pt x="3383" y="1206"/>
                  <a:pt x="3383" y="1206"/>
                </a:cubicBezTo>
                <a:cubicBezTo>
                  <a:pt x="3377" y="1208"/>
                  <a:pt x="3371" y="1209"/>
                  <a:pt x="3363" y="1209"/>
                </a:cubicBezTo>
                <a:cubicBezTo>
                  <a:pt x="3352" y="1209"/>
                  <a:pt x="3343" y="1207"/>
                  <a:pt x="3335" y="1202"/>
                </a:cubicBezTo>
                <a:cubicBezTo>
                  <a:pt x="3327" y="1198"/>
                  <a:pt x="3320" y="1191"/>
                  <a:pt x="3316" y="1183"/>
                </a:cubicBezTo>
                <a:cubicBezTo>
                  <a:pt x="3311" y="1175"/>
                  <a:pt x="3309" y="1165"/>
                  <a:pt x="3309" y="1154"/>
                </a:cubicBezTo>
                <a:cubicBezTo>
                  <a:pt x="3457" y="1154"/>
                  <a:pt x="3457" y="1154"/>
                  <a:pt x="3457" y="1154"/>
                </a:cubicBezTo>
                <a:cubicBezTo>
                  <a:pt x="3457" y="1139"/>
                  <a:pt x="3457" y="1139"/>
                  <a:pt x="3457" y="1139"/>
                </a:cubicBezTo>
                <a:cubicBezTo>
                  <a:pt x="3457" y="1121"/>
                  <a:pt x="3454" y="1106"/>
                  <a:pt x="3449" y="1093"/>
                </a:cubicBezTo>
                <a:cubicBezTo>
                  <a:pt x="3444" y="1080"/>
                  <a:pt x="3437" y="1069"/>
                  <a:pt x="3428" y="1061"/>
                </a:cubicBezTo>
                <a:close/>
                <a:moveTo>
                  <a:pt x="3309" y="1121"/>
                </a:moveTo>
                <a:cubicBezTo>
                  <a:pt x="3310" y="1113"/>
                  <a:pt x="3312" y="1106"/>
                  <a:pt x="3316" y="1099"/>
                </a:cubicBezTo>
                <a:cubicBezTo>
                  <a:pt x="3320" y="1091"/>
                  <a:pt x="3326" y="1085"/>
                  <a:pt x="3334" y="1080"/>
                </a:cubicBezTo>
                <a:cubicBezTo>
                  <a:pt x="3341" y="1076"/>
                  <a:pt x="3350" y="1073"/>
                  <a:pt x="3361" y="1073"/>
                </a:cubicBezTo>
                <a:cubicBezTo>
                  <a:pt x="3370" y="1073"/>
                  <a:pt x="3379" y="1075"/>
                  <a:pt x="3386" y="1080"/>
                </a:cubicBezTo>
                <a:cubicBezTo>
                  <a:pt x="3393" y="1084"/>
                  <a:pt x="3399" y="1089"/>
                  <a:pt x="3403" y="1097"/>
                </a:cubicBezTo>
                <a:cubicBezTo>
                  <a:pt x="3407" y="1104"/>
                  <a:pt x="3409" y="1112"/>
                  <a:pt x="3409" y="1121"/>
                </a:cubicBezTo>
                <a:lnTo>
                  <a:pt x="3309" y="1121"/>
                </a:lnTo>
                <a:close/>
                <a:moveTo>
                  <a:pt x="2975" y="754"/>
                </a:moveTo>
                <a:cubicBezTo>
                  <a:pt x="2861" y="754"/>
                  <a:pt x="2799" y="692"/>
                  <a:pt x="2791" y="557"/>
                </a:cubicBezTo>
                <a:cubicBezTo>
                  <a:pt x="3265" y="557"/>
                  <a:pt x="3265" y="557"/>
                  <a:pt x="3265" y="557"/>
                </a:cubicBezTo>
                <a:cubicBezTo>
                  <a:pt x="3265" y="551"/>
                  <a:pt x="3268" y="529"/>
                  <a:pt x="3268" y="506"/>
                </a:cubicBezTo>
                <a:cubicBezTo>
                  <a:pt x="3268" y="275"/>
                  <a:pt x="3157" y="171"/>
                  <a:pt x="2945" y="171"/>
                </a:cubicBezTo>
                <a:cubicBezTo>
                  <a:pt x="2732" y="171"/>
                  <a:pt x="2590" y="306"/>
                  <a:pt x="2590" y="525"/>
                </a:cubicBezTo>
                <a:cubicBezTo>
                  <a:pt x="2590" y="739"/>
                  <a:pt x="2713" y="871"/>
                  <a:pt x="2959" y="871"/>
                </a:cubicBezTo>
                <a:cubicBezTo>
                  <a:pt x="3107" y="871"/>
                  <a:pt x="3184" y="838"/>
                  <a:pt x="3242" y="805"/>
                </a:cubicBezTo>
                <a:cubicBezTo>
                  <a:pt x="3242" y="680"/>
                  <a:pt x="3242" y="680"/>
                  <a:pt x="3242" y="680"/>
                </a:cubicBezTo>
                <a:cubicBezTo>
                  <a:pt x="3130" y="680"/>
                  <a:pt x="3130" y="680"/>
                  <a:pt x="3130" y="680"/>
                </a:cubicBezTo>
                <a:cubicBezTo>
                  <a:pt x="3094" y="724"/>
                  <a:pt x="3063" y="754"/>
                  <a:pt x="2975" y="754"/>
                </a:cubicBezTo>
                <a:close/>
                <a:moveTo>
                  <a:pt x="2945" y="284"/>
                </a:moveTo>
                <a:cubicBezTo>
                  <a:pt x="3026" y="284"/>
                  <a:pt x="3064" y="331"/>
                  <a:pt x="3071" y="450"/>
                </a:cubicBezTo>
                <a:cubicBezTo>
                  <a:pt x="2794" y="450"/>
                  <a:pt x="2794" y="450"/>
                  <a:pt x="2794" y="450"/>
                </a:cubicBezTo>
                <a:cubicBezTo>
                  <a:pt x="2809" y="333"/>
                  <a:pt x="2863" y="284"/>
                  <a:pt x="2945" y="284"/>
                </a:cubicBezTo>
                <a:close/>
              </a:path>
            </a:pathLst>
          </a:custGeom>
          <a:solidFill>
            <a:srgbClr val="0066A4"/>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51198710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hf hdr="0"/>
  <p:txStyles>
    <p:titleStyle>
      <a:lvl1pPr algn="l" defTabSz="685800" rtl="0" eaLnBrk="1" latinLnBrk="0" hangingPunct="1">
        <a:lnSpc>
          <a:spcPct val="98000"/>
        </a:lnSpc>
        <a:spcBef>
          <a:spcPct val="0"/>
        </a:spcBef>
        <a:buNone/>
        <a:defRPr sz="3375" b="0" kern="1200" cap="all" baseline="0">
          <a:solidFill>
            <a:schemeClr val="bg2"/>
          </a:solidFill>
          <a:latin typeface="Arial Black" panose="020B0A04020102020204" pitchFamily="34" charset="0"/>
          <a:ea typeface="+mj-ea"/>
          <a:cs typeface="+mj-cs"/>
        </a:defRPr>
      </a:lvl1pPr>
    </p:titleStyle>
    <p:bodyStyle>
      <a:lvl1pPr marL="0" indent="0" algn="l" defTabSz="685800" rtl="0" eaLnBrk="1" latinLnBrk="0" hangingPunct="1">
        <a:lnSpc>
          <a:spcPct val="98000"/>
        </a:lnSpc>
        <a:spcBef>
          <a:spcPts val="0"/>
        </a:spcBef>
        <a:buFont typeface="Wingdings" panose="05000000000000000000" pitchFamily="2" charset="2"/>
        <a:buNone/>
        <a:defRPr sz="3375" b="0" kern="1200" cap="all">
          <a:solidFill>
            <a:schemeClr val="tx1"/>
          </a:solidFill>
          <a:latin typeface="+mj-lt"/>
          <a:ea typeface="+mn-ea"/>
          <a:cs typeface="+mn-cs"/>
        </a:defRPr>
      </a:lvl1pPr>
      <a:lvl2pPr marL="0" indent="0" algn="l" defTabSz="685800" rtl="0" eaLnBrk="1" latinLnBrk="0" hangingPunct="1">
        <a:lnSpc>
          <a:spcPct val="98000"/>
        </a:lnSpc>
        <a:spcBef>
          <a:spcPts val="0"/>
        </a:spcBef>
        <a:buFont typeface="Wingdings" panose="05000000000000000000" pitchFamily="2" charset="2"/>
        <a:buNone/>
        <a:defRPr sz="3375" b="0" kern="1200" cap="all">
          <a:solidFill>
            <a:schemeClr val="tx1"/>
          </a:solidFill>
          <a:latin typeface="+mj-lt"/>
          <a:ea typeface="+mn-ea"/>
          <a:cs typeface="+mn-cs"/>
        </a:defRPr>
      </a:lvl2pPr>
      <a:lvl3pPr marL="0" indent="0" algn="l" defTabSz="685800" rtl="0" eaLnBrk="1" latinLnBrk="0" hangingPunct="1">
        <a:lnSpc>
          <a:spcPct val="98000"/>
        </a:lnSpc>
        <a:spcBef>
          <a:spcPts val="0"/>
        </a:spcBef>
        <a:buFont typeface="Wingdings" panose="05000000000000000000" pitchFamily="2" charset="2"/>
        <a:buNone/>
        <a:defRPr sz="3375" b="0" kern="1200" cap="all" baseline="0">
          <a:solidFill>
            <a:schemeClr val="tx1"/>
          </a:solidFill>
          <a:latin typeface="+mj-lt"/>
          <a:ea typeface="+mn-ea"/>
          <a:cs typeface="+mn-cs"/>
        </a:defRPr>
      </a:lvl3pPr>
      <a:lvl4pPr marL="0" indent="0" algn="l" defTabSz="685800" rtl="0" eaLnBrk="1" latinLnBrk="0" hangingPunct="1">
        <a:lnSpc>
          <a:spcPct val="98000"/>
        </a:lnSpc>
        <a:spcBef>
          <a:spcPts val="0"/>
        </a:spcBef>
        <a:buFont typeface="Arial" pitchFamily="34" charset="0"/>
        <a:buNone/>
        <a:defRPr sz="3375" b="0" kern="1200" cap="all">
          <a:solidFill>
            <a:schemeClr val="tx1"/>
          </a:solidFill>
          <a:latin typeface="+mj-lt"/>
          <a:ea typeface="+mn-ea"/>
          <a:cs typeface="+mn-cs"/>
        </a:defRPr>
      </a:lvl4pPr>
      <a:lvl5pPr marL="0" indent="0" algn="l" defTabSz="685800" rtl="0" eaLnBrk="1" latinLnBrk="0" hangingPunct="1">
        <a:lnSpc>
          <a:spcPct val="98000"/>
        </a:lnSpc>
        <a:spcBef>
          <a:spcPts val="0"/>
        </a:spcBef>
        <a:buFont typeface="Arial" pitchFamily="34" charset="0"/>
        <a:buNone/>
        <a:defRPr sz="3375" b="0" kern="1200" cap="all">
          <a:solidFill>
            <a:schemeClr val="tx1"/>
          </a:solidFill>
          <a:latin typeface="+mj-lt"/>
          <a:ea typeface="+mn-ea"/>
          <a:cs typeface="+mn-cs"/>
        </a:defRPr>
      </a:lvl5pPr>
      <a:lvl6pPr marL="0" indent="0" algn="l" defTabSz="685800" rtl="0" eaLnBrk="1" latinLnBrk="0" hangingPunct="1">
        <a:lnSpc>
          <a:spcPct val="98000"/>
        </a:lnSpc>
        <a:spcBef>
          <a:spcPts val="0"/>
        </a:spcBef>
        <a:buFont typeface="Arial" pitchFamily="34" charset="0"/>
        <a:buNone/>
        <a:defRPr sz="3375" b="0" kern="1200" cap="all">
          <a:solidFill>
            <a:schemeClr val="tx1"/>
          </a:solidFill>
          <a:latin typeface="+mj-lt"/>
          <a:ea typeface="+mn-ea"/>
          <a:cs typeface="+mn-cs"/>
        </a:defRPr>
      </a:lvl6pPr>
      <a:lvl7pPr marL="0" indent="0" algn="l" defTabSz="685800" rtl="0" eaLnBrk="1" latinLnBrk="0" hangingPunct="1">
        <a:lnSpc>
          <a:spcPct val="98000"/>
        </a:lnSpc>
        <a:spcBef>
          <a:spcPts val="0"/>
        </a:spcBef>
        <a:buFont typeface="Arial" pitchFamily="34" charset="0"/>
        <a:buNone/>
        <a:defRPr sz="3375" b="0" kern="1200" cap="all" baseline="0">
          <a:solidFill>
            <a:schemeClr val="tx1"/>
          </a:solidFill>
          <a:latin typeface="+mj-lt"/>
          <a:ea typeface="+mn-ea"/>
          <a:cs typeface="+mn-cs"/>
        </a:defRPr>
      </a:lvl7pPr>
      <a:lvl8pPr marL="0" indent="0" algn="l" defTabSz="685800" rtl="0" eaLnBrk="1" latinLnBrk="0" hangingPunct="1">
        <a:lnSpc>
          <a:spcPct val="98000"/>
        </a:lnSpc>
        <a:spcBef>
          <a:spcPts val="0"/>
        </a:spcBef>
        <a:buFont typeface="Arial" pitchFamily="34" charset="0"/>
        <a:buNone/>
        <a:defRPr sz="3375" b="0" kern="1200" cap="all" baseline="0">
          <a:solidFill>
            <a:schemeClr val="tx1"/>
          </a:solidFill>
          <a:latin typeface="+mj-lt"/>
          <a:ea typeface="+mn-ea"/>
          <a:cs typeface="+mn-cs"/>
        </a:defRPr>
      </a:lvl8pPr>
      <a:lvl9pPr marL="0" indent="0" algn="l" defTabSz="685800" rtl="0" eaLnBrk="1" latinLnBrk="0" hangingPunct="1">
        <a:lnSpc>
          <a:spcPct val="98000"/>
        </a:lnSpc>
        <a:spcBef>
          <a:spcPts val="0"/>
        </a:spcBef>
        <a:buFont typeface="Arial" pitchFamily="34" charset="0"/>
        <a:buNone/>
        <a:defRPr sz="3375" b="0" kern="1200" cap="all">
          <a:solidFill>
            <a:schemeClr val="tx1"/>
          </a:solidFill>
          <a:latin typeface="+mj-lt"/>
          <a:ea typeface="+mn-ea"/>
          <a:cs typeface="+mn-cs"/>
        </a:defRPr>
      </a:lvl9pPr>
    </p:bodyStyle>
    <p:otherStyle>
      <a:defPPr>
        <a:defRPr lang="en-GB"/>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103" userDrawn="1">
          <p15:clr>
            <a:srgbClr val="000000"/>
          </p15:clr>
        </p15:guide>
        <p15:guide id="2" orient="horz" pos="136" userDrawn="1">
          <p15:clr>
            <a:srgbClr val="000000"/>
          </p15:clr>
        </p15:guide>
        <p15:guide id="3" pos="136" userDrawn="1">
          <p15:clr>
            <a:srgbClr val="000000"/>
          </p15:clr>
        </p15:guide>
        <p15:guide id="4" pos="5624" userDrawn="1">
          <p15:clr>
            <a:srgbClr val="000000"/>
          </p15:clr>
        </p15:guide>
        <p15:guide id="5" orient="horz" pos="3049" userDrawn="1">
          <p15:clr>
            <a:srgbClr val="F26B43"/>
          </p15:clr>
        </p15:guide>
        <p15:guide id="6" pos="2812" userDrawn="1">
          <p15:clr>
            <a:srgbClr val="000000"/>
          </p15:clr>
        </p15:guide>
        <p15:guide id="7" pos="2948" userDrawn="1">
          <p15:clr>
            <a:srgbClr val="000000"/>
          </p15:clr>
        </p15:guide>
        <p15:guide id="8" pos="3901" userDrawn="1">
          <p15:clr>
            <a:srgbClr val="000000"/>
          </p15:clr>
        </p15:guide>
        <p15:guide id="9" pos="5760" userDrawn="1">
          <p15:clr>
            <a:srgbClr val="F26B43"/>
          </p15:clr>
        </p15:guide>
        <p15:guide id="10" pos="1400" userDrawn="1">
          <p15:clr>
            <a:srgbClr val="000000"/>
          </p15:clr>
        </p15:guide>
        <p15:guide id="11" pos="1536" userDrawn="1">
          <p15:clr>
            <a:srgbClr val="000000"/>
          </p15:clr>
        </p15:guide>
        <p15:guide id="12" pos="4223" userDrawn="1">
          <p15:clr>
            <a:srgbClr val="000000"/>
          </p15:clr>
        </p15:guide>
        <p15:guide id="13" pos="4359" userDrawn="1">
          <p15:clr>
            <a:srgbClr val="000000"/>
          </p15:clr>
        </p15:guide>
        <p15:guide id="14" orient="horz" pos="3117" userDrawn="1">
          <p15:clr>
            <a:srgbClr val="F26B43"/>
          </p15:clr>
        </p15:guide>
        <p15:guide id="15" pos="20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1  "/>
          <p:cNvSpPr>
            <a:spLocks noGrp="1"/>
          </p:cNvSpPr>
          <p:nvPr>
            <p:ph type="title"/>
          </p:nvPr>
        </p:nvSpPr>
        <p:spPr bwMode="gray">
          <a:xfrm>
            <a:off x="213030" y="211456"/>
            <a:ext cx="1887555" cy="545337"/>
          </a:xfrm>
          <a:prstGeom prst="rect">
            <a:avLst/>
          </a:prstGeom>
          <a:solidFill>
            <a:schemeClr val="tx2"/>
          </a:solidFill>
        </p:spPr>
        <p:txBody>
          <a:bodyPr vert="horz" wrap="none" lIns="115200" tIns="36000" rIns="39600" bIns="0" rtlCol="0" anchor="ctr" anchorCtr="0">
            <a:spAutoFit/>
          </a:bodyPr>
          <a:lstStyle/>
          <a:p>
            <a:r>
              <a:rPr lang="en-GB" noProof="1"/>
              <a:t>[title]</a:t>
            </a:r>
          </a:p>
        </p:txBody>
      </p:sp>
      <p:sp>
        <p:nvSpPr>
          <p:cNvPr id="3" name="Placeholder 2 (JU-Free)"/>
          <p:cNvSpPr>
            <a:spLocks noGrp="1"/>
          </p:cNvSpPr>
          <p:nvPr>
            <p:ph type="body" idx="1"/>
          </p:nvPr>
        </p:nvSpPr>
        <p:spPr bwMode="gray">
          <a:xfrm>
            <a:off x="217079" y="1447200"/>
            <a:ext cx="8710200" cy="3129300"/>
          </a:xfrm>
          <a:prstGeom prst="rect">
            <a:avLst/>
          </a:prstGeom>
        </p:spPr>
        <p:txBody>
          <a:bodyPr vert="horz" lIns="0" tIns="0" rIns="0" bIns="0" rtlCol="0">
            <a:noAutofit/>
          </a:bodyPr>
          <a:lstStyle/>
          <a:p>
            <a:pPr lvl="0"/>
            <a:r>
              <a:rPr lang="en-GB" noProof="1"/>
              <a:t>JU-LEVEL1=Standard</a:t>
            </a:r>
          </a:p>
          <a:p>
            <a:pPr lvl="1"/>
            <a:r>
              <a:rPr lang="en-GB" noProof="1"/>
              <a:t>JU-LEVEL2=Bullet list 2nd level</a:t>
            </a:r>
          </a:p>
          <a:p>
            <a:pPr lvl="2"/>
            <a:r>
              <a:rPr lang="en-GB" noProof="1"/>
              <a:t>JU-LEVEL3=Bullet list 3rd level</a:t>
            </a:r>
          </a:p>
          <a:p>
            <a:pPr lvl="3"/>
            <a:r>
              <a:rPr lang="en-GB" noProof="1"/>
              <a:t>JU-LEVEL4=Bullet list 3rd level</a:t>
            </a:r>
          </a:p>
          <a:p>
            <a:pPr lvl="4"/>
            <a:r>
              <a:rPr lang="en-GB" noProof="1"/>
              <a:t>JU-LEVEL5=Heading</a:t>
            </a:r>
          </a:p>
          <a:p>
            <a:pPr lvl="5"/>
            <a:r>
              <a:rPr lang="en-GB" noProof="1"/>
              <a:t>JU-LEVEL6=Plain text</a:t>
            </a:r>
          </a:p>
          <a:p>
            <a:pPr lvl="6"/>
            <a:r>
              <a:rPr lang="en-GB" noProof="1"/>
              <a:t>JU-LEVEL7=Indent 1st level</a:t>
            </a:r>
          </a:p>
          <a:p>
            <a:pPr lvl="7"/>
            <a:r>
              <a:rPr lang="en-GB" noProof="1"/>
              <a:t>JU-LEVEL8=Indent 2nd level</a:t>
            </a:r>
          </a:p>
          <a:p>
            <a:pPr lvl="8"/>
            <a:r>
              <a:rPr lang="en-GB" noProof="1"/>
              <a:t>JU-LEVEL9=Indent 3rd level</a:t>
            </a:r>
          </a:p>
        </p:txBody>
      </p:sp>
      <p:sp>
        <p:nvSpPr>
          <p:cNvPr id="4" name="Frame date 3  "/>
          <p:cNvSpPr>
            <a:spLocks noGrp="1"/>
          </p:cNvSpPr>
          <p:nvPr>
            <p:ph type="dt" sz="half" idx="2"/>
          </p:nvPr>
        </p:nvSpPr>
        <p:spPr bwMode="gray">
          <a:xfrm>
            <a:off x="533865" y="4854960"/>
            <a:ext cx="551034" cy="162360"/>
          </a:xfrm>
          <a:prstGeom prst="rect">
            <a:avLst/>
          </a:prstGeom>
          <a:noFill/>
        </p:spPr>
        <p:txBody>
          <a:bodyPr vert="horz" lIns="0" tIns="0" rIns="0" bIns="0" rtlCol="0" anchor="t" anchorCtr="0">
            <a:noAutofit/>
          </a:bodyPr>
          <a:lstStyle>
            <a:lvl1pPr algn="l">
              <a:lnSpc>
                <a:spcPct val="80000"/>
              </a:lnSpc>
              <a:defRPr sz="800" b="1">
                <a:solidFill>
                  <a:schemeClr val="tx1"/>
                </a:solidFill>
                <a:latin typeface="+mn-lt"/>
              </a:defRPr>
            </a:lvl1pPr>
          </a:lstStyle>
          <a:p>
            <a:fld id="{045EDA16-2CE2-4362-BF37-BB8EC64EA9CB}" type="datetime1">
              <a:rPr lang="en-GB" noProof="1" smtClean="0"/>
              <a:t>23/04/2020</a:t>
            </a:fld>
            <a:endParaRPr lang="en-GB" noProof="1"/>
          </a:p>
        </p:txBody>
      </p:sp>
      <p:sp>
        <p:nvSpPr>
          <p:cNvPr id="5" name="Frame footer 4  "/>
          <p:cNvSpPr>
            <a:spLocks noGrp="1"/>
          </p:cNvSpPr>
          <p:nvPr>
            <p:ph type="ftr" sz="quarter" idx="3"/>
          </p:nvPr>
        </p:nvSpPr>
        <p:spPr bwMode="gray">
          <a:xfrm>
            <a:off x="1142141" y="4854960"/>
            <a:ext cx="5278323" cy="162360"/>
          </a:xfrm>
          <a:prstGeom prst="rect">
            <a:avLst/>
          </a:prstGeom>
        </p:spPr>
        <p:txBody>
          <a:bodyPr vert="horz" lIns="0" tIns="0" rIns="0" bIns="0" rtlCol="0" anchor="t">
            <a:noAutofit/>
          </a:bodyPr>
          <a:lstStyle>
            <a:lvl1pPr algn="l">
              <a:lnSpc>
                <a:spcPct val="80000"/>
              </a:lnSpc>
              <a:defRPr sz="800" b="1">
                <a:solidFill>
                  <a:schemeClr val="tx1"/>
                </a:solidFill>
                <a:latin typeface="+mn-lt"/>
              </a:defRPr>
            </a:lvl1pPr>
          </a:lstStyle>
          <a:p>
            <a:r>
              <a:rPr lang="en-GB" noProof="1"/>
              <a:t>Author | GBU | Division | Department | Confidentiality | © Worldline</a:t>
            </a:r>
          </a:p>
        </p:txBody>
      </p:sp>
      <p:sp>
        <p:nvSpPr>
          <p:cNvPr id="6" name="Frame slide number 5  "/>
          <p:cNvSpPr>
            <a:spLocks noGrp="1"/>
          </p:cNvSpPr>
          <p:nvPr>
            <p:ph type="sldNum" sz="quarter" idx="4"/>
          </p:nvPr>
        </p:nvSpPr>
        <p:spPr bwMode="gray">
          <a:xfrm>
            <a:off x="322200" y="4854960"/>
            <a:ext cx="214920" cy="162360"/>
          </a:xfrm>
          <a:prstGeom prst="rect">
            <a:avLst/>
          </a:prstGeom>
        </p:spPr>
        <p:txBody>
          <a:bodyPr vert="horz" lIns="0" tIns="0" rIns="0" bIns="0" rtlCol="0" anchor="t">
            <a:noAutofit/>
          </a:bodyPr>
          <a:lstStyle>
            <a:lvl1pPr algn="l">
              <a:lnSpc>
                <a:spcPct val="80000"/>
              </a:lnSpc>
              <a:defRPr sz="800" b="1">
                <a:solidFill>
                  <a:schemeClr val="tx1"/>
                </a:solidFill>
                <a:latin typeface="+mn-lt"/>
              </a:defRPr>
            </a:lvl1pPr>
          </a:lstStyle>
          <a:p>
            <a:fld id="{1336C48C-F87C-4E4B-81EF-5027B17D1F61}" type="slidenum">
              <a:rPr lang="en-GB" noProof="1" smtClean="0"/>
              <a:pPr/>
              <a:t>‹N°›</a:t>
            </a:fld>
            <a:endParaRPr lang="en-GB" noProof="1"/>
          </a:p>
        </p:txBody>
      </p:sp>
      <p:sp>
        <p:nvSpPr>
          <p:cNvPr id="9" name="Frame textbox 8  ">
            <a:extLst>
              <a:ext uri="{FF2B5EF4-FFF2-40B4-BE49-F238E27FC236}">
                <a16:creationId xmlns:a16="http://schemas.microsoft.com/office/drawing/2014/main" xmlns="" id="{86360965-32DE-4231-B235-FD516343FBBD}"/>
              </a:ext>
            </a:extLst>
          </p:cNvPr>
          <p:cNvSpPr txBox="1">
            <a:spLocks/>
          </p:cNvSpPr>
          <p:nvPr/>
        </p:nvSpPr>
        <p:spPr>
          <a:xfrm>
            <a:off x="450093" y="4830636"/>
            <a:ext cx="65676" cy="123111"/>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latin typeface="Arial" panose="020B0604020202020204" pitchFamily="34" charset="0"/>
              </a:rPr>
              <a:t>|</a:t>
            </a:r>
            <a:endParaRPr lang="nl-NL" sz="800" b="1" i="0" baseline="0" dirty="0">
              <a:latin typeface="Arial" panose="020B0604020202020204" pitchFamily="34" charset="0"/>
            </a:endParaRPr>
          </a:p>
        </p:txBody>
      </p:sp>
      <p:sp>
        <p:nvSpPr>
          <p:cNvPr id="11" name="Frame textbox 10  ">
            <a:extLst>
              <a:ext uri="{FF2B5EF4-FFF2-40B4-BE49-F238E27FC236}">
                <a16:creationId xmlns:a16="http://schemas.microsoft.com/office/drawing/2014/main" xmlns="" id="{7EBCC4E4-AD24-43E1-AD89-F5E5BB5D00A0}"/>
              </a:ext>
            </a:extLst>
          </p:cNvPr>
          <p:cNvSpPr txBox="1">
            <a:spLocks/>
          </p:cNvSpPr>
          <p:nvPr/>
        </p:nvSpPr>
        <p:spPr>
          <a:xfrm>
            <a:off x="1057730" y="4830479"/>
            <a:ext cx="65520" cy="123120"/>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latin typeface="Arial" panose="020B0604020202020204" pitchFamily="34" charset="0"/>
              </a:rPr>
              <a:t>|</a:t>
            </a:r>
            <a:endParaRPr lang="nl-NL" sz="800" b="1" i="0" baseline="0" dirty="0">
              <a:latin typeface="Arial" panose="020B0604020202020204" pitchFamily="34" charset="0"/>
            </a:endParaRPr>
          </a:p>
        </p:txBody>
      </p:sp>
      <p:sp>
        <p:nvSpPr>
          <p:cNvPr id="8" name="LS_equensWorldline  (JU-Free) " hidden="1">
            <a:extLst>
              <a:ext uri="{FF2B5EF4-FFF2-40B4-BE49-F238E27FC236}">
                <a16:creationId xmlns:a16="http://schemas.microsoft.com/office/drawing/2014/main" xmlns="" id="{DEBB2457-E835-4A6D-BB0F-80D2E1DCCAD4}"/>
              </a:ext>
            </a:extLst>
          </p:cNvPr>
          <p:cNvSpPr>
            <a:spLocks/>
          </p:cNvSpPr>
          <p:nvPr/>
        </p:nvSpPr>
        <p:spPr bwMode="auto">
          <a:xfrm>
            <a:off x="6631782" y="4704840"/>
            <a:ext cx="2296716" cy="267891"/>
          </a:xfrm>
          <a:custGeom>
            <a:avLst/>
            <a:gdLst>
              <a:gd name="T0" fmla="*/ 625 w 9643"/>
              <a:gd name="T1" fmla="*/ 744 h 1128"/>
              <a:gd name="T2" fmla="*/ 652 w 9643"/>
              <a:gd name="T3" fmla="*/ 572 h 1128"/>
              <a:gd name="T4" fmla="*/ 201 w 9643"/>
              <a:gd name="T5" fmla="*/ 518 h 1128"/>
              <a:gd name="T6" fmla="*/ 989 w 9643"/>
              <a:gd name="T7" fmla="*/ 244 h 1128"/>
              <a:gd name="T8" fmla="*/ 1091 w 9643"/>
              <a:gd name="T9" fmla="*/ 1028 h 1128"/>
              <a:gd name="T10" fmla="*/ 1374 w 9643"/>
              <a:gd name="T11" fmla="*/ 997 h 1128"/>
              <a:gd name="T12" fmla="*/ 1180 w 9643"/>
              <a:gd name="T13" fmla="*/ 396 h 1128"/>
              <a:gd name="T14" fmla="*/ 9047 w 9643"/>
              <a:gd name="T15" fmla="*/ 794 h 1128"/>
              <a:gd name="T16" fmla="*/ 8458 w 9643"/>
              <a:gd name="T17" fmla="*/ 324 h 1128"/>
              <a:gd name="T18" fmla="*/ 8162 w 9643"/>
              <a:gd name="T19" fmla="*/ 804 h 1128"/>
              <a:gd name="T20" fmla="*/ 7927 w 9643"/>
              <a:gd name="T21" fmla="*/ 532 h 1128"/>
              <a:gd name="T22" fmla="*/ 7750 w 9643"/>
              <a:gd name="T23" fmla="*/ 722 h 1128"/>
              <a:gd name="T24" fmla="*/ 7570 w 9643"/>
              <a:gd name="T25" fmla="*/ 721 h 1128"/>
              <a:gd name="T26" fmla="*/ 8062 w 9643"/>
              <a:gd name="T27" fmla="*/ 927 h 1128"/>
              <a:gd name="T28" fmla="*/ 8101 w 9643"/>
              <a:gd name="T29" fmla="*/ 929 h 1128"/>
              <a:gd name="T30" fmla="*/ 8461 w 9643"/>
              <a:gd name="T31" fmla="*/ 421 h 1128"/>
              <a:gd name="T32" fmla="*/ 8703 w 9643"/>
              <a:gd name="T33" fmla="*/ 744 h 1128"/>
              <a:gd name="T34" fmla="*/ 9616 w 9643"/>
              <a:gd name="T35" fmla="*/ 743 h 1128"/>
              <a:gd name="T36" fmla="*/ 9643 w 9643"/>
              <a:gd name="T37" fmla="*/ 573 h 1128"/>
              <a:gd name="T38" fmla="*/ 6409 w 9643"/>
              <a:gd name="T39" fmla="*/ 248 h 1128"/>
              <a:gd name="T40" fmla="*/ 6219 w 9643"/>
              <a:gd name="T41" fmla="*/ 913 h 1128"/>
              <a:gd name="T42" fmla="*/ 6409 w 9643"/>
              <a:gd name="T43" fmla="*/ 248 h 1128"/>
              <a:gd name="T44" fmla="*/ 7908 w 9643"/>
              <a:gd name="T45" fmla="*/ 125 h 1128"/>
              <a:gd name="T46" fmla="*/ 5741 w 9643"/>
              <a:gd name="T47" fmla="*/ 766 h 1128"/>
              <a:gd name="T48" fmla="*/ 5273 w 9643"/>
              <a:gd name="T49" fmla="*/ 589 h 1128"/>
              <a:gd name="T50" fmla="*/ 5674 w 9643"/>
              <a:gd name="T51" fmla="*/ 451 h 1128"/>
              <a:gd name="T52" fmla="*/ 3803 w 9643"/>
              <a:gd name="T53" fmla="*/ 929 h 1128"/>
              <a:gd name="T54" fmla="*/ 3921 w 9643"/>
              <a:gd name="T55" fmla="*/ 741 h 1128"/>
              <a:gd name="T56" fmla="*/ 4081 w 9643"/>
              <a:gd name="T57" fmla="*/ 424 h 1128"/>
              <a:gd name="T58" fmla="*/ 4105 w 9643"/>
              <a:gd name="T59" fmla="*/ 713 h 1128"/>
              <a:gd name="T60" fmla="*/ 4696 w 9643"/>
              <a:gd name="T61" fmla="*/ 353 h 1128"/>
              <a:gd name="T62" fmla="*/ 4045 w 9643"/>
              <a:gd name="T63" fmla="*/ 114 h 1128"/>
              <a:gd name="T64" fmla="*/ 4457 w 9643"/>
              <a:gd name="T65" fmla="*/ 690 h 1128"/>
              <a:gd name="T66" fmla="*/ 4985 w 9643"/>
              <a:gd name="T67" fmla="*/ 690 h 1128"/>
              <a:gd name="T68" fmla="*/ 5363 w 9643"/>
              <a:gd name="T69" fmla="*/ 0 h 1128"/>
              <a:gd name="T70" fmla="*/ 2172 w 9643"/>
              <a:gd name="T71" fmla="*/ 592 h 1128"/>
              <a:gd name="T72" fmla="*/ 2062 w 9643"/>
              <a:gd name="T73" fmla="*/ 264 h 1128"/>
              <a:gd name="T74" fmla="*/ 1638 w 9643"/>
              <a:gd name="T75" fmla="*/ 627 h 1128"/>
              <a:gd name="T76" fmla="*/ 1643 w 9643"/>
              <a:gd name="T77" fmla="*/ 931 h 1128"/>
              <a:gd name="T78" fmla="*/ 2056 w 9643"/>
              <a:gd name="T79" fmla="*/ 930 h 1128"/>
              <a:gd name="T80" fmla="*/ 2735 w 9643"/>
              <a:gd name="T81" fmla="*/ 743 h 1128"/>
              <a:gd name="T82" fmla="*/ 2509 w 9643"/>
              <a:gd name="T83" fmla="*/ 247 h 1128"/>
              <a:gd name="T84" fmla="*/ 7385 w 9643"/>
              <a:gd name="T85" fmla="*/ 45 h 1128"/>
              <a:gd name="T86" fmla="*/ 6846 w 9643"/>
              <a:gd name="T87" fmla="*/ 797 h 1128"/>
              <a:gd name="T88" fmla="*/ 6691 w 9643"/>
              <a:gd name="T89" fmla="*/ 149 h 1128"/>
              <a:gd name="T90" fmla="*/ 6511 w 9643"/>
              <a:gd name="T91" fmla="*/ 744 h 1128"/>
              <a:gd name="T92" fmla="*/ 7339 w 9643"/>
              <a:gd name="T93" fmla="*/ 913 h 1128"/>
              <a:gd name="T94" fmla="*/ 7135 w 9643"/>
              <a:gd name="T95" fmla="*/ 801 h 1128"/>
              <a:gd name="T96" fmla="*/ 3492 w 9643"/>
              <a:gd name="T97" fmla="*/ 426 h 1128"/>
              <a:gd name="T98" fmla="*/ 3069 w 9643"/>
              <a:gd name="T99" fmla="*/ 420 h 1128"/>
              <a:gd name="T100" fmla="*/ 3066 w 9643"/>
              <a:gd name="T101" fmla="*/ 323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43" h="1128">
                <a:moveTo>
                  <a:pt x="339" y="244"/>
                </a:moveTo>
                <a:cubicBezTo>
                  <a:pt x="146" y="244"/>
                  <a:pt x="0" y="377"/>
                  <a:pt x="0" y="591"/>
                </a:cubicBezTo>
                <a:cubicBezTo>
                  <a:pt x="0" y="801"/>
                  <a:pt x="125" y="931"/>
                  <a:pt x="352" y="931"/>
                </a:cubicBezTo>
                <a:cubicBezTo>
                  <a:pt x="492" y="931"/>
                  <a:pt x="570" y="896"/>
                  <a:pt x="625" y="866"/>
                </a:cubicBezTo>
                <a:cubicBezTo>
                  <a:pt x="625" y="744"/>
                  <a:pt x="625" y="744"/>
                  <a:pt x="625" y="744"/>
                </a:cubicBezTo>
                <a:cubicBezTo>
                  <a:pt x="566" y="744"/>
                  <a:pt x="566" y="744"/>
                  <a:pt x="566" y="744"/>
                </a:cubicBezTo>
                <a:cubicBezTo>
                  <a:pt x="521" y="776"/>
                  <a:pt x="460" y="800"/>
                  <a:pt x="382" y="800"/>
                </a:cubicBezTo>
                <a:cubicBezTo>
                  <a:pt x="274" y="800"/>
                  <a:pt x="208" y="763"/>
                  <a:pt x="199" y="629"/>
                </a:cubicBezTo>
                <a:cubicBezTo>
                  <a:pt x="649" y="629"/>
                  <a:pt x="649" y="629"/>
                  <a:pt x="649" y="629"/>
                </a:cubicBezTo>
                <a:cubicBezTo>
                  <a:pt x="649" y="623"/>
                  <a:pt x="652" y="595"/>
                  <a:pt x="652" y="572"/>
                </a:cubicBezTo>
                <a:cubicBezTo>
                  <a:pt x="652" y="352"/>
                  <a:pt x="543" y="244"/>
                  <a:pt x="339" y="244"/>
                </a:cubicBezTo>
                <a:close/>
                <a:moveTo>
                  <a:pt x="201" y="518"/>
                </a:moveTo>
                <a:cubicBezTo>
                  <a:pt x="216" y="393"/>
                  <a:pt x="272" y="361"/>
                  <a:pt x="339" y="361"/>
                </a:cubicBezTo>
                <a:cubicBezTo>
                  <a:pt x="415" y="361"/>
                  <a:pt x="457" y="399"/>
                  <a:pt x="461" y="518"/>
                </a:cubicBezTo>
                <a:lnTo>
                  <a:pt x="201" y="518"/>
                </a:lnTo>
                <a:close/>
                <a:moveTo>
                  <a:pt x="1374" y="997"/>
                </a:moveTo>
                <a:cubicBezTo>
                  <a:pt x="1374" y="264"/>
                  <a:pt x="1374" y="264"/>
                  <a:pt x="1374" y="264"/>
                </a:cubicBezTo>
                <a:cubicBezTo>
                  <a:pt x="1257" y="264"/>
                  <a:pt x="1257" y="264"/>
                  <a:pt x="1257" y="264"/>
                </a:cubicBezTo>
                <a:cubicBezTo>
                  <a:pt x="1237" y="264"/>
                  <a:pt x="1205" y="270"/>
                  <a:pt x="1189" y="327"/>
                </a:cubicBezTo>
                <a:cubicBezTo>
                  <a:pt x="1143" y="276"/>
                  <a:pt x="1083" y="244"/>
                  <a:pt x="989" y="244"/>
                </a:cubicBezTo>
                <a:cubicBezTo>
                  <a:pt x="854" y="244"/>
                  <a:pt x="695" y="364"/>
                  <a:pt x="695" y="610"/>
                </a:cubicBezTo>
                <a:cubicBezTo>
                  <a:pt x="695" y="861"/>
                  <a:pt x="845" y="929"/>
                  <a:pt x="984" y="929"/>
                </a:cubicBezTo>
                <a:cubicBezTo>
                  <a:pt x="1071" y="929"/>
                  <a:pt x="1135" y="901"/>
                  <a:pt x="1180" y="863"/>
                </a:cubicBezTo>
                <a:cubicBezTo>
                  <a:pt x="1180" y="1028"/>
                  <a:pt x="1180" y="1028"/>
                  <a:pt x="1180" y="1028"/>
                </a:cubicBezTo>
                <a:cubicBezTo>
                  <a:pt x="1091" y="1028"/>
                  <a:pt x="1091" y="1028"/>
                  <a:pt x="1091" y="1028"/>
                </a:cubicBezTo>
                <a:cubicBezTo>
                  <a:pt x="1091" y="1128"/>
                  <a:pt x="1091" y="1128"/>
                  <a:pt x="1091" y="1128"/>
                </a:cubicBezTo>
                <a:cubicBezTo>
                  <a:pt x="1457" y="1128"/>
                  <a:pt x="1457" y="1128"/>
                  <a:pt x="1457" y="1128"/>
                </a:cubicBezTo>
                <a:cubicBezTo>
                  <a:pt x="1457" y="1028"/>
                  <a:pt x="1457" y="1028"/>
                  <a:pt x="1457" y="1028"/>
                </a:cubicBezTo>
                <a:cubicBezTo>
                  <a:pt x="1407" y="1028"/>
                  <a:pt x="1407" y="1028"/>
                  <a:pt x="1407" y="1028"/>
                </a:cubicBezTo>
                <a:cubicBezTo>
                  <a:pt x="1391" y="1028"/>
                  <a:pt x="1374" y="1012"/>
                  <a:pt x="1374" y="997"/>
                </a:cubicBezTo>
                <a:close/>
                <a:moveTo>
                  <a:pt x="1180" y="785"/>
                </a:moveTo>
                <a:cubicBezTo>
                  <a:pt x="1146" y="806"/>
                  <a:pt x="1102" y="819"/>
                  <a:pt x="1049" y="819"/>
                </a:cubicBezTo>
                <a:cubicBezTo>
                  <a:pt x="969" y="819"/>
                  <a:pt x="891" y="786"/>
                  <a:pt x="891" y="607"/>
                </a:cubicBezTo>
                <a:cubicBezTo>
                  <a:pt x="891" y="441"/>
                  <a:pt x="973" y="373"/>
                  <a:pt x="1065" y="373"/>
                </a:cubicBezTo>
                <a:cubicBezTo>
                  <a:pt x="1105" y="373"/>
                  <a:pt x="1147" y="384"/>
                  <a:pt x="1180" y="396"/>
                </a:cubicBezTo>
                <a:lnTo>
                  <a:pt x="1180" y="785"/>
                </a:lnTo>
                <a:close/>
                <a:moveTo>
                  <a:pt x="9643" y="573"/>
                </a:moveTo>
                <a:cubicBezTo>
                  <a:pt x="9643" y="354"/>
                  <a:pt x="9535" y="247"/>
                  <a:pt x="9331" y="247"/>
                </a:cubicBezTo>
                <a:cubicBezTo>
                  <a:pt x="9139" y="247"/>
                  <a:pt x="8994" y="378"/>
                  <a:pt x="8994" y="591"/>
                </a:cubicBezTo>
                <a:cubicBezTo>
                  <a:pt x="8994" y="672"/>
                  <a:pt x="9012" y="740"/>
                  <a:pt x="9047" y="794"/>
                </a:cubicBezTo>
                <a:cubicBezTo>
                  <a:pt x="9023" y="801"/>
                  <a:pt x="8997" y="806"/>
                  <a:pt x="8970" y="806"/>
                </a:cubicBezTo>
                <a:cubicBezTo>
                  <a:pt x="8919" y="806"/>
                  <a:pt x="8891" y="792"/>
                  <a:pt x="8884" y="745"/>
                </a:cubicBezTo>
                <a:cubicBezTo>
                  <a:pt x="8884" y="427"/>
                  <a:pt x="8884" y="427"/>
                  <a:pt x="8884" y="427"/>
                </a:cubicBezTo>
                <a:cubicBezTo>
                  <a:pt x="8884" y="278"/>
                  <a:pt x="8799" y="248"/>
                  <a:pt x="8698" y="248"/>
                </a:cubicBezTo>
                <a:cubicBezTo>
                  <a:pt x="8606" y="248"/>
                  <a:pt x="8523" y="278"/>
                  <a:pt x="8458" y="324"/>
                </a:cubicBezTo>
                <a:cubicBezTo>
                  <a:pt x="8451" y="267"/>
                  <a:pt x="8432" y="264"/>
                  <a:pt x="8399" y="264"/>
                </a:cubicBezTo>
                <a:cubicBezTo>
                  <a:pt x="8279" y="264"/>
                  <a:pt x="8279" y="264"/>
                  <a:pt x="8279" y="264"/>
                </a:cubicBezTo>
                <a:cubicBezTo>
                  <a:pt x="8279" y="790"/>
                  <a:pt x="8279" y="790"/>
                  <a:pt x="8279" y="790"/>
                </a:cubicBezTo>
                <a:cubicBezTo>
                  <a:pt x="8252" y="799"/>
                  <a:pt x="8222" y="806"/>
                  <a:pt x="8191" y="806"/>
                </a:cubicBezTo>
                <a:cubicBezTo>
                  <a:pt x="8180" y="806"/>
                  <a:pt x="8171" y="806"/>
                  <a:pt x="8162" y="804"/>
                </a:cubicBezTo>
                <a:cubicBezTo>
                  <a:pt x="8125" y="798"/>
                  <a:pt x="8106" y="776"/>
                  <a:pt x="8106" y="724"/>
                </a:cubicBezTo>
                <a:cubicBezTo>
                  <a:pt x="8106" y="381"/>
                  <a:pt x="8106" y="381"/>
                  <a:pt x="8106" y="381"/>
                </a:cubicBezTo>
                <a:cubicBezTo>
                  <a:pt x="8106" y="279"/>
                  <a:pt x="8097" y="264"/>
                  <a:pt x="8033" y="264"/>
                </a:cubicBezTo>
                <a:cubicBezTo>
                  <a:pt x="7927" y="264"/>
                  <a:pt x="7927" y="264"/>
                  <a:pt x="7927" y="264"/>
                </a:cubicBezTo>
                <a:cubicBezTo>
                  <a:pt x="7927" y="532"/>
                  <a:pt x="7927" y="532"/>
                  <a:pt x="7927" y="532"/>
                </a:cubicBezTo>
                <a:cubicBezTo>
                  <a:pt x="7927" y="723"/>
                  <a:pt x="7927" y="723"/>
                  <a:pt x="7927" y="723"/>
                </a:cubicBezTo>
                <a:cubicBezTo>
                  <a:pt x="7927" y="726"/>
                  <a:pt x="7927" y="726"/>
                  <a:pt x="7927" y="726"/>
                </a:cubicBezTo>
                <a:cubicBezTo>
                  <a:pt x="7927" y="790"/>
                  <a:pt x="7927" y="790"/>
                  <a:pt x="7927" y="790"/>
                </a:cubicBezTo>
                <a:cubicBezTo>
                  <a:pt x="7899" y="799"/>
                  <a:pt x="7869" y="806"/>
                  <a:pt x="7837" y="806"/>
                </a:cubicBezTo>
                <a:cubicBezTo>
                  <a:pt x="7778" y="806"/>
                  <a:pt x="7750" y="788"/>
                  <a:pt x="7750" y="722"/>
                </a:cubicBezTo>
                <a:cubicBezTo>
                  <a:pt x="7749" y="148"/>
                  <a:pt x="7749" y="148"/>
                  <a:pt x="7749" y="148"/>
                </a:cubicBezTo>
                <a:cubicBezTo>
                  <a:pt x="7749" y="60"/>
                  <a:pt x="7739" y="45"/>
                  <a:pt x="7674" y="45"/>
                </a:cubicBezTo>
                <a:cubicBezTo>
                  <a:pt x="7570" y="45"/>
                  <a:pt x="7570" y="45"/>
                  <a:pt x="7570" y="45"/>
                </a:cubicBezTo>
                <a:cubicBezTo>
                  <a:pt x="7570" y="552"/>
                  <a:pt x="7570" y="552"/>
                  <a:pt x="7570" y="552"/>
                </a:cubicBezTo>
                <a:cubicBezTo>
                  <a:pt x="7570" y="721"/>
                  <a:pt x="7570" y="721"/>
                  <a:pt x="7570" y="721"/>
                </a:cubicBezTo>
                <a:cubicBezTo>
                  <a:pt x="7570" y="744"/>
                  <a:pt x="7570" y="744"/>
                  <a:pt x="7570" y="744"/>
                </a:cubicBezTo>
                <a:cubicBezTo>
                  <a:pt x="7570" y="893"/>
                  <a:pt x="7645" y="929"/>
                  <a:pt x="7745" y="929"/>
                </a:cubicBezTo>
                <a:cubicBezTo>
                  <a:pt x="7825" y="929"/>
                  <a:pt x="7907" y="903"/>
                  <a:pt x="7970" y="866"/>
                </a:cubicBezTo>
                <a:cubicBezTo>
                  <a:pt x="7996" y="893"/>
                  <a:pt x="8007" y="919"/>
                  <a:pt x="8062" y="927"/>
                </a:cubicBezTo>
                <a:cubicBezTo>
                  <a:pt x="8062" y="927"/>
                  <a:pt x="8062" y="927"/>
                  <a:pt x="8062" y="927"/>
                </a:cubicBezTo>
                <a:cubicBezTo>
                  <a:pt x="8070" y="928"/>
                  <a:pt x="8078" y="929"/>
                  <a:pt x="8087" y="929"/>
                </a:cubicBezTo>
                <a:cubicBezTo>
                  <a:pt x="8097" y="929"/>
                  <a:pt x="8097" y="929"/>
                  <a:pt x="8097" y="929"/>
                </a:cubicBezTo>
                <a:cubicBezTo>
                  <a:pt x="8099" y="929"/>
                  <a:pt x="8099" y="929"/>
                  <a:pt x="8099" y="929"/>
                </a:cubicBezTo>
                <a:cubicBezTo>
                  <a:pt x="8099" y="929"/>
                  <a:pt x="8099" y="929"/>
                  <a:pt x="8099" y="929"/>
                </a:cubicBezTo>
                <a:cubicBezTo>
                  <a:pt x="8101" y="929"/>
                  <a:pt x="8101" y="929"/>
                  <a:pt x="8101" y="929"/>
                </a:cubicBezTo>
                <a:cubicBezTo>
                  <a:pt x="8106" y="929"/>
                  <a:pt x="8106" y="929"/>
                  <a:pt x="8106" y="929"/>
                </a:cubicBezTo>
                <a:cubicBezTo>
                  <a:pt x="8166" y="928"/>
                  <a:pt x="8227" y="912"/>
                  <a:pt x="8279" y="888"/>
                </a:cubicBezTo>
                <a:cubicBezTo>
                  <a:pt x="8279" y="913"/>
                  <a:pt x="8279" y="913"/>
                  <a:pt x="8279" y="913"/>
                </a:cubicBezTo>
                <a:cubicBezTo>
                  <a:pt x="8461" y="913"/>
                  <a:pt x="8461" y="913"/>
                  <a:pt x="8461" y="913"/>
                </a:cubicBezTo>
                <a:cubicBezTo>
                  <a:pt x="8461" y="421"/>
                  <a:pt x="8461" y="421"/>
                  <a:pt x="8461" y="421"/>
                </a:cubicBezTo>
                <a:cubicBezTo>
                  <a:pt x="8505" y="406"/>
                  <a:pt x="8559" y="391"/>
                  <a:pt x="8618" y="391"/>
                </a:cubicBezTo>
                <a:cubicBezTo>
                  <a:pt x="8678" y="391"/>
                  <a:pt x="8704" y="410"/>
                  <a:pt x="8704" y="476"/>
                </a:cubicBezTo>
                <a:cubicBezTo>
                  <a:pt x="8704" y="552"/>
                  <a:pt x="8704" y="552"/>
                  <a:pt x="8704" y="552"/>
                </a:cubicBezTo>
                <a:cubicBezTo>
                  <a:pt x="8703" y="552"/>
                  <a:pt x="8703" y="552"/>
                  <a:pt x="8703" y="552"/>
                </a:cubicBezTo>
                <a:cubicBezTo>
                  <a:pt x="8703" y="744"/>
                  <a:pt x="8703" y="744"/>
                  <a:pt x="8703" y="744"/>
                </a:cubicBezTo>
                <a:cubicBezTo>
                  <a:pt x="8703" y="893"/>
                  <a:pt x="8778" y="929"/>
                  <a:pt x="8878" y="929"/>
                </a:cubicBezTo>
                <a:cubicBezTo>
                  <a:pt x="8962" y="929"/>
                  <a:pt x="9047" y="901"/>
                  <a:pt x="9110" y="861"/>
                </a:cubicBezTo>
                <a:cubicBezTo>
                  <a:pt x="9168" y="905"/>
                  <a:pt x="9247" y="929"/>
                  <a:pt x="9345" y="929"/>
                </a:cubicBezTo>
                <a:cubicBezTo>
                  <a:pt x="9483" y="929"/>
                  <a:pt x="9561" y="895"/>
                  <a:pt x="9616" y="865"/>
                </a:cubicBezTo>
                <a:cubicBezTo>
                  <a:pt x="9616" y="743"/>
                  <a:pt x="9616" y="743"/>
                  <a:pt x="9616" y="743"/>
                </a:cubicBezTo>
                <a:cubicBezTo>
                  <a:pt x="9557" y="743"/>
                  <a:pt x="9557" y="743"/>
                  <a:pt x="9557" y="743"/>
                </a:cubicBezTo>
                <a:cubicBezTo>
                  <a:pt x="9512" y="775"/>
                  <a:pt x="9452" y="799"/>
                  <a:pt x="9374" y="799"/>
                </a:cubicBezTo>
                <a:cubicBezTo>
                  <a:pt x="9267" y="799"/>
                  <a:pt x="9201" y="762"/>
                  <a:pt x="9192" y="630"/>
                </a:cubicBezTo>
                <a:cubicBezTo>
                  <a:pt x="9640" y="630"/>
                  <a:pt x="9640" y="630"/>
                  <a:pt x="9640" y="630"/>
                </a:cubicBezTo>
                <a:cubicBezTo>
                  <a:pt x="9640" y="623"/>
                  <a:pt x="9643" y="595"/>
                  <a:pt x="9643" y="573"/>
                </a:cubicBezTo>
                <a:close/>
                <a:moveTo>
                  <a:pt x="9194" y="518"/>
                </a:moveTo>
                <a:cubicBezTo>
                  <a:pt x="9209" y="395"/>
                  <a:pt x="9264" y="363"/>
                  <a:pt x="9331" y="363"/>
                </a:cubicBezTo>
                <a:cubicBezTo>
                  <a:pt x="9407" y="363"/>
                  <a:pt x="9449" y="401"/>
                  <a:pt x="9453" y="518"/>
                </a:cubicBezTo>
                <a:lnTo>
                  <a:pt x="9194" y="518"/>
                </a:lnTo>
                <a:close/>
                <a:moveTo>
                  <a:pt x="6409" y="248"/>
                </a:moveTo>
                <a:cubicBezTo>
                  <a:pt x="6423" y="248"/>
                  <a:pt x="6438" y="250"/>
                  <a:pt x="6451" y="254"/>
                </a:cubicBezTo>
                <a:cubicBezTo>
                  <a:pt x="6451" y="400"/>
                  <a:pt x="6451" y="400"/>
                  <a:pt x="6451" y="400"/>
                </a:cubicBezTo>
                <a:cubicBezTo>
                  <a:pt x="6418" y="400"/>
                  <a:pt x="6418" y="400"/>
                  <a:pt x="6418" y="400"/>
                </a:cubicBezTo>
                <a:cubicBezTo>
                  <a:pt x="6323" y="400"/>
                  <a:pt x="6256" y="420"/>
                  <a:pt x="6219" y="439"/>
                </a:cubicBezTo>
                <a:cubicBezTo>
                  <a:pt x="6219" y="913"/>
                  <a:pt x="6219" y="913"/>
                  <a:pt x="6219" y="913"/>
                </a:cubicBezTo>
                <a:cubicBezTo>
                  <a:pt x="6037" y="913"/>
                  <a:pt x="6037" y="913"/>
                  <a:pt x="6037" y="913"/>
                </a:cubicBezTo>
                <a:cubicBezTo>
                  <a:pt x="6037" y="264"/>
                  <a:pt x="6037" y="264"/>
                  <a:pt x="6037" y="264"/>
                </a:cubicBezTo>
                <a:cubicBezTo>
                  <a:pt x="6157" y="264"/>
                  <a:pt x="6157" y="264"/>
                  <a:pt x="6157" y="264"/>
                </a:cubicBezTo>
                <a:cubicBezTo>
                  <a:pt x="6190" y="264"/>
                  <a:pt x="6210" y="265"/>
                  <a:pt x="6216" y="331"/>
                </a:cubicBezTo>
                <a:cubicBezTo>
                  <a:pt x="6260" y="287"/>
                  <a:pt x="6323" y="248"/>
                  <a:pt x="6409" y="248"/>
                </a:cubicBezTo>
                <a:close/>
                <a:moveTo>
                  <a:pt x="7908" y="125"/>
                </a:moveTo>
                <a:cubicBezTo>
                  <a:pt x="7908" y="70"/>
                  <a:pt x="7955" y="26"/>
                  <a:pt x="8013" y="26"/>
                </a:cubicBezTo>
                <a:cubicBezTo>
                  <a:pt x="8071" y="26"/>
                  <a:pt x="8118" y="70"/>
                  <a:pt x="8118" y="125"/>
                </a:cubicBezTo>
                <a:cubicBezTo>
                  <a:pt x="8118" y="179"/>
                  <a:pt x="8071" y="222"/>
                  <a:pt x="8013" y="222"/>
                </a:cubicBezTo>
                <a:cubicBezTo>
                  <a:pt x="7955" y="222"/>
                  <a:pt x="7908" y="179"/>
                  <a:pt x="7908" y="125"/>
                </a:cubicBezTo>
                <a:close/>
                <a:moveTo>
                  <a:pt x="5768" y="274"/>
                </a:moveTo>
                <a:cubicBezTo>
                  <a:pt x="5725" y="257"/>
                  <a:pt x="5678" y="247"/>
                  <a:pt x="5629" y="247"/>
                </a:cubicBezTo>
                <a:cubicBezTo>
                  <a:pt x="5616" y="247"/>
                  <a:pt x="5604" y="248"/>
                  <a:pt x="5592" y="249"/>
                </a:cubicBezTo>
                <a:cubicBezTo>
                  <a:pt x="5548" y="306"/>
                  <a:pt x="5523" y="375"/>
                  <a:pt x="5523" y="451"/>
                </a:cubicBezTo>
                <a:cubicBezTo>
                  <a:pt x="5523" y="592"/>
                  <a:pt x="5613" y="714"/>
                  <a:pt x="5741" y="766"/>
                </a:cubicBezTo>
                <a:cubicBezTo>
                  <a:pt x="5709" y="787"/>
                  <a:pt x="5670" y="800"/>
                  <a:pt x="5629" y="800"/>
                </a:cubicBezTo>
                <a:cubicBezTo>
                  <a:pt x="5515" y="800"/>
                  <a:pt x="5423" y="705"/>
                  <a:pt x="5423" y="589"/>
                </a:cubicBezTo>
                <a:cubicBezTo>
                  <a:pt x="5423" y="539"/>
                  <a:pt x="5440" y="493"/>
                  <a:pt x="5469" y="457"/>
                </a:cubicBezTo>
                <a:cubicBezTo>
                  <a:pt x="5469" y="403"/>
                  <a:pt x="5489" y="306"/>
                  <a:pt x="5519" y="264"/>
                </a:cubicBezTo>
                <a:cubicBezTo>
                  <a:pt x="5374" y="309"/>
                  <a:pt x="5273" y="440"/>
                  <a:pt x="5273" y="589"/>
                </a:cubicBezTo>
                <a:cubicBezTo>
                  <a:pt x="5273" y="779"/>
                  <a:pt x="5435" y="931"/>
                  <a:pt x="5629" y="931"/>
                </a:cubicBezTo>
                <a:cubicBezTo>
                  <a:pt x="5823" y="931"/>
                  <a:pt x="5986" y="779"/>
                  <a:pt x="5986" y="589"/>
                </a:cubicBezTo>
                <a:cubicBezTo>
                  <a:pt x="5986" y="448"/>
                  <a:pt x="5896" y="326"/>
                  <a:pt x="5768" y="274"/>
                </a:cubicBezTo>
                <a:close/>
                <a:moveTo>
                  <a:pt x="5825" y="654"/>
                </a:moveTo>
                <a:cubicBezTo>
                  <a:pt x="5738" y="629"/>
                  <a:pt x="5674" y="548"/>
                  <a:pt x="5674" y="451"/>
                </a:cubicBezTo>
                <a:cubicBezTo>
                  <a:pt x="5674" y="429"/>
                  <a:pt x="5677" y="407"/>
                  <a:pt x="5684" y="387"/>
                </a:cubicBezTo>
                <a:cubicBezTo>
                  <a:pt x="5771" y="411"/>
                  <a:pt x="5835" y="492"/>
                  <a:pt x="5835" y="589"/>
                </a:cubicBezTo>
                <a:cubicBezTo>
                  <a:pt x="5835" y="612"/>
                  <a:pt x="5831" y="633"/>
                  <a:pt x="5825" y="654"/>
                </a:cubicBezTo>
                <a:close/>
                <a:moveTo>
                  <a:pt x="4105" y="713"/>
                </a:moveTo>
                <a:cubicBezTo>
                  <a:pt x="4105" y="844"/>
                  <a:pt x="4014" y="929"/>
                  <a:pt x="3803" y="929"/>
                </a:cubicBezTo>
                <a:cubicBezTo>
                  <a:pt x="3677" y="929"/>
                  <a:pt x="3608" y="911"/>
                  <a:pt x="3551" y="894"/>
                </a:cubicBezTo>
                <a:cubicBezTo>
                  <a:pt x="3551" y="744"/>
                  <a:pt x="3551" y="744"/>
                  <a:pt x="3551" y="744"/>
                </a:cubicBezTo>
                <a:cubicBezTo>
                  <a:pt x="3663" y="744"/>
                  <a:pt x="3663" y="744"/>
                  <a:pt x="3663" y="744"/>
                </a:cubicBezTo>
                <a:cubicBezTo>
                  <a:pt x="3678" y="791"/>
                  <a:pt x="3741" y="820"/>
                  <a:pt x="3802" y="820"/>
                </a:cubicBezTo>
                <a:cubicBezTo>
                  <a:pt x="3876" y="820"/>
                  <a:pt x="3921" y="790"/>
                  <a:pt x="3921" y="741"/>
                </a:cubicBezTo>
                <a:cubicBezTo>
                  <a:pt x="3921" y="692"/>
                  <a:pt x="3891" y="671"/>
                  <a:pt x="3779" y="656"/>
                </a:cubicBezTo>
                <a:cubicBezTo>
                  <a:pt x="3629" y="636"/>
                  <a:pt x="3559" y="586"/>
                  <a:pt x="3559" y="455"/>
                </a:cubicBezTo>
                <a:cubicBezTo>
                  <a:pt x="3559" y="323"/>
                  <a:pt x="3665" y="247"/>
                  <a:pt x="3843" y="247"/>
                </a:cubicBezTo>
                <a:cubicBezTo>
                  <a:pt x="3952" y="247"/>
                  <a:pt x="4026" y="258"/>
                  <a:pt x="4081" y="276"/>
                </a:cubicBezTo>
                <a:cubicBezTo>
                  <a:pt x="4081" y="424"/>
                  <a:pt x="4081" y="424"/>
                  <a:pt x="4081" y="424"/>
                </a:cubicBezTo>
                <a:cubicBezTo>
                  <a:pt x="3974" y="424"/>
                  <a:pt x="3974" y="424"/>
                  <a:pt x="3974" y="424"/>
                </a:cubicBezTo>
                <a:cubicBezTo>
                  <a:pt x="3952" y="384"/>
                  <a:pt x="3909" y="359"/>
                  <a:pt x="3836" y="359"/>
                </a:cubicBezTo>
                <a:cubicBezTo>
                  <a:pt x="3765" y="359"/>
                  <a:pt x="3725" y="387"/>
                  <a:pt x="3725" y="429"/>
                </a:cubicBezTo>
                <a:cubicBezTo>
                  <a:pt x="3725" y="469"/>
                  <a:pt x="3750" y="493"/>
                  <a:pt x="3868" y="510"/>
                </a:cubicBezTo>
                <a:cubicBezTo>
                  <a:pt x="4036" y="534"/>
                  <a:pt x="4105" y="579"/>
                  <a:pt x="4105" y="713"/>
                </a:cubicBezTo>
                <a:close/>
                <a:moveTo>
                  <a:pt x="5291" y="155"/>
                </a:moveTo>
                <a:cubicBezTo>
                  <a:pt x="5082" y="930"/>
                  <a:pt x="5082" y="930"/>
                  <a:pt x="5082" y="930"/>
                </a:cubicBezTo>
                <a:cubicBezTo>
                  <a:pt x="4848" y="930"/>
                  <a:pt x="4848" y="930"/>
                  <a:pt x="4848" y="930"/>
                </a:cubicBezTo>
                <a:cubicBezTo>
                  <a:pt x="4699" y="353"/>
                  <a:pt x="4699" y="353"/>
                  <a:pt x="4699" y="353"/>
                </a:cubicBezTo>
                <a:cubicBezTo>
                  <a:pt x="4696" y="353"/>
                  <a:pt x="4696" y="353"/>
                  <a:pt x="4696" y="353"/>
                </a:cubicBezTo>
                <a:cubicBezTo>
                  <a:pt x="4546" y="930"/>
                  <a:pt x="4546" y="930"/>
                  <a:pt x="4546" y="930"/>
                </a:cubicBezTo>
                <a:cubicBezTo>
                  <a:pt x="4312" y="930"/>
                  <a:pt x="4312" y="930"/>
                  <a:pt x="4312" y="930"/>
                </a:cubicBezTo>
                <a:cubicBezTo>
                  <a:pt x="4113" y="150"/>
                  <a:pt x="4113" y="150"/>
                  <a:pt x="4113" y="150"/>
                </a:cubicBezTo>
                <a:cubicBezTo>
                  <a:pt x="4105" y="130"/>
                  <a:pt x="4088" y="114"/>
                  <a:pt x="4068" y="114"/>
                </a:cubicBezTo>
                <a:cubicBezTo>
                  <a:pt x="4045" y="114"/>
                  <a:pt x="4045" y="114"/>
                  <a:pt x="4045" y="114"/>
                </a:cubicBezTo>
                <a:cubicBezTo>
                  <a:pt x="4045" y="0"/>
                  <a:pt x="4045" y="0"/>
                  <a:pt x="4045" y="0"/>
                </a:cubicBezTo>
                <a:cubicBezTo>
                  <a:pt x="4437" y="0"/>
                  <a:pt x="4437" y="0"/>
                  <a:pt x="4437" y="0"/>
                </a:cubicBezTo>
                <a:cubicBezTo>
                  <a:pt x="4437" y="114"/>
                  <a:pt x="4437" y="114"/>
                  <a:pt x="4437" y="114"/>
                </a:cubicBezTo>
                <a:cubicBezTo>
                  <a:pt x="4322" y="114"/>
                  <a:pt x="4322" y="114"/>
                  <a:pt x="4322" y="114"/>
                </a:cubicBezTo>
                <a:cubicBezTo>
                  <a:pt x="4457" y="690"/>
                  <a:pt x="4457" y="690"/>
                  <a:pt x="4457" y="690"/>
                </a:cubicBezTo>
                <a:cubicBezTo>
                  <a:pt x="4460" y="690"/>
                  <a:pt x="4460" y="690"/>
                  <a:pt x="4460" y="690"/>
                </a:cubicBezTo>
                <a:cubicBezTo>
                  <a:pt x="4640" y="0"/>
                  <a:pt x="4640" y="0"/>
                  <a:pt x="4640" y="0"/>
                </a:cubicBezTo>
                <a:cubicBezTo>
                  <a:pt x="4804" y="0"/>
                  <a:pt x="4804" y="0"/>
                  <a:pt x="4804" y="0"/>
                </a:cubicBezTo>
                <a:cubicBezTo>
                  <a:pt x="4982" y="690"/>
                  <a:pt x="4982" y="690"/>
                  <a:pt x="4982" y="690"/>
                </a:cubicBezTo>
                <a:cubicBezTo>
                  <a:pt x="4985" y="690"/>
                  <a:pt x="4985" y="690"/>
                  <a:pt x="4985" y="690"/>
                </a:cubicBezTo>
                <a:cubicBezTo>
                  <a:pt x="5107" y="204"/>
                  <a:pt x="5107" y="204"/>
                  <a:pt x="5107" y="204"/>
                </a:cubicBezTo>
                <a:cubicBezTo>
                  <a:pt x="5128" y="146"/>
                  <a:pt x="5114" y="114"/>
                  <a:pt x="5060" y="114"/>
                </a:cubicBezTo>
                <a:cubicBezTo>
                  <a:pt x="5009" y="114"/>
                  <a:pt x="5009" y="114"/>
                  <a:pt x="5009" y="114"/>
                </a:cubicBezTo>
                <a:cubicBezTo>
                  <a:pt x="5009" y="0"/>
                  <a:pt x="5009" y="0"/>
                  <a:pt x="5009" y="0"/>
                </a:cubicBezTo>
                <a:cubicBezTo>
                  <a:pt x="5363" y="0"/>
                  <a:pt x="5363" y="0"/>
                  <a:pt x="5363" y="0"/>
                </a:cubicBezTo>
                <a:cubicBezTo>
                  <a:pt x="5363" y="114"/>
                  <a:pt x="5363" y="114"/>
                  <a:pt x="5363" y="114"/>
                </a:cubicBezTo>
                <a:cubicBezTo>
                  <a:pt x="5343" y="114"/>
                  <a:pt x="5343" y="114"/>
                  <a:pt x="5343" y="114"/>
                </a:cubicBezTo>
                <a:cubicBezTo>
                  <a:pt x="5320" y="114"/>
                  <a:pt x="5299" y="131"/>
                  <a:pt x="5291" y="155"/>
                </a:cubicBezTo>
                <a:close/>
                <a:moveTo>
                  <a:pt x="2509" y="247"/>
                </a:moveTo>
                <a:cubicBezTo>
                  <a:pt x="2317" y="247"/>
                  <a:pt x="2172" y="378"/>
                  <a:pt x="2172" y="592"/>
                </a:cubicBezTo>
                <a:cubicBezTo>
                  <a:pt x="2172" y="672"/>
                  <a:pt x="2190" y="740"/>
                  <a:pt x="2225" y="794"/>
                </a:cubicBezTo>
                <a:cubicBezTo>
                  <a:pt x="2201" y="801"/>
                  <a:pt x="2175" y="806"/>
                  <a:pt x="2148" y="806"/>
                </a:cubicBezTo>
                <a:cubicBezTo>
                  <a:pt x="2097" y="806"/>
                  <a:pt x="2068" y="792"/>
                  <a:pt x="2062" y="745"/>
                </a:cubicBezTo>
                <a:cubicBezTo>
                  <a:pt x="2062" y="702"/>
                  <a:pt x="2062" y="702"/>
                  <a:pt x="2062" y="702"/>
                </a:cubicBezTo>
                <a:cubicBezTo>
                  <a:pt x="2062" y="264"/>
                  <a:pt x="2062" y="264"/>
                  <a:pt x="2062" y="264"/>
                </a:cubicBezTo>
                <a:cubicBezTo>
                  <a:pt x="1880" y="264"/>
                  <a:pt x="1880" y="264"/>
                  <a:pt x="1880" y="264"/>
                </a:cubicBezTo>
                <a:cubicBezTo>
                  <a:pt x="1880" y="757"/>
                  <a:pt x="1880" y="757"/>
                  <a:pt x="1880" y="757"/>
                </a:cubicBezTo>
                <a:cubicBezTo>
                  <a:pt x="1837" y="773"/>
                  <a:pt x="1783" y="788"/>
                  <a:pt x="1723" y="788"/>
                </a:cubicBezTo>
                <a:cubicBezTo>
                  <a:pt x="1664" y="788"/>
                  <a:pt x="1638" y="768"/>
                  <a:pt x="1638" y="703"/>
                </a:cubicBezTo>
                <a:cubicBezTo>
                  <a:pt x="1638" y="627"/>
                  <a:pt x="1638" y="627"/>
                  <a:pt x="1638" y="627"/>
                </a:cubicBezTo>
                <a:cubicBezTo>
                  <a:pt x="1638" y="627"/>
                  <a:pt x="1638" y="627"/>
                  <a:pt x="1638" y="627"/>
                </a:cubicBezTo>
                <a:cubicBezTo>
                  <a:pt x="1638" y="264"/>
                  <a:pt x="1638" y="264"/>
                  <a:pt x="1638" y="264"/>
                </a:cubicBezTo>
                <a:cubicBezTo>
                  <a:pt x="1457" y="264"/>
                  <a:pt x="1457" y="264"/>
                  <a:pt x="1457" y="264"/>
                </a:cubicBezTo>
                <a:cubicBezTo>
                  <a:pt x="1457" y="752"/>
                  <a:pt x="1457" y="752"/>
                  <a:pt x="1457" y="752"/>
                </a:cubicBezTo>
                <a:cubicBezTo>
                  <a:pt x="1457" y="901"/>
                  <a:pt x="1543" y="931"/>
                  <a:pt x="1643" y="931"/>
                </a:cubicBezTo>
                <a:cubicBezTo>
                  <a:pt x="1724" y="931"/>
                  <a:pt x="1797" y="907"/>
                  <a:pt x="1857" y="871"/>
                </a:cubicBezTo>
                <a:cubicBezTo>
                  <a:pt x="1857" y="871"/>
                  <a:pt x="1857" y="871"/>
                  <a:pt x="1857" y="871"/>
                </a:cubicBezTo>
                <a:cubicBezTo>
                  <a:pt x="1857" y="871"/>
                  <a:pt x="1867" y="865"/>
                  <a:pt x="1898" y="845"/>
                </a:cubicBezTo>
                <a:cubicBezTo>
                  <a:pt x="1898" y="845"/>
                  <a:pt x="1898" y="845"/>
                  <a:pt x="1898" y="845"/>
                </a:cubicBezTo>
                <a:cubicBezTo>
                  <a:pt x="1926" y="910"/>
                  <a:pt x="1984" y="930"/>
                  <a:pt x="2056" y="930"/>
                </a:cubicBezTo>
                <a:cubicBezTo>
                  <a:pt x="2139" y="930"/>
                  <a:pt x="2225" y="901"/>
                  <a:pt x="2288" y="861"/>
                </a:cubicBezTo>
                <a:cubicBezTo>
                  <a:pt x="2346" y="906"/>
                  <a:pt x="2425" y="930"/>
                  <a:pt x="2523" y="930"/>
                </a:cubicBezTo>
                <a:cubicBezTo>
                  <a:pt x="2661" y="930"/>
                  <a:pt x="2739" y="895"/>
                  <a:pt x="2794" y="865"/>
                </a:cubicBezTo>
                <a:cubicBezTo>
                  <a:pt x="2794" y="743"/>
                  <a:pt x="2794" y="743"/>
                  <a:pt x="2794" y="743"/>
                </a:cubicBezTo>
                <a:cubicBezTo>
                  <a:pt x="2735" y="743"/>
                  <a:pt x="2735" y="743"/>
                  <a:pt x="2735" y="743"/>
                </a:cubicBezTo>
                <a:cubicBezTo>
                  <a:pt x="2690" y="775"/>
                  <a:pt x="2630" y="799"/>
                  <a:pt x="2551" y="799"/>
                </a:cubicBezTo>
                <a:cubicBezTo>
                  <a:pt x="2445" y="799"/>
                  <a:pt x="2379" y="762"/>
                  <a:pt x="2369" y="630"/>
                </a:cubicBezTo>
                <a:cubicBezTo>
                  <a:pt x="2818" y="630"/>
                  <a:pt x="2818" y="630"/>
                  <a:pt x="2818" y="630"/>
                </a:cubicBezTo>
                <a:cubicBezTo>
                  <a:pt x="2818" y="624"/>
                  <a:pt x="2821" y="596"/>
                  <a:pt x="2821" y="573"/>
                </a:cubicBezTo>
                <a:cubicBezTo>
                  <a:pt x="2821" y="354"/>
                  <a:pt x="2712" y="247"/>
                  <a:pt x="2509" y="247"/>
                </a:cubicBezTo>
                <a:close/>
                <a:moveTo>
                  <a:pt x="2372" y="518"/>
                </a:moveTo>
                <a:cubicBezTo>
                  <a:pt x="2387" y="395"/>
                  <a:pt x="2442" y="363"/>
                  <a:pt x="2509" y="363"/>
                </a:cubicBezTo>
                <a:cubicBezTo>
                  <a:pt x="2584" y="363"/>
                  <a:pt x="2627" y="401"/>
                  <a:pt x="2631" y="518"/>
                </a:cubicBezTo>
                <a:lnTo>
                  <a:pt x="2372" y="518"/>
                </a:lnTo>
                <a:close/>
                <a:moveTo>
                  <a:pt x="7385" y="45"/>
                </a:moveTo>
                <a:cubicBezTo>
                  <a:pt x="7280" y="45"/>
                  <a:pt x="7280" y="45"/>
                  <a:pt x="7280" y="45"/>
                </a:cubicBezTo>
                <a:cubicBezTo>
                  <a:pt x="7280" y="301"/>
                  <a:pt x="7280" y="301"/>
                  <a:pt x="7280" y="301"/>
                </a:cubicBezTo>
                <a:cubicBezTo>
                  <a:pt x="7237" y="265"/>
                  <a:pt x="7187" y="248"/>
                  <a:pt x="7098" y="248"/>
                </a:cubicBezTo>
                <a:cubicBezTo>
                  <a:pt x="6950" y="248"/>
                  <a:pt x="6801" y="338"/>
                  <a:pt x="6801" y="599"/>
                </a:cubicBezTo>
                <a:cubicBezTo>
                  <a:pt x="6801" y="680"/>
                  <a:pt x="6818" y="746"/>
                  <a:pt x="6846" y="797"/>
                </a:cubicBezTo>
                <a:cubicBezTo>
                  <a:pt x="6825" y="803"/>
                  <a:pt x="6803" y="807"/>
                  <a:pt x="6780" y="807"/>
                </a:cubicBezTo>
                <a:cubicBezTo>
                  <a:pt x="6720" y="807"/>
                  <a:pt x="6691" y="788"/>
                  <a:pt x="6691" y="722"/>
                </a:cubicBezTo>
                <a:cubicBezTo>
                  <a:pt x="6691" y="552"/>
                  <a:pt x="6691" y="552"/>
                  <a:pt x="6691" y="552"/>
                </a:cubicBezTo>
                <a:cubicBezTo>
                  <a:pt x="6691" y="552"/>
                  <a:pt x="6691" y="552"/>
                  <a:pt x="6691" y="552"/>
                </a:cubicBezTo>
                <a:cubicBezTo>
                  <a:pt x="6691" y="149"/>
                  <a:pt x="6691" y="149"/>
                  <a:pt x="6691" y="149"/>
                </a:cubicBezTo>
                <a:cubicBezTo>
                  <a:pt x="6691" y="60"/>
                  <a:pt x="6680" y="45"/>
                  <a:pt x="6616" y="45"/>
                </a:cubicBezTo>
                <a:cubicBezTo>
                  <a:pt x="6511" y="45"/>
                  <a:pt x="6511" y="45"/>
                  <a:pt x="6511" y="45"/>
                </a:cubicBezTo>
                <a:cubicBezTo>
                  <a:pt x="6511" y="552"/>
                  <a:pt x="6511" y="552"/>
                  <a:pt x="6511" y="552"/>
                </a:cubicBezTo>
                <a:cubicBezTo>
                  <a:pt x="6511" y="724"/>
                  <a:pt x="6511" y="724"/>
                  <a:pt x="6511" y="724"/>
                </a:cubicBezTo>
                <a:cubicBezTo>
                  <a:pt x="6511" y="744"/>
                  <a:pt x="6511" y="744"/>
                  <a:pt x="6511" y="744"/>
                </a:cubicBezTo>
                <a:cubicBezTo>
                  <a:pt x="6511" y="894"/>
                  <a:pt x="6586" y="931"/>
                  <a:pt x="6687" y="931"/>
                </a:cubicBezTo>
                <a:cubicBezTo>
                  <a:pt x="6765" y="931"/>
                  <a:pt x="6844" y="906"/>
                  <a:pt x="6906" y="871"/>
                </a:cubicBezTo>
                <a:cubicBezTo>
                  <a:pt x="6953" y="911"/>
                  <a:pt x="7013" y="931"/>
                  <a:pt x="7080" y="931"/>
                </a:cubicBezTo>
                <a:cubicBezTo>
                  <a:pt x="7171" y="931"/>
                  <a:pt x="7238" y="894"/>
                  <a:pt x="7284" y="846"/>
                </a:cubicBezTo>
                <a:cubicBezTo>
                  <a:pt x="7292" y="908"/>
                  <a:pt x="7309" y="913"/>
                  <a:pt x="7339" y="913"/>
                </a:cubicBezTo>
                <a:cubicBezTo>
                  <a:pt x="7461" y="913"/>
                  <a:pt x="7461" y="913"/>
                  <a:pt x="7461" y="913"/>
                </a:cubicBezTo>
                <a:cubicBezTo>
                  <a:pt x="7461" y="149"/>
                  <a:pt x="7461" y="149"/>
                  <a:pt x="7461" y="149"/>
                </a:cubicBezTo>
                <a:cubicBezTo>
                  <a:pt x="7461" y="61"/>
                  <a:pt x="7450" y="45"/>
                  <a:pt x="7385" y="45"/>
                </a:cubicBezTo>
                <a:close/>
                <a:moveTo>
                  <a:pt x="7280" y="743"/>
                </a:moveTo>
                <a:cubicBezTo>
                  <a:pt x="7231" y="782"/>
                  <a:pt x="7192" y="801"/>
                  <a:pt x="7135" y="801"/>
                </a:cubicBezTo>
                <a:cubicBezTo>
                  <a:pt x="7042" y="801"/>
                  <a:pt x="6997" y="743"/>
                  <a:pt x="6997" y="590"/>
                </a:cubicBezTo>
                <a:cubicBezTo>
                  <a:pt x="6997" y="424"/>
                  <a:pt x="7078" y="386"/>
                  <a:pt x="7158" y="386"/>
                </a:cubicBezTo>
                <a:cubicBezTo>
                  <a:pt x="7211" y="386"/>
                  <a:pt x="7249" y="397"/>
                  <a:pt x="7280" y="419"/>
                </a:cubicBezTo>
                <a:lnTo>
                  <a:pt x="7280" y="743"/>
                </a:lnTo>
                <a:close/>
                <a:moveTo>
                  <a:pt x="3492" y="426"/>
                </a:moveTo>
                <a:cubicBezTo>
                  <a:pt x="3492" y="913"/>
                  <a:pt x="3492" y="913"/>
                  <a:pt x="3492" y="913"/>
                </a:cubicBezTo>
                <a:cubicBezTo>
                  <a:pt x="3311" y="913"/>
                  <a:pt x="3311" y="913"/>
                  <a:pt x="3311" y="913"/>
                </a:cubicBezTo>
                <a:cubicBezTo>
                  <a:pt x="3311" y="475"/>
                  <a:pt x="3311" y="475"/>
                  <a:pt x="3311" y="475"/>
                </a:cubicBezTo>
                <a:cubicBezTo>
                  <a:pt x="3311" y="409"/>
                  <a:pt x="3285" y="390"/>
                  <a:pt x="3226" y="390"/>
                </a:cubicBezTo>
                <a:cubicBezTo>
                  <a:pt x="3166" y="390"/>
                  <a:pt x="3112" y="405"/>
                  <a:pt x="3069" y="420"/>
                </a:cubicBezTo>
                <a:cubicBezTo>
                  <a:pt x="3069" y="913"/>
                  <a:pt x="3069" y="913"/>
                  <a:pt x="3069" y="913"/>
                </a:cubicBezTo>
                <a:cubicBezTo>
                  <a:pt x="2887" y="913"/>
                  <a:pt x="2887" y="913"/>
                  <a:pt x="2887" y="913"/>
                </a:cubicBezTo>
                <a:cubicBezTo>
                  <a:pt x="2887" y="263"/>
                  <a:pt x="2887" y="263"/>
                  <a:pt x="2887" y="263"/>
                </a:cubicBezTo>
                <a:cubicBezTo>
                  <a:pt x="3007" y="263"/>
                  <a:pt x="3007" y="263"/>
                  <a:pt x="3007" y="263"/>
                </a:cubicBezTo>
                <a:cubicBezTo>
                  <a:pt x="3040" y="263"/>
                  <a:pt x="3058" y="266"/>
                  <a:pt x="3066" y="323"/>
                </a:cubicBezTo>
                <a:cubicBezTo>
                  <a:pt x="3131" y="278"/>
                  <a:pt x="3213" y="247"/>
                  <a:pt x="3306" y="247"/>
                </a:cubicBezTo>
                <a:cubicBezTo>
                  <a:pt x="3406" y="247"/>
                  <a:pt x="3492" y="277"/>
                  <a:pt x="3492" y="426"/>
                </a:cubicBezTo>
                <a:close/>
              </a:path>
            </a:pathLst>
          </a:custGeom>
          <a:solidFill>
            <a:srgbClr val="006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013" dirty="0"/>
          </a:p>
        </p:txBody>
      </p:sp>
      <p:sp>
        <p:nvSpPr>
          <p:cNvPr id="10" name="LS_Worldline  (JU-Free) ">
            <a:extLst>
              <a:ext uri="{FF2B5EF4-FFF2-40B4-BE49-F238E27FC236}">
                <a16:creationId xmlns:a16="http://schemas.microsoft.com/office/drawing/2014/main" xmlns="" id="{E42D35A5-4894-4171-96AB-6CC7AC2C23B3}"/>
              </a:ext>
            </a:extLst>
          </p:cNvPr>
          <p:cNvSpPr txBox="1">
            <a:spLocks noChangeAspect="1"/>
          </p:cNvSpPr>
          <p:nvPr>
            <p:custDataLst>
              <p:custData r:id="rId7"/>
            </p:custDataLst>
          </p:nvPr>
        </p:nvSpPr>
        <p:spPr bwMode="auto">
          <a:xfrm>
            <a:off x="7640637" y="4704024"/>
            <a:ext cx="1285879" cy="224670"/>
          </a:xfrm>
          <a:custGeom>
            <a:avLst/>
            <a:gdLst>
              <a:gd name="T0" fmla="*/ 3107 w 5382"/>
              <a:gd name="T1" fmla="*/ 302 h 939"/>
              <a:gd name="T2" fmla="*/ 2692 w 5382"/>
              <a:gd name="T3" fmla="*/ 799 h 939"/>
              <a:gd name="T4" fmla="*/ 2544 w 5382"/>
              <a:gd name="T5" fmla="*/ 553 h 939"/>
              <a:gd name="T6" fmla="*/ 2471 w 5382"/>
              <a:gd name="T7" fmla="*/ 47 h 939"/>
              <a:gd name="T8" fmla="*/ 2371 w 5382"/>
              <a:gd name="T9" fmla="*/ 725 h 939"/>
              <a:gd name="T10" fmla="*/ 2749 w 5382"/>
              <a:gd name="T11" fmla="*/ 872 h 939"/>
              <a:gd name="T12" fmla="*/ 3164 w 5382"/>
              <a:gd name="T13" fmla="*/ 923 h 939"/>
              <a:gd name="T14" fmla="*/ 3208 w 5382"/>
              <a:gd name="T15" fmla="*/ 47 h 939"/>
              <a:gd name="T16" fmla="*/ 2837 w 5382"/>
              <a:gd name="T17" fmla="*/ 592 h 939"/>
              <a:gd name="T18" fmla="*/ 3107 w 5382"/>
              <a:gd name="T19" fmla="*/ 744 h 939"/>
              <a:gd name="T20" fmla="*/ 2313 w 5382"/>
              <a:gd name="T21" fmla="*/ 403 h 939"/>
              <a:gd name="T22" fmla="*/ 2090 w 5382"/>
              <a:gd name="T23" fmla="*/ 923 h 939"/>
              <a:gd name="T24" fmla="*/ 2031 w 5382"/>
              <a:gd name="T25" fmla="*/ 262 h 939"/>
              <a:gd name="T26" fmla="*/ 1657 w 5382"/>
              <a:gd name="T27" fmla="*/ 274 h 939"/>
              <a:gd name="T28" fmla="*/ 1420 w 5382"/>
              <a:gd name="T29" fmla="*/ 453 h 939"/>
              <a:gd name="T30" fmla="*/ 1323 w 5382"/>
              <a:gd name="T31" fmla="*/ 593 h 939"/>
              <a:gd name="T32" fmla="*/ 1176 w 5382"/>
              <a:gd name="T33" fmla="*/ 593 h 939"/>
              <a:gd name="T34" fmla="*/ 1657 w 5382"/>
              <a:gd name="T35" fmla="*/ 274 h 939"/>
              <a:gd name="T36" fmla="*/ 1576 w 5382"/>
              <a:gd name="T37" fmla="*/ 388 h 939"/>
              <a:gd name="T38" fmla="*/ 3714 w 5382"/>
              <a:gd name="T39" fmla="*/ 127 h 939"/>
              <a:gd name="T40" fmla="*/ 3815 w 5382"/>
              <a:gd name="T41" fmla="*/ 225 h 939"/>
              <a:gd name="T42" fmla="*/ 5083 w 5382"/>
              <a:gd name="T43" fmla="*/ 249 h 939"/>
              <a:gd name="T44" fmla="*/ 4736 w 5382"/>
              <a:gd name="T45" fmla="*/ 811 h 939"/>
              <a:gd name="T46" fmla="*/ 4474 w 5382"/>
              <a:gd name="T47" fmla="*/ 244 h 939"/>
              <a:gd name="T48" fmla="*/ 4071 w 5382"/>
              <a:gd name="T49" fmla="*/ 262 h 939"/>
              <a:gd name="T50" fmla="*/ 3904 w 5382"/>
              <a:gd name="T51" fmla="*/ 708 h 939"/>
              <a:gd name="T52" fmla="*/ 3732 w 5382"/>
              <a:gd name="T53" fmla="*/ 262 h 939"/>
              <a:gd name="T54" fmla="*/ 3732 w 5382"/>
              <a:gd name="T55" fmla="*/ 730 h 939"/>
              <a:gd name="T56" fmla="*/ 3562 w 5382"/>
              <a:gd name="T57" fmla="*/ 726 h 939"/>
              <a:gd name="T58" fmla="*/ 3390 w 5382"/>
              <a:gd name="T59" fmla="*/ 47 h 939"/>
              <a:gd name="T60" fmla="*/ 3390 w 5382"/>
              <a:gd name="T61" fmla="*/ 748 h 939"/>
              <a:gd name="T62" fmla="*/ 3900 w 5382"/>
              <a:gd name="T63" fmla="*/ 914 h 939"/>
              <a:gd name="T64" fmla="*/ 4246 w 5382"/>
              <a:gd name="T65" fmla="*/ 923 h 939"/>
              <a:gd name="T66" fmla="*/ 4479 w 5382"/>
              <a:gd name="T67" fmla="*/ 479 h 939"/>
              <a:gd name="T68" fmla="*/ 4479 w 5382"/>
              <a:gd name="T69" fmla="*/ 748 h 939"/>
              <a:gd name="T70" fmla="*/ 5096 w 5382"/>
              <a:gd name="T71" fmla="*/ 934 h 939"/>
              <a:gd name="T72" fmla="*/ 5300 w 5382"/>
              <a:gd name="T73" fmla="*/ 747 h 939"/>
              <a:gd name="T74" fmla="*/ 5380 w 5382"/>
              <a:gd name="T75" fmla="*/ 633 h 939"/>
              <a:gd name="T76" fmla="*/ 5083 w 5382"/>
              <a:gd name="T77" fmla="*/ 366 h 939"/>
              <a:gd name="T78" fmla="*/ 1197 w 5382"/>
              <a:gd name="T79" fmla="*/ 156 h 939"/>
              <a:gd name="T80" fmla="*/ 629 w 5382"/>
              <a:gd name="T81" fmla="*/ 354 h 939"/>
              <a:gd name="T82" fmla="*/ 255 w 5382"/>
              <a:gd name="T83" fmla="*/ 922 h 939"/>
              <a:gd name="T84" fmla="*/ 0 w 5382"/>
              <a:gd name="T85" fmla="*/ 115 h 939"/>
              <a:gd name="T86" fmla="*/ 376 w 5382"/>
              <a:gd name="T87" fmla="*/ 115 h 939"/>
              <a:gd name="T88" fmla="*/ 399 w 5382"/>
              <a:gd name="T89" fmla="*/ 693 h 939"/>
              <a:gd name="T90" fmla="*/ 901 w 5382"/>
              <a:gd name="T91" fmla="*/ 693 h 939"/>
              <a:gd name="T92" fmla="*/ 976 w 5382"/>
              <a:gd name="T93" fmla="*/ 115 h 939"/>
              <a:gd name="T94" fmla="*/ 1267 w 5382"/>
              <a:gd name="T95" fmla="*/ 0 h 939"/>
              <a:gd name="T96" fmla="*/ 1197 w 5382"/>
              <a:gd name="T97" fmla="*/ 15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2" h="939">
                <a:moveTo>
                  <a:pt x="3208" y="47"/>
                </a:moveTo>
                <a:cubicBezTo>
                  <a:pt x="3107" y="47"/>
                  <a:pt x="3107" y="47"/>
                  <a:pt x="3107" y="47"/>
                </a:cubicBezTo>
                <a:cubicBezTo>
                  <a:pt x="3107" y="302"/>
                  <a:pt x="3107" y="302"/>
                  <a:pt x="3107" y="302"/>
                </a:cubicBezTo>
                <a:cubicBezTo>
                  <a:pt x="3066" y="267"/>
                  <a:pt x="3018" y="245"/>
                  <a:pt x="2933" y="245"/>
                </a:cubicBezTo>
                <a:cubicBezTo>
                  <a:pt x="2791" y="245"/>
                  <a:pt x="2649" y="339"/>
                  <a:pt x="2649" y="601"/>
                </a:cubicBezTo>
                <a:cubicBezTo>
                  <a:pt x="2649" y="681"/>
                  <a:pt x="2664" y="747"/>
                  <a:pt x="2692" y="799"/>
                </a:cubicBezTo>
                <a:cubicBezTo>
                  <a:pt x="2672" y="804"/>
                  <a:pt x="2650" y="808"/>
                  <a:pt x="2628" y="808"/>
                </a:cubicBezTo>
                <a:cubicBezTo>
                  <a:pt x="2571" y="808"/>
                  <a:pt x="2544" y="790"/>
                  <a:pt x="2544" y="724"/>
                </a:cubicBezTo>
                <a:cubicBezTo>
                  <a:pt x="2544" y="553"/>
                  <a:pt x="2544" y="553"/>
                  <a:pt x="2544" y="553"/>
                </a:cubicBezTo>
                <a:cubicBezTo>
                  <a:pt x="2543" y="553"/>
                  <a:pt x="2543" y="553"/>
                  <a:pt x="2543" y="553"/>
                </a:cubicBezTo>
                <a:cubicBezTo>
                  <a:pt x="2543" y="151"/>
                  <a:pt x="2543" y="151"/>
                  <a:pt x="2543" y="151"/>
                </a:cubicBezTo>
                <a:cubicBezTo>
                  <a:pt x="2543" y="62"/>
                  <a:pt x="2533" y="47"/>
                  <a:pt x="2471" y="47"/>
                </a:cubicBezTo>
                <a:cubicBezTo>
                  <a:pt x="2371" y="47"/>
                  <a:pt x="2371" y="47"/>
                  <a:pt x="2371" y="47"/>
                </a:cubicBezTo>
                <a:cubicBezTo>
                  <a:pt x="2371" y="553"/>
                  <a:pt x="2371" y="553"/>
                  <a:pt x="2371" y="553"/>
                </a:cubicBezTo>
                <a:cubicBezTo>
                  <a:pt x="2371" y="725"/>
                  <a:pt x="2371" y="725"/>
                  <a:pt x="2371" y="725"/>
                </a:cubicBezTo>
                <a:cubicBezTo>
                  <a:pt x="2371" y="746"/>
                  <a:pt x="2371" y="746"/>
                  <a:pt x="2371" y="746"/>
                </a:cubicBezTo>
                <a:cubicBezTo>
                  <a:pt x="2371" y="895"/>
                  <a:pt x="2443" y="932"/>
                  <a:pt x="2539" y="932"/>
                </a:cubicBezTo>
                <a:cubicBezTo>
                  <a:pt x="2614" y="932"/>
                  <a:pt x="2690" y="907"/>
                  <a:pt x="2749" y="872"/>
                </a:cubicBezTo>
                <a:cubicBezTo>
                  <a:pt x="2794" y="912"/>
                  <a:pt x="2852" y="932"/>
                  <a:pt x="2916" y="932"/>
                </a:cubicBezTo>
                <a:cubicBezTo>
                  <a:pt x="3003" y="932"/>
                  <a:pt x="3067" y="895"/>
                  <a:pt x="3111" y="847"/>
                </a:cubicBezTo>
                <a:cubicBezTo>
                  <a:pt x="3118" y="909"/>
                  <a:pt x="3135" y="923"/>
                  <a:pt x="3164" y="923"/>
                </a:cubicBezTo>
                <a:cubicBezTo>
                  <a:pt x="3280" y="923"/>
                  <a:pt x="3280" y="923"/>
                  <a:pt x="3280" y="923"/>
                </a:cubicBezTo>
                <a:cubicBezTo>
                  <a:pt x="3280" y="151"/>
                  <a:pt x="3280" y="151"/>
                  <a:pt x="3280" y="151"/>
                </a:cubicBezTo>
                <a:cubicBezTo>
                  <a:pt x="3280" y="63"/>
                  <a:pt x="3270" y="47"/>
                  <a:pt x="3208" y="47"/>
                </a:cubicBezTo>
                <a:close/>
                <a:moveTo>
                  <a:pt x="3107" y="744"/>
                </a:moveTo>
                <a:cubicBezTo>
                  <a:pt x="3060" y="783"/>
                  <a:pt x="3023" y="803"/>
                  <a:pt x="2968" y="803"/>
                </a:cubicBezTo>
                <a:cubicBezTo>
                  <a:pt x="2880" y="803"/>
                  <a:pt x="2837" y="744"/>
                  <a:pt x="2837" y="592"/>
                </a:cubicBezTo>
                <a:cubicBezTo>
                  <a:pt x="2837" y="426"/>
                  <a:pt x="2914" y="388"/>
                  <a:pt x="2990" y="388"/>
                </a:cubicBezTo>
                <a:cubicBezTo>
                  <a:pt x="3041" y="388"/>
                  <a:pt x="3078" y="399"/>
                  <a:pt x="3107" y="421"/>
                </a:cubicBezTo>
                <a:lnTo>
                  <a:pt x="3107" y="744"/>
                </a:lnTo>
                <a:close/>
                <a:moveTo>
                  <a:pt x="2273" y="250"/>
                </a:moveTo>
                <a:cubicBezTo>
                  <a:pt x="2287" y="250"/>
                  <a:pt x="2301" y="253"/>
                  <a:pt x="2313" y="257"/>
                </a:cubicBezTo>
                <a:cubicBezTo>
                  <a:pt x="2313" y="403"/>
                  <a:pt x="2313" y="403"/>
                  <a:pt x="2313" y="403"/>
                </a:cubicBezTo>
                <a:cubicBezTo>
                  <a:pt x="2282" y="403"/>
                  <a:pt x="2282" y="403"/>
                  <a:pt x="2282" y="403"/>
                </a:cubicBezTo>
                <a:cubicBezTo>
                  <a:pt x="2190" y="403"/>
                  <a:pt x="2126" y="423"/>
                  <a:pt x="2090" y="442"/>
                </a:cubicBezTo>
                <a:cubicBezTo>
                  <a:pt x="2090" y="923"/>
                  <a:pt x="2090" y="923"/>
                  <a:pt x="2090" y="923"/>
                </a:cubicBezTo>
                <a:cubicBezTo>
                  <a:pt x="1915" y="923"/>
                  <a:pt x="1915" y="923"/>
                  <a:pt x="1915" y="923"/>
                </a:cubicBezTo>
                <a:cubicBezTo>
                  <a:pt x="1915" y="262"/>
                  <a:pt x="1915" y="262"/>
                  <a:pt x="1915" y="262"/>
                </a:cubicBezTo>
                <a:cubicBezTo>
                  <a:pt x="2031" y="262"/>
                  <a:pt x="2031" y="262"/>
                  <a:pt x="2031" y="262"/>
                </a:cubicBezTo>
                <a:cubicBezTo>
                  <a:pt x="2062" y="262"/>
                  <a:pt x="2081" y="271"/>
                  <a:pt x="2088" y="337"/>
                </a:cubicBezTo>
                <a:cubicBezTo>
                  <a:pt x="2130" y="292"/>
                  <a:pt x="2190" y="250"/>
                  <a:pt x="2273" y="250"/>
                </a:cubicBezTo>
                <a:close/>
                <a:moveTo>
                  <a:pt x="1657" y="274"/>
                </a:moveTo>
                <a:cubicBezTo>
                  <a:pt x="1616" y="256"/>
                  <a:pt x="1570" y="246"/>
                  <a:pt x="1523" y="246"/>
                </a:cubicBezTo>
                <a:cubicBezTo>
                  <a:pt x="1511" y="246"/>
                  <a:pt x="1498" y="247"/>
                  <a:pt x="1487" y="248"/>
                </a:cubicBezTo>
                <a:cubicBezTo>
                  <a:pt x="1444" y="306"/>
                  <a:pt x="1420" y="376"/>
                  <a:pt x="1420" y="453"/>
                </a:cubicBezTo>
                <a:cubicBezTo>
                  <a:pt x="1420" y="596"/>
                  <a:pt x="1507" y="719"/>
                  <a:pt x="1631" y="772"/>
                </a:cubicBezTo>
                <a:cubicBezTo>
                  <a:pt x="1600" y="794"/>
                  <a:pt x="1563" y="807"/>
                  <a:pt x="1523" y="807"/>
                </a:cubicBezTo>
                <a:cubicBezTo>
                  <a:pt x="1412" y="807"/>
                  <a:pt x="1323" y="711"/>
                  <a:pt x="1323" y="593"/>
                </a:cubicBezTo>
                <a:cubicBezTo>
                  <a:pt x="1323" y="542"/>
                  <a:pt x="1340" y="495"/>
                  <a:pt x="1367" y="459"/>
                </a:cubicBezTo>
                <a:cubicBezTo>
                  <a:pt x="1367" y="405"/>
                  <a:pt x="1386" y="306"/>
                  <a:pt x="1415" y="264"/>
                </a:cubicBezTo>
                <a:cubicBezTo>
                  <a:pt x="1275" y="309"/>
                  <a:pt x="1176" y="441"/>
                  <a:pt x="1176" y="593"/>
                </a:cubicBezTo>
                <a:cubicBezTo>
                  <a:pt x="1176" y="785"/>
                  <a:pt x="1334" y="939"/>
                  <a:pt x="1523" y="939"/>
                </a:cubicBezTo>
                <a:cubicBezTo>
                  <a:pt x="1712" y="939"/>
                  <a:pt x="1869" y="785"/>
                  <a:pt x="1869" y="593"/>
                </a:cubicBezTo>
                <a:cubicBezTo>
                  <a:pt x="1869" y="450"/>
                  <a:pt x="1782" y="326"/>
                  <a:pt x="1657" y="274"/>
                </a:cubicBezTo>
                <a:close/>
                <a:moveTo>
                  <a:pt x="1713" y="658"/>
                </a:moveTo>
                <a:cubicBezTo>
                  <a:pt x="1628" y="633"/>
                  <a:pt x="1566" y="551"/>
                  <a:pt x="1566" y="453"/>
                </a:cubicBezTo>
                <a:cubicBezTo>
                  <a:pt x="1566" y="430"/>
                  <a:pt x="1570" y="408"/>
                  <a:pt x="1576" y="388"/>
                </a:cubicBezTo>
                <a:cubicBezTo>
                  <a:pt x="1661" y="412"/>
                  <a:pt x="1723" y="495"/>
                  <a:pt x="1723" y="593"/>
                </a:cubicBezTo>
                <a:cubicBezTo>
                  <a:pt x="1723" y="616"/>
                  <a:pt x="1719" y="638"/>
                  <a:pt x="1713" y="658"/>
                </a:cubicBezTo>
                <a:close/>
                <a:moveTo>
                  <a:pt x="3714" y="127"/>
                </a:moveTo>
                <a:cubicBezTo>
                  <a:pt x="3714" y="73"/>
                  <a:pt x="3759" y="28"/>
                  <a:pt x="3815" y="28"/>
                </a:cubicBezTo>
                <a:cubicBezTo>
                  <a:pt x="3871" y="28"/>
                  <a:pt x="3916" y="73"/>
                  <a:pt x="3916" y="127"/>
                </a:cubicBezTo>
                <a:cubicBezTo>
                  <a:pt x="3916" y="182"/>
                  <a:pt x="3871" y="225"/>
                  <a:pt x="3815" y="225"/>
                </a:cubicBezTo>
                <a:cubicBezTo>
                  <a:pt x="3759" y="225"/>
                  <a:pt x="3714" y="182"/>
                  <a:pt x="3714" y="127"/>
                </a:cubicBezTo>
                <a:close/>
                <a:moveTo>
                  <a:pt x="5382" y="576"/>
                </a:moveTo>
                <a:cubicBezTo>
                  <a:pt x="5382" y="357"/>
                  <a:pt x="5278" y="249"/>
                  <a:pt x="5083" y="249"/>
                </a:cubicBezTo>
                <a:cubicBezTo>
                  <a:pt x="4898" y="249"/>
                  <a:pt x="4758" y="381"/>
                  <a:pt x="4758" y="595"/>
                </a:cubicBezTo>
                <a:cubicBezTo>
                  <a:pt x="4758" y="676"/>
                  <a:pt x="4776" y="744"/>
                  <a:pt x="4810" y="798"/>
                </a:cubicBezTo>
                <a:cubicBezTo>
                  <a:pt x="4786" y="805"/>
                  <a:pt x="4761" y="811"/>
                  <a:pt x="4736" y="811"/>
                </a:cubicBezTo>
                <a:cubicBezTo>
                  <a:pt x="4686" y="811"/>
                  <a:pt x="4659" y="796"/>
                  <a:pt x="4653" y="749"/>
                </a:cubicBezTo>
                <a:cubicBezTo>
                  <a:pt x="4653" y="430"/>
                  <a:pt x="4653" y="430"/>
                  <a:pt x="4653" y="430"/>
                </a:cubicBezTo>
                <a:cubicBezTo>
                  <a:pt x="4653" y="281"/>
                  <a:pt x="4571" y="244"/>
                  <a:pt x="4474" y="244"/>
                </a:cubicBezTo>
                <a:cubicBezTo>
                  <a:pt x="4385" y="244"/>
                  <a:pt x="4305" y="281"/>
                  <a:pt x="4243" y="327"/>
                </a:cubicBezTo>
                <a:cubicBezTo>
                  <a:pt x="4236" y="270"/>
                  <a:pt x="4218" y="262"/>
                  <a:pt x="4187" y="262"/>
                </a:cubicBezTo>
                <a:cubicBezTo>
                  <a:pt x="4071" y="262"/>
                  <a:pt x="4071" y="262"/>
                  <a:pt x="4071" y="262"/>
                </a:cubicBezTo>
                <a:cubicBezTo>
                  <a:pt x="4071" y="775"/>
                  <a:pt x="4071" y="775"/>
                  <a:pt x="4071" y="775"/>
                </a:cubicBezTo>
                <a:cubicBezTo>
                  <a:pt x="4045" y="783"/>
                  <a:pt x="4018" y="790"/>
                  <a:pt x="3988" y="790"/>
                </a:cubicBezTo>
                <a:cubicBezTo>
                  <a:pt x="3932" y="790"/>
                  <a:pt x="3905" y="772"/>
                  <a:pt x="3904" y="708"/>
                </a:cubicBezTo>
                <a:cubicBezTo>
                  <a:pt x="3904" y="384"/>
                  <a:pt x="3904" y="384"/>
                  <a:pt x="3904" y="384"/>
                </a:cubicBezTo>
                <a:cubicBezTo>
                  <a:pt x="3904" y="283"/>
                  <a:pt x="3895" y="262"/>
                  <a:pt x="3835" y="262"/>
                </a:cubicBezTo>
                <a:cubicBezTo>
                  <a:pt x="3732" y="262"/>
                  <a:pt x="3732" y="262"/>
                  <a:pt x="3732" y="262"/>
                </a:cubicBezTo>
                <a:cubicBezTo>
                  <a:pt x="3732" y="535"/>
                  <a:pt x="3732" y="535"/>
                  <a:pt x="3732" y="535"/>
                </a:cubicBezTo>
                <a:cubicBezTo>
                  <a:pt x="3732" y="728"/>
                  <a:pt x="3732" y="728"/>
                  <a:pt x="3732" y="728"/>
                </a:cubicBezTo>
                <a:cubicBezTo>
                  <a:pt x="3732" y="730"/>
                  <a:pt x="3732" y="730"/>
                  <a:pt x="3732" y="730"/>
                </a:cubicBezTo>
                <a:cubicBezTo>
                  <a:pt x="3732" y="794"/>
                  <a:pt x="3732" y="794"/>
                  <a:pt x="3732" y="794"/>
                </a:cubicBezTo>
                <a:cubicBezTo>
                  <a:pt x="3705" y="803"/>
                  <a:pt x="3676" y="811"/>
                  <a:pt x="3646" y="811"/>
                </a:cubicBezTo>
                <a:cubicBezTo>
                  <a:pt x="3589" y="811"/>
                  <a:pt x="3562" y="792"/>
                  <a:pt x="3562" y="726"/>
                </a:cubicBezTo>
                <a:cubicBezTo>
                  <a:pt x="3562" y="151"/>
                  <a:pt x="3562" y="151"/>
                  <a:pt x="3562" y="151"/>
                </a:cubicBezTo>
                <a:cubicBezTo>
                  <a:pt x="3562" y="62"/>
                  <a:pt x="3551" y="47"/>
                  <a:pt x="3489" y="47"/>
                </a:cubicBezTo>
                <a:cubicBezTo>
                  <a:pt x="3390" y="47"/>
                  <a:pt x="3390" y="47"/>
                  <a:pt x="3390" y="47"/>
                </a:cubicBezTo>
                <a:cubicBezTo>
                  <a:pt x="3390" y="556"/>
                  <a:pt x="3390" y="556"/>
                  <a:pt x="3390" y="556"/>
                </a:cubicBezTo>
                <a:cubicBezTo>
                  <a:pt x="3390" y="725"/>
                  <a:pt x="3390" y="725"/>
                  <a:pt x="3390" y="725"/>
                </a:cubicBezTo>
                <a:cubicBezTo>
                  <a:pt x="3390" y="748"/>
                  <a:pt x="3390" y="748"/>
                  <a:pt x="3390" y="748"/>
                </a:cubicBezTo>
                <a:cubicBezTo>
                  <a:pt x="3390" y="897"/>
                  <a:pt x="3461" y="934"/>
                  <a:pt x="3558" y="934"/>
                </a:cubicBezTo>
                <a:cubicBezTo>
                  <a:pt x="3635" y="934"/>
                  <a:pt x="3714" y="907"/>
                  <a:pt x="3774" y="871"/>
                </a:cubicBezTo>
                <a:cubicBezTo>
                  <a:pt x="3804" y="903"/>
                  <a:pt x="3848" y="914"/>
                  <a:pt x="3900" y="914"/>
                </a:cubicBezTo>
                <a:cubicBezTo>
                  <a:pt x="3959" y="914"/>
                  <a:pt x="4019" y="898"/>
                  <a:pt x="4071" y="874"/>
                </a:cubicBezTo>
                <a:cubicBezTo>
                  <a:pt x="4071" y="923"/>
                  <a:pt x="4071" y="923"/>
                  <a:pt x="4071" y="923"/>
                </a:cubicBezTo>
                <a:cubicBezTo>
                  <a:pt x="4246" y="923"/>
                  <a:pt x="4246" y="923"/>
                  <a:pt x="4246" y="923"/>
                </a:cubicBezTo>
                <a:cubicBezTo>
                  <a:pt x="4246" y="425"/>
                  <a:pt x="4246" y="425"/>
                  <a:pt x="4246" y="425"/>
                </a:cubicBezTo>
                <a:cubicBezTo>
                  <a:pt x="4288" y="409"/>
                  <a:pt x="4340" y="394"/>
                  <a:pt x="4397" y="394"/>
                </a:cubicBezTo>
                <a:cubicBezTo>
                  <a:pt x="4454" y="394"/>
                  <a:pt x="4479" y="414"/>
                  <a:pt x="4479" y="479"/>
                </a:cubicBezTo>
                <a:cubicBezTo>
                  <a:pt x="4479" y="556"/>
                  <a:pt x="4479" y="556"/>
                  <a:pt x="4479" y="556"/>
                </a:cubicBezTo>
                <a:cubicBezTo>
                  <a:pt x="4479" y="556"/>
                  <a:pt x="4479" y="556"/>
                  <a:pt x="4479" y="556"/>
                </a:cubicBezTo>
                <a:cubicBezTo>
                  <a:pt x="4479" y="748"/>
                  <a:pt x="4479" y="748"/>
                  <a:pt x="4479" y="748"/>
                </a:cubicBezTo>
                <a:cubicBezTo>
                  <a:pt x="4479" y="897"/>
                  <a:pt x="4551" y="934"/>
                  <a:pt x="4647" y="934"/>
                </a:cubicBezTo>
                <a:cubicBezTo>
                  <a:pt x="4727" y="934"/>
                  <a:pt x="4809" y="905"/>
                  <a:pt x="4870" y="866"/>
                </a:cubicBezTo>
                <a:cubicBezTo>
                  <a:pt x="4926" y="910"/>
                  <a:pt x="5002" y="934"/>
                  <a:pt x="5096" y="934"/>
                </a:cubicBezTo>
                <a:cubicBezTo>
                  <a:pt x="5229" y="934"/>
                  <a:pt x="5304" y="900"/>
                  <a:pt x="5357" y="869"/>
                </a:cubicBezTo>
                <a:cubicBezTo>
                  <a:pt x="5357" y="747"/>
                  <a:pt x="5357" y="747"/>
                  <a:pt x="5357" y="747"/>
                </a:cubicBezTo>
                <a:cubicBezTo>
                  <a:pt x="5300" y="747"/>
                  <a:pt x="5300" y="747"/>
                  <a:pt x="5300" y="747"/>
                </a:cubicBezTo>
                <a:cubicBezTo>
                  <a:pt x="5257" y="779"/>
                  <a:pt x="5199" y="803"/>
                  <a:pt x="5123" y="803"/>
                </a:cubicBezTo>
                <a:cubicBezTo>
                  <a:pt x="5021" y="803"/>
                  <a:pt x="4957" y="766"/>
                  <a:pt x="4949" y="633"/>
                </a:cubicBezTo>
                <a:cubicBezTo>
                  <a:pt x="5380" y="633"/>
                  <a:pt x="5380" y="633"/>
                  <a:pt x="5380" y="633"/>
                </a:cubicBezTo>
                <a:cubicBezTo>
                  <a:pt x="5380" y="627"/>
                  <a:pt x="5382" y="599"/>
                  <a:pt x="5382" y="576"/>
                </a:cubicBezTo>
                <a:close/>
                <a:moveTo>
                  <a:pt x="4951" y="522"/>
                </a:moveTo>
                <a:cubicBezTo>
                  <a:pt x="4965" y="398"/>
                  <a:pt x="5018" y="366"/>
                  <a:pt x="5083" y="366"/>
                </a:cubicBezTo>
                <a:cubicBezTo>
                  <a:pt x="5155" y="366"/>
                  <a:pt x="5196" y="404"/>
                  <a:pt x="5200" y="522"/>
                </a:cubicBezTo>
                <a:lnTo>
                  <a:pt x="4951" y="522"/>
                </a:lnTo>
                <a:close/>
                <a:moveTo>
                  <a:pt x="1197" y="156"/>
                </a:moveTo>
                <a:cubicBezTo>
                  <a:pt x="999" y="922"/>
                  <a:pt x="999" y="922"/>
                  <a:pt x="999" y="922"/>
                </a:cubicBezTo>
                <a:cubicBezTo>
                  <a:pt x="770" y="922"/>
                  <a:pt x="770" y="922"/>
                  <a:pt x="770" y="922"/>
                </a:cubicBezTo>
                <a:cubicBezTo>
                  <a:pt x="629" y="354"/>
                  <a:pt x="629" y="354"/>
                  <a:pt x="629" y="354"/>
                </a:cubicBezTo>
                <a:cubicBezTo>
                  <a:pt x="626" y="354"/>
                  <a:pt x="626" y="354"/>
                  <a:pt x="626" y="354"/>
                </a:cubicBezTo>
                <a:cubicBezTo>
                  <a:pt x="483" y="922"/>
                  <a:pt x="483" y="922"/>
                  <a:pt x="483" y="922"/>
                </a:cubicBezTo>
                <a:cubicBezTo>
                  <a:pt x="255" y="922"/>
                  <a:pt x="255" y="922"/>
                  <a:pt x="255" y="922"/>
                </a:cubicBezTo>
                <a:cubicBezTo>
                  <a:pt x="65" y="151"/>
                  <a:pt x="65" y="151"/>
                  <a:pt x="65" y="151"/>
                </a:cubicBezTo>
                <a:cubicBezTo>
                  <a:pt x="57" y="131"/>
                  <a:pt x="41" y="115"/>
                  <a:pt x="21" y="115"/>
                </a:cubicBezTo>
                <a:cubicBezTo>
                  <a:pt x="0" y="115"/>
                  <a:pt x="0" y="115"/>
                  <a:pt x="0" y="115"/>
                </a:cubicBezTo>
                <a:cubicBezTo>
                  <a:pt x="0" y="0"/>
                  <a:pt x="0" y="0"/>
                  <a:pt x="0" y="0"/>
                </a:cubicBezTo>
                <a:cubicBezTo>
                  <a:pt x="376" y="0"/>
                  <a:pt x="376" y="0"/>
                  <a:pt x="376" y="0"/>
                </a:cubicBezTo>
                <a:cubicBezTo>
                  <a:pt x="376" y="115"/>
                  <a:pt x="376" y="115"/>
                  <a:pt x="376" y="115"/>
                </a:cubicBezTo>
                <a:cubicBezTo>
                  <a:pt x="266" y="115"/>
                  <a:pt x="266" y="115"/>
                  <a:pt x="266" y="115"/>
                </a:cubicBezTo>
                <a:cubicBezTo>
                  <a:pt x="396" y="693"/>
                  <a:pt x="396" y="693"/>
                  <a:pt x="396" y="693"/>
                </a:cubicBezTo>
                <a:cubicBezTo>
                  <a:pt x="399" y="693"/>
                  <a:pt x="399" y="693"/>
                  <a:pt x="399" y="693"/>
                </a:cubicBezTo>
                <a:cubicBezTo>
                  <a:pt x="572" y="0"/>
                  <a:pt x="572" y="0"/>
                  <a:pt x="572" y="0"/>
                </a:cubicBezTo>
                <a:cubicBezTo>
                  <a:pt x="730" y="0"/>
                  <a:pt x="730" y="0"/>
                  <a:pt x="730" y="0"/>
                </a:cubicBezTo>
                <a:cubicBezTo>
                  <a:pt x="901" y="693"/>
                  <a:pt x="901" y="693"/>
                  <a:pt x="901" y="693"/>
                </a:cubicBezTo>
                <a:cubicBezTo>
                  <a:pt x="904" y="693"/>
                  <a:pt x="904" y="693"/>
                  <a:pt x="904" y="693"/>
                </a:cubicBezTo>
                <a:cubicBezTo>
                  <a:pt x="1021" y="205"/>
                  <a:pt x="1021" y="205"/>
                  <a:pt x="1021" y="205"/>
                </a:cubicBezTo>
                <a:cubicBezTo>
                  <a:pt x="1041" y="147"/>
                  <a:pt x="1027" y="115"/>
                  <a:pt x="976" y="115"/>
                </a:cubicBezTo>
                <a:cubicBezTo>
                  <a:pt x="926" y="115"/>
                  <a:pt x="926" y="115"/>
                  <a:pt x="926" y="115"/>
                </a:cubicBezTo>
                <a:cubicBezTo>
                  <a:pt x="926" y="0"/>
                  <a:pt x="926" y="0"/>
                  <a:pt x="926" y="0"/>
                </a:cubicBezTo>
                <a:cubicBezTo>
                  <a:pt x="1267" y="0"/>
                  <a:pt x="1267" y="0"/>
                  <a:pt x="1267" y="0"/>
                </a:cubicBezTo>
                <a:cubicBezTo>
                  <a:pt x="1267" y="115"/>
                  <a:pt x="1267" y="115"/>
                  <a:pt x="1267" y="115"/>
                </a:cubicBezTo>
                <a:cubicBezTo>
                  <a:pt x="1248" y="115"/>
                  <a:pt x="1248" y="115"/>
                  <a:pt x="1248" y="115"/>
                </a:cubicBezTo>
                <a:cubicBezTo>
                  <a:pt x="1225" y="115"/>
                  <a:pt x="1205" y="132"/>
                  <a:pt x="1197" y="156"/>
                </a:cubicBezTo>
                <a:close/>
              </a:path>
            </a:pathLst>
          </a:custGeom>
          <a:solidFill>
            <a:srgbClr val="0066A1"/>
          </a:solidFill>
          <a:ln>
            <a:noFill/>
          </a:ln>
        </p:spPr>
        <p:txBody>
          <a:bodyPr vert="horz" wrap="square" lIns="91440" tIns="45720" rIns="91440" bIns="45720" numCol="1" anchor="t" anchorCtr="0" compatLnSpc="1">
            <a:prstTxWarp prst="textNoShape">
              <a:avLst/>
            </a:prstTxWarp>
          </a:bodyPr>
          <a:lstStyle>
            <a:lvl1pPr marL="270000" indent="-270000" algn="l" defTabSz="914400" rtl="0" eaLnBrk="1" latinLnBrk="0" hangingPunct="1">
              <a:spcBef>
                <a:spcPts val="0"/>
              </a:spcBef>
              <a:buFont typeface="Arial" pitchFamily="34" charset="0"/>
              <a:buChar char="•"/>
              <a:defRPr sz="2000" b="0" kern="1200">
                <a:solidFill>
                  <a:schemeClr val="tx1"/>
                </a:solidFill>
                <a:latin typeface="+mn-lt"/>
                <a:ea typeface="+mn-ea"/>
                <a:cs typeface="+mn-cs"/>
              </a:defRPr>
            </a:lvl1pPr>
            <a:lvl2pPr marL="540000" indent="-270000" algn="l" defTabSz="914400" rtl="0" eaLnBrk="1" latinLnBrk="0" hangingPunct="1">
              <a:spcBef>
                <a:spcPts val="0"/>
              </a:spcBef>
              <a:buFont typeface="Arial" pitchFamily="34" charset="0"/>
              <a:buChar char="•"/>
              <a:defRPr sz="1800" b="0" kern="1200">
                <a:solidFill>
                  <a:schemeClr val="tx1"/>
                </a:solidFill>
                <a:latin typeface="+mn-lt"/>
                <a:ea typeface="+mn-ea"/>
                <a:cs typeface="+mn-cs"/>
              </a:defRPr>
            </a:lvl2pPr>
            <a:lvl3pPr marL="810000" indent="-270000" algn="l" defTabSz="914400" rtl="0" eaLnBrk="1" latinLnBrk="0" hangingPunct="1">
              <a:spcBef>
                <a:spcPts val="0"/>
              </a:spcBef>
              <a:buFont typeface="Arial" pitchFamily="34" charset="0"/>
              <a:buChar char="•"/>
              <a:defRPr sz="1600" b="0" kern="1200" baseline="0">
                <a:solidFill>
                  <a:schemeClr val="tx1"/>
                </a:solidFill>
                <a:latin typeface="+mn-lt"/>
                <a:ea typeface="+mn-ea"/>
                <a:cs typeface="+mn-cs"/>
              </a:defRPr>
            </a:lvl3pPr>
            <a:lvl4pPr marL="0" indent="0" algn="l" defTabSz="914400" rtl="0" eaLnBrk="1" latinLnBrk="0" hangingPunct="1">
              <a:spcBef>
                <a:spcPts val="0"/>
              </a:spcBef>
              <a:buFont typeface="Aria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70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540000" indent="0" algn="l" defTabSz="914400" rtl="0" eaLnBrk="1" latinLnBrk="0" hangingPunct="1">
              <a:spcBef>
                <a:spcPts val="0"/>
              </a:spcBef>
              <a:buFont typeface="Arial" pitchFamily="34" charset="0"/>
              <a:buNone/>
              <a:defRPr sz="1800" kern="1200" baseline="0">
                <a:solidFill>
                  <a:schemeClr val="tx1"/>
                </a:solidFill>
                <a:latin typeface="+mn-lt"/>
                <a:ea typeface="+mn-ea"/>
                <a:cs typeface="+mn-cs"/>
              </a:defRPr>
            </a:lvl7pPr>
            <a:lvl8pPr marL="810000" indent="0" algn="l" defTabSz="914400" rtl="0" eaLnBrk="1" latinLnBrk="0" hangingPunct="1">
              <a:spcBef>
                <a:spcPts val="0"/>
              </a:spcBef>
              <a:buFont typeface="Arial" pitchFamily="34" charset="0"/>
              <a:buNone/>
              <a:defRPr sz="1600" kern="1200" baseline="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a:lstStyle>
          <a:p>
            <a:pPr marL="0" lvl="0" indent="0">
              <a:buFontTx/>
              <a:buNone/>
            </a:pPr>
            <a:r>
              <a:rPr lang="en-GB"/>
              <a:t> </a:t>
            </a:r>
            <a:endParaRPr lang="en-GB" dirty="0"/>
          </a:p>
        </p:txBody>
      </p:sp>
      <p:sp>
        <p:nvSpPr>
          <p:cNvPr id="12" name="LS_Santeos  (JU-Free) " hidden="1">
            <a:extLst>
              <a:ext uri="{FF2B5EF4-FFF2-40B4-BE49-F238E27FC236}">
                <a16:creationId xmlns:a16="http://schemas.microsoft.com/office/drawing/2014/main" xmlns="" id="{FDBC544C-BF68-4E9C-BE9F-91695901D991}"/>
              </a:ext>
            </a:extLst>
          </p:cNvPr>
          <p:cNvSpPr>
            <a:spLocks noChangeAspect="1"/>
          </p:cNvSpPr>
          <p:nvPr/>
        </p:nvSpPr>
        <p:spPr bwMode="auto">
          <a:xfrm>
            <a:off x="7857464" y="4722302"/>
            <a:ext cx="1071034" cy="288000"/>
          </a:xfrm>
          <a:custGeom>
            <a:avLst/>
            <a:gdLst>
              <a:gd name="T0" fmla="*/ 2049 w 4630"/>
              <a:gd name="T1" fmla="*/ 1233 h 1246"/>
              <a:gd name="T2" fmla="*/ 2105 w 4630"/>
              <a:gd name="T3" fmla="*/ 1209 h 1246"/>
              <a:gd name="T4" fmla="*/ 2051 w 4630"/>
              <a:gd name="T5" fmla="*/ 1121 h 1246"/>
              <a:gd name="T6" fmla="*/ 2387 w 4630"/>
              <a:gd name="T7" fmla="*/ 1051 h 1246"/>
              <a:gd name="T8" fmla="*/ 2329 w 4630"/>
              <a:gd name="T9" fmla="*/ 1073 h 1246"/>
              <a:gd name="T10" fmla="*/ 2256 w 4630"/>
              <a:gd name="T11" fmla="*/ 1139 h 1246"/>
              <a:gd name="T12" fmla="*/ 2365 w 4630"/>
              <a:gd name="T13" fmla="*/ 1214 h 1246"/>
              <a:gd name="T14" fmla="*/ 2359 w 4630"/>
              <a:gd name="T15" fmla="*/ 1190 h 1246"/>
              <a:gd name="T16" fmla="*/ 2331 w 4630"/>
              <a:gd name="T17" fmla="*/ 1154 h 1246"/>
              <a:gd name="T18" fmla="*/ 1909 w 4630"/>
              <a:gd name="T19" fmla="*/ 1242 h 1246"/>
              <a:gd name="T20" fmla="*/ 1772 w 4630"/>
              <a:gd name="T21" fmla="*/ 1242 h 1246"/>
              <a:gd name="T22" fmla="*/ 1950 w 4630"/>
              <a:gd name="T23" fmla="*/ 1071 h 1246"/>
              <a:gd name="T24" fmla="*/ 2082 w 4630"/>
              <a:gd name="T25" fmla="*/ 722 h 1246"/>
              <a:gd name="T26" fmla="*/ 1791 w 4630"/>
              <a:gd name="T27" fmla="*/ 319 h 1246"/>
              <a:gd name="T28" fmla="*/ 1439 w 4630"/>
              <a:gd name="T29" fmla="*/ 722 h 1246"/>
              <a:gd name="T30" fmla="*/ 4322 w 4630"/>
              <a:gd name="T31" fmla="*/ 869 h 1246"/>
              <a:gd name="T32" fmla="*/ 4362 w 4630"/>
              <a:gd name="T33" fmla="*/ 174 h 1246"/>
              <a:gd name="T34" fmla="*/ 4322 w 4630"/>
              <a:gd name="T35" fmla="*/ 869 h 1246"/>
              <a:gd name="T36" fmla="*/ 232 w 4630"/>
              <a:gd name="T37" fmla="*/ 591 h 1246"/>
              <a:gd name="T38" fmla="*/ 323 w 4630"/>
              <a:gd name="T39" fmla="*/ 442 h 1246"/>
              <a:gd name="T40" fmla="*/ 1362 w 4630"/>
              <a:gd name="T41" fmla="*/ 1197 h 1246"/>
              <a:gd name="T42" fmla="*/ 1474 w 4630"/>
              <a:gd name="T43" fmla="*/ 1206 h 1246"/>
              <a:gd name="T44" fmla="*/ 1519 w 4630"/>
              <a:gd name="T45" fmla="*/ 1061 h 1246"/>
              <a:gd name="T46" fmla="*/ 1400 w 4630"/>
              <a:gd name="T47" fmla="*/ 1121 h 1246"/>
              <a:gd name="T48" fmla="*/ 1065 w 4630"/>
              <a:gd name="T49" fmla="*/ 402 h 1246"/>
              <a:gd name="T50" fmla="*/ 1333 w 4630"/>
              <a:gd name="T51" fmla="*/ 754 h 1246"/>
              <a:gd name="T52" fmla="*/ 1065 w 4630"/>
              <a:gd name="T53" fmla="*/ 710 h 1246"/>
              <a:gd name="T54" fmla="*/ 2226 w 4630"/>
              <a:gd name="T55" fmla="*/ 0 h 1246"/>
              <a:gd name="T56" fmla="*/ 2572 w 4630"/>
              <a:gd name="T57" fmla="*/ 754 h 1246"/>
              <a:gd name="T58" fmla="*/ 3890 w 4630"/>
              <a:gd name="T59" fmla="*/ 965 h 1246"/>
              <a:gd name="T60" fmla="*/ 3664 w 4630"/>
              <a:gd name="T61" fmla="*/ 171 h 1246"/>
              <a:gd name="T62" fmla="*/ 3837 w 4630"/>
              <a:gd name="T63" fmla="*/ 526 h 1246"/>
              <a:gd name="T64" fmla="*/ 3746 w 4630"/>
              <a:gd name="T65" fmla="*/ 1190 h 1246"/>
              <a:gd name="T66" fmla="*/ 4035 w 4630"/>
              <a:gd name="T67" fmla="*/ 1105 h 1246"/>
              <a:gd name="T68" fmla="*/ 4170 w 4630"/>
              <a:gd name="T69" fmla="*/ 1173 h 1246"/>
              <a:gd name="T70" fmla="*/ 4025 w 4630"/>
              <a:gd name="T71" fmla="*/ 1049 h 1246"/>
              <a:gd name="T72" fmla="*/ 4053 w 4630"/>
              <a:gd name="T73" fmla="*/ 1083 h 1246"/>
              <a:gd name="T74" fmla="*/ 4215 w 4630"/>
              <a:gd name="T75" fmla="*/ 1197 h 1246"/>
              <a:gd name="T76" fmla="*/ 4326 w 4630"/>
              <a:gd name="T77" fmla="*/ 1206 h 1246"/>
              <a:gd name="T78" fmla="*/ 4371 w 4630"/>
              <a:gd name="T79" fmla="*/ 1061 h 1246"/>
              <a:gd name="T80" fmla="*/ 4252 w 4630"/>
              <a:gd name="T81" fmla="*/ 1121 h 1246"/>
              <a:gd name="T82" fmla="*/ 4482 w 4630"/>
              <a:gd name="T83" fmla="*/ 1182 h 1246"/>
              <a:gd name="T84" fmla="*/ 4453 w 4630"/>
              <a:gd name="T85" fmla="*/ 1135 h 1246"/>
              <a:gd name="T86" fmla="*/ 4558 w 4630"/>
              <a:gd name="T87" fmla="*/ 1085 h 1246"/>
              <a:gd name="T88" fmla="*/ 4600 w 4630"/>
              <a:gd name="T89" fmla="*/ 1146 h 1246"/>
              <a:gd name="T90" fmla="*/ 3550 w 4630"/>
              <a:gd name="T91" fmla="*/ 1123 h 1246"/>
              <a:gd name="T92" fmla="*/ 3603 w 4630"/>
              <a:gd name="T93" fmla="*/ 1036 h 1246"/>
              <a:gd name="T94" fmla="*/ 3045 w 4630"/>
              <a:gd name="T95" fmla="*/ 1187 h 1246"/>
              <a:gd name="T96" fmla="*/ 3111 w 4630"/>
              <a:gd name="T97" fmla="*/ 1155 h 1246"/>
              <a:gd name="T98" fmla="*/ 3177 w 4630"/>
              <a:gd name="T99" fmla="*/ 1097 h 1246"/>
              <a:gd name="T100" fmla="*/ 3167 w 4630"/>
              <a:gd name="T101" fmla="*/ 1126 h 1246"/>
              <a:gd name="T102" fmla="*/ 2581 w 4630"/>
              <a:gd name="T103" fmla="*/ 1189 h 1246"/>
              <a:gd name="T104" fmla="*/ 2673 w 4630"/>
              <a:gd name="T105" fmla="*/ 1039 h 1246"/>
              <a:gd name="T106" fmla="*/ 2668 w 4630"/>
              <a:gd name="T107" fmla="*/ 1203 h 1246"/>
              <a:gd name="T108" fmla="*/ 2792 w 4630"/>
              <a:gd name="T109" fmla="*/ 1082 h 1246"/>
              <a:gd name="T110" fmla="*/ 2771 w 4630"/>
              <a:gd name="T111" fmla="*/ 1073 h 1246"/>
              <a:gd name="T112" fmla="*/ 3307 w 4630"/>
              <a:gd name="T113" fmla="*/ 1049 h 1246"/>
              <a:gd name="T114" fmla="*/ 3455 w 4630"/>
              <a:gd name="T115" fmla="*/ 1188 h 1246"/>
              <a:gd name="T116" fmla="*/ 3457 w 4630"/>
              <a:gd name="T117" fmla="*/ 1154 h 1246"/>
              <a:gd name="T118" fmla="*/ 3386 w 4630"/>
              <a:gd name="T119" fmla="*/ 1080 h 1246"/>
              <a:gd name="T120" fmla="*/ 2945 w 4630"/>
              <a:gd name="T121" fmla="*/ 171 h 1246"/>
              <a:gd name="T122" fmla="*/ 3071 w 4630"/>
              <a:gd name="T123" fmla="*/ 45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30" h="1246">
                <a:moveTo>
                  <a:pt x="2170" y="1061"/>
                </a:moveTo>
                <a:cubicBezTo>
                  <a:pt x="2161" y="1052"/>
                  <a:pt x="2151" y="1046"/>
                  <a:pt x="2139" y="1042"/>
                </a:cubicBezTo>
                <a:cubicBezTo>
                  <a:pt x="2127" y="1038"/>
                  <a:pt x="2115" y="1036"/>
                  <a:pt x="2102" y="1036"/>
                </a:cubicBezTo>
                <a:cubicBezTo>
                  <a:pt x="2081" y="1036"/>
                  <a:pt x="2064" y="1040"/>
                  <a:pt x="2049" y="1049"/>
                </a:cubicBezTo>
                <a:cubicBezTo>
                  <a:pt x="2034" y="1058"/>
                  <a:pt x="2022" y="1071"/>
                  <a:pt x="2014" y="1086"/>
                </a:cubicBezTo>
                <a:cubicBezTo>
                  <a:pt x="2005" y="1102"/>
                  <a:pt x="2001" y="1121"/>
                  <a:pt x="2001" y="1142"/>
                </a:cubicBezTo>
                <a:cubicBezTo>
                  <a:pt x="2001" y="1163"/>
                  <a:pt x="2005" y="1181"/>
                  <a:pt x="2014" y="1197"/>
                </a:cubicBezTo>
                <a:cubicBezTo>
                  <a:pt x="2022" y="1213"/>
                  <a:pt x="2034" y="1225"/>
                  <a:pt x="2049" y="1233"/>
                </a:cubicBezTo>
                <a:cubicBezTo>
                  <a:pt x="2065" y="1242"/>
                  <a:pt x="2083" y="1246"/>
                  <a:pt x="2104" y="1246"/>
                </a:cubicBezTo>
                <a:cubicBezTo>
                  <a:pt x="2121" y="1246"/>
                  <a:pt x="2136" y="1244"/>
                  <a:pt x="2148" y="1239"/>
                </a:cubicBezTo>
                <a:cubicBezTo>
                  <a:pt x="2161" y="1234"/>
                  <a:pt x="2172" y="1227"/>
                  <a:pt x="2180" y="1219"/>
                </a:cubicBezTo>
                <a:cubicBezTo>
                  <a:pt x="2188" y="1210"/>
                  <a:pt x="2194" y="1199"/>
                  <a:pt x="2197" y="1188"/>
                </a:cubicBezTo>
                <a:cubicBezTo>
                  <a:pt x="2150" y="1183"/>
                  <a:pt x="2150" y="1183"/>
                  <a:pt x="2150" y="1183"/>
                </a:cubicBezTo>
                <a:cubicBezTo>
                  <a:pt x="2140" y="1197"/>
                  <a:pt x="2140" y="1197"/>
                  <a:pt x="2140" y="1197"/>
                </a:cubicBezTo>
                <a:cubicBezTo>
                  <a:pt x="2125" y="1206"/>
                  <a:pt x="2125" y="1206"/>
                  <a:pt x="2125" y="1206"/>
                </a:cubicBezTo>
                <a:cubicBezTo>
                  <a:pt x="2119" y="1208"/>
                  <a:pt x="2112" y="1209"/>
                  <a:pt x="2105" y="1209"/>
                </a:cubicBezTo>
                <a:cubicBezTo>
                  <a:pt x="2094" y="1209"/>
                  <a:pt x="2085" y="1207"/>
                  <a:pt x="2077" y="1202"/>
                </a:cubicBezTo>
                <a:cubicBezTo>
                  <a:pt x="2068" y="1198"/>
                  <a:pt x="2062" y="1191"/>
                  <a:pt x="2058" y="1183"/>
                </a:cubicBezTo>
                <a:cubicBezTo>
                  <a:pt x="2053" y="1175"/>
                  <a:pt x="2051" y="1165"/>
                  <a:pt x="2051" y="1154"/>
                </a:cubicBezTo>
                <a:cubicBezTo>
                  <a:pt x="2199" y="1154"/>
                  <a:pt x="2199" y="1154"/>
                  <a:pt x="2199" y="1154"/>
                </a:cubicBezTo>
                <a:cubicBezTo>
                  <a:pt x="2199" y="1139"/>
                  <a:pt x="2199" y="1139"/>
                  <a:pt x="2199" y="1139"/>
                </a:cubicBezTo>
                <a:cubicBezTo>
                  <a:pt x="2199" y="1121"/>
                  <a:pt x="2196" y="1106"/>
                  <a:pt x="2191" y="1093"/>
                </a:cubicBezTo>
                <a:cubicBezTo>
                  <a:pt x="2186" y="1080"/>
                  <a:pt x="2179" y="1069"/>
                  <a:pt x="2170" y="1061"/>
                </a:cubicBezTo>
                <a:close/>
                <a:moveTo>
                  <a:pt x="2051" y="1121"/>
                </a:moveTo>
                <a:cubicBezTo>
                  <a:pt x="2052" y="1113"/>
                  <a:pt x="2054" y="1106"/>
                  <a:pt x="2057" y="1099"/>
                </a:cubicBezTo>
                <a:cubicBezTo>
                  <a:pt x="2062" y="1091"/>
                  <a:pt x="2068" y="1085"/>
                  <a:pt x="2076" y="1080"/>
                </a:cubicBezTo>
                <a:cubicBezTo>
                  <a:pt x="2083" y="1076"/>
                  <a:pt x="2092" y="1073"/>
                  <a:pt x="2102" y="1073"/>
                </a:cubicBezTo>
                <a:cubicBezTo>
                  <a:pt x="2112" y="1073"/>
                  <a:pt x="2120" y="1075"/>
                  <a:pt x="2128" y="1080"/>
                </a:cubicBezTo>
                <a:cubicBezTo>
                  <a:pt x="2135" y="1084"/>
                  <a:pt x="2141" y="1089"/>
                  <a:pt x="2145" y="1097"/>
                </a:cubicBezTo>
                <a:cubicBezTo>
                  <a:pt x="2149" y="1104"/>
                  <a:pt x="2151" y="1112"/>
                  <a:pt x="2151" y="1121"/>
                </a:cubicBezTo>
                <a:lnTo>
                  <a:pt x="2051" y="1121"/>
                </a:lnTo>
                <a:close/>
                <a:moveTo>
                  <a:pt x="2387" y="1051"/>
                </a:moveTo>
                <a:cubicBezTo>
                  <a:pt x="2378" y="1045"/>
                  <a:pt x="2369" y="1042"/>
                  <a:pt x="2359" y="1039"/>
                </a:cubicBezTo>
                <a:cubicBezTo>
                  <a:pt x="2349" y="1037"/>
                  <a:pt x="2339" y="1036"/>
                  <a:pt x="2328" y="1036"/>
                </a:cubicBezTo>
                <a:cubicBezTo>
                  <a:pt x="2313" y="1036"/>
                  <a:pt x="2300" y="1038"/>
                  <a:pt x="2288" y="1042"/>
                </a:cubicBezTo>
                <a:cubicBezTo>
                  <a:pt x="2275" y="1046"/>
                  <a:pt x="2265" y="1053"/>
                  <a:pt x="2257" y="1061"/>
                </a:cubicBezTo>
                <a:cubicBezTo>
                  <a:pt x="2248" y="1069"/>
                  <a:pt x="2242" y="1080"/>
                  <a:pt x="2238" y="1092"/>
                </a:cubicBezTo>
                <a:cubicBezTo>
                  <a:pt x="2285" y="1099"/>
                  <a:pt x="2285" y="1099"/>
                  <a:pt x="2285" y="1099"/>
                </a:cubicBezTo>
                <a:cubicBezTo>
                  <a:pt x="2288" y="1092"/>
                  <a:pt x="2292" y="1085"/>
                  <a:pt x="2299" y="1080"/>
                </a:cubicBezTo>
                <a:cubicBezTo>
                  <a:pt x="2307" y="1075"/>
                  <a:pt x="2316" y="1073"/>
                  <a:pt x="2329" y="1073"/>
                </a:cubicBezTo>
                <a:cubicBezTo>
                  <a:pt x="2340" y="1073"/>
                  <a:pt x="2349" y="1075"/>
                  <a:pt x="2355" y="1081"/>
                </a:cubicBezTo>
                <a:cubicBezTo>
                  <a:pt x="2361" y="1086"/>
                  <a:pt x="2365" y="1094"/>
                  <a:pt x="2365" y="1104"/>
                </a:cubicBezTo>
                <a:cubicBezTo>
                  <a:pt x="2365" y="1105"/>
                  <a:pt x="2365" y="1105"/>
                  <a:pt x="2365" y="1105"/>
                </a:cubicBezTo>
                <a:cubicBezTo>
                  <a:pt x="2359" y="1115"/>
                  <a:pt x="2359" y="1115"/>
                  <a:pt x="2359" y="1115"/>
                </a:cubicBezTo>
                <a:cubicBezTo>
                  <a:pt x="2356" y="1117"/>
                  <a:pt x="2350" y="1119"/>
                  <a:pt x="2342" y="1120"/>
                </a:cubicBezTo>
                <a:cubicBezTo>
                  <a:pt x="2335" y="1121"/>
                  <a:pt x="2324" y="1122"/>
                  <a:pt x="2312" y="1123"/>
                </a:cubicBezTo>
                <a:cubicBezTo>
                  <a:pt x="2302" y="1124"/>
                  <a:pt x="2292" y="1126"/>
                  <a:pt x="2282" y="1128"/>
                </a:cubicBezTo>
                <a:cubicBezTo>
                  <a:pt x="2272" y="1131"/>
                  <a:pt x="2264" y="1134"/>
                  <a:pt x="2256" y="1139"/>
                </a:cubicBezTo>
                <a:cubicBezTo>
                  <a:pt x="2248" y="1143"/>
                  <a:pt x="2242" y="1149"/>
                  <a:pt x="2238" y="1157"/>
                </a:cubicBezTo>
                <a:cubicBezTo>
                  <a:pt x="2234" y="1164"/>
                  <a:pt x="2231" y="1174"/>
                  <a:pt x="2231" y="1185"/>
                </a:cubicBezTo>
                <a:cubicBezTo>
                  <a:pt x="2231" y="1198"/>
                  <a:pt x="2234" y="1210"/>
                  <a:pt x="2241" y="1219"/>
                </a:cubicBezTo>
                <a:cubicBezTo>
                  <a:pt x="2247" y="1228"/>
                  <a:pt x="2255" y="1235"/>
                  <a:pt x="2266" y="1239"/>
                </a:cubicBezTo>
                <a:cubicBezTo>
                  <a:pt x="2277" y="1244"/>
                  <a:pt x="2289" y="1246"/>
                  <a:pt x="2302" y="1246"/>
                </a:cubicBezTo>
                <a:cubicBezTo>
                  <a:pt x="2314" y="1246"/>
                  <a:pt x="2323" y="1245"/>
                  <a:pt x="2331" y="1242"/>
                </a:cubicBezTo>
                <a:cubicBezTo>
                  <a:pt x="2340" y="1239"/>
                  <a:pt x="2347" y="1235"/>
                  <a:pt x="2352" y="1230"/>
                </a:cubicBezTo>
                <a:cubicBezTo>
                  <a:pt x="2365" y="1214"/>
                  <a:pt x="2365" y="1214"/>
                  <a:pt x="2365" y="1214"/>
                </a:cubicBezTo>
                <a:cubicBezTo>
                  <a:pt x="2366" y="1214"/>
                  <a:pt x="2366" y="1214"/>
                  <a:pt x="2366" y="1214"/>
                </a:cubicBezTo>
                <a:cubicBezTo>
                  <a:pt x="2366" y="1242"/>
                  <a:pt x="2366" y="1242"/>
                  <a:pt x="2366" y="1242"/>
                </a:cubicBezTo>
                <a:cubicBezTo>
                  <a:pt x="2415" y="1242"/>
                  <a:pt x="2415" y="1242"/>
                  <a:pt x="2415" y="1242"/>
                </a:cubicBezTo>
                <a:cubicBezTo>
                  <a:pt x="2415" y="1106"/>
                  <a:pt x="2415" y="1106"/>
                  <a:pt x="2415" y="1106"/>
                </a:cubicBezTo>
                <a:cubicBezTo>
                  <a:pt x="2415" y="1092"/>
                  <a:pt x="2412" y="1081"/>
                  <a:pt x="2407" y="1072"/>
                </a:cubicBezTo>
                <a:cubicBezTo>
                  <a:pt x="2402" y="1063"/>
                  <a:pt x="2395" y="1056"/>
                  <a:pt x="2387" y="1051"/>
                </a:cubicBezTo>
                <a:close/>
                <a:moveTo>
                  <a:pt x="2365" y="1169"/>
                </a:moveTo>
                <a:cubicBezTo>
                  <a:pt x="2365" y="1177"/>
                  <a:pt x="2363" y="1184"/>
                  <a:pt x="2359" y="1190"/>
                </a:cubicBezTo>
                <a:cubicBezTo>
                  <a:pt x="2355" y="1196"/>
                  <a:pt x="2349" y="1201"/>
                  <a:pt x="2342" y="1205"/>
                </a:cubicBezTo>
                <a:cubicBezTo>
                  <a:pt x="2334" y="1209"/>
                  <a:pt x="2326" y="1211"/>
                  <a:pt x="2315" y="1211"/>
                </a:cubicBezTo>
                <a:cubicBezTo>
                  <a:pt x="2305" y="1211"/>
                  <a:pt x="2296" y="1209"/>
                  <a:pt x="2290" y="1204"/>
                </a:cubicBezTo>
                <a:cubicBezTo>
                  <a:pt x="2283" y="1200"/>
                  <a:pt x="2280" y="1193"/>
                  <a:pt x="2280" y="1184"/>
                </a:cubicBezTo>
                <a:cubicBezTo>
                  <a:pt x="2285" y="1169"/>
                  <a:pt x="2285" y="1169"/>
                  <a:pt x="2285" y="1169"/>
                </a:cubicBezTo>
                <a:cubicBezTo>
                  <a:pt x="2299" y="1160"/>
                  <a:pt x="2299" y="1160"/>
                  <a:pt x="2299" y="1160"/>
                </a:cubicBezTo>
                <a:cubicBezTo>
                  <a:pt x="2305" y="1158"/>
                  <a:pt x="2311" y="1156"/>
                  <a:pt x="2319" y="1155"/>
                </a:cubicBezTo>
                <a:cubicBezTo>
                  <a:pt x="2331" y="1154"/>
                  <a:pt x="2331" y="1154"/>
                  <a:pt x="2331" y="1154"/>
                </a:cubicBezTo>
                <a:cubicBezTo>
                  <a:pt x="2344" y="1151"/>
                  <a:pt x="2344" y="1151"/>
                  <a:pt x="2344" y="1151"/>
                </a:cubicBezTo>
                <a:cubicBezTo>
                  <a:pt x="2357" y="1149"/>
                  <a:pt x="2357" y="1149"/>
                  <a:pt x="2357" y="1149"/>
                </a:cubicBezTo>
                <a:cubicBezTo>
                  <a:pt x="2365" y="1145"/>
                  <a:pt x="2365" y="1145"/>
                  <a:pt x="2365" y="1145"/>
                </a:cubicBezTo>
                <a:lnTo>
                  <a:pt x="2365" y="1169"/>
                </a:lnTo>
                <a:close/>
                <a:moveTo>
                  <a:pt x="1950" y="1071"/>
                </a:moveTo>
                <a:cubicBezTo>
                  <a:pt x="1956" y="1082"/>
                  <a:pt x="1959" y="1096"/>
                  <a:pt x="1959" y="1113"/>
                </a:cubicBezTo>
                <a:cubicBezTo>
                  <a:pt x="1959" y="1242"/>
                  <a:pt x="1959" y="1242"/>
                  <a:pt x="1959" y="1242"/>
                </a:cubicBezTo>
                <a:cubicBezTo>
                  <a:pt x="1909" y="1242"/>
                  <a:pt x="1909" y="1242"/>
                  <a:pt x="1909" y="1242"/>
                </a:cubicBezTo>
                <a:cubicBezTo>
                  <a:pt x="1909" y="1120"/>
                  <a:pt x="1909" y="1120"/>
                  <a:pt x="1909" y="1120"/>
                </a:cubicBezTo>
                <a:cubicBezTo>
                  <a:pt x="1909" y="1106"/>
                  <a:pt x="1906" y="1096"/>
                  <a:pt x="1898" y="1088"/>
                </a:cubicBezTo>
                <a:cubicBezTo>
                  <a:pt x="1891" y="1080"/>
                  <a:pt x="1881" y="1077"/>
                  <a:pt x="1868" y="1077"/>
                </a:cubicBezTo>
                <a:cubicBezTo>
                  <a:pt x="1859" y="1077"/>
                  <a:pt x="1851" y="1078"/>
                  <a:pt x="1844" y="1082"/>
                </a:cubicBezTo>
                <a:cubicBezTo>
                  <a:pt x="1837" y="1086"/>
                  <a:pt x="1831" y="1091"/>
                  <a:pt x="1828" y="1098"/>
                </a:cubicBezTo>
                <a:cubicBezTo>
                  <a:pt x="1824" y="1105"/>
                  <a:pt x="1822" y="1113"/>
                  <a:pt x="1822" y="1123"/>
                </a:cubicBezTo>
                <a:cubicBezTo>
                  <a:pt x="1822" y="1242"/>
                  <a:pt x="1822" y="1242"/>
                  <a:pt x="1822" y="1242"/>
                </a:cubicBezTo>
                <a:cubicBezTo>
                  <a:pt x="1772" y="1242"/>
                  <a:pt x="1772" y="1242"/>
                  <a:pt x="1772" y="1242"/>
                </a:cubicBezTo>
                <a:cubicBezTo>
                  <a:pt x="1772" y="971"/>
                  <a:pt x="1772" y="971"/>
                  <a:pt x="1772" y="971"/>
                </a:cubicBezTo>
                <a:cubicBezTo>
                  <a:pt x="1821" y="971"/>
                  <a:pt x="1821" y="971"/>
                  <a:pt x="1821" y="971"/>
                </a:cubicBezTo>
                <a:cubicBezTo>
                  <a:pt x="1821" y="1073"/>
                  <a:pt x="1821" y="1073"/>
                  <a:pt x="1821" y="1073"/>
                </a:cubicBezTo>
                <a:cubicBezTo>
                  <a:pt x="1823" y="1073"/>
                  <a:pt x="1823" y="1073"/>
                  <a:pt x="1823" y="1073"/>
                </a:cubicBezTo>
                <a:cubicBezTo>
                  <a:pt x="1828" y="1062"/>
                  <a:pt x="1836" y="1053"/>
                  <a:pt x="1846" y="1046"/>
                </a:cubicBezTo>
                <a:cubicBezTo>
                  <a:pt x="1857" y="1039"/>
                  <a:pt x="1870" y="1036"/>
                  <a:pt x="1886" y="1036"/>
                </a:cubicBezTo>
                <a:cubicBezTo>
                  <a:pt x="1901" y="1036"/>
                  <a:pt x="1914" y="1039"/>
                  <a:pt x="1925" y="1045"/>
                </a:cubicBezTo>
                <a:cubicBezTo>
                  <a:pt x="1936" y="1051"/>
                  <a:pt x="1944" y="1059"/>
                  <a:pt x="1950" y="1071"/>
                </a:cubicBezTo>
                <a:close/>
                <a:moveTo>
                  <a:pt x="1405" y="296"/>
                </a:moveTo>
                <a:cubicBezTo>
                  <a:pt x="1352" y="296"/>
                  <a:pt x="1352" y="296"/>
                  <a:pt x="1352" y="296"/>
                </a:cubicBezTo>
                <a:cubicBezTo>
                  <a:pt x="1352" y="182"/>
                  <a:pt x="1352" y="182"/>
                  <a:pt x="1352" y="182"/>
                </a:cubicBezTo>
                <a:cubicBezTo>
                  <a:pt x="1594" y="182"/>
                  <a:pt x="1594" y="182"/>
                  <a:pt x="1594" y="182"/>
                </a:cubicBezTo>
                <a:cubicBezTo>
                  <a:pt x="1617" y="182"/>
                  <a:pt x="1631" y="200"/>
                  <a:pt x="1635" y="270"/>
                </a:cubicBezTo>
                <a:cubicBezTo>
                  <a:pt x="1701" y="210"/>
                  <a:pt x="1791" y="171"/>
                  <a:pt x="1898" y="171"/>
                </a:cubicBezTo>
                <a:cubicBezTo>
                  <a:pt x="1997" y="171"/>
                  <a:pt x="2082" y="209"/>
                  <a:pt x="2082" y="341"/>
                </a:cubicBezTo>
                <a:cubicBezTo>
                  <a:pt x="2082" y="722"/>
                  <a:pt x="2082" y="722"/>
                  <a:pt x="2082" y="722"/>
                </a:cubicBezTo>
                <a:cubicBezTo>
                  <a:pt x="2082" y="737"/>
                  <a:pt x="2099" y="754"/>
                  <a:pt x="2116" y="754"/>
                </a:cubicBezTo>
                <a:cubicBezTo>
                  <a:pt x="2154" y="754"/>
                  <a:pt x="2154" y="754"/>
                  <a:pt x="2154" y="754"/>
                </a:cubicBezTo>
                <a:cubicBezTo>
                  <a:pt x="2154" y="862"/>
                  <a:pt x="2154" y="862"/>
                  <a:pt x="2154" y="862"/>
                </a:cubicBezTo>
                <a:cubicBezTo>
                  <a:pt x="1804" y="862"/>
                  <a:pt x="1804" y="862"/>
                  <a:pt x="1804" y="862"/>
                </a:cubicBezTo>
                <a:cubicBezTo>
                  <a:pt x="1804" y="754"/>
                  <a:pt x="1804" y="754"/>
                  <a:pt x="1804" y="754"/>
                </a:cubicBezTo>
                <a:cubicBezTo>
                  <a:pt x="1885" y="754"/>
                  <a:pt x="1885" y="754"/>
                  <a:pt x="1885" y="754"/>
                </a:cubicBezTo>
                <a:cubicBezTo>
                  <a:pt x="1885" y="406"/>
                  <a:pt x="1885" y="406"/>
                  <a:pt x="1885" y="406"/>
                </a:cubicBezTo>
                <a:cubicBezTo>
                  <a:pt x="1885" y="338"/>
                  <a:pt x="1858" y="319"/>
                  <a:pt x="1791" y="319"/>
                </a:cubicBezTo>
                <a:cubicBezTo>
                  <a:pt x="1735" y="319"/>
                  <a:pt x="1682" y="331"/>
                  <a:pt x="1636" y="345"/>
                </a:cubicBezTo>
                <a:cubicBezTo>
                  <a:pt x="1636" y="754"/>
                  <a:pt x="1636" y="754"/>
                  <a:pt x="1636" y="754"/>
                </a:cubicBezTo>
                <a:cubicBezTo>
                  <a:pt x="1719" y="754"/>
                  <a:pt x="1719" y="754"/>
                  <a:pt x="1719" y="754"/>
                </a:cubicBezTo>
                <a:cubicBezTo>
                  <a:pt x="1719" y="862"/>
                  <a:pt x="1719" y="862"/>
                  <a:pt x="1719" y="862"/>
                </a:cubicBezTo>
                <a:cubicBezTo>
                  <a:pt x="1358" y="862"/>
                  <a:pt x="1358" y="862"/>
                  <a:pt x="1358" y="862"/>
                </a:cubicBezTo>
                <a:cubicBezTo>
                  <a:pt x="1358" y="754"/>
                  <a:pt x="1358" y="754"/>
                  <a:pt x="1358" y="754"/>
                </a:cubicBezTo>
                <a:cubicBezTo>
                  <a:pt x="1405" y="754"/>
                  <a:pt x="1405" y="754"/>
                  <a:pt x="1405" y="754"/>
                </a:cubicBezTo>
                <a:cubicBezTo>
                  <a:pt x="1421" y="754"/>
                  <a:pt x="1439" y="736"/>
                  <a:pt x="1439" y="722"/>
                </a:cubicBezTo>
                <a:cubicBezTo>
                  <a:pt x="1439" y="331"/>
                  <a:pt x="1439" y="331"/>
                  <a:pt x="1439" y="331"/>
                </a:cubicBezTo>
                <a:cubicBezTo>
                  <a:pt x="1439" y="316"/>
                  <a:pt x="1421" y="296"/>
                  <a:pt x="1405" y="296"/>
                </a:cubicBezTo>
                <a:close/>
                <a:moveTo>
                  <a:pt x="1591" y="1109"/>
                </a:moveTo>
                <a:cubicBezTo>
                  <a:pt x="1719" y="1109"/>
                  <a:pt x="1719" y="1109"/>
                  <a:pt x="1719" y="1109"/>
                </a:cubicBezTo>
                <a:cubicBezTo>
                  <a:pt x="1719" y="1149"/>
                  <a:pt x="1719" y="1149"/>
                  <a:pt x="1719" y="1149"/>
                </a:cubicBezTo>
                <a:cubicBezTo>
                  <a:pt x="1591" y="1149"/>
                  <a:pt x="1591" y="1149"/>
                  <a:pt x="1591" y="1149"/>
                </a:cubicBezTo>
                <a:lnTo>
                  <a:pt x="1591" y="1109"/>
                </a:lnTo>
                <a:close/>
                <a:moveTo>
                  <a:pt x="4322" y="869"/>
                </a:moveTo>
                <a:cubicBezTo>
                  <a:pt x="4193" y="869"/>
                  <a:pt x="4123" y="851"/>
                  <a:pt x="4065" y="833"/>
                </a:cubicBezTo>
                <a:cubicBezTo>
                  <a:pt x="4065" y="680"/>
                  <a:pt x="4065" y="680"/>
                  <a:pt x="4065" y="680"/>
                </a:cubicBezTo>
                <a:cubicBezTo>
                  <a:pt x="4179" y="680"/>
                  <a:pt x="4179" y="680"/>
                  <a:pt x="4179" y="680"/>
                </a:cubicBezTo>
                <a:cubicBezTo>
                  <a:pt x="4195" y="728"/>
                  <a:pt x="4258" y="758"/>
                  <a:pt x="4320" y="758"/>
                </a:cubicBezTo>
                <a:cubicBezTo>
                  <a:pt x="4396" y="758"/>
                  <a:pt x="4442" y="727"/>
                  <a:pt x="4442" y="678"/>
                </a:cubicBezTo>
                <a:cubicBezTo>
                  <a:pt x="4442" y="627"/>
                  <a:pt x="4411" y="607"/>
                  <a:pt x="4297" y="591"/>
                </a:cubicBezTo>
                <a:cubicBezTo>
                  <a:pt x="4145" y="570"/>
                  <a:pt x="4073" y="520"/>
                  <a:pt x="4073" y="386"/>
                </a:cubicBezTo>
                <a:cubicBezTo>
                  <a:pt x="4073" y="252"/>
                  <a:pt x="4181" y="174"/>
                  <a:pt x="4362" y="174"/>
                </a:cubicBezTo>
                <a:cubicBezTo>
                  <a:pt x="4473" y="174"/>
                  <a:pt x="4549" y="186"/>
                  <a:pt x="4605" y="204"/>
                </a:cubicBezTo>
                <a:cubicBezTo>
                  <a:pt x="4605" y="354"/>
                  <a:pt x="4605" y="354"/>
                  <a:pt x="4605" y="354"/>
                </a:cubicBezTo>
                <a:cubicBezTo>
                  <a:pt x="4496" y="354"/>
                  <a:pt x="4496" y="354"/>
                  <a:pt x="4496" y="354"/>
                </a:cubicBezTo>
                <a:cubicBezTo>
                  <a:pt x="4473" y="314"/>
                  <a:pt x="4430" y="288"/>
                  <a:pt x="4356" y="288"/>
                </a:cubicBezTo>
                <a:cubicBezTo>
                  <a:pt x="4283" y="288"/>
                  <a:pt x="4242" y="316"/>
                  <a:pt x="4242" y="359"/>
                </a:cubicBezTo>
                <a:cubicBezTo>
                  <a:pt x="4242" y="401"/>
                  <a:pt x="4268" y="425"/>
                  <a:pt x="4388" y="442"/>
                </a:cubicBezTo>
                <a:cubicBezTo>
                  <a:pt x="4559" y="467"/>
                  <a:pt x="4630" y="512"/>
                  <a:pt x="4630" y="649"/>
                </a:cubicBezTo>
                <a:cubicBezTo>
                  <a:pt x="4630" y="783"/>
                  <a:pt x="4536" y="869"/>
                  <a:pt x="4322" y="869"/>
                </a:cubicBezTo>
                <a:close/>
                <a:moveTo>
                  <a:pt x="565" y="649"/>
                </a:moveTo>
                <a:cubicBezTo>
                  <a:pt x="565" y="783"/>
                  <a:pt x="472" y="869"/>
                  <a:pt x="257" y="869"/>
                </a:cubicBezTo>
                <a:cubicBezTo>
                  <a:pt x="128" y="869"/>
                  <a:pt x="58" y="851"/>
                  <a:pt x="0" y="833"/>
                </a:cubicBezTo>
                <a:cubicBezTo>
                  <a:pt x="0" y="680"/>
                  <a:pt x="0" y="680"/>
                  <a:pt x="0" y="680"/>
                </a:cubicBezTo>
                <a:cubicBezTo>
                  <a:pt x="114" y="680"/>
                  <a:pt x="114" y="680"/>
                  <a:pt x="114" y="680"/>
                </a:cubicBezTo>
                <a:cubicBezTo>
                  <a:pt x="130" y="728"/>
                  <a:pt x="193" y="758"/>
                  <a:pt x="255" y="758"/>
                </a:cubicBezTo>
                <a:cubicBezTo>
                  <a:pt x="331" y="758"/>
                  <a:pt x="377" y="727"/>
                  <a:pt x="377" y="678"/>
                </a:cubicBezTo>
                <a:cubicBezTo>
                  <a:pt x="377" y="627"/>
                  <a:pt x="346" y="607"/>
                  <a:pt x="232" y="591"/>
                </a:cubicBezTo>
                <a:cubicBezTo>
                  <a:pt x="80" y="570"/>
                  <a:pt x="8" y="520"/>
                  <a:pt x="8" y="386"/>
                </a:cubicBezTo>
                <a:cubicBezTo>
                  <a:pt x="8" y="252"/>
                  <a:pt x="116" y="174"/>
                  <a:pt x="297" y="174"/>
                </a:cubicBezTo>
                <a:cubicBezTo>
                  <a:pt x="408" y="174"/>
                  <a:pt x="484" y="186"/>
                  <a:pt x="540" y="204"/>
                </a:cubicBezTo>
                <a:cubicBezTo>
                  <a:pt x="540" y="354"/>
                  <a:pt x="540" y="354"/>
                  <a:pt x="540" y="354"/>
                </a:cubicBezTo>
                <a:cubicBezTo>
                  <a:pt x="431" y="354"/>
                  <a:pt x="431" y="354"/>
                  <a:pt x="431" y="354"/>
                </a:cubicBezTo>
                <a:cubicBezTo>
                  <a:pt x="408" y="314"/>
                  <a:pt x="365" y="288"/>
                  <a:pt x="291" y="288"/>
                </a:cubicBezTo>
                <a:cubicBezTo>
                  <a:pt x="218" y="288"/>
                  <a:pt x="177" y="316"/>
                  <a:pt x="177" y="359"/>
                </a:cubicBezTo>
                <a:cubicBezTo>
                  <a:pt x="177" y="401"/>
                  <a:pt x="203" y="425"/>
                  <a:pt x="323" y="442"/>
                </a:cubicBezTo>
                <a:cubicBezTo>
                  <a:pt x="494" y="467"/>
                  <a:pt x="565" y="512"/>
                  <a:pt x="565" y="649"/>
                </a:cubicBezTo>
                <a:close/>
                <a:moveTo>
                  <a:pt x="1519" y="1061"/>
                </a:moveTo>
                <a:cubicBezTo>
                  <a:pt x="1510" y="1052"/>
                  <a:pt x="1499" y="1046"/>
                  <a:pt x="1488" y="1042"/>
                </a:cubicBezTo>
                <a:cubicBezTo>
                  <a:pt x="1476" y="1038"/>
                  <a:pt x="1464" y="1036"/>
                  <a:pt x="1451" y="1036"/>
                </a:cubicBezTo>
                <a:cubicBezTo>
                  <a:pt x="1430" y="1036"/>
                  <a:pt x="1413" y="1040"/>
                  <a:pt x="1398" y="1049"/>
                </a:cubicBezTo>
                <a:cubicBezTo>
                  <a:pt x="1383" y="1058"/>
                  <a:pt x="1371" y="1071"/>
                  <a:pt x="1363" y="1086"/>
                </a:cubicBezTo>
                <a:cubicBezTo>
                  <a:pt x="1354" y="1102"/>
                  <a:pt x="1350" y="1121"/>
                  <a:pt x="1350" y="1142"/>
                </a:cubicBezTo>
                <a:cubicBezTo>
                  <a:pt x="1350" y="1163"/>
                  <a:pt x="1354" y="1181"/>
                  <a:pt x="1362" y="1197"/>
                </a:cubicBezTo>
                <a:cubicBezTo>
                  <a:pt x="1371" y="1213"/>
                  <a:pt x="1383" y="1225"/>
                  <a:pt x="1398" y="1233"/>
                </a:cubicBezTo>
                <a:cubicBezTo>
                  <a:pt x="1414" y="1242"/>
                  <a:pt x="1432" y="1246"/>
                  <a:pt x="1453" y="1246"/>
                </a:cubicBezTo>
                <a:cubicBezTo>
                  <a:pt x="1470" y="1246"/>
                  <a:pt x="1484" y="1244"/>
                  <a:pt x="1497" y="1239"/>
                </a:cubicBezTo>
                <a:cubicBezTo>
                  <a:pt x="1510" y="1234"/>
                  <a:pt x="1521" y="1227"/>
                  <a:pt x="1529" y="1219"/>
                </a:cubicBezTo>
                <a:cubicBezTo>
                  <a:pt x="1537" y="1210"/>
                  <a:pt x="1543" y="1199"/>
                  <a:pt x="1546" y="1188"/>
                </a:cubicBezTo>
                <a:cubicBezTo>
                  <a:pt x="1499" y="1183"/>
                  <a:pt x="1499" y="1183"/>
                  <a:pt x="1499" y="1183"/>
                </a:cubicBezTo>
                <a:cubicBezTo>
                  <a:pt x="1489" y="1197"/>
                  <a:pt x="1489" y="1197"/>
                  <a:pt x="1489" y="1197"/>
                </a:cubicBezTo>
                <a:cubicBezTo>
                  <a:pt x="1474" y="1206"/>
                  <a:pt x="1474" y="1206"/>
                  <a:pt x="1474" y="1206"/>
                </a:cubicBezTo>
                <a:cubicBezTo>
                  <a:pt x="1468" y="1208"/>
                  <a:pt x="1461" y="1209"/>
                  <a:pt x="1454" y="1209"/>
                </a:cubicBezTo>
                <a:cubicBezTo>
                  <a:pt x="1443" y="1209"/>
                  <a:pt x="1434" y="1207"/>
                  <a:pt x="1425" y="1202"/>
                </a:cubicBezTo>
                <a:cubicBezTo>
                  <a:pt x="1417" y="1198"/>
                  <a:pt x="1411" y="1191"/>
                  <a:pt x="1406" y="1183"/>
                </a:cubicBezTo>
                <a:cubicBezTo>
                  <a:pt x="1402" y="1175"/>
                  <a:pt x="1400" y="1165"/>
                  <a:pt x="1400" y="1154"/>
                </a:cubicBezTo>
                <a:cubicBezTo>
                  <a:pt x="1548" y="1154"/>
                  <a:pt x="1548" y="1154"/>
                  <a:pt x="1548" y="1154"/>
                </a:cubicBezTo>
                <a:cubicBezTo>
                  <a:pt x="1548" y="1139"/>
                  <a:pt x="1548" y="1139"/>
                  <a:pt x="1548" y="1139"/>
                </a:cubicBezTo>
                <a:cubicBezTo>
                  <a:pt x="1548" y="1121"/>
                  <a:pt x="1545" y="1106"/>
                  <a:pt x="1540" y="1093"/>
                </a:cubicBezTo>
                <a:cubicBezTo>
                  <a:pt x="1535" y="1080"/>
                  <a:pt x="1528" y="1069"/>
                  <a:pt x="1519" y="1061"/>
                </a:cubicBezTo>
                <a:close/>
                <a:moveTo>
                  <a:pt x="1400" y="1121"/>
                </a:moveTo>
                <a:cubicBezTo>
                  <a:pt x="1401" y="1113"/>
                  <a:pt x="1402" y="1106"/>
                  <a:pt x="1406" y="1099"/>
                </a:cubicBezTo>
                <a:cubicBezTo>
                  <a:pt x="1411" y="1091"/>
                  <a:pt x="1417" y="1085"/>
                  <a:pt x="1424" y="1080"/>
                </a:cubicBezTo>
                <a:cubicBezTo>
                  <a:pt x="1432" y="1076"/>
                  <a:pt x="1441" y="1073"/>
                  <a:pt x="1451" y="1073"/>
                </a:cubicBezTo>
                <a:cubicBezTo>
                  <a:pt x="1461" y="1073"/>
                  <a:pt x="1469" y="1075"/>
                  <a:pt x="1477" y="1080"/>
                </a:cubicBezTo>
                <a:cubicBezTo>
                  <a:pt x="1484" y="1084"/>
                  <a:pt x="1489" y="1089"/>
                  <a:pt x="1493" y="1097"/>
                </a:cubicBezTo>
                <a:cubicBezTo>
                  <a:pt x="1498" y="1104"/>
                  <a:pt x="1500" y="1112"/>
                  <a:pt x="1500" y="1121"/>
                </a:cubicBezTo>
                <a:lnTo>
                  <a:pt x="1400" y="1121"/>
                </a:lnTo>
                <a:close/>
                <a:moveTo>
                  <a:pt x="1262" y="722"/>
                </a:moveTo>
                <a:cubicBezTo>
                  <a:pt x="1262" y="384"/>
                  <a:pt x="1262" y="384"/>
                  <a:pt x="1262" y="384"/>
                </a:cubicBezTo>
                <a:cubicBezTo>
                  <a:pt x="1262" y="228"/>
                  <a:pt x="1165" y="171"/>
                  <a:pt x="981" y="171"/>
                </a:cubicBezTo>
                <a:cubicBezTo>
                  <a:pt x="843" y="171"/>
                  <a:pt x="754" y="195"/>
                  <a:pt x="688" y="223"/>
                </a:cubicBezTo>
                <a:cubicBezTo>
                  <a:pt x="688" y="362"/>
                  <a:pt x="688" y="362"/>
                  <a:pt x="688" y="362"/>
                </a:cubicBezTo>
                <a:cubicBezTo>
                  <a:pt x="778" y="362"/>
                  <a:pt x="778" y="362"/>
                  <a:pt x="778" y="362"/>
                </a:cubicBezTo>
                <a:cubicBezTo>
                  <a:pt x="813" y="332"/>
                  <a:pt x="857" y="301"/>
                  <a:pt x="942" y="301"/>
                </a:cubicBezTo>
                <a:cubicBezTo>
                  <a:pt x="1025" y="301"/>
                  <a:pt x="1065" y="333"/>
                  <a:pt x="1065" y="402"/>
                </a:cubicBezTo>
                <a:cubicBezTo>
                  <a:pt x="1065" y="473"/>
                  <a:pt x="1065" y="473"/>
                  <a:pt x="1065" y="473"/>
                </a:cubicBezTo>
                <a:cubicBezTo>
                  <a:pt x="1020" y="463"/>
                  <a:pt x="979" y="458"/>
                  <a:pt x="920" y="458"/>
                </a:cubicBezTo>
                <a:cubicBezTo>
                  <a:pt x="757" y="458"/>
                  <a:pt x="640" y="522"/>
                  <a:pt x="640" y="665"/>
                </a:cubicBezTo>
                <a:cubicBezTo>
                  <a:pt x="640" y="800"/>
                  <a:pt x="735" y="869"/>
                  <a:pt x="867" y="869"/>
                </a:cubicBezTo>
                <a:cubicBezTo>
                  <a:pt x="954" y="869"/>
                  <a:pt x="1020" y="847"/>
                  <a:pt x="1073" y="785"/>
                </a:cubicBezTo>
                <a:cubicBezTo>
                  <a:pt x="1090" y="840"/>
                  <a:pt x="1132" y="871"/>
                  <a:pt x="1215" y="871"/>
                </a:cubicBezTo>
                <a:cubicBezTo>
                  <a:pt x="1266" y="871"/>
                  <a:pt x="1306" y="860"/>
                  <a:pt x="1333" y="845"/>
                </a:cubicBezTo>
                <a:cubicBezTo>
                  <a:pt x="1333" y="754"/>
                  <a:pt x="1333" y="754"/>
                  <a:pt x="1333" y="754"/>
                </a:cubicBezTo>
                <a:cubicBezTo>
                  <a:pt x="1296" y="754"/>
                  <a:pt x="1296" y="754"/>
                  <a:pt x="1296" y="754"/>
                </a:cubicBezTo>
                <a:cubicBezTo>
                  <a:pt x="1279" y="754"/>
                  <a:pt x="1262" y="737"/>
                  <a:pt x="1262" y="722"/>
                </a:cubicBezTo>
                <a:close/>
                <a:moveTo>
                  <a:pt x="1065" y="710"/>
                </a:moveTo>
                <a:cubicBezTo>
                  <a:pt x="1031" y="740"/>
                  <a:pt x="990" y="758"/>
                  <a:pt x="940" y="758"/>
                </a:cubicBezTo>
                <a:cubicBezTo>
                  <a:pt x="874" y="758"/>
                  <a:pt x="832" y="726"/>
                  <a:pt x="832" y="657"/>
                </a:cubicBezTo>
                <a:cubicBezTo>
                  <a:pt x="832" y="588"/>
                  <a:pt x="881" y="557"/>
                  <a:pt x="961" y="557"/>
                </a:cubicBezTo>
                <a:cubicBezTo>
                  <a:pt x="998" y="557"/>
                  <a:pt x="1034" y="560"/>
                  <a:pt x="1065" y="565"/>
                </a:cubicBezTo>
                <a:lnTo>
                  <a:pt x="1065" y="710"/>
                </a:lnTo>
                <a:close/>
                <a:moveTo>
                  <a:pt x="2572" y="855"/>
                </a:moveTo>
                <a:cubicBezTo>
                  <a:pt x="2543" y="864"/>
                  <a:pt x="2501" y="872"/>
                  <a:pt x="2445" y="872"/>
                </a:cubicBezTo>
                <a:cubicBezTo>
                  <a:pt x="2309" y="872"/>
                  <a:pt x="2226" y="831"/>
                  <a:pt x="2226" y="689"/>
                </a:cubicBezTo>
                <a:cubicBezTo>
                  <a:pt x="2226" y="296"/>
                  <a:pt x="2226" y="296"/>
                  <a:pt x="2226" y="296"/>
                </a:cubicBezTo>
                <a:cubicBezTo>
                  <a:pt x="2143" y="296"/>
                  <a:pt x="2143" y="296"/>
                  <a:pt x="2143" y="296"/>
                </a:cubicBezTo>
                <a:cubicBezTo>
                  <a:pt x="2143" y="182"/>
                  <a:pt x="2143" y="182"/>
                  <a:pt x="2143" y="182"/>
                </a:cubicBezTo>
                <a:cubicBezTo>
                  <a:pt x="2226" y="182"/>
                  <a:pt x="2226" y="182"/>
                  <a:pt x="2226" y="182"/>
                </a:cubicBezTo>
                <a:cubicBezTo>
                  <a:pt x="2226" y="0"/>
                  <a:pt x="2226" y="0"/>
                  <a:pt x="2226" y="0"/>
                </a:cubicBezTo>
                <a:cubicBezTo>
                  <a:pt x="2424" y="0"/>
                  <a:pt x="2424" y="0"/>
                  <a:pt x="2424" y="0"/>
                </a:cubicBezTo>
                <a:cubicBezTo>
                  <a:pt x="2424" y="182"/>
                  <a:pt x="2424" y="182"/>
                  <a:pt x="2424" y="182"/>
                </a:cubicBezTo>
                <a:cubicBezTo>
                  <a:pt x="2567" y="182"/>
                  <a:pt x="2567" y="182"/>
                  <a:pt x="2567" y="182"/>
                </a:cubicBezTo>
                <a:cubicBezTo>
                  <a:pt x="2567" y="296"/>
                  <a:pt x="2567" y="296"/>
                  <a:pt x="2567" y="296"/>
                </a:cubicBezTo>
                <a:cubicBezTo>
                  <a:pt x="2424" y="296"/>
                  <a:pt x="2424" y="296"/>
                  <a:pt x="2424" y="296"/>
                </a:cubicBezTo>
                <a:cubicBezTo>
                  <a:pt x="2424" y="669"/>
                  <a:pt x="2424" y="669"/>
                  <a:pt x="2424" y="669"/>
                </a:cubicBezTo>
                <a:cubicBezTo>
                  <a:pt x="2424" y="741"/>
                  <a:pt x="2451" y="754"/>
                  <a:pt x="2524" y="754"/>
                </a:cubicBezTo>
                <a:cubicBezTo>
                  <a:pt x="2572" y="754"/>
                  <a:pt x="2572" y="754"/>
                  <a:pt x="2572" y="754"/>
                </a:cubicBezTo>
                <a:lnTo>
                  <a:pt x="2572" y="855"/>
                </a:lnTo>
                <a:close/>
                <a:moveTo>
                  <a:pt x="3931" y="965"/>
                </a:moveTo>
                <a:cubicBezTo>
                  <a:pt x="3936" y="970"/>
                  <a:pt x="3939" y="977"/>
                  <a:pt x="3939" y="984"/>
                </a:cubicBezTo>
                <a:cubicBezTo>
                  <a:pt x="3939" y="991"/>
                  <a:pt x="3936" y="997"/>
                  <a:pt x="3931" y="1002"/>
                </a:cubicBezTo>
                <a:cubicBezTo>
                  <a:pt x="3925" y="1007"/>
                  <a:pt x="3918" y="1010"/>
                  <a:pt x="3910" y="1010"/>
                </a:cubicBezTo>
                <a:cubicBezTo>
                  <a:pt x="3902" y="1010"/>
                  <a:pt x="3895" y="1007"/>
                  <a:pt x="3890" y="1002"/>
                </a:cubicBezTo>
                <a:cubicBezTo>
                  <a:pt x="3884" y="997"/>
                  <a:pt x="3881" y="991"/>
                  <a:pt x="3881" y="984"/>
                </a:cubicBezTo>
                <a:cubicBezTo>
                  <a:pt x="3881" y="976"/>
                  <a:pt x="3884" y="970"/>
                  <a:pt x="3890" y="965"/>
                </a:cubicBezTo>
                <a:cubicBezTo>
                  <a:pt x="3895" y="960"/>
                  <a:pt x="3902" y="958"/>
                  <a:pt x="3910" y="958"/>
                </a:cubicBezTo>
                <a:cubicBezTo>
                  <a:pt x="3918" y="958"/>
                  <a:pt x="3925" y="960"/>
                  <a:pt x="3931" y="965"/>
                </a:cubicBezTo>
                <a:close/>
                <a:moveTo>
                  <a:pt x="3885" y="1039"/>
                </a:moveTo>
                <a:cubicBezTo>
                  <a:pt x="3935" y="1039"/>
                  <a:pt x="3935" y="1039"/>
                  <a:pt x="3935" y="1039"/>
                </a:cubicBezTo>
                <a:cubicBezTo>
                  <a:pt x="3935" y="1242"/>
                  <a:pt x="3935" y="1242"/>
                  <a:pt x="3935" y="1242"/>
                </a:cubicBezTo>
                <a:cubicBezTo>
                  <a:pt x="3885" y="1242"/>
                  <a:pt x="3885" y="1242"/>
                  <a:pt x="3885" y="1242"/>
                </a:cubicBezTo>
                <a:lnTo>
                  <a:pt x="3885" y="1039"/>
                </a:lnTo>
                <a:close/>
                <a:moveTo>
                  <a:pt x="3664" y="171"/>
                </a:moveTo>
                <a:cubicBezTo>
                  <a:pt x="3457" y="171"/>
                  <a:pt x="3291" y="306"/>
                  <a:pt x="3291" y="525"/>
                </a:cubicBezTo>
                <a:cubicBezTo>
                  <a:pt x="3291" y="743"/>
                  <a:pt x="3457" y="871"/>
                  <a:pt x="3664" y="871"/>
                </a:cubicBezTo>
                <a:cubicBezTo>
                  <a:pt x="3871" y="871"/>
                  <a:pt x="4037" y="743"/>
                  <a:pt x="4037" y="525"/>
                </a:cubicBezTo>
                <a:cubicBezTo>
                  <a:pt x="4037" y="306"/>
                  <a:pt x="3871" y="171"/>
                  <a:pt x="3664" y="171"/>
                </a:cubicBezTo>
                <a:close/>
                <a:moveTo>
                  <a:pt x="3664" y="752"/>
                </a:moveTo>
                <a:cubicBezTo>
                  <a:pt x="3565" y="752"/>
                  <a:pt x="3491" y="679"/>
                  <a:pt x="3491" y="526"/>
                </a:cubicBezTo>
                <a:cubicBezTo>
                  <a:pt x="3491" y="372"/>
                  <a:pt x="3565" y="296"/>
                  <a:pt x="3664" y="296"/>
                </a:cubicBezTo>
                <a:cubicBezTo>
                  <a:pt x="3762" y="296"/>
                  <a:pt x="3837" y="372"/>
                  <a:pt x="3837" y="526"/>
                </a:cubicBezTo>
                <a:cubicBezTo>
                  <a:pt x="3837" y="679"/>
                  <a:pt x="3762" y="752"/>
                  <a:pt x="3664" y="752"/>
                </a:cubicBezTo>
                <a:close/>
                <a:moveTo>
                  <a:pt x="3797" y="1039"/>
                </a:moveTo>
                <a:cubicBezTo>
                  <a:pt x="3850" y="1039"/>
                  <a:pt x="3850" y="1039"/>
                  <a:pt x="3850" y="1039"/>
                </a:cubicBezTo>
                <a:cubicBezTo>
                  <a:pt x="3775" y="1242"/>
                  <a:pt x="3775" y="1242"/>
                  <a:pt x="3775" y="1242"/>
                </a:cubicBezTo>
                <a:cubicBezTo>
                  <a:pt x="3719" y="1242"/>
                  <a:pt x="3719" y="1242"/>
                  <a:pt x="3719" y="1242"/>
                </a:cubicBezTo>
                <a:cubicBezTo>
                  <a:pt x="3644" y="1039"/>
                  <a:pt x="3644" y="1039"/>
                  <a:pt x="3644" y="1039"/>
                </a:cubicBezTo>
                <a:cubicBezTo>
                  <a:pt x="3697" y="1039"/>
                  <a:pt x="3697" y="1039"/>
                  <a:pt x="3697" y="1039"/>
                </a:cubicBezTo>
                <a:cubicBezTo>
                  <a:pt x="3746" y="1190"/>
                  <a:pt x="3746" y="1190"/>
                  <a:pt x="3746" y="1190"/>
                </a:cubicBezTo>
                <a:cubicBezTo>
                  <a:pt x="3748" y="1190"/>
                  <a:pt x="3748" y="1190"/>
                  <a:pt x="3748" y="1190"/>
                </a:cubicBezTo>
                <a:lnTo>
                  <a:pt x="3797" y="1039"/>
                </a:lnTo>
                <a:close/>
                <a:moveTo>
                  <a:pt x="2465" y="971"/>
                </a:moveTo>
                <a:cubicBezTo>
                  <a:pt x="2515" y="971"/>
                  <a:pt x="2515" y="971"/>
                  <a:pt x="2515" y="971"/>
                </a:cubicBezTo>
                <a:cubicBezTo>
                  <a:pt x="2515" y="1242"/>
                  <a:pt x="2515" y="1242"/>
                  <a:pt x="2515" y="1242"/>
                </a:cubicBezTo>
                <a:cubicBezTo>
                  <a:pt x="2465" y="1242"/>
                  <a:pt x="2465" y="1242"/>
                  <a:pt x="2465" y="1242"/>
                </a:cubicBezTo>
                <a:lnTo>
                  <a:pt x="2465" y="971"/>
                </a:lnTo>
                <a:close/>
                <a:moveTo>
                  <a:pt x="4035" y="1105"/>
                </a:moveTo>
                <a:cubicBezTo>
                  <a:pt x="4030" y="1115"/>
                  <a:pt x="4028" y="1127"/>
                  <a:pt x="4028" y="1140"/>
                </a:cubicBezTo>
                <a:cubicBezTo>
                  <a:pt x="4028" y="1154"/>
                  <a:pt x="4030" y="1166"/>
                  <a:pt x="4035" y="1176"/>
                </a:cubicBezTo>
                <a:cubicBezTo>
                  <a:pt x="4039" y="1186"/>
                  <a:pt x="4045" y="1194"/>
                  <a:pt x="4052" y="1199"/>
                </a:cubicBezTo>
                <a:cubicBezTo>
                  <a:pt x="4060" y="1204"/>
                  <a:pt x="4069" y="1207"/>
                  <a:pt x="4080" y="1207"/>
                </a:cubicBezTo>
                <a:cubicBezTo>
                  <a:pt x="4087" y="1207"/>
                  <a:pt x="4094" y="1206"/>
                  <a:pt x="4100" y="1203"/>
                </a:cubicBezTo>
                <a:cubicBezTo>
                  <a:pt x="4114" y="1191"/>
                  <a:pt x="4114" y="1191"/>
                  <a:pt x="4114" y="1191"/>
                </a:cubicBezTo>
                <a:cubicBezTo>
                  <a:pt x="4118" y="1186"/>
                  <a:pt x="4121" y="1180"/>
                  <a:pt x="4122" y="1173"/>
                </a:cubicBezTo>
                <a:cubicBezTo>
                  <a:pt x="4170" y="1173"/>
                  <a:pt x="4170" y="1173"/>
                  <a:pt x="4170" y="1173"/>
                </a:cubicBezTo>
                <a:cubicBezTo>
                  <a:pt x="4169" y="1187"/>
                  <a:pt x="4165" y="1200"/>
                  <a:pt x="4157" y="1211"/>
                </a:cubicBezTo>
                <a:cubicBezTo>
                  <a:pt x="4149" y="1222"/>
                  <a:pt x="4139" y="1231"/>
                  <a:pt x="4126" y="1237"/>
                </a:cubicBezTo>
                <a:cubicBezTo>
                  <a:pt x="4113" y="1243"/>
                  <a:pt x="4097" y="1246"/>
                  <a:pt x="4079" y="1246"/>
                </a:cubicBezTo>
                <a:cubicBezTo>
                  <a:pt x="4058" y="1246"/>
                  <a:pt x="4040" y="1242"/>
                  <a:pt x="4025" y="1233"/>
                </a:cubicBezTo>
                <a:cubicBezTo>
                  <a:pt x="4010" y="1224"/>
                  <a:pt x="3998" y="1212"/>
                  <a:pt x="3990" y="1196"/>
                </a:cubicBezTo>
                <a:cubicBezTo>
                  <a:pt x="3982" y="1180"/>
                  <a:pt x="3977" y="1162"/>
                  <a:pt x="3977" y="1141"/>
                </a:cubicBezTo>
                <a:cubicBezTo>
                  <a:pt x="3977" y="1121"/>
                  <a:pt x="3982" y="1102"/>
                  <a:pt x="3990" y="1086"/>
                </a:cubicBezTo>
                <a:cubicBezTo>
                  <a:pt x="3998" y="1071"/>
                  <a:pt x="4010" y="1058"/>
                  <a:pt x="4025" y="1049"/>
                </a:cubicBezTo>
                <a:cubicBezTo>
                  <a:pt x="4040" y="1040"/>
                  <a:pt x="4058" y="1036"/>
                  <a:pt x="4079" y="1036"/>
                </a:cubicBezTo>
                <a:cubicBezTo>
                  <a:pt x="4096" y="1036"/>
                  <a:pt x="4112" y="1039"/>
                  <a:pt x="4125" y="1045"/>
                </a:cubicBezTo>
                <a:cubicBezTo>
                  <a:pt x="4138" y="1051"/>
                  <a:pt x="4149" y="1060"/>
                  <a:pt x="4157" y="1071"/>
                </a:cubicBezTo>
                <a:cubicBezTo>
                  <a:pt x="4165" y="1082"/>
                  <a:pt x="4169" y="1094"/>
                  <a:pt x="4170" y="1109"/>
                </a:cubicBezTo>
                <a:cubicBezTo>
                  <a:pt x="4122" y="1109"/>
                  <a:pt x="4122" y="1109"/>
                  <a:pt x="4122" y="1109"/>
                </a:cubicBezTo>
                <a:cubicBezTo>
                  <a:pt x="4120" y="1099"/>
                  <a:pt x="4116" y="1091"/>
                  <a:pt x="4109" y="1085"/>
                </a:cubicBezTo>
                <a:cubicBezTo>
                  <a:pt x="4101" y="1078"/>
                  <a:pt x="4092" y="1075"/>
                  <a:pt x="4080" y="1075"/>
                </a:cubicBezTo>
                <a:cubicBezTo>
                  <a:pt x="4069" y="1075"/>
                  <a:pt x="4060" y="1077"/>
                  <a:pt x="4053" y="1083"/>
                </a:cubicBezTo>
                <a:cubicBezTo>
                  <a:pt x="4045" y="1088"/>
                  <a:pt x="4039" y="1095"/>
                  <a:pt x="4035" y="1105"/>
                </a:cubicBezTo>
                <a:close/>
                <a:moveTo>
                  <a:pt x="4371" y="1061"/>
                </a:moveTo>
                <a:cubicBezTo>
                  <a:pt x="4362" y="1052"/>
                  <a:pt x="4352" y="1046"/>
                  <a:pt x="4340" y="1042"/>
                </a:cubicBezTo>
                <a:cubicBezTo>
                  <a:pt x="4328" y="1038"/>
                  <a:pt x="4316" y="1036"/>
                  <a:pt x="4303" y="1036"/>
                </a:cubicBezTo>
                <a:cubicBezTo>
                  <a:pt x="4282" y="1036"/>
                  <a:pt x="4265" y="1040"/>
                  <a:pt x="4250" y="1049"/>
                </a:cubicBezTo>
                <a:cubicBezTo>
                  <a:pt x="4235" y="1058"/>
                  <a:pt x="4223" y="1071"/>
                  <a:pt x="4215" y="1086"/>
                </a:cubicBezTo>
                <a:cubicBezTo>
                  <a:pt x="4206" y="1102"/>
                  <a:pt x="4202" y="1121"/>
                  <a:pt x="4202" y="1142"/>
                </a:cubicBezTo>
                <a:cubicBezTo>
                  <a:pt x="4202" y="1163"/>
                  <a:pt x="4206" y="1181"/>
                  <a:pt x="4215" y="1197"/>
                </a:cubicBezTo>
                <a:cubicBezTo>
                  <a:pt x="4223" y="1213"/>
                  <a:pt x="4235" y="1225"/>
                  <a:pt x="4250" y="1233"/>
                </a:cubicBezTo>
                <a:cubicBezTo>
                  <a:pt x="4266" y="1242"/>
                  <a:pt x="4284" y="1246"/>
                  <a:pt x="4305" y="1246"/>
                </a:cubicBezTo>
                <a:cubicBezTo>
                  <a:pt x="4322" y="1246"/>
                  <a:pt x="4337" y="1244"/>
                  <a:pt x="4349" y="1239"/>
                </a:cubicBezTo>
                <a:cubicBezTo>
                  <a:pt x="4362" y="1234"/>
                  <a:pt x="4373" y="1227"/>
                  <a:pt x="4381" y="1219"/>
                </a:cubicBezTo>
                <a:cubicBezTo>
                  <a:pt x="4389" y="1210"/>
                  <a:pt x="4395" y="1199"/>
                  <a:pt x="4398" y="1188"/>
                </a:cubicBezTo>
                <a:cubicBezTo>
                  <a:pt x="4351" y="1183"/>
                  <a:pt x="4351" y="1183"/>
                  <a:pt x="4351" y="1183"/>
                </a:cubicBezTo>
                <a:cubicBezTo>
                  <a:pt x="4341" y="1197"/>
                  <a:pt x="4341" y="1197"/>
                  <a:pt x="4341" y="1197"/>
                </a:cubicBezTo>
                <a:cubicBezTo>
                  <a:pt x="4326" y="1206"/>
                  <a:pt x="4326" y="1206"/>
                  <a:pt x="4326" y="1206"/>
                </a:cubicBezTo>
                <a:cubicBezTo>
                  <a:pt x="4320" y="1208"/>
                  <a:pt x="4313" y="1209"/>
                  <a:pt x="4306" y="1209"/>
                </a:cubicBezTo>
                <a:cubicBezTo>
                  <a:pt x="4295" y="1209"/>
                  <a:pt x="4286" y="1207"/>
                  <a:pt x="4278" y="1202"/>
                </a:cubicBezTo>
                <a:cubicBezTo>
                  <a:pt x="4269" y="1198"/>
                  <a:pt x="4263" y="1191"/>
                  <a:pt x="4259" y="1183"/>
                </a:cubicBezTo>
                <a:cubicBezTo>
                  <a:pt x="4254" y="1175"/>
                  <a:pt x="4252" y="1165"/>
                  <a:pt x="4252" y="1154"/>
                </a:cubicBezTo>
                <a:cubicBezTo>
                  <a:pt x="4400" y="1154"/>
                  <a:pt x="4400" y="1154"/>
                  <a:pt x="4400" y="1154"/>
                </a:cubicBezTo>
                <a:cubicBezTo>
                  <a:pt x="4400" y="1139"/>
                  <a:pt x="4400" y="1139"/>
                  <a:pt x="4400" y="1139"/>
                </a:cubicBezTo>
                <a:cubicBezTo>
                  <a:pt x="4400" y="1121"/>
                  <a:pt x="4397" y="1106"/>
                  <a:pt x="4392" y="1093"/>
                </a:cubicBezTo>
                <a:cubicBezTo>
                  <a:pt x="4387" y="1080"/>
                  <a:pt x="4380" y="1069"/>
                  <a:pt x="4371" y="1061"/>
                </a:cubicBezTo>
                <a:close/>
                <a:moveTo>
                  <a:pt x="4252" y="1121"/>
                </a:moveTo>
                <a:cubicBezTo>
                  <a:pt x="4253" y="1113"/>
                  <a:pt x="4255" y="1106"/>
                  <a:pt x="4258" y="1099"/>
                </a:cubicBezTo>
                <a:cubicBezTo>
                  <a:pt x="4263" y="1091"/>
                  <a:pt x="4269" y="1085"/>
                  <a:pt x="4276" y="1080"/>
                </a:cubicBezTo>
                <a:cubicBezTo>
                  <a:pt x="4284" y="1076"/>
                  <a:pt x="4293" y="1073"/>
                  <a:pt x="4303" y="1073"/>
                </a:cubicBezTo>
                <a:cubicBezTo>
                  <a:pt x="4313" y="1073"/>
                  <a:pt x="4321" y="1075"/>
                  <a:pt x="4329" y="1080"/>
                </a:cubicBezTo>
                <a:cubicBezTo>
                  <a:pt x="4336" y="1084"/>
                  <a:pt x="4342" y="1089"/>
                  <a:pt x="4346" y="1097"/>
                </a:cubicBezTo>
                <a:cubicBezTo>
                  <a:pt x="4350" y="1104"/>
                  <a:pt x="4352" y="1112"/>
                  <a:pt x="4352" y="1121"/>
                </a:cubicBezTo>
                <a:lnTo>
                  <a:pt x="4252" y="1121"/>
                </a:lnTo>
                <a:close/>
                <a:moveTo>
                  <a:pt x="4600" y="1146"/>
                </a:moveTo>
                <a:cubicBezTo>
                  <a:pt x="4610" y="1155"/>
                  <a:pt x="4615" y="1167"/>
                  <a:pt x="4615" y="1181"/>
                </a:cubicBezTo>
                <a:cubicBezTo>
                  <a:pt x="4615" y="1194"/>
                  <a:pt x="4611" y="1205"/>
                  <a:pt x="4603" y="1215"/>
                </a:cubicBezTo>
                <a:cubicBezTo>
                  <a:pt x="4595" y="1225"/>
                  <a:pt x="4585" y="1233"/>
                  <a:pt x="4571" y="1238"/>
                </a:cubicBezTo>
                <a:cubicBezTo>
                  <a:pt x="4557" y="1243"/>
                  <a:pt x="4542" y="1246"/>
                  <a:pt x="4524" y="1246"/>
                </a:cubicBezTo>
                <a:cubicBezTo>
                  <a:pt x="4498" y="1246"/>
                  <a:pt x="4477" y="1241"/>
                  <a:pt x="4461" y="1231"/>
                </a:cubicBezTo>
                <a:cubicBezTo>
                  <a:pt x="4445" y="1220"/>
                  <a:pt x="4436" y="1205"/>
                  <a:pt x="4433" y="1187"/>
                </a:cubicBezTo>
                <a:cubicBezTo>
                  <a:pt x="4482" y="1182"/>
                  <a:pt x="4482" y="1182"/>
                  <a:pt x="4482" y="1182"/>
                </a:cubicBezTo>
                <a:cubicBezTo>
                  <a:pt x="4484" y="1191"/>
                  <a:pt x="4489" y="1198"/>
                  <a:pt x="4496" y="1203"/>
                </a:cubicBezTo>
                <a:cubicBezTo>
                  <a:pt x="4503" y="1208"/>
                  <a:pt x="4512" y="1210"/>
                  <a:pt x="4524" y="1210"/>
                </a:cubicBezTo>
                <a:cubicBezTo>
                  <a:pt x="4536" y="1210"/>
                  <a:pt x="4545" y="1208"/>
                  <a:pt x="4553" y="1203"/>
                </a:cubicBezTo>
                <a:cubicBezTo>
                  <a:pt x="4560" y="1198"/>
                  <a:pt x="4563" y="1193"/>
                  <a:pt x="4563" y="1186"/>
                </a:cubicBezTo>
                <a:cubicBezTo>
                  <a:pt x="4556" y="1171"/>
                  <a:pt x="4556" y="1171"/>
                  <a:pt x="4556" y="1171"/>
                </a:cubicBezTo>
                <a:cubicBezTo>
                  <a:pt x="4552" y="1167"/>
                  <a:pt x="4545" y="1164"/>
                  <a:pt x="4535" y="1162"/>
                </a:cubicBezTo>
                <a:cubicBezTo>
                  <a:pt x="4499" y="1155"/>
                  <a:pt x="4499" y="1155"/>
                  <a:pt x="4499" y="1155"/>
                </a:cubicBezTo>
                <a:cubicBezTo>
                  <a:pt x="4478" y="1151"/>
                  <a:pt x="4463" y="1144"/>
                  <a:pt x="4453" y="1135"/>
                </a:cubicBezTo>
                <a:cubicBezTo>
                  <a:pt x="4444" y="1125"/>
                  <a:pt x="4439" y="1113"/>
                  <a:pt x="4439" y="1098"/>
                </a:cubicBezTo>
                <a:cubicBezTo>
                  <a:pt x="4439" y="1085"/>
                  <a:pt x="4442" y="1074"/>
                  <a:pt x="4450" y="1065"/>
                </a:cubicBezTo>
                <a:cubicBezTo>
                  <a:pt x="4457" y="1056"/>
                  <a:pt x="4467" y="1049"/>
                  <a:pt x="4480" y="1044"/>
                </a:cubicBezTo>
                <a:cubicBezTo>
                  <a:pt x="4493" y="1038"/>
                  <a:pt x="4508" y="1036"/>
                  <a:pt x="4525" y="1036"/>
                </a:cubicBezTo>
                <a:cubicBezTo>
                  <a:pt x="4550" y="1036"/>
                  <a:pt x="4569" y="1041"/>
                  <a:pt x="4584" y="1051"/>
                </a:cubicBezTo>
                <a:cubicBezTo>
                  <a:pt x="4598" y="1061"/>
                  <a:pt x="4607" y="1075"/>
                  <a:pt x="4610" y="1092"/>
                </a:cubicBezTo>
                <a:cubicBezTo>
                  <a:pt x="4565" y="1097"/>
                  <a:pt x="4565" y="1097"/>
                  <a:pt x="4565" y="1097"/>
                </a:cubicBezTo>
                <a:cubicBezTo>
                  <a:pt x="4558" y="1085"/>
                  <a:pt x="4558" y="1085"/>
                  <a:pt x="4558" y="1085"/>
                </a:cubicBezTo>
                <a:cubicBezTo>
                  <a:pt x="4545" y="1075"/>
                  <a:pt x="4545" y="1075"/>
                  <a:pt x="4545" y="1075"/>
                </a:cubicBezTo>
                <a:cubicBezTo>
                  <a:pt x="4540" y="1073"/>
                  <a:pt x="4533" y="1072"/>
                  <a:pt x="4525" y="1072"/>
                </a:cubicBezTo>
                <a:cubicBezTo>
                  <a:pt x="4515" y="1072"/>
                  <a:pt x="4506" y="1074"/>
                  <a:pt x="4499" y="1078"/>
                </a:cubicBezTo>
                <a:cubicBezTo>
                  <a:pt x="4492" y="1083"/>
                  <a:pt x="4489" y="1088"/>
                  <a:pt x="4489" y="1095"/>
                </a:cubicBezTo>
                <a:cubicBezTo>
                  <a:pt x="4496" y="1110"/>
                  <a:pt x="4496" y="1110"/>
                  <a:pt x="4496" y="1110"/>
                </a:cubicBezTo>
                <a:cubicBezTo>
                  <a:pt x="4500" y="1113"/>
                  <a:pt x="4508" y="1116"/>
                  <a:pt x="4519" y="1119"/>
                </a:cubicBezTo>
                <a:cubicBezTo>
                  <a:pt x="4555" y="1126"/>
                  <a:pt x="4555" y="1126"/>
                  <a:pt x="4555" y="1126"/>
                </a:cubicBezTo>
                <a:cubicBezTo>
                  <a:pt x="4575" y="1130"/>
                  <a:pt x="4590" y="1137"/>
                  <a:pt x="4600" y="1146"/>
                </a:cubicBezTo>
                <a:close/>
                <a:moveTo>
                  <a:pt x="3612" y="1036"/>
                </a:moveTo>
                <a:cubicBezTo>
                  <a:pt x="3621" y="1037"/>
                  <a:pt x="3621" y="1037"/>
                  <a:pt x="3621" y="1037"/>
                </a:cubicBezTo>
                <a:cubicBezTo>
                  <a:pt x="3621" y="1081"/>
                  <a:pt x="3621" y="1081"/>
                  <a:pt x="3621" y="1081"/>
                </a:cubicBezTo>
                <a:cubicBezTo>
                  <a:pt x="3611" y="1079"/>
                  <a:pt x="3611" y="1079"/>
                  <a:pt x="3611" y="1079"/>
                </a:cubicBezTo>
                <a:cubicBezTo>
                  <a:pt x="3597" y="1078"/>
                  <a:pt x="3597" y="1078"/>
                  <a:pt x="3597" y="1078"/>
                </a:cubicBezTo>
                <a:cubicBezTo>
                  <a:pt x="3588" y="1078"/>
                  <a:pt x="3580" y="1080"/>
                  <a:pt x="3573" y="1084"/>
                </a:cubicBezTo>
                <a:cubicBezTo>
                  <a:pt x="3566" y="1088"/>
                  <a:pt x="3560" y="1093"/>
                  <a:pt x="3556" y="1100"/>
                </a:cubicBezTo>
                <a:cubicBezTo>
                  <a:pt x="3552" y="1106"/>
                  <a:pt x="3550" y="1114"/>
                  <a:pt x="3550" y="1123"/>
                </a:cubicBezTo>
                <a:cubicBezTo>
                  <a:pt x="3550" y="1242"/>
                  <a:pt x="3550" y="1242"/>
                  <a:pt x="3550" y="1242"/>
                </a:cubicBezTo>
                <a:cubicBezTo>
                  <a:pt x="3499" y="1242"/>
                  <a:pt x="3499" y="1242"/>
                  <a:pt x="3499" y="1242"/>
                </a:cubicBezTo>
                <a:cubicBezTo>
                  <a:pt x="3499" y="1039"/>
                  <a:pt x="3499" y="1039"/>
                  <a:pt x="3499" y="1039"/>
                </a:cubicBezTo>
                <a:cubicBezTo>
                  <a:pt x="3548" y="1039"/>
                  <a:pt x="3548" y="1039"/>
                  <a:pt x="3548" y="1039"/>
                </a:cubicBezTo>
                <a:cubicBezTo>
                  <a:pt x="3548" y="1073"/>
                  <a:pt x="3548" y="1073"/>
                  <a:pt x="3548" y="1073"/>
                </a:cubicBezTo>
                <a:cubicBezTo>
                  <a:pt x="3550" y="1073"/>
                  <a:pt x="3550" y="1073"/>
                  <a:pt x="3550" y="1073"/>
                </a:cubicBezTo>
                <a:cubicBezTo>
                  <a:pt x="3554" y="1061"/>
                  <a:pt x="3561" y="1052"/>
                  <a:pt x="3570" y="1045"/>
                </a:cubicBezTo>
                <a:cubicBezTo>
                  <a:pt x="3580" y="1039"/>
                  <a:pt x="3590" y="1036"/>
                  <a:pt x="3603" y="1036"/>
                </a:cubicBezTo>
                <a:lnTo>
                  <a:pt x="3612" y="1036"/>
                </a:lnTo>
                <a:close/>
                <a:moveTo>
                  <a:pt x="3212" y="1146"/>
                </a:moveTo>
                <a:cubicBezTo>
                  <a:pt x="3222" y="1155"/>
                  <a:pt x="3227" y="1167"/>
                  <a:pt x="3227" y="1181"/>
                </a:cubicBezTo>
                <a:cubicBezTo>
                  <a:pt x="3227" y="1194"/>
                  <a:pt x="3223" y="1205"/>
                  <a:pt x="3215" y="1215"/>
                </a:cubicBezTo>
                <a:cubicBezTo>
                  <a:pt x="3208" y="1225"/>
                  <a:pt x="3197" y="1233"/>
                  <a:pt x="3183" y="1238"/>
                </a:cubicBezTo>
                <a:cubicBezTo>
                  <a:pt x="3170" y="1243"/>
                  <a:pt x="3154" y="1246"/>
                  <a:pt x="3136" y="1246"/>
                </a:cubicBezTo>
                <a:cubicBezTo>
                  <a:pt x="3110" y="1246"/>
                  <a:pt x="3089" y="1241"/>
                  <a:pt x="3074" y="1231"/>
                </a:cubicBezTo>
                <a:cubicBezTo>
                  <a:pt x="3058" y="1220"/>
                  <a:pt x="3048" y="1205"/>
                  <a:pt x="3045" y="1187"/>
                </a:cubicBezTo>
                <a:cubicBezTo>
                  <a:pt x="3094" y="1182"/>
                  <a:pt x="3094" y="1182"/>
                  <a:pt x="3094" y="1182"/>
                </a:cubicBezTo>
                <a:cubicBezTo>
                  <a:pt x="3096" y="1191"/>
                  <a:pt x="3101" y="1198"/>
                  <a:pt x="3108" y="1203"/>
                </a:cubicBezTo>
                <a:cubicBezTo>
                  <a:pt x="3115" y="1208"/>
                  <a:pt x="3125" y="1210"/>
                  <a:pt x="3136" y="1210"/>
                </a:cubicBezTo>
                <a:cubicBezTo>
                  <a:pt x="3148" y="1210"/>
                  <a:pt x="3158" y="1208"/>
                  <a:pt x="3165" y="1203"/>
                </a:cubicBezTo>
                <a:cubicBezTo>
                  <a:pt x="3172" y="1198"/>
                  <a:pt x="3176" y="1193"/>
                  <a:pt x="3176" y="1186"/>
                </a:cubicBezTo>
                <a:cubicBezTo>
                  <a:pt x="3169" y="1171"/>
                  <a:pt x="3169" y="1171"/>
                  <a:pt x="3169" y="1171"/>
                </a:cubicBezTo>
                <a:cubicBezTo>
                  <a:pt x="3164" y="1167"/>
                  <a:pt x="3157" y="1164"/>
                  <a:pt x="3147" y="1162"/>
                </a:cubicBezTo>
                <a:cubicBezTo>
                  <a:pt x="3111" y="1155"/>
                  <a:pt x="3111" y="1155"/>
                  <a:pt x="3111" y="1155"/>
                </a:cubicBezTo>
                <a:cubicBezTo>
                  <a:pt x="3091" y="1151"/>
                  <a:pt x="3076" y="1144"/>
                  <a:pt x="3066" y="1135"/>
                </a:cubicBezTo>
                <a:cubicBezTo>
                  <a:pt x="3056" y="1125"/>
                  <a:pt x="3051" y="1113"/>
                  <a:pt x="3051" y="1098"/>
                </a:cubicBezTo>
                <a:cubicBezTo>
                  <a:pt x="3051" y="1085"/>
                  <a:pt x="3055" y="1074"/>
                  <a:pt x="3062" y="1065"/>
                </a:cubicBezTo>
                <a:cubicBezTo>
                  <a:pt x="3069" y="1056"/>
                  <a:pt x="3079" y="1049"/>
                  <a:pt x="3092" y="1044"/>
                </a:cubicBezTo>
                <a:cubicBezTo>
                  <a:pt x="3105" y="1038"/>
                  <a:pt x="3120" y="1036"/>
                  <a:pt x="3137" y="1036"/>
                </a:cubicBezTo>
                <a:cubicBezTo>
                  <a:pt x="3162" y="1036"/>
                  <a:pt x="3182" y="1041"/>
                  <a:pt x="3196" y="1051"/>
                </a:cubicBezTo>
                <a:cubicBezTo>
                  <a:pt x="3210" y="1061"/>
                  <a:pt x="3219" y="1075"/>
                  <a:pt x="3223" y="1092"/>
                </a:cubicBezTo>
                <a:cubicBezTo>
                  <a:pt x="3177" y="1097"/>
                  <a:pt x="3177" y="1097"/>
                  <a:pt x="3177" y="1097"/>
                </a:cubicBezTo>
                <a:cubicBezTo>
                  <a:pt x="3170" y="1085"/>
                  <a:pt x="3170" y="1085"/>
                  <a:pt x="3170" y="1085"/>
                </a:cubicBezTo>
                <a:cubicBezTo>
                  <a:pt x="3157" y="1075"/>
                  <a:pt x="3157" y="1075"/>
                  <a:pt x="3157" y="1075"/>
                </a:cubicBezTo>
                <a:cubicBezTo>
                  <a:pt x="3152" y="1073"/>
                  <a:pt x="3146" y="1072"/>
                  <a:pt x="3138" y="1072"/>
                </a:cubicBezTo>
                <a:cubicBezTo>
                  <a:pt x="3127" y="1072"/>
                  <a:pt x="3119" y="1074"/>
                  <a:pt x="3112" y="1078"/>
                </a:cubicBezTo>
                <a:cubicBezTo>
                  <a:pt x="3105" y="1083"/>
                  <a:pt x="3101" y="1088"/>
                  <a:pt x="3101" y="1095"/>
                </a:cubicBezTo>
                <a:cubicBezTo>
                  <a:pt x="3108" y="1110"/>
                  <a:pt x="3108" y="1110"/>
                  <a:pt x="3108" y="1110"/>
                </a:cubicBezTo>
                <a:cubicBezTo>
                  <a:pt x="3113" y="1113"/>
                  <a:pt x="3120" y="1116"/>
                  <a:pt x="3131" y="1119"/>
                </a:cubicBezTo>
                <a:cubicBezTo>
                  <a:pt x="3167" y="1126"/>
                  <a:pt x="3167" y="1126"/>
                  <a:pt x="3167" y="1126"/>
                </a:cubicBezTo>
                <a:cubicBezTo>
                  <a:pt x="3188" y="1130"/>
                  <a:pt x="3202" y="1137"/>
                  <a:pt x="3212" y="1146"/>
                </a:cubicBezTo>
                <a:close/>
                <a:moveTo>
                  <a:pt x="2668" y="1203"/>
                </a:moveTo>
                <a:cubicBezTo>
                  <a:pt x="2677" y="1240"/>
                  <a:pt x="2677" y="1240"/>
                  <a:pt x="2677" y="1240"/>
                </a:cubicBezTo>
                <a:cubicBezTo>
                  <a:pt x="2665" y="1243"/>
                  <a:pt x="2665" y="1243"/>
                  <a:pt x="2665" y="1243"/>
                </a:cubicBezTo>
                <a:cubicBezTo>
                  <a:pt x="2661" y="1244"/>
                  <a:pt x="2655" y="1245"/>
                  <a:pt x="2647" y="1245"/>
                </a:cubicBezTo>
                <a:cubicBezTo>
                  <a:pt x="2635" y="1245"/>
                  <a:pt x="2624" y="1244"/>
                  <a:pt x="2614" y="1240"/>
                </a:cubicBezTo>
                <a:cubicBezTo>
                  <a:pt x="2603" y="1236"/>
                  <a:pt x="2596" y="1229"/>
                  <a:pt x="2590" y="1221"/>
                </a:cubicBezTo>
                <a:cubicBezTo>
                  <a:pt x="2584" y="1212"/>
                  <a:pt x="2581" y="1202"/>
                  <a:pt x="2581" y="1189"/>
                </a:cubicBezTo>
                <a:cubicBezTo>
                  <a:pt x="2581" y="1076"/>
                  <a:pt x="2581" y="1076"/>
                  <a:pt x="2581" y="1076"/>
                </a:cubicBezTo>
                <a:cubicBezTo>
                  <a:pt x="2551" y="1076"/>
                  <a:pt x="2551" y="1076"/>
                  <a:pt x="2551" y="1076"/>
                </a:cubicBezTo>
                <a:cubicBezTo>
                  <a:pt x="2551" y="1039"/>
                  <a:pt x="2551" y="1039"/>
                  <a:pt x="2551" y="1039"/>
                </a:cubicBezTo>
                <a:cubicBezTo>
                  <a:pt x="2581" y="1039"/>
                  <a:pt x="2581" y="1039"/>
                  <a:pt x="2581" y="1039"/>
                </a:cubicBezTo>
                <a:cubicBezTo>
                  <a:pt x="2581" y="990"/>
                  <a:pt x="2581" y="990"/>
                  <a:pt x="2581" y="990"/>
                </a:cubicBezTo>
                <a:cubicBezTo>
                  <a:pt x="2631" y="990"/>
                  <a:pt x="2631" y="990"/>
                  <a:pt x="2631" y="990"/>
                </a:cubicBezTo>
                <a:cubicBezTo>
                  <a:pt x="2631" y="1039"/>
                  <a:pt x="2631" y="1039"/>
                  <a:pt x="2631" y="1039"/>
                </a:cubicBezTo>
                <a:cubicBezTo>
                  <a:pt x="2673" y="1039"/>
                  <a:pt x="2673" y="1039"/>
                  <a:pt x="2673" y="1039"/>
                </a:cubicBezTo>
                <a:cubicBezTo>
                  <a:pt x="2673" y="1076"/>
                  <a:pt x="2673" y="1076"/>
                  <a:pt x="2673" y="1076"/>
                </a:cubicBezTo>
                <a:cubicBezTo>
                  <a:pt x="2631" y="1076"/>
                  <a:pt x="2631" y="1076"/>
                  <a:pt x="2631" y="1076"/>
                </a:cubicBezTo>
                <a:cubicBezTo>
                  <a:pt x="2631" y="1181"/>
                  <a:pt x="2631" y="1181"/>
                  <a:pt x="2631" y="1181"/>
                </a:cubicBezTo>
                <a:cubicBezTo>
                  <a:pt x="2634" y="1196"/>
                  <a:pt x="2634" y="1196"/>
                  <a:pt x="2634" y="1196"/>
                </a:cubicBezTo>
                <a:cubicBezTo>
                  <a:pt x="2642" y="1203"/>
                  <a:pt x="2642" y="1203"/>
                  <a:pt x="2642" y="1203"/>
                </a:cubicBezTo>
                <a:cubicBezTo>
                  <a:pt x="2654" y="1205"/>
                  <a:pt x="2654" y="1205"/>
                  <a:pt x="2654" y="1205"/>
                </a:cubicBezTo>
                <a:cubicBezTo>
                  <a:pt x="2662" y="1204"/>
                  <a:pt x="2662" y="1204"/>
                  <a:pt x="2662" y="1204"/>
                </a:cubicBezTo>
                <a:lnTo>
                  <a:pt x="2668" y="1203"/>
                </a:lnTo>
                <a:close/>
                <a:moveTo>
                  <a:pt x="2898" y="1071"/>
                </a:moveTo>
                <a:cubicBezTo>
                  <a:pt x="2904" y="1082"/>
                  <a:pt x="2907" y="1096"/>
                  <a:pt x="2907" y="1113"/>
                </a:cubicBezTo>
                <a:cubicBezTo>
                  <a:pt x="2907" y="1242"/>
                  <a:pt x="2907" y="1242"/>
                  <a:pt x="2907" y="1242"/>
                </a:cubicBezTo>
                <a:cubicBezTo>
                  <a:pt x="2857" y="1242"/>
                  <a:pt x="2857" y="1242"/>
                  <a:pt x="2857" y="1242"/>
                </a:cubicBezTo>
                <a:cubicBezTo>
                  <a:pt x="2857" y="1120"/>
                  <a:pt x="2857" y="1120"/>
                  <a:pt x="2857" y="1120"/>
                </a:cubicBezTo>
                <a:cubicBezTo>
                  <a:pt x="2857" y="1106"/>
                  <a:pt x="2853" y="1096"/>
                  <a:pt x="2846" y="1088"/>
                </a:cubicBezTo>
                <a:cubicBezTo>
                  <a:pt x="2839" y="1080"/>
                  <a:pt x="2829" y="1077"/>
                  <a:pt x="2815" y="1077"/>
                </a:cubicBezTo>
                <a:cubicBezTo>
                  <a:pt x="2806" y="1077"/>
                  <a:pt x="2799" y="1078"/>
                  <a:pt x="2792" y="1082"/>
                </a:cubicBezTo>
                <a:cubicBezTo>
                  <a:pt x="2785" y="1086"/>
                  <a:pt x="2779" y="1091"/>
                  <a:pt x="2775" y="1098"/>
                </a:cubicBezTo>
                <a:cubicBezTo>
                  <a:pt x="2771" y="1105"/>
                  <a:pt x="2769" y="1113"/>
                  <a:pt x="2769" y="1123"/>
                </a:cubicBezTo>
                <a:cubicBezTo>
                  <a:pt x="2769" y="1242"/>
                  <a:pt x="2769" y="1242"/>
                  <a:pt x="2769" y="1242"/>
                </a:cubicBezTo>
                <a:cubicBezTo>
                  <a:pt x="2719" y="1242"/>
                  <a:pt x="2719" y="1242"/>
                  <a:pt x="2719" y="1242"/>
                </a:cubicBezTo>
                <a:cubicBezTo>
                  <a:pt x="2719" y="971"/>
                  <a:pt x="2719" y="971"/>
                  <a:pt x="2719" y="971"/>
                </a:cubicBezTo>
                <a:cubicBezTo>
                  <a:pt x="2768" y="971"/>
                  <a:pt x="2768" y="971"/>
                  <a:pt x="2768" y="971"/>
                </a:cubicBezTo>
                <a:cubicBezTo>
                  <a:pt x="2768" y="1073"/>
                  <a:pt x="2768" y="1073"/>
                  <a:pt x="2768" y="1073"/>
                </a:cubicBezTo>
                <a:cubicBezTo>
                  <a:pt x="2771" y="1073"/>
                  <a:pt x="2771" y="1073"/>
                  <a:pt x="2771" y="1073"/>
                </a:cubicBezTo>
                <a:cubicBezTo>
                  <a:pt x="2776" y="1062"/>
                  <a:pt x="2783" y="1053"/>
                  <a:pt x="2794" y="1046"/>
                </a:cubicBezTo>
                <a:cubicBezTo>
                  <a:pt x="2804" y="1039"/>
                  <a:pt x="2818" y="1036"/>
                  <a:pt x="2834" y="1036"/>
                </a:cubicBezTo>
                <a:cubicBezTo>
                  <a:pt x="2849" y="1036"/>
                  <a:pt x="2862" y="1039"/>
                  <a:pt x="2873" y="1045"/>
                </a:cubicBezTo>
                <a:cubicBezTo>
                  <a:pt x="2884" y="1051"/>
                  <a:pt x="2892" y="1059"/>
                  <a:pt x="2898" y="1071"/>
                </a:cubicBezTo>
                <a:close/>
                <a:moveTo>
                  <a:pt x="3428" y="1061"/>
                </a:moveTo>
                <a:cubicBezTo>
                  <a:pt x="3419" y="1052"/>
                  <a:pt x="3409" y="1046"/>
                  <a:pt x="3397" y="1042"/>
                </a:cubicBezTo>
                <a:cubicBezTo>
                  <a:pt x="3385" y="1038"/>
                  <a:pt x="3373" y="1036"/>
                  <a:pt x="3360" y="1036"/>
                </a:cubicBezTo>
                <a:cubicBezTo>
                  <a:pt x="3340" y="1036"/>
                  <a:pt x="3322" y="1040"/>
                  <a:pt x="3307" y="1049"/>
                </a:cubicBezTo>
                <a:cubicBezTo>
                  <a:pt x="3292" y="1058"/>
                  <a:pt x="3280" y="1071"/>
                  <a:pt x="3272" y="1086"/>
                </a:cubicBezTo>
                <a:cubicBezTo>
                  <a:pt x="3264" y="1102"/>
                  <a:pt x="3259" y="1121"/>
                  <a:pt x="3259" y="1142"/>
                </a:cubicBezTo>
                <a:cubicBezTo>
                  <a:pt x="3259" y="1163"/>
                  <a:pt x="3264" y="1181"/>
                  <a:pt x="3272" y="1197"/>
                </a:cubicBezTo>
                <a:cubicBezTo>
                  <a:pt x="3280" y="1213"/>
                  <a:pt x="3292" y="1225"/>
                  <a:pt x="3307" y="1233"/>
                </a:cubicBezTo>
                <a:cubicBezTo>
                  <a:pt x="3323" y="1242"/>
                  <a:pt x="3341" y="1246"/>
                  <a:pt x="3363" y="1246"/>
                </a:cubicBezTo>
                <a:cubicBezTo>
                  <a:pt x="3379" y="1246"/>
                  <a:pt x="3394" y="1244"/>
                  <a:pt x="3407" y="1239"/>
                </a:cubicBezTo>
                <a:cubicBezTo>
                  <a:pt x="3419" y="1234"/>
                  <a:pt x="3430" y="1227"/>
                  <a:pt x="3438" y="1219"/>
                </a:cubicBezTo>
                <a:cubicBezTo>
                  <a:pt x="3446" y="1210"/>
                  <a:pt x="3452" y="1199"/>
                  <a:pt x="3455" y="1188"/>
                </a:cubicBezTo>
                <a:cubicBezTo>
                  <a:pt x="3408" y="1183"/>
                  <a:pt x="3408" y="1183"/>
                  <a:pt x="3408" y="1183"/>
                </a:cubicBezTo>
                <a:cubicBezTo>
                  <a:pt x="3398" y="1197"/>
                  <a:pt x="3398" y="1197"/>
                  <a:pt x="3398" y="1197"/>
                </a:cubicBezTo>
                <a:cubicBezTo>
                  <a:pt x="3383" y="1206"/>
                  <a:pt x="3383" y="1206"/>
                  <a:pt x="3383" y="1206"/>
                </a:cubicBezTo>
                <a:cubicBezTo>
                  <a:pt x="3377" y="1208"/>
                  <a:pt x="3371" y="1209"/>
                  <a:pt x="3363" y="1209"/>
                </a:cubicBezTo>
                <a:cubicBezTo>
                  <a:pt x="3352" y="1209"/>
                  <a:pt x="3343" y="1207"/>
                  <a:pt x="3335" y="1202"/>
                </a:cubicBezTo>
                <a:cubicBezTo>
                  <a:pt x="3327" y="1198"/>
                  <a:pt x="3320" y="1191"/>
                  <a:pt x="3316" y="1183"/>
                </a:cubicBezTo>
                <a:cubicBezTo>
                  <a:pt x="3311" y="1175"/>
                  <a:pt x="3309" y="1165"/>
                  <a:pt x="3309" y="1154"/>
                </a:cubicBezTo>
                <a:cubicBezTo>
                  <a:pt x="3457" y="1154"/>
                  <a:pt x="3457" y="1154"/>
                  <a:pt x="3457" y="1154"/>
                </a:cubicBezTo>
                <a:cubicBezTo>
                  <a:pt x="3457" y="1139"/>
                  <a:pt x="3457" y="1139"/>
                  <a:pt x="3457" y="1139"/>
                </a:cubicBezTo>
                <a:cubicBezTo>
                  <a:pt x="3457" y="1121"/>
                  <a:pt x="3454" y="1106"/>
                  <a:pt x="3449" y="1093"/>
                </a:cubicBezTo>
                <a:cubicBezTo>
                  <a:pt x="3444" y="1080"/>
                  <a:pt x="3437" y="1069"/>
                  <a:pt x="3428" y="1061"/>
                </a:cubicBezTo>
                <a:close/>
                <a:moveTo>
                  <a:pt x="3309" y="1121"/>
                </a:moveTo>
                <a:cubicBezTo>
                  <a:pt x="3310" y="1113"/>
                  <a:pt x="3312" y="1106"/>
                  <a:pt x="3316" y="1099"/>
                </a:cubicBezTo>
                <a:cubicBezTo>
                  <a:pt x="3320" y="1091"/>
                  <a:pt x="3326" y="1085"/>
                  <a:pt x="3334" y="1080"/>
                </a:cubicBezTo>
                <a:cubicBezTo>
                  <a:pt x="3341" y="1076"/>
                  <a:pt x="3350" y="1073"/>
                  <a:pt x="3361" y="1073"/>
                </a:cubicBezTo>
                <a:cubicBezTo>
                  <a:pt x="3370" y="1073"/>
                  <a:pt x="3379" y="1075"/>
                  <a:pt x="3386" y="1080"/>
                </a:cubicBezTo>
                <a:cubicBezTo>
                  <a:pt x="3393" y="1084"/>
                  <a:pt x="3399" y="1089"/>
                  <a:pt x="3403" y="1097"/>
                </a:cubicBezTo>
                <a:cubicBezTo>
                  <a:pt x="3407" y="1104"/>
                  <a:pt x="3409" y="1112"/>
                  <a:pt x="3409" y="1121"/>
                </a:cubicBezTo>
                <a:lnTo>
                  <a:pt x="3309" y="1121"/>
                </a:lnTo>
                <a:close/>
                <a:moveTo>
                  <a:pt x="2975" y="754"/>
                </a:moveTo>
                <a:cubicBezTo>
                  <a:pt x="2861" y="754"/>
                  <a:pt x="2799" y="692"/>
                  <a:pt x="2791" y="557"/>
                </a:cubicBezTo>
                <a:cubicBezTo>
                  <a:pt x="3265" y="557"/>
                  <a:pt x="3265" y="557"/>
                  <a:pt x="3265" y="557"/>
                </a:cubicBezTo>
                <a:cubicBezTo>
                  <a:pt x="3265" y="551"/>
                  <a:pt x="3268" y="529"/>
                  <a:pt x="3268" y="506"/>
                </a:cubicBezTo>
                <a:cubicBezTo>
                  <a:pt x="3268" y="275"/>
                  <a:pt x="3157" y="171"/>
                  <a:pt x="2945" y="171"/>
                </a:cubicBezTo>
                <a:cubicBezTo>
                  <a:pt x="2732" y="171"/>
                  <a:pt x="2590" y="306"/>
                  <a:pt x="2590" y="525"/>
                </a:cubicBezTo>
                <a:cubicBezTo>
                  <a:pt x="2590" y="739"/>
                  <a:pt x="2713" y="871"/>
                  <a:pt x="2959" y="871"/>
                </a:cubicBezTo>
                <a:cubicBezTo>
                  <a:pt x="3107" y="871"/>
                  <a:pt x="3184" y="838"/>
                  <a:pt x="3242" y="805"/>
                </a:cubicBezTo>
                <a:cubicBezTo>
                  <a:pt x="3242" y="680"/>
                  <a:pt x="3242" y="680"/>
                  <a:pt x="3242" y="680"/>
                </a:cubicBezTo>
                <a:cubicBezTo>
                  <a:pt x="3130" y="680"/>
                  <a:pt x="3130" y="680"/>
                  <a:pt x="3130" y="680"/>
                </a:cubicBezTo>
                <a:cubicBezTo>
                  <a:pt x="3094" y="724"/>
                  <a:pt x="3063" y="754"/>
                  <a:pt x="2975" y="754"/>
                </a:cubicBezTo>
                <a:close/>
                <a:moveTo>
                  <a:pt x="2945" y="284"/>
                </a:moveTo>
                <a:cubicBezTo>
                  <a:pt x="3026" y="284"/>
                  <a:pt x="3064" y="331"/>
                  <a:pt x="3071" y="450"/>
                </a:cubicBezTo>
                <a:cubicBezTo>
                  <a:pt x="2794" y="450"/>
                  <a:pt x="2794" y="450"/>
                  <a:pt x="2794" y="450"/>
                </a:cubicBezTo>
                <a:cubicBezTo>
                  <a:pt x="2809" y="333"/>
                  <a:pt x="2863" y="284"/>
                  <a:pt x="2945" y="284"/>
                </a:cubicBezTo>
                <a:close/>
              </a:path>
            </a:pathLst>
          </a:custGeom>
          <a:solidFill>
            <a:srgbClr val="0066A4"/>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407896150"/>
      </p:ext>
    </p:extLst>
  </p:cSld>
  <p:clrMap bg1="lt1" tx1="dk1" bg2="lt2" tx2="dk2" accent1="accent1" accent2="accent2" accent3="accent3" accent4="accent4" accent5="accent5" accent6="accent6" hlink="hlink" folHlink="folHlink"/>
  <p:sldLayoutIdLst>
    <p:sldLayoutId id="2147483785" r:id="rId1"/>
    <p:sldLayoutId id="2147483803" r:id="rId2"/>
    <p:sldLayoutId id="2147483786" r:id="rId3"/>
    <p:sldLayoutId id="2147483804" r:id="rId4"/>
    <p:sldLayoutId id="2147483805" r:id="rId5"/>
  </p:sldLayoutIdLst>
  <p:hf hdr="0"/>
  <p:txStyles>
    <p:titleStyle>
      <a:lvl1pPr algn="l" defTabSz="685800" rtl="0" eaLnBrk="1" latinLnBrk="0" hangingPunct="1">
        <a:lnSpc>
          <a:spcPct val="98000"/>
        </a:lnSpc>
        <a:spcBef>
          <a:spcPct val="0"/>
        </a:spcBef>
        <a:buNone/>
        <a:defRPr sz="3375" b="0" kern="1200" cap="all" baseline="0">
          <a:solidFill>
            <a:schemeClr val="bg2"/>
          </a:solidFill>
          <a:latin typeface="Arial Black" panose="020B0A04020102020204" pitchFamily="34" charset="0"/>
          <a:ea typeface="+mj-ea"/>
          <a:cs typeface="+mj-cs"/>
        </a:defRPr>
      </a:lvl1pPr>
    </p:titleStyle>
    <p:bodyStyle>
      <a:lvl1pPr marL="202500" indent="-202500" algn="l" defTabSz="685800" rtl="0" eaLnBrk="1" latinLnBrk="0" hangingPunct="1">
        <a:lnSpc>
          <a:spcPct val="120000"/>
        </a:lnSpc>
        <a:spcBef>
          <a:spcPts val="0"/>
        </a:spcBef>
        <a:buFont typeface="+mj-lt"/>
        <a:buAutoNum type="arabicPeriod"/>
        <a:defRPr sz="1500" b="0" kern="1200">
          <a:solidFill>
            <a:schemeClr val="tx1"/>
          </a:solidFill>
          <a:latin typeface="+mn-lt"/>
          <a:ea typeface="+mn-ea"/>
          <a:cs typeface="+mn-cs"/>
        </a:defRPr>
      </a:lvl1pPr>
      <a:lvl2pPr marL="201600" indent="-202500" algn="l" defTabSz="685800" rtl="0" eaLnBrk="1" latinLnBrk="0" hangingPunct="1">
        <a:lnSpc>
          <a:spcPct val="120000"/>
        </a:lnSpc>
        <a:spcBef>
          <a:spcPts val="0"/>
        </a:spcBef>
        <a:buClr>
          <a:srgbClr val="41B4D2"/>
        </a:buClr>
        <a:buFont typeface="Wingdings" panose="05000000000000000000" pitchFamily="2" charset="2"/>
        <a:buChar char="§"/>
        <a:defRPr sz="1500" b="0" kern="1200">
          <a:solidFill>
            <a:schemeClr val="tx1"/>
          </a:solidFill>
          <a:latin typeface="+mn-lt"/>
          <a:ea typeface="+mn-ea"/>
          <a:cs typeface="+mn-cs"/>
        </a:defRPr>
      </a:lvl2pPr>
      <a:lvl3pPr marL="403200" indent="-202500" algn="l" defTabSz="685800" rtl="0" eaLnBrk="1" latinLnBrk="0" hangingPunct="1">
        <a:lnSpc>
          <a:spcPct val="120000"/>
        </a:lnSpc>
        <a:spcBef>
          <a:spcPts val="0"/>
        </a:spcBef>
        <a:buClr>
          <a:srgbClr val="41B4D2"/>
        </a:buClr>
        <a:buFont typeface="Wingdings" panose="05000000000000000000" pitchFamily="2" charset="2"/>
        <a:buChar char="§"/>
        <a:defRPr lang="en-GB" sz="1200" b="0" kern="1200" baseline="0" noProof="1" smtClean="0">
          <a:solidFill>
            <a:schemeClr val="tx1"/>
          </a:solidFill>
          <a:latin typeface="+mn-lt"/>
          <a:ea typeface="+mn-ea"/>
          <a:cs typeface="+mn-cs"/>
        </a:defRPr>
      </a:lvl3pPr>
      <a:lvl4pPr marL="608400" indent="-201600" algn="l" defTabSz="685800" rtl="0" eaLnBrk="1" latinLnBrk="0" hangingPunct="1">
        <a:lnSpc>
          <a:spcPct val="120000"/>
        </a:lnSpc>
        <a:spcBef>
          <a:spcPts val="0"/>
        </a:spcBef>
        <a:buClr>
          <a:srgbClr val="41B4D2"/>
        </a:buClr>
        <a:buFont typeface="Wingdings" panose="05000000000000000000" pitchFamily="2" charset="2"/>
        <a:buChar char="§"/>
        <a:defRPr sz="1200" b="0" kern="1200">
          <a:solidFill>
            <a:schemeClr val="tx1"/>
          </a:solidFill>
          <a:latin typeface="+mn-lt"/>
          <a:ea typeface="+mn-ea"/>
          <a:cs typeface="+mn-cs"/>
        </a:defRPr>
      </a:lvl4pPr>
      <a:lvl5pPr marL="0" indent="0" algn="l" defTabSz="685800" rtl="0" eaLnBrk="1" latinLnBrk="0" hangingPunct="1">
        <a:lnSpc>
          <a:spcPct val="120000"/>
        </a:lnSpc>
        <a:spcBef>
          <a:spcPts val="0"/>
        </a:spcBef>
        <a:buFont typeface="Arial" pitchFamily="34" charset="0"/>
        <a:buNone/>
        <a:defRPr sz="1500" b="1" kern="1200">
          <a:solidFill>
            <a:schemeClr val="tx1"/>
          </a:solidFill>
          <a:latin typeface="+mn-lt"/>
          <a:ea typeface="+mn-ea"/>
          <a:cs typeface="+mn-cs"/>
        </a:defRPr>
      </a:lvl5pPr>
      <a:lvl6pPr marL="0" indent="0" algn="l" defTabSz="685800" rtl="0" eaLnBrk="1" latinLnBrk="0" hangingPunct="1">
        <a:lnSpc>
          <a:spcPct val="120000"/>
        </a:lnSpc>
        <a:spcBef>
          <a:spcPts val="0"/>
        </a:spcBef>
        <a:buFont typeface="Arial" pitchFamily="34" charset="0"/>
        <a:buNone/>
        <a:defRPr sz="1500" kern="1200">
          <a:solidFill>
            <a:schemeClr val="tx1"/>
          </a:solidFill>
          <a:latin typeface="+mn-lt"/>
          <a:ea typeface="+mn-ea"/>
          <a:cs typeface="+mn-cs"/>
        </a:defRPr>
      </a:lvl6pPr>
      <a:lvl7pPr marL="201600" indent="0" algn="l" defTabSz="685800" rtl="0" eaLnBrk="1" latinLnBrk="0" hangingPunct="1">
        <a:lnSpc>
          <a:spcPct val="120000"/>
        </a:lnSpc>
        <a:spcBef>
          <a:spcPts val="0"/>
        </a:spcBef>
        <a:buFont typeface="Arial" pitchFamily="34" charset="0"/>
        <a:buNone/>
        <a:defRPr sz="1500" kern="1200" baseline="0">
          <a:solidFill>
            <a:schemeClr val="tx1"/>
          </a:solidFill>
          <a:latin typeface="+mn-lt"/>
          <a:ea typeface="+mn-ea"/>
          <a:cs typeface="+mn-cs"/>
        </a:defRPr>
      </a:lvl7pPr>
      <a:lvl8pPr marL="403200" indent="0" algn="l" defTabSz="685800" rtl="0" eaLnBrk="1" latinLnBrk="0" hangingPunct="1">
        <a:lnSpc>
          <a:spcPct val="120000"/>
        </a:lnSpc>
        <a:spcBef>
          <a:spcPts val="0"/>
        </a:spcBef>
        <a:buFont typeface="Arial" pitchFamily="34" charset="0"/>
        <a:buNone/>
        <a:defRPr sz="1200" kern="1200" baseline="0">
          <a:solidFill>
            <a:schemeClr val="tx1"/>
          </a:solidFill>
          <a:latin typeface="+mn-lt"/>
          <a:ea typeface="+mn-ea"/>
          <a:cs typeface="+mn-cs"/>
        </a:defRPr>
      </a:lvl8pPr>
      <a:lvl9pPr marL="608400" indent="0" algn="l" defTabSz="685800" rtl="0" eaLnBrk="1" latinLnBrk="0" hangingPunct="1">
        <a:lnSpc>
          <a:spcPct val="120000"/>
        </a:lnSpc>
        <a:spcBef>
          <a:spcPts val="0"/>
        </a:spcBef>
        <a:buFont typeface="Arial" pitchFamily="34" charset="0"/>
        <a:buNone/>
        <a:defRPr sz="1200" kern="1200">
          <a:solidFill>
            <a:schemeClr val="tx1"/>
          </a:solidFill>
          <a:latin typeface="+mn-lt"/>
          <a:ea typeface="+mn-ea"/>
          <a:cs typeface="+mn-cs"/>
        </a:defRPr>
      </a:lvl9pPr>
    </p:bodyStyle>
    <p:otherStyle>
      <a:defPPr>
        <a:defRPr lang="en-GB"/>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3103" userDrawn="1">
          <p15:clr>
            <a:srgbClr val="000000"/>
          </p15:clr>
        </p15:guide>
        <p15:guide id="2" orient="horz" pos="136" userDrawn="1">
          <p15:clr>
            <a:srgbClr val="000000"/>
          </p15:clr>
        </p15:guide>
        <p15:guide id="3" pos="134" userDrawn="1">
          <p15:clr>
            <a:srgbClr val="000000"/>
          </p15:clr>
        </p15:guide>
        <p15:guide id="4" pos="5624" userDrawn="1">
          <p15:clr>
            <a:srgbClr val="000000"/>
          </p15:clr>
        </p15:guide>
        <p15:guide id="5" orient="horz" pos="1620" userDrawn="1">
          <p15:clr>
            <a:srgbClr val="F26B43"/>
          </p15:clr>
        </p15:guide>
        <p15:guide id="6" pos="2812" userDrawn="1">
          <p15:clr>
            <a:srgbClr val="000000"/>
          </p15:clr>
        </p15:guide>
        <p15:guide id="7" pos="2948" userDrawn="1">
          <p15:clr>
            <a:srgbClr val="000000"/>
          </p15:clr>
        </p15:guide>
        <p15:guide id="8" userDrawn="1">
          <p15:clr>
            <a:srgbClr val="000000"/>
          </p15:clr>
        </p15:guide>
        <p15:guide id="9" pos="5760" userDrawn="1">
          <p15:clr>
            <a:srgbClr val="F26B43"/>
          </p15:clr>
        </p15:guide>
        <p15:guide id="10" pos="1400" userDrawn="1">
          <p15:clr>
            <a:srgbClr val="000000"/>
          </p15:clr>
        </p15:guide>
        <p15:guide id="11" pos="1536" userDrawn="1">
          <p15:clr>
            <a:srgbClr val="000000"/>
          </p15:clr>
        </p15:guide>
        <p15:guide id="12" pos="4223" userDrawn="1">
          <p15:clr>
            <a:srgbClr val="000000"/>
          </p15:clr>
        </p15:guide>
        <p15:guide id="13" pos="4359" userDrawn="1">
          <p15:clr>
            <a:srgbClr val="000000"/>
          </p15:clr>
        </p15:guide>
        <p15:guide id="14" orient="horz" pos="1556" userDrawn="1">
          <p15:clr>
            <a:srgbClr val="000000"/>
          </p15:clr>
        </p15:guide>
        <p15:guide id="15" orient="horz" pos="1693" userDrawn="1">
          <p15:clr>
            <a:srgbClr val="000000"/>
          </p15:clr>
        </p15:guide>
        <p15:guide id="16" pos="2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1  "/>
          <p:cNvSpPr>
            <a:spLocks noGrp="1"/>
          </p:cNvSpPr>
          <p:nvPr>
            <p:ph type="title"/>
          </p:nvPr>
        </p:nvSpPr>
        <p:spPr bwMode="gray">
          <a:xfrm>
            <a:off x="213030" y="211456"/>
            <a:ext cx="1887555" cy="545337"/>
          </a:xfrm>
          <a:prstGeom prst="rect">
            <a:avLst/>
          </a:prstGeom>
          <a:solidFill>
            <a:schemeClr val="tx2"/>
          </a:solidFill>
        </p:spPr>
        <p:txBody>
          <a:bodyPr vert="horz" wrap="none" lIns="115200" tIns="36000" rIns="39600" bIns="0" rtlCol="0" anchor="ctr" anchorCtr="0">
            <a:spAutoFit/>
          </a:bodyPr>
          <a:lstStyle/>
          <a:p>
            <a:r>
              <a:rPr lang="en-GB" noProof="1"/>
              <a:t>[Title]</a:t>
            </a:r>
          </a:p>
        </p:txBody>
      </p:sp>
      <p:sp>
        <p:nvSpPr>
          <p:cNvPr id="3" name="Placeholder 2 (JU-Free)"/>
          <p:cNvSpPr>
            <a:spLocks noGrp="1"/>
          </p:cNvSpPr>
          <p:nvPr>
            <p:ph type="body" idx="1"/>
          </p:nvPr>
        </p:nvSpPr>
        <p:spPr bwMode="gray">
          <a:xfrm>
            <a:off x="217079" y="1446659"/>
            <a:ext cx="8710200" cy="3165750"/>
          </a:xfrm>
          <a:prstGeom prst="rect">
            <a:avLst/>
          </a:prstGeom>
        </p:spPr>
        <p:txBody>
          <a:bodyPr vert="horz" lIns="0" tIns="0" rIns="0" bIns="0" rtlCol="0">
            <a:noAutofit/>
          </a:bodyPr>
          <a:lstStyle/>
          <a:p>
            <a:pPr lvl="0"/>
            <a:r>
              <a:rPr lang="en-GB" noProof="1"/>
              <a:t>JU-LEVEL1=Standard</a:t>
            </a:r>
          </a:p>
          <a:p>
            <a:pPr lvl="1"/>
            <a:r>
              <a:rPr lang="en-GB" noProof="1"/>
              <a:t>JU-LEVEL2=List 2nd level</a:t>
            </a:r>
          </a:p>
          <a:p>
            <a:pPr lvl="2"/>
            <a:r>
              <a:rPr lang="en-GB" noProof="1"/>
              <a:t>JU-LEVEL3=List 3rd level</a:t>
            </a:r>
          </a:p>
          <a:p>
            <a:pPr lvl="3"/>
            <a:r>
              <a:rPr lang="en-GB" noProof="1"/>
              <a:t>JU-LEVEL4=Heading</a:t>
            </a:r>
          </a:p>
          <a:p>
            <a:pPr lvl="4"/>
            <a:r>
              <a:rPr lang="en-GB" noProof="1"/>
              <a:t>JU-LEVEL5=Plain text</a:t>
            </a:r>
          </a:p>
          <a:p>
            <a:pPr lvl="5"/>
            <a:r>
              <a:rPr lang="en-GB" noProof="1"/>
              <a:t>JU-LEVEL6=Indent 1st level</a:t>
            </a:r>
          </a:p>
          <a:p>
            <a:pPr lvl="6"/>
            <a:r>
              <a:rPr lang="en-GB" noProof="1"/>
              <a:t>JU-LEVEL7=Indent 2nd level</a:t>
            </a:r>
          </a:p>
          <a:p>
            <a:pPr lvl="7"/>
            <a:r>
              <a:rPr lang="en-GB" noProof="1"/>
              <a:t>JU-LEVEL8=Indent 3rd level</a:t>
            </a:r>
          </a:p>
        </p:txBody>
      </p:sp>
      <p:sp>
        <p:nvSpPr>
          <p:cNvPr id="4" name="Frame date 3  "/>
          <p:cNvSpPr>
            <a:spLocks noGrp="1"/>
          </p:cNvSpPr>
          <p:nvPr>
            <p:ph type="dt" sz="half" idx="2"/>
          </p:nvPr>
        </p:nvSpPr>
        <p:spPr bwMode="gray">
          <a:xfrm>
            <a:off x="533880" y="4854960"/>
            <a:ext cx="701280" cy="189000"/>
          </a:xfrm>
          <a:prstGeom prst="rect">
            <a:avLst/>
          </a:prstGeom>
          <a:noFill/>
        </p:spPr>
        <p:txBody>
          <a:bodyPr vert="horz" lIns="0" tIns="0" rIns="0" bIns="0" rtlCol="0" anchor="t" anchorCtr="0">
            <a:noAutofit/>
          </a:bodyPr>
          <a:lstStyle>
            <a:lvl1pPr algn="l">
              <a:lnSpc>
                <a:spcPct val="80000"/>
              </a:lnSpc>
              <a:defRPr sz="800" b="1">
                <a:solidFill>
                  <a:schemeClr val="tx1"/>
                </a:solidFill>
                <a:latin typeface="+mn-lt"/>
              </a:defRPr>
            </a:lvl1pPr>
          </a:lstStyle>
          <a:p>
            <a:fld id="{11B5404C-7A0C-458E-A8FF-25A6E5BBDA4C}" type="datetime1">
              <a:rPr lang="en-GB" noProof="1" smtClean="0"/>
              <a:t>23/04/2020</a:t>
            </a:fld>
            <a:endParaRPr lang="en-GB" noProof="1"/>
          </a:p>
        </p:txBody>
      </p:sp>
      <p:sp>
        <p:nvSpPr>
          <p:cNvPr id="5" name="Frame footer 4  "/>
          <p:cNvSpPr>
            <a:spLocks noGrp="1"/>
          </p:cNvSpPr>
          <p:nvPr>
            <p:ph type="ftr" sz="quarter" idx="3"/>
          </p:nvPr>
        </p:nvSpPr>
        <p:spPr bwMode="gray">
          <a:xfrm>
            <a:off x="1140479" y="4854960"/>
            <a:ext cx="5076213" cy="189000"/>
          </a:xfrm>
          <a:prstGeom prst="rect">
            <a:avLst/>
          </a:prstGeom>
        </p:spPr>
        <p:txBody>
          <a:bodyPr vert="horz" lIns="0" tIns="0" rIns="0" bIns="0" rtlCol="0" anchor="t">
            <a:noAutofit/>
          </a:bodyPr>
          <a:lstStyle>
            <a:lvl1pPr algn="l">
              <a:lnSpc>
                <a:spcPct val="80000"/>
              </a:lnSpc>
              <a:defRPr sz="800" b="1" i="0">
                <a:solidFill>
                  <a:schemeClr val="tx1"/>
                </a:solidFill>
                <a:latin typeface="+mn-lt"/>
              </a:defRPr>
            </a:lvl1pPr>
          </a:lstStyle>
          <a:p>
            <a:r>
              <a:rPr lang="en-GB" noProof="1"/>
              <a:t>Author | GBU | Division | Department | Confidentiality | © Worldline</a:t>
            </a:r>
          </a:p>
        </p:txBody>
      </p:sp>
      <p:sp>
        <p:nvSpPr>
          <p:cNvPr id="6" name="Frame slide number 5  "/>
          <p:cNvSpPr>
            <a:spLocks noGrp="1"/>
          </p:cNvSpPr>
          <p:nvPr>
            <p:ph type="sldNum" sz="quarter" idx="4"/>
          </p:nvPr>
        </p:nvSpPr>
        <p:spPr bwMode="gray">
          <a:xfrm>
            <a:off x="322200" y="4854960"/>
            <a:ext cx="214920" cy="162360"/>
          </a:xfrm>
          <a:prstGeom prst="rect">
            <a:avLst/>
          </a:prstGeom>
        </p:spPr>
        <p:txBody>
          <a:bodyPr vert="horz" lIns="0" tIns="0" rIns="0" bIns="0" rtlCol="0" anchor="t">
            <a:noAutofit/>
          </a:bodyPr>
          <a:lstStyle>
            <a:lvl1pPr algn="l">
              <a:lnSpc>
                <a:spcPct val="80000"/>
              </a:lnSpc>
              <a:defRPr sz="800" b="1">
                <a:solidFill>
                  <a:schemeClr val="tx1"/>
                </a:solidFill>
                <a:latin typeface="+mn-lt"/>
              </a:defRPr>
            </a:lvl1pPr>
          </a:lstStyle>
          <a:p>
            <a:fld id="{1336C48C-F87C-4E4B-81EF-5027B17D1F61}" type="slidenum">
              <a:rPr lang="en-GB" noProof="1" smtClean="0"/>
              <a:pPr/>
              <a:t>‹N°›</a:t>
            </a:fld>
            <a:endParaRPr lang="en-GB" noProof="1"/>
          </a:p>
        </p:txBody>
      </p:sp>
      <p:sp>
        <p:nvSpPr>
          <p:cNvPr id="8" name="LS_equensWorldline  (JU-Free) " hidden="1">
            <a:extLst>
              <a:ext uri="{FF2B5EF4-FFF2-40B4-BE49-F238E27FC236}">
                <a16:creationId xmlns:a16="http://schemas.microsoft.com/office/drawing/2014/main" xmlns="" id="{949EB6EF-1C5C-48E5-AA93-D1146C70208F}"/>
              </a:ext>
            </a:extLst>
          </p:cNvPr>
          <p:cNvSpPr>
            <a:spLocks/>
          </p:cNvSpPr>
          <p:nvPr/>
        </p:nvSpPr>
        <p:spPr bwMode="auto">
          <a:xfrm>
            <a:off x="6631782" y="4701785"/>
            <a:ext cx="2296716" cy="267891"/>
          </a:xfrm>
          <a:custGeom>
            <a:avLst/>
            <a:gdLst>
              <a:gd name="T0" fmla="*/ 625 w 9643"/>
              <a:gd name="T1" fmla="*/ 744 h 1128"/>
              <a:gd name="T2" fmla="*/ 652 w 9643"/>
              <a:gd name="T3" fmla="*/ 572 h 1128"/>
              <a:gd name="T4" fmla="*/ 201 w 9643"/>
              <a:gd name="T5" fmla="*/ 518 h 1128"/>
              <a:gd name="T6" fmla="*/ 989 w 9643"/>
              <a:gd name="T7" fmla="*/ 244 h 1128"/>
              <a:gd name="T8" fmla="*/ 1091 w 9643"/>
              <a:gd name="T9" fmla="*/ 1028 h 1128"/>
              <a:gd name="T10" fmla="*/ 1374 w 9643"/>
              <a:gd name="T11" fmla="*/ 997 h 1128"/>
              <a:gd name="T12" fmla="*/ 1180 w 9643"/>
              <a:gd name="T13" fmla="*/ 396 h 1128"/>
              <a:gd name="T14" fmla="*/ 9047 w 9643"/>
              <a:gd name="T15" fmla="*/ 794 h 1128"/>
              <a:gd name="T16" fmla="*/ 8458 w 9643"/>
              <a:gd name="T17" fmla="*/ 324 h 1128"/>
              <a:gd name="T18" fmla="*/ 8162 w 9643"/>
              <a:gd name="T19" fmla="*/ 804 h 1128"/>
              <a:gd name="T20" fmla="*/ 7927 w 9643"/>
              <a:gd name="T21" fmla="*/ 532 h 1128"/>
              <a:gd name="T22" fmla="*/ 7750 w 9643"/>
              <a:gd name="T23" fmla="*/ 722 h 1128"/>
              <a:gd name="T24" fmla="*/ 7570 w 9643"/>
              <a:gd name="T25" fmla="*/ 721 h 1128"/>
              <a:gd name="T26" fmla="*/ 8062 w 9643"/>
              <a:gd name="T27" fmla="*/ 927 h 1128"/>
              <a:gd name="T28" fmla="*/ 8101 w 9643"/>
              <a:gd name="T29" fmla="*/ 929 h 1128"/>
              <a:gd name="T30" fmla="*/ 8461 w 9643"/>
              <a:gd name="T31" fmla="*/ 421 h 1128"/>
              <a:gd name="T32" fmla="*/ 8703 w 9643"/>
              <a:gd name="T33" fmla="*/ 744 h 1128"/>
              <a:gd name="T34" fmla="*/ 9616 w 9643"/>
              <a:gd name="T35" fmla="*/ 743 h 1128"/>
              <a:gd name="T36" fmla="*/ 9643 w 9643"/>
              <a:gd name="T37" fmla="*/ 573 h 1128"/>
              <a:gd name="T38" fmla="*/ 6409 w 9643"/>
              <a:gd name="T39" fmla="*/ 248 h 1128"/>
              <a:gd name="T40" fmla="*/ 6219 w 9643"/>
              <a:gd name="T41" fmla="*/ 913 h 1128"/>
              <a:gd name="T42" fmla="*/ 6409 w 9643"/>
              <a:gd name="T43" fmla="*/ 248 h 1128"/>
              <a:gd name="T44" fmla="*/ 7908 w 9643"/>
              <a:gd name="T45" fmla="*/ 125 h 1128"/>
              <a:gd name="T46" fmla="*/ 5741 w 9643"/>
              <a:gd name="T47" fmla="*/ 766 h 1128"/>
              <a:gd name="T48" fmla="*/ 5273 w 9643"/>
              <a:gd name="T49" fmla="*/ 589 h 1128"/>
              <a:gd name="T50" fmla="*/ 5674 w 9643"/>
              <a:gd name="T51" fmla="*/ 451 h 1128"/>
              <a:gd name="T52" fmla="*/ 3803 w 9643"/>
              <a:gd name="T53" fmla="*/ 929 h 1128"/>
              <a:gd name="T54" fmla="*/ 3921 w 9643"/>
              <a:gd name="T55" fmla="*/ 741 h 1128"/>
              <a:gd name="T56" fmla="*/ 4081 w 9643"/>
              <a:gd name="T57" fmla="*/ 424 h 1128"/>
              <a:gd name="T58" fmla="*/ 4105 w 9643"/>
              <a:gd name="T59" fmla="*/ 713 h 1128"/>
              <a:gd name="T60" fmla="*/ 4696 w 9643"/>
              <a:gd name="T61" fmla="*/ 353 h 1128"/>
              <a:gd name="T62" fmla="*/ 4045 w 9643"/>
              <a:gd name="T63" fmla="*/ 114 h 1128"/>
              <a:gd name="T64" fmla="*/ 4457 w 9643"/>
              <a:gd name="T65" fmla="*/ 690 h 1128"/>
              <a:gd name="T66" fmla="*/ 4985 w 9643"/>
              <a:gd name="T67" fmla="*/ 690 h 1128"/>
              <a:gd name="T68" fmla="*/ 5363 w 9643"/>
              <a:gd name="T69" fmla="*/ 0 h 1128"/>
              <a:gd name="T70" fmla="*/ 2172 w 9643"/>
              <a:gd name="T71" fmla="*/ 592 h 1128"/>
              <a:gd name="T72" fmla="*/ 2062 w 9643"/>
              <a:gd name="T73" fmla="*/ 264 h 1128"/>
              <a:gd name="T74" fmla="*/ 1638 w 9643"/>
              <a:gd name="T75" fmla="*/ 627 h 1128"/>
              <a:gd name="T76" fmla="*/ 1643 w 9643"/>
              <a:gd name="T77" fmla="*/ 931 h 1128"/>
              <a:gd name="T78" fmla="*/ 2056 w 9643"/>
              <a:gd name="T79" fmla="*/ 930 h 1128"/>
              <a:gd name="T80" fmla="*/ 2735 w 9643"/>
              <a:gd name="T81" fmla="*/ 743 h 1128"/>
              <a:gd name="T82" fmla="*/ 2509 w 9643"/>
              <a:gd name="T83" fmla="*/ 247 h 1128"/>
              <a:gd name="T84" fmla="*/ 7385 w 9643"/>
              <a:gd name="T85" fmla="*/ 45 h 1128"/>
              <a:gd name="T86" fmla="*/ 6846 w 9643"/>
              <a:gd name="T87" fmla="*/ 797 h 1128"/>
              <a:gd name="T88" fmla="*/ 6691 w 9643"/>
              <a:gd name="T89" fmla="*/ 149 h 1128"/>
              <a:gd name="T90" fmla="*/ 6511 w 9643"/>
              <a:gd name="T91" fmla="*/ 744 h 1128"/>
              <a:gd name="T92" fmla="*/ 7339 w 9643"/>
              <a:gd name="T93" fmla="*/ 913 h 1128"/>
              <a:gd name="T94" fmla="*/ 7135 w 9643"/>
              <a:gd name="T95" fmla="*/ 801 h 1128"/>
              <a:gd name="T96" fmla="*/ 3492 w 9643"/>
              <a:gd name="T97" fmla="*/ 426 h 1128"/>
              <a:gd name="T98" fmla="*/ 3069 w 9643"/>
              <a:gd name="T99" fmla="*/ 420 h 1128"/>
              <a:gd name="T100" fmla="*/ 3066 w 9643"/>
              <a:gd name="T101" fmla="*/ 323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43" h="1128">
                <a:moveTo>
                  <a:pt x="339" y="244"/>
                </a:moveTo>
                <a:cubicBezTo>
                  <a:pt x="146" y="244"/>
                  <a:pt x="0" y="377"/>
                  <a:pt x="0" y="591"/>
                </a:cubicBezTo>
                <a:cubicBezTo>
                  <a:pt x="0" y="801"/>
                  <a:pt x="125" y="931"/>
                  <a:pt x="352" y="931"/>
                </a:cubicBezTo>
                <a:cubicBezTo>
                  <a:pt x="492" y="931"/>
                  <a:pt x="570" y="896"/>
                  <a:pt x="625" y="866"/>
                </a:cubicBezTo>
                <a:cubicBezTo>
                  <a:pt x="625" y="744"/>
                  <a:pt x="625" y="744"/>
                  <a:pt x="625" y="744"/>
                </a:cubicBezTo>
                <a:cubicBezTo>
                  <a:pt x="566" y="744"/>
                  <a:pt x="566" y="744"/>
                  <a:pt x="566" y="744"/>
                </a:cubicBezTo>
                <a:cubicBezTo>
                  <a:pt x="521" y="776"/>
                  <a:pt x="460" y="800"/>
                  <a:pt x="382" y="800"/>
                </a:cubicBezTo>
                <a:cubicBezTo>
                  <a:pt x="274" y="800"/>
                  <a:pt x="208" y="763"/>
                  <a:pt x="199" y="629"/>
                </a:cubicBezTo>
                <a:cubicBezTo>
                  <a:pt x="649" y="629"/>
                  <a:pt x="649" y="629"/>
                  <a:pt x="649" y="629"/>
                </a:cubicBezTo>
                <a:cubicBezTo>
                  <a:pt x="649" y="623"/>
                  <a:pt x="652" y="595"/>
                  <a:pt x="652" y="572"/>
                </a:cubicBezTo>
                <a:cubicBezTo>
                  <a:pt x="652" y="352"/>
                  <a:pt x="543" y="244"/>
                  <a:pt x="339" y="244"/>
                </a:cubicBezTo>
                <a:close/>
                <a:moveTo>
                  <a:pt x="201" y="518"/>
                </a:moveTo>
                <a:cubicBezTo>
                  <a:pt x="216" y="393"/>
                  <a:pt x="272" y="361"/>
                  <a:pt x="339" y="361"/>
                </a:cubicBezTo>
                <a:cubicBezTo>
                  <a:pt x="415" y="361"/>
                  <a:pt x="457" y="399"/>
                  <a:pt x="461" y="518"/>
                </a:cubicBezTo>
                <a:lnTo>
                  <a:pt x="201" y="518"/>
                </a:lnTo>
                <a:close/>
                <a:moveTo>
                  <a:pt x="1374" y="997"/>
                </a:moveTo>
                <a:cubicBezTo>
                  <a:pt x="1374" y="264"/>
                  <a:pt x="1374" y="264"/>
                  <a:pt x="1374" y="264"/>
                </a:cubicBezTo>
                <a:cubicBezTo>
                  <a:pt x="1257" y="264"/>
                  <a:pt x="1257" y="264"/>
                  <a:pt x="1257" y="264"/>
                </a:cubicBezTo>
                <a:cubicBezTo>
                  <a:pt x="1237" y="264"/>
                  <a:pt x="1205" y="270"/>
                  <a:pt x="1189" y="327"/>
                </a:cubicBezTo>
                <a:cubicBezTo>
                  <a:pt x="1143" y="276"/>
                  <a:pt x="1083" y="244"/>
                  <a:pt x="989" y="244"/>
                </a:cubicBezTo>
                <a:cubicBezTo>
                  <a:pt x="854" y="244"/>
                  <a:pt x="695" y="364"/>
                  <a:pt x="695" y="610"/>
                </a:cubicBezTo>
                <a:cubicBezTo>
                  <a:pt x="695" y="861"/>
                  <a:pt x="845" y="929"/>
                  <a:pt x="984" y="929"/>
                </a:cubicBezTo>
                <a:cubicBezTo>
                  <a:pt x="1071" y="929"/>
                  <a:pt x="1135" y="901"/>
                  <a:pt x="1180" y="863"/>
                </a:cubicBezTo>
                <a:cubicBezTo>
                  <a:pt x="1180" y="1028"/>
                  <a:pt x="1180" y="1028"/>
                  <a:pt x="1180" y="1028"/>
                </a:cubicBezTo>
                <a:cubicBezTo>
                  <a:pt x="1091" y="1028"/>
                  <a:pt x="1091" y="1028"/>
                  <a:pt x="1091" y="1028"/>
                </a:cubicBezTo>
                <a:cubicBezTo>
                  <a:pt x="1091" y="1128"/>
                  <a:pt x="1091" y="1128"/>
                  <a:pt x="1091" y="1128"/>
                </a:cubicBezTo>
                <a:cubicBezTo>
                  <a:pt x="1457" y="1128"/>
                  <a:pt x="1457" y="1128"/>
                  <a:pt x="1457" y="1128"/>
                </a:cubicBezTo>
                <a:cubicBezTo>
                  <a:pt x="1457" y="1028"/>
                  <a:pt x="1457" y="1028"/>
                  <a:pt x="1457" y="1028"/>
                </a:cubicBezTo>
                <a:cubicBezTo>
                  <a:pt x="1407" y="1028"/>
                  <a:pt x="1407" y="1028"/>
                  <a:pt x="1407" y="1028"/>
                </a:cubicBezTo>
                <a:cubicBezTo>
                  <a:pt x="1391" y="1028"/>
                  <a:pt x="1374" y="1012"/>
                  <a:pt x="1374" y="997"/>
                </a:cubicBezTo>
                <a:close/>
                <a:moveTo>
                  <a:pt x="1180" y="785"/>
                </a:moveTo>
                <a:cubicBezTo>
                  <a:pt x="1146" y="806"/>
                  <a:pt x="1102" y="819"/>
                  <a:pt x="1049" y="819"/>
                </a:cubicBezTo>
                <a:cubicBezTo>
                  <a:pt x="969" y="819"/>
                  <a:pt x="891" y="786"/>
                  <a:pt x="891" y="607"/>
                </a:cubicBezTo>
                <a:cubicBezTo>
                  <a:pt x="891" y="441"/>
                  <a:pt x="973" y="373"/>
                  <a:pt x="1065" y="373"/>
                </a:cubicBezTo>
                <a:cubicBezTo>
                  <a:pt x="1105" y="373"/>
                  <a:pt x="1147" y="384"/>
                  <a:pt x="1180" y="396"/>
                </a:cubicBezTo>
                <a:lnTo>
                  <a:pt x="1180" y="785"/>
                </a:lnTo>
                <a:close/>
                <a:moveTo>
                  <a:pt x="9643" y="573"/>
                </a:moveTo>
                <a:cubicBezTo>
                  <a:pt x="9643" y="354"/>
                  <a:pt x="9535" y="247"/>
                  <a:pt x="9331" y="247"/>
                </a:cubicBezTo>
                <a:cubicBezTo>
                  <a:pt x="9139" y="247"/>
                  <a:pt x="8994" y="378"/>
                  <a:pt x="8994" y="591"/>
                </a:cubicBezTo>
                <a:cubicBezTo>
                  <a:pt x="8994" y="672"/>
                  <a:pt x="9012" y="740"/>
                  <a:pt x="9047" y="794"/>
                </a:cubicBezTo>
                <a:cubicBezTo>
                  <a:pt x="9023" y="801"/>
                  <a:pt x="8997" y="806"/>
                  <a:pt x="8970" y="806"/>
                </a:cubicBezTo>
                <a:cubicBezTo>
                  <a:pt x="8919" y="806"/>
                  <a:pt x="8891" y="792"/>
                  <a:pt x="8884" y="745"/>
                </a:cubicBezTo>
                <a:cubicBezTo>
                  <a:pt x="8884" y="427"/>
                  <a:pt x="8884" y="427"/>
                  <a:pt x="8884" y="427"/>
                </a:cubicBezTo>
                <a:cubicBezTo>
                  <a:pt x="8884" y="278"/>
                  <a:pt x="8799" y="248"/>
                  <a:pt x="8698" y="248"/>
                </a:cubicBezTo>
                <a:cubicBezTo>
                  <a:pt x="8606" y="248"/>
                  <a:pt x="8523" y="278"/>
                  <a:pt x="8458" y="324"/>
                </a:cubicBezTo>
                <a:cubicBezTo>
                  <a:pt x="8451" y="267"/>
                  <a:pt x="8432" y="264"/>
                  <a:pt x="8399" y="264"/>
                </a:cubicBezTo>
                <a:cubicBezTo>
                  <a:pt x="8279" y="264"/>
                  <a:pt x="8279" y="264"/>
                  <a:pt x="8279" y="264"/>
                </a:cubicBezTo>
                <a:cubicBezTo>
                  <a:pt x="8279" y="790"/>
                  <a:pt x="8279" y="790"/>
                  <a:pt x="8279" y="790"/>
                </a:cubicBezTo>
                <a:cubicBezTo>
                  <a:pt x="8252" y="799"/>
                  <a:pt x="8222" y="806"/>
                  <a:pt x="8191" y="806"/>
                </a:cubicBezTo>
                <a:cubicBezTo>
                  <a:pt x="8180" y="806"/>
                  <a:pt x="8171" y="806"/>
                  <a:pt x="8162" y="804"/>
                </a:cubicBezTo>
                <a:cubicBezTo>
                  <a:pt x="8125" y="798"/>
                  <a:pt x="8106" y="776"/>
                  <a:pt x="8106" y="724"/>
                </a:cubicBezTo>
                <a:cubicBezTo>
                  <a:pt x="8106" y="381"/>
                  <a:pt x="8106" y="381"/>
                  <a:pt x="8106" y="381"/>
                </a:cubicBezTo>
                <a:cubicBezTo>
                  <a:pt x="8106" y="279"/>
                  <a:pt x="8097" y="264"/>
                  <a:pt x="8033" y="264"/>
                </a:cubicBezTo>
                <a:cubicBezTo>
                  <a:pt x="7927" y="264"/>
                  <a:pt x="7927" y="264"/>
                  <a:pt x="7927" y="264"/>
                </a:cubicBezTo>
                <a:cubicBezTo>
                  <a:pt x="7927" y="532"/>
                  <a:pt x="7927" y="532"/>
                  <a:pt x="7927" y="532"/>
                </a:cubicBezTo>
                <a:cubicBezTo>
                  <a:pt x="7927" y="723"/>
                  <a:pt x="7927" y="723"/>
                  <a:pt x="7927" y="723"/>
                </a:cubicBezTo>
                <a:cubicBezTo>
                  <a:pt x="7927" y="726"/>
                  <a:pt x="7927" y="726"/>
                  <a:pt x="7927" y="726"/>
                </a:cubicBezTo>
                <a:cubicBezTo>
                  <a:pt x="7927" y="790"/>
                  <a:pt x="7927" y="790"/>
                  <a:pt x="7927" y="790"/>
                </a:cubicBezTo>
                <a:cubicBezTo>
                  <a:pt x="7899" y="799"/>
                  <a:pt x="7869" y="806"/>
                  <a:pt x="7837" y="806"/>
                </a:cubicBezTo>
                <a:cubicBezTo>
                  <a:pt x="7778" y="806"/>
                  <a:pt x="7750" y="788"/>
                  <a:pt x="7750" y="722"/>
                </a:cubicBezTo>
                <a:cubicBezTo>
                  <a:pt x="7749" y="148"/>
                  <a:pt x="7749" y="148"/>
                  <a:pt x="7749" y="148"/>
                </a:cubicBezTo>
                <a:cubicBezTo>
                  <a:pt x="7749" y="60"/>
                  <a:pt x="7739" y="45"/>
                  <a:pt x="7674" y="45"/>
                </a:cubicBezTo>
                <a:cubicBezTo>
                  <a:pt x="7570" y="45"/>
                  <a:pt x="7570" y="45"/>
                  <a:pt x="7570" y="45"/>
                </a:cubicBezTo>
                <a:cubicBezTo>
                  <a:pt x="7570" y="552"/>
                  <a:pt x="7570" y="552"/>
                  <a:pt x="7570" y="552"/>
                </a:cubicBezTo>
                <a:cubicBezTo>
                  <a:pt x="7570" y="721"/>
                  <a:pt x="7570" y="721"/>
                  <a:pt x="7570" y="721"/>
                </a:cubicBezTo>
                <a:cubicBezTo>
                  <a:pt x="7570" y="744"/>
                  <a:pt x="7570" y="744"/>
                  <a:pt x="7570" y="744"/>
                </a:cubicBezTo>
                <a:cubicBezTo>
                  <a:pt x="7570" y="893"/>
                  <a:pt x="7645" y="929"/>
                  <a:pt x="7745" y="929"/>
                </a:cubicBezTo>
                <a:cubicBezTo>
                  <a:pt x="7825" y="929"/>
                  <a:pt x="7907" y="903"/>
                  <a:pt x="7970" y="866"/>
                </a:cubicBezTo>
                <a:cubicBezTo>
                  <a:pt x="7996" y="893"/>
                  <a:pt x="8007" y="919"/>
                  <a:pt x="8062" y="927"/>
                </a:cubicBezTo>
                <a:cubicBezTo>
                  <a:pt x="8062" y="927"/>
                  <a:pt x="8062" y="927"/>
                  <a:pt x="8062" y="927"/>
                </a:cubicBezTo>
                <a:cubicBezTo>
                  <a:pt x="8070" y="928"/>
                  <a:pt x="8078" y="929"/>
                  <a:pt x="8087" y="929"/>
                </a:cubicBezTo>
                <a:cubicBezTo>
                  <a:pt x="8097" y="929"/>
                  <a:pt x="8097" y="929"/>
                  <a:pt x="8097" y="929"/>
                </a:cubicBezTo>
                <a:cubicBezTo>
                  <a:pt x="8099" y="929"/>
                  <a:pt x="8099" y="929"/>
                  <a:pt x="8099" y="929"/>
                </a:cubicBezTo>
                <a:cubicBezTo>
                  <a:pt x="8099" y="929"/>
                  <a:pt x="8099" y="929"/>
                  <a:pt x="8099" y="929"/>
                </a:cubicBezTo>
                <a:cubicBezTo>
                  <a:pt x="8101" y="929"/>
                  <a:pt x="8101" y="929"/>
                  <a:pt x="8101" y="929"/>
                </a:cubicBezTo>
                <a:cubicBezTo>
                  <a:pt x="8106" y="929"/>
                  <a:pt x="8106" y="929"/>
                  <a:pt x="8106" y="929"/>
                </a:cubicBezTo>
                <a:cubicBezTo>
                  <a:pt x="8166" y="928"/>
                  <a:pt x="8227" y="912"/>
                  <a:pt x="8279" y="888"/>
                </a:cubicBezTo>
                <a:cubicBezTo>
                  <a:pt x="8279" y="913"/>
                  <a:pt x="8279" y="913"/>
                  <a:pt x="8279" y="913"/>
                </a:cubicBezTo>
                <a:cubicBezTo>
                  <a:pt x="8461" y="913"/>
                  <a:pt x="8461" y="913"/>
                  <a:pt x="8461" y="913"/>
                </a:cubicBezTo>
                <a:cubicBezTo>
                  <a:pt x="8461" y="421"/>
                  <a:pt x="8461" y="421"/>
                  <a:pt x="8461" y="421"/>
                </a:cubicBezTo>
                <a:cubicBezTo>
                  <a:pt x="8505" y="406"/>
                  <a:pt x="8559" y="391"/>
                  <a:pt x="8618" y="391"/>
                </a:cubicBezTo>
                <a:cubicBezTo>
                  <a:pt x="8678" y="391"/>
                  <a:pt x="8704" y="410"/>
                  <a:pt x="8704" y="476"/>
                </a:cubicBezTo>
                <a:cubicBezTo>
                  <a:pt x="8704" y="552"/>
                  <a:pt x="8704" y="552"/>
                  <a:pt x="8704" y="552"/>
                </a:cubicBezTo>
                <a:cubicBezTo>
                  <a:pt x="8703" y="552"/>
                  <a:pt x="8703" y="552"/>
                  <a:pt x="8703" y="552"/>
                </a:cubicBezTo>
                <a:cubicBezTo>
                  <a:pt x="8703" y="744"/>
                  <a:pt x="8703" y="744"/>
                  <a:pt x="8703" y="744"/>
                </a:cubicBezTo>
                <a:cubicBezTo>
                  <a:pt x="8703" y="893"/>
                  <a:pt x="8778" y="929"/>
                  <a:pt x="8878" y="929"/>
                </a:cubicBezTo>
                <a:cubicBezTo>
                  <a:pt x="8962" y="929"/>
                  <a:pt x="9047" y="901"/>
                  <a:pt x="9110" y="861"/>
                </a:cubicBezTo>
                <a:cubicBezTo>
                  <a:pt x="9168" y="905"/>
                  <a:pt x="9247" y="929"/>
                  <a:pt x="9345" y="929"/>
                </a:cubicBezTo>
                <a:cubicBezTo>
                  <a:pt x="9483" y="929"/>
                  <a:pt x="9561" y="895"/>
                  <a:pt x="9616" y="865"/>
                </a:cubicBezTo>
                <a:cubicBezTo>
                  <a:pt x="9616" y="743"/>
                  <a:pt x="9616" y="743"/>
                  <a:pt x="9616" y="743"/>
                </a:cubicBezTo>
                <a:cubicBezTo>
                  <a:pt x="9557" y="743"/>
                  <a:pt x="9557" y="743"/>
                  <a:pt x="9557" y="743"/>
                </a:cubicBezTo>
                <a:cubicBezTo>
                  <a:pt x="9512" y="775"/>
                  <a:pt x="9452" y="799"/>
                  <a:pt x="9374" y="799"/>
                </a:cubicBezTo>
                <a:cubicBezTo>
                  <a:pt x="9267" y="799"/>
                  <a:pt x="9201" y="762"/>
                  <a:pt x="9192" y="630"/>
                </a:cubicBezTo>
                <a:cubicBezTo>
                  <a:pt x="9640" y="630"/>
                  <a:pt x="9640" y="630"/>
                  <a:pt x="9640" y="630"/>
                </a:cubicBezTo>
                <a:cubicBezTo>
                  <a:pt x="9640" y="623"/>
                  <a:pt x="9643" y="595"/>
                  <a:pt x="9643" y="573"/>
                </a:cubicBezTo>
                <a:close/>
                <a:moveTo>
                  <a:pt x="9194" y="518"/>
                </a:moveTo>
                <a:cubicBezTo>
                  <a:pt x="9209" y="395"/>
                  <a:pt x="9264" y="363"/>
                  <a:pt x="9331" y="363"/>
                </a:cubicBezTo>
                <a:cubicBezTo>
                  <a:pt x="9407" y="363"/>
                  <a:pt x="9449" y="401"/>
                  <a:pt x="9453" y="518"/>
                </a:cubicBezTo>
                <a:lnTo>
                  <a:pt x="9194" y="518"/>
                </a:lnTo>
                <a:close/>
                <a:moveTo>
                  <a:pt x="6409" y="248"/>
                </a:moveTo>
                <a:cubicBezTo>
                  <a:pt x="6423" y="248"/>
                  <a:pt x="6438" y="250"/>
                  <a:pt x="6451" y="254"/>
                </a:cubicBezTo>
                <a:cubicBezTo>
                  <a:pt x="6451" y="400"/>
                  <a:pt x="6451" y="400"/>
                  <a:pt x="6451" y="400"/>
                </a:cubicBezTo>
                <a:cubicBezTo>
                  <a:pt x="6418" y="400"/>
                  <a:pt x="6418" y="400"/>
                  <a:pt x="6418" y="400"/>
                </a:cubicBezTo>
                <a:cubicBezTo>
                  <a:pt x="6323" y="400"/>
                  <a:pt x="6256" y="420"/>
                  <a:pt x="6219" y="439"/>
                </a:cubicBezTo>
                <a:cubicBezTo>
                  <a:pt x="6219" y="913"/>
                  <a:pt x="6219" y="913"/>
                  <a:pt x="6219" y="913"/>
                </a:cubicBezTo>
                <a:cubicBezTo>
                  <a:pt x="6037" y="913"/>
                  <a:pt x="6037" y="913"/>
                  <a:pt x="6037" y="913"/>
                </a:cubicBezTo>
                <a:cubicBezTo>
                  <a:pt x="6037" y="264"/>
                  <a:pt x="6037" y="264"/>
                  <a:pt x="6037" y="264"/>
                </a:cubicBezTo>
                <a:cubicBezTo>
                  <a:pt x="6157" y="264"/>
                  <a:pt x="6157" y="264"/>
                  <a:pt x="6157" y="264"/>
                </a:cubicBezTo>
                <a:cubicBezTo>
                  <a:pt x="6190" y="264"/>
                  <a:pt x="6210" y="265"/>
                  <a:pt x="6216" y="331"/>
                </a:cubicBezTo>
                <a:cubicBezTo>
                  <a:pt x="6260" y="287"/>
                  <a:pt x="6323" y="248"/>
                  <a:pt x="6409" y="248"/>
                </a:cubicBezTo>
                <a:close/>
                <a:moveTo>
                  <a:pt x="7908" y="125"/>
                </a:moveTo>
                <a:cubicBezTo>
                  <a:pt x="7908" y="70"/>
                  <a:pt x="7955" y="26"/>
                  <a:pt x="8013" y="26"/>
                </a:cubicBezTo>
                <a:cubicBezTo>
                  <a:pt x="8071" y="26"/>
                  <a:pt x="8118" y="70"/>
                  <a:pt x="8118" y="125"/>
                </a:cubicBezTo>
                <a:cubicBezTo>
                  <a:pt x="8118" y="179"/>
                  <a:pt x="8071" y="222"/>
                  <a:pt x="8013" y="222"/>
                </a:cubicBezTo>
                <a:cubicBezTo>
                  <a:pt x="7955" y="222"/>
                  <a:pt x="7908" y="179"/>
                  <a:pt x="7908" y="125"/>
                </a:cubicBezTo>
                <a:close/>
                <a:moveTo>
                  <a:pt x="5768" y="274"/>
                </a:moveTo>
                <a:cubicBezTo>
                  <a:pt x="5725" y="257"/>
                  <a:pt x="5678" y="247"/>
                  <a:pt x="5629" y="247"/>
                </a:cubicBezTo>
                <a:cubicBezTo>
                  <a:pt x="5616" y="247"/>
                  <a:pt x="5604" y="248"/>
                  <a:pt x="5592" y="249"/>
                </a:cubicBezTo>
                <a:cubicBezTo>
                  <a:pt x="5548" y="306"/>
                  <a:pt x="5523" y="375"/>
                  <a:pt x="5523" y="451"/>
                </a:cubicBezTo>
                <a:cubicBezTo>
                  <a:pt x="5523" y="592"/>
                  <a:pt x="5613" y="714"/>
                  <a:pt x="5741" y="766"/>
                </a:cubicBezTo>
                <a:cubicBezTo>
                  <a:pt x="5709" y="787"/>
                  <a:pt x="5670" y="800"/>
                  <a:pt x="5629" y="800"/>
                </a:cubicBezTo>
                <a:cubicBezTo>
                  <a:pt x="5515" y="800"/>
                  <a:pt x="5423" y="705"/>
                  <a:pt x="5423" y="589"/>
                </a:cubicBezTo>
                <a:cubicBezTo>
                  <a:pt x="5423" y="539"/>
                  <a:pt x="5440" y="493"/>
                  <a:pt x="5469" y="457"/>
                </a:cubicBezTo>
                <a:cubicBezTo>
                  <a:pt x="5469" y="403"/>
                  <a:pt x="5489" y="306"/>
                  <a:pt x="5519" y="264"/>
                </a:cubicBezTo>
                <a:cubicBezTo>
                  <a:pt x="5374" y="309"/>
                  <a:pt x="5273" y="440"/>
                  <a:pt x="5273" y="589"/>
                </a:cubicBezTo>
                <a:cubicBezTo>
                  <a:pt x="5273" y="779"/>
                  <a:pt x="5435" y="931"/>
                  <a:pt x="5629" y="931"/>
                </a:cubicBezTo>
                <a:cubicBezTo>
                  <a:pt x="5823" y="931"/>
                  <a:pt x="5986" y="779"/>
                  <a:pt x="5986" y="589"/>
                </a:cubicBezTo>
                <a:cubicBezTo>
                  <a:pt x="5986" y="448"/>
                  <a:pt x="5896" y="326"/>
                  <a:pt x="5768" y="274"/>
                </a:cubicBezTo>
                <a:close/>
                <a:moveTo>
                  <a:pt x="5825" y="654"/>
                </a:moveTo>
                <a:cubicBezTo>
                  <a:pt x="5738" y="629"/>
                  <a:pt x="5674" y="548"/>
                  <a:pt x="5674" y="451"/>
                </a:cubicBezTo>
                <a:cubicBezTo>
                  <a:pt x="5674" y="429"/>
                  <a:pt x="5677" y="407"/>
                  <a:pt x="5684" y="387"/>
                </a:cubicBezTo>
                <a:cubicBezTo>
                  <a:pt x="5771" y="411"/>
                  <a:pt x="5835" y="492"/>
                  <a:pt x="5835" y="589"/>
                </a:cubicBezTo>
                <a:cubicBezTo>
                  <a:pt x="5835" y="612"/>
                  <a:pt x="5831" y="633"/>
                  <a:pt x="5825" y="654"/>
                </a:cubicBezTo>
                <a:close/>
                <a:moveTo>
                  <a:pt x="4105" y="713"/>
                </a:moveTo>
                <a:cubicBezTo>
                  <a:pt x="4105" y="844"/>
                  <a:pt x="4014" y="929"/>
                  <a:pt x="3803" y="929"/>
                </a:cubicBezTo>
                <a:cubicBezTo>
                  <a:pt x="3677" y="929"/>
                  <a:pt x="3608" y="911"/>
                  <a:pt x="3551" y="894"/>
                </a:cubicBezTo>
                <a:cubicBezTo>
                  <a:pt x="3551" y="744"/>
                  <a:pt x="3551" y="744"/>
                  <a:pt x="3551" y="744"/>
                </a:cubicBezTo>
                <a:cubicBezTo>
                  <a:pt x="3663" y="744"/>
                  <a:pt x="3663" y="744"/>
                  <a:pt x="3663" y="744"/>
                </a:cubicBezTo>
                <a:cubicBezTo>
                  <a:pt x="3678" y="791"/>
                  <a:pt x="3741" y="820"/>
                  <a:pt x="3802" y="820"/>
                </a:cubicBezTo>
                <a:cubicBezTo>
                  <a:pt x="3876" y="820"/>
                  <a:pt x="3921" y="790"/>
                  <a:pt x="3921" y="741"/>
                </a:cubicBezTo>
                <a:cubicBezTo>
                  <a:pt x="3921" y="692"/>
                  <a:pt x="3891" y="671"/>
                  <a:pt x="3779" y="656"/>
                </a:cubicBezTo>
                <a:cubicBezTo>
                  <a:pt x="3629" y="636"/>
                  <a:pt x="3559" y="586"/>
                  <a:pt x="3559" y="455"/>
                </a:cubicBezTo>
                <a:cubicBezTo>
                  <a:pt x="3559" y="323"/>
                  <a:pt x="3665" y="247"/>
                  <a:pt x="3843" y="247"/>
                </a:cubicBezTo>
                <a:cubicBezTo>
                  <a:pt x="3952" y="247"/>
                  <a:pt x="4026" y="258"/>
                  <a:pt x="4081" y="276"/>
                </a:cubicBezTo>
                <a:cubicBezTo>
                  <a:pt x="4081" y="424"/>
                  <a:pt x="4081" y="424"/>
                  <a:pt x="4081" y="424"/>
                </a:cubicBezTo>
                <a:cubicBezTo>
                  <a:pt x="3974" y="424"/>
                  <a:pt x="3974" y="424"/>
                  <a:pt x="3974" y="424"/>
                </a:cubicBezTo>
                <a:cubicBezTo>
                  <a:pt x="3952" y="384"/>
                  <a:pt x="3909" y="359"/>
                  <a:pt x="3836" y="359"/>
                </a:cubicBezTo>
                <a:cubicBezTo>
                  <a:pt x="3765" y="359"/>
                  <a:pt x="3725" y="387"/>
                  <a:pt x="3725" y="429"/>
                </a:cubicBezTo>
                <a:cubicBezTo>
                  <a:pt x="3725" y="469"/>
                  <a:pt x="3750" y="493"/>
                  <a:pt x="3868" y="510"/>
                </a:cubicBezTo>
                <a:cubicBezTo>
                  <a:pt x="4036" y="534"/>
                  <a:pt x="4105" y="579"/>
                  <a:pt x="4105" y="713"/>
                </a:cubicBezTo>
                <a:close/>
                <a:moveTo>
                  <a:pt x="5291" y="155"/>
                </a:moveTo>
                <a:cubicBezTo>
                  <a:pt x="5082" y="930"/>
                  <a:pt x="5082" y="930"/>
                  <a:pt x="5082" y="930"/>
                </a:cubicBezTo>
                <a:cubicBezTo>
                  <a:pt x="4848" y="930"/>
                  <a:pt x="4848" y="930"/>
                  <a:pt x="4848" y="930"/>
                </a:cubicBezTo>
                <a:cubicBezTo>
                  <a:pt x="4699" y="353"/>
                  <a:pt x="4699" y="353"/>
                  <a:pt x="4699" y="353"/>
                </a:cubicBezTo>
                <a:cubicBezTo>
                  <a:pt x="4696" y="353"/>
                  <a:pt x="4696" y="353"/>
                  <a:pt x="4696" y="353"/>
                </a:cubicBezTo>
                <a:cubicBezTo>
                  <a:pt x="4546" y="930"/>
                  <a:pt x="4546" y="930"/>
                  <a:pt x="4546" y="930"/>
                </a:cubicBezTo>
                <a:cubicBezTo>
                  <a:pt x="4312" y="930"/>
                  <a:pt x="4312" y="930"/>
                  <a:pt x="4312" y="930"/>
                </a:cubicBezTo>
                <a:cubicBezTo>
                  <a:pt x="4113" y="150"/>
                  <a:pt x="4113" y="150"/>
                  <a:pt x="4113" y="150"/>
                </a:cubicBezTo>
                <a:cubicBezTo>
                  <a:pt x="4105" y="130"/>
                  <a:pt x="4088" y="114"/>
                  <a:pt x="4068" y="114"/>
                </a:cubicBezTo>
                <a:cubicBezTo>
                  <a:pt x="4045" y="114"/>
                  <a:pt x="4045" y="114"/>
                  <a:pt x="4045" y="114"/>
                </a:cubicBezTo>
                <a:cubicBezTo>
                  <a:pt x="4045" y="0"/>
                  <a:pt x="4045" y="0"/>
                  <a:pt x="4045" y="0"/>
                </a:cubicBezTo>
                <a:cubicBezTo>
                  <a:pt x="4437" y="0"/>
                  <a:pt x="4437" y="0"/>
                  <a:pt x="4437" y="0"/>
                </a:cubicBezTo>
                <a:cubicBezTo>
                  <a:pt x="4437" y="114"/>
                  <a:pt x="4437" y="114"/>
                  <a:pt x="4437" y="114"/>
                </a:cubicBezTo>
                <a:cubicBezTo>
                  <a:pt x="4322" y="114"/>
                  <a:pt x="4322" y="114"/>
                  <a:pt x="4322" y="114"/>
                </a:cubicBezTo>
                <a:cubicBezTo>
                  <a:pt x="4457" y="690"/>
                  <a:pt x="4457" y="690"/>
                  <a:pt x="4457" y="690"/>
                </a:cubicBezTo>
                <a:cubicBezTo>
                  <a:pt x="4460" y="690"/>
                  <a:pt x="4460" y="690"/>
                  <a:pt x="4460" y="690"/>
                </a:cubicBezTo>
                <a:cubicBezTo>
                  <a:pt x="4640" y="0"/>
                  <a:pt x="4640" y="0"/>
                  <a:pt x="4640" y="0"/>
                </a:cubicBezTo>
                <a:cubicBezTo>
                  <a:pt x="4804" y="0"/>
                  <a:pt x="4804" y="0"/>
                  <a:pt x="4804" y="0"/>
                </a:cubicBezTo>
                <a:cubicBezTo>
                  <a:pt x="4982" y="690"/>
                  <a:pt x="4982" y="690"/>
                  <a:pt x="4982" y="690"/>
                </a:cubicBezTo>
                <a:cubicBezTo>
                  <a:pt x="4985" y="690"/>
                  <a:pt x="4985" y="690"/>
                  <a:pt x="4985" y="690"/>
                </a:cubicBezTo>
                <a:cubicBezTo>
                  <a:pt x="5107" y="204"/>
                  <a:pt x="5107" y="204"/>
                  <a:pt x="5107" y="204"/>
                </a:cubicBezTo>
                <a:cubicBezTo>
                  <a:pt x="5128" y="146"/>
                  <a:pt x="5114" y="114"/>
                  <a:pt x="5060" y="114"/>
                </a:cubicBezTo>
                <a:cubicBezTo>
                  <a:pt x="5009" y="114"/>
                  <a:pt x="5009" y="114"/>
                  <a:pt x="5009" y="114"/>
                </a:cubicBezTo>
                <a:cubicBezTo>
                  <a:pt x="5009" y="0"/>
                  <a:pt x="5009" y="0"/>
                  <a:pt x="5009" y="0"/>
                </a:cubicBezTo>
                <a:cubicBezTo>
                  <a:pt x="5363" y="0"/>
                  <a:pt x="5363" y="0"/>
                  <a:pt x="5363" y="0"/>
                </a:cubicBezTo>
                <a:cubicBezTo>
                  <a:pt x="5363" y="114"/>
                  <a:pt x="5363" y="114"/>
                  <a:pt x="5363" y="114"/>
                </a:cubicBezTo>
                <a:cubicBezTo>
                  <a:pt x="5343" y="114"/>
                  <a:pt x="5343" y="114"/>
                  <a:pt x="5343" y="114"/>
                </a:cubicBezTo>
                <a:cubicBezTo>
                  <a:pt x="5320" y="114"/>
                  <a:pt x="5299" y="131"/>
                  <a:pt x="5291" y="155"/>
                </a:cubicBezTo>
                <a:close/>
                <a:moveTo>
                  <a:pt x="2509" y="247"/>
                </a:moveTo>
                <a:cubicBezTo>
                  <a:pt x="2317" y="247"/>
                  <a:pt x="2172" y="378"/>
                  <a:pt x="2172" y="592"/>
                </a:cubicBezTo>
                <a:cubicBezTo>
                  <a:pt x="2172" y="672"/>
                  <a:pt x="2190" y="740"/>
                  <a:pt x="2225" y="794"/>
                </a:cubicBezTo>
                <a:cubicBezTo>
                  <a:pt x="2201" y="801"/>
                  <a:pt x="2175" y="806"/>
                  <a:pt x="2148" y="806"/>
                </a:cubicBezTo>
                <a:cubicBezTo>
                  <a:pt x="2097" y="806"/>
                  <a:pt x="2068" y="792"/>
                  <a:pt x="2062" y="745"/>
                </a:cubicBezTo>
                <a:cubicBezTo>
                  <a:pt x="2062" y="702"/>
                  <a:pt x="2062" y="702"/>
                  <a:pt x="2062" y="702"/>
                </a:cubicBezTo>
                <a:cubicBezTo>
                  <a:pt x="2062" y="264"/>
                  <a:pt x="2062" y="264"/>
                  <a:pt x="2062" y="264"/>
                </a:cubicBezTo>
                <a:cubicBezTo>
                  <a:pt x="1880" y="264"/>
                  <a:pt x="1880" y="264"/>
                  <a:pt x="1880" y="264"/>
                </a:cubicBezTo>
                <a:cubicBezTo>
                  <a:pt x="1880" y="757"/>
                  <a:pt x="1880" y="757"/>
                  <a:pt x="1880" y="757"/>
                </a:cubicBezTo>
                <a:cubicBezTo>
                  <a:pt x="1837" y="773"/>
                  <a:pt x="1783" y="788"/>
                  <a:pt x="1723" y="788"/>
                </a:cubicBezTo>
                <a:cubicBezTo>
                  <a:pt x="1664" y="788"/>
                  <a:pt x="1638" y="768"/>
                  <a:pt x="1638" y="703"/>
                </a:cubicBezTo>
                <a:cubicBezTo>
                  <a:pt x="1638" y="627"/>
                  <a:pt x="1638" y="627"/>
                  <a:pt x="1638" y="627"/>
                </a:cubicBezTo>
                <a:cubicBezTo>
                  <a:pt x="1638" y="627"/>
                  <a:pt x="1638" y="627"/>
                  <a:pt x="1638" y="627"/>
                </a:cubicBezTo>
                <a:cubicBezTo>
                  <a:pt x="1638" y="264"/>
                  <a:pt x="1638" y="264"/>
                  <a:pt x="1638" y="264"/>
                </a:cubicBezTo>
                <a:cubicBezTo>
                  <a:pt x="1457" y="264"/>
                  <a:pt x="1457" y="264"/>
                  <a:pt x="1457" y="264"/>
                </a:cubicBezTo>
                <a:cubicBezTo>
                  <a:pt x="1457" y="752"/>
                  <a:pt x="1457" y="752"/>
                  <a:pt x="1457" y="752"/>
                </a:cubicBezTo>
                <a:cubicBezTo>
                  <a:pt x="1457" y="901"/>
                  <a:pt x="1543" y="931"/>
                  <a:pt x="1643" y="931"/>
                </a:cubicBezTo>
                <a:cubicBezTo>
                  <a:pt x="1724" y="931"/>
                  <a:pt x="1797" y="907"/>
                  <a:pt x="1857" y="871"/>
                </a:cubicBezTo>
                <a:cubicBezTo>
                  <a:pt x="1857" y="871"/>
                  <a:pt x="1857" y="871"/>
                  <a:pt x="1857" y="871"/>
                </a:cubicBezTo>
                <a:cubicBezTo>
                  <a:pt x="1857" y="871"/>
                  <a:pt x="1867" y="865"/>
                  <a:pt x="1898" y="845"/>
                </a:cubicBezTo>
                <a:cubicBezTo>
                  <a:pt x="1898" y="845"/>
                  <a:pt x="1898" y="845"/>
                  <a:pt x="1898" y="845"/>
                </a:cubicBezTo>
                <a:cubicBezTo>
                  <a:pt x="1926" y="910"/>
                  <a:pt x="1984" y="930"/>
                  <a:pt x="2056" y="930"/>
                </a:cubicBezTo>
                <a:cubicBezTo>
                  <a:pt x="2139" y="930"/>
                  <a:pt x="2225" y="901"/>
                  <a:pt x="2288" y="861"/>
                </a:cubicBezTo>
                <a:cubicBezTo>
                  <a:pt x="2346" y="906"/>
                  <a:pt x="2425" y="930"/>
                  <a:pt x="2523" y="930"/>
                </a:cubicBezTo>
                <a:cubicBezTo>
                  <a:pt x="2661" y="930"/>
                  <a:pt x="2739" y="895"/>
                  <a:pt x="2794" y="865"/>
                </a:cubicBezTo>
                <a:cubicBezTo>
                  <a:pt x="2794" y="743"/>
                  <a:pt x="2794" y="743"/>
                  <a:pt x="2794" y="743"/>
                </a:cubicBezTo>
                <a:cubicBezTo>
                  <a:pt x="2735" y="743"/>
                  <a:pt x="2735" y="743"/>
                  <a:pt x="2735" y="743"/>
                </a:cubicBezTo>
                <a:cubicBezTo>
                  <a:pt x="2690" y="775"/>
                  <a:pt x="2630" y="799"/>
                  <a:pt x="2551" y="799"/>
                </a:cubicBezTo>
                <a:cubicBezTo>
                  <a:pt x="2445" y="799"/>
                  <a:pt x="2379" y="762"/>
                  <a:pt x="2369" y="630"/>
                </a:cubicBezTo>
                <a:cubicBezTo>
                  <a:pt x="2818" y="630"/>
                  <a:pt x="2818" y="630"/>
                  <a:pt x="2818" y="630"/>
                </a:cubicBezTo>
                <a:cubicBezTo>
                  <a:pt x="2818" y="624"/>
                  <a:pt x="2821" y="596"/>
                  <a:pt x="2821" y="573"/>
                </a:cubicBezTo>
                <a:cubicBezTo>
                  <a:pt x="2821" y="354"/>
                  <a:pt x="2712" y="247"/>
                  <a:pt x="2509" y="247"/>
                </a:cubicBezTo>
                <a:close/>
                <a:moveTo>
                  <a:pt x="2372" y="518"/>
                </a:moveTo>
                <a:cubicBezTo>
                  <a:pt x="2387" y="395"/>
                  <a:pt x="2442" y="363"/>
                  <a:pt x="2509" y="363"/>
                </a:cubicBezTo>
                <a:cubicBezTo>
                  <a:pt x="2584" y="363"/>
                  <a:pt x="2627" y="401"/>
                  <a:pt x="2631" y="518"/>
                </a:cubicBezTo>
                <a:lnTo>
                  <a:pt x="2372" y="518"/>
                </a:lnTo>
                <a:close/>
                <a:moveTo>
                  <a:pt x="7385" y="45"/>
                </a:moveTo>
                <a:cubicBezTo>
                  <a:pt x="7280" y="45"/>
                  <a:pt x="7280" y="45"/>
                  <a:pt x="7280" y="45"/>
                </a:cubicBezTo>
                <a:cubicBezTo>
                  <a:pt x="7280" y="301"/>
                  <a:pt x="7280" y="301"/>
                  <a:pt x="7280" y="301"/>
                </a:cubicBezTo>
                <a:cubicBezTo>
                  <a:pt x="7237" y="265"/>
                  <a:pt x="7187" y="248"/>
                  <a:pt x="7098" y="248"/>
                </a:cubicBezTo>
                <a:cubicBezTo>
                  <a:pt x="6950" y="248"/>
                  <a:pt x="6801" y="338"/>
                  <a:pt x="6801" y="599"/>
                </a:cubicBezTo>
                <a:cubicBezTo>
                  <a:pt x="6801" y="680"/>
                  <a:pt x="6818" y="746"/>
                  <a:pt x="6846" y="797"/>
                </a:cubicBezTo>
                <a:cubicBezTo>
                  <a:pt x="6825" y="803"/>
                  <a:pt x="6803" y="807"/>
                  <a:pt x="6780" y="807"/>
                </a:cubicBezTo>
                <a:cubicBezTo>
                  <a:pt x="6720" y="807"/>
                  <a:pt x="6691" y="788"/>
                  <a:pt x="6691" y="722"/>
                </a:cubicBezTo>
                <a:cubicBezTo>
                  <a:pt x="6691" y="552"/>
                  <a:pt x="6691" y="552"/>
                  <a:pt x="6691" y="552"/>
                </a:cubicBezTo>
                <a:cubicBezTo>
                  <a:pt x="6691" y="552"/>
                  <a:pt x="6691" y="552"/>
                  <a:pt x="6691" y="552"/>
                </a:cubicBezTo>
                <a:cubicBezTo>
                  <a:pt x="6691" y="149"/>
                  <a:pt x="6691" y="149"/>
                  <a:pt x="6691" y="149"/>
                </a:cubicBezTo>
                <a:cubicBezTo>
                  <a:pt x="6691" y="60"/>
                  <a:pt x="6680" y="45"/>
                  <a:pt x="6616" y="45"/>
                </a:cubicBezTo>
                <a:cubicBezTo>
                  <a:pt x="6511" y="45"/>
                  <a:pt x="6511" y="45"/>
                  <a:pt x="6511" y="45"/>
                </a:cubicBezTo>
                <a:cubicBezTo>
                  <a:pt x="6511" y="552"/>
                  <a:pt x="6511" y="552"/>
                  <a:pt x="6511" y="552"/>
                </a:cubicBezTo>
                <a:cubicBezTo>
                  <a:pt x="6511" y="724"/>
                  <a:pt x="6511" y="724"/>
                  <a:pt x="6511" y="724"/>
                </a:cubicBezTo>
                <a:cubicBezTo>
                  <a:pt x="6511" y="744"/>
                  <a:pt x="6511" y="744"/>
                  <a:pt x="6511" y="744"/>
                </a:cubicBezTo>
                <a:cubicBezTo>
                  <a:pt x="6511" y="894"/>
                  <a:pt x="6586" y="931"/>
                  <a:pt x="6687" y="931"/>
                </a:cubicBezTo>
                <a:cubicBezTo>
                  <a:pt x="6765" y="931"/>
                  <a:pt x="6844" y="906"/>
                  <a:pt x="6906" y="871"/>
                </a:cubicBezTo>
                <a:cubicBezTo>
                  <a:pt x="6953" y="911"/>
                  <a:pt x="7013" y="931"/>
                  <a:pt x="7080" y="931"/>
                </a:cubicBezTo>
                <a:cubicBezTo>
                  <a:pt x="7171" y="931"/>
                  <a:pt x="7238" y="894"/>
                  <a:pt x="7284" y="846"/>
                </a:cubicBezTo>
                <a:cubicBezTo>
                  <a:pt x="7292" y="908"/>
                  <a:pt x="7309" y="913"/>
                  <a:pt x="7339" y="913"/>
                </a:cubicBezTo>
                <a:cubicBezTo>
                  <a:pt x="7461" y="913"/>
                  <a:pt x="7461" y="913"/>
                  <a:pt x="7461" y="913"/>
                </a:cubicBezTo>
                <a:cubicBezTo>
                  <a:pt x="7461" y="149"/>
                  <a:pt x="7461" y="149"/>
                  <a:pt x="7461" y="149"/>
                </a:cubicBezTo>
                <a:cubicBezTo>
                  <a:pt x="7461" y="61"/>
                  <a:pt x="7450" y="45"/>
                  <a:pt x="7385" y="45"/>
                </a:cubicBezTo>
                <a:close/>
                <a:moveTo>
                  <a:pt x="7280" y="743"/>
                </a:moveTo>
                <a:cubicBezTo>
                  <a:pt x="7231" y="782"/>
                  <a:pt x="7192" y="801"/>
                  <a:pt x="7135" y="801"/>
                </a:cubicBezTo>
                <a:cubicBezTo>
                  <a:pt x="7042" y="801"/>
                  <a:pt x="6997" y="743"/>
                  <a:pt x="6997" y="590"/>
                </a:cubicBezTo>
                <a:cubicBezTo>
                  <a:pt x="6997" y="424"/>
                  <a:pt x="7078" y="386"/>
                  <a:pt x="7158" y="386"/>
                </a:cubicBezTo>
                <a:cubicBezTo>
                  <a:pt x="7211" y="386"/>
                  <a:pt x="7249" y="397"/>
                  <a:pt x="7280" y="419"/>
                </a:cubicBezTo>
                <a:lnTo>
                  <a:pt x="7280" y="743"/>
                </a:lnTo>
                <a:close/>
                <a:moveTo>
                  <a:pt x="3492" y="426"/>
                </a:moveTo>
                <a:cubicBezTo>
                  <a:pt x="3492" y="913"/>
                  <a:pt x="3492" y="913"/>
                  <a:pt x="3492" y="913"/>
                </a:cubicBezTo>
                <a:cubicBezTo>
                  <a:pt x="3311" y="913"/>
                  <a:pt x="3311" y="913"/>
                  <a:pt x="3311" y="913"/>
                </a:cubicBezTo>
                <a:cubicBezTo>
                  <a:pt x="3311" y="475"/>
                  <a:pt x="3311" y="475"/>
                  <a:pt x="3311" y="475"/>
                </a:cubicBezTo>
                <a:cubicBezTo>
                  <a:pt x="3311" y="409"/>
                  <a:pt x="3285" y="390"/>
                  <a:pt x="3226" y="390"/>
                </a:cubicBezTo>
                <a:cubicBezTo>
                  <a:pt x="3166" y="390"/>
                  <a:pt x="3112" y="405"/>
                  <a:pt x="3069" y="420"/>
                </a:cubicBezTo>
                <a:cubicBezTo>
                  <a:pt x="3069" y="913"/>
                  <a:pt x="3069" y="913"/>
                  <a:pt x="3069" y="913"/>
                </a:cubicBezTo>
                <a:cubicBezTo>
                  <a:pt x="2887" y="913"/>
                  <a:pt x="2887" y="913"/>
                  <a:pt x="2887" y="913"/>
                </a:cubicBezTo>
                <a:cubicBezTo>
                  <a:pt x="2887" y="263"/>
                  <a:pt x="2887" y="263"/>
                  <a:pt x="2887" y="263"/>
                </a:cubicBezTo>
                <a:cubicBezTo>
                  <a:pt x="3007" y="263"/>
                  <a:pt x="3007" y="263"/>
                  <a:pt x="3007" y="263"/>
                </a:cubicBezTo>
                <a:cubicBezTo>
                  <a:pt x="3040" y="263"/>
                  <a:pt x="3058" y="266"/>
                  <a:pt x="3066" y="323"/>
                </a:cubicBezTo>
                <a:cubicBezTo>
                  <a:pt x="3131" y="278"/>
                  <a:pt x="3213" y="247"/>
                  <a:pt x="3306" y="247"/>
                </a:cubicBezTo>
                <a:cubicBezTo>
                  <a:pt x="3406" y="247"/>
                  <a:pt x="3492" y="277"/>
                  <a:pt x="3492" y="426"/>
                </a:cubicBezTo>
                <a:close/>
              </a:path>
            </a:pathLst>
          </a:custGeom>
          <a:solidFill>
            <a:srgbClr val="006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013" dirty="0"/>
          </a:p>
        </p:txBody>
      </p:sp>
      <p:sp>
        <p:nvSpPr>
          <p:cNvPr id="10" name="Frame textbox 9  ">
            <a:extLst>
              <a:ext uri="{FF2B5EF4-FFF2-40B4-BE49-F238E27FC236}">
                <a16:creationId xmlns:a16="http://schemas.microsoft.com/office/drawing/2014/main" xmlns="" id="{5BAE8E5F-34A5-41B2-85C9-4BDCF21E6C5D}"/>
              </a:ext>
            </a:extLst>
          </p:cNvPr>
          <p:cNvSpPr txBox="1">
            <a:spLocks/>
          </p:cNvSpPr>
          <p:nvPr/>
        </p:nvSpPr>
        <p:spPr>
          <a:xfrm>
            <a:off x="450093" y="4830636"/>
            <a:ext cx="65676" cy="123111"/>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latin typeface="Arial" panose="020B0604020202020204" pitchFamily="34" charset="0"/>
              </a:rPr>
              <a:t>|</a:t>
            </a:r>
            <a:endParaRPr lang="nl-NL" sz="800" b="1" i="0" baseline="0" dirty="0">
              <a:latin typeface="Arial" panose="020B0604020202020204" pitchFamily="34" charset="0"/>
            </a:endParaRPr>
          </a:p>
        </p:txBody>
      </p:sp>
      <p:sp>
        <p:nvSpPr>
          <p:cNvPr id="11" name="Frame textbox 10  ">
            <a:extLst>
              <a:ext uri="{FF2B5EF4-FFF2-40B4-BE49-F238E27FC236}">
                <a16:creationId xmlns:a16="http://schemas.microsoft.com/office/drawing/2014/main" xmlns="" id="{0DF5692B-F274-42A1-AEB3-F2F94B1118D2}"/>
              </a:ext>
            </a:extLst>
          </p:cNvPr>
          <p:cNvSpPr txBox="1">
            <a:spLocks/>
          </p:cNvSpPr>
          <p:nvPr/>
        </p:nvSpPr>
        <p:spPr>
          <a:xfrm>
            <a:off x="1057730" y="4830479"/>
            <a:ext cx="65520" cy="123120"/>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latin typeface="Arial" panose="020B0604020202020204" pitchFamily="34" charset="0"/>
              </a:rPr>
              <a:t>|</a:t>
            </a:r>
            <a:endParaRPr lang="nl-NL" sz="800" b="1" i="0" baseline="0" dirty="0">
              <a:latin typeface="Arial" panose="020B0604020202020204" pitchFamily="34" charset="0"/>
            </a:endParaRPr>
          </a:p>
        </p:txBody>
      </p:sp>
      <p:sp>
        <p:nvSpPr>
          <p:cNvPr id="12" name="LS_Worldline  (JU-Free) ">
            <a:extLst>
              <a:ext uri="{FF2B5EF4-FFF2-40B4-BE49-F238E27FC236}">
                <a16:creationId xmlns:a16="http://schemas.microsoft.com/office/drawing/2014/main" xmlns="" id="{CF000D7A-A17F-449B-AA49-0473E7CA80A0}"/>
              </a:ext>
            </a:extLst>
          </p:cNvPr>
          <p:cNvSpPr txBox="1">
            <a:spLocks noChangeAspect="1"/>
          </p:cNvSpPr>
          <p:nvPr>
            <p:custDataLst>
              <p:custData r:id="rId10"/>
            </p:custDataLst>
          </p:nvPr>
        </p:nvSpPr>
        <p:spPr bwMode="auto">
          <a:xfrm>
            <a:off x="7640637" y="4704024"/>
            <a:ext cx="1285879" cy="224670"/>
          </a:xfrm>
          <a:custGeom>
            <a:avLst/>
            <a:gdLst>
              <a:gd name="T0" fmla="*/ 3107 w 5382"/>
              <a:gd name="T1" fmla="*/ 302 h 939"/>
              <a:gd name="T2" fmla="*/ 2692 w 5382"/>
              <a:gd name="T3" fmla="*/ 799 h 939"/>
              <a:gd name="T4" fmla="*/ 2544 w 5382"/>
              <a:gd name="T5" fmla="*/ 553 h 939"/>
              <a:gd name="T6" fmla="*/ 2471 w 5382"/>
              <a:gd name="T7" fmla="*/ 47 h 939"/>
              <a:gd name="T8" fmla="*/ 2371 w 5382"/>
              <a:gd name="T9" fmla="*/ 725 h 939"/>
              <a:gd name="T10" fmla="*/ 2749 w 5382"/>
              <a:gd name="T11" fmla="*/ 872 h 939"/>
              <a:gd name="T12" fmla="*/ 3164 w 5382"/>
              <a:gd name="T13" fmla="*/ 923 h 939"/>
              <a:gd name="T14" fmla="*/ 3208 w 5382"/>
              <a:gd name="T15" fmla="*/ 47 h 939"/>
              <a:gd name="T16" fmla="*/ 2837 w 5382"/>
              <a:gd name="T17" fmla="*/ 592 h 939"/>
              <a:gd name="T18" fmla="*/ 3107 w 5382"/>
              <a:gd name="T19" fmla="*/ 744 h 939"/>
              <a:gd name="T20" fmla="*/ 2313 w 5382"/>
              <a:gd name="T21" fmla="*/ 403 h 939"/>
              <a:gd name="T22" fmla="*/ 2090 w 5382"/>
              <a:gd name="T23" fmla="*/ 923 h 939"/>
              <a:gd name="T24" fmla="*/ 2031 w 5382"/>
              <a:gd name="T25" fmla="*/ 262 h 939"/>
              <a:gd name="T26" fmla="*/ 1657 w 5382"/>
              <a:gd name="T27" fmla="*/ 274 h 939"/>
              <a:gd name="T28" fmla="*/ 1420 w 5382"/>
              <a:gd name="T29" fmla="*/ 453 h 939"/>
              <a:gd name="T30" fmla="*/ 1323 w 5382"/>
              <a:gd name="T31" fmla="*/ 593 h 939"/>
              <a:gd name="T32" fmla="*/ 1176 w 5382"/>
              <a:gd name="T33" fmla="*/ 593 h 939"/>
              <a:gd name="T34" fmla="*/ 1657 w 5382"/>
              <a:gd name="T35" fmla="*/ 274 h 939"/>
              <a:gd name="T36" fmla="*/ 1576 w 5382"/>
              <a:gd name="T37" fmla="*/ 388 h 939"/>
              <a:gd name="T38" fmla="*/ 3714 w 5382"/>
              <a:gd name="T39" fmla="*/ 127 h 939"/>
              <a:gd name="T40" fmla="*/ 3815 w 5382"/>
              <a:gd name="T41" fmla="*/ 225 h 939"/>
              <a:gd name="T42" fmla="*/ 5083 w 5382"/>
              <a:gd name="T43" fmla="*/ 249 h 939"/>
              <a:gd name="T44" fmla="*/ 4736 w 5382"/>
              <a:gd name="T45" fmla="*/ 811 h 939"/>
              <a:gd name="T46" fmla="*/ 4474 w 5382"/>
              <a:gd name="T47" fmla="*/ 244 h 939"/>
              <a:gd name="T48" fmla="*/ 4071 w 5382"/>
              <a:gd name="T49" fmla="*/ 262 h 939"/>
              <a:gd name="T50" fmla="*/ 3904 w 5382"/>
              <a:gd name="T51" fmla="*/ 708 h 939"/>
              <a:gd name="T52" fmla="*/ 3732 w 5382"/>
              <a:gd name="T53" fmla="*/ 262 h 939"/>
              <a:gd name="T54" fmla="*/ 3732 w 5382"/>
              <a:gd name="T55" fmla="*/ 730 h 939"/>
              <a:gd name="T56" fmla="*/ 3562 w 5382"/>
              <a:gd name="T57" fmla="*/ 726 h 939"/>
              <a:gd name="T58" fmla="*/ 3390 w 5382"/>
              <a:gd name="T59" fmla="*/ 47 h 939"/>
              <a:gd name="T60" fmla="*/ 3390 w 5382"/>
              <a:gd name="T61" fmla="*/ 748 h 939"/>
              <a:gd name="T62" fmla="*/ 3900 w 5382"/>
              <a:gd name="T63" fmla="*/ 914 h 939"/>
              <a:gd name="T64" fmla="*/ 4246 w 5382"/>
              <a:gd name="T65" fmla="*/ 923 h 939"/>
              <a:gd name="T66" fmla="*/ 4479 w 5382"/>
              <a:gd name="T67" fmla="*/ 479 h 939"/>
              <a:gd name="T68" fmla="*/ 4479 w 5382"/>
              <a:gd name="T69" fmla="*/ 748 h 939"/>
              <a:gd name="T70" fmla="*/ 5096 w 5382"/>
              <a:gd name="T71" fmla="*/ 934 h 939"/>
              <a:gd name="T72" fmla="*/ 5300 w 5382"/>
              <a:gd name="T73" fmla="*/ 747 h 939"/>
              <a:gd name="T74" fmla="*/ 5380 w 5382"/>
              <a:gd name="T75" fmla="*/ 633 h 939"/>
              <a:gd name="T76" fmla="*/ 5083 w 5382"/>
              <a:gd name="T77" fmla="*/ 366 h 939"/>
              <a:gd name="T78" fmla="*/ 1197 w 5382"/>
              <a:gd name="T79" fmla="*/ 156 h 939"/>
              <a:gd name="T80" fmla="*/ 629 w 5382"/>
              <a:gd name="T81" fmla="*/ 354 h 939"/>
              <a:gd name="T82" fmla="*/ 255 w 5382"/>
              <a:gd name="T83" fmla="*/ 922 h 939"/>
              <a:gd name="T84" fmla="*/ 0 w 5382"/>
              <a:gd name="T85" fmla="*/ 115 h 939"/>
              <a:gd name="T86" fmla="*/ 376 w 5382"/>
              <a:gd name="T87" fmla="*/ 115 h 939"/>
              <a:gd name="T88" fmla="*/ 399 w 5382"/>
              <a:gd name="T89" fmla="*/ 693 h 939"/>
              <a:gd name="T90" fmla="*/ 901 w 5382"/>
              <a:gd name="T91" fmla="*/ 693 h 939"/>
              <a:gd name="T92" fmla="*/ 976 w 5382"/>
              <a:gd name="T93" fmla="*/ 115 h 939"/>
              <a:gd name="T94" fmla="*/ 1267 w 5382"/>
              <a:gd name="T95" fmla="*/ 0 h 939"/>
              <a:gd name="T96" fmla="*/ 1197 w 5382"/>
              <a:gd name="T97" fmla="*/ 15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2" h="939">
                <a:moveTo>
                  <a:pt x="3208" y="47"/>
                </a:moveTo>
                <a:cubicBezTo>
                  <a:pt x="3107" y="47"/>
                  <a:pt x="3107" y="47"/>
                  <a:pt x="3107" y="47"/>
                </a:cubicBezTo>
                <a:cubicBezTo>
                  <a:pt x="3107" y="302"/>
                  <a:pt x="3107" y="302"/>
                  <a:pt x="3107" y="302"/>
                </a:cubicBezTo>
                <a:cubicBezTo>
                  <a:pt x="3066" y="267"/>
                  <a:pt x="3018" y="245"/>
                  <a:pt x="2933" y="245"/>
                </a:cubicBezTo>
                <a:cubicBezTo>
                  <a:pt x="2791" y="245"/>
                  <a:pt x="2649" y="339"/>
                  <a:pt x="2649" y="601"/>
                </a:cubicBezTo>
                <a:cubicBezTo>
                  <a:pt x="2649" y="681"/>
                  <a:pt x="2664" y="747"/>
                  <a:pt x="2692" y="799"/>
                </a:cubicBezTo>
                <a:cubicBezTo>
                  <a:pt x="2672" y="804"/>
                  <a:pt x="2650" y="808"/>
                  <a:pt x="2628" y="808"/>
                </a:cubicBezTo>
                <a:cubicBezTo>
                  <a:pt x="2571" y="808"/>
                  <a:pt x="2544" y="790"/>
                  <a:pt x="2544" y="724"/>
                </a:cubicBezTo>
                <a:cubicBezTo>
                  <a:pt x="2544" y="553"/>
                  <a:pt x="2544" y="553"/>
                  <a:pt x="2544" y="553"/>
                </a:cubicBezTo>
                <a:cubicBezTo>
                  <a:pt x="2543" y="553"/>
                  <a:pt x="2543" y="553"/>
                  <a:pt x="2543" y="553"/>
                </a:cubicBezTo>
                <a:cubicBezTo>
                  <a:pt x="2543" y="151"/>
                  <a:pt x="2543" y="151"/>
                  <a:pt x="2543" y="151"/>
                </a:cubicBezTo>
                <a:cubicBezTo>
                  <a:pt x="2543" y="62"/>
                  <a:pt x="2533" y="47"/>
                  <a:pt x="2471" y="47"/>
                </a:cubicBezTo>
                <a:cubicBezTo>
                  <a:pt x="2371" y="47"/>
                  <a:pt x="2371" y="47"/>
                  <a:pt x="2371" y="47"/>
                </a:cubicBezTo>
                <a:cubicBezTo>
                  <a:pt x="2371" y="553"/>
                  <a:pt x="2371" y="553"/>
                  <a:pt x="2371" y="553"/>
                </a:cubicBezTo>
                <a:cubicBezTo>
                  <a:pt x="2371" y="725"/>
                  <a:pt x="2371" y="725"/>
                  <a:pt x="2371" y="725"/>
                </a:cubicBezTo>
                <a:cubicBezTo>
                  <a:pt x="2371" y="746"/>
                  <a:pt x="2371" y="746"/>
                  <a:pt x="2371" y="746"/>
                </a:cubicBezTo>
                <a:cubicBezTo>
                  <a:pt x="2371" y="895"/>
                  <a:pt x="2443" y="932"/>
                  <a:pt x="2539" y="932"/>
                </a:cubicBezTo>
                <a:cubicBezTo>
                  <a:pt x="2614" y="932"/>
                  <a:pt x="2690" y="907"/>
                  <a:pt x="2749" y="872"/>
                </a:cubicBezTo>
                <a:cubicBezTo>
                  <a:pt x="2794" y="912"/>
                  <a:pt x="2852" y="932"/>
                  <a:pt x="2916" y="932"/>
                </a:cubicBezTo>
                <a:cubicBezTo>
                  <a:pt x="3003" y="932"/>
                  <a:pt x="3067" y="895"/>
                  <a:pt x="3111" y="847"/>
                </a:cubicBezTo>
                <a:cubicBezTo>
                  <a:pt x="3118" y="909"/>
                  <a:pt x="3135" y="923"/>
                  <a:pt x="3164" y="923"/>
                </a:cubicBezTo>
                <a:cubicBezTo>
                  <a:pt x="3280" y="923"/>
                  <a:pt x="3280" y="923"/>
                  <a:pt x="3280" y="923"/>
                </a:cubicBezTo>
                <a:cubicBezTo>
                  <a:pt x="3280" y="151"/>
                  <a:pt x="3280" y="151"/>
                  <a:pt x="3280" y="151"/>
                </a:cubicBezTo>
                <a:cubicBezTo>
                  <a:pt x="3280" y="63"/>
                  <a:pt x="3270" y="47"/>
                  <a:pt x="3208" y="47"/>
                </a:cubicBezTo>
                <a:close/>
                <a:moveTo>
                  <a:pt x="3107" y="744"/>
                </a:moveTo>
                <a:cubicBezTo>
                  <a:pt x="3060" y="783"/>
                  <a:pt x="3023" y="803"/>
                  <a:pt x="2968" y="803"/>
                </a:cubicBezTo>
                <a:cubicBezTo>
                  <a:pt x="2880" y="803"/>
                  <a:pt x="2837" y="744"/>
                  <a:pt x="2837" y="592"/>
                </a:cubicBezTo>
                <a:cubicBezTo>
                  <a:pt x="2837" y="426"/>
                  <a:pt x="2914" y="388"/>
                  <a:pt x="2990" y="388"/>
                </a:cubicBezTo>
                <a:cubicBezTo>
                  <a:pt x="3041" y="388"/>
                  <a:pt x="3078" y="399"/>
                  <a:pt x="3107" y="421"/>
                </a:cubicBezTo>
                <a:lnTo>
                  <a:pt x="3107" y="744"/>
                </a:lnTo>
                <a:close/>
                <a:moveTo>
                  <a:pt x="2273" y="250"/>
                </a:moveTo>
                <a:cubicBezTo>
                  <a:pt x="2287" y="250"/>
                  <a:pt x="2301" y="253"/>
                  <a:pt x="2313" y="257"/>
                </a:cubicBezTo>
                <a:cubicBezTo>
                  <a:pt x="2313" y="403"/>
                  <a:pt x="2313" y="403"/>
                  <a:pt x="2313" y="403"/>
                </a:cubicBezTo>
                <a:cubicBezTo>
                  <a:pt x="2282" y="403"/>
                  <a:pt x="2282" y="403"/>
                  <a:pt x="2282" y="403"/>
                </a:cubicBezTo>
                <a:cubicBezTo>
                  <a:pt x="2190" y="403"/>
                  <a:pt x="2126" y="423"/>
                  <a:pt x="2090" y="442"/>
                </a:cubicBezTo>
                <a:cubicBezTo>
                  <a:pt x="2090" y="923"/>
                  <a:pt x="2090" y="923"/>
                  <a:pt x="2090" y="923"/>
                </a:cubicBezTo>
                <a:cubicBezTo>
                  <a:pt x="1915" y="923"/>
                  <a:pt x="1915" y="923"/>
                  <a:pt x="1915" y="923"/>
                </a:cubicBezTo>
                <a:cubicBezTo>
                  <a:pt x="1915" y="262"/>
                  <a:pt x="1915" y="262"/>
                  <a:pt x="1915" y="262"/>
                </a:cubicBezTo>
                <a:cubicBezTo>
                  <a:pt x="2031" y="262"/>
                  <a:pt x="2031" y="262"/>
                  <a:pt x="2031" y="262"/>
                </a:cubicBezTo>
                <a:cubicBezTo>
                  <a:pt x="2062" y="262"/>
                  <a:pt x="2081" y="271"/>
                  <a:pt x="2088" y="337"/>
                </a:cubicBezTo>
                <a:cubicBezTo>
                  <a:pt x="2130" y="292"/>
                  <a:pt x="2190" y="250"/>
                  <a:pt x="2273" y="250"/>
                </a:cubicBezTo>
                <a:close/>
                <a:moveTo>
                  <a:pt x="1657" y="274"/>
                </a:moveTo>
                <a:cubicBezTo>
                  <a:pt x="1616" y="256"/>
                  <a:pt x="1570" y="246"/>
                  <a:pt x="1523" y="246"/>
                </a:cubicBezTo>
                <a:cubicBezTo>
                  <a:pt x="1511" y="246"/>
                  <a:pt x="1498" y="247"/>
                  <a:pt x="1487" y="248"/>
                </a:cubicBezTo>
                <a:cubicBezTo>
                  <a:pt x="1444" y="306"/>
                  <a:pt x="1420" y="376"/>
                  <a:pt x="1420" y="453"/>
                </a:cubicBezTo>
                <a:cubicBezTo>
                  <a:pt x="1420" y="596"/>
                  <a:pt x="1507" y="719"/>
                  <a:pt x="1631" y="772"/>
                </a:cubicBezTo>
                <a:cubicBezTo>
                  <a:pt x="1600" y="794"/>
                  <a:pt x="1563" y="807"/>
                  <a:pt x="1523" y="807"/>
                </a:cubicBezTo>
                <a:cubicBezTo>
                  <a:pt x="1412" y="807"/>
                  <a:pt x="1323" y="711"/>
                  <a:pt x="1323" y="593"/>
                </a:cubicBezTo>
                <a:cubicBezTo>
                  <a:pt x="1323" y="542"/>
                  <a:pt x="1340" y="495"/>
                  <a:pt x="1367" y="459"/>
                </a:cubicBezTo>
                <a:cubicBezTo>
                  <a:pt x="1367" y="405"/>
                  <a:pt x="1386" y="306"/>
                  <a:pt x="1415" y="264"/>
                </a:cubicBezTo>
                <a:cubicBezTo>
                  <a:pt x="1275" y="309"/>
                  <a:pt x="1176" y="441"/>
                  <a:pt x="1176" y="593"/>
                </a:cubicBezTo>
                <a:cubicBezTo>
                  <a:pt x="1176" y="785"/>
                  <a:pt x="1334" y="939"/>
                  <a:pt x="1523" y="939"/>
                </a:cubicBezTo>
                <a:cubicBezTo>
                  <a:pt x="1712" y="939"/>
                  <a:pt x="1869" y="785"/>
                  <a:pt x="1869" y="593"/>
                </a:cubicBezTo>
                <a:cubicBezTo>
                  <a:pt x="1869" y="450"/>
                  <a:pt x="1782" y="326"/>
                  <a:pt x="1657" y="274"/>
                </a:cubicBezTo>
                <a:close/>
                <a:moveTo>
                  <a:pt x="1713" y="658"/>
                </a:moveTo>
                <a:cubicBezTo>
                  <a:pt x="1628" y="633"/>
                  <a:pt x="1566" y="551"/>
                  <a:pt x="1566" y="453"/>
                </a:cubicBezTo>
                <a:cubicBezTo>
                  <a:pt x="1566" y="430"/>
                  <a:pt x="1570" y="408"/>
                  <a:pt x="1576" y="388"/>
                </a:cubicBezTo>
                <a:cubicBezTo>
                  <a:pt x="1661" y="412"/>
                  <a:pt x="1723" y="495"/>
                  <a:pt x="1723" y="593"/>
                </a:cubicBezTo>
                <a:cubicBezTo>
                  <a:pt x="1723" y="616"/>
                  <a:pt x="1719" y="638"/>
                  <a:pt x="1713" y="658"/>
                </a:cubicBezTo>
                <a:close/>
                <a:moveTo>
                  <a:pt x="3714" y="127"/>
                </a:moveTo>
                <a:cubicBezTo>
                  <a:pt x="3714" y="73"/>
                  <a:pt x="3759" y="28"/>
                  <a:pt x="3815" y="28"/>
                </a:cubicBezTo>
                <a:cubicBezTo>
                  <a:pt x="3871" y="28"/>
                  <a:pt x="3916" y="73"/>
                  <a:pt x="3916" y="127"/>
                </a:cubicBezTo>
                <a:cubicBezTo>
                  <a:pt x="3916" y="182"/>
                  <a:pt x="3871" y="225"/>
                  <a:pt x="3815" y="225"/>
                </a:cubicBezTo>
                <a:cubicBezTo>
                  <a:pt x="3759" y="225"/>
                  <a:pt x="3714" y="182"/>
                  <a:pt x="3714" y="127"/>
                </a:cubicBezTo>
                <a:close/>
                <a:moveTo>
                  <a:pt x="5382" y="576"/>
                </a:moveTo>
                <a:cubicBezTo>
                  <a:pt x="5382" y="357"/>
                  <a:pt x="5278" y="249"/>
                  <a:pt x="5083" y="249"/>
                </a:cubicBezTo>
                <a:cubicBezTo>
                  <a:pt x="4898" y="249"/>
                  <a:pt x="4758" y="381"/>
                  <a:pt x="4758" y="595"/>
                </a:cubicBezTo>
                <a:cubicBezTo>
                  <a:pt x="4758" y="676"/>
                  <a:pt x="4776" y="744"/>
                  <a:pt x="4810" y="798"/>
                </a:cubicBezTo>
                <a:cubicBezTo>
                  <a:pt x="4786" y="805"/>
                  <a:pt x="4761" y="811"/>
                  <a:pt x="4736" y="811"/>
                </a:cubicBezTo>
                <a:cubicBezTo>
                  <a:pt x="4686" y="811"/>
                  <a:pt x="4659" y="796"/>
                  <a:pt x="4653" y="749"/>
                </a:cubicBezTo>
                <a:cubicBezTo>
                  <a:pt x="4653" y="430"/>
                  <a:pt x="4653" y="430"/>
                  <a:pt x="4653" y="430"/>
                </a:cubicBezTo>
                <a:cubicBezTo>
                  <a:pt x="4653" y="281"/>
                  <a:pt x="4571" y="244"/>
                  <a:pt x="4474" y="244"/>
                </a:cubicBezTo>
                <a:cubicBezTo>
                  <a:pt x="4385" y="244"/>
                  <a:pt x="4305" y="281"/>
                  <a:pt x="4243" y="327"/>
                </a:cubicBezTo>
                <a:cubicBezTo>
                  <a:pt x="4236" y="270"/>
                  <a:pt x="4218" y="262"/>
                  <a:pt x="4187" y="262"/>
                </a:cubicBezTo>
                <a:cubicBezTo>
                  <a:pt x="4071" y="262"/>
                  <a:pt x="4071" y="262"/>
                  <a:pt x="4071" y="262"/>
                </a:cubicBezTo>
                <a:cubicBezTo>
                  <a:pt x="4071" y="775"/>
                  <a:pt x="4071" y="775"/>
                  <a:pt x="4071" y="775"/>
                </a:cubicBezTo>
                <a:cubicBezTo>
                  <a:pt x="4045" y="783"/>
                  <a:pt x="4018" y="790"/>
                  <a:pt x="3988" y="790"/>
                </a:cubicBezTo>
                <a:cubicBezTo>
                  <a:pt x="3932" y="790"/>
                  <a:pt x="3905" y="772"/>
                  <a:pt x="3904" y="708"/>
                </a:cubicBezTo>
                <a:cubicBezTo>
                  <a:pt x="3904" y="384"/>
                  <a:pt x="3904" y="384"/>
                  <a:pt x="3904" y="384"/>
                </a:cubicBezTo>
                <a:cubicBezTo>
                  <a:pt x="3904" y="283"/>
                  <a:pt x="3895" y="262"/>
                  <a:pt x="3835" y="262"/>
                </a:cubicBezTo>
                <a:cubicBezTo>
                  <a:pt x="3732" y="262"/>
                  <a:pt x="3732" y="262"/>
                  <a:pt x="3732" y="262"/>
                </a:cubicBezTo>
                <a:cubicBezTo>
                  <a:pt x="3732" y="535"/>
                  <a:pt x="3732" y="535"/>
                  <a:pt x="3732" y="535"/>
                </a:cubicBezTo>
                <a:cubicBezTo>
                  <a:pt x="3732" y="728"/>
                  <a:pt x="3732" y="728"/>
                  <a:pt x="3732" y="728"/>
                </a:cubicBezTo>
                <a:cubicBezTo>
                  <a:pt x="3732" y="730"/>
                  <a:pt x="3732" y="730"/>
                  <a:pt x="3732" y="730"/>
                </a:cubicBezTo>
                <a:cubicBezTo>
                  <a:pt x="3732" y="794"/>
                  <a:pt x="3732" y="794"/>
                  <a:pt x="3732" y="794"/>
                </a:cubicBezTo>
                <a:cubicBezTo>
                  <a:pt x="3705" y="803"/>
                  <a:pt x="3676" y="811"/>
                  <a:pt x="3646" y="811"/>
                </a:cubicBezTo>
                <a:cubicBezTo>
                  <a:pt x="3589" y="811"/>
                  <a:pt x="3562" y="792"/>
                  <a:pt x="3562" y="726"/>
                </a:cubicBezTo>
                <a:cubicBezTo>
                  <a:pt x="3562" y="151"/>
                  <a:pt x="3562" y="151"/>
                  <a:pt x="3562" y="151"/>
                </a:cubicBezTo>
                <a:cubicBezTo>
                  <a:pt x="3562" y="62"/>
                  <a:pt x="3551" y="47"/>
                  <a:pt x="3489" y="47"/>
                </a:cubicBezTo>
                <a:cubicBezTo>
                  <a:pt x="3390" y="47"/>
                  <a:pt x="3390" y="47"/>
                  <a:pt x="3390" y="47"/>
                </a:cubicBezTo>
                <a:cubicBezTo>
                  <a:pt x="3390" y="556"/>
                  <a:pt x="3390" y="556"/>
                  <a:pt x="3390" y="556"/>
                </a:cubicBezTo>
                <a:cubicBezTo>
                  <a:pt x="3390" y="725"/>
                  <a:pt x="3390" y="725"/>
                  <a:pt x="3390" y="725"/>
                </a:cubicBezTo>
                <a:cubicBezTo>
                  <a:pt x="3390" y="748"/>
                  <a:pt x="3390" y="748"/>
                  <a:pt x="3390" y="748"/>
                </a:cubicBezTo>
                <a:cubicBezTo>
                  <a:pt x="3390" y="897"/>
                  <a:pt x="3461" y="934"/>
                  <a:pt x="3558" y="934"/>
                </a:cubicBezTo>
                <a:cubicBezTo>
                  <a:pt x="3635" y="934"/>
                  <a:pt x="3714" y="907"/>
                  <a:pt x="3774" y="871"/>
                </a:cubicBezTo>
                <a:cubicBezTo>
                  <a:pt x="3804" y="903"/>
                  <a:pt x="3848" y="914"/>
                  <a:pt x="3900" y="914"/>
                </a:cubicBezTo>
                <a:cubicBezTo>
                  <a:pt x="3959" y="914"/>
                  <a:pt x="4019" y="898"/>
                  <a:pt x="4071" y="874"/>
                </a:cubicBezTo>
                <a:cubicBezTo>
                  <a:pt x="4071" y="923"/>
                  <a:pt x="4071" y="923"/>
                  <a:pt x="4071" y="923"/>
                </a:cubicBezTo>
                <a:cubicBezTo>
                  <a:pt x="4246" y="923"/>
                  <a:pt x="4246" y="923"/>
                  <a:pt x="4246" y="923"/>
                </a:cubicBezTo>
                <a:cubicBezTo>
                  <a:pt x="4246" y="425"/>
                  <a:pt x="4246" y="425"/>
                  <a:pt x="4246" y="425"/>
                </a:cubicBezTo>
                <a:cubicBezTo>
                  <a:pt x="4288" y="409"/>
                  <a:pt x="4340" y="394"/>
                  <a:pt x="4397" y="394"/>
                </a:cubicBezTo>
                <a:cubicBezTo>
                  <a:pt x="4454" y="394"/>
                  <a:pt x="4479" y="414"/>
                  <a:pt x="4479" y="479"/>
                </a:cubicBezTo>
                <a:cubicBezTo>
                  <a:pt x="4479" y="556"/>
                  <a:pt x="4479" y="556"/>
                  <a:pt x="4479" y="556"/>
                </a:cubicBezTo>
                <a:cubicBezTo>
                  <a:pt x="4479" y="556"/>
                  <a:pt x="4479" y="556"/>
                  <a:pt x="4479" y="556"/>
                </a:cubicBezTo>
                <a:cubicBezTo>
                  <a:pt x="4479" y="748"/>
                  <a:pt x="4479" y="748"/>
                  <a:pt x="4479" y="748"/>
                </a:cubicBezTo>
                <a:cubicBezTo>
                  <a:pt x="4479" y="897"/>
                  <a:pt x="4551" y="934"/>
                  <a:pt x="4647" y="934"/>
                </a:cubicBezTo>
                <a:cubicBezTo>
                  <a:pt x="4727" y="934"/>
                  <a:pt x="4809" y="905"/>
                  <a:pt x="4870" y="866"/>
                </a:cubicBezTo>
                <a:cubicBezTo>
                  <a:pt x="4926" y="910"/>
                  <a:pt x="5002" y="934"/>
                  <a:pt x="5096" y="934"/>
                </a:cubicBezTo>
                <a:cubicBezTo>
                  <a:pt x="5229" y="934"/>
                  <a:pt x="5304" y="900"/>
                  <a:pt x="5357" y="869"/>
                </a:cubicBezTo>
                <a:cubicBezTo>
                  <a:pt x="5357" y="747"/>
                  <a:pt x="5357" y="747"/>
                  <a:pt x="5357" y="747"/>
                </a:cubicBezTo>
                <a:cubicBezTo>
                  <a:pt x="5300" y="747"/>
                  <a:pt x="5300" y="747"/>
                  <a:pt x="5300" y="747"/>
                </a:cubicBezTo>
                <a:cubicBezTo>
                  <a:pt x="5257" y="779"/>
                  <a:pt x="5199" y="803"/>
                  <a:pt x="5123" y="803"/>
                </a:cubicBezTo>
                <a:cubicBezTo>
                  <a:pt x="5021" y="803"/>
                  <a:pt x="4957" y="766"/>
                  <a:pt x="4949" y="633"/>
                </a:cubicBezTo>
                <a:cubicBezTo>
                  <a:pt x="5380" y="633"/>
                  <a:pt x="5380" y="633"/>
                  <a:pt x="5380" y="633"/>
                </a:cubicBezTo>
                <a:cubicBezTo>
                  <a:pt x="5380" y="627"/>
                  <a:pt x="5382" y="599"/>
                  <a:pt x="5382" y="576"/>
                </a:cubicBezTo>
                <a:close/>
                <a:moveTo>
                  <a:pt x="4951" y="522"/>
                </a:moveTo>
                <a:cubicBezTo>
                  <a:pt x="4965" y="398"/>
                  <a:pt x="5018" y="366"/>
                  <a:pt x="5083" y="366"/>
                </a:cubicBezTo>
                <a:cubicBezTo>
                  <a:pt x="5155" y="366"/>
                  <a:pt x="5196" y="404"/>
                  <a:pt x="5200" y="522"/>
                </a:cubicBezTo>
                <a:lnTo>
                  <a:pt x="4951" y="522"/>
                </a:lnTo>
                <a:close/>
                <a:moveTo>
                  <a:pt x="1197" y="156"/>
                </a:moveTo>
                <a:cubicBezTo>
                  <a:pt x="999" y="922"/>
                  <a:pt x="999" y="922"/>
                  <a:pt x="999" y="922"/>
                </a:cubicBezTo>
                <a:cubicBezTo>
                  <a:pt x="770" y="922"/>
                  <a:pt x="770" y="922"/>
                  <a:pt x="770" y="922"/>
                </a:cubicBezTo>
                <a:cubicBezTo>
                  <a:pt x="629" y="354"/>
                  <a:pt x="629" y="354"/>
                  <a:pt x="629" y="354"/>
                </a:cubicBezTo>
                <a:cubicBezTo>
                  <a:pt x="626" y="354"/>
                  <a:pt x="626" y="354"/>
                  <a:pt x="626" y="354"/>
                </a:cubicBezTo>
                <a:cubicBezTo>
                  <a:pt x="483" y="922"/>
                  <a:pt x="483" y="922"/>
                  <a:pt x="483" y="922"/>
                </a:cubicBezTo>
                <a:cubicBezTo>
                  <a:pt x="255" y="922"/>
                  <a:pt x="255" y="922"/>
                  <a:pt x="255" y="922"/>
                </a:cubicBezTo>
                <a:cubicBezTo>
                  <a:pt x="65" y="151"/>
                  <a:pt x="65" y="151"/>
                  <a:pt x="65" y="151"/>
                </a:cubicBezTo>
                <a:cubicBezTo>
                  <a:pt x="57" y="131"/>
                  <a:pt x="41" y="115"/>
                  <a:pt x="21" y="115"/>
                </a:cubicBezTo>
                <a:cubicBezTo>
                  <a:pt x="0" y="115"/>
                  <a:pt x="0" y="115"/>
                  <a:pt x="0" y="115"/>
                </a:cubicBezTo>
                <a:cubicBezTo>
                  <a:pt x="0" y="0"/>
                  <a:pt x="0" y="0"/>
                  <a:pt x="0" y="0"/>
                </a:cubicBezTo>
                <a:cubicBezTo>
                  <a:pt x="376" y="0"/>
                  <a:pt x="376" y="0"/>
                  <a:pt x="376" y="0"/>
                </a:cubicBezTo>
                <a:cubicBezTo>
                  <a:pt x="376" y="115"/>
                  <a:pt x="376" y="115"/>
                  <a:pt x="376" y="115"/>
                </a:cubicBezTo>
                <a:cubicBezTo>
                  <a:pt x="266" y="115"/>
                  <a:pt x="266" y="115"/>
                  <a:pt x="266" y="115"/>
                </a:cubicBezTo>
                <a:cubicBezTo>
                  <a:pt x="396" y="693"/>
                  <a:pt x="396" y="693"/>
                  <a:pt x="396" y="693"/>
                </a:cubicBezTo>
                <a:cubicBezTo>
                  <a:pt x="399" y="693"/>
                  <a:pt x="399" y="693"/>
                  <a:pt x="399" y="693"/>
                </a:cubicBezTo>
                <a:cubicBezTo>
                  <a:pt x="572" y="0"/>
                  <a:pt x="572" y="0"/>
                  <a:pt x="572" y="0"/>
                </a:cubicBezTo>
                <a:cubicBezTo>
                  <a:pt x="730" y="0"/>
                  <a:pt x="730" y="0"/>
                  <a:pt x="730" y="0"/>
                </a:cubicBezTo>
                <a:cubicBezTo>
                  <a:pt x="901" y="693"/>
                  <a:pt x="901" y="693"/>
                  <a:pt x="901" y="693"/>
                </a:cubicBezTo>
                <a:cubicBezTo>
                  <a:pt x="904" y="693"/>
                  <a:pt x="904" y="693"/>
                  <a:pt x="904" y="693"/>
                </a:cubicBezTo>
                <a:cubicBezTo>
                  <a:pt x="1021" y="205"/>
                  <a:pt x="1021" y="205"/>
                  <a:pt x="1021" y="205"/>
                </a:cubicBezTo>
                <a:cubicBezTo>
                  <a:pt x="1041" y="147"/>
                  <a:pt x="1027" y="115"/>
                  <a:pt x="976" y="115"/>
                </a:cubicBezTo>
                <a:cubicBezTo>
                  <a:pt x="926" y="115"/>
                  <a:pt x="926" y="115"/>
                  <a:pt x="926" y="115"/>
                </a:cubicBezTo>
                <a:cubicBezTo>
                  <a:pt x="926" y="0"/>
                  <a:pt x="926" y="0"/>
                  <a:pt x="926" y="0"/>
                </a:cubicBezTo>
                <a:cubicBezTo>
                  <a:pt x="1267" y="0"/>
                  <a:pt x="1267" y="0"/>
                  <a:pt x="1267" y="0"/>
                </a:cubicBezTo>
                <a:cubicBezTo>
                  <a:pt x="1267" y="115"/>
                  <a:pt x="1267" y="115"/>
                  <a:pt x="1267" y="115"/>
                </a:cubicBezTo>
                <a:cubicBezTo>
                  <a:pt x="1248" y="115"/>
                  <a:pt x="1248" y="115"/>
                  <a:pt x="1248" y="115"/>
                </a:cubicBezTo>
                <a:cubicBezTo>
                  <a:pt x="1225" y="115"/>
                  <a:pt x="1205" y="132"/>
                  <a:pt x="1197" y="156"/>
                </a:cubicBezTo>
                <a:close/>
              </a:path>
            </a:pathLst>
          </a:custGeom>
          <a:solidFill>
            <a:srgbClr val="0066A1"/>
          </a:solidFill>
          <a:ln>
            <a:noFill/>
          </a:ln>
        </p:spPr>
        <p:txBody>
          <a:bodyPr vert="horz" wrap="square" lIns="91440" tIns="45720" rIns="91440" bIns="45720" numCol="1" anchor="t" anchorCtr="0" compatLnSpc="1">
            <a:prstTxWarp prst="textNoShape">
              <a:avLst/>
            </a:prstTxWarp>
          </a:bodyPr>
          <a:lstStyle>
            <a:lvl1pPr marL="270000" indent="-270000" algn="l" defTabSz="914400" rtl="0" eaLnBrk="1" latinLnBrk="0" hangingPunct="1">
              <a:spcBef>
                <a:spcPts val="0"/>
              </a:spcBef>
              <a:buFont typeface="Arial" pitchFamily="34" charset="0"/>
              <a:buChar char="•"/>
              <a:defRPr sz="2000" b="0" kern="1200">
                <a:solidFill>
                  <a:schemeClr val="tx1"/>
                </a:solidFill>
                <a:latin typeface="+mn-lt"/>
                <a:ea typeface="+mn-ea"/>
                <a:cs typeface="+mn-cs"/>
              </a:defRPr>
            </a:lvl1pPr>
            <a:lvl2pPr marL="540000" indent="-270000" algn="l" defTabSz="914400" rtl="0" eaLnBrk="1" latinLnBrk="0" hangingPunct="1">
              <a:spcBef>
                <a:spcPts val="0"/>
              </a:spcBef>
              <a:buFont typeface="Arial" pitchFamily="34" charset="0"/>
              <a:buChar char="•"/>
              <a:defRPr sz="1800" b="0" kern="1200">
                <a:solidFill>
                  <a:schemeClr val="tx1"/>
                </a:solidFill>
                <a:latin typeface="+mn-lt"/>
                <a:ea typeface="+mn-ea"/>
                <a:cs typeface="+mn-cs"/>
              </a:defRPr>
            </a:lvl2pPr>
            <a:lvl3pPr marL="810000" indent="-270000" algn="l" defTabSz="914400" rtl="0" eaLnBrk="1" latinLnBrk="0" hangingPunct="1">
              <a:spcBef>
                <a:spcPts val="0"/>
              </a:spcBef>
              <a:buFont typeface="Arial" pitchFamily="34" charset="0"/>
              <a:buChar char="•"/>
              <a:defRPr sz="1600" b="0" kern="1200" baseline="0">
                <a:solidFill>
                  <a:schemeClr val="tx1"/>
                </a:solidFill>
                <a:latin typeface="+mn-lt"/>
                <a:ea typeface="+mn-ea"/>
                <a:cs typeface="+mn-cs"/>
              </a:defRPr>
            </a:lvl3pPr>
            <a:lvl4pPr marL="0" indent="0" algn="l" defTabSz="914400" rtl="0" eaLnBrk="1" latinLnBrk="0" hangingPunct="1">
              <a:spcBef>
                <a:spcPts val="0"/>
              </a:spcBef>
              <a:buFont typeface="Aria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70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540000" indent="0" algn="l" defTabSz="914400" rtl="0" eaLnBrk="1" latinLnBrk="0" hangingPunct="1">
              <a:spcBef>
                <a:spcPts val="0"/>
              </a:spcBef>
              <a:buFont typeface="Arial" pitchFamily="34" charset="0"/>
              <a:buNone/>
              <a:defRPr sz="1800" kern="1200" baseline="0">
                <a:solidFill>
                  <a:schemeClr val="tx1"/>
                </a:solidFill>
                <a:latin typeface="+mn-lt"/>
                <a:ea typeface="+mn-ea"/>
                <a:cs typeface="+mn-cs"/>
              </a:defRPr>
            </a:lvl7pPr>
            <a:lvl8pPr marL="810000" indent="0" algn="l" defTabSz="914400" rtl="0" eaLnBrk="1" latinLnBrk="0" hangingPunct="1">
              <a:spcBef>
                <a:spcPts val="0"/>
              </a:spcBef>
              <a:buFont typeface="Arial" pitchFamily="34" charset="0"/>
              <a:buNone/>
              <a:defRPr sz="1600" kern="1200" baseline="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a:lstStyle>
          <a:p>
            <a:pPr marL="0" lvl="0" indent="0">
              <a:buFontTx/>
              <a:buNone/>
            </a:pPr>
            <a:r>
              <a:rPr lang="en-GB"/>
              <a:t> </a:t>
            </a:r>
            <a:endParaRPr lang="en-GB" dirty="0"/>
          </a:p>
        </p:txBody>
      </p:sp>
      <p:sp>
        <p:nvSpPr>
          <p:cNvPr id="13" name="LS_Santeos  (JU-Free) " hidden="1">
            <a:extLst>
              <a:ext uri="{FF2B5EF4-FFF2-40B4-BE49-F238E27FC236}">
                <a16:creationId xmlns:a16="http://schemas.microsoft.com/office/drawing/2014/main" xmlns="" id="{EAC84D00-01CC-4D2A-A6F6-50DD05AB79E9}"/>
              </a:ext>
            </a:extLst>
          </p:cNvPr>
          <p:cNvSpPr>
            <a:spLocks noChangeAspect="1"/>
          </p:cNvSpPr>
          <p:nvPr/>
        </p:nvSpPr>
        <p:spPr bwMode="auto">
          <a:xfrm>
            <a:off x="7857464" y="4722302"/>
            <a:ext cx="1071034" cy="288000"/>
          </a:xfrm>
          <a:custGeom>
            <a:avLst/>
            <a:gdLst>
              <a:gd name="T0" fmla="*/ 2049 w 4630"/>
              <a:gd name="T1" fmla="*/ 1233 h 1246"/>
              <a:gd name="T2" fmla="*/ 2105 w 4630"/>
              <a:gd name="T3" fmla="*/ 1209 h 1246"/>
              <a:gd name="T4" fmla="*/ 2051 w 4630"/>
              <a:gd name="T5" fmla="*/ 1121 h 1246"/>
              <a:gd name="T6" fmla="*/ 2387 w 4630"/>
              <a:gd name="T7" fmla="*/ 1051 h 1246"/>
              <a:gd name="T8" fmla="*/ 2329 w 4630"/>
              <a:gd name="T9" fmla="*/ 1073 h 1246"/>
              <a:gd name="T10" fmla="*/ 2256 w 4630"/>
              <a:gd name="T11" fmla="*/ 1139 h 1246"/>
              <a:gd name="T12" fmla="*/ 2365 w 4630"/>
              <a:gd name="T13" fmla="*/ 1214 h 1246"/>
              <a:gd name="T14" fmla="*/ 2359 w 4630"/>
              <a:gd name="T15" fmla="*/ 1190 h 1246"/>
              <a:gd name="T16" fmla="*/ 2331 w 4630"/>
              <a:gd name="T17" fmla="*/ 1154 h 1246"/>
              <a:gd name="T18" fmla="*/ 1909 w 4630"/>
              <a:gd name="T19" fmla="*/ 1242 h 1246"/>
              <a:gd name="T20" fmla="*/ 1772 w 4630"/>
              <a:gd name="T21" fmla="*/ 1242 h 1246"/>
              <a:gd name="T22" fmla="*/ 1950 w 4630"/>
              <a:gd name="T23" fmla="*/ 1071 h 1246"/>
              <a:gd name="T24" fmla="*/ 2082 w 4630"/>
              <a:gd name="T25" fmla="*/ 722 h 1246"/>
              <a:gd name="T26" fmla="*/ 1791 w 4630"/>
              <a:gd name="T27" fmla="*/ 319 h 1246"/>
              <a:gd name="T28" fmla="*/ 1439 w 4630"/>
              <a:gd name="T29" fmla="*/ 722 h 1246"/>
              <a:gd name="T30" fmla="*/ 4322 w 4630"/>
              <a:gd name="T31" fmla="*/ 869 h 1246"/>
              <a:gd name="T32" fmla="*/ 4362 w 4630"/>
              <a:gd name="T33" fmla="*/ 174 h 1246"/>
              <a:gd name="T34" fmla="*/ 4322 w 4630"/>
              <a:gd name="T35" fmla="*/ 869 h 1246"/>
              <a:gd name="T36" fmla="*/ 232 w 4630"/>
              <a:gd name="T37" fmla="*/ 591 h 1246"/>
              <a:gd name="T38" fmla="*/ 323 w 4630"/>
              <a:gd name="T39" fmla="*/ 442 h 1246"/>
              <a:gd name="T40" fmla="*/ 1362 w 4630"/>
              <a:gd name="T41" fmla="*/ 1197 h 1246"/>
              <a:gd name="T42" fmla="*/ 1474 w 4630"/>
              <a:gd name="T43" fmla="*/ 1206 h 1246"/>
              <a:gd name="T44" fmla="*/ 1519 w 4630"/>
              <a:gd name="T45" fmla="*/ 1061 h 1246"/>
              <a:gd name="T46" fmla="*/ 1400 w 4630"/>
              <a:gd name="T47" fmla="*/ 1121 h 1246"/>
              <a:gd name="T48" fmla="*/ 1065 w 4630"/>
              <a:gd name="T49" fmla="*/ 402 h 1246"/>
              <a:gd name="T50" fmla="*/ 1333 w 4630"/>
              <a:gd name="T51" fmla="*/ 754 h 1246"/>
              <a:gd name="T52" fmla="*/ 1065 w 4630"/>
              <a:gd name="T53" fmla="*/ 710 h 1246"/>
              <a:gd name="T54" fmla="*/ 2226 w 4630"/>
              <a:gd name="T55" fmla="*/ 0 h 1246"/>
              <a:gd name="T56" fmla="*/ 2572 w 4630"/>
              <a:gd name="T57" fmla="*/ 754 h 1246"/>
              <a:gd name="T58" fmla="*/ 3890 w 4630"/>
              <a:gd name="T59" fmla="*/ 965 h 1246"/>
              <a:gd name="T60" fmla="*/ 3664 w 4630"/>
              <a:gd name="T61" fmla="*/ 171 h 1246"/>
              <a:gd name="T62" fmla="*/ 3837 w 4630"/>
              <a:gd name="T63" fmla="*/ 526 h 1246"/>
              <a:gd name="T64" fmla="*/ 3746 w 4630"/>
              <a:gd name="T65" fmla="*/ 1190 h 1246"/>
              <a:gd name="T66" fmla="*/ 4035 w 4630"/>
              <a:gd name="T67" fmla="*/ 1105 h 1246"/>
              <a:gd name="T68" fmla="*/ 4170 w 4630"/>
              <a:gd name="T69" fmla="*/ 1173 h 1246"/>
              <a:gd name="T70" fmla="*/ 4025 w 4630"/>
              <a:gd name="T71" fmla="*/ 1049 h 1246"/>
              <a:gd name="T72" fmla="*/ 4053 w 4630"/>
              <a:gd name="T73" fmla="*/ 1083 h 1246"/>
              <a:gd name="T74" fmla="*/ 4215 w 4630"/>
              <a:gd name="T75" fmla="*/ 1197 h 1246"/>
              <a:gd name="T76" fmla="*/ 4326 w 4630"/>
              <a:gd name="T77" fmla="*/ 1206 h 1246"/>
              <a:gd name="T78" fmla="*/ 4371 w 4630"/>
              <a:gd name="T79" fmla="*/ 1061 h 1246"/>
              <a:gd name="T80" fmla="*/ 4252 w 4630"/>
              <a:gd name="T81" fmla="*/ 1121 h 1246"/>
              <a:gd name="T82" fmla="*/ 4482 w 4630"/>
              <a:gd name="T83" fmla="*/ 1182 h 1246"/>
              <a:gd name="T84" fmla="*/ 4453 w 4630"/>
              <a:gd name="T85" fmla="*/ 1135 h 1246"/>
              <a:gd name="T86" fmla="*/ 4558 w 4630"/>
              <a:gd name="T87" fmla="*/ 1085 h 1246"/>
              <a:gd name="T88" fmla="*/ 4600 w 4630"/>
              <a:gd name="T89" fmla="*/ 1146 h 1246"/>
              <a:gd name="T90" fmla="*/ 3550 w 4630"/>
              <a:gd name="T91" fmla="*/ 1123 h 1246"/>
              <a:gd name="T92" fmla="*/ 3603 w 4630"/>
              <a:gd name="T93" fmla="*/ 1036 h 1246"/>
              <a:gd name="T94" fmla="*/ 3045 w 4630"/>
              <a:gd name="T95" fmla="*/ 1187 h 1246"/>
              <a:gd name="T96" fmla="*/ 3111 w 4630"/>
              <a:gd name="T97" fmla="*/ 1155 h 1246"/>
              <a:gd name="T98" fmla="*/ 3177 w 4630"/>
              <a:gd name="T99" fmla="*/ 1097 h 1246"/>
              <a:gd name="T100" fmla="*/ 3167 w 4630"/>
              <a:gd name="T101" fmla="*/ 1126 h 1246"/>
              <a:gd name="T102" fmla="*/ 2581 w 4630"/>
              <a:gd name="T103" fmla="*/ 1189 h 1246"/>
              <a:gd name="T104" fmla="*/ 2673 w 4630"/>
              <a:gd name="T105" fmla="*/ 1039 h 1246"/>
              <a:gd name="T106" fmla="*/ 2668 w 4630"/>
              <a:gd name="T107" fmla="*/ 1203 h 1246"/>
              <a:gd name="T108" fmla="*/ 2792 w 4630"/>
              <a:gd name="T109" fmla="*/ 1082 h 1246"/>
              <a:gd name="T110" fmla="*/ 2771 w 4630"/>
              <a:gd name="T111" fmla="*/ 1073 h 1246"/>
              <a:gd name="T112" fmla="*/ 3307 w 4630"/>
              <a:gd name="T113" fmla="*/ 1049 h 1246"/>
              <a:gd name="T114" fmla="*/ 3455 w 4630"/>
              <a:gd name="T115" fmla="*/ 1188 h 1246"/>
              <a:gd name="T116" fmla="*/ 3457 w 4630"/>
              <a:gd name="T117" fmla="*/ 1154 h 1246"/>
              <a:gd name="T118" fmla="*/ 3386 w 4630"/>
              <a:gd name="T119" fmla="*/ 1080 h 1246"/>
              <a:gd name="T120" fmla="*/ 2945 w 4630"/>
              <a:gd name="T121" fmla="*/ 171 h 1246"/>
              <a:gd name="T122" fmla="*/ 3071 w 4630"/>
              <a:gd name="T123" fmla="*/ 45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30" h="1246">
                <a:moveTo>
                  <a:pt x="2170" y="1061"/>
                </a:moveTo>
                <a:cubicBezTo>
                  <a:pt x="2161" y="1052"/>
                  <a:pt x="2151" y="1046"/>
                  <a:pt x="2139" y="1042"/>
                </a:cubicBezTo>
                <a:cubicBezTo>
                  <a:pt x="2127" y="1038"/>
                  <a:pt x="2115" y="1036"/>
                  <a:pt x="2102" y="1036"/>
                </a:cubicBezTo>
                <a:cubicBezTo>
                  <a:pt x="2081" y="1036"/>
                  <a:pt x="2064" y="1040"/>
                  <a:pt x="2049" y="1049"/>
                </a:cubicBezTo>
                <a:cubicBezTo>
                  <a:pt x="2034" y="1058"/>
                  <a:pt x="2022" y="1071"/>
                  <a:pt x="2014" y="1086"/>
                </a:cubicBezTo>
                <a:cubicBezTo>
                  <a:pt x="2005" y="1102"/>
                  <a:pt x="2001" y="1121"/>
                  <a:pt x="2001" y="1142"/>
                </a:cubicBezTo>
                <a:cubicBezTo>
                  <a:pt x="2001" y="1163"/>
                  <a:pt x="2005" y="1181"/>
                  <a:pt x="2014" y="1197"/>
                </a:cubicBezTo>
                <a:cubicBezTo>
                  <a:pt x="2022" y="1213"/>
                  <a:pt x="2034" y="1225"/>
                  <a:pt x="2049" y="1233"/>
                </a:cubicBezTo>
                <a:cubicBezTo>
                  <a:pt x="2065" y="1242"/>
                  <a:pt x="2083" y="1246"/>
                  <a:pt x="2104" y="1246"/>
                </a:cubicBezTo>
                <a:cubicBezTo>
                  <a:pt x="2121" y="1246"/>
                  <a:pt x="2136" y="1244"/>
                  <a:pt x="2148" y="1239"/>
                </a:cubicBezTo>
                <a:cubicBezTo>
                  <a:pt x="2161" y="1234"/>
                  <a:pt x="2172" y="1227"/>
                  <a:pt x="2180" y="1219"/>
                </a:cubicBezTo>
                <a:cubicBezTo>
                  <a:pt x="2188" y="1210"/>
                  <a:pt x="2194" y="1199"/>
                  <a:pt x="2197" y="1188"/>
                </a:cubicBezTo>
                <a:cubicBezTo>
                  <a:pt x="2150" y="1183"/>
                  <a:pt x="2150" y="1183"/>
                  <a:pt x="2150" y="1183"/>
                </a:cubicBezTo>
                <a:cubicBezTo>
                  <a:pt x="2140" y="1197"/>
                  <a:pt x="2140" y="1197"/>
                  <a:pt x="2140" y="1197"/>
                </a:cubicBezTo>
                <a:cubicBezTo>
                  <a:pt x="2125" y="1206"/>
                  <a:pt x="2125" y="1206"/>
                  <a:pt x="2125" y="1206"/>
                </a:cubicBezTo>
                <a:cubicBezTo>
                  <a:pt x="2119" y="1208"/>
                  <a:pt x="2112" y="1209"/>
                  <a:pt x="2105" y="1209"/>
                </a:cubicBezTo>
                <a:cubicBezTo>
                  <a:pt x="2094" y="1209"/>
                  <a:pt x="2085" y="1207"/>
                  <a:pt x="2077" y="1202"/>
                </a:cubicBezTo>
                <a:cubicBezTo>
                  <a:pt x="2068" y="1198"/>
                  <a:pt x="2062" y="1191"/>
                  <a:pt x="2058" y="1183"/>
                </a:cubicBezTo>
                <a:cubicBezTo>
                  <a:pt x="2053" y="1175"/>
                  <a:pt x="2051" y="1165"/>
                  <a:pt x="2051" y="1154"/>
                </a:cubicBezTo>
                <a:cubicBezTo>
                  <a:pt x="2199" y="1154"/>
                  <a:pt x="2199" y="1154"/>
                  <a:pt x="2199" y="1154"/>
                </a:cubicBezTo>
                <a:cubicBezTo>
                  <a:pt x="2199" y="1139"/>
                  <a:pt x="2199" y="1139"/>
                  <a:pt x="2199" y="1139"/>
                </a:cubicBezTo>
                <a:cubicBezTo>
                  <a:pt x="2199" y="1121"/>
                  <a:pt x="2196" y="1106"/>
                  <a:pt x="2191" y="1093"/>
                </a:cubicBezTo>
                <a:cubicBezTo>
                  <a:pt x="2186" y="1080"/>
                  <a:pt x="2179" y="1069"/>
                  <a:pt x="2170" y="1061"/>
                </a:cubicBezTo>
                <a:close/>
                <a:moveTo>
                  <a:pt x="2051" y="1121"/>
                </a:moveTo>
                <a:cubicBezTo>
                  <a:pt x="2052" y="1113"/>
                  <a:pt x="2054" y="1106"/>
                  <a:pt x="2057" y="1099"/>
                </a:cubicBezTo>
                <a:cubicBezTo>
                  <a:pt x="2062" y="1091"/>
                  <a:pt x="2068" y="1085"/>
                  <a:pt x="2076" y="1080"/>
                </a:cubicBezTo>
                <a:cubicBezTo>
                  <a:pt x="2083" y="1076"/>
                  <a:pt x="2092" y="1073"/>
                  <a:pt x="2102" y="1073"/>
                </a:cubicBezTo>
                <a:cubicBezTo>
                  <a:pt x="2112" y="1073"/>
                  <a:pt x="2120" y="1075"/>
                  <a:pt x="2128" y="1080"/>
                </a:cubicBezTo>
                <a:cubicBezTo>
                  <a:pt x="2135" y="1084"/>
                  <a:pt x="2141" y="1089"/>
                  <a:pt x="2145" y="1097"/>
                </a:cubicBezTo>
                <a:cubicBezTo>
                  <a:pt x="2149" y="1104"/>
                  <a:pt x="2151" y="1112"/>
                  <a:pt x="2151" y="1121"/>
                </a:cubicBezTo>
                <a:lnTo>
                  <a:pt x="2051" y="1121"/>
                </a:lnTo>
                <a:close/>
                <a:moveTo>
                  <a:pt x="2387" y="1051"/>
                </a:moveTo>
                <a:cubicBezTo>
                  <a:pt x="2378" y="1045"/>
                  <a:pt x="2369" y="1042"/>
                  <a:pt x="2359" y="1039"/>
                </a:cubicBezTo>
                <a:cubicBezTo>
                  <a:pt x="2349" y="1037"/>
                  <a:pt x="2339" y="1036"/>
                  <a:pt x="2328" y="1036"/>
                </a:cubicBezTo>
                <a:cubicBezTo>
                  <a:pt x="2313" y="1036"/>
                  <a:pt x="2300" y="1038"/>
                  <a:pt x="2288" y="1042"/>
                </a:cubicBezTo>
                <a:cubicBezTo>
                  <a:pt x="2275" y="1046"/>
                  <a:pt x="2265" y="1053"/>
                  <a:pt x="2257" y="1061"/>
                </a:cubicBezTo>
                <a:cubicBezTo>
                  <a:pt x="2248" y="1069"/>
                  <a:pt x="2242" y="1080"/>
                  <a:pt x="2238" y="1092"/>
                </a:cubicBezTo>
                <a:cubicBezTo>
                  <a:pt x="2285" y="1099"/>
                  <a:pt x="2285" y="1099"/>
                  <a:pt x="2285" y="1099"/>
                </a:cubicBezTo>
                <a:cubicBezTo>
                  <a:pt x="2288" y="1092"/>
                  <a:pt x="2292" y="1085"/>
                  <a:pt x="2299" y="1080"/>
                </a:cubicBezTo>
                <a:cubicBezTo>
                  <a:pt x="2307" y="1075"/>
                  <a:pt x="2316" y="1073"/>
                  <a:pt x="2329" y="1073"/>
                </a:cubicBezTo>
                <a:cubicBezTo>
                  <a:pt x="2340" y="1073"/>
                  <a:pt x="2349" y="1075"/>
                  <a:pt x="2355" y="1081"/>
                </a:cubicBezTo>
                <a:cubicBezTo>
                  <a:pt x="2361" y="1086"/>
                  <a:pt x="2365" y="1094"/>
                  <a:pt x="2365" y="1104"/>
                </a:cubicBezTo>
                <a:cubicBezTo>
                  <a:pt x="2365" y="1105"/>
                  <a:pt x="2365" y="1105"/>
                  <a:pt x="2365" y="1105"/>
                </a:cubicBezTo>
                <a:cubicBezTo>
                  <a:pt x="2359" y="1115"/>
                  <a:pt x="2359" y="1115"/>
                  <a:pt x="2359" y="1115"/>
                </a:cubicBezTo>
                <a:cubicBezTo>
                  <a:pt x="2356" y="1117"/>
                  <a:pt x="2350" y="1119"/>
                  <a:pt x="2342" y="1120"/>
                </a:cubicBezTo>
                <a:cubicBezTo>
                  <a:pt x="2335" y="1121"/>
                  <a:pt x="2324" y="1122"/>
                  <a:pt x="2312" y="1123"/>
                </a:cubicBezTo>
                <a:cubicBezTo>
                  <a:pt x="2302" y="1124"/>
                  <a:pt x="2292" y="1126"/>
                  <a:pt x="2282" y="1128"/>
                </a:cubicBezTo>
                <a:cubicBezTo>
                  <a:pt x="2272" y="1131"/>
                  <a:pt x="2264" y="1134"/>
                  <a:pt x="2256" y="1139"/>
                </a:cubicBezTo>
                <a:cubicBezTo>
                  <a:pt x="2248" y="1143"/>
                  <a:pt x="2242" y="1149"/>
                  <a:pt x="2238" y="1157"/>
                </a:cubicBezTo>
                <a:cubicBezTo>
                  <a:pt x="2234" y="1164"/>
                  <a:pt x="2231" y="1174"/>
                  <a:pt x="2231" y="1185"/>
                </a:cubicBezTo>
                <a:cubicBezTo>
                  <a:pt x="2231" y="1198"/>
                  <a:pt x="2234" y="1210"/>
                  <a:pt x="2241" y="1219"/>
                </a:cubicBezTo>
                <a:cubicBezTo>
                  <a:pt x="2247" y="1228"/>
                  <a:pt x="2255" y="1235"/>
                  <a:pt x="2266" y="1239"/>
                </a:cubicBezTo>
                <a:cubicBezTo>
                  <a:pt x="2277" y="1244"/>
                  <a:pt x="2289" y="1246"/>
                  <a:pt x="2302" y="1246"/>
                </a:cubicBezTo>
                <a:cubicBezTo>
                  <a:pt x="2314" y="1246"/>
                  <a:pt x="2323" y="1245"/>
                  <a:pt x="2331" y="1242"/>
                </a:cubicBezTo>
                <a:cubicBezTo>
                  <a:pt x="2340" y="1239"/>
                  <a:pt x="2347" y="1235"/>
                  <a:pt x="2352" y="1230"/>
                </a:cubicBezTo>
                <a:cubicBezTo>
                  <a:pt x="2365" y="1214"/>
                  <a:pt x="2365" y="1214"/>
                  <a:pt x="2365" y="1214"/>
                </a:cubicBezTo>
                <a:cubicBezTo>
                  <a:pt x="2366" y="1214"/>
                  <a:pt x="2366" y="1214"/>
                  <a:pt x="2366" y="1214"/>
                </a:cubicBezTo>
                <a:cubicBezTo>
                  <a:pt x="2366" y="1242"/>
                  <a:pt x="2366" y="1242"/>
                  <a:pt x="2366" y="1242"/>
                </a:cubicBezTo>
                <a:cubicBezTo>
                  <a:pt x="2415" y="1242"/>
                  <a:pt x="2415" y="1242"/>
                  <a:pt x="2415" y="1242"/>
                </a:cubicBezTo>
                <a:cubicBezTo>
                  <a:pt x="2415" y="1106"/>
                  <a:pt x="2415" y="1106"/>
                  <a:pt x="2415" y="1106"/>
                </a:cubicBezTo>
                <a:cubicBezTo>
                  <a:pt x="2415" y="1092"/>
                  <a:pt x="2412" y="1081"/>
                  <a:pt x="2407" y="1072"/>
                </a:cubicBezTo>
                <a:cubicBezTo>
                  <a:pt x="2402" y="1063"/>
                  <a:pt x="2395" y="1056"/>
                  <a:pt x="2387" y="1051"/>
                </a:cubicBezTo>
                <a:close/>
                <a:moveTo>
                  <a:pt x="2365" y="1169"/>
                </a:moveTo>
                <a:cubicBezTo>
                  <a:pt x="2365" y="1177"/>
                  <a:pt x="2363" y="1184"/>
                  <a:pt x="2359" y="1190"/>
                </a:cubicBezTo>
                <a:cubicBezTo>
                  <a:pt x="2355" y="1196"/>
                  <a:pt x="2349" y="1201"/>
                  <a:pt x="2342" y="1205"/>
                </a:cubicBezTo>
                <a:cubicBezTo>
                  <a:pt x="2334" y="1209"/>
                  <a:pt x="2326" y="1211"/>
                  <a:pt x="2315" y="1211"/>
                </a:cubicBezTo>
                <a:cubicBezTo>
                  <a:pt x="2305" y="1211"/>
                  <a:pt x="2296" y="1209"/>
                  <a:pt x="2290" y="1204"/>
                </a:cubicBezTo>
                <a:cubicBezTo>
                  <a:pt x="2283" y="1200"/>
                  <a:pt x="2280" y="1193"/>
                  <a:pt x="2280" y="1184"/>
                </a:cubicBezTo>
                <a:cubicBezTo>
                  <a:pt x="2285" y="1169"/>
                  <a:pt x="2285" y="1169"/>
                  <a:pt x="2285" y="1169"/>
                </a:cubicBezTo>
                <a:cubicBezTo>
                  <a:pt x="2299" y="1160"/>
                  <a:pt x="2299" y="1160"/>
                  <a:pt x="2299" y="1160"/>
                </a:cubicBezTo>
                <a:cubicBezTo>
                  <a:pt x="2305" y="1158"/>
                  <a:pt x="2311" y="1156"/>
                  <a:pt x="2319" y="1155"/>
                </a:cubicBezTo>
                <a:cubicBezTo>
                  <a:pt x="2331" y="1154"/>
                  <a:pt x="2331" y="1154"/>
                  <a:pt x="2331" y="1154"/>
                </a:cubicBezTo>
                <a:cubicBezTo>
                  <a:pt x="2344" y="1151"/>
                  <a:pt x="2344" y="1151"/>
                  <a:pt x="2344" y="1151"/>
                </a:cubicBezTo>
                <a:cubicBezTo>
                  <a:pt x="2357" y="1149"/>
                  <a:pt x="2357" y="1149"/>
                  <a:pt x="2357" y="1149"/>
                </a:cubicBezTo>
                <a:cubicBezTo>
                  <a:pt x="2365" y="1145"/>
                  <a:pt x="2365" y="1145"/>
                  <a:pt x="2365" y="1145"/>
                </a:cubicBezTo>
                <a:lnTo>
                  <a:pt x="2365" y="1169"/>
                </a:lnTo>
                <a:close/>
                <a:moveTo>
                  <a:pt x="1950" y="1071"/>
                </a:moveTo>
                <a:cubicBezTo>
                  <a:pt x="1956" y="1082"/>
                  <a:pt x="1959" y="1096"/>
                  <a:pt x="1959" y="1113"/>
                </a:cubicBezTo>
                <a:cubicBezTo>
                  <a:pt x="1959" y="1242"/>
                  <a:pt x="1959" y="1242"/>
                  <a:pt x="1959" y="1242"/>
                </a:cubicBezTo>
                <a:cubicBezTo>
                  <a:pt x="1909" y="1242"/>
                  <a:pt x="1909" y="1242"/>
                  <a:pt x="1909" y="1242"/>
                </a:cubicBezTo>
                <a:cubicBezTo>
                  <a:pt x="1909" y="1120"/>
                  <a:pt x="1909" y="1120"/>
                  <a:pt x="1909" y="1120"/>
                </a:cubicBezTo>
                <a:cubicBezTo>
                  <a:pt x="1909" y="1106"/>
                  <a:pt x="1906" y="1096"/>
                  <a:pt x="1898" y="1088"/>
                </a:cubicBezTo>
                <a:cubicBezTo>
                  <a:pt x="1891" y="1080"/>
                  <a:pt x="1881" y="1077"/>
                  <a:pt x="1868" y="1077"/>
                </a:cubicBezTo>
                <a:cubicBezTo>
                  <a:pt x="1859" y="1077"/>
                  <a:pt x="1851" y="1078"/>
                  <a:pt x="1844" y="1082"/>
                </a:cubicBezTo>
                <a:cubicBezTo>
                  <a:pt x="1837" y="1086"/>
                  <a:pt x="1831" y="1091"/>
                  <a:pt x="1828" y="1098"/>
                </a:cubicBezTo>
                <a:cubicBezTo>
                  <a:pt x="1824" y="1105"/>
                  <a:pt x="1822" y="1113"/>
                  <a:pt x="1822" y="1123"/>
                </a:cubicBezTo>
                <a:cubicBezTo>
                  <a:pt x="1822" y="1242"/>
                  <a:pt x="1822" y="1242"/>
                  <a:pt x="1822" y="1242"/>
                </a:cubicBezTo>
                <a:cubicBezTo>
                  <a:pt x="1772" y="1242"/>
                  <a:pt x="1772" y="1242"/>
                  <a:pt x="1772" y="1242"/>
                </a:cubicBezTo>
                <a:cubicBezTo>
                  <a:pt x="1772" y="971"/>
                  <a:pt x="1772" y="971"/>
                  <a:pt x="1772" y="971"/>
                </a:cubicBezTo>
                <a:cubicBezTo>
                  <a:pt x="1821" y="971"/>
                  <a:pt x="1821" y="971"/>
                  <a:pt x="1821" y="971"/>
                </a:cubicBezTo>
                <a:cubicBezTo>
                  <a:pt x="1821" y="1073"/>
                  <a:pt x="1821" y="1073"/>
                  <a:pt x="1821" y="1073"/>
                </a:cubicBezTo>
                <a:cubicBezTo>
                  <a:pt x="1823" y="1073"/>
                  <a:pt x="1823" y="1073"/>
                  <a:pt x="1823" y="1073"/>
                </a:cubicBezTo>
                <a:cubicBezTo>
                  <a:pt x="1828" y="1062"/>
                  <a:pt x="1836" y="1053"/>
                  <a:pt x="1846" y="1046"/>
                </a:cubicBezTo>
                <a:cubicBezTo>
                  <a:pt x="1857" y="1039"/>
                  <a:pt x="1870" y="1036"/>
                  <a:pt x="1886" y="1036"/>
                </a:cubicBezTo>
                <a:cubicBezTo>
                  <a:pt x="1901" y="1036"/>
                  <a:pt x="1914" y="1039"/>
                  <a:pt x="1925" y="1045"/>
                </a:cubicBezTo>
                <a:cubicBezTo>
                  <a:pt x="1936" y="1051"/>
                  <a:pt x="1944" y="1059"/>
                  <a:pt x="1950" y="1071"/>
                </a:cubicBezTo>
                <a:close/>
                <a:moveTo>
                  <a:pt x="1405" y="296"/>
                </a:moveTo>
                <a:cubicBezTo>
                  <a:pt x="1352" y="296"/>
                  <a:pt x="1352" y="296"/>
                  <a:pt x="1352" y="296"/>
                </a:cubicBezTo>
                <a:cubicBezTo>
                  <a:pt x="1352" y="182"/>
                  <a:pt x="1352" y="182"/>
                  <a:pt x="1352" y="182"/>
                </a:cubicBezTo>
                <a:cubicBezTo>
                  <a:pt x="1594" y="182"/>
                  <a:pt x="1594" y="182"/>
                  <a:pt x="1594" y="182"/>
                </a:cubicBezTo>
                <a:cubicBezTo>
                  <a:pt x="1617" y="182"/>
                  <a:pt x="1631" y="200"/>
                  <a:pt x="1635" y="270"/>
                </a:cubicBezTo>
                <a:cubicBezTo>
                  <a:pt x="1701" y="210"/>
                  <a:pt x="1791" y="171"/>
                  <a:pt x="1898" y="171"/>
                </a:cubicBezTo>
                <a:cubicBezTo>
                  <a:pt x="1997" y="171"/>
                  <a:pt x="2082" y="209"/>
                  <a:pt x="2082" y="341"/>
                </a:cubicBezTo>
                <a:cubicBezTo>
                  <a:pt x="2082" y="722"/>
                  <a:pt x="2082" y="722"/>
                  <a:pt x="2082" y="722"/>
                </a:cubicBezTo>
                <a:cubicBezTo>
                  <a:pt x="2082" y="737"/>
                  <a:pt x="2099" y="754"/>
                  <a:pt x="2116" y="754"/>
                </a:cubicBezTo>
                <a:cubicBezTo>
                  <a:pt x="2154" y="754"/>
                  <a:pt x="2154" y="754"/>
                  <a:pt x="2154" y="754"/>
                </a:cubicBezTo>
                <a:cubicBezTo>
                  <a:pt x="2154" y="862"/>
                  <a:pt x="2154" y="862"/>
                  <a:pt x="2154" y="862"/>
                </a:cubicBezTo>
                <a:cubicBezTo>
                  <a:pt x="1804" y="862"/>
                  <a:pt x="1804" y="862"/>
                  <a:pt x="1804" y="862"/>
                </a:cubicBezTo>
                <a:cubicBezTo>
                  <a:pt x="1804" y="754"/>
                  <a:pt x="1804" y="754"/>
                  <a:pt x="1804" y="754"/>
                </a:cubicBezTo>
                <a:cubicBezTo>
                  <a:pt x="1885" y="754"/>
                  <a:pt x="1885" y="754"/>
                  <a:pt x="1885" y="754"/>
                </a:cubicBezTo>
                <a:cubicBezTo>
                  <a:pt x="1885" y="406"/>
                  <a:pt x="1885" y="406"/>
                  <a:pt x="1885" y="406"/>
                </a:cubicBezTo>
                <a:cubicBezTo>
                  <a:pt x="1885" y="338"/>
                  <a:pt x="1858" y="319"/>
                  <a:pt x="1791" y="319"/>
                </a:cubicBezTo>
                <a:cubicBezTo>
                  <a:pt x="1735" y="319"/>
                  <a:pt x="1682" y="331"/>
                  <a:pt x="1636" y="345"/>
                </a:cubicBezTo>
                <a:cubicBezTo>
                  <a:pt x="1636" y="754"/>
                  <a:pt x="1636" y="754"/>
                  <a:pt x="1636" y="754"/>
                </a:cubicBezTo>
                <a:cubicBezTo>
                  <a:pt x="1719" y="754"/>
                  <a:pt x="1719" y="754"/>
                  <a:pt x="1719" y="754"/>
                </a:cubicBezTo>
                <a:cubicBezTo>
                  <a:pt x="1719" y="862"/>
                  <a:pt x="1719" y="862"/>
                  <a:pt x="1719" y="862"/>
                </a:cubicBezTo>
                <a:cubicBezTo>
                  <a:pt x="1358" y="862"/>
                  <a:pt x="1358" y="862"/>
                  <a:pt x="1358" y="862"/>
                </a:cubicBezTo>
                <a:cubicBezTo>
                  <a:pt x="1358" y="754"/>
                  <a:pt x="1358" y="754"/>
                  <a:pt x="1358" y="754"/>
                </a:cubicBezTo>
                <a:cubicBezTo>
                  <a:pt x="1405" y="754"/>
                  <a:pt x="1405" y="754"/>
                  <a:pt x="1405" y="754"/>
                </a:cubicBezTo>
                <a:cubicBezTo>
                  <a:pt x="1421" y="754"/>
                  <a:pt x="1439" y="736"/>
                  <a:pt x="1439" y="722"/>
                </a:cubicBezTo>
                <a:cubicBezTo>
                  <a:pt x="1439" y="331"/>
                  <a:pt x="1439" y="331"/>
                  <a:pt x="1439" y="331"/>
                </a:cubicBezTo>
                <a:cubicBezTo>
                  <a:pt x="1439" y="316"/>
                  <a:pt x="1421" y="296"/>
                  <a:pt x="1405" y="296"/>
                </a:cubicBezTo>
                <a:close/>
                <a:moveTo>
                  <a:pt x="1591" y="1109"/>
                </a:moveTo>
                <a:cubicBezTo>
                  <a:pt x="1719" y="1109"/>
                  <a:pt x="1719" y="1109"/>
                  <a:pt x="1719" y="1109"/>
                </a:cubicBezTo>
                <a:cubicBezTo>
                  <a:pt x="1719" y="1149"/>
                  <a:pt x="1719" y="1149"/>
                  <a:pt x="1719" y="1149"/>
                </a:cubicBezTo>
                <a:cubicBezTo>
                  <a:pt x="1591" y="1149"/>
                  <a:pt x="1591" y="1149"/>
                  <a:pt x="1591" y="1149"/>
                </a:cubicBezTo>
                <a:lnTo>
                  <a:pt x="1591" y="1109"/>
                </a:lnTo>
                <a:close/>
                <a:moveTo>
                  <a:pt x="4322" y="869"/>
                </a:moveTo>
                <a:cubicBezTo>
                  <a:pt x="4193" y="869"/>
                  <a:pt x="4123" y="851"/>
                  <a:pt x="4065" y="833"/>
                </a:cubicBezTo>
                <a:cubicBezTo>
                  <a:pt x="4065" y="680"/>
                  <a:pt x="4065" y="680"/>
                  <a:pt x="4065" y="680"/>
                </a:cubicBezTo>
                <a:cubicBezTo>
                  <a:pt x="4179" y="680"/>
                  <a:pt x="4179" y="680"/>
                  <a:pt x="4179" y="680"/>
                </a:cubicBezTo>
                <a:cubicBezTo>
                  <a:pt x="4195" y="728"/>
                  <a:pt x="4258" y="758"/>
                  <a:pt x="4320" y="758"/>
                </a:cubicBezTo>
                <a:cubicBezTo>
                  <a:pt x="4396" y="758"/>
                  <a:pt x="4442" y="727"/>
                  <a:pt x="4442" y="678"/>
                </a:cubicBezTo>
                <a:cubicBezTo>
                  <a:pt x="4442" y="627"/>
                  <a:pt x="4411" y="607"/>
                  <a:pt x="4297" y="591"/>
                </a:cubicBezTo>
                <a:cubicBezTo>
                  <a:pt x="4145" y="570"/>
                  <a:pt x="4073" y="520"/>
                  <a:pt x="4073" y="386"/>
                </a:cubicBezTo>
                <a:cubicBezTo>
                  <a:pt x="4073" y="252"/>
                  <a:pt x="4181" y="174"/>
                  <a:pt x="4362" y="174"/>
                </a:cubicBezTo>
                <a:cubicBezTo>
                  <a:pt x="4473" y="174"/>
                  <a:pt x="4549" y="186"/>
                  <a:pt x="4605" y="204"/>
                </a:cubicBezTo>
                <a:cubicBezTo>
                  <a:pt x="4605" y="354"/>
                  <a:pt x="4605" y="354"/>
                  <a:pt x="4605" y="354"/>
                </a:cubicBezTo>
                <a:cubicBezTo>
                  <a:pt x="4496" y="354"/>
                  <a:pt x="4496" y="354"/>
                  <a:pt x="4496" y="354"/>
                </a:cubicBezTo>
                <a:cubicBezTo>
                  <a:pt x="4473" y="314"/>
                  <a:pt x="4430" y="288"/>
                  <a:pt x="4356" y="288"/>
                </a:cubicBezTo>
                <a:cubicBezTo>
                  <a:pt x="4283" y="288"/>
                  <a:pt x="4242" y="316"/>
                  <a:pt x="4242" y="359"/>
                </a:cubicBezTo>
                <a:cubicBezTo>
                  <a:pt x="4242" y="401"/>
                  <a:pt x="4268" y="425"/>
                  <a:pt x="4388" y="442"/>
                </a:cubicBezTo>
                <a:cubicBezTo>
                  <a:pt x="4559" y="467"/>
                  <a:pt x="4630" y="512"/>
                  <a:pt x="4630" y="649"/>
                </a:cubicBezTo>
                <a:cubicBezTo>
                  <a:pt x="4630" y="783"/>
                  <a:pt x="4536" y="869"/>
                  <a:pt x="4322" y="869"/>
                </a:cubicBezTo>
                <a:close/>
                <a:moveTo>
                  <a:pt x="565" y="649"/>
                </a:moveTo>
                <a:cubicBezTo>
                  <a:pt x="565" y="783"/>
                  <a:pt x="472" y="869"/>
                  <a:pt x="257" y="869"/>
                </a:cubicBezTo>
                <a:cubicBezTo>
                  <a:pt x="128" y="869"/>
                  <a:pt x="58" y="851"/>
                  <a:pt x="0" y="833"/>
                </a:cubicBezTo>
                <a:cubicBezTo>
                  <a:pt x="0" y="680"/>
                  <a:pt x="0" y="680"/>
                  <a:pt x="0" y="680"/>
                </a:cubicBezTo>
                <a:cubicBezTo>
                  <a:pt x="114" y="680"/>
                  <a:pt x="114" y="680"/>
                  <a:pt x="114" y="680"/>
                </a:cubicBezTo>
                <a:cubicBezTo>
                  <a:pt x="130" y="728"/>
                  <a:pt x="193" y="758"/>
                  <a:pt x="255" y="758"/>
                </a:cubicBezTo>
                <a:cubicBezTo>
                  <a:pt x="331" y="758"/>
                  <a:pt x="377" y="727"/>
                  <a:pt x="377" y="678"/>
                </a:cubicBezTo>
                <a:cubicBezTo>
                  <a:pt x="377" y="627"/>
                  <a:pt x="346" y="607"/>
                  <a:pt x="232" y="591"/>
                </a:cubicBezTo>
                <a:cubicBezTo>
                  <a:pt x="80" y="570"/>
                  <a:pt x="8" y="520"/>
                  <a:pt x="8" y="386"/>
                </a:cubicBezTo>
                <a:cubicBezTo>
                  <a:pt x="8" y="252"/>
                  <a:pt x="116" y="174"/>
                  <a:pt x="297" y="174"/>
                </a:cubicBezTo>
                <a:cubicBezTo>
                  <a:pt x="408" y="174"/>
                  <a:pt x="484" y="186"/>
                  <a:pt x="540" y="204"/>
                </a:cubicBezTo>
                <a:cubicBezTo>
                  <a:pt x="540" y="354"/>
                  <a:pt x="540" y="354"/>
                  <a:pt x="540" y="354"/>
                </a:cubicBezTo>
                <a:cubicBezTo>
                  <a:pt x="431" y="354"/>
                  <a:pt x="431" y="354"/>
                  <a:pt x="431" y="354"/>
                </a:cubicBezTo>
                <a:cubicBezTo>
                  <a:pt x="408" y="314"/>
                  <a:pt x="365" y="288"/>
                  <a:pt x="291" y="288"/>
                </a:cubicBezTo>
                <a:cubicBezTo>
                  <a:pt x="218" y="288"/>
                  <a:pt x="177" y="316"/>
                  <a:pt x="177" y="359"/>
                </a:cubicBezTo>
                <a:cubicBezTo>
                  <a:pt x="177" y="401"/>
                  <a:pt x="203" y="425"/>
                  <a:pt x="323" y="442"/>
                </a:cubicBezTo>
                <a:cubicBezTo>
                  <a:pt x="494" y="467"/>
                  <a:pt x="565" y="512"/>
                  <a:pt x="565" y="649"/>
                </a:cubicBezTo>
                <a:close/>
                <a:moveTo>
                  <a:pt x="1519" y="1061"/>
                </a:moveTo>
                <a:cubicBezTo>
                  <a:pt x="1510" y="1052"/>
                  <a:pt x="1499" y="1046"/>
                  <a:pt x="1488" y="1042"/>
                </a:cubicBezTo>
                <a:cubicBezTo>
                  <a:pt x="1476" y="1038"/>
                  <a:pt x="1464" y="1036"/>
                  <a:pt x="1451" y="1036"/>
                </a:cubicBezTo>
                <a:cubicBezTo>
                  <a:pt x="1430" y="1036"/>
                  <a:pt x="1413" y="1040"/>
                  <a:pt x="1398" y="1049"/>
                </a:cubicBezTo>
                <a:cubicBezTo>
                  <a:pt x="1383" y="1058"/>
                  <a:pt x="1371" y="1071"/>
                  <a:pt x="1363" y="1086"/>
                </a:cubicBezTo>
                <a:cubicBezTo>
                  <a:pt x="1354" y="1102"/>
                  <a:pt x="1350" y="1121"/>
                  <a:pt x="1350" y="1142"/>
                </a:cubicBezTo>
                <a:cubicBezTo>
                  <a:pt x="1350" y="1163"/>
                  <a:pt x="1354" y="1181"/>
                  <a:pt x="1362" y="1197"/>
                </a:cubicBezTo>
                <a:cubicBezTo>
                  <a:pt x="1371" y="1213"/>
                  <a:pt x="1383" y="1225"/>
                  <a:pt x="1398" y="1233"/>
                </a:cubicBezTo>
                <a:cubicBezTo>
                  <a:pt x="1414" y="1242"/>
                  <a:pt x="1432" y="1246"/>
                  <a:pt x="1453" y="1246"/>
                </a:cubicBezTo>
                <a:cubicBezTo>
                  <a:pt x="1470" y="1246"/>
                  <a:pt x="1484" y="1244"/>
                  <a:pt x="1497" y="1239"/>
                </a:cubicBezTo>
                <a:cubicBezTo>
                  <a:pt x="1510" y="1234"/>
                  <a:pt x="1521" y="1227"/>
                  <a:pt x="1529" y="1219"/>
                </a:cubicBezTo>
                <a:cubicBezTo>
                  <a:pt x="1537" y="1210"/>
                  <a:pt x="1543" y="1199"/>
                  <a:pt x="1546" y="1188"/>
                </a:cubicBezTo>
                <a:cubicBezTo>
                  <a:pt x="1499" y="1183"/>
                  <a:pt x="1499" y="1183"/>
                  <a:pt x="1499" y="1183"/>
                </a:cubicBezTo>
                <a:cubicBezTo>
                  <a:pt x="1489" y="1197"/>
                  <a:pt x="1489" y="1197"/>
                  <a:pt x="1489" y="1197"/>
                </a:cubicBezTo>
                <a:cubicBezTo>
                  <a:pt x="1474" y="1206"/>
                  <a:pt x="1474" y="1206"/>
                  <a:pt x="1474" y="1206"/>
                </a:cubicBezTo>
                <a:cubicBezTo>
                  <a:pt x="1468" y="1208"/>
                  <a:pt x="1461" y="1209"/>
                  <a:pt x="1454" y="1209"/>
                </a:cubicBezTo>
                <a:cubicBezTo>
                  <a:pt x="1443" y="1209"/>
                  <a:pt x="1434" y="1207"/>
                  <a:pt x="1425" y="1202"/>
                </a:cubicBezTo>
                <a:cubicBezTo>
                  <a:pt x="1417" y="1198"/>
                  <a:pt x="1411" y="1191"/>
                  <a:pt x="1406" y="1183"/>
                </a:cubicBezTo>
                <a:cubicBezTo>
                  <a:pt x="1402" y="1175"/>
                  <a:pt x="1400" y="1165"/>
                  <a:pt x="1400" y="1154"/>
                </a:cubicBezTo>
                <a:cubicBezTo>
                  <a:pt x="1548" y="1154"/>
                  <a:pt x="1548" y="1154"/>
                  <a:pt x="1548" y="1154"/>
                </a:cubicBezTo>
                <a:cubicBezTo>
                  <a:pt x="1548" y="1139"/>
                  <a:pt x="1548" y="1139"/>
                  <a:pt x="1548" y="1139"/>
                </a:cubicBezTo>
                <a:cubicBezTo>
                  <a:pt x="1548" y="1121"/>
                  <a:pt x="1545" y="1106"/>
                  <a:pt x="1540" y="1093"/>
                </a:cubicBezTo>
                <a:cubicBezTo>
                  <a:pt x="1535" y="1080"/>
                  <a:pt x="1528" y="1069"/>
                  <a:pt x="1519" y="1061"/>
                </a:cubicBezTo>
                <a:close/>
                <a:moveTo>
                  <a:pt x="1400" y="1121"/>
                </a:moveTo>
                <a:cubicBezTo>
                  <a:pt x="1401" y="1113"/>
                  <a:pt x="1402" y="1106"/>
                  <a:pt x="1406" y="1099"/>
                </a:cubicBezTo>
                <a:cubicBezTo>
                  <a:pt x="1411" y="1091"/>
                  <a:pt x="1417" y="1085"/>
                  <a:pt x="1424" y="1080"/>
                </a:cubicBezTo>
                <a:cubicBezTo>
                  <a:pt x="1432" y="1076"/>
                  <a:pt x="1441" y="1073"/>
                  <a:pt x="1451" y="1073"/>
                </a:cubicBezTo>
                <a:cubicBezTo>
                  <a:pt x="1461" y="1073"/>
                  <a:pt x="1469" y="1075"/>
                  <a:pt x="1477" y="1080"/>
                </a:cubicBezTo>
                <a:cubicBezTo>
                  <a:pt x="1484" y="1084"/>
                  <a:pt x="1489" y="1089"/>
                  <a:pt x="1493" y="1097"/>
                </a:cubicBezTo>
                <a:cubicBezTo>
                  <a:pt x="1498" y="1104"/>
                  <a:pt x="1500" y="1112"/>
                  <a:pt x="1500" y="1121"/>
                </a:cubicBezTo>
                <a:lnTo>
                  <a:pt x="1400" y="1121"/>
                </a:lnTo>
                <a:close/>
                <a:moveTo>
                  <a:pt x="1262" y="722"/>
                </a:moveTo>
                <a:cubicBezTo>
                  <a:pt x="1262" y="384"/>
                  <a:pt x="1262" y="384"/>
                  <a:pt x="1262" y="384"/>
                </a:cubicBezTo>
                <a:cubicBezTo>
                  <a:pt x="1262" y="228"/>
                  <a:pt x="1165" y="171"/>
                  <a:pt x="981" y="171"/>
                </a:cubicBezTo>
                <a:cubicBezTo>
                  <a:pt x="843" y="171"/>
                  <a:pt x="754" y="195"/>
                  <a:pt x="688" y="223"/>
                </a:cubicBezTo>
                <a:cubicBezTo>
                  <a:pt x="688" y="362"/>
                  <a:pt x="688" y="362"/>
                  <a:pt x="688" y="362"/>
                </a:cubicBezTo>
                <a:cubicBezTo>
                  <a:pt x="778" y="362"/>
                  <a:pt x="778" y="362"/>
                  <a:pt x="778" y="362"/>
                </a:cubicBezTo>
                <a:cubicBezTo>
                  <a:pt x="813" y="332"/>
                  <a:pt x="857" y="301"/>
                  <a:pt x="942" y="301"/>
                </a:cubicBezTo>
                <a:cubicBezTo>
                  <a:pt x="1025" y="301"/>
                  <a:pt x="1065" y="333"/>
                  <a:pt x="1065" y="402"/>
                </a:cubicBezTo>
                <a:cubicBezTo>
                  <a:pt x="1065" y="473"/>
                  <a:pt x="1065" y="473"/>
                  <a:pt x="1065" y="473"/>
                </a:cubicBezTo>
                <a:cubicBezTo>
                  <a:pt x="1020" y="463"/>
                  <a:pt x="979" y="458"/>
                  <a:pt x="920" y="458"/>
                </a:cubicBezTo>
                <a:cubicBezTo>
                  <a:pt x="757" y="458"/>
                  <a:pt x="640" y="522"/>
                  <a:pt x="640" y="665"/>
                </a:cubicBezTo>
                <a:cubicBezTo>
                  <a:pt x="640" y="800"/>
                  <a:pt x="735" y="869"/>
                  <a:pt x="867" y="869"/>
                </a:cubicBezTo>
                <a:cubicBezTo>
                  <a:pt x="954" y="869"/>
                  <a:pt x="1020" y="847"/>
                  <a:pt x="1073" y="785"/>
                </a:cubicBezTo>
                <a:cubicBezTo>
                  <a:pt x="1090" y="840"/>
                  <a:pt x="1132" y="871"/>
                  <a:pt x="1215" y="871"/>
                </a:cubicBezTo>
                <a:cubicBezTo>
                  <a:pt x="1266" y="871"/>
                  <a:pt x="1306" y="860"/>
                  <a:pt x="1333" y="845"/>
                </a:cubicBezTo>
                <a:cubicBezTo>
                  <a:pt x="1333" y="754"/>
                  <a:pt x="1333" y="754"/>
                  <a:pt x="1333" y="754"/>
                </a:cubicBezTo>
                <a:cubicBezTo>
                  <a:pt x="1296" y="754"/>
                  <a:pt x="1296" y="754"/>
                  <a:pt x="1296" y="754"/>
                </a:cubicBezTo>
                <a:cubicBezTo>
                  <a:pt x="1279" y="754"/>
                  <a:pt x="1262" y="737"/>
                  <a:pt x="1262" y="722"/>
                </a:cubicBezTo>
                <a:close/>
                <a:moveTo>
                  <a:pt x="1065" y="710"/>
                </a:moveTo>
                <a:cubicBezTo>
                  <a:pt x="1031" y="740"/>
                  <a:pt x="990" y="758"/>
                  <a:pt x="940" y="758"/>
                </a:cubicBezTo>
                <a:cubicBezTo>
                  <a:pt x="874" y="758"/>
                  <a:pt x="832" y="726"/>
                  <a:pt x="832" y="657"/>
                </a:cubicBezTo>
                <a:cubicBezTo>
                  <a:pt x="832" y="588"/>
                  <a:pt x="881" y="557"/>
                  <a:pt x="961" y="557"/>
                </a:cubicBezTo>
                <a:cubicBezTo>
                  <a:pt x="998" y="557"/>
                  <a:pt x="1034" y="560"/>
                  <a:pt x="1065" y="565"/>
                </a:cubicBezTo>
                <a:lnTo>
                  <a:pt x="1065" y="710"/>
                </a:lnTo>
                <a:close/>
                <a:moveTo>
                  <a:pt x="2572" y="855"/>
                </a:moveTo>
                <a:cubicBezTo>
                  <a:pt x="2543" y="864"/>
                  <a:pt x="2501" y="872"/>
                  <a:pt x="2445" y="872"/>
                </a:cubicBezTo>
                <a:cubicBezTo>
                  <a:pt x="2309" y="872"/>
                  <a:pt x="2226" y="831"/>
                  <a:pt x="2226" y="689"/>
                </a:cubicBezTo>
                <a:cubicBezTo>
                  <a:pt x="2226" y="296"/>
                  <a:pt x="2226" y="296"/>
                  <a:pt x="2226" y="296"/>
                </a:cubicBezTo>
                <a:cubicBezTo>
                  <a:pt x="2143" y="296"/>
                  <a:pt x="2143" y="296"/>
                  <a:pt x="2143" y="296"/>
                </a:cubicBezTo>
                <a:cubicBezTo>
                  <a:pt x="2143" y="182"/>
                  <a:pt x="2143" y="182"/>
                  <a:pt x="2143" y="182"/>
                </a:cubicBezTo>
                <a:cubicBezTo>
                  <a:pt x="2226" y="182"/>
                  <a:pt x="2226" y="182"/>
                  <a:pt x="2226" y="182"/>
                </a:cubicBezTo>
                <a:cubicBezTo>
                  <a:pt x="2226" y="0"/>
                  <a:pt x="2226" y="0"/>
                  <a:pt x="2226" y="0"/>
                </a:cubicBezTo>
                <a:cubicBezTo>
                  <a:pt x="2424" y="0"/>
                  <a:pt x="2424" y="0"/>
                  <a:pt x="2424" y="0"/>
                </a:cubicBezTo>
                <a:cubicBezTo>
                  <a:pt x="2424" y="182"/>
                  <a:pt x="2424" y="182"/>
                  <a:pt x="2424" y="182"/>
                </a:cubicBezTo>
                <a:cubicBezTo>
                  <a:pt x="2567" y="182"/>
                  <a:pt x="2567" y="182"/>
                  <a:pt x="2567" y="182"/>
                </a:cubicBezTo>
                <a:cubicBezTo>
                  <a:pt x="2567" y="296"/>
                  <a:pt x="2567" y="296"/>
                  <a:pt x="2567" y="296"/>
                </a:cubicBezTo>
                <a:cubicBezTo>
                  <a:pt x="2424" y="296"/>
                  <a:pt x="2424" y="296"/>
                  <a:pt x="2424" y="296"/>
                </a:cubicBezTo>
                <a:cubicBezTo>
                  <a:pt x="2424" y="669"/>
                  <a:pt x="2424" y="669"/>
                  <a:pt x="2424" y="669"/>
                </a:cubicBezTo>
                <a:cubicBezTo>
                  <a:pt x="2424" y="741"/>
                  <a:pt x="2451" y="754"/>
                  <a:pt x="2524" y="754"/>
                </a:cubicBezTo>
                <a:cubicBezTo>
                  <a:pt x="2572" y="754"/>
                  <a:pt x="2572" y="754"/>
                  <a:pt x="2572" y="754"/>
                </a:cubicBezTo>
                <a:lnTo>
                  <a:pt x="2572" y="855"/>
                </a:lnTo>
                <a:close/>
                <a:moveTo>
                  <a:pt x="3931" y="965"/>
                </a:moveTo>
                <a:cubicBezTo>
                  <a:pt x="3936" y="970"/>
                  <a:pt x="3939" y="977"/>
                  <a:pt x="3939" y="984"/>
                </a:cubicBezTo>
                <a:cubicBezTo>
                  <a:pt x="3939" y="991"/>
                  <a:pt x="3936" y="997"/>
                  <a:pt x="3931" y="1002"/>
                </a:cubicBezTo>
                <a:cubicBezTo>
                  <a:pt x="3925" y="1007"/>
                  <a:pt x="3918" y="1010"/>
                  <a:pt x="3910" y="1010"/>
                </a:cubicBezTo>
                <a:cubicBezTo>
                  <a:pt x="3902" y="1010"/>
                  <a:pt x="3895" y="1007"/>
                  <a:pt x="3890" y="1002"/>
                </a:cubicBezTo>
                <a:cubicBezTo>
                  <a:pt x="3884" y="997"/>
                  <a:pt x="3881" y="991"/>
                  <a:pt x="3881" y="984"/>
                </a:cubicBezTo>
                <a:cubicBezTo>
                  <a:pt x="3881" y="976"/>
                  <a:pt x="3884" y="970"/>
                  <a:pt x="3890" y="965"/>
                </a:cubicBezTo>
                <a:cubicBezTo>
                  <a:pt x="3895" y="960"/>
                  <a:pt x="3902" y="958"/>
                  <a:pt x="3910" y="958"/>
                </a:cubicBezTo>
                <a:cubicBezTo>
                  <a:pt x="3918" y="958"/>
                  <a:pt x="3925" y="960"/>
                  <a:pt x="3931" y="965"/>
                </a:cubicBezTo>
                <a:close/>
                <a:moveTo>
                  <a:pt x="3885" y="1039"/>
                </a:moveTo>
                <a:cubicBezTo>
                  <a:pt x="3935" y="1039"/>
                  <a:pt x="3935" y="1039"/>
                  <a:pt x="3935" y="1039"/>
                </a:cubicBezTo>
                <a:cubicBezTo>
                  <a:pt x="3935" y="1242"/>
                  <a:pt x="3935" y="1242"/>
                  <a:pt x="3935" y="1242"/>
                </a:cubicBezTo>
                <a:cubicBezTo>
                  <a:pt x="3885" y="1242"/>
                  <a:pt x="3885" y="1242"/>
                  <a:pt x="3885" y="1242"/>
                </a:cubicBezTo>
                <a:lnTo>
                  <a:pt x="3885" y="1039"/>
                </a:lnTo>
                <a:close/>
                <a:moveTo>
                  <a:pt x="3664" y="171"/>
                </a:moveTo>
                <a:cubicBezTo>
                  <a:pt x="3457" y="171"/>
                  <a:pt x="3291" y="306"/>
                  <a:pt x="3291" y="525"/>
                </a:cubicBezTo>
                <a:cubicBezTo>
                  <a:pt x="3291" y="743"/>
                  <a:pt x="3457" y="871"/>
                  <a:pt x="3664" y="871"/>
                </a:cubicBezTo>
                <a:cubicBezTo>
                  <a:pt x="3871" y="871"/>
                  <a:pt x="4037" y="743"/>
                  <a:pt x="4037" y="525"/>
                </a:cubicBezTo>
                <a:cubicBezTo>
                  <a:pt x="4037" y="306"/>
                  <a:pt x="3871" y="171"/>
                  <a:pt x="3664" y="171"/>
                </a:cubicBezTo>
                <a:close/>
                <a:moveTo>
                  <a:pt x="3664" y="752"/>
                </a:moveTo>
                <a:cubicBezTo>
                  <a:pt x="3565" y="752"/>
                  <a:pt x="3491" y="679"/>
                  <a:pt x="3491" y="526"/>
                </a:cubicBezTo>
                <a:cubicBezTo>
                  <a:pt x="3491" y="372"/>
                  <a:pt x="3565" y="296"/>
                  <a:pt x="3664" y="296"/>
                </a:cubicBezTo>
                <a:cubicBezTo>
                  <a:pt x="3762" y="296"/>
                  <a:pt x="3837" y="372"/>
                  <a:pt x="3837" y="526"/>
                </a:cubicBezTo>
                <a:cubicBezTo>
                  <a:pt x="3837" y="679"/>
                  <a:pt x="3762" y="752"/>
                  <a:pt x="3664" y="752"/>
                </a:cubicBezTo>
                <a:close/>
                <a:moveTo>
                  <a:pt x="3797" y="1039"/>
                </a:moveTo>
                <a:cubicBezTo>
                  <a:pt x="3850" y="1039"/>
                  <a:pt x="3850" y="1039"/>
                  <a:pt x="3850" y="1039"/>
                </a:cubicBezTo>
                <a:cubicBezTo>
                  <a:pt x="3775" y="1242"/>
                  <a:pt x="3775" y="1242"/>
                  <a:pt x="3775" y="1242"/>
                </a:cubicBezTo>
                <a:cubicBezTo>
                  <a:pt x="3719" y="1242"/>
                  <a:pt x="3719" y="1242"/>
                  <a:pt x="3719" y="1242"/>
                </a:cubicBezTo>
                <a:cubicBezTo>
                  <a:pt x="3644" y="1039"/>
                  <a:pt x="3644" y="1039"/>
                  <a:pt x="3644" y="1039"/>
                </a:cubicBezTo>
                <a:cubicBezTo>
                  <a:pt x="3697" y="1039"/>
                  <a:pt x="3697" y="1039"/>
                  <a:pt x="3697" y="1039"/>
                </a:cubicBezTo>
                <a:cubicBezTo>
                  <a:pt x="3746" y="1190"/>
                  <a:pt x="3746" y="1190"/>
                  <a:pt x="3746" y="1190"/>
                </a:cubicBezTo>
                <a:cubicBezTo>
                  <a:pt x="3748" y="1190"/>
                  <a:pt x="3748" y="1190"/>
                  <a:pt x="3748" y="1190"/>
                </a:cubicBezTo>
                <a:lnTo>
                  <a:pt x="3797" y="1039"/>
                </a:lnTo>
                <a:close/>
                <a:moveTo>
                  <a:pt x="2465" y="971"/>
                </a:moveTo>
                <a:cubicBezTo>
                  <a:pt x="2515" y="971"/>
                  <a:pt x="2515" y="971"/>
                  <a:pt x="2515" y="971"/>
                </a:cubicBezTo>
                <a:cubicBezTo>
                  <a:pt x="2515" y="1242"/>
                  <a:pt x="2515" y="1242"/>
                  <a:pt x="2515" y="1242"/>
                </a:cubicBezTo>
                <a:cubicBezTo>
                  <a:pt x="2465" y="1242"/>
                  <a:pt x="2465" y="1242"/>
                  <a:pt x="2465" y="1242"/>
                </a:cubicBezTo>
                <a:lnTo>
                  <a:pt x="2465" y="971"/>
                </a:lnTo>
                <a:close/>
                <a:moveTo>
                  <a:pt x="4035" y="1105"/>
                </a:moveTo>
                <a:cubicBezTo>
                  <a:pt x="4030" y="1115"/>
                  <a:pt x="4028" y="1127"/>
                  <a:pt x="4028" y="1140"/>
                </a:cubicBezTo>
                <a:cubicBezTo>
                  <a:pt x="4028" y="1154"/>
                  <a:pt x="4030" y="1166"/>
                  <a:pt x="4035" y="1176"/>
                </a:cubicBezTo>
                <a:cubicBezTo>
                  <a:pt x="4039" y="1186"/>
                  <a:pt x="4045" y="1194"/>
                  <a:pt x="4052" y="1199"/>
                </a:cubicBezTo>
                <a:cubicBezTo>
                  <a:pt x="4060" y="1204"/>
                  <a:pt x="4069" y="1207"/>
                  <a:pt x="4080" y="1207"/>
                </a:cubicBezTo>
                <a:cubicBezTo>
                  <a:pt x="4087" y="1207"/>
                  <a:pt x="4094" y="1206"/>
                  <a:pt x="4100" y="1203"/>
                </a:cubicBezTo>
                <a:cubicBezTo>
                  <a:pt x="4114" y="1191"/>
                  <a:pt x="4114" y="1191"/>
                  <a:pt x="4114" y="1191"/>
                </a:cubicBezTo>
                <a:cubicBezTo>
                  <a:pt x="4118" y="1186"/>
                  <a:pt x="4121" y="1180"/>
                  <a:pt x="4122" y="1173"/>
                </a:cubicBezTo>
                <a:cubicBezTo>
                  <a:pt x="4170" y="1173"/>
                  <a:pt x="4170" y="1173"/>
                  <a:pt x="4170" y="1173"/>
                </a:cubicBezTo>
                <a:cubicBezTo>
                  <a:pt x="4169" y="1187"/>
                  <a:pt x="4165" y="1200"/>
                  <a:pt x="4157" y="1211"/>
                </a:cubicBezTo>
                <a:cubicBezTo>
                  <a:pt x="4149" y="1222"/>
                  <a:pt x="4139" y="1231"/>
                  <a:pt x="4126" y="1237"/>
                </a:cubicBezTo>
                <a:cubicBezTo>
                  <a:pt x="4113" y="1243"/>
                  <a:pt x="4097" y="1246"/>
                  <a:pt x="4079" y="1246"/>
                </a:cubicBezTo>
                <a:cubicBezTo>
                  <a:pt x="4058" y="1246"/>
                  <a:pt x="4040" y="1242"/>
                  <a:pt x="4025" y="1233"/>
                </a:cubicBezTo>
                <a:cubicBezTo>
                  <a:pt x="4010" y="1224"/>
                  <a:pt x="3998" y="1212"/>
                  <a:pt x="3990" y="1196"/>
                </a:cubicBezTo>
                <a:cubicBezTo>
                  <a:pt x="3982" y="1180"/>
                  <a:pt x="3977" y="1162"/>
                  <a:pt x="3977" y="1141"/>
                </a:cubicBezTo>
                <a:cubicBezTo>
                  <a:pt x="3977" y="1121"/>
                  <a:pt x="3982" y="1102"/>
                  <a:pt x="3990" y="1086"/>
                </a:cubicBezTo>
                <a:cubicBezTo>
                  <a:pt x="3998" y="1071"/>
                  <a:pt x="4010" y="1058"/>
                  <a:pt x="4025" y="1049"/>
                </a:cubicBezTo>
                <a:cubicBezTo>
                  <a:pt x="4040" y="1040"/>
                  <a:pt x="4058" y="1036"/>
                  <a:pt x="4079" y="1036"/>
                </a:cubicBezTo>
                <a:cubicBezTo>
                  <a:pt x="4096" y="1036"/>
                  <a:pt x="4112" y="1039"/>
                  <a:pt x="4125" y="1045"/>
                </a:cubicBezTo>
                <a:cubicBezTo>
                  <a:pt x="4138" y="1051"/>
                  <a:pt x="4149" y="1060"/>
                  <a:pt x="4157" y="1071"/>
                </a:cubicBezTo>
                <a:cubicBezTo>
                  <a:pt x="4165" y="1082"/>
                  <a:pt x="4169" y="1094"/>
                  <a:pt x="4170" y="1109"/>
                </a:cubicBezTo>
                <a:cubicBezTo>
                  <a:pt x="4122" y="1109"/>
                  <a:pt x="4122" y="1109"/>
                  <a:pt x="4122" y="1109"/>
                </a:cubicBezTo>
                <a:cubicBezTo>
                  <a:pt x="4120" y="1099"/>
                  <a:pt x="4116" y="1091"/>
                  <a:pt x="4109" y="1085"/>
                </a:cubicBezTo>
                <a:cubicBezTo>
                  <a:pt x="4101" y="1078"/>
                  <a:pt x="4092" y="1075"/>
                  <a:pt x="4080" y="1075"/>
                </a:cubicBezTo>
                <a:cubicBezTo>
                  <a:pt x="4069" y="1075"/>
                  <a:pt x="4060" y="1077"/>
                  <a:pt x="4053" y="1083"/>
                </a:cubicBezTo>
                <a:cubicBezTo>
                  <a:pt x="4045" y="1088"/>
                  <a:pt x="4039" y="1095"/>
                  <a:pt x="4035" y="1105"/>
                </a:cubicBezTo>
                <a:close/>
                <a:moveTo>
                  <a:pt x="4371" y="1061"/>
                </a:moveTo>
                <a:cubicBezTo>
                  <a:pt x="4362" y="1052"/>
                  <a:pt x="4352" y="1046"/>
                  <a:pt x="4340" y="1042"/>
                </a:cubicBezTo>
                <a:cubicBezTo>
                  <a:pt x="4328" y="1038"/>
                  <a:pt x="4316" y="1036"/>
                  <a:pt x="4303" y="1036"/>
                </a:cubicBezTo>
                <a:cubicBezTo>
                  <a:pt x="4282" y="1036"/>
                  <a:pt x="4265" y="1040"/>
                  <a:pt x="4250" y="1049"/>
                </a:cubicBezTo>
                <a:cubicBezTo>
                  <a:pt x="4235" y="1058"/>
                  <a:pt x="4223" y="1071"/>
                  <a:pt x="4215" y="1086"/>
                </a:cubicBezTo>
                <a:cubicBezTo>
                  <a:pt x="4206" y="1102"/>
                  <a:pt x="4202" y="1121"/>
                  <a:pt x="4202" y="1142"/>
                </a:cubicBezTo>
                <a:cubicBezTo>
                  <a:pt x="4202" y="1163"/>
                  <a:pt x="4206" y="1181"/>
                  <a:pt x="4215" y="1197"/>
                </a:cubicBezTo>
                <a:cubicBezTo>
                  <a:pt x="4223" y="1213"/>
                  <a:pt x="4235" y="1225"/>
                  <a:pt x="4250" y="1233"/>
                </a:cubicBezTo>
                <a:cubicBezTo>
                  <a:pt x="4266" y="1242"/>
                  <a:pt x="4284" y="1246"/>
                  <a:pt x="4305" y="1246"/>
                </a:cubicBezTo>
                <a:cubicBezTo>
                  <a:pt x="4322" y="1246"/>
                  <a:pt x="4337" y="1244"/>
                  <a:pt x="4349" y="1239"/>
                </a:cubicBezTo>
                <a:cubicBezTo>
                  <a:pt x="4362" y="1234"/>
                  <a:pt x="4373" y="1227"/>
                  <a:pt x="4381" y="1219"/>
                </a:cubicBezTo>
                <a:cubicBezTo>
                  <a:pt x="4389" y="1210"/>
                  <a:pt x="4395" y="1199"/>
                  <a:pt x="4398" y="1188"/>
                </a:cubicBezTo>
                <a:cubicBezTo>
                  <a:pt x="4351" y="1183"/>
                  <a:pt x="4351" y="1183"/>
                  <a:pt x="4351" y="1183"/>
                </a:cubicBezTo>
                <a:cubicBezTo>
                  <a:pt x="4341" y="1197"/>
                  <a:pt x="4341" y="1197"/>
                  <a:pt x="4341" y="1197"/>
                </a:cubicBezTo>
                <a:cubicBezTo>
                  <a:pt x="4326" y="1206"/>
                  <a:pt x="4326" y="1206"/>
                  <a:pt x="4326" y="1206"/>
                </a:cubicBezTo>
                <a:cubicBezTo>
                  <a:pt x="4320" y="1208"/>
                  <a:pt x="4313" y="1209"/>
                  <a:pt x="4306" y="1209"/>
                </a:cubicBezTo>
                <a:cubicBezTo>
                  <a:pt x="4295" y="1209"/>
                  <a:pt x="4286" y="1207"/>
                  <a:pt x="4278" y="1202"/>
                </a:cubicBezTo>
                <a:cubicBezTo>
                  <a:pt x="4269" y="1198"/>
                  <a:pt x="4263" y="1191"/>
                  <a:pt x="4259" y="1183"/>
                </a:cubicBezTo>
                <a:cubicBezTo>
                  <a:pt x="4254" y="1175"/>
                  <a:pt x="4252" y="1165"/>
                  <a:pt x="4252" y="1154"/>
                </a:cubicBezTo>
                <a:cubicBezTo>
                  <a:pt x="4400" y="1154"/>
                  <a:pt x="4400" y="1154"/>
                  <a:pt x="4400" y="1154"/>
                </a:cubicBezTo>
                <a:cubicBezTo>
                  <a:pt x="4400" y="1139"/>
                  <a:pt x="4400" y="1139"/>
                  <a:pt x="4400" y="1139"/>
                </a:cubicBezTo>
                <a:cubicBezTo>
                  <a:pt x="4400" y="1121"/>
                  <a:pt x="4397" y="1106"/>
                  <a:pt x="4392" y="1093"/>
                </a:cubicBezTo>
                <a:cubicBezTo>
                  <a:pt x="4387" y="1080"/>
                  <a:pt x="4380" y="1069"/>
                  <a:pt x="4371" y="1061"/>
                </a:cubicBezTo>
                <a:close/>
                <a:moveTo>
                  <a:pt x="4252" y="1121"/>
                </a:moveTo>
                <a:cubicBezTo>
                  <a:pt x="4253" y="1113"/>
                  <a:pt x="4255" y="1106"/>
                  <a:pt x="4258" y="1099"/>
                </a:cubicBezTo>
                <a:cubicBezTo>
                  <a:pt x="4263" y="1091"/>
                  <a:pt x="4269" y="1085"/>
                  <a:pt x="4276" y="1080"/>
                </a:cubicBezTo>
                <a:cubicBezTo>
                  <a:pt x="4284" y="1076"/>
                  <a:pt x="4293" y="1073"/>
                  <a:pt x="4303" y="1073"/>
                </a:cubicBezTo>
                <a:cubicBezTo>
                  <a:pt x="4313" y="1073"/>
                  <a:pt x="4321" y="1075"/>
                  <a:pt x="4329" y="1080"/>
                </a:cubicBezTo>
                <a:cubicBezTo>
                  <a:pt x="4336" y="1084"/>
                  <a:pt x="4342" y="1089"/>
                  <a:pt x="4346" y="1097"/>
                </a:cubicBezTo>
                <a:cubicBezTo>
                  <a:pt x="4350" y="1104"/>
                  <a:pt x="4352" y="1112"/>
                  <a:pt x="4352" y="1121"/>
                </a:cubicBezTo>
                <a:lnTo>
                  <a:pt x="4252" y="1121"/>
                </a:lnTo>
                <a:close/>
                <a:moveTo>
                  <a:pt x="4600" y="1146"/>
                </a:moveTo>
                <a:cubicBezTo>
                  <a:pt x="4610" y="1155"/>
                  <a:pt x="4615" y="1167"/>
                  <a:pt x="4615" y="1181"/>
                </a:cubicBezTo>
                <a:cubicBezTo>
                  <a:pt x="4615" y="1194"/>
                  <a:pt x="4611" y="1205"/>
                  <a:pt x="4603" y="1215"/>
                </a:cubicBezTo>
                <a:cubicBezTo>
                  <a:pt x="4595" y="1225"/>
                  <a:pt x="4585" y="1233"/>
                  <a:pt x="4571" y="1238"/>
                </a:cubicBezTo>
                <a:cubicBezTo>
                  <a:pt x="4557" y="1243"/>
                  <a:pt x="4542" y="1246"/>
                  <a:pt x="4524" y="1246"/>
                </a:cubicBezTo>
                <a:cubicBezTo>
                  <a:pt x="4498" y="1246"/>
                  <a:pt x="4477" y="1241"/>
                  <a:pt x="4461" y="1231"/>
                </a:cubicBezTo>
                <a:cubicBezTo>
                  <a:pt x="4445" y="1220"/>
                  <a:pt x="4436" y="1205"/>
                  <a:pt x="4433" y="1187"/>
                </a:cubicBezTo>
                <a:cubicBezTo>
                  <a:pt x="4482" y="1182"/>
                  <a:pt x="4482" y="1182"/>
                  <a:pt x="4482" y="1182"/>
                </a:cubicBezTo>
                <a:cubicBezTo>
                  <a:pt x="4484" y="1191"/>
                  <a:pt x="4489" y="1198"/>
                  <a:pt x="4496" y="1203"/>
                </a:cubicBezTo>
                <a:cubicBezTo>
                  <a:pt x="4503" y="1208"/>
                  <a:pt x="4512" y="1210"/>
                  <a:pt x="4524" y="1210"/>
                </a:cubicBezTo>
                <a:cubicBezTo>
                  <a:pt x="4536" y="1210"/>
                  <a:pt x="4545" y="1208"/>
                  <a:pt x="4553" y="1203"/>
                </a:cubicBezTo>
                <a:cubicBezTo>
                  <a:pt x="4560" y="1198"/>
                  <a:pt x="4563" y="1193"/>
                  <a:pt x="4563" y="1186"/>
                </a:cubicBezTo>
                <a:cubicBezTo>
                  <a:pt x="4556" y="1171"/>
                  <a:pt x="4556" y="1171"/>
                  <a:pt x="4556" y="1171"/>
                </a:cubicBezTo>
                <a:cubicBezTo>
                  <a:pt x="4552" y="1167"/>
                  <a:pt x="4545" y="1164"/>
                  <a:pt x="4535" y="1162"/>
                </a:cubicBezTo>
                <a:cubicBezTo>
                  <a:pt x="4499" y="1155"/>
                  <a:pt x="4499" y="1155"/>
                  <a:pt x="4499" y="1155"/>
                </a:cubicBezTo>
                <a:cubicBezTo>
                  <a:pt x="4478" y="1151"/>
                  <a:pt x="4463" y="1144"/>
                  <a:pt x="4453" y="1135"/>
                </a:cubicBezTo>
                <a:cubicBezTo>
                  <a:pt x="4444" y="1125"/>
                  <a:pt x="4439" y="1113"/>
                  <a:pt x="4439" y="1098"/>
                </a:cubicBezTo>
                <a:cubicBezTo>
                  <a:pt x="4439" y="1085"/>
                  <a:pt x="4442" y="1074"/>
                  <a:pt x="4450" y="1065"/>
                </a:cubicBezTo>
                <a:cubicBezTo>
                  <a:pt x="4457" y="1056"/>
                  <a:pt x="4467" y="1049"/>
                  <a:pt x="4480" y="1044"/>
                </a:cubicBezTo>
                <a:cubicBezTo>
                  <a:pt x="4493" y="1038"/>
                  <a:pt x="4508" y="1036"/>
                  <a:pt x="4525" y="1036"/>
                </a:cubicBezTo>
                <a:cubicBezTo>
                  <a:pt x="4550" y="1036"/>
                  <a:pt x="4569" y="1041"/>
                  <a:pt x="4584" y="1051"/>
                </a:cubicBezTo>
                <a:cubicBezTo>
                  <a:pt x="4598" y="1061"/>
                  <a:pt x="4607" y="1075"/>
                  <a:pt x="4610" y="1092"/>
                </a:cubicBezTo>
                <a:cubicBezTo>
                  <a:pt x="4565" y="1097"/>
                  <a:pt x="4565" y="1097"/>
                  <a:pt x="4565" y="1097"/>
                </a:cubicBezTo>
                <a:cubicBezTo>
                  <a:pt x="4558" y="1085"/>
                  <a:pt x="4558" y="1085"/>
                  <a:pt x="4558" y="1085"/>
                </a:cubicBezTo>
                <a:cubicBezTo>
                  <a:pt x="4545" y="1075"/>
                  <a:pt x="4545" y="1075"/>
                  <a:pt x="4545" y="1075"/>
                </a:cubicBezTo>
                <a:cubicBezTo>
                  <a:pt x="4540" y="1073"/>
                  <a:pt x="4533" y="1072"/>
                  <a:pt x="4525" y="1072"/>
                </a:cubicBezTo>
                <a:cubicBezTo>
                  <a:pt x="4515" y="1072"/>
                  <a:pt x="4506" y="1074"/>
                  <a:pt x="4499" y="1078"/>
                </a:cubicBezTo>
                <a:cubicBezTo>
                  <a:pt x="4492" y="1083"/>
                  <a:pt x="4489" y="1088"/>
                  <a:pt x="4489" y="1095"/>
                </a:cubicBezTo>
                <a:cubicBezTo>
                  <a:pt x="4496" y="1110"/>
                  <a:pt x="4496" y="1110"/>
                  <a:pt x="4496" y="1110"/>
                </a:cubicBezTo>
                <a:cubicBezTo>
                  <a:pt x="4500" y="1113"/>
                  <a:pt x="4508" y="1116"/>
                  <a:pt x="4519" y="1119"/>
                </a:cubicBezTo>
                <a:cubicBezTo>
                  <a:pt x="4555" y="1126"/>
                  <a:pt x="4555" y="1126"/>
                  <a:pt x="4555" y="1126"/>
                </a:cubicBezTo>
                <a:cubicBezTo>
                  <a:pt x="4575" y="1130"/>
                  <a:pt x="4590" y="1137"/>
                  <a:pt x="4600" y="1146"/>
                </a:cubicBezTo>
                <a:close/>
                <a:moveTo>
                  <a:pt x="3612" y="1036"/>
                </a:moveTo>
                <a:cubicBezTo>
                  <a:pt x="3621" y="1037"/>
                  <a:pt x="3621" y="1037"/>
                  <a:pt x="3621" y="1037"/>
                </a:cubicBezTo>
                <a:cubicBezTo>
                  <a:pt x="3621" y="1081"/>
                  <a:pt x="3621" y="1081"/>
                  <a:pt x="3621" y="1081"/>
                </a:cubicBezTo>
                <a:cubicBezTo>
                  <a:pt x="3611" y="1079"/>
                  <a:pt x="3611" y="1079"/>
                  <a:pt x="3611" y="1079"/>
                </a:cubicBezTo>
                <a:cubicBezTo>
                  <a:pt x="3597" y="1078"/>
                  <a:pt x="3597" y="1078"/>
                  <a:pt x="3597" y="1078"/>
                </a:cubicBezTo>
                <a:cubicBezTo>
                  <a:pt x="3588" y="1078"/>
                  <a:pt x="3580" y="1080"/>
                  <a:pt x="3573" y="1084"/>
                </a:cubicBezTo>
                <a:cubicBezTo>
                  <a:pt x="3566" y="1088"/>
                  <a:pt x="3560" y="1093"/>
                  <a:pt x="3556" y="1100"/>
                </a:cubicBezTo>
                <a:cubicBezTo>
                  <a:pt x="3552" y="1106"/>
                  <a:pt x="3550" y="1114"/>
                  <a:pt x="3550" y="1123"/>
                </a:cubicBezTo>
                <a:cubicBezTo>
                  <a:pt x="3550" y="1242"/>
                  <a:pt x="3550" y="1242"/>
                  <a:pt x="3550" y="1242"/>
                </a:cubicBezTo>
                <a:cubicBezTo>
                  <a:pt x="3499" y="1242"/>
                  <a:pt x="3499" y="1242"/>
                  <a:pt x="3499" y="1242"/>
                </a:cubicBezTo>
                <a:cubicBezTo>
                  <a:pt x="3499" y="1039"/>
                  <a:pt x="3499" y="1039"/>
                  <a:pt x="3499" y="1039"/>
                </a:cubicBezTo>
                <a:cubicBezTo>
                  <a:pt x="3548" y="1039"/>
                  <a:pt x="3548" y="1039"/>
                  <a:pt x="3548" y="1039"/>
                </a:cubicBezTo>
                <a:cubicBezTo>
                  <a:pt x="3548" y="1073"/>
                  <a:pt x="3548" y="1073"/>
                  <a:pt x="3548" y="1073"/>
                </a:cubicBezTo>
                <a:cubicBezTo>
                  <a:pt x="3550" y="1073"/>
                  <a:pt x="3550" y="1073"/>
                  <a:pt x="3550" y="1073"/>
                </a:cubicBezTo>
                <a:cubicBezTo>
                  <a:pt x="3554" y="1061"/>
                  <a:pt x="3561" y="1052"/>
                  <a:pt x="3570" y="1045"/>
                </a:cubicBezTo>
                <a:cubicBezTo>
                  <a:pt x="3580" y="1039"/>
                  <a:pt x="3590" y="1036"/>
                  <a:pt x="3603" y="1036"/>
                </a:cubicBezTo>
                <a:lnTo>
                  <a:pt x="3612" y="1036"/>
                </a:lnTo>
                <a:close/>
                <a:moveTo>
                  <a:pt x="3212" y="1146"/>
                </a:moveTo>
                <a:cubicBezTo>
                  <a:pt x="3222" y="1155"/>
                  <a:pt x="3227" y="1167"/>
                  <a:pt x="3227" y="1181"/>
                </a:cubicBezTo>
                <a:cubicBezTo>
                  <a:pt x="3227" y="1194"/>
                  <a:pt x="3223" y="1205"/>
                  <a:pt x="3215" y="1215"/>
                </a:cubicBezTo>
                <a:cubicBezTo>
                  <a:pt x="3208" y="1225"/>
                  <a:pt x="3197" y="1233"/>
                  <a:pt x="3183" y="1238"/>
                </a:cubicBezTo>
                <a:cubicBezTo>
                  <a:pt x="3170" y="1243"/>
                  <a:pt x="3154" y="1246"/>
                  <a:pt x="3136" y="1246"/>
                </a:cubicBezTo>
                <a:cubicBezTo>
                  <a:pt x="3110" y="1246"/>
                  <a:pt x="3089" y="1241"/>
                  <a:pt x="3074" y="1231"/>
                </a:cubicBezTo>
                <a:cubicBezTo>
                  <a:pt x="3058" y="1220"/>
                  <a:pt x="3048" y="1205"/>
                  <a:pt x="3045" y="1187"/>
                </a:cubicBezTo>
                <a:cubicBezTo>
                  <a:pt x="3094" y="1182"/>
                  <a:pt x="3094" y="1182"/>
                  <a:pt x="3094" y="1182"/>
                </a:cubicBezTo>
                <a:cubicBezTo>
                  <a:pt x="3096" y="1191"/>
                  <a:pt x="3101" y="1198"/>
                  <a:pt x="3108" y="1203"/>
                </a:cubicBezTo>
                <a:cubicBezTo>
                  <a:pt x="3115" y="1208"/>
                  <a:pt x="3125" y="1210"/>
                  <a:pt x="3136" y="1210"/>
                </a:cubicBezTo>
                <a:cubicBezTo>
                  <a:pt x="3148" y="1210"/>
                  <a:pt x="3158" y="1208"/>
                  <a:pt x="3165" y="1203"/>
                </a:cubicBezTo>
                <a:cubicBezTo>
                  <a:pt x="3172" y="1198"/>
                  <a:pt x="3176" y="1193"/>
                  <a:pt x="3176" y="1186"/>
                </a:cubicBezTo>
                <a:cubicBezTo>
                  <a:pt x="3169" y="1171"/>
                  <a:pt x="3169" y="1171"/>
                  <a:pt x="3169" y="1171"/>
                </a:cubicBezTo>
                <a:cubicBezTo>
                  <a:pt x="3164" y="1167"/>
                  <a:pt x="3157" y="1164"/>
                  <a:pt x="3147" y="1162"/>
                </a:cubicBezTo>
                <a:cubicBezTo>
                  <a:pt x="3111" y="1155"/>
                  <a:pt x="3111" y="1155"/>
                  <a:pt x="3111" y="1155"/>
                </a:cubicBezTo>
                <a:cubicBezTo>
                  <a:pt x="3091" y="1151"/>
                  <a:pt x="3076" y="1144"/>
                  <a:pt x="3066" y="1135"/>
                </a:cubicBezTo>
                <a:cubicBezTo>
                  <a:pt x="3056" y="1125"/>
                  <a:pt x="3051" y="1113"/>
                  <a:pt x="3051" y="1098"/>
                </a:cubicBezTo>
                <a:cubicBezTo>
                  <a:pt x="3051" y="1085"/>
                  <a:pt x="3055" y="1074"/>
                  <a:pt x="3062" y="1065"/>
                </a:cubicBezTo>
                <a:cubicBezTo>
                  <a:pt x="3069" y="1056"/>
                  <a:pt x="3079" y="1049"/>
                  <a:pt x="3092" y="1044"/>
                </a:cubicBezTo>
                <a:cubicBezTo>
                  <a:pt x="3105" y="1038"/>
                  <a:pt x="3120" y="1036"/>
                  <a:pt x="3137" y="1036"/>
                </a:cubicBezTo>
                <a:cubicBezTo>
                  <a:pt x="3162" y="1036"/>
                  <a:pt x="3182" y="1041"/>
                  <a:pt x="3196" y="1051"/>
                </a:cubicBezTo>
                <a:cubicBezTo>
                  <a:pt x="3210" y="1061"/>
                  <a:pt x="3219" y="1075"/>
                  <a:pt x="3223" y="1092"/>
                </a:cubicBezTo>
                <a:cubicBezTo>
                  <a:pt x="3177" y="1097"/>
                  <a:pt x="3177" y="1097"/>
                  <a:pt x="3177" y="1097"/>
                </a:cubicBezTo>
                <a:cubicBezTo>
                  <a:pt x="3170" y="1085"/>
                  <a:pt x="3170" y="1085"/>
                  <a:pt x="3170" y="1085"/>
                </a:cubicBezTo>
                <a:cubicBezTo>
                  <a:pt x="3157" y="1075"/>
                  <a:pt x="3157" y="1075"/>
                  <a:pt x="3157" y="1075"/>
                </a:cubicBezTo>
                <a:cubicBezTo>
                  <a:pt x="3152" y="1073"/>
                  <a:pt x="3146" y="1072"/>
                  <a:pt x="3138" y="1072"/>
                </a:cubicBezTo>
                <a:cubicBezTo>
                  <a:pt x="3127" y="1072"/>
                  <a:pt x="3119" y="1074"/>
                  <a:pt x="3112" y="1078"/>
                </a:cubicBezTo>
                <a:cubicBezTo>
                  <a:pt x="3105" y="1083"/>
                  <a:pt x="3101" y="1088"/>
                  <a:pt x="3101" y="1095"/>
                </a:cubicBezTo>
                <a:cubicBezTo>
                  <a:pt x="3108" y="1110"/>
                  <a:pt x="3108" y="1110"/>
                  <a:pt x="3108" y="1110"/>
                </a:cubicBezTo>
                <a:cubicBezTo>
                  <a:pt x="3113" y="1113"/>
                  <a:pt x="3120" y="1116"/>
                  <a:pt x="3131" y="1119"/>
                </a:cubicBezTo>
                <a:cubicBezTo>
                  <a:pt x="3167" y="1126"/>
                  <a:pt x="3167" y="1126"/>
                  <a:pt x="3167" y="1126"/>
                </a:cubicBezTo>
                <a:cubicBezTo>
                  <a:pt x="3188" y="1130"/>
                  <a:pt x="3202" y="1137"/>
                  <a:pt x="3212" y="1146"/>
                </a:cubicBezTo>
                <a:close/>
                <a:moveTo>
                  <a:pt x="2668" y="1203"/>
                </a:moveTo>
                <a:cubicBezTo>
                  <a:pt x="2677" y="1240"/>
                  <a:pt x="2677" y="1240"/>
                  <a:pt x="2677" y="1240"/>
                </a:cubicBezTo>
                <a:cubicBezTo>
                  <a:pt x="2665" y="1243"/>
                  <a:pt x="2665" y="1243"/>
                  <a:pt x="2665" y="1243"/>
                </a:cubicBezTo>
                <a:cubicBezTo>
                  <a:pt x="2661" y="1244"/>
                  <a:pt x="2655" y="1245"/>
                  <a:pt x="2647" y="1245"/>
                </a:cubicBezTo>
                <a:cubicBezTo>
                  <a:pt x="2635" y="1245"/>
                  <a:pt x="2624" y="1244"/>
                  <a:pt x="2614" y="1240"/>
                </a:cubicBezTo>
                <a:cubicBezTo>
                  <a:pt x="2603" y="1236"/>
                  <a:pt x="2596" y="1229"/>
                  <a:pt x="2590" y="1221"/>
                </a:cubicBezTo>
                <a:cubicBezTo>
                  <a:pt x="2584" y="1212"/>
                  <a:pt x="2581" y="1202"/>
                  <a:pt x="2581" y="1189"/>
                </a:cubicBezTo>
                <a:cubicBezTo>
                  <a:pt x="2581" y="1076"/>
                  <a:pt x="2581" y="1076"/>
                  <a:pt x="2581" y="1076"/>
                </a:cubicBezTo>
                <a:cubicBezTo>
                  <a:pt x="2551" y="1076"/>
                  <a:pt x="2551" y="1076"/>
                  <a:pt x="2551" y="1076"/>
                </a:cubicBezTo>
                <a:cubicBezTo>
                  <a:pt x="2551" y="1039"/>
                  <a:pt x="2551" y="1039"/>
                  <a:pt x="2551" y="1039"/>
                </a:cubicBezTo>
                <a:cubicBezTo>
                  <a:pt x="2581" y="1039"/>
                  <a:pt x="2581" y="1039"/>
                  <a:pt x="2581" y="1039"/>
                </a:cubicBezTo>
                <a:cubicBezTo>
                  <a:pt x="2581" y="990"/>
                  <a:pt x="2581" y="990"/>
                  <a:pt x="2581" y="990"/>
                </a:cubicBezTo>
                <a:cubicBezTo>
                  <a:pt x="2631" y="990"/>
                  <a:pt x="2631" y="990"/>
                  <a:pt x="2631" y="990"/>
                </a:cubicBezTo>
                <a:cubicBezTo>
                  <a:pt x="2631" y="1039"/>
                  <a:pt x="2631" y="1039"/>
                  <a:pt x="2631" y="1039"/>
                </a:cubicBezTo>
                <a:cubicBezTo>
                  <a:pt x="2673" y="1039"/>
                  <a:pt x="2673" y="1039"/>
                  <a:pt x="2673" y="1039"/>
                </a:cubicBezTo>
                <a:cubicBezTo>
                  <a:pt x="2673" y="1076"/>
                  <a:pt x="2673" y="1076"/>
                  <a:pt x="2673" y="1076"/>
                </a:cubicBezTo>
                <a:cubicBezTo>
                  <a:pt x="2631" y="1076"/>
                  <a:pt x="2631" y="1076"/>
                  <a:pt x="2631" y="1076"/>
                </a:cubicBezTo>
                <a:cubicBezTo>
                  <a:pt x="2631" y="1181"/>
                  <a:pt x="2631" y="1181"/>
                  <a:pt x="2631" y="1181"/>
                </a:cubicBezTo>
                <a:cubicBezTo>
                  <a:pt x="2634" y="1196"/>
                  <a:pt x="2634" y="1196"/>
                  <a:pt x="2634" y="1196"/>
                </a:cubicBezTo>
                <a:cubicBezTo>
                  <a:pt x="2642" y="1203"/>
                  <a:pt x="2642" y="1203"/>
                  <a:pt x="2642" y="1203"/>
                </a:cubicBezTo>
                <a:cubicBezTo>
                  <a:pt x="2654" y="1205"/>
                  <a:pt x="2654" y="1205"/>
                  <a:pt x="2654" y="1205"/>
                </a:cubicBezTo>
                <a:cubicBezTo>
                  <a:pt x="2662" y="1204"/>
                  <a:pt x="2662" y="1204"/>
                  <a:pt x="2662" y="1204"/>
                </a:cubicBezTo>
                <a:lnTo>
                  <a:pt x="2668" y="1203"/>
                </a:lnTo>
                <a:close/>
                <a:moveTo>
                  <a:pt x="2898" y="1071"/>
                </a:moveTo>
                <a:cubicBezTo>
                  <a:pt x="2904" y="1082"/>
                  <a:pt x="2907" y="1096"/>
                  <a:pt x="2907" y="1113"/>
                </a:cubicBezTo>
                <a:cubicBezTo>
                  <a:pt x="2907" y="1242"/>
                  <a:pt x="2907" y="1242"/>
                  <a:pt x="2907" y="1242"/>
                </a:cubicBezTo>
                <a:cubicBezTo>
                  <a:pt x="2857" y="1242"/>
                  <a:pt x="2857" y="1242"/>
                  <a:pt x="2857" y="1242"/>
                </a:cubicBezTo>
                <a:cubicBezTo>
                  <a:pt x="2857" y="1120"/>
                  <a:pt x="2857" y="1120"/>
                  <a:pt x="2857" y="1120"/>
                </a:cubicBezTo>
                <a:cubicBezTo>
                  <a:pt x="2857" y="1106"/>
                  <a:pt x="2853" y="1096"/>
                  <a:pt x="2846" y="1088"/>
                </a:cubicBezTo>
                <a:cubicBezTo>
                  <a:pt x="2839" y="1080"/>
                  <a:pt x="2829" y="1077"/>
                  <a:pt x="2815" y="1077"/>
                </a:cubicBezTo>
                <a:cubicBezTo>
                  <a:pt x="2806" y="1077"/>
                  <a:pt x="2799" y="1078"/>
                  <a:pt x="2792" y="1082"/>
                </a:cubicBezTo>
                <a:cubicBezTo>
                  <a:pt x="2785" y="1086"/>
                  <a:pt x="2779" y="1091"/>
                  <a:pt x="2775" y="1098"/>
                </a:cubicBezTo>
                <a:cubicBezTo>
                  <a:pt x="2771" y="1105"/>
                  <a:pt x="2769" y="1113"/>
                  <a:pt x="2769" y="1123"/>
                </a:cubicBezTo>
                <a:cubicBezTo>
                  <a:pt x="2769" y="1242"/>
                  <a:pt x="2769" y="1242"/>
                  <a:pt x="2769" y="1242"/>
                </a:cubicBezTo>
                <a:cubicBezTo>
                  <a:pt x="2719" y="1242"/>
                  <a:pt x="2719" y="1242"/>
                  <a:pt x="2719" y="1242"/>
                </a:cubicBezTo>
                <a:cubicBezTo>
                  <a:pt x="2719" y="971"/>
                  <a:pt x="2719" y="971"/>
                  <a:pt x="2719" y="971"/>
                </a:cubicBezTo>
                <a:cubicBezTo>
                  <a:pt x="2768" y="971"/>
                  <a:pt x="2768" y="971"/>
                  <a:pt x="2768" y="971"/>
                </a:cubicBezTo>
                <a:cubicBezTo>
                  <a:pt x="2768" y="1073"/>
                  <a:pt x="2768" y="1073"/>
                  <a:pt x="2768" y="1073"/>
                </a:cubicBezTo>
                <a:cubicBezTo>
                  <a:pt x="2771" y="1073"/>
                  <a:pt x="2771" y="1073"/>
                  <a:pt x="2771" y="1073"/>
                </a:cubicBezTo>
                <a:cubicBezTo>
                  <a:pt x="2776" y="1062"/>
                  <a:pt x="2783" y="1053"/>
                  <a:pt x="2794" y="1046"/>
                </a:cubicBezTo>
                <a:cubicBezTo>
                  <a:pt x="2804" y="1039"/>
                  <a:pt x="2818" y="1036"/>
                  <a:pt x="2834" y="1036"/>
                </a:cubicBezTo>
                <a:cubicBezTo>
                  <a:pt x="2849" y="1036"/>
                  <a:pt x="2862" y="1039"/>
                  <a:pt x="2873" y="1045"/>
                </a:cubicBezTo>
                <a:cubicBezTo>
                  <a:pt x="2884" y="1051"/>
                  <a:pt x="2892" y="1059"/>
                  <a:pt x="2898" y="1071"/>
                </a:cubicBezTo>
                <a:close/>
                <a:moveTo>
                  <a:pt x="3428" y="1061"/>
                </a:moveTo>
                <a:cubicBezTo>
                  <a:pt x="3419" y="1052"/>
                  <a:pt x="3409" y="1046"/>
                  <a:pt x="3397" y="1042"/>
                </a:cubicBezTo>
                <a:cubicBezTo>
                  <a:pt x="3385" y="1038"/>
                  <a:pt x="3373" y="1036"/>
                  <a:pt x="3360" y="1036"/>
                </a:cubicBezTo>
                <a:cubicBezTo>
                  <a:pt x="3340" y="1036"/>
                  <a:pt x="3322" y="1040"/>
                  <a:pt x="3307" y="1049"/>
                </a:cubicBezTo>
                <a:cubicBezTo>
                  <a:pt x="3292" y="1058"/>
                  <a:pt x="3280" y="1071"/>
                  <a:pt x="3272" y="1086"/>
                </a:cubicBezTo>
                <a:cubicBezTo>
                  <a:pt x="3264" y="1102"/>
                  <a:pt x="3259" y="1121"/>
                  <a:pt x="3259" y="1142"/>
                </a:cubicBezTo>
                <a:cubicBezTo>
                  <a:pt x="3259" y="1163"/>
                  <a:pt x="3264" y="1181"/>
                  <a:pt x="3272" y="1197"/>
                </a:cubicBezTo>
                <a:cubicBezTo>
                  <a:pt x="3280" y="1213"/>
                  <a:pt x="3292" y="1225"/>
                  <a:pt x="3307" y="1233"/>
                </a:cubicBezTo>
                <a:cubicBezTo>
                  <a:pt x="3323" y="1242"/>
                  <a:pt x="3341" y="1246"/>
                  <a:pt x="3363" y="1246"/>
                </a:cubicBezTo>
                <a:cubicBezTo>
                  <a:pt x="3379" y="1246"/>
                  <a:pt x="3394" y="1244"/>
                  <a:pt x="3407" y="1239"/>
                </a:cubicBezTo>
                <a:cubicBezTo>
                  <a:pt x="3419" y="1234"/>
                  <a:pt x="3430" y="1227"/>
                  <a:pt x="3438" y="1219"/>
                </a:cubicBezTo>
                <a:cubicBezTo>
                  <a:pt x="3446" y="1210"/>
                  <a:pt x="3452" y="1199"/>
                  <a:pt x="3455" y="1188"/>
                </a:cubicBezTo>
                <a:cubicBezTo>
                  <a:pt x="3408" y="1183"/>
                  <a:pt x="3408" y="1183"/>
                  <a:pt x="3408" y="1183"/>
                </a:cubicBezTo>
                <a:cubicBezTo>
                  <a:pt x="3398" y="1197"/>
                  <a:pt x="3398" y="1197"/>
                  <a:pt x="3398" y="1197"/>
                </a:cubicBezTo>
                <a:cubicBezTo>
                  <a:pt x="3383" y="1206"/>
                  <a:pt x="3383" y="1206"/>
                  <a:pt x="3383" y="1206"/>
                </a:cubicBezTo>
                <a:cubicBezTo>
                  <a:pt x="3377" y="1208"/>
                  <a:pt x="3371" y="1209"/>
                  <a:pt x="3363" y="1209"/>
                </a:cubicBezTo>
                <a:cubicBezTo>
                  <a:pt x="3352" y="1209"/>
                  <a:pt x="3343" y="1207"/>
                  <a:pt x="3335" y="1202"/>
                </a:cubicBezTo>
                <a:cubicBezTo>
                  <a:pt x="3327" y="1198"/>
                  <a:pt x="3320" y="1191"/>
                  <a:pt x="3316" y="1183"/>
                </a:cubicBezTo>
                <a:cubicBezTo>
                  <a:pt x="3311" y="1175"/>
                  <a:pt x="3309" y="1165"/>
                  <a:pt x="3309" y="1154"/>
                </a:cubicBezTo>
                <a:cubicBezTo>
                  <a:pt x="3457" y="1154"/>
                  <a:pt x="3457" y="1154"/>
                  <a:pt x="3457" y="1154"/>
                </a:cubicBezTo>
                <a:cubicBezTo>
                  <a:pt x="3457" y="1139"/>
                  <a:pt x="3457" y="1139"/>
                  <a:pt x="3457" y="1139"/>
                </a:cubicBezTo>
                <a:cubicBezTo>
                  <a:pt x="3457" y="1121"/>
                  <a:pt x="3454" y="1106"/>
                  <a:pt x="3449" y="1093"/>
                </a:cubicBezTo>
                <a:cubicBezTo>
                  <a:pt x="3444" y="1080"/>
                  <a:pt x="3437" y="1069"/>
                  <a:pt x="3428" y="1061"/>
                </a:cubicBezTo>
                <a:close/>
                <a:moveTo>
                  <a:pt x="3309" y="1121"/>
                </a:moveTo>
                <a:cubicBezTo>
                  <a:pt x="3310" y="1113"/>
                  <a:pt x="3312" y="1106"/>
                  <a:pt x="3316" y="1099"/>
                </a:cubicBezTo>
                <a:cubicBezTo>
                  <a:pt x="3320" y="1091"/>
                  <a:pt x="3326" y="1085"/>
                  <a:pt x="3334" y="1080"/>
                </a:cubicBezTo>
                <a:cubicBezTo>
                  <a:pt x="3341" y="1076"/>
                  <a:pt x="3350" y="1073"/>
                  <a:pt x="3361" y="1073"/>
                </a:cubicBezTo>
                <a:cubicBezTo>
                  <a:pt x="3370" y="1073"/>
                  <a:pt x="3379" y="1075"/>
                  <a:pt x="3386" y="1080"/>
                </a:cubicBezTo>
                <a:cubicBezTo>
                  <a:pt x="3393" y="1084"/>
                  <a:pt x="3399" y="1089"/>
                  <a:pt x="3403" y="1097"/>
                </a:cubicBezTo>
                <a:cubicBezTo>
                  <a:pt x="3407" y="1104"/>
                  <a:pt x="3409" y="1112"/>
                  <a:pt x="3409" y="1121"/>
                </a:cubicBezTo>
                <a:lnTo>
                  <a:pt x="3309" y="1121"/>
                </a:lnTo>
                <a:close/>
                <a:moveTo>
                  <a:pt x="2975" y="754"/>
                </a:moveTo>
                <a:cubicBezTo>
                  <a:pt x="2861" y="754"/>
                  <a:pt x="2799" y="692"/>
                  <a:pt x="2791" y="557"/>
                </a:cubicBezTo>
                <a:cubicBezTo>
                  <a:pt x="3265" y="557"/>
                  <a:pt x="3265" y="557"/>
                  <a:pt x="3265" y="557"/>
                </a:cubicBezTo>
                <a:cubicBezTo>
                  <a:pt x="3265" y="551"/>
                  <a:pt x="3268" y="529"/>
                  <a:pt x="3268" y="506"/>
                </a:cubicBezTo>
                <a:cubicBezTo>
                  <a:pt x="3268" y="275"/>
                  <a:pt x="3157" y="171"/>
                  <a:pt x="2945" y="171"/>
                </a:cubicBezTo>
                <a:cubicBezTo>
                  <a:pt x="2732" y="171"/>
                  <a:pt x="2590" y="306"/>
                  <a:pt x="2590" y="525"/>
                </a:cubicBezTo>
                <a:cubicBezTo>
                  <a:pt x="2590" y="739"/>
                  <a:pt x="2713" y="871"/>
                  <a:pt x="2959" y="871"/>
                </a:cubicBezTo>
                <a:cubicBezTo>
                  <a:pt x="3107" y="871"/>
                  <a:pt x="3184" y="838"/>
                  <a:pt x="3242" y="805"/>
                </a:cubicBezTo>
                <a:cubicBezTo>
                  <a:pt x="3242" y="680"/>
                  <a:pt x="3242" y="680"/>
                  <a:pt x="3242" y="680"/>
                </a:cubicBezTo>
                <a:cubicBezTo>
                  <a:pt x="3130" y="680"/>
                  <a:pt x="3130" y="680"/>
                  <a:pt x="3130" y="680"/>
                </a:cubicBezTo>
                <a:cubicBezTo>
                  <a:pt x="3094" y="724"/>
                  <a:pt x="3063" y="754"/>
                  <a:pt x="2975" y="754"/>
                </a:cubicBezTo>
                <a:close/>
                <a:moveTo>
                  <a:pt x="2945" y="284"/>
                </a:moveTo>
                <a:cubicBezTo>
                  <a:pt x="3026" y="284"/>
                  <a:pt x="3064" y="331"/>
                  <a:pt x="3071" y="450"/>
                </a:cubicBezTo>
                <a:cubicBezTo>
                  <a:pt x="2794" y="450"/>
                  <a:pt x="2794" y="450"/>
                  <a:pt x="2794" y="450"/>
                </a:cubicBezTo>
                <a:cubicBezTo>
                  <a:pt x="2809" y="333"/>
                  <a:pt x="2863" y="284"/>
                  <a:pt x="2945" y="284"/>
                </a:cubicBezTo>
                <a:close/>
              </a:path>
            </a:pathLst>
          </a:custGeom>
          <a:solidFill>
            <a:srgbClr val="0066A4"/>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639962745"/>
      </p:ext>
    </p:extLst>
  </p:cSld>
  <p:clrMap bg1="lt1" tx1="dk1" bg2="lt2" tx2="dk2" accent1="accent1" accent2="accent2" accent3="accent3" accent4="accent4" accent5="accent5" accent6="accent6" hlink="hlink" folHlink="folHlink"/>
  <p:sldLayoutIdLst>
    <p:sldLayoutId id="2147483806" r:id="rId1"/>
    <p:sldLayoutId id="2147483779" r:id="rId2"/>
    <p:sldLayoutId id="2147483807" r:id="rId3"/>
    <p:sldLayoutId id="2147483780" r:id="rId4"/>
    <p:sldLayoutId id="2147483808" r:id="rId5"/>
    <p:sldLayoutId id="2147483781" r:id="rId6"/>
    <p:sldLayoutId id="2147483782" r:id="rId7"/>
    <p:sldLayoutId id="2147483783" r:id="rId8"/>
  </p:sldLayoutIdLst>
  <p:hf hdr="0"/>
  <p:txStyles>
    <p:titleStyle>
      <a:lvl1pPr algn="l" defTabSz="685800" rtl="0" eaLnBrk="1" latinLnBrk="0" hangingPunct="1">
        <a:lnSpc>
          <a:spcPct val="98000"/>
        </a:lnSpc>
        <a:spcBef>
          <a:spcPct val="0"/>
        </a:spcBef>
        <a:buNone/>
        <a:defRPr sz="3375" b="0" kern="1200" cap="all" baseline="0">
          <a:solidFill>
            <a:schemeClr val="bg2"/>
          </a:solidFill>
          <a:latin typeface="Arial Black" panose="020B0A04020102020204" pitchFamily="34" charset="0"/>
          <a:ea typeface="+mj-ea"/>
          <a:cs typeface="+mj-cs"/>
        </a:defRPr>
      </a:lvl1pPr>
    </p:titleStyle>
    <p:bodyStyle>
      <a:lvl1pPr marL="201600" indent="-201600" algn="l" defTabSz="685800" rtl="0" eaLnBrk="1" latinLnBrk="0" hangingPunct="1">
        <a:lnSpc>
          <a:spcPct val="120000"/>
        </a:lnSpc>
        <a:spcBef>
          <a:spcPts val="0"/>
        </a:spcBef>
        <a:buClr>
          <a:schemeClr val="accent1"/>
        </a:buClr>
        <a:buFont typeface="Wingdings" panose="05000000000000000000" pitchFamily="2" charset="2"/>
        <a:buChar char="§"/>
        <a:defRPr sz="1500" b="0" kern="1200">
          <a:solidFill>
            <a:schemeClr val="tx1"/>
          </a:solidFill>
          <a:latin typeface="+mn-lt"/>
          <a:ea typeface="+mn-ea"/>
          <a:cs typeface="+mn-cs"/>
        </a:defRPr>
      </a:lvl1pPr>
      <a:lvl2pPr marL="403200" indent="-202500" algn="l" defTabSz="685800" rtl="0" eaLnBrk="1" latinLnBrk="0" hangingPunct="1">
        <a:lnSpc>
          <a:spcPct val="120000"/>
        </a:lnSpc>
        <a:spcBef>
          <a:spcPts val="0"/>
        </a:spcBef>
        <a:buClr>
          <a:schemeClr val="accent1"/>
        </a:buClr>
        <a:buFont typeface="Wingdings" panose="05000000000000000000" pitchFamily="2" charset="2"/>
        <a:buChar char="§"/>
        <a:defRPr sz="1200" b="0" kern="1200">
          <a:solidFill>
            <a:schemeClr val="tx1"/>
          </a:solidFill>
          <a:latin typeface="+mn-lt"/>
          <a:ea typeface="+mn-ea"/>
          <a:cs typeface="+mn-cs"/>
        </a:defRPr>
      </a:lvl2pPr>
      <a:lvl3pPr marL="608400" indent="-202500" algn="l" defTabSz="685800" rtl="0" eaLnBrk="1" latinLnBrk="0" hangingPunct="1">
        <a:lnSpc>
          <a:spcPct val="120000"/>
        </a:lnSpc>
        <a:spcBef>
          <a:spcPts val="0"/>
        </a:spcBef>
        <a:buClr>
          <a:schemeClr val="accent1"/>
        </a:buClr>
        <a:buFont typeface="Wingdings" panose="05000000000000000000" pitchFamily="2" charset="2"/>
        <a:buChar char="§"/>
        <a:tabLst>
          <a:tab pos="5042297" algn="l"/>
        </a:tabLst>
        <a:defRPr sz="1200" b="0" kern="1200" baseline="0">
          <a:solidFill>
            <a:schemeClr val="tx1"/>
          </a:solidFill>
          <a:latin typeface="+mn-lt"/>
          <a:ea typeface="+mn-ea"/>
          <a:cs typeface="+mn-cs"/>
        </a:defRPr>
      </a:lvl3pPr>
      <a:lvl4pPr marL="0" indent="0" algn="l" defTabSz="685800" rtl="0" eaLnBrk="1" latinLnBrk="0" hangingPunct="1">
        <a:lnSpc>
          <a:spcPct val="120000"/>
        </a:lnSpc>
        <a:spcBef>
          <a:spcPts val="0"/>
        </a:spcBef>
        <a:buClr>
          <a:srgbClr val="41B4D2"/>
        </a:buClr>
        <a:buFont typeface="Wingdings" panose="05000000000000000000" pitchFamily="2" charset="2"/>
        <a:buNone/>
        <a:defRPr sz="1500" b="1" kern="1200">
          <a:solidFill>
            <a:schemeClr val="tx1"/>
          </a:solidFill>
          <a:latin typeface="+mn-lt"/>
          <a:ea typeface="+mn-ea"/>
          <a:cs typeface="+mn-cs"/>
        </a:defRPr>
      </a:lvl4pPr>
      <a:lvl5pPr marL="0" indent="0" algn="l" defTabSz="685800" rtl="0" eaLnBrk="1" latinLnBrk="0" hangingPunct="1">
        <a:lnSpc>
          <a:spcPct val="120000"/>
        </a:lnSpc>
        <a:spcBef>
          <a:spcPts val="0"/>
        </a:spcBef>
        <a:buFont typeface="Arial" pitchFamily="34" charset="0"/>
        <a:buNone/>
        <a:defRPr sz="1500" b="0" kern="1200">
          <a:solidFill>
            <a:schemeClr val="tx1"/>
          </a:solidFill>
          <a:latin typeface="+mn-lt"/>
          <a:ea typeface="+mn-ea"/>
          <a:cs typeface="+mn-cs"/>
        </a:defRPr>
      </a:lvl5pPr>
      <a:lvl6pPr marL="201600" indent="0" algn="l" defTabSz="685800" rtl="0" eaLnBrk="1" latinLnBrk="0" hangingPunct="1">
        <a:lnSpc>
          <a:spcPct val="120000"/>
        </a:lnSpc>
        <a:spcBef>
          <a:spcPts val="0"/>
        </a:spcBef>
        <a:buFont typeface="Arial" pitchFamily="34" charset="0"/>
        <a:buNone/>
        <a:defRPr sz="1500" kern="1200">
          <a:solidFill>
            <a:schemeClr val="tx1"/>
          </a:solidFill>
          <a:latin typeface="+mn-lt"/>
          <a:ea typeface="+mn-ea"/>
          <a:cs typeface="+mn-cs"/>
        </a:defRPr>
      </a:lvl6pPr>
      <a:lvl7pPr marL="403200" indent="0" algn="l" defTabSz="685800" rtl="0" eaLnBrk="1" latinLnBrk="0" hangingPunct="1">
        <a:lnSpc>
          <a:spcPct val="120000"/>
        </a:lnSpc>
        <a:spcBef>
          <a:spcPts val="0"/>
        </a:spcBef>
        <a:buFont typeface="Arial" pitchFamily="34" charset="0"/>
        <a:buNone/>
        <a:defRPr sz="1200" kern="1200" baseline="0">
          <a:solidFill>
            <a:schemeClr val="tx1"/>
          </a:solidFill>
          <a:latin typeface="+mn-lt"/>
          <a:ea typeface="+mn-ea"/>
          <a:cs typeface="+mn-cs"/>
        </a:defRPr>
      </a:lvl7pPr>
      <a:lvl8pPr marL="608400" indent="0" algn="l" defTabSz="685800" rtl="0" eaLnBrk="1" latinLnBrk="0" hangingPunct="1">
        <a:lnSpc>
          <a:spcPct val="120000"/>
        </a:lnSpc>
        <a:spcBef>
          <a:spcPts val="0"/>
        </a:spcBef>
        <a:buFont typeface="Arial" pitchFamily="34" charset="0"/>
        <a:buNone/>
        <a:defRPr sz="1200" kern="1200" baseline="0">
          <a:solidFill>
            <a:schemeClr val="tx1"/>
          </a:solidFill>
          <a:latin typeface="+mn-lt"/>
          <a:ea typeface="+mn-ea"/>
          <a:cs typeface="+mn-cs"/>
        </a:defRPr>
      </a:lvl8pPr>
      <a:lvl9pPr marL="0" indent="0" algn="l" defTabSz="685800" rtl="0" eaLnBrk="1" latinLnBrk="0" hangingPunct="1">
        <a:lnSpc>
          <a:spcPct val="120000"/>
        </a:lnSpc>
        <a:spcBef>
          <a:spcPts val="0"/>
        </a:spcBef>
        <a:buFont typeface="Arial" pitchFamily="34" charset="0"/>
        <a:buNone/>
        <a:defRPr sz="1200" kern="1200">
          <a:solidFill>
            <a:schemeClr val="tx1"/>
          </a:solidFill>
          <a:latin typeface="+mn-lt"/>
          <a:ea typeface="+mn-ea"/>
          <a:cs typeface="+mn-cs"/>
        </a:defRPr>
      </a:lvl9pPr>
    </p:bodyStyle>
    <p:otherStyle>
      <a:defPPr>
        <a:defRPr lang="en-GB"/>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3103" userDrawn="1">
          <p15:clr>
            <a:srgbClr val="000000"/>
          </p15:clr>
        </p15:guide>
        <p15:guide id="2" orient="horz" pos="136" userDrawn="1">
          <p15:clr>
            <a:srgbClr val="000000"/>
          </p15:clr>
        </p15:guide>
        <p15:guide id="3" pos="134" userDrawn="1">
          <p15:clr>
            <a:srgbClr val="000000"/>
          </p15:clr>
        </p15:guide>
        <p15:guide id="4" pos="5624" userDrawn="1">
          <p15:clr>
            <a:srgbClr val="000000"/>
          </p15:clr>
        </p15:guide>
        <p15:guide id="5" orient="horz" pos="838" userDrawn="1">
          <p15:clr>
            <a:srgbClr val="F26B43"/>
          </p15:clr>
        </p15:guide>
        <p15:guide id="6" pos="2812" userDrawn="1">
          <p15:clr>
            <a:srgbClr val="000000"/>
          </p15:clr>
        </p15:guide>
        <p15:guide id="7" pos="2948" userDrawn="1">
          <p15:clr>
            <a:srgbClr val="000000"/>
          </p15:clr>
        </p15:guide>
        <p15:guide id="8" userDrawn="1">
          <p15:clr>
            <a:srgbClr val="000000"/>
          </p15:clr>
        </p15:guide>
        <p15:guide id="9" pos="5760" userDrawn="1">
          <p15:clr>
            <a:srgbClr val="F26B43"/>
          </p15:clr>
        </p15:guide>
        <p15:guide id="10" pos="1400" userDrawn="1">
          <p15:clr>
            <a:srgbClr val="000000"/>
          </p15:clr>
        </p15:guide>
        <p15:guide id="11" pos="1536" userDrawn="1">
          <p15:clr>
            <a:srgbClr val="000000"/>
          </p15:clr>
        </p15:guide>
        <p15:guide id="12" pos="4223" userDrawn="1">
          <p15:clr>
            <a:srgbClr val="000000"/>
          </p15:clr>
        </p15:guide>
        <p15:guide id="13" pos="4359" userDrawn="1">
          <p15:clr>
            <a:srgbClr val="000000"/>
          </p15:clr>
        </p15:guide>
        <p15:guide id="14" orient="horz" pos="1556" userDrawn="1">
          <p15:clr>
            <a:srgbClr val="000000"/>
          </p15:clr>
        </p15:guide>
        <p15:guide id="15" orient="horz" pos="1688" userDrawn="1">
          <p15:clr>
            <a:srgbClr val="000000"/>
          </p15:clr>
        </p15:guide>
        <p15:guide id="16" orient="horz" pos="1695" userDrawn="1">
          <p15:clr>
            <a:srgbClr val="F26B43"/>
          </p15:clr>
        </p15:guide>
        <p15:guide id="17" orient="horz" pos="770" userDrawn="1">
          <p15:clr>
            <a:srgbClr val="000000"/>
          </p15:clr>
        </p15:guide>
        <p15:guide id="18" orient="horz" pos="905" userDrawn="1">
          <p15:clr>
            <a:srgbClr val="00000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1  "/>
          <p:cNvSpPr>
            <a:spLocks noGrp="1"/>
          </p:cNvSpPr>
          <p:nvPr>
            <p:ph type="title"/>
          </p:nvPr>
        </p:nvSpPr>
        <p:spPr bwMode="gray">
          <a:xfrm>
            <a:off x="213123" y="210960"/>
            <a:ext cx="1887555" cy="545337"/>
          </a:xfrm>
          <a:prstGeom prst="rect">
            <a:avLst/>
          </a:prstGeom>
          <a:solidFill>
            <a:schemeClr val="tx2"/>
          </a:solidFill>
        </p:spPr>
        <p:txBody>
          <a:bodyPr vert="horz" wrap="none" lIns="115200" tIns="36000" rIns="39600" bIns="0" rtlCol="0" anchor="ctr" anchorCtr="0">
            <a:spAutoFit/>
          </a:bodyPr>
          <a:lstStyle/>
          <a:p>
            <a:r>
              <a:rPr lang="en-GB" noProof="1"/>
              <a:t>[Title]</a:t>
            </a:r>
          </a:p>
        </p:txBody>
      </p:sp>
      <p:sp>
        <p:nvSpPr>
          <p:cNvPr id="3" name="Placeholder 2 (JU-Free)"/>
          <p:cNvSpPr>
            <a:spLocks noGrp="1"/>
          </p:cNvSpPr>
          <p:nvPr>
            <p:ph type="body" idx="1"/>
          </p:nvPr>
        </p:nvSpPr>
        <p:spPr bwMode="gray">
          <a:xfrm>
            <a:off x="323849" y="1446660"/>
            <a:ext cx="8603429" cy="3129300"/>
          </a:xfrm>
          <a:prstGeom prst="rect">
            <a:avLst/>
          </a:prstGeom>
        </p:spPr>
        <p:txBody>
          <a:bodyPr vert="horz" lIns="0" tIns="0" rIns="0" bIns="0" rtlCol="0">
            <a:noAutofit/>
          </a:bodyPr>
          <a:lstStyle/>
          <a:p>
            <a:pPr lvl="0"/>
            <a:r>
              <a:rPr lang="en-GB" noProof="1"/>
              <a:t>JU-LEVEL1=Heading</a:t>
            </a:r>
          </a:p>
        </p:txBody>
      </p:sp>
      <p:sp>
        <p:nvSpPr>
          <p:cNvPr id="4" name="Frame date 3  "/>
          <p:cNvSpPr>
            <a:spLocks noGrp="1"/>
          </p:cNvSpPr>
          <p:nvPr>
            <p:ph type="dt" sz="half" idx="2"/>
          </p:nvPr>
        </p:nvSpPr>
        <p:spPr bwMode="gray">
          <a:xfrm>
            <a:off x="213122" y="838565"/>
            <a:ext cx="1620000" cy="189000"/>
          </a:xfrm>
          <a:prstGeom prst="rect">
            <a:avLst/>
          </a:prstGeom>
          <a:noFill/>
        </p:spPr>
        <p:txBody>
          <a:bodyPr vert="horz" lIns="108000" tIns="18000" rIns="0" bIns="0" rtlCol="0" anchor="ctr" anchorCtr="0">
            <a:noAutofit/>
          </a:bodyPr>
          <a:lstStyle>
            <a:lvl1pPr algn="l">
              <a:defRPr sz="1050">
                <a:solidFill>
                  <a:schemeClr val="tx1"/>
                </a:solidFill>
                <a:latin typeface="Arial Black" panose="020B0A04020102020204" pitchFamily="34" charset="0"/>
              </a:defRPr>
            </a:lvl1pPr>
          </a:lstStyle>
          <a:p>
            <a:fld id="{A7BFD47A-165B-4357-96DB-E118D8F90DD0}" type="datetime1">
              <a:rPr lang="en-GB" noProof="1" smtClean="0"/>
              <a:t>23/04/2020</a:t>
            </a:fld>
            <a:endParaRPr lang="en-GB" noProof="1"/>
          </a:p>
        </p:txBody>
      </p:sp>
      <p:sp>
        <p:nvSpPr>
          <p:cNvPr id="5" name="Frame footer 4  "/>
          <p:cNvSpPr>
            <a:spLocks noGrp="1"/>
          </p:cNvSpPr>
          <p:nvPr>
            <p:ph type="ftr" sz="quarter" idx="3"/>
          </p:nvPr>
        </p:nvSpPr>
        <p:spPr bwMode="gray">
          <a:xfrm>
            <a:off x="539156" y="4854962"/>
            <a:ext cx="5971371" cy="162419"/>
          </a:xfrm>
          <a:prstGeom prst="rect">
            <a:avLst/>
          </a:prstGeom>
        </p:spPr>
        <p:txBody>
          <a:bodyPr vert="horz" lIns="0" tIns="0" rIns="0" bIns="0" rtlCol="0" anchor="t">
            <a:noAutofit/>
          </a:bodyPr>
          <a:lstStyle>
            <a:lvl1pPr algn="l">
              <a:lnSpc>
                <a:spcPct val="80000"/>
              </a:lnSpc>
              <a:defRPr sz="800" b="1">
                <a:solidFill>
                  <a:schemeClr val="tx1"/>
                </a:solidFill>
                <a:latin typeface="+mn-lt"/>
              </a:defRPr>
            </a:lvl1pPr>
          </a:lstStyle>
          <a:p>
            <a:r>
              <a:rPr lang="en-GB" noProof="1"/>
              <a:t>Author | GBU | Division | Department | Confidentiality | © Worldline</a:t>
            </a:r>
          </a:p>
        </p:txBody>
      </p:sp>
      <p:sp>
        <p:nvSpPr>
          <p:cNvPr id="6" name="Frame slide number 5  "/>
          <p:cNvSpPr>
            <a:spLocks noGrp="1"/>
          </p:cNvSpPr>
          <p:nvPr>
            <p:ph type="sldNum" sz="quarter" idx="4"/>
          </p:nvPr>
        </p:nvSpPr>
        <p:spPr bwMode="gray">
          <a:xfrm>
            <a:off x="322287" y="4854962"/>
            <a:ext cx="214981" cy="162419"/>
          </a:xfrm>
          <a:prstGeom prst="rect">
            <a:avLst/>
          </a:prstGeom>
        </p:spPr>
        <p:txBody>
          <a:bodyPr vert="horz" lIns="0" tIns="0" rIns="0" bIns="0" rtlCol="0" anchor="t">
            <a:noAutofit/>
          </a:bodyPr>
          <a:lstStyle>
            <a:lvl1pPr algn="l">
              <a:lnSpc>
                <a:spcPct val="80000"/>
              </a:lnSpc>
              <a:defRPr sz="800" b="1">
                <a:solidFill>
                  <a:schemeClr val="tx1"/>
                </a:solidFill>
                <a:latin typeface="+mn-lt"/>
              </a:defRPr>
            </a:lvl1pPr>
          </a:lstStyle>
          <a:p>
            <a:fld id="{1336C48C-F87C-4E4B-81EF-5027B17D1F61}" type="slidenum">
              <a:rPr lang="en-GB" noProof="1" smtClean="0"/>
              <a:pPr/>
              <a:t>‹N°›</a:t>
            </a:fld>
            <a:endParaRPr lang="en-GB" noProof="1"/>
          </a:p>
        </p:txBody>
      </p:sp>
      <p:sp>
        <p:nvSpPr>
          <p:cNvPr id="8" name="Frame textbox 7  ">
            <a:extLst>
              <a:ext uri="{FF2B5EF4-FFF2-40B4-BE49-F238E27FC236}">
                <a16:creationId xmlns:a16="http://schemas.microsoft.com/office/drawing/2014/main" xmlns="" id="{7B635069-A1BD-49F8-91C1-3E9CC6005950}"/>
              </a:ext>
            </a:extLst>
          </p:cNvPr>
          <p:cNvSpPr txBox="1">
            <a:spLocks/>
          </p:cNvSpPr>
          <p:nvPr/>
        </p:nvSpPr>
        <p:spPr>
          <a:xfrm>
            <a:off x="450093" y="4828743"/>
            <a:ext cx="65676" cy="123111"/>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latin typeface="Arial" panose="020B0604020202020204" pitchFamily="34" charset="0"/>
              </a:rPr>
              <a:t>|</a:t>
            </a:r>
            <a:endParaRPr lang="nl-NL" sz="800" b="1" i="0" baseline="0" dirty="0">
              <a:latin typeface="Arial" panose="020B0604020202020204" pitchFamily="34" charset="0"/>
            </a:endParaRPr>
          </a:p>
        </p:txBody>
      </p:sp>
      <p:sp>
        <p:nvSpPr>
          <p:cNvPr id="11" name="LS_equensWorldline  (JU-Free) " hidden="1">
            <a:extLst>
              <a:ext uri="{FF2B5EF4-FFF2-40B4-BE49-F238E27FC236}">
                <a16:creationId xmlns:a16="http://schemas.microsoft.com/office/drawing/2014/main" xmlns="" id="{EBC645A9-78B4-409D-99E1-7919547A8F55}"/>
              </a:ext>
            </a:extLst>
          </p:cNvPr>
          <p:cNvSpPr>
            <a:spLocks/>
          </p:cNvSpPr>
          <p:nvPr/>
        </p:nvSpPr>
        <p:spPr bwMode="auto">
          <a:xfrm>
            <a:off x="6631782" y="4704961"/>
            <a:ext cx="2296716" cy="267891"/>
          </a:xfrm>
          <a:custGeom>
            <a:avLst/>
            <a:gdLst>
              <a:gd name="T0" fmla="*/ 625 w 9643"/>
              <a:gd name="T1" fmla="*/ 744 h 1128"/>
              <a:gd name="T2" fmla="*/ 652 w 9643"/>
              <a:gd name="T3" fmla="*/ 572 h 1128"/>
              <a:gd name="T4" fmla="*/ 201 w 9643"/>
              <a:gd name="T5" fmla="*/ 518 h 1128"/>
              <a:gd name="T6" fmla="*/ 989 w 9643"/>
              <a:gd name="T7" fmla="*/ 244 h 1128"/>
              <a:gd name="T8" fmla="*/ 1091 w 9643"/>
              <a:gd name="T9" fmla="*/ 1028 h 1128"/>
              <a:gd name="T10" fmla="*/ 1374 w 9643"/>
              <a:gd name="T11" fmla="*/ 997 h 1128"/>
              <a:gd name="T12" fmla="*/ 1180 w 9643"/>
              <a:gd name="T13" fmla="*/ 396 h 1128"/>
              <a:gd name="T14" fmla="*/ 9047 w 9643"/>
              <a:gd name="T15" fmla="*/ 794 h 1128"/>
              <a:gd name="T16" fmla="*/ 8458 w 9643"/>
              <a:gd name="T17" fmla="*/ 324 h 1128"/>
              <a:gd name="T18" fmla="*/ 8162 w 9643"/>
              <a:gd name="T19" fmla="*/ 804 h 1128"/>
              <a:gd name="T20" fmla="*/ 7927 w 9643"/>
              <a:gd name="T21" fmla="*/ 532 h 1128"/>
              <a:gd name="T22" fmla="*/ 7750 w 9643"/>
              <a:gd name="T23" fmla="*/ 722 h 1128"/>
              <a:gd name="T24" fmla="*/ 7570 w 9643"/>
              <a:gd name="T25" fmla="*/ 721 h 1128"/>
              <a:gd name="T26" fmla="*/ 8062 w 9643"/>
              <a:gd name="T27" fmla="*/ 927 h 1128"/>
              <a:gd name="T28" fmla="*/ 8101 w 9643"/>
              <a:gd name="T29" fmla="*/ 929 h 1128"/>
              <a:gd name="T30" fmla="*/ 8461 w 9643"/>
              <a:gd name="T31" fmla="*/ 421 h 1128"/>
              <a:gd name="T32" fmla="*/ 8703 w 9643"/>
              <a:gd name="T33" fmla="*/ 744 h 1128"/>
              <a:gd name="T34" fmla="*/ 9616 w 9643"/>
              <a:gd name="T35" fmla="*/ 743 h 1128"/>
              <a:gd name="T36" fmla="*/ 9643 w 9643"/>
              <a:gd name="T37" fmla="*/ 573 h 1128"/>
              <a:gd name="T38" fmla="*/ 6409 w 9643"/>
              <a:gd name="T39" fmla="*/ 248 h 1128"/>
              <a:gd name="T40" fmla="*/ 6219 w 9643"/>
              <a:gd name="T41" fmla="*/ 913 h 1128"/>
              <a:gd name="T42" fmla="*/ 6409 w 9643"/>
              <a:gd name="T43" fmla="*/ 248 h 1128"/>
              <a:gd name="T44" fmla="*/ 7908 w 9643"/>
              <a:gd name="T45" fmla="*/ 125 h 1128"/>
              <a:gd name="T46" fmla="*/ 5741 w 9643"/>
              <a:gd name="T47" fmla="*/ 766 h 1128"/>
              <a:gd name="T48" fmla="*/ 5273 w 9643"/>
              <a:gd name="T49" fmla="*/ 589 h 1128"/>
              <a:gd name="T50" fmla="*/ 5674 w 9643"/>
              <a:gd name="T51" fmla="*/ 451 h 1128"/>
              <a:gd name="T52" fmla="*/ 3803 w 9643"/>
              <a:gd name="T53" fmla="*/ 929 h 1128"/>
              <a:gd name="T54" fmla="*/ 3921 w 9643"/>
              <a:gd name="T55" fmla="*/ 741 h 1128"/>
              <a:gd name="T56" fmla="*/ 4081 w 9643"/>
              <a:gd name="T57" fmla="*/ 424 h 1128"/>
              <a:gd name="T58" fmla="*/ 4105 w 9643"/>
              <a:gd name="T59" fmla="*/ 713 h 1128"/>
              <a:gd name="T60" fmla="*/ 4696 w 9643"/>
              <a:gd name="T61" fmla="*/ 353 h 1128"/>
              <a:gd name="T62" fmla="*/ 4045 w 9643"/>
              <a:gd name="T63" fmla="*/ 114 h 1128"/>
              <a:gd name="T64" fmla="*/ 4457 w 9643"/>
              <a:gd name="T65" fmla="*/ 690 h 1128"/>
              <a:gd name="T66" fmla="*/ 4985 w 9643"/>
              <a:gd name="T67" fmla="*/ 690 h 1128"/>
              <a:gd name="T68" fmla="*/ 5363 w 9643"/>
              <a:gd name="T69" fmla="*/ 0 h 1128"/>
              <a:gd name="T70" fmla="*/ 2172 w 9643"/>
              <a:gd name="T71" fmla="*/ 592 h 1128"/>
              <a:gd name="T72" fmla="*/ 2062 w 9643"/>
              <a:gd name="T73" fmla="*/ 264 h 1128"/>
              <a:gd name="T74" fmla="*/ 1638 w 9643"/>
              <a:gd name="T75" fmla="*/ 627 h 1128"/>
              <a:gd name="T76" fmla="*/ 1643 w 9643"/>
              <a:gd name="T77" fmla="*/ 931 h 1128"/>
              <a:gd name="T78" fmla="*/ 2056 w 9643"/>
              <a:gd name="T79" fmla="*/ 930 h 1128"/>
              <a:gd name="T80" fmla="*/ 2735 w 9643"/>
              <a:gd name="T81" fmla="*/ 743 h 1128"/>
              <a:gd name="T82" fmla="*/ 2509 w 9643"/>
              <a:gd name="T83" fmla="*/ 247 h 1128"/>
              <a:gd name="T84" fmla="*/ 7385 w 9643"/>
              <a:gd name="T85" fmla="*/ 45 h 1128"/>
              <a:gd name="T86" fmla="*/ 6846 w 9643"/>
              <a:gd name="T87" fmla="*/ 797 h 1128"/>
              <a:gd name="T88" fmla="*/ 6691 w 9643"/>
              <a:gd name="T89" fmla="*/ 149 h 1128"/>
              <a:gd name="T90" fmla="*/ 6511 w 9643"/>
              <a:gd name="T91" fmla="*/ 744 h 1128"/>
              <a:gd name="T92" fmla="*/ 7339 w 9643"/>
              <a:gd name="T93" fmla="*/ 913 h 1128"/>
              <a:gd name="T94" fmla="*/ 7135 w 9643"/>
              <a:gd name="T95" fmla="*/ 801 h 1128"/>
              <a:gd name="T96" fmla="*/ 3492 w 9643"/>
              <a:gd name="T97" fmla="*/ 426 h 1128"/>
              <a:gd name="T98" fmla="*/ 3069 w 9643"/>
              <a:gd name="T99" fmla="*/ 420 h 1128"/>
              <a:gd name="T100" fmla="*/ 3066 w 9643"/>
              <a:gd name="T101" fmla="*/ 323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43" h="1128">
                <a:moveTo>
                  <a:pt x="339" y="244"/>
                </a:moveTo>
                <a:cubicBezTo>
                  <a:pt x="146" y="244"/>
                  <a:pt x="0" y="377"/>
                  <a:pt x="0" y="591"/>
                </a:cubicBezTo>
                <a:cubicBezTo>
                  <a:pt x="0" y="801"/>
                  <a:pt x="125" y="931"/>
                  <a:pt x="352" y="931"/>
                </a:cubicBezTo>
                <a:cubicBezTo>
                  <a:pt x="492" y="931"/>
                  <a:pt x="570" y="896"/>
                  <a:pt x="625" y="866"/>
                </a:cubicBezTo>
                <a:cubicBezTo>
                  <a:pt x="625" y="744"/>
                  <a:pt x="625" y="744"/>
                  <a:pt x="625" y="744"/>
                </a:cubicBezTo>
                <a:cubicBezTo>
                  <a:pt x="566" y="744"/>
                  <a:pt x="566" y="744"/>
                  <a:pt x="566" y="744"/>
                </a:cubicBezTo>
                <a:cubicBezTo>
                  <a:pt x="521" y="776"/>
                  <a:pt x="460" y="800"/>
                  <a:pt x="382" y="800"/>
                </a:cubicBezTo>
                <a:cubicBezTo>
                  <a:pt x="274" y="800"/>
                  <a:pt x="208" y="763"/>
                  <a:pt x="199" y="629"/>
                </a:cubicBezTo>
                <a:cubicBezTo>
                  <a:pt x="649" y="629"/>
                  <a:pt x="649" y="629"/>
                  <a:pt x="649" y="629"/>
                </a:cubicBezTo>
                <a:cubicBezTo>
                  <a:pt x="649" y="623"/>
                  <a:pt x="652" y="595"/>
                  <a:pt x="652" y="572"/>
                </a:cubicBezTo>
                <a:cubicBezTo>
                  <a:pt x="652" y="352"/>
                  <a:pt x="543" y="244"/>
                  <a:pt x="339" y="244"/>
                </a:cubicBezTo>
                <a:close/>
                <a:moveTo>
                  <a:pt x="201" y="518"/>
                </a:moveTo>
                <a:cubicBezTo>
                  <a:pt x="216" y="393"/>
                  <a:pt x="272" y="361"/>
                  <a:pt x="339" y="361"/>
                </a:cubicBezTo>
                <a:cubicBezTo>
                  <a:pt x="415" y="361"/>
                  <a:pt x="457" y="399"/>
                  <a:pt x="461" y="518"/>
                </a:cubicBezTo>
                <a:lnTo>
                  <a:pt x="201" y="518"/>
                </a:lnTo>
                <a:close/>
                <a:moveTo>
                  <a:pt x="1374" y="997"/>
                </a:moveTo>
                <a:cubicBezTo>
                  <a:pt x="1374" y="264"/>
                  <a:pt x="1374" y="264"/>
                  <a:pt x="1374" y="264"/>
                </a:cubicBezTo>
                <a:cubicBezTo>
                  <a:pt x="1257" y="264"/>
                  <a:pt x="1257" y="264"/>
                  <a:pt x="1257" y="264"/>
                </a:cubicBezTo>
                <a:cubicBezTo>
                  <a:pt x="1237" y="264"/>
                  <a:pt x="1205" y="270"/>
                  <a:pt x="1189" y="327"/>
                </a:cubicBezTo>
                <a:cubicBezTo>
                  <a:pt x="1143" y="276"/>
                  <a:pt x="1083" y="244"/>
                  <a:pt x="989" y="244"/>
                </a:cubicBezTo>
                <a:cubicBezTo>
                  <a:pt x="854" y="244"/>
                  <a:pt x="695" y="364"/>
                  <a:pt x="695" y="610"/>
                </a:cubicBezTo>
                <a:cubicBezTo>
                  <a:pt x="695" y="861"/>
                  <a:pt x="845" y="929"/>
                  <a:pt x="984" y="929"/>
                </a:cubicBezTo>
                <a:cubicBezTo>
                  <a:pt x="1071" y="929"/>
                  <a:pt x="1135" y="901"/>
                  <a:pt x="1180" y="863"/>
                </a:cubicBezTo>
                <a:cubicBezTo>
                  <a:pt x="1180" y="1028"/>
                  <a:pt x="1180" y="1028"/>
                  <a:pt x="1180" y="1028"/>
                </a:cubicBezTo>
                <a:cubicBezTo>
                  <a:pt x="1091" y="1028"/>
                  <a:pt x="1091" y="1028"/>
                  <a:pt x="1091" y="1028"/>
                </a:cubicBezTo>
                <a:cubicBezTo>
                  <a:pt x="1091" y="1128"/>
                  <a:pt x="1091" y="1128"/>
                  <a:pt x="1091" y="1128"/>
                </a:cubicBezTo>
                <a:cubicBezTo>
                  <a:pt x="1457" y="1128"/>
                  <a:pt x="1457" y="1128"/>
                  <a:pt x="1457" y="1128"/>
                </a:cubicBezTo>
                <a:cubicBezTo>
                  <a:pt x="1457" y="1028"/>
                  <a:pt x="1457" y="1028"/>
                  <a:pt x="1457" y="1028"/>
                </a:cubicBezTo>
                <a:cubicBezTo>
                  <a:pt x="1407" y="1028"/>
                  <a:pt x="1407" y="1028"/>
                  <a:pt x="1407" y="1028"/>
                </a:cubicBezTo>
                <a:cubicBezTo>
                  <a:pt x="1391" y="1028"/>
                  <a:pt x="1374" y="1012"/>
                  <a:pt x="1374" y="997"/>
                </a:cubicBezTo>
                <a:close/>
                <a:moveTo>
                  <a:pt x="1180" y="785"/>
                </a:moveTo>
                <a:cubicBezTo>
                  <a:pt x="1146" y="806"/>
                  <a:pt x="1102" y="819"/>
                  <a:pt x="1049" y="819"/>
                </a:cubicBezTo>
                <a:cubicBezTo>
                  <a:pt x="969" y="819"/>
                  <a:pt x="891" y="786"/>
                  <a:pt x="891" y="607"/>
                </a:cubicBezTo>
                <a:cubicBezTo>
                  <a:pt x="891" y="441"/>
                  <a:pt x="973" y="373"/>
                  <a:pt x="1065" y="373"/>
                </a:cubicBezTo>
                <a:cubicBezTo>
                  <a:pt x="1105" y="373"/>
                  <a:pt x="1147" y="384"/>
                  <a:pt x="1180" y="396"/>
                </a:cubicBezTo>
                <a:lnTo>
                  <a:pt x="1180" y="785"/>
                </a:lnTo>
                <a:close/>
                <a:moveTo>
                  <a:pt x="9643" y="573"/>
                </a:moveTo>
                <a:cubicBezTo>
                  <a:pt x="9643" y="354"/>
                  <a:pt x="9535" y="247"/>
                  <a:pt x="9331" y="247"/>
                </a:cubicBezTo>
                <a:cubicBezTo>
                  <a:pt x="9139" y="247"/>
                  <a:pt x="8994" y="378"/>
                  <a:pt x="8994" y="591"/>
                </a:cubicBezTo>
                <a:cubicBezTo>
                  <a:pt x="8994" y="672"/>
                  <a:pt x="9012" y="740"/>
                  <a:pt x="9047" y="794"/>
                </a:cubicBezTo>
                <a:cubicBezTo>
                  <a:pt x="9023" y="801"/>
                  <a:pt x="8997" y="806"/>
                  <a:pt x="8970" y="806"/>
                </a:cubicBezTo>
                <a:cubicBezTo>
                  <a:pt x="8919" y="806"/>
                  <a:pt x="8891" y="792"/>
                  <a:pt x="8884" y="745"/>
                </a:cubicBezTo>
                <a:cubicBezTo>
                  <a:pt x="8884" y="427"/>
                  <a:pt x="8884" y="427"/>
                  <a:pt x="8884" y="427"/>
                </a:cubicBezTo>
                <a:cubicBezTo>
                  <a:pt x="8884" y="278"/>
                  <a:pt x="8799" y="248"/>
                  <a:pt x="8698" y="248"/>
                </a:cubicBezTo>
                <a:cubicBezTo>
                  <a:pt x="8606" y="248"/>
                  <a:pt x="8523" y="278"/>
                  <a:pt x="8458" y="324"/>
                </a:cubicBezTo>
                <a:cubicBezTo>
                  <a:pt x="8451" y="267"/>
                  <a:pt x="8432" y="264"/>
                  <a:pt x="8399" y="264"/>
                </a:cubicBezTo>
                <a:cubicBezTo>
                  <a:pt x="8279" y="264"/>
                  <a:pt x="8279" y="264"/>
                  <a:pt x="8279" y="264"/>
                </a:cubicBezTo>
                <a:cubicBezTo>
                  <a:pt x="8279" y="790"/>
                  <a:pt x="8279" y="790"/>
                  <a:pt x="8279" y="790"/>
                </a:cubicBezTo>
                <a:cubicBezTo>
                  <a:pt x="8252" y="799"/>
                  <a:pt x="8222" y="806"/>
                  <a:pt x="8191" y="806"/>
                </a:cubicBezTo>
                <a:cubicBezTo>
                  <a:pt x="8180" y="806"/>
                  <a:pt x="8171" y="806"/>
                  <a:pt x="8162" y="804"/>
                </a:cubicBezTo>
                <a:cubicBezTo>
                  <a:pt x="8125" y="798"/>
                  <a:pt x="8106" y="776"/>
                  <a:pt x="8106" y="724"/>
                </a:cubicBezTo>
                <a:cubicBezTo>
                  <a:pt x="8106" y="381"/>
                  <a:pt x="8106" y="381"/>
                  <a:pt x="8106" y="381"/>
                </a:cubicBezTo>
                <a:cubicBezTo>
                  <a:pt x="8106" y="279"/>
                  <a:pt x="8097" y="264"/>
                  <a:pt x="8033" y="264"/>
                </a:cubicBezTo>
                <a:cubicBezTo>
                  <a:pt x="7927" y="264"/>
                  <a:pt x="7927" y="264"/>
                  <a:pt x="7927" y="264"/>
                </a:cubicBezTo>
                <a:cubicBezTo>
                  <a:pt x="7927" y="532"/>
                  <a:pt x="7927" y="532"/>
                  <a:pt x="7927" y="532"/>
                </a:cubicBezTo>
                <a:cubicBezTo>
                  <a:pt x="7927" y="723"/>
                  <a:pt x="7927" y="723"/>
                  <a:pt x="7927" y="723"/>
                </a:cubicBezTo>
                <a:cubicBezTo>
                  <a:pt x="7927" y="726"/>
                  <a:pt x="7927" y="726"/>
                  <a:pt x="7927" y="726"/>
                </a:cubicBezTo>
                <a:cubicBezTo>
                  <a:pt x="7927" y="790"/>
                  <a:pt x="7927" y="790"/>
                  <a:pt x="7927" y="790"/>
                </a:cubicBezTo>
                <a:cubicBezTo>
                  <a:pt x="7899" y="799"/>
                  <a:pt x="7869" y="806"/>
                  <a:pt x="7837" y="806"/>
                </a:cubicBezTo>
                <a:cubicBezTo>
                  <a:pt x="7778" y="806"/>
                  <a:pt x="7750" y="788"/>
                  <a:pt x="7750" y="722"/>
                </a:cubicBezTo>
                <a:cubicBezTo>
                  <a:pt x="7749" y="148"/>
                  <a:pt x="7749" y="148"/>
                  <a:pt x="7749" y="148"/>
                </a:cubicBezTo>
                <a:cubicBezTo>
                  <a:pt x="7749" y="60"/>
                  <a:pt x="7739" y="45"/>
                  <a:pt x="7674" y="45"/>
                </a:cubicBezTo>
                <a:cubicBezTo>
                  <a:pt x="7570" y="45"/>
                  <a:pt x="7570" y="45"/>
                  <a:pt x="7570" y="45"/>
                </a:cubicBezTo>
                <a:cubicBezTo>
                  <a:pt x="7570" y="552"/>
                  <a:pt x="7570" y="552"/>
                  <a:pt x="7570" y="552"/>
                </a:cubicBezTo>
                <a:cubicBezTo>
                  <a:pt x="7570" y="721"/>
                  <a:pt x="7570" y="721"/>
                  <a:pt x="7570" y="721"/>
                </a:cubicBezTo>
                <a:cubicBezTo>
                  <a:pt x="7570" y="744"/>
                  <a:pt x="7570" y="744"/>
                  <a:pt x="7570" y="744"/>
                </a:cubicBezTo>
                <a:cubicBezTo>
                  <a:pt x="7570" y="893"/>
                  <a:pt x="7645" y="929"/>
                  <a:pt x="7745" y="929"/>
                </a:cubicBezTo>
                <a:cubicBezTo>
                  <a:pt x="7825" y="929"/>
                  <a:pt x="7907" y="903"/>
                  <a:pt x="7970" y="866"/>
                </a:cubicBezTo>
                <a:cubicBezTo>
                  <a:pt x="7996" y="893"/>
                  <a:pt x="8007" y="919"/>
                  <a:pt x="8062" y="927"/>
                </a:cubicBezTo>
                <a:cubicBezTo>
                  <a:pt x="8062" y="927"/>
                  <a:pt x="8062" y="927"/>
                  <a:pt x="8062" y="927"/>
                </a:cubicBezTo>
                <a:cubicBezTo>
                  <a:pt x="8070" y="928"/>
                  <a:pt x="8078" y="929"/>
                  <a:pt x="8087" y="929"/>
                </a:cubicBezTo>
                <a:cubicBezTo>
                  <a:pt x="8097" y="929"/>
                  <a:pt x="8097" y="929"/>
                  <a:pt x="8097" y="929"/>
                </a:cubicBezTo>
                <a:cubicBezTo>
                  <a:pt x="8099" y="929"/>
                  <a:pt x="8099" y="929"/>
                  <a:pt x="8099" y="929"/>
                </a:cubicBezTo>
                <a:cubicBezTo>
                  <a:pt x="8099" y="929"/>
                  <a:pt x="8099" y="929"/>
                  <a:pt x="8099" y="929"/>
                </a:cubicBezTo>
                <a:cubicBezTo>
                  <a:pt x="8101" y="929"/>
                  <a:pt x="8101" y="929"/>
                  <a:pt x="8101" y="929"/>
                </a:cubicBezTo>
                <a:cubicBezTo>
                  <a:pt x="8106" y="929"/>
                  <a:pt x="8106" y="929"/>
                  <a:pt x="8106" y="929"/>
                </a:cubicBezTo>
                <a:cubicBezTo>
                  <a:pt x="8166" y="928"/>
                  <a:pt x="8227" y="912"/>
                  <a:pt x="8279" y="888"/>
                </a:cubicBezTo>
                <a:cubicBezTo>
                  <a:pt x="8279" y="913"/>
                  <a:pt x="8279" y="913"/>
                  <a:pt x="8279" y="913"/>
                </a:cubicBezTo>
                <a:cubicBezTo>
                  <a:pt x="8461" y="913"/>
                  <a:pt x="8461" y="913"/>
                  <a:pt x="8461" y="913"/>
                </a:cubicBezTo>
                <a:cubicBezTo>
                  <a:pt x="8461" y="421"/>
                  <a:pt x="8461" y="421"/>
                  <a:pt x="8461" y="421"/>
                </a:cubicBezTo>
                <a:cubicBezTo>
                  <a:pt x="8505" y="406"/>
                  <a:pt x="8559" y="391"/>
                  <a:pt x="8618" y="391"/>
                </a:cubicBezTo>
                <a:cubicBezTo>
                  <a:pt x="8678" y="391"/>
                  <a:pt x="8704" y="410"/>
                  <a:pt x="8704" y="476"/>
                </a:cubicBezTo>
                <a:cubicBezTo>
                  <a:pt x="8704" y="552"/>
                  <a:pt x="8704" y="552"/>
                  <a:pt x="8704" y="552"/>
                </a:cubicBezTo>
                <a:cubicBezTo>
                  <a:pt x="8703" y="552"/>
                  <a:pt x="8703" y="552"/>
                  <a:pt x="8703" y="552"/>
                </a:cubicBezTo>
                <a:cubicBezTo>
                  <a:pt x="8703" y="744"/>
                  <a:pt x="8703" y="744"/>
                  <a:pt x="8703" y="744"/>
                </a:cubicBezTo>
                <a:cubicBezTo>
                  <a:pt x="8703" y="893"/>
                  <a:pt x="8778" y="929"/>
                  <a:pt x="8878" y="929"/>
                </a:cubicBezTo>
                <a:cubicBezTo>
                  <a:pt x="8962" y="929"/>
                  <a:pt x="9047" y="901"/>
                  <a:pt x="9110" y="861"/>
                </a:cubicBezTo>
                <a:cubicBezTo>
                  <a:pt x="9168" y="905"/>
                  <a:pt x="9247" y="929"/>
                  <a:pt x="9345" y="929"/>
                </a:cubicBezTo>
                <a:cubicBezTo>
                  <a:pt x="9483" y="929"/>
                  <a:pt x="9561" y="895"/>
                  <a:pt x="9616" y="865"/>
                </a:cubicBezTo>
                <a:cubicBezTo>
                  <a:pt x="9616" y="743"/>
                  <a:pt x="9616" y="743"/>
                  <a:pt x="9616" y="743"/>
                </a:cubicBezTo>
                <a:cubicBezTo>
                  <a:pt x="9557" y="743"/>
                  <a:pt x="9557" y="743"/>
                  <a:pt x="9557" y="743"/>
                </a:cubicBezTo>
                <a:cubicBezTo>
                  <a:pt x="9512" y="775"/>
                  <a:pt x="9452" y="799"/>
                  <a:pt x="9374" y="799"/>
                </a:cubicBezTo>
                <a:cubicBezTo>
                  <a:pt x="9267" y="799"/>
                  <a:pt x="9201" y="762"/>
                  <a:pt x="9192" y="630"/>
                </a:cubicBezTo>
                <a:cubicBezTo>
                  <a:pt x="9640" y="630"/>
                  <a:pt x="9640" y="630"/>
                  <a:pt x="9640" y="630"/>
                </a:cubicBezTo>
                <a:cubicBezTo>
                  <a:pt x="9640" y="623"/>
                  <a:pt x="9643" y="595"/>
                  <a:pt x="9643" y="573"/>
                </a:cubicBezTo>
                <a:close/>
                <a:moveTo>
                  <a:pt x="9194" y="518"/>
                </a:moveTo>
                <a:cubicBezTo>
                  <a:pt x="9209" y="395"/>
                  <a:pt x="9264" y="363"/>
                  <a:pt x="9331" y="363"/>
                </a:cubicBezTo>
                <a:cubicBezTo>
                  <a:pt x="9407" y="363"/>
                  <a:pt x="9449" y="401"/>
                  <a:pt x="9453" y="518"/>
                </a:cubicBezTo>
                <a:lnTo>
                  <a:pt x="9194" y="518"/>
                </a:lnTo>
                <a:close/>
                <a:moveTo>
                  <a:pt x="6409" y="248"/>
                </a:moveTo>
                <a:cubicBezTo>
                  <a:pt x="6423" y="248"/>
                  <a:pt x="6438" y="250"/>
                  <a:pt x="6451" y="254"/>
                </a:cubicBezTo>
                <a:cubicBezTo>
                  <a:pt x="6451" y="400"/>
                  <a:pt x="6451" y="400"/>
                  <a:pt x="6451" y="400"/>
                </a:cubicBezTo>
                <a:cubicBezTo>
                  <a:pt x="6418" y="400"/>
                  <a:pt x="6418" y="400"/>
                  <a:pt x="6418" y="400"/>
                </a:cubicBezTo>
                <a:cubicBezTo>
                  <a:pt x="6323" y="400"/>
                  <a:pt x="6256" y="420"/>
                  <a:pt x="6219" y="439"/>
                </a:cubicBezTo>
                <a:cubicBezTo>
                  <a:pt x="6219" y="913"/>
                  <a:pt x="6219" y="913"/>
                  <a:pt x="6219" y="913"/>
                </a:cubicBezTo>
                <a:cubicBezTo>
                  <a:pt x="6037" y="913"/>
                  <a:pt x="6037" y="913"/>
                  <a:pt x="6037" y="913"/>
                </a:cubicBezTo>
                <a:cubicBezTo>
                  <a:pt x="6037" y="264"/>
                  <a:pt x="6037" y="264"/>
                  <a:pt x="6037" y="264"/>
                </a:cubicBezTo>
                <a:cubicBezTo>
                  <a:pt x="6157" y="264"/>
                  <a:pt x="6157" y="264"/>
                  <a:pt x="6157" y="264"/>
                </a:cubicBezTo>
                <a:cubicBezTo>
                  <a:pt x="6190" y="264"/>
                  <a:pt x="6210" y="265"/>
                  <a:pt x="6216" y="331"/>
                </a:cubicBezTo>
                <a:cubicBezTo>
                  <a:pt x="6260" y="287"/>
                  <a:pt x="6323" y="248"/>
                  <a:pt x="6409" y="248"/>
                </a:cubicBezTo>
                <a:close/>
                <a:moveTo>
                  <a:pt x="7908" y="125"/>
                </a:moveTo>
                <a:cubicBezTo>
                  <a:pt x="7908" y="70"/>
                  <a:pt x="7955" y="26"/>
                  <a:pt x="8013" y="26"/>
                </a:cubicBezTo>
                <a:cubicBezTo>
                  <a:pt x="8071" y="26"/>
                  <a:pt x="8118" y="70"/>
                  <a:pt x="8118" y="125"/>
                </a:cubicBezTo>
                <a:cubicBezTo>
                  <a:pt x="8118" y="179"/>
                  <a:pt x="8071" y="222"/>
                  <a:pt x="8013" y="222"/>
                </a:cubicBezTo>
                <a:cubicBezTo>
                  <a:pt x="7955" y="222"/>
                  <a:pt x="7908" y="179"/>
                  <a:pt x="7908" y="125"/>
                </a:cubicBezTo>
                <a:close/>
                <a:moveTo>
                  <a:pt x="5768" y="274"/>
                </a:moveTo>
                <a:cubicBezTo>
                  <a:pt x="5725" y="257"/>
                  <a:pt x="5678" y="247"/>
                  <a:pt x="5629" y="247"/>
                </a:cubicBezTo>
                <a:cubicBezTo>
                  <a:pt x="5616" y="247"/>
                  <a:pt x="5604" y="248"/>
                  <a:pt x="5592" y="249"/>
                </a:cubicBezTo>
                <a:cubicBezTo>
                  <a:pt x="5548" y="306"/>
                  <a:pt x="5523" y="375"/>
                  <a:pt x="5523" y="451"/>
                </a:cubicBezTo>
                <a:cubicBezTo>
                  <a:pt x="5523" y="592"/>
                  <a:pt x="5613" y="714"/>
                  <a:pt x="5741" y="766"/>
                </a:cubicBezTo>
                <a:cubicBezTo>
                  <a:pt x="5709" y="787"/>
                  <a:pt x="5670" y="800"/>
                  <a:pt x="5629" y="800"/>
                </a:cubicBezTo>
                <a:cubicBezTo>
                  <a:pt x="5515" y="800"/>
                  <a:pt x="5423" y="705"/>
                  <a:pt x="5423" y="589"/>
                </a:cubicBezTo>
                <a:cubicBezTo>
                  <a:pt x="5423" y="539"/>
                  <a:pt x="5440" y="493"/>
                  <a:pt x="5469" y="457"/>
                </a:cubicBezTo>
                <a:cubicBezTo>
                  <a:pt x="5469" y="403"/>
                  <a:pt x="5489" y="306"/>
                  <a:pt x="5519" y="264"/>
                </a:cubicBezTo>
                <a:cubicBezTo>
                  <a:pt x="5374" y="309"/>
                  <a:pt x="5273" y="440"/>
                  <a:pt x="5273" y="589"/>
                </a:cubicBezTo>
                <a:cubicBezTo>
                  <a:pt x="5273" y="779"/>
                  <a:pt x="5435" y="931"/>
                  <a:pt x="5629" y="931"/>
                </a:cubicBezTo>
                <a:cubicBezTo>
                  <a:pt x="5823" y="931"/>
                  <a:pt x="5986" y="779"/>
                  <a:pt x="5986" y="589"/>
                </a:cubicBezTo>
                <a:cubicBezTo>
                  <a:pt x="5986" y="448"/>
                  <a:pt x="5896" y="326"/>
                  <a:pt x="5768" y="274"/>
                </a:cubicBezTo>
                <a:close/>
                <a:moveTo>
                  <a:pt x="5825" y="654"/>
                </a:moveTo>
                <a:cubicBezTo>
                  <a:pt x="5738" y="629"/>
                  <a:pt x="5674" y="548"/>
                  <a:pt x="5674" y="451"/>
                </a:cubicBezTo>
                <a:cubicBezTo>
                  <a:pt x="5674" y="429"/>
                  <a:pt x="5677" y="407"/>
                  <a:pt x="5684" y="387"/>
                </a:cubicBezTo>
                <a:cubicBezTo>
                  <a:pt x="5771" y="411"/>
                  <a:pt x="5835" y="492"/>
                  <a:pt x="5835" y="589"/>
                </a:cubicBezTo>
                <a:cubicBezTo>
                  <a:pt x="5835" y="612"/>
                  <a:pt x="5831" y="633"/>
                  <a:pt x="5825" y="654"/>
                </a:cubicBezTo>
                <a:close/>
                <a:moveTo>
                  <a:pt x="4105" y="713"/>
                </a:moveTo>
                <a:cubicBezTo>
                  <a:pt x="4105" y="844"/>
                  <a:pt x="4014" y="929"/>
                  <a:pt x="3803" y="929"/>
                </a:cubicBezTo>
                <a:cubicBezTo>
                  <a:pt x="3677" y="929"/>
                  <a:pt x="3608" y="911"/>
                  <a:pt x="3551" y="894"/>
                </a:cubicBezTo>
                <a:cubicBezTo>
                  <a:pt x="3551" y="744"/>
                  <a:pt x="3551" y="744"/>
                  <a:pt x="3551" y="744"/>
                </a:cubicBezTo>
                <a:cubicBezTo>
                  <a:pt x="3663" y="744"/>
                  <a:pt x="3663" y="744"/>
                  <a:pt x="3663" y="744"/>
                </a:cubicBezTo>
                <a:cubicBezTo>
                  <a:pt x="3678" y="791"/>
                  <a:pt x="3741" y="820"/>
                  <a:pt x="3802" y="820"/>
                </a:cubicBezTo>
                <a:cubicBezTo>
                  <a:pt x="3876" y="820"/>
                  <a:pt x="3921" y="790"/>
                  <a:pt x="3921" y="741"/>
                </a:cubicBezTo>
                <a:cubicBezTo>
                  <a:pt x="3921" y="692"/>
                  <a:pt x="3891" y="671"/>
                  <a:pt x="3779" y="656"/>
                </a:cubicBezTo>
                <a:cubicBezTo>
                  <a:pt x="3629" y="636"/>
                  <a:pt x="3559" y="586"/>
                  <a:pt x="3559" y="455"/>
                </a:cubicBezTo>
                <a:cubicBezTo>
                  <a:pt x="3559" y="323"/>
                  <a:pt x="3665" y="247"/>
                  <a:pt x="3843" y="247"/>
                </a:cubicBezTo>
                <a:cubicBezTo>
                  <a:pt x="3952" y="247"/>
                  <a:pt x="4026" y="258"/>
                  <a:pt x="4081" y="276"/>
                </a:cubicBezTo>
                <a:cubicBezTo>
                  <a:pt x="4081" y="424"/>
                  <a:pt x="4081" y="424"/>
                  <a:pt x="4081" y="424"/>
                </a:cubicBezTo>
                <a:cubicBezTo>
                  <a:pt x="3974" y="424"/>
                  <a:pt x="3974" y="424"/>
                  <a:pt x="3974" y="424"/>
                </a:cubicBezTo>
                <a:cubicBezTo>
                  <a:pt x="3952" y="384"/>
                  <a:pt x="3909" y="359"/>
                  <a:pt x="3836" y="359"/>
                </a:cubicBezTo>
                <a:cubicBezTo>
                  <a:pt x="3765" y="359"/>
                  <a:pt x="3725" y="387"/>
                  <a:pt x="3725" y="429"/>
                </a:cubicBezTo>
                <a:cubicBezTo>
                  <a:pt x="3725" y="469"/>
                  <a:pt x="3750" y="493"/>
                  <a:pt x="3868" y="510"/>
                </a:cubicBezTo>
                <a:cubicBezTo>
                  <a:pt x="4036" y="534"/>
                  <a:pt x="4105" y="579"/>
                  <a:pt x="4105" y="713"/>
                </a:cubicBezTo>
                <a:close/>
                <a:moveTo>
                  <a:pt x="5291" y="155"/>
                </a:moveTo>
                <a:cubicBezTo>
                  <a:pt x="5082" y="930"/>
                  <a:pt x="5082" y="930"/>
                  <a:pt x="5082" y="930"/>
                </a:cubicBezTo>
                <a:cubicBezTo>
                  <a:pt x="4848" y="930"/>
                  <a:pt x="4848" y="930"/>
                  <a:pt x="4848" y="930"/>
                </a:cubicBezTo>
                <a:cubicBezTo>
                  <a:pt x="4699" y="353"/>
                  <a:pt x="4699" y="353"/>
                  <a:pt x="4699" y="353"/>
                </a:cubicBezTo>
                <a:cubicBezTo>
                  <a:pt x="4696" y="353"/>
                  <a:pt x="4696" y="353"/>
                  <a:pt x="4696" y="353"/>
                </a:cubicBezTo>
                <a:cubicBezTo>
                  <a:pt x="4546" y="930"/>
                  <a:pt x="4546" y="930"/>
                  <a:pt x="4546" y="930"/>
                </a:cubicBezTo>
                <a:cubicBezTo>
                  <a:pt x="4312" y="930"/>
                  <a:pt x="4312" y="930"/>
                  <a:pt x="4312" y="930"/>
                </a:cubicBezTo>
                <a:cubicBezTo>
                  <a:pt x="4113" y="150"/>
                  <a:pt x="4113" y="150"/>
                  <a:pt x="4113" y="150"/>
                </a:cubicBezTo>
                <a:cubicBezTo>
                  <a:pt x="4105" y="130"/>
                  <a:pt x="4088" y="114"/>
                  <a:pt x="4068" y="114"/>
                </a:cubicBezTo>
                <a:cubicBezTo>
                  <a:pt x="4045" y="114"/>
                  <a:pt x="4045" y="114"/>
                  <a:pt x="4045" y="114"/>
                </a:cubicBezTo>
                <a:cubicBezTo>
                  <a:pt x="4045" y="0"/>
                  <a:pt x="4045" y="0"/>
                  <a:pt x="4045" y="0"/>
                </a:cubicBezTo>
                <a:cubicBezTo>
                  <a:pt x="4437" y="0"/>
                  <a:pt x="4437" y="0"/>
                  <a:pt x="4437" y="0"/>
                </a:cubicBezTo>
                <a:cubicBezTo>
                  <a:pt x="4437" y="114"/>
                  <a:pt x="4437" y="114"/>
                  <a:pt x="4437" y="114"/>
                </a:cubicBezTo>
                <a:cubicBezTo>
                  <a:pt x="4322" y="114"/>
                  <a:pt x="4322" y="114"/>
                  <a:pt x="4322" y="114"/>
                </a:cubicBezTo>
                <a:cubicBezTo>
                  <a:pt x="4457" y="690"/>
                  <a:pt x="4457" y="690"/>
                  <a:pt x="4457" y="690"/>
                </a:cubicBezTo>
                <a:cubicBezTo>
                  <a:pt x="4460" y="690"/>
                  <a:pt x="4460" y="690"/>
                  <a:pt x="4460" y="690"/>
                </a:cubicBezTo>
                <a:cubicBezTo>
                  <a:pt x="4640" y="0"/>
                  <a:pt x="4640" y="0"/>
                  <a:pt x="4640" y="0"/>
                </a:cubicBezTo>
                <a:cubicBezTo>
                  <a:pt x="4804" y="0"/>
                  <a:pt x="4804" y="0"/>
                  <a:pt x="4804" y="0"/>
                </a:cubicBezTo>
                <a:cubicBezTo>
                  <a:pt x="4982" y="690"/>
                  <a:pt x="4982" y="690"/>
                  <a:pt x="4982" y="690"/>
                </a:cubicBezTo>
                <a:cubicBezTo>
                  <a:pt x="4985" y="690"/>
                  <a:pt x="4985" y="690"/>
                  <a:pt x="4985" y="690"/>
                </a:cubicBezTo>
                <a:cubicBezTo>
                  <a:pt x="5107" y="204"/>
                  <a:pt x="5107" y="204"/>
                  <a:pt x="5107" y="204"/>
                </a:cubicBezTo>
                <a:cubicBezTo>
                  <a:pt x="5128" y="146"/>
                  <a:pt x="5114" y="114"/>
                  <a:pt x="5060" y="114"/>
                </a:cubicBezTo>
                <a:cubicBezTo>
                  <a:pt x="5009" y="114"/>
                  <a:pt x="5009" y="114"/>
                  <a:pt x="5009" y="114"/>
                </a:cubicBezTo>
                <a:cubicBezTo>
                  <a:pt x="5009" y="0"/>
                  <a:pt x="5009" y="0"/>
                  <a:pt x="5009" y="0"/>
                </a:cubicBezTo>
                <a:cubicBezTo>
                  <a:pt x="5363" y="0"/>
                  <a:pt x="5363" y="0"/>
                  <a:pt x="5363" y="0"/>
                </a:cubicBezTo>
                <a:cubicBezTo>
                  <a:pt x="5363" y="114"/>
                  <a:pt x="5363" y="114"/>
                  <a:pt x="5363" y="114"/>
                </a:cubicBezTo>
                <a:cubicBezTo>
                  <a:pt x="5343" y="114"/>
                  <a:pt x="5343" y="114"/>
                  <a:pt x="5343" y="114"/>
                </a:cubicBezTo>
                <a:cubicBezTo>
                  <a:pt x="5320" y="114"/>
                  <a:pt x="5299" y="131"/>
                  <a:pt x="5291" y="155"/>
                </a:cubicBezTo>
                <a:close/>
                <a:moveTo>
                  <a:pt x="2509" y="247"/>
                </a:moveTo>
                <a:cubicBezTo>
                  <a:pt x="2317" y="247"/>
                  <a:pt x="2172" y="378"/>
                  <a:pt x="2172" y="592"/>
                </a:cubicBezTo>
                <a:cubicBezTo>
                  <a:pt x="2172" y="672"/>
                  <a:pt x="2190" y="740"/>
                  <a:pt x="2225" y="794"/>
                </a:cubicBezTo>
                <a:cubicBezTo>
                  <a:pt x="2201" y="801"/>
                  <a:pt x="2175" y="806"/>
                  <a:pt x="2148" y="806"/>
                </a:cubicBezTo>
                <a:cubicBezTo>
                  <a:pt x="2097" y="806"/>
                  <a:pt x="2068" y="792"/>
                  <a:pt x="2062" y="745"/>
                </a:cubicBezTo>
                <a:cubicBezTo>
                  <a:pt x="2062" y="702"/>
                  <a:pt x="2062" y="702"/>
                  <a:pt x="2062" y="702"/>
                </a:cubicBezTo>
                <a:cubicBezTo>
                  <a:pt x="2062" y="264"/>
                  <a:pt x="2062" y="264"/>
                  <a:pt x="2062" y="264"/>
                </a:cubicBezTo>
                <a:cubicBezTo>
                  <a:pt x="1880" y="264"/>
                  <a:pt x="1880" y="264"/>
                  <a:pt x="1880" y="264"/>
                </a:cubicBezTo>
                <a:cubicBezTo>
                  <a:pt x="1880" y="757"/>
                  <a:pt x="1880" y="757"/>
                  <a:pt x="1880" y="757"/>
                </a:cubicBezTo>
                <a:cubicBezTo>
                  <a:pt x="1837" y="773"/>
                  <a:pt x="1783" y="788"/>
                  <a:pt x="1723" y="788"/>
                </a:cubicBezTo>
                <a:cubicBezTo>
                  <a:pt x="1664" y="788"/>
                  <a:pt x="1638" y="768"/>
                  <a:pt x="1638" y="703"/>
                </a:cubicBezTo>
                <a:cubicBezTo>
                  <a:pt x="1638" y="627"/>
                  <a:pt x="1638" y="627"/>
                  <a:pt x="1638" y="627"/>
                </a:cubicBezTo>
                <a:cubicBezTo>
                  <a:pt x="1638" y="627"/>
                  <a:pt x="1638" y="627"/>
                  <a:pt x="1638" y="627"/>
                </a:cubicBezTo>
                <a:cubicBezTo>
                  <a:pt x="1638" y="264"/>
                  <a:pt x="1638" y="264"/>
                  <a:pt x="1638" y="264"/>
                </a:cubicBezTo>
                <a:cubicBezTo>
                  <a:pt x="1457" y="264"/>
                  <a:pt x="1457" y="264"/>
                  <a:pt x="1457" y="264"/>
                </a:cubicBezTo>
                <a:cubicBezTo>
                  <a:pt x="1457" y="752"/>
                  <a:pt x="1457" y="752"/>
                  <a:pt x="1457" y="752"/>
                </a:cubicBezTo>
                <a:cubicBezTo>
                  <a:pt x="1457" y="901"/>
                  <a:pt x="1543" y="931"/>
                  <a:pt x="1643" y="931"/>
                </a:cubicBezTo>
                <a:cubicBezTo>
                  <a:pt x="1724" y="931"/>
                  <a:pt x="1797" y="907"/>
                  <a:pt x="1857" y="871"/>
                </a:cubicBezTo>
                <a:cubicBezTo>
                  <a:pt x="1857" y="871"/>
                  <a:pt x="1857" y="871"/>
                  <a:pt x="1857" y="871"/>
                </a:cubicBezTo>
                <a:cubicBezTo>
                  <a:pt x="1857" y="871"/>
                  <a:pt x="1867" y="865"/>
                  <a:pt x="1898" y="845"/>
                </a:cubicBezTo>
                <a:cubicBezTo>
                  <a:pt x="1898" y="845"/>
                  <a:pt x="1898" y="845"/>
                  <a:pt x="1898" y="845"/>
                </a:cubicBezTo>
                <a:cubicBezTo>
                  <a:pt x="1926" y="910"/>
                  <a:pt x="1984" y="930"/>
                  <a:pt x="2056" y="930"/>
                </a:cubicBezTo>
                <a:cubicBezTo>
                  <a:pt x="2139" y="930"/>
                  <a:pt x="2225" y="901"/>
                  <a:pt x="2288" y="861"/>
                </a:cubicBezTo>
                <a:cubicBezTo>
                  <a:pt x="2346" y="906"/>
                  <a:pt x="2425" y="930"/>
                  <a:pt x="2523" y="930"/>
                </a:cubicBezTo>
                <a:cubicBezTo>
                  <a:pt x="2661" y="930"/>
                  <a:pt x="2739" y="895"/>
                  <a:pt x="2794" y="865"/>
                </a:cubicBezTo>
                <a:cubicBezTo>
                  <a:pt x="2794" y="743"/>
                  <a:pt x="2794" y="743"/>
                  <a:pt x="2794" y="743"/>
                </a:cubicBezTo>
                <a:cubicBezTo>
                  <a:pt x="2735" y="743"/>
                  <a:pt x="2735" y="743"/>
                  <a:pt x="2735" y="743"/>
                </a:cubicBezTo>
                <a:cubicBezTo>
                  <a:pt x="2690" y="775"/>
                  <a:pt x="2630" y="799"/>
                  <a:pt x="2551" y="799"/>
                </a:cubicBezTo>
                <a:cubicBezTo>
                  <a:pt x="2445" y="799"/>
                  <a:pt x="2379" y="762"/>
                  <a:pt x="2369" y="630"/>
                </a:cubicBezTo>
                <a:cubicBezTo>
                  <a:pt x="2818" y="630"/>
                  <a:pt x="2818" y="630"/>
                  <a:pt x="2818" y="630"/>
                </a:cubicBezTo>
                <a:cubicBezTo>
                  <a:pt x="2818" y="624"/>
                  <a:pt x="2821" y="596"/>
                  <a:pt x="2821" y="573"/>
                </a:cubicBezTo>
                <a:cubicBezTo>
                  <a:pt x="2821" y="354"/>
                  <a:pt x="2712" y="247"/>
                  <a:pt x="2509" y="247"/>
                </a:cubicBezTo>
                <a:close/>
                <a:moveTo>
                  <a:pt x="2372" y="518"/>
                </a:moveTo>
                <a:cubicBezTo>
                  <a:pt x="2387" y="395"/>
                  <a:pt x="2442" y="363"/>
                  <a:pt x="2509" y="363"/>
                </a:cubicBezTo>
                <a:cubicBezTo>
                  <a:pt x="2584" y="363"/>
                  <a:pt x="2627" y="401"/>
                  <a:pt x="2631" y="518"/>
                </a:cubicBezTo>
                <a:lnTo>
                  <a:pt x="2372" y="518"/>
                </a:lnTo>
                <a:close/>
                <a:moveTo>
                  <a:pt x="7385" y="45"/>
                </a:moveTo>
                <a:cubicBezTo>
                  <a:pt x="7280" y="45"/>
                  <a:pt x="7280" y="45"/>
                  <a:pt x="7280" y="45"/>
                </a:cubicBezTo>
                <a:cubicBezTo>
                  <a:pt x="7280" y="301"/>
                  <a:pt x="7280" y="301"/>
                  <a:pt x="7280" y="301"/>
                </a:cubicBezTo>
                <a:cubicBezTo>
                  <a:pt x="7237" y="265"/>
                  <a:pt x="7187" y="248"/>
                  <a:pt x="7098" y="248"/>
                </a:cubicBezTo>
                <a:cubicBezTo>
                  <a:pt x="6950" y="248"/>
                  <a:pt x="6801" y="338"/>
                  <a:pt x="6801" y="599"/>
                </a:cubicBezTo>
                <a:cubicBezTo>
                  <a:pt x="6801" y="680"/>
                  <a:pt x="6818" y="746"/>
                  <a:pt x="6846" y="797"/>
                </a:cubicBezTo>
                <a:cubicBezTo>
                  <a:pt x="6825" y="803"/>
                  <a:pt x="6803" y="807"/>
                  <a:pt x="6780" y="807"/>
                </a:cubicBezTo>
                <a:cubicBezTo>
                  <a:pt x="6720" y="807"/>
                  <a:pt x="6691" y="788"/>
                  <a:pt x="6691" y="722"/>
                </a:cubicBezTo>
                <a:cubicBezTo>
                  <a:pt x="6691" y="552"/>
                  <a:pt x="6691" y="552"/>
                  <a:pt x="6691" y="552"/>
                </a:cubicBezTo>
                <a:cubicBezTo>
                  <a:pt x="6691" y="552"/>
                  <a:pt x="6691" y="552"/>
                  <a:pt x="6691" y="552"/>
                </a:cubicBezTo>
                <a:cubicBezTo>
                  <a:pt x="6691" y="149"/>
                  <a:pt x="6691" y="149"/>
                  <a:pt x="6691" y="149"/>
                </a:cubicBezTo>
                <a:cubicBezTo>
                  <a:pt x="6691" y="60"/>
                  <a:pt x="6680" y="45"/>
                  <a:pt x="6616" y="45"/>
                </a:cubicBezTo>
                <a:cubicBezTo>
                  <a:pt x="6511" y="45"/>
                  <a:pt x="6511" y="45"/>
                  <a:pt x="6511" y="45"/>
                </a:cubicBezTo>
                <a:cubicBezTo>
                  <a:pt x="6511" y="552"/>
                  <a:pt x="6511" y="552"/>
                  <a:pt x="6511" y="552"/>
                </a:cubicBezTo>
                <a:cubicBezTo>
                  <a:pt x="6511" y="724"/>
                  <a:pt x="6511" y="724"/>
                  <a:pt x="6511" y="724"/>
                </a:cubicBezTo>
                <a:cubicBezTo>
                  <a:pt x="6511" y="744"/>
                  <a:pt x="6511" y="744"/>
                  <a:pt x="6511" y="744"/>
                </a:cubicBezTo>
                <a:cubicBezTo>
                  <a:pt x="6511" y="894"/>
                  <a:pt x="6586" y="931"/>
                  <a:pt x="6687" y="931"/>
                </a:cubicBezTo>
                <a:cubicBezTo>
                  <a:pt x="6765" y="931"/>
                  <a:pt x="6844" y="906"/>
                  <a:pt x="6906" y="871"/>
                </a:cubicBezTo>
                <a:cubicBezTo>
                  <a:pt x="6953" y="911"/>
                  <a:pt x="7013" y="931"/>
                  <a:pt x="7080" y="931"/>
                </a:cubicBezTo>
                <a:cubicBezTo>
                  <a:pt x="7171" y="931"/>
                  <a:pt x="7238" y="894"/>
                  <a:pt x="7284" y="846"/>
                </a:cubicBezTo>
                <a:cubicBezTo>
                  <a:pt x="7292" y="908"/>
                  <a:pt x="7309" y="913"/>
                  <a:pt x="7339" y="913"/>
                </a:cubicBezTo>
                <a:cubicBezTo>
                  <a:pt x="7461" y="913"/>
                  <a:pt x="7461" y="913"/>
                  <a:pt x="7461" y="913"/>
                </a:cubicBezTo>
                <a:cubicBezTo>
                  <a:pt x="7461" y="149"/>
                  <a:pt x="7461" y="149"/>
                  <a:pt x="7461" y="149"/>
                </a:cubicBezTo>
                <a:cubicBezTo>
                  <a:pt x="7461" y="61"/>
                  <a:pt x="7450" y="45"/>
                  <a:pt x="7385" y="45"/>
                </a:cubicBezTo>
                <a:close/>
                <a:moveTo>
                  <a:pt x="7280" y="743"/>
                </a:moveTo>
                <a:cubicBezTo>
                  <a:pt x="7231" y="782"/>
                  <a:pt x="7192" y="801"/>
                  <a:pt x="7135" y="801"/>
                </a:cubicBezTo>
                <a:cubicBezTo>
                  <a:pt x="7042" y="801"/>
                  <a:pt x="6997" y="743"/>
                  <a:pt x="6997" y="590"/>
                </a:cubicBezTo>
                <a:cubicBezTo>
                  <a:pt x="6997" y="424"/>
                  <a:pt x="7078" y="386"/>
                  <a:pt x="7158" y="386"/>
                </a:cubicBezTo>
                <a:cubicBezTo>
                  <a:pt x="7211" y="386"/>
                  <a:pt x="7249" y="397"/>
                  <a:pt x="7280" y="419"/>
                </a:cubicBezTo>
                <a:lnTo>
                  <a:pt x="7280" y="743"/>
                </a:lnTo>
                <a:close/>
                <a:moveTo>
                  <a:pt x="3492" y="426"/>
                </a:moveTo>
                <a:cubicBezTo>
                  <a:pt x="3492" y="913"/>
                  <a:pt x="3492" y="913"/>
                  <a:pt x="3492" y="913"/>
                </a:cubicBezTo>
                <a:cubicBezTo>
                  <a:pt x="3311" y="913"/>
                  <a:pt x="3311" y="913"/>
                  <a:pt x="3311" y="913"/>
                </a:cubicBezTo>
                <a:cubicBezTo>
                  <a:pt x="3311" y="475"/>
                  <a:pt x="3311" y="475"/>
                  <a:pt x="3311" y="475"/>
                </a:cubicBezTo>
                <a:cubicBezTo>
                  <a:pt x="3311" y="409"/>
                  <a:pt x="3285" y="390"/>
                  <a:pt x="3226" y="390"/>
                </a:cubicBezTo>
                <a:cubicBezTo>
                  <a:pt x="3166" y="390"/>
                  <a:pt x="3112" y="405"/>
                  <a:pt x="3069" y="420"/>
                </a:cubicBezTo>
                <a:cubicBezTo>
                  <a:pt x="3069" y="913"/>
                  <a:pt x="3069" y="913"/>
                  <a:pt x="3069" y="913"/>
                </a:cubicBezTo>
                <a:cubicBezTo>
                  <a:pt x="2887" y="913"/>
                  <a:pt x="2887" y="913"/>
                  <a:pt x="2887" y="913"/>
                </a:cubicBezTo>
                <a:cubicBezTo>
                  <a:pt x="2887" y="263"/>
                  <a:pt x="2887" y="263"/>
                  <a:pt x="2887" y="263"/>
                </a:cubicBezTo>
                <a:cubicBezTo>
                  <a:pt x="3007" y="263"/>
                  <a:pt x="3007" y="263"/>
                  <a:pt x="3007" y="263"/>
                </a:cubicBezTo>
                <a:cubicBezTo>
                  <a:pt x="3040" y="263"/>
                  <a:pt x="3058" y="266"/>
                  <a:pt x="3066" y="323"/>
                </a:cubicBezTo>
                <a:cubicBezTo>
                  <a:pt x="3131" y="278"/>
                  <a:pt x="3213" y="247"/>
                  <a:pt x="3306" y="247"/>
                </a:cubicBezTo>
                <a:cubicBezTo>
                  <a:pt x="3406" y="247"/>
                  <a:pt x="3492" y="277"/>
                  <a:pt x="3492" y="426"/>
                </a:cubicBezTo>
                <a:close/>
              </a:path>
            </a:pathLst>
          </a:custGeom>
          <a:solidFill>
            <a:srgbClr val="006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013" dirty="0"/>
          </a:p>
        </p:txBody>
      </p:sp>
      <p:sp>
        <p:nvSpPr>
          <p:cNvPr id="9" name="LS_Worldline  (JU-Free) ">
            <a:extLst>
              <a:ext uri="{FF2B5EF4-FFF2-40B4-BE49-F238E27FC236}">
                <a16:creationId xmlns:a16="http://schemas.microsoft.com/office/drawing/2014/main" xmlns="" id="{2002CE25-DDF3-42AD-90B1-A70D7119224E}"/>
              </a:ext>
            </a:extLst>
          </p:cNvPr>
          <p:cNvSpPr txBox="1">
            <a:spLocks noChangeAspect="1"/>
          </p:cNvSpPr>
          <p:nvPr>
            <p:custDataLst>
              <p:custData r:id="rId14"/>
            </p:custDataLst>
          </p:nvPr>
        </p:nvSpPr>
        <p:spPr bwMode="auto">
          <a:xfrm>
            <a:off x="7640637" y="4704024"/>
            <a:ext cx="1285879" cy="224670"/>
          </a:xfrm>
          <a:custGeom>
            <a:avLst/>
            <a:gdLst>
              <a:gd name="T0" fmla="*/ 3107 w 5382"/>
              <a:gd name="T1" fmla="*/ 302 h 939"/>
              <a:gd name="T2" fmla="*/ 2692 w 5382"/>
              <a:gd name="T3" fmla="*/ 799 h 939"/>
              <a:gd name="T4" fmla="*/ 2544 w 5382"/>
              <a:gd name="T5" fmla="*/ 553 h 939"/>
              <a:gd name="T6" fmla="*/ 2471 w 5382"/>
              <a:gd name="T7" fmla="*/ 47 h 939"/>
              <a:gd name="T8" fmla="*/ 2371 w 5382"/>
              <a:gd name="T9" fmla="*/ 725 h 939"/>
              <a:gd name="T10" fmla="*/ 2749 w 5382"/>
              <a:gd name="T11" fmla="*/ 872 h 939"/>
              <a:gd name="T12" fmla="*/ 3164 w 5382"/>
              <a:gd name="T13" fmla="*/ 923 h 939"/>
              <a:gd name="T14" fmla="*/ 3208 w 5382"/>
              <a:gd name="T15" fmla="*/ 47 h 939"/>
              <a:gd name="T16" fmla="*/ 2837 w 5382"/>
              <a:gd name="T17" fmla="*/ 592 h 939"/>
              <a:gd name="T18" fmla="*/ 3107 w 5382"/>
              <a:gd name="T19" fmla="*/ 744 h 939"/>
              <a:gd name="T20" fmla="*/ 2313 w 5382"/>
              <a:gd name="T21" fmla="*/ 403 h 939"/>
              <a:gd name="T22" fmla="*/ 2090 w 5382"/>
              <a:gd name="T23" fmla="*/ 923 h 939"/>
              <a:gd name="T24" fmla="*/ 2031 w 5382"/>
              <a:gd name="T25" fmla="*/ 262 h 939"/>
              <a:gd name="T26" fmla="*/ 1657 w 5382"/>
              <a:gd name="T27" fmla="*/ 274 h 939"/>
              <a:gd name="T28" fmla="*/ 1420 w 5382"/>
              <a:gd name="T29" fmla="*/ 453 h 939"/>
              <a:gd name="T30" fmla="*/ 1323 w 5382"/>
              <a:gd name="T31" fmla="*/ 593 h 939"/>
              <a:gd name="T32" fmla="*/ 1176 w 5382"/>
              <a:gd name="T33" fmla="*/ 593 h 939"/>
              <a:gd name="T34" fmla="*/ 1657 w 5382"/>
              <a:gd name="T35" fmla="*/ 274 h 939"/>
              <a:gd name="T36" fmla="*/ 1576 w 5382"/>
              <a:gd name="T37" fmla="*/ 388 h 939"/>
              <a:gd name="T38" fmla="*/ 3714 w 5382"/>
              <a:gd name="T39" fmla="*/ 127 h 939"/>
              <a:gd name="T40" fmla="*/ 3815 w 5382"/>
              <a:gd name="T41" fmla="*/ 225 h 939"/>
              <a:gd name="T42" fmla="*/ 5083 w 5382"/>
              <a:gd name="T43" fmla="*/ 249 h 939"/>
              <a:gd name="T44" fmla="*/ 4736 w 5382"/>
              <a:gd name="T45" fmla="*/ 811 h 939"/>
              <a:gd name="T46" fmla="*/ 4474 w 5382"/>
              <a:gd name="T47" fmla="*/ 244 h 939"/>
              <a:gd name="T48" fmla="*/ 4071 w 5382"/>
              <a:gd name="T49" fmla="*/ 262 h 939"/>
              <a:gd name="T50" fmla="*/ 3904 w 5382"/>
              <a:gd name="T51" fmla="*/ 708 h 939"/>
              <a:gd name="T52" fmla="*/ 3732 w 5382"/>
              <a:gd name="T53" fmla="*/ 262 h 939"/>
              <a:gd name="T54" fmla="*/ 3732 w 5382"/>
              <a:gd name="T55" fmla="*/ 730 h 939"/>
              <a:gd name="T56" fmla="*/ 3562 w 5382"/>
              <a:gd name="T57" fmla="*/ 726 h 939"/>
              <a:gd name="T58" fmla="*/ 3390 w 5382"/>
              <a:gd name="T59" fmla="*/ 47 h 939"/>
              <a:gd name="T60" fmla="*/ 3390 w 5382"/>
              <a:gd name="T61" fmla="*/ 748 h 939"/>
              <a:gd name="T62" fmla="*/ 3900 w 5382"/>
              <a:gd name="T63" fmla="*/ 914 h 939"/>
              <a:gd name="T64" fmla="*/ 4246 w 5382"/>
              <a:gd name="T65" fmla="*/ 923 h 939"/>
              <a:gd name="T66" fmla="*/ 4479 w 5382"/>
              <a:gd name="T67" fmla="*/ 479 h 939"/>
              <a:gd name="T68" fmla="*/ 4479 w 5382"/>
              <a:gd name="T69" fmla="*/ 748 h 939"/>
              <a:gd name="T70" fmla="*/ 5096 w 5382"/>
              <a:gd name="T71" fmla="*/ 934 h 939"/>
              <a:gd name="T72" fmla="*/ 5300 w 5382"/>
              <a:gd name="T73" fmla="*/ 747 h 939"/>
              <a:gd name="T74" fmla="*/ 5380 w 5382"/>
              <a:gd name="T75" fmla="*/ 633 h 939"/>
              <a:gd name="T76" fmla="*/ 5083 w 5382"/>
              <a:gd name="T77" fmla="*/ 366 h 939"/>
              <a:gd name="T78" fmla="*/ 1197 w 5382"/>
              <a:gd name="T79" fmla="*/ 156 h 939"/>
              <a:gd name="T80" fmla="*/ 629 w 5382"/>
              <a:gd name="T81" fmla="*/ 354 h 939"/>
              <a:gd name="T82" fmla="*/ 255 w 5382"/>
              <a:gd name="T83" fmla="*/ 922 h 939"/>
              <a:gd name="T84" fmla="*/ 0 w 5382"/>
              <a:gd name="T85" fmla="*/ 115 h 939"/>
              <a:gd name="T86" fmla="*/ 376 w 5382"/>
              <a:gd name="T87" fmla="*/ 115 h 939"/>
              <a:gd name="T88" fmla="*/ 399 w 5382"/>
              <a:gd name="T89" fmla="*/ 693 h 939"/>
              <a:gd name="T90" fmla="*/ 901 w 5382"/>
              <a:gd name="T91" fmla="*/ 693 h 939"/>
              <a:gd name="T92" fmla="*/ 976 w 5382"/>
              <a:gd name="T93" fmla="*/ 115 h 939"/>
              <a:gd name="T94" fmla="*/ 1267 w 5382"/>
              <a:gd name="T95" fmla="*/ 0 h 939"/>
              <a:gd name="T96" fmla="*/ 1197 w 5382"/>
              <a:gd name="T97" fmla="*/ 15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2" h="939">
                <a:moveTo>
                  <a:pt x="3208" y="47"/>
                </a:moveTo>
                <a:cubicBezTo>
                  <a:pt x="3107" y="47"/>
                  <a:pt x="3107" y="47"/>
                  <a:pt x="3107" y="47"/>
                </a:cubicBezTo>
                <a:cubicBezTo>
                  <a:pt x="3107" y="302"/>
                  <a:pt x="3107" y="302"/>
                  <a:pt x="3107" y="302"/>
                </a:cubicBezTo>
                <a:cubicBezTo>
                  <a:pt x="3066" y="267"/>
                  <a:pt x="3018" y="245"/>
                  <a:pt x="2933" y="245"/>
                </a:cubicBezTo>
                <a:cubicBezTo>
                  <a:pt x="2791" y="245"/>
                  <a:pt x="2649" y="339"/>
                  <a:pt x="2649" y="601"/>
                </a:cubicBezTo>
                <a:cubicBezTo>
                  <a:pt x="2649" y="681"/>
                  <a:pt x="2664" y="747"/>
                  <a:pt x="2692" y="799"/>
                </a:cubicBezTo>
                <a:cubicBezTo>
                  <a:pt x="2672" y="804"/>
                  <a:pt x="2650" y="808"/>
                  <a:pt x="2628" y="808"/>
                </a:cubicBezTo>
                <a:cubicBezTo>
                  <a:pt x="2571" y="808"/>
                  <a:pt x="2544" y="790"/>
                  <a:pt x="2544" y="724"/>
                </a:cubicBezTo>
                <a:cubicBezTo>
                  <a:pt x="2544" y="553"/>
                  <a:pt x="2544" y="553"/>
                  <a:pt x="2544" y="553"/>
                </a:cubicBezTo>
                <a:cubicBezTo>
                  <a:pt x="2543" y="553"/>
                  <a:pt x="2543" y="553"/>
                  <a:pt x="2543" y="553"/>
                </a:cubicBezTo>
                <a:cubicBezTo>
                  <a:pt x="2543" y="151"/>
                  <a:pt x="2543" y="151"/>
                  <a:pt x="2543" y="151"/>
                </a:cubicBezTo>
                <a:cubicBezTo>
                  <a:pt x="2543" y="62"/>
                  <a:pt x="2533" y="47"/>
                  <a:pt x="2471" y="47"/>
                </a:cubicBezTo>
                <a:cubicBezTo>
                  <a:pt x="2371" y="47"/>
                  <a:pt x="2371" y="47"/>
                  <a:pt x="2371" y="47"/>
                </a:cubicBezTo>
                <a:cubicBezTo>
                  <a:pt x="2371" y="553"/>
                  <a:pt x="2371" y="553"/>
                  <a:pt x="2371" y="553"/>
                </a:cubicBezTo>
                <a:cubicBezTo>
                  <a:pt x="2371" y="725"/>
                  <a:pt x="2371" y="725"/>
                  <a:pt x="2371" y="725"/>
                </a:cubicBezTo>
                <a:cubicBezTo>
                  <a:pt x="2371" y="746"/>
                  <a:pt x="2371" y="746"/>
                  <a:pt x="2371" y="746"/>
                </a:cubicBezTo>
                <a:cubicBezTo>
                  <a:pt x="2371" y="895"/>
                  <a:pt x="2443" y="932"/>
                  <a:pt x="2539" y="932"/>
                </a:cubicBezTo>
                <a:cubicBezTo>
                  <a:pt x="2614" y="932"/>
                  <a:pt x="2690" y="907"/>
                  <a:pt x="2749" y="872"/>
                </a:cubicBezTo>
                <a:cubicBezTo>
                  <a:pt x="2794" y="912"/>
                  <a:pt x="2852" y="932"/>
                  <a:pt x="2916" y="932"/>
                </a:cubicBezTo>
                <a:cubicBezTo>
                  <a:pt x="3003" y="932"/>
                  <a:pt x="3067" y="895"/>
                  <a:pt x="3111" y="847"/>
                </a:cubicBezTo>
                <a:cubicBezTo>
                  <a:pt x="3118" y="909"/>
                  <a:pt x="3135" y="923"/>
                  <a:pt x="3164" y="923"/>
                </a:cubicBezTo>
                <a:cubicBezTo>
                  <a:pt x="3280" y="923"/>
                  <a:pt x="3280" y="923"/>
                  <a:pt x="3280" y="923"/>
                </a:cubicBezTo>
                <a:cubicBezTo>
                  <a:pt x="3280" y="151"/>
                  <a:pt x="3280" y="151"/>
                  <a:pt x="3280" y="151"/>
                </a:cubicBezTo>
                <a:cubicBezTo>
                  <a:pt x="3280" y="63"/>
                  <a:pt x="3270" y="47"/>
                  <a:pt x="3208" y="47"/>
                </a:cubicBezTo>
                <a:close/>
                <a:moveTo>
                  <a:pt x="3107" y="744"/>
                </a:moveTo>
                <a:cubicBezTo>
                  <a:pt x="3060" y="783"/>
                  <a:pt x="3023" y="803"/>
                  <a:pt x="2968" y="803"/>
                </a:cubicBezTo>
                <a:cubicBezTo>
                  <a:pt x="2880" y="803"/>
                  <a:pt x="2837" y="744"/>
                  <a:pt x="2837" y="592"/>
                </a:cubicBezTo>
                <a:cubicBezTo>
                  <a:pt x="2837" y="426"/>
                  <a:pt x="2914" y="388"/>
                  <a:pt x="2990" y="388"/>
                </a:cubicBezTo>
                <a:cubicBezTo>
                  <a:pt x="3041" y="388"/>
                  <a:pt x="3078" y="399"/>
                  <a:pt x="3107" y="421"/>
                </a:cubicBezTo>
                <a:lnTo>
                  <a:pt x="3107" y="744"/>
                </a:lnTo>
                <a:close/>
                <a:moveTo>
                  <a:pt x="2273" y="250"/>
                </a:moveTo>
                <a:cubicBezTo>
                  <a:pt x="2287" y="250"/>
                  <a:pt x="2301" y="253"/>
                  <a:pt x="2313" y="257"/>
                </a:cubicBezTo>
                <a:cubicBezTo>
                  <a:pt x="2313" y="403"/>
                  <a:pt x="2313" y="403"/>
                  <a:pt x="2313" y="403"/>
                </a:cubicBezTo>
                <a:cubicBezTo>
                  <a:pt x="2282" y="403"/>
                  <a:pt x="2282" y="403"/>
                  <a:pt x="2282" y="403"/>
                </a:cubicBezTo>
                <a:cubicBezTo>
                  <a:pt x="2190" y="403"/>
                  <a:pt x="2126" y="423"/>
                  <a:pt x="2090" y="442"/>
                </a:cubicBezTo>
                <a:cubicBezTo>
                  <a:pt x="2090" y="923"/>
                  <a:pt x="2090" y="923"/>
                  <a:pt x="2090" y="923"/>
                </a:cubicBezTo>
                <a:cubicBezTo>
                  <a:pt x="1915" y="923"/>
                  <a:pt x="1915" y="923"/>
                  <a:pt x="1915" y="923"/>
                </a:cubicBezTo>
                <a:cubicBezTo>
                  <a:pt x="1915" y="262"/>
                  <a:pt x="1915" y="262"/>
                  <a:pt x="1915" y="262"/>
                </a:cubicBezTo>
                <a:cubicBezTo>
                  <a:pt x="2031" y="262"/>
                  <a:pt x="2031" y="262"/>
                  <a:pt x="2031" y="262"/>
                </a:cubicBezTo>
                <a:cubicBezTo>
                  <a:pt x="2062" y="262"/>
                  <a:pt x="2081" y="271"/>
                  <a:pt x="2088" y="337"/>
                </a:cubicBezTo>
                <a:cubicBezTo>
                  <a:pt x="2130" y="292"/>
                  <a:pt x="2190" y="250"/>
                  <a:pt x="2273" y="250"/>
                </a:cubicBezTo>
                <a:close/>
                <a:moveTo>
                  <a:pt x="1657" y="274"/>
                </a:moveTo>
                <a:cubicBezTo>
                  <a:pt x="1616" y="256"/>
                  <a:pt x="1570" y="246"/>
                  <a:pt x="1523" y="246"/>
                </a:cubicBezTo>
                <a:cubicBezTo>
                  <a:pt x="1511" y="246"/>
                  <a:pt x="1498" y="247"/>
                  <a:pt x="1487" y="248"/>
                </a:cubicBezTo>
                <a:cubicBezTo>
                  <a:pt x="1444" y="306"/>
                  <a:pt x="1420" y="376"/>
                  <a:pt x="1420" y="453"/>
                </a:cubicBezTo>
                <a:cubicBezTo>
                  <a:pt x="1420" y="596"/>
                  <a:pt x="1507" y="719"/>
                  <a:pt x="1631" y="772"/>
                </a:cubicBezTo>
                <a:cubicBezTo>
                  <a:pt x="1600" y="794"/>
                  <a:pt x="1563" y="807"/>
                  <a:pt x="1523" y="807"/>
                </a:cubicBezTo>
                <a:cubicBezTo>
                  <a:pt x="1412" y="807"/>
                  <a:pt x="1323" y="711"/>
                  <a:pt x="1323" y="593"/>
                </a:cubicBezTo>
                <a:cubicBezTo>
                  <a:pt x="1323" y="542"/>
                  <a:pt x="1340" y="495"/>
                  <a:pt x="1367" y="459"/>
                </a:cubicBezTo>
                <a:cubicBezTo>
                  <a:pt x="1367" y="405"/>
                  <a:pt x="1386" y="306"/>
                  <a:pt x="1415" y="264"/>
                </a:cubicBezTo>
                <a:cubicBezTo>
                  <a:pt x="1275" y="309"/>
                  <a:pt x="1176" y="441"/>
                  <a:pt x="1176" y="593"/>
                </a:cubicBezTo>
                <a:cubicBezTo>
                  <a:pt x="1176" y="785"/>
                  <a:pt x="1334" y="939"/>
                  <a:pt x="1523" y="939"/>
                </a:cubicBezTo>
                <a:cubicBezTo>
                  <a:pt x="1712" y="939"/>
                  <a:pt x="1869" y="785"/>
                  <a:pt x="1869" y="593"/>
                </a:cubicBezTo>
                <a:cubicBezTo>
                  <a:pt x="1869" y="450"/>
                  <a:pt x="1782" y="326"/>
                  <a:pt x="1657" y="274"/>
                </a:cubicBezTo>
                <a:close/>
                <a:moveTo>
                  <a:pt x="1713" y="658"/>
                </a:moveTo>
                <a:cubicBezTo>
                  <a:pt x="1628" y="633"/>
                  <a:pt x="1566" y="551"/>
                  <a:pt x="1566" y="453"/>
                </a:cubicBezTo>
                <a:cubicBezTo>
                  <a:pt x="1566" y="430"/>
                  <a:pt x="1570" y="408"/>
                  <a:pt x="1576" y="388"/>
                </a:cubicBezTo>
                <a:cubicBezTo>
                  <a:pt x="1661" y="412"/>
                  <a:pt x="1723" y="495"/>
                  <a:pt x="1723" y="593"/>
                </a:cubicBezTo>
                <a:cubicBezTo>
                  <a:pt x="1723" y="616"/>
                  <a:pt x="1719" y="638"/>
                  <a:pt x="1713" y="658"/>
                </a:cubicBezTo>
                <a:close/>
                <a:moveTo>
                  <a:pt x="3714" y="127"/>
                </a:moveTo>
                <a:cubicBezTo>
                  <a:pt x="3714" y="73"/>
                  <a:pt x="3759" y="28"/>
                  <a:pt x="3815" y="28"/>
                </a:cubicBezTo>
                <a:cubicBezTo>
                  <a:pt x="3871" y="28"/>
                  <a:pt x="3916" y="73"/>
                  <a:pt x="3916" y="127"/>
                </a:cubicBezTo>
                <a:cubicBezTo>
                  <a:pt x="3916" y="182"/>
                  <a:pt x="3871" y="225"/>
                  <a:pt x="3815" y="225"/>
                </a:cubicBezTo>
                <a:cubicBezTo>
                  <a:pt x="3759" y="225"/>
                  <a:pt x="3714" y="182"/>
                  <a:pt x="3714" y="127"/>
                </a:cubicBezTo>
                <a:close/>
                <a:moveTo>
                  <a:pt x="5382" y="576"/>
                </a:moveTo>
                <a:cubicBezTo>
                  <a:pt x="5382" y="357"/>
                  <a:pt x="5278" y="249"/>
                  <a:pt x="5083" y="249"/>
                </a:cubicBezTo>
                <a:cubicBezTo>
                  <a:pt x="4898" y="249"/>
                  <a:pt x="4758" y="381"/>
                  <a:pt x="4758" y="595"/>
                </a:cubicBezTo>
                <a:cubicBezTo>
                  <a:pt x="4758" y="676"/>
                  <a:pt x="4776" y="744"/>
                  <a:pt x="4810" y="798"/>
                </a:cubicBezTo>
                <a:cubicBezTo>
                  <a:pt x="4786" y="805"/>
                  <a:pt x="4761" y="811"/>
                  <a:pt x="4736" y="811"/>
                </a:cubicBezTo>
                <a:cubicBezTo>
                  <a:pt x="4686" y="811"/>
                  <a:pt x="4659" y="796"/>
                  <a:pt x="4653" y="749"/>
                </a:cubicBezTo>
                <a:cubicBezTo>
                  <a:pt x="4653" y="430"/>
                  <a:pt x="4653" y="430"/>
                  <a:pt x="4653" y="430"/>
                </a:cubicBezTo>
                <a:cubicBezTo>
                  <a:pt x="4653" y="281"/>
                  <a:pt x="4571" y="244"/>
                  <a:pt x="4474" y="244"/>
                </a:cubicBezTo>
                <a:cubicBezTo>
                  <a:pt x="4385" y="244"/>
                  <a:pt x="4305" y="281"/>
                  <a:pt x="4243" y="327"/>
                </a:cubicBezTo>
                <a:cubicBezTo>
                  <a:pt x="4236" y="270"/>
                  <a:pt x="4218" y="262"/>
                  <a:pt x="4187" y="262"/>
                </a:cubicBezTo>
                <a:cubicBezTo>
                  <a:pt x="4071" y="262"/>
                  <a:pt x="4071" y="262"/>
                  <a:pt x="4071" y="262"/>
                </a:cubicBezTo>
                <a:cubicBezTo>
                  <a:pt x="4071" y="775"/>
                  <a:pt x="4071" y="775"/>
                  <a:pt x="4071" y="775"/>
                </a:cubicBezTo>
                <a:cubicBezTo>
                  <a:pt x="4045" y="783"/>
                  <a:pt x="4018" y="790"/>
                  <a:pt x="3988" y="790"/>
                </a:cubicBezTo>
                <a:cubicBezTo>
                  <a:pt x="3932" y="790"/>
                  <a:pt x="3905" y="772"/>
                  <a:pt x="3904" y="708"/>
                </a:cubicBezTo>
                <a:cubicBezTo>
                  <a:pt x="3904" y="384"/>
                  <a:pt x="3904" y="384"/>
                  <a:pt x="3904" y="384"/>
                </a:cubicBezTo>
                <a:cubicBezTo>
                  <a:pt x="3904" y="283"/>
                  <a:pt x="3895" y="262"/>
                  <a:pt x="3835" y="262"/>
                </a:cubicBezTo>
                <a:cubicBezTo>
                  <a:pt x="3732" y="262"/>
                  <a:pt x="3732" y="262"/>
                  <a:pt x="3732" y="262"/>
                </a:cubicBezTo>
                <a:cubicBezTo>
                  <a:pt x="3732" y="535"/>
                  <a:pt x="3732" y="535"/>
                  <a:pt x="3732" y="535"/>
                </a:cubicBezTo>
                <a:cubicBezTo>
                  <a:pt x="3732" y="728"/>
                  <a:pt x="3732" y="728"/>
                  <a:pt x="3732" y="728"/>
                </a:cubicBezTo>
                <a:cubicBezTo>
                  <a:pt x="3732" y="730"/>
                  <a:pt x="3732" y="730"/>
                  <a:pt x="3732" y="730"/>
                </a:cubicBezTo>
                <a:cubicBezTo>
                  <a:pt x="3732" y="794"/>
                  <a:pt x="3732" y="794"/>
                  <a:pt x="3732" y="794"/>
                </a:cubicBezTo>
                <a:cubicBezTo>
                  <a:pt x="3705" y="803"/>
                  <a:pt x="3676" y="811"/>
                  <a:pt x="3646" y="811"/>
                </a:cubicBezTo>
                <a:cubicBezTo>
                  <a:pt x="3589" y="811"/>
                  <a:pt x="3562" y="792"/>
                  <a:pt x="3562" y="726"/>
                </a:cubicBezTo>
                <a:cubicBezTo>
                  <a:pt x="3562" y="151"/>
                  <a:pt x="3562" y="151"/>
                  <a:pt x="3562" y="151"/>
                </a:cubicBezTo>
                <a:cubicBezTo>
                  <a:pt x="3562" y="62"/>
                  <a:pt x="3551" y="47"/>
                  <a:pt x="3489" y="47"/>
                </a:cubicBezTo>
                <a:cubicBezTo>
                  <a:pt x="3390" y="47"/>
                  <a:pt x="3390" y="47"/>
                  <a:pt x="3390" y="47"/>
                </a:cubicBezTo>
                <a:cubicBezTo>
                  <a:pt x="3390" y="556"/>
                  <a:pt x="3390" y="556"/>
                  <a:pt x="3390" y="556"/>
                </a:cubicBezTo>
                <a:cubicBezTo>
                  <a:pt x="3390" y="725"/>
                  <a:pt x="3390" y="725"/>
                  <a:pt x="3390" y="725"/>
                </a:cubicBezTo>
                <a:cubicBezTo>
                  <a:pt x="3390" y="748"/>
                  <a:pt x="3390" y="748"/>
                  <a:pt x="3390" y="748"/>
                </a:cubicBezTo>
                <a:cubicBezTo>
                  <a:pt x="3390" y="897"/>
                  <a:pt x="3461" y="934"/>
                  <a:pt x="3558" y="934"/>
                </a:cubicBezTo>
                <a:cubicBezTo>
                  <a:pt x="3635" y="934"/>
                  <a:pt x="3714" y="907"/>
                  <a:pt x="3774" y="871"/>
                </a:cubicBezTo>
                <a:cubicBezTo>
                  <a:pt x="3804" y="903"/>
                  <a:pt x="3848" y="914"/>
                  <a:pt x="3900" y="914"/>
                </a:cubicBezTo>
                <a:cubicBezTo>
                  <a:pt x="3959" y="914"/>
                  <a:pt x="4019" y="898"/>
                  <a:pt x="4071" y="874"/>
                </a:cubicBezTo>
                <a:cubicBezTo>
                  <a:pt x="4071" y="923"/>
                  <a:pt x="4071" y="923"/>
                  <a:pt x="4071" y="923"/>
                </a:cubicBezTo>
                <a:cubicBezTo>
                  <a:pt x="4246" y="923"/>
                  <a:pt x="4246" y="923"/>
                  <a:pt x="4246" y="923"/>
                </a:cubicBezTo>
                <a:cubicBezTo>
                  <a:pt x="4246" y="425"/>
                  <a:pt x="4246" y="425"/>
                  <a:pt x="4246" y="425"/>
                </a:cubicBezTo>
                <a:cubicBezTo>
                  <a:pt x="4288" y="409"/>
                  <a:pt x="4340" y="394"/>
                  <a:pt x="4397" y="394"/>
                </a:cubicBezTo>
                <a:cubicBezTo>
                  <a:pt x="4454" y="394"/>
                  <a:pt x="4479" y="414"/>
                  <a:pt x="4479" y="479"/>
                </a:cubicBezTo>
                <a:cubicBezTo>
                  <a:pt x="4479" y="556"/>
                  <a:pt x="4479" y="556"/>
                  <a:pt x="4479" y="556"/>
                </a:cubicBezTo>
                <a:cubicBezTo>
                  <a:pt x="4479" y="556"/>
                  <a:pt x="4479" y="556"/>
                  <a:pt x="4479" y="556"/>
                </a:cubicBezTo>
                <a:cubicBezTo>
                  <a:pt x="4479" y="748"/>
                  <a:pt x="4479" y="748"/>
                  <a:pt x="4479" y="748"/>
                </a:cubicBezTo>
                <a:cubicBezTo>
                  <a:pt x="4479" y="897"/>
                  <a:pt x="4551" y="934"/>
                  <a:pt x="4647" y="934"/>
                </a:cubicBezTo>
                <a:cubicBezTo>
                  <a:pt x="4727" y="934"/>
                  <a:pt x="4809" y="905"/>
                  <a:pt x="4870" y="866"/>
                </a:cubicBezTo>
                <a:cubicBezTo>
                  <a:pt x="4926" y="910"/>
                  <a:pt x="5002" y="934"/>
                  <a:pt x="5096" y="934"/>
                </a:cubicBezTo>
                <a:cubicBezTo>
                  <a:pt x="5229" y="934"/>
                  <a:pt x="5304" y="900"/>
                  <a:pt x="5357" y="869"/>
                </a:cubicBezTo>
                <a:cubicBezTo>
                  <a:pt x="5357" y="747"/>
                  <a:pt x="5357" y="747"/>
                  <a:pt x="5357" y="747"/>
                </a:cubicBezTo>
                <a:cubicBezTo>
                  <a:pt x="5300" y="747"/>
                  <a:pt x="5300" y="747"/>
                  <a:pt x="5300" y="747"/>
                </a:cubicBezTo>
                <a:cubicBezTo>
                  <a:pt x="5257" y="779"/>
                  <a:pt x="5199" y="803"/>
                  <a:pt x="5123" y="803"/>
                </a:cubicBezTo>
                <a:cubicBezTo>
                  <a:pt x="5021" y="803"/>
                  <a:pt x="4957" y="766"/>
                  <a:pt x="4949" y="633"/>
                </a:cubicBezTo>
                <a:cubicBezTo>
                  <a:pt x="5380" y="633"/>
                  <a:pt x="5380" y="633"/>
                  <a:pt x="5380" y="633"/>
                </a:cubicBezTo>
                <a:cubicBezTo>
                  <a:pt x="5380" y="627"/>
                  <a:pt x="5382" y="599"/>
                  <a:pt x="5382" y="576"/>
                </a:cubicBezTo>
                <a:close/>
                <a:moveTo>
                  <a:pt x="4951" y="522"/>
                </a:moveTo>
                <a:cubicBezTo>
                  <a:pt x="4965" y="398"/>
                  <a:pt x="5018" y="366"/>
                  <a:pt x="5083" y="366"/>
                </a:cubicBezTo>
                <a:cubicBezTo>
                  <a:pt x="5155" y="366"/>
                  <a:pt x="5196" y="404"/>
                  <a:pt x="5200" y="522"/>
                </a:cubicBezTo>
                <a:lnTo>
                  <a:pt x="4951" y="522"/>
                </a:lnTo>
                <a:close/>
                <a:moveTo>
                  <a:pt x="1197" y="156"/>
                </a:moveTo>
                <a:cubicBezTo>
                  <a:pt x="999" y="922"/>
                  <a:pt x="999" y="922"/>
                  <a:pt x="999" y="922"/>
                </a:cubicBezTo>
                <a:cubicBezTo>
                  <a:pt x="770" y="922"/>
                  <a:pt x="770" y="922"/>
                  <a:pt x="770" y="922"/>
                </a:cubicBezTo>
                <a:cubicBezTo>
                  <a:pt x="629" y="354"/>
                  <a:pt x="629" y="354"/>
                  <a:pt x="629" y="354"/>
                </a:cubicBezTo>
                <a:cubicBezTo>
                  <a:pt x="626" y="354"/>
                  <a:pt x="626" y="354"/>
                  <a:pt x="626" y="354"/>
                </a:cubicBezTo>
                <a:cubicBezTo>
                  <a:pt x="483" y="922"/>
                  <a:pt x="483" y="922"/>
                  <a:pt x="483" y="922"/>
                </a:cubicBezTo>
                <a:cubicBezTo>
                  <a:pt x="255" y="922"/>
                  <a:pt x="255" y="922"/>
                  <a:pt x="255" y="922"/>
                </a:cubicBezTo>
                <a:cubicBezTo>
                  <a:pt x="65" y="151"/>
                  <a:pt x="65" y="151"/>
                  <a:pt x="65" y="151"/>
                </a:cubicBezTo>
                <a:cubicBezTo>
                  <a:pt x="57" y="131"/>
                  <a:pt x="41" y="115"/>
                  <a:pt x="21" y="115"/>
                </a:cubicBezTo>
                <a:cubicBezTo>
                  <a:pt x="0" y="115"/>
                  <a:pt x="0" y="115"/>
                  <a:pt x="0" y="115"/>
                </a:cubicBezTo>
                <a:cubicBezTo>
                  <a:pt x="0" y="0"/>
                  <a:pt x="0" y="0"/>
                  <a:pt x="0" y="0"/>
                </a:cubicBezTo>
                <a:cubicBezTo>
                  <a:pt x="376" y="0"/>
                  <a:pt x="376" y="0"/>
                  <a:pt x="376" y="0"/>
                </a:cubicBezTo>
                <a:cubicBezTo>
                  <a:pt x="376" y="115"/>
                  <a:pt x="376" y="115"/>
                  <a:pt x="376" y="115"/>
                </a:cubicBezTo>
                <a:cubicBezTo>
                  <a:pt x="266" y="115"/>
                  <a:pt x="266" y="115"/>
                  <a:pt x="266" y="115"/>
                </a:cubicBezTo>
                <a:cubicBezTo>
                  <a:pt x="396" y="693"/>
                  <a:pt x="396" y="693"/>
                  <a:pt x="396" y="693"/>
                </a:cubicBezTo>
                <a:cubicBezTo>
                  <a:pt x="399" y="693"/>
                  <a:pt x="399" y="693"/>
                  <a:pt x="399" y="693"/>
                </a:cubicBezTo>
                <a:cubicBezTo>
                  <a:pt x="572" y="0"/>
                  <a:pt x="572" y="0"/>
                  <a:pt x="572" y="0"/>
                </a:cubicBezTo>
                <a:cubicBezTo>
                  <a:pt x="730" y="0"/>
                  <a:pt x="730" y="0"/>
                  <a:pt x="730" y="0"/>
                </a:cubicBezTo>
                <a:cubicBezTo>
                  <a:pt x="901" y="693"/>
                  <a:pt x="901" y="693"/>
                  <a:pt x="901" y="693"/>
                </a:cubicBezTo>
                <a:cubicBezTo>
                  <a:pt x="904" y="693"/>
                  <a:pt x="904" y="693"/>
                  <a:pt x="904" y="693"/>
                </a:cubicBezTo>
                <a:cubicBezTo>
                  <a:pt x="1021" y="205"/>
                  <a:pt x="1021" y="205"/>
                  <a:pt x="1021" y="205"/>
                </a:cubicBezTo>
                <a:cubicBezTo>
                  <a:pt x="1041" y="147"/>
                  <a:pt x="1027" y="115"/>
                  <a:pt x="976" y="115"/>
                </a:cubicBezTo>
                <a:cubicBezTo>
                  <a:pt x="926" y="115"/>
                  <a:pt x="926" y="115"/>
                  <a:pt x="926" y="115"/>
                </a:cubicBezTo>
                <a:cubicBezTo>
                  <a:pt x="926" y="0"/>
                  <a:pt x="926" y="0"/>
                  <a:pt x="926" y="0"/>
                </a:cubicBezTo>
                <a:cubicBezTo>
                  <a:pt x="1267" y="0"/>
                  <a:pt x="1267" y="0"/>
                  <a:pt x="1267" y="0"/>
                </a:cubicBezTo>
                <a:cubicBezTo>
                  <a:pt x="1267" y="115"/>
                  <a:pt x="1267" y="115"/>
                  <a:pt x="1267" y="115"/>
                </a:cubicBezTo>
                <a:cubicBezTo>
                  <a:pt x="1248" y="115"/>
                  <a:pt x="1248" y="115"/>
                  <a:pt x="1248" y="115"/>
                </a:cubicBezTo>
                <a:cubicBezTo>
                  <a:pt x="1225" y="115"/>
                  <a:pt x="1205" y="132"/>
                  <a:pt x="1197" y="156"/>
                </a:cubicBezTo>
                <a:close/>
              </a:path>
            </a:pathLst>
          </a:custGeom>
          <a:solidFill>
            <a:srgbClr val="0066A1"/>
          </a:solidFill>
          <a:ln>
            <a:noFill/>
          </a:ln>
        </p:spPr>
        <p:txBody>
          <a:bodyPr vert="horz" wrap="square" lIns="91440" tIns="45720" rIns="91440" bIns="45720" numCol="1" anchor="t" anchorCtr="0" compatLnSpc="1">
            <a:prstTxWarp prst="textNoShape">
              <a:avLst/>
            </a:prstTxWarp>
          </a:bodyPr>
          <a:lstStyle>
            <a:lvl1pPr marL="270000" indent="-270000" algn="l" defTabSz="914400" rtl="0" eaLnBrk="1" latinLnBrk="0" hangingPunct="1">
              <a:spcBef>
                <a:spcPts val="0"/>
              </a:spcBef>
              <a:buFont typeface="Arial" pitchFamily="34" charset="0"/>
              <a:buChar char="•"/>
              <a:defRPr sz="2000" b="0" kern="1200">
                <a:solidFill>
                  <a:schemeClr val="tx1"/>
                </a:solidFill>
                <a:latin typeface="+mn-lt"/>
                <a:ea typeface="+mn-ea"/>
                <a:cs typeface="+mn-cs"/>
              </a:defRPr>
            </a:lvl1pPr>
            <a:lvl2pPr marL="540000" indent="-270000" algn="l" defTabSz="914400" rtl="0" eaLnBrk="1" latinLnBrk="0" hangingPunct="1">
              <a:spcBef>
                <a:spcPts val="0"/>
              </a:spcBef>
              <a:buFont typeface="Arial" pitchFamily="34" charset="0"/>
              <a:buChar char="•"/>
              <a:defRPr sz="1800" b="0" kern="1200">
                <a:solidFill>
                  <a:schemeClr val="tx1"/>
                </a:solidFill>
                <a:latin typeface="+mn-lt"/>
                <a:ea typeface="+mn-ea"/>
                <a:cs typeface="+mn-cs"/>
              </a:defRPr>
            </a:lvl2pPr>
            <a:lvl3pPr marL="810000" indent="-270000" algn="l" defTabSz="914400" rtl="0" eaLnBrk="1" latinLnBrk="0" hangingPunct="1">
              <a:spcBef>
                <a:spcPts val="0"/>
              </a:spcBef>
              <a:buFont typeface="Arial" pitchFamily="34" charset="0"/>
              <a:buChar char="•"/>
              <a:defRPr sz="1600" b="0" kern="1200" baseline="0">
                <a:solidFill>
                  <a:schemeClr val="tx1"/>
                </a:solidFill>
                <a:latin typeface="+mn-lt"/>
                <a:ea typeface="+mn-ea"/>
                <a:cs typeface="+mn-cs"/>
              </a:defRPr>
            </a:lvl3pPr>
            <a:lvl4pPr marL="0" indent="0" algn="l" defTabSz="914400" rtl="0" eaLnBrk="1" latinLnBrk="0" hangingPunct="1">
              <a:spcBef>
                <a:spcPts val="0"/>
              </a:spcBef>
              <a:buFont typeface="Aria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70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540000" indent="0" algn="l" defTabSz="914400" rtl="0" eaLnBrk="1" latinLnBrk="0" hangingPunct="1">
              <a:spcBef>
                <a:spcPts val="0"/>
              </a:spcBef>
              <a:buFont typeface="Arial" pitchFamily="34" charset="0"/>
              <a:buNone/>
              <a:defRPr sz="1800" kern="1200" baseline="0">
                <a:solidFill>
                  <a:schemeClr val="tx1"/>
                </a:solidFill>
                <a:latin typeface="+mn-lt"/>
                <a:ea typeface="+mn-ea"/>
                <a:cs typeface="+mn-cs"/>
              </a:defRPr>
            </a:lvl7pPr>
            <a:lvl8pPr marL="810000" indent="0" algn="l" defTabSz="914400" rtl="0" eaLnBrk="1" latinLnBrk="0" hangingPunct="1">
              <a:spcBef>
                <a:spcPts val="0"/>
              </a:spcBef>
              <a:buFont typeface="Arial" pitchFamily="34" charset="0"/>
              <a:buNone/>
              <a:defRPr sz="1600" kern="1200" baseline="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a:lstStyle>
          <a:p>
            <a:pPr marL="0" lvl="0" indent="0">
              <a:buFontTx/>
              <a:buNone/>
            </a:pPr>
            <a:r>
              <a:rPr lang="en-GB"/>
              <a:t> </a:t>
            </a:r>
            <a:endParaRPr lang="en-GB" dirty="0"/>
          </a:p>
        </p:txBody>
      </p:sp>
      <p:sp>
        <p:nvSpPr>
          <p:cNvPr id="10" name="LS_Santeos  (JU-Free) " hidden="1">
            <a:extLst>
              <a:ext uri="{FF2B5EF4-FFF2-40B4-BE49-F238E27FC236}">
                <a16:creationId xmlns:a16="http://schemas.microsoft.com/office/drawing/2014/main" xmlns="" id="{BC8D7DD7-F70B-40F4-A372-7BEDABA1E469}"/>
              </a:ext>
            </a:extLst>
          </p:cNvPr>
          <p:cNvSpPr>
            <a:spLocks noChangeAspect="1"/>
          </p:cNvSpPr>
          <p:nvPr/>
        </p:nvSpPr>
        <p:spPr bwMode="auto">
          <a:xfrm>
            <a:off x="7857464" y="4722302"/>
            <a:ext cx="1071034" cy="288000"/>
          </a:xfrm>
          <a:custGeom>
            <a:avLst/>
            <a:gdLst>
              <a:gd name="T0" fmla="*/ 2049 w 4630"/>
              <a:gd name="T1" fmla="*/ 1233 h 1246"/>
              <a:gd name="T2" fmla="*/ 2105 w 4630"/>
              <a:gd name="T3" fmla="*/ 1209 h 1246"/>
              <a:gd name="T4" fmla="*/ 2051 w 4630"/>
              <a:gd name="T5" fmla="*/ 1121 h 1246"/>
              <a:gd name="T6" fmla="*/ 2387 w 4630"/>
              <a:gd name="T7" fmla="*/ 1051 h 1246"/>
              <a:gd name="T8" fmla="*/ 2329 w 4630"/>
              <a:gd name="T9" fmla="*/ 1073 h 1246"/>
              <a:gd name="T10" fmla="*/ 2256 w 4630"/>
              <a:gd name="T11" fmla="*/ 1139 h 1246"/>
              <a:gd name="T12" fmla="*/ 2365 w 4630"/>
              <a:gd name="T13" fmla="*/ 1214 h 1246"/>
              <a:gd name="T14" fmla="*/ 2359 w 4630"/>
              <a:gd name="T15" fmla="*/ 1190 h 1246"/>
              <a:gd name="T16" fmla="*/ 2331 w 4630"/>
              <a:gd name="T17" fmla="*/ 1154 h 1246"/>
              <a:gd name="T18" fmla="*/ 1909 w 4630"/>
              <a:gd name="T19" fmla="*/ 1242 h 1246"/>
              <a:gd name="T20" fmla="*/ 1772 w 4630"/>
              <a:gd name="T21" fmla="*/ 1242 h 1246"/>
              <a:gd name="T22" fmla="*/ 1950 w 4630"/>
              <a:gd name="T23" fmla="*/ 1071 h 1246"/>
              <a:gd name="T24" fmla="*/ 2082 w 4630"/>
              <a:gd name="T25" fmla="*/ 722 h 1246"/>
              <a:gd name="T26" fmla="*/ 1791 w 4630"/>
              <a:gd name="T27" fmla="*/ 319 h 1246"/>
              <a:gd name="T28" fmla="*/ 1439 w 4630"/>
              <a:gd name="T29" fmla="*/ 722 h 1246"/>
              <a:gd name="T30" fmla="*/ 4322 w 4630"/>
              <a:gd name="T31" fmla="*/ 869 h 1246"/>
              <a:gd name="T32" fmla="*/ 4362 w 4630"/>
              <a:gd name="T33" fmla="*/ 174 h 1246"/>
              <a:gd name="T34" fmla="*/ 4322 w 4630"/>
              <a:gd name="T35" fmla="*/ 869 h 1246"/>
              <a:gd name="T36" fmla="*/ 232 w 4630"/>
              <a:gd name="T37" fmla="*/ 591 h 1246"/>
              <a:gd name="T38" fmla="*/ 323 w 4630"/>
              <a:gd name="T39" fmla="*/ 442 h 1246"/>
              <a:gd name="T40" fmla="*/ 1362 w 4630"/>
              <a:gd name="T41" fmla="*/ 1197 h 1246"/>
              <a:gd name="T42" fmla="*/ 1474 w 4630"/>
              <a:gd name="T43" fmla="*/ 1206 h 1246"/>
              <a:gd name="T44" fmla="*/ 1519 w 4630"/>
              <a:gd name="T45" fmla="*/ 1061 h 1246"/>
              <a:gd name="T46" fmla="*/ 1400 w 4630"/>
              <a:gd name="T47" fmla="*/ 1121 h 1246"/>
              <a:gd name="T48" fmla="*/ 1065 w 4630"/>
              <a:gd name="T49" fmla="*/ 402 h 1246"/>
              <a:gd name="T50" fmla="*/ 1333 w 4630"/>
              <a:gd name="T51" fmla="*/ 754 h 1246"/>
              <a:gd name="T52" fmla="*/ 1065 w 4630"/>
              <a:gd name="T53" fmla="*/ 710 h 1246"/>
              <a:gd name="T54" fmla="*/ 2226 w 4630"/>
              <a:gd name="T55" fmla="*/ 0 h 1246"/>
              <a:gd name="T56" fmla="*/ 2572 w 4630"/>
              <a:gd name="T57" fmla="*/ 754 h 1246"/>
              <a:gd name="T58" fmla="*/ 3890 w 4630"/>
              <a:gd name="T59" fmla="*/ 965 h 1246"/>
              <a:gd name="T60" fmla="*/ 3664 w 4630"/>
              <a:gd name="T61" fmla="*/ 171 h 1246"/>
              <a:gd name="T62" fmla="*/ 3837 w 4630"/>
              <a:gd name="T63" fmla="*/ 526 h 1246"/>
              <a:gd name="T64" fmla="*/ 3746 w 4630"/>
              <a:gd name="T65" fmla="*/ 1190 h 1246"/>
              <a:gd name="T66" fmla="*/ 4035 w 4630"/>
              <a:gd name="T67" fmla="*/ 1105 h 1246"/>
              <a:gd name="T68" fmla="*/ 4170 w 4630"/>
              <a:gd name="T69" fmla="*/ 1173 h 1246"/>
              <a:gd name="T70" fmla="*/ 4025 w 4630"/>
              <a:gd name="T71" fmla="*/ 1049 h 1246"/>
              <a:gd name="T72" fmla="*/ 4053 w 4630"/>
              <a:gd name="T73" fmla="*/ 1083 h 1246"/>
              <a:gd name="T74" fmla="*/ 4215 w 4630"/>
              <a:gd name="T75" fmla="*/ 1197 h 1246"/>
              <a:gd name="T76" fmla="*/ 4326 w 4630"/>
              <a:gd name="T77" fmla="*/ 1206 h 1246"/>
              <a:gd name="T78" fmla="*/ 4371 w 4630"/>
              <a:gd name="T79" fmla="*/ 1061 h 1246"/>
              <a:gd name="T80" fmla="*/ 4252 w 4630"/>
              <a:gd name="T81" fmla="*/ 1121 h 1246"/>
              <a:gd name="T82" fmla="*/ 4482 w 4630"/>
              <a:gd name="T83" fmla="*/ 1182 h 1246"/>
              <a:gd name="T84" fmla="*/ 4453 w 4630"/>
              <a:gd name="T85" fmla="*/ 1135 h 1246"/>
              <a:gd name="T86" fmla="*/ 4558 w 4630"/>
              <a:gd name="T87" fmla="*/ 1085 h 1246"/>
              <a:gd name="T88" fmla="*/ 4600 w 4630"/>
              <a:gd name="T89" fmla="*/ 1146 h 1246"/>
              <a:gd name="T90" fmla="*/ 3550 w 4630"/>
              <a:gd name="T91" fmla="*/ 1123 h 1246"/>
              <a:gd name="T92" fmla="*/ 3603 w 4630"/>
              <a:gd name="T93" fmla="*/ 1036 h 1246"/>
              <a:gd name="T94" fmla="*/ 3045 w 4630"/>
              <a:gd name="T95" fmla="*/ 1187 h 1246"/>
              <a:gd name="T96" fmla="*/ 3111 w 4630"/>
              <a:gd name="T97" fmla="*/ 1155 h 1246"/>
              <a:gd name="T98" fmla="*/ 3177 w 4630"/>
              <a:gd name="T99" fmla="*/ 1097 h 1246"/>
              <a:gd name="T100" fmla="*/ 3167 w 4630"/>
              <a:gd name="T101" fmla="*/ 1126 h 1246"/>
              <a:gd name="T102" fmla="*/ 2581 w 4630"/>
              <a:gd name="T103" fmla="*/ 1189 h 1246"/>
              <a:gd name="T104" fmla="*/ 2673 w 4630"/>
              <a:gd name="T105" fmla="*/ 1039 h 1246"/>
              <a:gd name="T106" fmla="*/ 2668 w 4630"/>
              <a:gd name="T107" fmla="*/ 1203 h 1246"/>
              <a:gd name="T108" fmla="*/ 2792 w 4630"/>
              <a:gd name="T109" fmla="*/ 1082 h 1246"/>
              <a:gd name="T110" fmla="*/ 2771 w 4630"/>
              <a:gd name="T111" fmla="*/ 1073 h 1246"/>
              <a:gd name="T112" fmla="*/ 3307 w 4630"/>
              <a:gd name="T113" fmla="*/ 1049 h 1246"/>
              <a:gd name="T114" fmla="*/ 3455 w 4630"/>
              <a:gd name="T115" fmla="*/ 1188 h 1246"/>
              <a:gd name="T116" fmla="*/ 3457 w 4630"/>
              <a:gd name="T117" fmla="*/ 1154 h 1246"/>
              <a:gd name="T118" fmla="*/ 3386 w 4630"/>
              <a:gd name="T119" fmla="*/ 1080 h 1246"/>
              <a:gd name="T120" fmla="*/ 2945 w 4630"/>
              <a:gd name="T121" fmla="*/ 171 h 1246"/>
              <a:gd name="T122" fmla="*/ 3071 w 4630"/>
              <a:gd name="T123" fmla="*/ 45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30" h="1246">
                <a:moveTo>
                  <a:pt x="2170" y="1061"/>
                </a:moveTo>
                <a:cubicBezTo>
                  <a:pt x="2161" y="1052"/>
                  <a:pt x="2151" y="1046"/>
                  <a:pt x="2139" y="1042"/>
                </a:cubicBezTo>
                <a:cubicBezTo>
                  <a:pt x="2127" y="1038"/>
                  <a:pt x="2115" y="1036"/>
                  <a:pt x="2102" y="1036"/>
                </a:cubicBezTo>
                <a:cubicBezTo>
                  <a:pt x="2081" y="1036"/>
                  <a:pt x="2064" y="1040"/>
                  <a:pt x="2049" y="1049"/>
                </a:cubicBezTo>
                <a:cubicBezTo>
                  <a:pt x="2034" y="1058"/>
                  <a:pt x="2022" y="1071"/>
                  <a:pt x="2014" y="1086"/>
                </a:cubicBezTo>
                <a:cubicBezTo>
                  <a:pt x="2005" y="1102"/>
                  <a:pt x="2001" y="1121"/>
                  <a:pt x="2001" y="1142"/>
                </a:cubicBezTo>
                <a:cubicBezTo>
                  <a:pt x="2001" y="1163"/>
                  <a:pt x="2005" y="1181"/>
                  <a:pt x="2014" y="1197"/>
                </a:cubicBezTo>
                <a:cubicBezTo>
                  <a:pt x="2022" y="1213"/>
                  <a:pt x="2034" y="1225"/>
                  <a:pt x="2049" y="1233"/>
                </a:cubicBezTo>
                <a:cubicBezTo>
                  <a:pt x="2065" y="1242"/>
                  <a:pt x="2083" y="1246"/>
                  <a:pt x="2104" y="1246"/>
                </a:cubicBezTo>
                <a:cubicBezTo>
                  <a:pt x="2121" y="1246"/>
                  <a:pt x="2136" y="1244"/>
                  <a:pt x="2148" y="1239"/>
                </a:cubicBezTo>
                <a:cubicBezTo>
                  <a:pt x="2161" y="1234"/>
                  <a:pt x="2172" y="1227"/>
                  <a:pt x="2180" y="1219"/>
                </a:cubicBezTo>
                <a:cubicBezTo>
                  <a:pt x="2188" y="1210"/>
                  <a:pt x="2194" y="1199"/>
                  <a:pt x="2197" y="1188"/>
                </a:cubicBezTo>
                <a:cubicBezTo>
                  <a:pt x="2150" y="1183"/>
                  <a:pt x="2150" y="1183"/>
                  <a:pt x="2150" y="1183"/>
                </a:cubicBezTo>
                <a:cubicBezTo>
                  <a:pt x="2140" y="1197"/>
                  <a:pt x="2140" y="1197"/>
                  <a:pt x="2140" y="1197"/>
                </a:cubicBezTo>
                <a:cubicBezTo>
                  <a:pt x="2125" y="1206"/>
                  <a:pt x="2125" y="1206"/>
                  <a:pt x="2125" y="1206"/>
                </a:cubicBezTo>
                <a:cubicBezTo>
                  <a:pt x="2119" y="1208"/>
                  <a:pt x="2112" y="1209"/>
                  <a:pt x="2105" y="1209"/>
                </a:cubicBezTo>
                <a:cubicBezTo>
                  <a:pt x="2094" y="1209"/>
                  <a:pt x="2085" y="1207"/>
                  <a:pt x="2077" y="1202"/>
                </a:cubicBezTo>
                <a:cubicBezTo>
                  <a:pt x="2068" y="1198"/>
                  <a:pt x="2062" y="1191"/>
                  <a:pt x="2058" y="1183"/>
                </a:cubicBezTo>
                <a:cubicBezTo>
                  <a:pt x="2053" y="1175"/>
                  <a:pt x="2051" y="1165"/>
                  <a:pt x="2051" y="1154"/>
                </a:cubicBezTo>
                <a:cubicBezTo>
                  <a:pt x="2199" y="1154"/>
                  <a:pt x="2199" y="1154"/>
                  <a:pt x="2199" y="1154"/>
                </a:cubicBezTo>
                <a:cubicBezTo>
                  <a:pt x="2199" y="1139"/>
                  <a:pt x="2199" y="1139"/>
                  <a:pt x="2199" y="1139"/>
                </a:cubicBezTo>
                <a:cubicBezTo>
                  <a:pt x="2199" y="1121"/>
                  <a:pt x="2196" y="1106"/>
                  <a:pt x="2191" y="1093"/>
                </a:cubicBezTo>
                <a:cubicBezTo>
                  <a:pt x="2186" y="1080"/>
                  <a:pt x="2179" y="1069"/>
                  <a:pt x="2170" y="1061"/>
                </a:cubicBezTo>
                <a:close/>
                <a:moveTo>
                  <a:pt x="2051" y="1121"/>
                </a:moveTo>
                <a:cubicBezTo>
                  <a:pt x="2052" y="1113"/>
                  <a:pt x="2054" y="1106"/>
                  <a:pt x="2057" y="1099"/>
                </a:cubicBezTo>
                <a:cubicBezTo>
                  <a:pt x="2062" y="1091"/>
                  <a:pt x="2068" y="1085"/>
                  <a:pt x="2076" y="1080"/>
                </a:cubicBezTo>
                <a:cubicBezTo>
                  <a:pt x="2083" y="1076"/>
                  <a:pt x="2092" y="1073"/>
                  <a:pt x="2102" y="1073"/>
                </a:cubicBezTo>
                <a:cubicBezTo>
                  <a:pt x="2112" y="1073"/>
                  <a:pt x="2120" y="1075"/>
                  <a:pt x="2128" y="1080"/>
                </a:cubicBezTo>
                <a:cubicBezTo>
                  <a:pt x="2135" y="1084"/>
                  <a:pt x="2141" y="1089"/>
                  <a:pt x="2145" y="1097"/>
                </a:cubicBezTo>
                <a:cubicBezTo>
                  <a:pt x="2149" y="1104"/>
                  <a:pt x="2151" y="1112"/>
                  <a:pt x="2151" y="1121"/>
                </a:cubicBezTo>
                <a:lnTo>
                  <a:pt x="2051" y="1121"/>
                </a:lnTo>
                <a:close/>
                <a:moveTo>
                  <a:pt x="2387" y="1051"/>
                </a:moveTo>
                <a:cubicBezTo>
                  <a:pt x="2378" y="1045"/>
                  <a:pt x="2369" y="1042"/>
                  <a:pt x="2359" y="1039"/>
                </a:cubicBezTo>
                <a:cubicBezTo>
                  <a:pt x="2349" y="1037"/>
                  <a:pt x="2339" y="1036"/>
                  <a:pt x="2328" y="1036"/>
                </a:cubicBezTo>
                <a:cubicBezTo>
                  <a:pt x="2313" y="1036"/>
                  <a:pt x="2300" y="1038"/>
                  <a:pt x="2288" y="1042"/>
                </a:cubicBezTo>
                <a:cubicBezTo>
                  <a:pt x="2275" y="1046"/>
                  <a:pt x="2265" y="1053"/>
                  <a:pt x="2257" y="1061"/>
                </a:cubicBezTo>
                <a:cubicBezTo>
                  <a:pt x="2248" y="1069"/>
                  <a:pt x="2242" y="1080"/>
                  <a:pt x="2238" y="1092"/>
                </a:cubicBezTo>
                <a:cubicBezTo>
                  <a:pt x="2285" y="1099"/>
                  <a:pt x="2285" y="1099"/>
                  <a:pt x="2285" y="1099"/>
                </a:cubicBezTo>
                <a:cubicBezTo>
                  <a:pt x="2288" y="1092"/>
                  <a:pt x="2292" y="1085"/>
                  <a:pt x="2299" y="1080"/>
                </a:cubicBezTo>
                <a:cubicBezTo>
                  <a:pt x="2307" y="1075"/>
                  <a:pt x="2316" y="1073"/>
                  <a:pt x="2329" y="1073"/>
                </a:cubicBezTo>
                <a:cubicBezTo>
                  <a:pt x="2340" y="1073"/>
                  <a:pt x="2349" y="1075"/>
                  <a:pt x="2355" y="1081"/>
                </a:cubicBezTo>
                <a:cubicBezTo>
                  <a:pt x="2361" y="1086"/>
                  <a:pt x="2365" y="1094"/>
                  <a:pt x="2365" y="1104"/>
                </a:cubicBezTo>
                <a:cubicBezTo>
                  <a:pt x="2365" y="1105"/>
                  <a:pt x="2365" y="1105"/>
                  <a:pt x="2365" y="1105"/>
                </a:cubicBezTo>
                <a:cubicBezTo>
                  <a:pt x="2359" y="1115"/>
                  <a:pt x="2359" y="1115"/>
                  <a:pt x="2359" y="1115"/>
                </a:cubicBezTo>
                <a:cubicBezTo>
                  <a:pt x="2356" y="1117"/>
                  <a:pt x="2350" y="1119"/>
                  <a:pt x="2342" y="1120"/>
                </a:cubicBezTo>
                <a:cubicBezTo>
                  <a:pt x="2335" y="1121"/>
                  <a:pt x="2324" y="1122"/>
                  <a:pt x="2312" y="1123"/>
                </a:cubicBezTo>
                <a:cubicBezTo>
                  <a:pt x="2302" y="1124"/>
                  <a:pt x="2292" y="1126"/>
                  <a:pt x="2282" y="1128"/>
                </a:cubicBezTo>
                <a:cubicBezTo>
                  <a:pt x="2272" y="1131"/>
                  <a:pt x="2264" y="1134"/>
                  <a:pt x="2256" y="1139"/>
                </a:cubicBezTo>
                <a:cubicBezTo>
                  <a:pt x="2248" y="1143"/>
                  <a:pt x="2242" y="1149"/>
                  <a:pt x="2238" y="1157"/>
                </a:cubicBezTo>
                <a:cubicBezTo>
                  <a:pt x="2234" y="1164"/>
                  <a:pt x="2231" y="1174"/>
                  <a:pt x="2231" y="1185"/>
                </a:cubicBezTo>
                <a:cubicBezTo>
                  <a:pt x="2231" y="1198"/>
                  <a:pt x="2234" y="1210"/>
                  <a:pt x="2241" y="1219"/>
                </a:cubicBezTo>
                <a:cubicBezTo>
                  <a:pt x="2247" y="1228"/>
                  <a:pt x="2255" y="1235"/>
                  <a:pt x="2266" y="1239"/>
                </a:cubicBezTo>
                <a:cubicBezTo>
                  <a:pt x="2277" y="1244"/>
                  <a:pt x="2289" y="1246"/>
                  <a:pt x="2302" y="1246"/>
                </a:cubicBezTo>
                <a:cubicBezTo>
                  <a:pt x="2314" y="1246"/>
                  <a:pt x="2323" y="1245"/>
                  <a:pt x="2331" y="1242"/>
                </a:cubicBezTo>
                <a:cubicBezTo>
                  <a:pt x="2340" y="1239"/>
                  <a:pt x="2347" y="1235"/>
                  <a:pt x="2352" y="1230"/>
                </a:cubicBezTo>
                <a:cubicBezTo>
                  <a:pt x="2365" y="1214"/>
                  <a:pt x="2365" y="1214"/>
                  <a:pt x="2365" y="1214"/>
                </a:cubicBezTo>
                <a:cubicBezTo>
                  <a:pt x="2366" y="1214"/>
                  <a:pt x="2366" y="1214"/>
                  <a:pt x="2366" y="1214"/>
                </a:cubicBezTo>
                <a:cubicBezTo>
                  <a:pt x="2366" y="1242"/>
                  <a:pt x="2366" y="1242"/>
                  <a:pt x="2366" y="1242"/>
                </a:cubicBezTo>
                <a:cubicBezTo>
                  <a:pt x="2415" y="1242"/>
                  <a:pt x="2415" y="1242"/>
                  <a:pt x="2415" y="1242"/>
                </a:cubicBezTo>
                <a:cubicBezTo>
                  <a:pt x="2415" y="1106"/>
                  <a:pt x="2415" y="1106"/>
                  <a:pt x="2415" y="1106"/>
                </a:cubicBezTo>
                <a:cubicBezTo>
                  <a:pt x="2415" y="1092"/>
                  <a:pt x="2412" y="1081"/>
                  <a:pt x="2407" y="1072"/>
                </a:cubicBezTo>
                <a:cubicBezTo>
                  <a:pt x="2402" y="1063"/>
                  <a:pt x="2395" y="1056"/>
                  <a:pt x="2387" y="1051"/>
                </a:cubicBezTo>
                <a:close/>
                <a:moveTo>
                  <a:pt x="2365" y="1169"/>
                </a:moveTo>
                <a:cubicBezTo>
                  <a:pt x="2365" y="1177"/>
                  <a:pt x="2363" y="1184"/>
                  <a:pt x="2359" y="1190"/>
                </a:cubicBezTo>
                <a:cubicBezTo>
                  <a:pt x="2355" y="1196"/>
                  <a:pt x="2349" y="1201"/>
                  <a:pt x="2342" y="1205"/>
                </a:cubicBezTo>
                <a:cubicBezTo>
                  <a:pt x="2334" y="1209"/>
                  <a:pt x="2326" y="1211"/>
                  <a:pt x="2315" y="1211"/>
                </a:cubicBezTo>
                <a:cubicBezTo>
                  <a:pt x="2305" y="1211"/>
                  <a:pt x="2296" y="1209"/>
                  <a:pt x="2290" y="1204"/>
                </a:cubicBezTo>
                <a:cubicBezTo>
                  <a:pt x="2283" y="1200"/>
                  <a:pt x="2280" y="1193"/>
                  <a:pt x="2280" y="1184"/>
                </a:cubicBezTo>
                <a:cubicBezTo>
                  <a:pt x="2285" y="1169"/>
                  <a:pt x="2285" y="1169"/>
                  <a:pt x="2285" y="1169"/>
                </a:cubicBezTo>
                <a:cubicBezTo>
                  <a:pt x="2299" y="1160"/>
                  <a:pt x="2299" y="1160"/>
                  <a:pt x="2299" y="1160"/>
                </a:cubicBezTo>
                <a:cubicBezTo>
                  <a:pt x="2305" y="1158"/>
                  <a:pt x="2311" y="1156"/>
                  <a:pt x="2319" y="1155"/>
                </a:cubicBezTo>
                <a:cubicBezTo>
                  <a:pt x="2331" y="1154"/>
                  <a:pt x="2331" y="1154"/>
                  <a:pt x="2331" y="1154"/>
                </a:cubicBezTo>
                <a:cubicBezTo>
                  <a:pt x="2344" y="1151"/>
                  <a:pt x="2344" y="1151"/>
                  <a:pt x="2344" y="1151"/>
                </a:cubicBezTo>
                <a:cubicBezTo>
                  <a:pt x="2357" y="1149"/>
                  <a:pt x="2357" y="1149"/>
                  <a:pt x="2357" y="1149"/>
                </a:cubicBezTo>
                <a:cubicBezTo>
                  <a:pt x="2365" y="1145"/>
                  <a:pt x="2365" y="1145"/>
                  <a:pt x="2365" y="1145"/>
                </a:cubicBezTo>
                <a:lnTo>
                  <a:pt x="2365" y="1169"/>
                </a:lnTo>
                <a:close/>
                <a:moveTo>
                  <a:pt x="1950" y="1071"/>
                </a:moveTo>
                <a:cubicBezTo>
                  <a:pt x="1956" y="1082"/>
                  <a:pt x="1959" y="1096"/>
                  <a:pt x="1959" y="1113"/>
                </a:cubicBezTo>
                <a:cubicBezTo>
                  <a:pt x="1959" y="1242"/>
                  <a:pt x="1959" y="1242"/>
                  <a:pt x="1959" y="1242"/>
                </a:cubicBezTo>
                <a:cubicBezTo>
                  <a:pt x="1909" y="1242"/>
                  <a:pt x="1909" y="1242"/>
                  <a:pt x="1909" y="1242"/>
                </a:cubicBezTo>
                <a:cubicBezTo>
                  <a:pt x="1909" y="1120"/>
                  <a:pt x="1909" y="1120"/>
                  <a:pt x="1909" y="1120"/>
                </a:cubicBezTo>
                <a:cubicBezTo>
                  <a:pt x="1909" y="1106"/>
                  <a:pt x="1906" y="1096"/>
                  <a:pt x="1898" y="1088"/>
                </a:cubicBezTo>
                <a:cubicBezTo>
                  <a:pt x="1891" y="1080"/>
                  <a:pt x="1881" y="1077"/>
                  <a:pt x="1868" y="1077"/>
                </a:cubicBezTo>
                <a:cubicBezTo>
                  <a:pt x="1859" y="1077"/>
                  <a:pt x="1851" y="1078"/>
                  <a:pt x="1844" y="1082"/>
                </a:cubicBezTo>
                <a:cubicBezTo>
                  <a:pt x="1837" y="1086"/>
                  <a:pt x="1831" y="1091"/>
                  <a:pt x="1828" y="1098"/>
                </a:cubicBezTo>
                <a:cubicBezTo>
                  <a:pt x="1824" y="1105"/>
                  <a:pt x="1822" y="1113"/>
                  <a:pt x="1822" y="1123"/>
                </a:cubicBezTo>
                <a:cubicBezTo>
                  <a:pt x="1822" y="1242"/>
                  <a:pt x="1822" y="1242"/>
                  <a:pt x="1822" y="1242"/>
                </a:cubicBezTo>
                <a:cubicBezTo>
                  <a:pt x="1772" y="1242"/>
                  <a:pt x="1772" y="1242"/>
                  <a:pt x="1772" y="1242"/>
                </a:cubicBezTo>
                <a:cubicBezTo>
                  <a:pt x="1772" y="971"/>
                  <a:pt x="1772" y="971"/>
                  <a:pt x="1772" y="971"/>
                </a:cubicBezTo>
                <a:cubicBezTo>
                  <a:pt x="1821" y="971"/>
                  <a:pt x="1821" y="971"/>
                  <a:pt x="1821" y="971"/>
                </a:cubicBezTo>
                <a:cubicBezTo>
                  <a:pt x="1821" y="1073"/>
                  <a:pt x="1821" y="1073"/>
                  <a:pt x="1821" y="1073"/>
                </a:cubicBezTo>
                <a:cubicBezTo>
                  <a:pt x="1823" y="1073"/>
                  <a:pt x="1823" y="1073"/>
                  <a:pt x="1823" y="1073"/>
                </a:cubicBezTo>
                <a:cubicBezTo>
                  <a:pt x="1828" y="1062"/>
                  <a:pt x="1836" y="1053"/>
                  <a:pt x="1846" y="1046"/>
                </a:cubicBezTo>
                <a:cubicBezTo>
                  <a:pt x="1857" y="1039"/>
                  <a:pt x="1870" y="1036"/>
                  <a:pt x="1886" y="1036"/>
                </a:cubicBezTo>
                <a:cubicBezTo>
                  <a:pt x="1901" y="1036"/>
                  <a:pt x="1914" y="1039"/>
                  <a:pt x="1925" y="1045"/>
                </a:cubicBezTo>
                <a:cubicBezTo>
                  <a:pt x="1936" y="1051"/>
                  <a:pt x="1944" y="1059"/>
                  <a:pt x="1950" y="1071"/>
                </a:cubicBezTo>
                <a:close/>
                <a:moveTo>
                  <a:pt x="1405" y="296"/>
                </a:moveTo>
                <a:cubicBezTo>
                  <a:pt x="1352" y="296"/>
                  <a:pt x="1352" y="296"/>
                  <a:pt x="1352" y="296"/>
                </a:cubicBezTo>
                <a:cubicBezTo>
                  <a:pt x="1352" y="182"/>
                  <a:pt x="1352" y="182"/>
                  <a:pt x="1352" y="182"/>
                </a:cubicBezTo>
                <a:cubicBezTo>
                  <a:pt x="1594" y="182"/>
                  <a:pt x="1594" y="182"/>
                  <a:pt x="1594" y="182"/>
                </a:cubicBezTo>
                <a:cubicBezTo>
                  <a:pt x="1617" y="182"/>
                  <a:pt x="1631" y="200"/>
                  <a:pt x="1635" y="270"/>
                </a:cubicBezTo>
                <a:cubicBezTo>
                  <a:pt x="1701" y="210"/>
                  <a:pt x="1791" y="171"/>
                  <a:pt x="1898" y="171"/>
                </a:cubicBezTo>
                <a:cubicBezTo>
                  <a:pt x="1997" y="171"/>
                  <a:pt x="2082" y="209"/>
                  <a:pt x="2082" y="341"/>
                </a:cubicBezTo>
                <a:cubicBezTo>
                  <a:pt x="2082" y="722"/>
                  <a:pt x="2082" y="722"/>
                  <a:pt x="2082" y="722"/>
                </a:cubicBezTo>
                <a:cubicBezTo>
                  <a:pt x="2082" y="737"/>
                  <a:pt x="2099" y="754"/>
                  <a:pt x="2116" y="754"/>
                </a:cubicBezTo>
                <a:cubicBezTo>
                  <a:pt x="2154" y="754"/>
                  <a:pt x="2154" y="754"/>
                  <a:pt x="2154" y="754"/>
                </a:cubicBezTo>
                <a:cubicBezTo>
                  <a:pt x="2154" y="862"/>
                  <a:pt x="2154" y="862"/>
                  <a:pt x="2154" y="862"/>
                </a:cubicBezTo>
                <a:cubicBezTo>
                  <a:pt x="1804" y="862"/>
                  <a:pt x="1804" y="862"/>
                  <a:pt x="1804" y="862"/>
                </a:cubicBezTo>
                <a:cubicBezTo>
                  <a:pt x="1804" y="754"/>
                  <a:pt x="1804" y="754"/>
                  <a:pt x="1804" y="754"/>
                </a:cubicBezTo>
                <a:cubicBezTo>
                  <a:pt x="1885" y="754"/>
                  <a:pt x="1885" y="754"/>
                  <a:pt x="1885" y="754"/>
                </a:cubicBezTo>
                <a:cubicBezTo>
                  <a:pt x="1885" y="406"/>
                  <a:pt x="1885" y="406"/>
                  <a:pt x="1885" y="406"/>
                </a:cubicBezTo>
                <a:cubicBezTo>
                  <a:pt x="1885" y="338"/>
                  <a:pt x="1858" y="319"/>
                  <a:pt x="1791" y="319"/>
                </a:cubicBezTo>
                <a:cubicBezTo>
                  <a:pt x="1735" y="319"/>
                  <a:pt x="1682" y="331"/>
                  <a:pt x="1636" y="345"/>
                </a:cubicBezTo>
                <a:cubicBezTo>
                  <a:pt x="1636" y="754"/>
                  <a:pt x="1636" y="754"/>
                  <a:pt x="1636" y="754"/>
                </a:cubicBezTo>
                <a:cubicBezTo>
                  <a:pt x="1719" y="754"/>
                  <a:pt x="1719" y="754"/>
                  <a:pt x="1719" y="754"/>
                </a:cubicBezTo>
                <a:cubicBezTo>
                  <a:pt x="1719" y="862"/>
                  <a:pt x="1719" y="862"/>
                  <a:pt x="1719" y="862"/>
                </a:cubicBezTo>
                <a:cubicBezTo>
                  <a:pt x="1358" y="862"/>
                  <a:pt x="1358" y="862"/>
                  <a:pt x="1358" y="862"/>
                </a:cubicBezTo>
                <a:cubicBezTo>
                  <a:pt x="1358" y="754"/>
                  <a:pt x="1358" y="754"/>
                  <a:pt x="1358" y="754"/>
                </a:cubicBezTo>
                <a:cubicBezTo>
                  <a:pt x="1405" y="754"/>
                  <a:pt x="1405" y="754"/>
                  <a:pt x="1405" y="754"/>
                </a:cubicBezTo>
                <a:cubicBezTo>
                  <a:pt x="1421" y="754"/>
                  <a:pt x="1439" y="736"/>
                  <a:pt x="1439" y="722"/>
                </a:cubicBezTo>
                <a:cubicBezTo>
                  <a:pt x="1439" y="331"/>
                  <a:pt x="1439" y="331"/>
                  <a:pt x="1439" y="331"/>
                </a:cubicBezTo>
                <a:cubicBezTo>
                  <a:pt x="1439" y="316"/>
                  <a:pt x="1421" y="296"/>
                  <a:pt x="1405" y="296"/>
                </a:cubicBezTo>
                <a:close/>
                <a:moveTo>
                  <a:pt x="1591" y="1109"/>
                </a:moveTo>
                <a:cubicBezTo>
                  <a:pt x="1719" y="1109"/>
                  <a:pt x="1719" y="1109"/>
                  <a:pt x="1719" y="1109"/>
                </a:cubicBezTo>
                <a:cubicBezTo>
                  <a:pt x="1719" y="1149"/>
                  <a:pt x="1719" y="1149"/>
                  <a:pt x="1719" y="1149"/>
                </a:cubicBezTo>
                <a:cubicBezTo>
                  <a:pt x="1591" y="1149"/>
                  <a:pt x="1591" y="1149"/>
                  <a:pt x="1591" y="1149"/>
                </a:cubicBezTo>
                <a:lnTo>
                  <a:pt x="1591" y="1109"/>
                </a:lnTo>
                <a:close/>
                <a:moveTo>
                  <a:pt x="4322" y="869"/>
                </a:moveTo>
                <a:cubicBezTo>
                  <a:pt x="4193" y="869"/>
                  <a:pt x="4123" y="851"/>
                  <a:pt x="4065" y="833"/>
                </a:cubicBezTo>
                <a:cubicBezTo>
                  <a:pt x="4065" y="680"/>
                  <a:pt x="4065" y="680"/>
                  <a:pt x="4065" y="680"/>
                </a:cubicBezTo>
                <a:cubicBezTo>
                  <a:pt x="4179" y="680"/>
                  <a:pt x="4179" y="680"/>
                  <a:pt x="4179" y="680"/>
                </a:cubicBezTo>
                <a:cubicBezTo>
                  <a:pt x="4195" y="728"/>
                  <a:pt x="4258" y="758"/>
                  <a:pt x="4320" y="758"/>
                </a:cubicBezTo>
                <a:cubicBezTo>
                  <a:pt x="4396" y="758"/>
                  <a:pt x="4442" y="727"/>
                  <a:pt x="4442" y="678"/>
                </a:cubicBezTo>
                <a:cubicBezTo>
                  <a:pt x="4442" y="627"/>
                  <a:pt x="4411" y="607"/>
                  <a:pt x="4297" y="591"/>
                </a:cubicBezTo>
                <a:cubicBezTo>
                  <a:pt x="4145" y="570"/>
                  <a:pt x="4073" y="520"/>
                  <a:pt x="4073" y="386"/>
                </a:cubicBezTo>
                <a:cubicBezTo>
                  <a:pt x="4073" y="252"/>
                  <a:pt x="4181" y="174"/>
                  <a:pt x="4362" y="174"/>
                </a:cubicBezTo>
                <a:cubicBezTo>
                  <a:pt x="4473" y="174"/>
                  <a:pt x="4549" y="186"/>
                  <a:pt x="4605" y="204"/>
                </a:cubicBezTo>
                <a:cubicBezTo>
                  <a:pt x="4605" y="354"/>
                  <a:pt x="4605" y="354"/>
                  <a:pt x="4605" y="354"/>
                </a:cubicBezTo>
                <a:cubicBezTo>
                  <a:pt x="4496" y="354"/>
                  <a:pt x="4496" y="354"/>
                  <a:pt x="4496" y="354"/>
                </a:cubicBezTo>
                <a:cubicBezTo>
                  <a:pt x="4473" y="314"/>
                  <a:pt x="4430" y="288"/>
                  <a:pt x="4356" y="288"/>
                </a:cubicBezTo>
                <a:cubicBezTo>
                  <a:pt x="4283" y="288"/>
                  <a:pt x="4242" y="316"/>
                  <a:pt x="4242" y="359"/>
                </a:cubicBezTo>
                <a:cubicBezTo>
                  <a:pt x="4242" y="401"/>
                  <a:pt x="4268" y="425"/>
                  <a:pt x="4388" y="442"/>
                </a:cubicBezTo>
                <a:cubicBezTo>
                  <a:pt x="4559" y="467"/>
                  <a:pt x="4630" y="512"/>
                  <a:pt x="4630" y="649"/>
                </a:cubicBezTo>
                <a:cubicBezTo>
                  <a:pt x="4630" y="783"/>
                  <a:pt x="4536" y="869"/>
                  <a:pt x="4322" y="869"/>
                </a:cubicBezTo>
                <a:close/>
                <a:moveTo>
                  <a:pt x="565" y="649"/>
                </a:moveTo>
                <a:cubicBezTo>
                  <a:pt x="565" y="783"/>
                  <a:pt x="472" y="869"/>
                  <a:pt x="257" y="869"/>
                </a:cubicBezTo>
                <a:cubicBezTo>
                  <a:pt x="128" y="869"/>
                  <a:pt x="58" y="851"/>
                  <a:pt x="0" y="833"/>
                </a:cubicBezTo>
                <a:cubicBezTo>
                  <a:pt x="0" y="680"/>
                  <a:pt x="0" y="680"/>
                  <a:pt x="0" y="680"/>
                </a:cubicBezTo>
                <a:cubicBezTo>
                  <a:pt x="114" y="680"/>
                  <a:pt x="114" y="680"/>
                  <a:pt x="114" y="680"/>
                </a:cubicBezTo>
                <a:cubicBezTo>
                  <a:pt x="130" y="728"/>
                  <a:pt x="193" y="758"/>
                  <a:pt x="255" y="758"/>
                </a:cubicBezTo>
                <a:cubicBezTo>
                  <a:pt x="331" y="758"/>
                  <a:pt x="377" y="727"/>
                  <a:pt x="377" y="678"/>
                </a:cubicBezTo>
                <a:cubicBezTo>
                  <a:pt x="377" y="627"/>
                  <a:pt x="346" y="607"/>
                  <a:pt x="232" y="591"/>
                </a:cubicBezTo>
                <a:cubicBezTo>
                  <a:pt x="80" y="570"/>
                  <a:pt x="8" y="520"/>
                  <a:pt x="8" y="386"/>
                </a:cubicBezTo>
                <a:cubicBezTo>
                  <a:pt x="8" y="252"/>
                  <a:pt x="116" y="174"/>
                  <a:pt x="297" y="174"/>
                </a:cubicBezTo>
                <a:cubicBezTo>
                  <a:pt x="408" y="174"/>
                  <a:pt x="484" y="186"/>
                  <a:pt x="540" y="204"/>
                </a:cubicBezTo>
                <a:cubicBezTo>
                  <a:pt x="540" y="354"/>
                  <a:pt x="540" y="354"/>
                  <a:pt x="540" y="354"/>
                </a:cubicBezTo>
                <a:cubicBezTo>
                  <a:pt x="431" y="354"/>
                  <a:pt x="431" y="354"/>
                  <a:pt x="431" y="354"/>
                </a:cubicBezTo>
                <a:cubicBezTo>
                  <a:pt x="408" y="314"/>
                  <a:pt x="365" y="288"/>
                  <a:pt x="291" y="288"/>
                </a:cubicBezTo>
                <a:cubicBezTo>
                  <a:pt x="218" y="288"/>
                  <a:pt x="177" y="316"/>
                  <a:pt x="177" y="359"/>
                </a:cubicBezTo>
                <a:cubicBezTo>
                  <a:pt x="177" y="401"/>
                  <a:pt x="203" y="425"/>
                  <a:pt x="323" y="442"/>
                </a:cubicBezTo>
                <a:cubicBezTo>
                  <a:pt x="494" y="467"/>
                  <a:pt x="565" y="512"/>
                  <a:pt x="565" y="649"/>
                </a:cubicBezTo>
                <a:close/>
                <a:moveTo>
                  <a:pt x="1519" y="1061"/>
                </a:moveTo>
                <a:cubicBezTo>
                  <a:pt x="1510" y="1052"/>
                  <a:pt x="1499" y="1046"/>
                  <a:pt x="1488" y="1042"/>
                </a:cubicBezTo>
                <a:cubicBezTo>
                  <a:pt x="1476" y="1038"/>
                  <a:pt x="1464" y="1036"/>
                  <a:pt x="1451" y="1036"/>
                </a:cubicBezTo>
                <a:cubicBezTo>
                  <a:pt x="1430" y="1036"/>
                  <a:pt x="1413" y="1040"/>
                  <a:pt x="1398" y="1049"/>
                </a:cubicBezTo>
                <a:cubicBezTo>
                  <a:pt x="1383" y="1058"/>
                  <a:pt x="1371" y="1071"/>
                  <a:pt x="1363" y="1086"/>
                </a:cubicBezTo>
                <a:cubicBezTo>
                  <a:pt x="1354" y="1102"/>
                  <a:pt x="1350" y="1121"/>
                  <a:pt x="1350" y="1142"/>
                </a:cubicBezTo>
                <a:cubicBezTo>
                  <a:pt x="1350" y="1163"/>
                  <a:pt x="1354" y="1181"/>
                  <a:pt x="1362" y="1197"/>
                </a:cubicBezTo>
                <a:cubicBezTo>
                  <a:pt x="1371" y="1213"/>
                  <a:pt x="1383" y="1225"/>
                  <a:pt x="1398" y="1233"/>
                </a:cubicBezTo>
                <a:cubicBezTo>
                  <a:pt x="1414" y="1242"/>
                  <a:pt x="1432" y="1246"/>
                  <a:pt x="1453" y="1246"/>
                </a:cubicBezTo>
                <a:cubicBezTo>
                  <a:pt x="1470" y="1246"/>
                  <a:pt x="1484" y="1244"/>
                  <a:pt x="1497" y="1239"/>
                </a:cubicBezTo>
                <a:cubicBezTo>
                  <a:pt x="1510" y="1234"/>
                  <a:pt x="1521" y="1227"/>
                  <a:pt x="1529" y="1219"/>
                </a:cubicBezTo>
                <a:cubicBezTo>
                  <a:pt x="1537" y="1210"/>
                  <a:pt x="1543" y="1199"/>
                  <a:pt x="1546" y="1188"/>
                </a:cubicBezTo>
                <a:cubicBezTo>
                  <a:pt x="1499" y="1183"/>
                  <a:pt x="1499" y="1183"/>
                  <a:pt x="1499" y="1183"/>
                </a:cubicBezTo>
                <a:cubicBezTo>
                  <a:pt x="1489" y="1197"/>
                  <a:pt x="1489" y="1197"/>
                  <a:pt x="1489" y="1197"/>
                </a:cubicBezTo>
                <a:cubicBezTo>
                  <a:pt x="1474" y="1206"/>
                  <a:pt x="1474" y="1206"/>
                  <a:pt x="1474" y="1206"/>
                </a:cubicBezTo>
                <a:cubicBezTo>
                  <a:pt x="1468" y="1208"/>
                  <a:pt x="1461" y="1209"/>
                  <a:pt x="1454" y="1209"/>
                </a:cubicBezTo>
                <a:cubicBezTo>
                  <a:pt x="1443" y="1209"/>
                  <a:pt x="1434" y="1207"/>
                  <a:pt x="1425" y="1202"/>
                </a:cubicBezTo>
                <a:cubicBezTo>
                  <a:pt x="1417" y="1198"/>
                  <a:pt x="1411" y="1191"/>
                  <a:pt x="1406" y="1183"/>
                </a:cubicBezTo>
                <a:cubicBezTo>
                  <a:pt x="1402" y="1175"/>
                  <a:pt x="1400" y="1165"/>
                  <a:pt x="1400" y="1154"/>
                </a:cubicBezTo>
                <a:cubicBezTo>
                  <a:pt x="1548" y="1154"/>
                  <a:pt x="1548" y="1154"/>
                  <a:pt x="1548" y="1154"/>
                </a:cubicBezTo>
                <a:cubicBezTo>
                  <a:pt x="1548" y="1139"/>
                  <a:pt x="1548" y="1139"/>
                  <a:pt x="1548" y="1139"/>
                </a:cubicBezTo>
                <a:cubicBezTo>
                  <a:pt x="1548" y="1121"/>
                  <a:pt x="1545" y="1106"/>
                  <a:pt x="1540" y="1093"/>
                </a:cubicBezTo>
                <a:cubicBezTo>
                  <a:pt x="1535" y="1080"/>
                  <a:pt x="1528" y="1069"/>
                  <a:pt x="1519" y="1061"/>
                </a:cubicBezTo>
                <a:close/>
                <a:moveTo>
                  <a:pt x="1400" y="1121"/>
                </a:moveTo>
                <a:cubicBezTo>
                  <a:pt x="1401" y="1113"/>
                  <a:pt x="1402" y="1106"/>
                  <a:pt x="1406" y="1099"/>
                </a:cubicBezTo>
                <a:cubicBezTo>
                  <a:pt x="1411" y="1091"/>
                  <a:pt x="1417" y="1085"/>
                  <a:pt x="1424" y="1080"/>
                </a:cubicBezTo>
                <a:cubicBezTo>
                  <a:pt x="1432" y="1076"/>
                  <a:pt x="1441" y="1073"/>
                  <a:pt x="1451" y="1073"/>
                </a:cubicBezTo>
                <a:cubicBezTo>
                  <a:pt x="1461" y="1073"/>
                  <a:pt x="1469" y="1075"/>
                  <a:pt x="1477" y="1080"/>
                </a:cubicBezTo>
                <a:cubicBezTo>
                  <a:pt x="1484" y="1084"/>
                  <a:pt x="1489" y="1089"/>
                  <a:pt x="1493" y="1097"/>
                </a:cubicBezTo>
                <a:cubicBezTo>
                  <a:pt x="1498" y="1104"/>
                  <a:pt x="1500" y="1112"/>
                  <a:pt x="1500" y="1121"/>
                </a:cubicBezTo>
                <a:lnTo>
                  <a:pt x="1400" y="1121"/>
                </a:lnTo>
                <a:close/>
                <a:moveTo>
                  <a:pt x="1262" y="722"/>
                </a:moveTo>
                <a:cubicBezTo>
                  <a:pt x="1262" y="384"/>
                  <a:pt x="1262" y="384"/>
                  <a:pt x="1262" y="384"/>
                </a:cubicBezTo>
                <a:cubicBezTo>
                  <a:pt x="1262" y="228"/>
                  <a:pt x="1165" y="171"/>
                  <a:pt x="981" y="171"/>
                </a:cubicBezTo>
                <a:cubicBezTo>
                  <a:pt x="843" y="171"/>
                  <a:pt x="754" y="195"/>
                  <a:pt x="688" y="223"/>
                </a:cubicBezTo>
                <a:cubicBezTo>
                  <a:pt x="688" y="362"/>
                  <a:pt x="688" y="362"/>
                  <a:pt x="688" y="362"/>
                </a:cubicBezTo>
                <a:cubicBezTo>
                  <a:pt x="778" y="362"/>
                  <a:pt x="778" y="362"/>
                  <a:pt x="778" y="362"/>
                </a:cubicBezTo>
                <a:cubicBezTo>
                  <a:pt x="813" y="332"/>
                  <a:pt x="857" y="301"/>
                  <a:pt x="942" y="301"/>
                </a:cubicBezTo>
                <a:cubicBezTo>
                  <a:pt x="1025" y="301"/>
                  <a:pt x="1065" y="333"/>
                  <a:pt x="1065" y="402"/>
                </a:cubicBezTo>
                <a:cubicBezTo>
                  <a:pt x="1065" y="473"/>
                  <a:pt x="1065" y="473"/>
                  <a:pt x="1065" y="473"/>
                </a:cubicBezTo>
                <a:cubicBezTo>
                  <a:pt x="1020" y="463"/>
                  <a:pt x="979" y="458"/>
                  <a:pt x="920" y="458"/>
                </a:cubicBezTo>
                <a:cubicBezTo>
                  <a:pt x="757" y="458"/>
                  <a:pt x="640" y="522"/>
                  <a:pt x="640" y="665"/>
                </a:cubicBezTo>
                <a:cubicBezTo>
                  <a:pt x="640" y="800"/>
                  <a:pt x="735" y="869"/>
                  <a:pt x="867" y="869"/>
                </a:cubicBezTo>
                <a:cubicBezTo>
                  <a:pt x="954" y="869"/>
                  <a:pt x="1020" y="847"/>
                  <a:pt x="1073" y="785"/>
                </a:cubicBezTo>
                <a:cubicBezTo>
                  <a:pt x="1090" y="840"/>
                  <a:pt x="1132" y="871"/>
                  <a:pt x="1215" y="871"/>
                </a:cubicBezTo>
                <a:cubicBezTo>
                  <a:pt x="1266" y="871"/>
                  <a:pt x="1306" y="860"/>
                  <a:pt x="1333" y="845"/>
                </a:cubicBezTo>
                <a:cubicBezTo>
                  <a:pt x="1333" y="754"/>
                  <a:pt x="1333" y="754"/>
                  <a:pt x="1333" y="754"/>
                </a:cubicBezTo>
                <a:cubicBezTo>
                  <a:pt x="1296" y="754"/>
                  <a:pt x="1296" y="754"/>
                  <a:pt x="1296" y="754"/>
                </a:cubicBezTo>
                <a:cubicBezTo>
                  <a:pt x="1279" y="754"/>
                  <a:pt x="1262" y="737"/>
                  <a:pt x="1262" y="722"/>
                </a:cubicBezTo>
                <a:close/>
                <a:moveTo>
                  <a:pt x="1065" y="710"/>
                </a:moveTo>
                <a:cubicBezTo>
                  <a:pt x="1031" y="740"/>
                  <a:pt x="990" y="758"/>
                  <a:pt x="940" y="758"/>
                </a:cubicBezTo>
                <a:cubicBezTo>
                  <a:pt x="874" y="758"/>
                  <a:pt x="832" y="726"/>
                  <a:pt x="832" y="657"/>
                </a:cubicBezTo>
                <a:cubicBezTo>
                  <a:pt x="832" y="588"/>
                  <a:pt x="881" y="557"/>
                  <a:pt x="961" y="557"/>
                </a:cubicBezTo>
                <a:cubicBezTo>
                  <a:pt x="998" y="557"/>
                  <a:pt x="1034" y="560"/>
                  <a:pt x="1065" y="565"/>
                </a:cubicBezTo>
                <a:lnTo>
                  <a:pt x="1065" y="710"/>
                </a:lnTo>
                <a:close/>
                <a:moveTo>
                  <a:pt x="2572" y="855"/>
                </a:moveTo>
                <a:cubicBezTo>
                  <a:pt x="2543" y="864"/>
                  <a:pt x="2501" y="872"/>
                  <a:pt x="2445" y="872"/>
                </a:cubicBezTo>
                <a:cubicBezTo>
                  <a:pt x="2309" y="872"/>
                  <a:pt x="2226" y="831"/>
                  <a:pt x="2226" y="689"/>
                </a:cubicBezTo>
                <a:cubicBezTo>
                  <a:pt x="2226" y="296"/>
                  <a:pt x="2226" y="296"/>
                  <a:pt x="2226" y="296"/>
                </a:cubicBezTo>
                <a:cubicBezTo>
                  <a:pt x="2143" y="296"/>
                  <a:pt x="2143" y="296"/>
                  <a:pt x="2143" y="296"/>
                </a:cubicBezTo>
                <a:cubicBezTo>
                  <a:pt x="2143" y="182"/>
                  <a:pt x="2143" y="182"/>
                  <a:pt x="2143" y="182"/>
                </a:cubicBezTo>
                <a:cubicBezTo>
                  <a:pt x="2226" y="182"/>
                  <a:pt x="2226" y="182"/>
                  <a:pt x="2226" y="182"/>
                </a:cubicBezTo>
                <a:cubicBezTo>
                  <a:pt x="2226" y="0"/>
                  <a:pt x="2226" y="0"/>
                  <a:pt x="2226" y="0"/>
                </a:cubicBezTo>
                <a:cubicBezTo>
                  <a:pt x="2424" y="0"/>
                  <a:pt x="2424" y="0"/>
                  <a:pt x="2424" y="0"/>
                </a:cubicBezTo>
                <a:cubicBezTo>
                  <a:pt x="2424" y="182"/>
                  <a:pt x="2424" y="182"/>
                  <a:pt x="2424" y="182"/>
                </a:cubicBezTo>
                <a:cubicBezTo>
                  <a:pt x="2567" y="182"/>
                  <a:pt x="2567" y="182"/>
                  <a:pt x="2567" y="182"/>
                </a:cubicBezTo>
                <a:cubicBezTo>
                  <a:pt x="2567" y="296"/>
                  <a:pt x="2567" y="296"/>
                  <a:pt x="2567" y="296"/>
                </a:cubicBezTo>
                <a:cubicBezTo>
                  <a:pt x="2424" y="296"/>
                  <a:pt x="2424" y="296"/>
                  <a:pt x="2424" y="296"/>
                </a:cubicBezTo>
                <a:cubicBezTo>
                  <a:pt x="2424" y="669"/>
                  <a:pt x="2424" y="669"/>
                  <a:pt x="2424" y="669"/>
                </a:cubicBezTo>
                <a:cubicBezTo>
                  <a:pt x="2424" y="741"/>
                  <a:pt x="2451" y="754"/>
                  <a:pt x="2524" y="754"/>
                </a:cubicBezTo>
                <a:cubicBezTo>
                  <a:pt x="2572" y="754"/>
                  <a:pt x="2572" y="754"/>
                  <a:pt x="2572" y="754"/>
                </a:cubicBezTo>
                <a:lnTo>
                  <a:pt x="2572" y="855"/>
                </a:lnTo>
                <a:close/>
                <a:moveTo>
                  <a:pt x="3931" y="965"/>
                </a:moveTo>
                <a:cubicBezTo>
                  <a:pt x="3936" y="970"/>
                  <a:pt x="3939" y="977"/>
                  <a:pt x="3939" y="984"/>
                </a:cubicBezTo>
                <a:cubicBezTo>
                  <a:pt x="3939" y="991"/>
                  <a:pt x="3936" y="997"/>
                  <a:pt x="3931" y="1002"/>
                </a:cubicBezTo>
                <a:cubicBezTo>
                  <a:pt x="3925" y="1007"/>
                  <a:pt x="3918" y="1010"/>
                  <a:pt x="3910" y="1010"/>
                </a:cubicBezTo>
                <a:cubicBezTo>
                  <a:pt x="3902" y="1010"/>
                  <a:pt x="3895" y="1007"/>
                  <a:pt x="3890" y="1002"/>
                </a:cubicBezTo>
                <a:cubicBezTo>
                  <a:pt x="3884" y="997"/>
                  <a:pt x="3881" y="991"/>
                  <a:pt x="3881" y="984"/>
                </a:cubicBezTo>
                <a:cubicBezTo>
                  <a:pt x="3881" y="976"/>
                  <a:pt x="3884" y="970"/>
                  <a:pt x="3890" y="965"/>
                </a:cubicBezTo>
                <a:cubicBezTo>
                  <a:pt x="3895" y="960"/>
                  <a:pt x="3902" y="958"/>
                  <a:pt x="3910" y="958"/>
                </a:cubicBezTo>
                <a:cubicBezTo>
                  <a:pt x="3918" y="958"/>
                  <a:pt x="3925" y="960"/>
                  <a:pt x="3931" y="965"/>
                </a:cubicBezTo>
                <a:close/>
                <a:moveTo>
                  <a:pt x="3885" y="1039"/>
                </a:moveTo>
                <a:cubicBezTo>
                  <a:pt x="3935" y="1039"/>
                  <a:pt x="3935" y="1039"/>
                  <a:pt x="3935" y="1039"/>
                </a:cubicBezTo>
                <a:cubicBezTo>
                  <a:pt x="3935" y="1242"/>
                  <a:pt x="3935" y="1242"/>
                  <a:pt x="3935" y="1242"/>
                </a:cubicBezTo>
                <a:cubicBezTo>
                  <a:pt x="3885" y="1242"/>
                  <a:pt x="3885" y="1242"/>
                  <a:pt x="3885" y="1242"/>
                </a:cubicBezTo>
                <a:lnTo>
                  <a:pt x="3885" y="1039"/>
                </a:lnTo>
                <a:close/>
                <a:moveTo>
                  <a:pt x="3664" y="171"/>
                </a:moveTo>
                <a:cubicBezTo>
                  <a:pt x="3457" y="171"/>
                  <a:pt x="3291" y="306"/>
                  <a:pt x="3291" y="525"/>
                </a:cubicBezTo>
                <a:cubicBezTo>
                  <a:pt x="3291" y="743"/>
                  <a:pt x="3457" y="871"/>
                  <a:pt x="3664" y="871"/>
                </a:cubicBezTo>
                <a:cubicBezTo>
                  <a:pt x="3871" y="871"/>
                  <a:pt x="4037" y="743"/>
                  <a:pt x="4037" y="525"/>
                </a:cubicBezTo>
                <a:cubicBezTo>
                  <a:pt x="4037" y="306"/>
                  <a:pt x="3871" y="171"/>
                  <a:pt x="3664" y="171"/>
                </a:cubicBezTo>
                <a:close/>
                <a:moveTo>
                  <a:pt x="3664" y="752"/>
                </a:moveTo>
                <a:cubicBezTo>
                  <a:pt x="3565" y="752"/>
                  <a:pt x="3491" y="679"/>
                  <a:pt x="3491" y="526"/>
                </a:cubicBezTo>
                <a:cubicBezTo>
                  <a:pt x="3491" y="372"/>
                  <a:pt x="3565" y="296"/>
                  <a:pt x="3664" y="296"/>
                </a:cubicBezTo>
                <a:cubicBezTo>
                  <a:pt x="3762" y="296"/>
                  <a:pt x="3837" y="372"/>
                  <a:pt x="3837" y="526"/>
                </a:cubicBezTo>
                <a:cubicBezTo>
                  <a:pt x="3837" y="679"/>
                  <a:pt x="3762" y="752"/>
                  <a:pt x="3664" y="752"/>
                </a:cubicBezTo>
                <a:close/>
                <a:moveTo>
                  <a:pt x="3797" y="1039"/>
                </a:moveTo>
                <a:cubicBezTo>
                  <a:pt x="3850" y="1039"/>
                  <a:pt x="3850" y="1039"/>
                  <a:pt x="3850" y="1039"/>
                </a:cubicBezTo>
                <a:cubicBezTo>
                  <a:pt x="3775" y="1242"/>
                  <a:pt x="3775" y="1242"/>
                  <a:pt x="3775" y="1242"/>
                </a:cubicBezTo>
                <a:cubicBezTo>
                  <a:pt x="3719" y="1242"/>
                  <a:pt x="3719" y="1242"/>
                  <a:pt x="3719" y="1242"/>
                </a:cubicBezTo>
                <a:cubicBezTo>
                  <a:pt x="3644" y="1039"/>
                  <a:pt x="3644" y="1039"/>
                  <a:pt x="3644" y="1039"/>
                </a:cubicBezTo>
                <a:cubicBezTo>
                  <a:pt x="3697" y="1039"/>
                  <a:pt x="3697" y="1039"/>
                  <a:pt x="3697" y="1039"/>
                </a:cubicBezTo>
                <a:cubicBezTo>
                  <a:pt x="3746" y="1190"/>
                  <a:pt x="3746" y="1190"/>
                  <a:pt x="3746" y="1190"/>
                </a:cubicBezTo>
                <a:cubicBezTo>
                  <a:pt x="3748" y="1190"/>
                  <a:pt x="3748" y="1190"/>
                  <a:pt x="3748" y="1190"/>
                </a:cubicBezTo>
                <a:lnTo>
                  <a:pt x="3797" y="1039"/>
                </a:lnTo>
                <a:close/>
                <a:moveTo>
                  <a:pt x="2465" y="971"/>
                </a:moveTo>
                <a:cubicBezTo>
                  <a:pt x="2515" y="971"/>
                  <a:pt x="2515" y="971"/>
                  <a:pt x="2515" y="971"/>
                </a:cubicBezTo>
                <a:cubicBezTo>
                  <a:pt x="2515" y="1242"/>
                  <a:pt x="2515" y="1242"/>
                  <a:pt x="2515" y="1242"/>
                </a:cubicBezTo>
                <a:cubicBezTo>
                  <a:pt x="2465" y="1242"/>
                  <a:pt x="2465" y="1242"/>
                  <a:pt x="2465" y="1242"/>
                </a:cubicBezTo>
                <a:lnTo>
                  <a:pt x="2465" y="971"/>
                </a:lnTo>
                <a:close/>
                <a:moveTo>
                  <a:pt x="4035" y="1105"/>
                </a:moveTo>
                <a:cubicBezTo>
                  <a:pt x="4030" y="1115"/>
                  <a:pt x="4028" y="1127"/>
                  <a:pt x="4028" y="1140"/>
                </a:cubicBezTo>
                <a:cubicBezTo>
                  <a:pt x="4028" y="1154"/>
                  <a:pt x="4030" y="1166"/>
                  <a:pt x="4035" y="1176"/>
                </a:cubicBezTo>
                <a:cubicBezTo>
                  <a:pt x="4039" y="1186"/>
                  <a:pt x="4045" y="1194"/>
                  <a:pt x="4052" y="1199"/>
                </a:cubicBezTo>
                <a:cubicBezTo>
                  <a:pt x="4060" y="1204"/>
                  <a:pt x="4069" y="1207"/>
                  <a:pt x="4080" y="1207"/>
                </a:cubicBezTo>
                <a:cubicBezTo>
                  <a:pt x="4087" y="1207"/>
                  <a:pt x="4094" y="1206"/>
                  <a:pt x="4100" y="1203"/>
                </a:cubicBezTo>
                <a:cubicBezTo>
                  <a:pt x="4114" y="1191"/>
                  <a:pt x="4114" y="1191"/>
                  <a:pt x="4114" y="1191"/>
                </a:cubicBezTo>
                <a:cubicBezTo>
                  <a:pt x="4118" y="1186"/>
                  <a:pt x="4121" y="1180"/>
                  <a:pt x="4122" y="1173"/>
                </a:cubicBezTo>
                <a:cubicBezTo>
                  <a:pt x="4170" y="1173"/>
                  <a:pt x="4170" y="1173"/>
                  <a:pt x="4170" y="1173"/>
                </a:cubicBezTo>
                <a:cubicBezTo>
                  <a:pt x="4169" y="1187"/>
                  <a:pt x="4165" y="1200"/>
                  <a:pt x="4157" y="1211"/>
                </a:cubicBezTo>
                <a:cubicBezTo>
                  <a:pt x="4149" y="1222"/>
                  <a:pt x="4139" y="1231"/>
                  <a:pt x="4126" y="1237"/>
                </a:cubicBezTo>
                <a:cubicBezTo>
                  <a:pt x="4113" y="1243"/>
                  <a:pt x="4097" y="1246"/>
                  <a:pt x="4079" y="1246"/>
                </a:cubicBezTo>
                <a:cubicBezTo>
                  <a:pt x="4058" y="1246"/>
                  <a:pt x="4040" y="1242"/>
                  <a:pt x="4025" y="1233"/>
                </a:cubicBezTo>
                <a:cubicBezTo>
                  <a:pt x="4010" y="1224"/>
                  <a:pt x="3998" y="1212"/>
                  <a:pt x="3990" y="1196"/>
                </a:cubicBezTo>
                <a:cubicBezTo>
                  <a:pt x="3982" y="1180"/>
                  <a:pt x="3977" y="1162"/>
                  <a:pt x="3977" y="1141"/>
                </a:cubicBezTo>
                <a:cubicBezTo>
                  <a:pt x="3977" y="1121"/>
                  <a:pt x="3982" y="1102"/>
                  <a:pt x="3990" y="1086"/>
                </a:cubicBezTo>
                <a:cubicBezTo>
                  <a:pt x="3998" y="1071"/>
                  <a:pt x="4010" y="1058"/>
                  <a:pt x="4025" y="1049"/>
                </a:cubicBezTo>
                <a:cubicBezTo>
                  <a:pt x="4040" y="1040"/>
                  <a:pt x="4058" y="1036"/>
                  <a:pt x="4079" y="1036"/>
                </a:cubicBezTo>
                <a:cubicBezTo>
                  <a:pt x="4096" y="1036"/>
                  <a:pt x="4112" y="1039"/>
                  <a:pt x="4125" y="1045"/>
                </a:cubicBezTo>
                <a:cubicBezTo>
                  <a:pt x="4138" y="1051"/>
                  <a:pt x="4149" y="1060"/>
                  <a:pt x="4157" y="1071"/>
                </a:cubicBezTo>
                <a:cubicBezTo>
                  <a:pt x="4165" y="1082"/>
                  <a:pt x="4169" y="1094"/>
                  <a:pt x="4170" y="1109"/>
                </a:cubicBezTo>
                <a:cubicBezTo>
                  <a:pt x="4122" y="1109"/>
                  <a:pt x="4122" y="1109"/>
                  <a:pt x="4122" y="1109"/>
                </a:cubicBezTo>
                <a:cubicBezTo>
                  <a:pt x="4120" y="1099"/>
                  <a:pt x="4116" y="1091"/>
                  <a:pt x="4109" y="1085"/>
                </a:cubicBezTo>
                <a:cubicBezTo>
                  <a:pt x="4101" y="1078"/>
                  <a:pt x="4092" y="1075"/>
                  <a:pt x="4080" y="1075"/>
                </a:cubicBezTo>
                <a:cubicBezTo>
                  <a:pt x="4069" y="1075"/>
                  <a:pt x="4060" y="1077"/>
                  <a:pt x="4053" y="1083"/>
                </a:cubicBezTo>
                <a:cubicBezTo>
                  <a:pt x="4045" y="1088"/>
                  <a:pt x="4039" y="1095"/>
                  <a:pt x="4035" y="1105"/>
                </a:cubicBezTo>
                <a:close/>
                <a:moveTo>
                  <a:pt x="4371" y="1061"/>
                </a:moveTo>
                <a:cubicBezTo>
                  <a:pt x="4362" y="1052"/>
                  <a:pt x="4352" y="1046"/>
                  <a:pt x="4340" y="1042"/>
                </a:cubicBezTo>
                <a:cubicBezTo>
                  <a:pt x="4328" y="1038"/>
                  <a:pt x="4316" y="1036"/>
                  <a:pt x="4303" y="1036"/>
                </a:cubicBezTo>
                <a:cubicBezTo>
                  <a:pt x="4282" y="1036"/>
                  <a:pt x="4265" y="1040"/>
                  <a:pt x="4250" y="1049"/>
                </a:cubicBezTo>
                <a:cubicBezTo>
                  <a:pt x="4235" y="1058"/>
                  <a:pt x="4223" y="1071"/>
                  <a:pt x="4215" y="1086"/>
                </a:cubicBezTo>
                <a:cubicBezTo>
                  <a:pt x="4206" y="1102"/>
                  <a:pt x="4202" y="1121"/>
                  <a:pt x="4202" y="1142"/>
                </a:cubicBezTo>
                <a:cubicBezTo>
                  <a:pt x="4202" y="1163"/>
                  <a:pt x="4206" y="1181"/>
                  <a:pt x="4215" y="1197"/>
                </a:cubicBezTo>
                <a:cubicBezTo>
                  <a:pt x="4223" y="1213"/>
                  <a:pt x="4235" y="1225"/>
                  <a:pt x="4250" y="1233"/>
                </a:cubicBezTo>
                <a:cubicBezTo>
                  <a:pt x="4266" y="1242"/>
                  <a:pt x="4284" y="1246"/>
                  <a:pt x="4305" y="1246"/>
                </a:cubicBezTo>
                <a:cubicBezTo>
                  <a:pt x="4322" y="1246"/>
                  <a:pt x="4337" y="1244"/>
                  <a:pt x="4349" y="1239"/>
                </a:cubicBezTo>
                <a:cubicBezTo>
                  <a:pt x="4362" y="1234"/>
                  <a:pt x="4373" y="1227"/>
                  <a:pt x="4381" y="1219"/>
                </a:cubicBezTo>
                <a:cubicBezTo>
                  <a:pt x="4389" y="1210"/>
                  <a:pt x="4395" y="1199"/>
                  <a:pt x="4398" y="1188"/>
                </a:cubicBezTo>
                <a:cubicBezTo>
                  <a:pt x="4351" y="1183"/>
                  <a:pt x="4351" y="1183"/>
                  <a:pt x="4351" y="1183"/>
                </a:cubicBezTo>
                <a:cubicBezTo>
                  <a:pt x="4341" y="1197"/>
                  <a:pt x="4341" y="1197"/>
                  <a:pt x="4341" y="1197"/>
                </a:cubicBezTo>
                <a:cubicBezTo>
                  <a:pt x="4326" y="1206"/>
                  <a:pt x="4326" y="1206"/>
                  <a:pt x="4326" y="1206"/>
                </a:cubicBezTo>
                <a:cubicBezTo>
                  <a:pt x="4320" y="1208"/>
                  <a:pt x="4313" y="1209"/>
                  <a:pt x="4306" y="1209"/>
                </a:cubicBezTo>
                <a:cubicBezTo>
                  <a:pt x="4295" y="1209"/>
                  <a:pt x="4286" y="1207"/>
                  <a:pt x="4278" y="1202"/>
                </a:cubicBezTo>
                <a:cubicBezTo>
                  <a:pt x="4269" y="1198"/>
                  <a:pt x="4263" y="1191"/>
                  <a:pt x="4259" y="1183"/>
                </a:cubicBezTo>
                <a:cubicBezTo>
                  <a:pt x="4254" y="1175"/>
                  <a:pt x="4252" y="1165"/>
                  <a:pt x="4252" y="1154"/>
                </a:cubicBezTo>
                <a:cubicBezTo>
                  <a:pt x="4400" y="1154"/>
                  <a:pt x="4400" y="1154"/>
                  <a:pt x="4400" y="1154"/>
                </a:cubicBezTo>
                <a:cubicBezTo>
                  <a:pt x="4400" y="1139"/>
                  <a:pt x="4400" y="1139"/>
                  <a:pt x="4400" y="1139"/>
                </a:cubicBezTo>
                <a:cubicBezTo>
                  <a:pt x="4400" y="1121"/>
                  <a:pt x="4397" y="1106"/>
                  <a:pt x="4392" y="1093"/>
                </a:cubicBezTo>
                <a:cubicBezTo>
                  <a:pt x="4387" y="1080"/>
                  <a:pt x="4380" y="1069"/>
                  <a:pt x="4371" y="1061"/>
                </a:cubicBezTo>
                <a:close/>
                <a:moveTo>
                  <a:pt x="4252" y="1121"/>
                </a:moveTo>
                <a:cubicBezTo>
                  <a:pt x="4253" y="1113"/>
                  <a:pt x="4255" y="1106"/>
                  <a:pt x="4258" y="1099"/>
                </a:cubicBezTo>
                <a:cubicBezTo>
                  <a:pt x="4263" y="1091"/>
                  <a:pt x="4269" y="1085"/>
                  <a:pt x="4276" y="1080"/>
                </a:cubicBezTo>
                <a:cubicBezTo>
                  <a:pt x="4284" y="1076"/>
                  <a:pt x="4293" y="1073"/>
                  <a:pt x="4303" y="1073"/>
                </a:cubicBezTo>
                <a:cubicBezTo>
                  <a:pt x="4313" y="1073"/>
                  <a:pt x="4321" y="1075"/>
                  <a:pt x="4329" y="1080"/>
                </a:cubicBezTo>
                <a:cubicBezTo>
                  <a:pt x="4336" y="1084"/>
                  <a:pt x="4342" y="1089"/>
                  <a:pt x="4346" y="1097"/>
                </a:cubicBezTo>
                <a:cubicBezTo>
                  <a:pt x="4350" y="1104"/>
                  <a:pt x="4352" y="1112"/>
                  <a:pt x="4352" y="1121"/>
                </a:cubicBezTo>
                <a:lnTo>
                  <a:pt x="4252" y="1121"/>
                </a:lnTo>
                <a:close/>
                <a:moveTo>
                  <a:pt x="4600" y="1146"/>
                </a:moveTo>
                <a:cubicBezTo>
                  <a:pt x="4610" y="1155"/>
                  <a:pt x="4615" y="1167"/>
                  <a:pt x="4615" y="1181"/>
                </a:cubicBezTo>
                <a:cubicBezTo>
                  <a:pt x="4615" y="1194"/>
                  <a:pt x="4611" y="1205"/>
                  <a:pt x="4603" y="1215"/>
                </a:cubicBezTo>
                <a:cubicBezTo>
                  <a:pt x="4595" y="1225"/>
                  <a:pt x="4585" y="1233"/>
                  <a:pt x="4571" y="1238"/>
                </a:cubicBezTo>
                <a:cubicBezTo>
                  <a:pt x="4557" y="1243"/>
                  <a:pt x="4542" y="1246"/>
                  <a:pt x="4524" y="1246"/>
                </a:cubicBezTo>
                <a:cubicBezTo>
                  <a:pt x="4498" y="1246"/>
                  <a:pt x="4477" y="1241"/>
                  <a:pt x="4461" y="1231"/>
                </a:cubicBezTo>
                <a:cubicBezTo>
                  <a:pt x="4445" y="1220"/>
                  <a:pt x="4436" y="1205"/>
                  <a:pt x="4433" y="1187"/>
                </a:cubicBezTo>
                <a:cubicBezTo>
                  <a:pt x="4482" y="1182"/>
                  <a:pt x="4482" y="1182"/>
                  <a:pt x="4482" y="1182"/>
                </a:cubicBezTo>
                <a:cubicBezTo>
                  <a:pt x="4484" y="1191"/>
                  <a:pt x="4489" y="1198"/>
                  <a:pt x="4496" y="1203"/>
                </a:cubicBezTo>
                <a:cubicBezTo>
                  <a:pt x="4503" y="1208"/>
                  <a:pt x="4512" y="1210"/>
                  <a:pt x="4524" y="1210"/>
                </a:cubicBezTo>
                <a:cubicBezTo>
                  <a:pt x="4536" y="1210"/>
                  <a:pt x="4545" y="1208"/>
                  <a:pt x="4553" y="1203"/>
                </a:cubicBezTo>
                <a:cubicBezTo>
                  <a:pt x="4560" y="1198"/>
                  <a:pt x="4563" y="1193"/>
                  <a:pt x="4563" y="1186"/>
                </a:cubicBezTo>
                <a:cubicBezTo>
                  <a:pt x="4556" y="1171"/>
                  <a:pt x="4556" y="1171"/>
                  <a:pt x="4556" y="1171"/>
                </a:cubicBezTo>
                <a:cubicBezTo>
                  <a:pt x="4552" y="1167"/>
                  <a:pt x="4545" y="1164"/>
                  <a:pt x="4535" y="1162"/>
                </a:cubicBezTo>
                <a:cubicBezTo>
                  <a:pt x="4499" y="1155"/>
                  <a:pt x="4499" y="1155"/>
                  <a:pt x="4499" y="1155"/>
                </a:cubicBezTo>
                <a:cubicBezTo>
                  <a:pt x="4478" y="1151"/>
                  <a:pt x="4463" y="1144"/>
                  <a:pt x="4453" y="1135"/>
                </a:cubicBezTo>
                <a:cubicBezTo>
                  <a:pt x="4444" y="1125"/>
                  <a:pt x="4439" y="1113"/>
                  <a:pt x="4439" y="1098"/>
                </a:cubicBezTo>
                <a:cubicBezTo>
                  <a:pt x="4439" y="1085"/>
                  <a:pt x="4442" y="1074"/>
                  <a:pt x="4450" y="1065"/>
                </a:cubicBezTo>
                <a:cubicBezTo>
                  <a:pt x="4457" y="1056"/>
                  <a:pt x="4467" y="1049"/>
                  <a:pt x="4480" y="1044"/>
                </a:cubicBezTo>
                <a:cubicBezTo>
                  <a:pt x="4493" y="1038"/>
                  <a:pt x="4508" y="1036"/>
                  <a:pt x="4525" y="1036"/>
                </a:cubicBezTo>
                <a:cubicBezTo>
                  <a:pt x="4550" y="1036"/>
                  <a:pt x="4569" y="1041"/>
                  <a:pt x="4584" y="1051"/>
                </a:cubicBezTo>
                <a:cubicBezTo>
                  <a:pt x="4598" y="1061"/>
                  <a:pt x="4607" y="1075"/>
                  <a:pt x="4610" y="1092"/>
                </a:cubicBezTo>
                <a:cubicBezTo>
                  <a:pt x="4565" y="1097"/>
                  <a:pt x="4565" y="1097"/>
                  <a:pt x="4565" y="1097"/>
                </a:cubicBezTo>
                <a:cubicBezTo>
                  <a:pt x="4558" y="1085"/>
                  <a:pt x="4558" y="1085"/>
                  <a:pt x="4558" y="1085"/>
                </a:cubicBezTo>
                <a:cubicBezTo>
                  <a:pt x="4545" y="1075"/>
                  <a:pt x="4545" y="1075"/>
                  <a:pt x="4545" y="1075"/>
                </a:cubicBezTo>
                <a:cubicBezTo>
                  <a:pt x="4540" y="1073"/>
                  <a:pt x="4533" y="1072"/>
                  <a:pt x="4525" y="1072"/>
                </a:cubicBezTo>
                <a:cubicBezTo>
                  <a:pt x="4515" y="1072"/>
                  <a:pt x="4506" y="1074"/>
                  <a:pt x="4499" y="1078"/>
                </a:cubicBezTo>
                <a:cubicBezTo>
                  <a:pt x="4492" y="1083"/>
                  <a:pt x="4489" y="1088"/>
                  <a:pt x="4489" y="1095"/>
                </a:cubicBezTo>
                <a:cubicBezTo>
                  <a:pt x="4496" y="1110"/>
                  <a:pt x="4496" y="1110"/>
                  <a:pt x="4496" y="1110"/>
                </a:cubicBezTo>
                <a:cubicBezTo>
                  <a:pt x="4500" y="1113"/>
                  <a:pt x="4508" y="1116"/>
                  <a:pt x="4519" y="1119"/>
                </a:cubicBezTo>
                <a:cubicBezTo>
                  <a:pt x="4555" y="1126"/>
                  <a:pt x="4555" y="1126"/>
                  <a:pt x="4555" y="1126"/>
                </a:cubicBezTo>
                <a:cubicBezTo>
                  <a:pt x="4575" y="1130"/>
                  <a:pt x="4590" y="1137"/>
                  <a:pt x="4600" y="1146"/>
                </a:cubicBezTo>
                <a:close/>
                <a:moveTo>
                  <a:pt x="3612" y="1036"/>
                </a:moveTo>
                <a:cubicBezTo>
                  <a:pt x="3621" y="1037"/>
                  <a:pt x="3621" y="1037"/>
                  <a:pt x="3621" y="1037"/>
                </a:cubicBezTo>
                <a:cubicBezTo>
                  <a:pt x="3621" y="1081"/>
                  <a:pt x="3621" y="1081"/>
                  <a:pt x="3621" y="1081"/>
                </a:cubicBezTo>
                <a:cubicBezTo>
                  <a:pt x="3611" y="1079"/>
                  <a:pt x="3611" y="1079"/>
                  <a:pt x="3611" y="1079"/>
                </a:cubicBezTo>
                <a:cubicBezTo>
                  <a:pt x="3597" y="1078"/>
                  <a:pt x="3597" y="1078"/>
                  <a:pt x="3597" y="1078"/>
                </a:cubicBezTo>
                <a:cubicBezTo>
                  <a:pt x="3588" y="1078"/>
                  <a:pt x="3580" y="1080"/>
                  <a:pt x="3573" y="1084"/>
                </a:cubicBezTo>
                <a:cubicBezTo>
                  <a:pt x="3566" y="1088"/>
                  <a:pt x="3560" y="1093"/>
                  <a:pt x="3556" y="1100"/>
                </a:cubicBezTo>
                <a:cubicBezTo>
                  <a:pt x="3552" y="1106"/>
                  <a:pt x="3550" y="1114"/>
                  <a:pt x="3550" y="1123"/>
                </a:cubicBezTo>
                <a:cubicBezTo>
                  <a:pt x="3550" y="1242"/>
                  <a:pt x="3550" y="1242"/>
                  <a:pt x="3550" y="1242"/>
                </a:cubicBezTo>
                <a:cubicBezTo>
                  <a:pt x="3499" y="1242"/>
                  <a:pt x="3499" y="1242"/>
                  <a:pt x="3499" y="1242"/>
                </a:cubicBezTo>
                <a:cubicBezTo>
                  <a:pt x="3499" y="1039"/>
                  <a:pt x="3499" y="1039"/>
                  <a:pt x="3499" y="1039"/>
                </a:cubicBezTo>
                <a:cubicBezTo>
                  <a:pt x="3548" y="1039"/>
                  <a:pt x="3548" y="1039"/>
                  <a:pt x="3548" y="1039"/>
                </a:cubicBezTo>
                <a:cubicBezTo>
                  <a:pt x="3548" y="1073"/>
                  <a:pt x="3548" y="1073"/>
                  <a:pt x="3548" y="1073"/>
                </a:cubicBezTo>
                <a:cubicBezTo>
                  <a:pt x="3550" y="1073"/>
                  <a:pt x="3550" y="1073"/>
                  <a:pt x="3550" y="1073"/>
                </a:cubicBezTo>
                <a:cubicBezTo>
                  <a:pt x="3554" y="1061"/>
                  <a:pt x="3561" y="1052"/>
                  <a:pt x="3570" y="1045"/>
                </a:cubicBezTo>
                <a:cubicBezTo>
                  <a:pt x="3580" y="1039"/>
                  <a:pt x="3590" y="1036"/>
                  <a:pt x="3603" y="1036"/>
                </a:cubicBezTo>
                <a:lnTo>
                  <a:pt x="3612" y="1036"/>
                </a:lnTo>
                <a:close/>
                <a:moveTo>
                  <a:pt x="3212" y="1146"/>
                </a:moveTo>
                <a:cubicBezTo>
                  <a:pt x="3222" y="1155"/>
                  <a:pt x="3227" y="1167"/>
                  <a:pt x="3227" y="1181"/>
                </a:cubicBezTo>
                <a:cubicBezTo>
                  <a:pt x="3227" y="1194"/>
                  <a:pt x="3223" y="1205"/>
                  <a:pt x="3215" y="1215"/>
                </a:cubicBezTo>
                <a:cubicBezTo>
                  <a:pt x="3208" y="1225"/>
                  <a:pt x="3197" y="1233"/>
                  <a:pt x="3183" y="1238"/>
                </a:cubicBezTo>
                <a:cubicBezTo>
                  <a:pt x="3170" y="1243"/>
                  <a:pt x="3154" y="1246"/>
                  <a:pt x="3136" y="1246"/>
                </a:cubicBezTo>
                <a:cubicBezTo>
                  <a:pt x="3110" y="1246"/>
                  <a:pt x="3089" y="1241"/>
                  <a:pt x="3074" y="1231"/>
                </a:cubicBezTo>
                <a:cubicBezTo>
                  <a:pt x="3058" y="1220"/>
                  <a:pt x="3048" y="1205"/>
                  <a:pt x="3045" y="1187"/>
                </a:cubicBezTo>
                <a:cubicBezTo>
                  <a:pt x="3094" y="1182"/>
                  <a:pt x="3094" y="1182"/>
                  <a:pt x="3094" y="1182"/>
                </a:cubicBezTo>
                <a:cubicBezTo>
                  <a:pt x="3096" y="1191"/>
                  <a:pt x="3101" y="1198"/>
                  <a:pt x="3108" y="1203"/>
                </a:cubicBezTo>
                <a:cubicBezTo>
                  <a:pt x="3115" y="1208"/>
                  <a:pt x="3125" y="1210"/>
                  <a:pt x="3136" y="1210"/>
                </a:cubicBezTo>
                <a:cubicBezTo>
                  <a:pt x="3148" y="1210"/>
                  <a:pt x="3158" y="1208"/>
                  <a:pt x="3165" y="1203"/>
                </a:cubicBezTo>
                <a:cubicBezTo>
                  <a:pt x="3172" y="1198"/>
                  <a:pt x="3176" y="1193"/>
                  <a:pt x="3176" y="1186"/>
                </a:cubicBezTo>
                <a:cubicBezTo>
                  <a:pt x="3169" y="1171"/>
                  <a:pt x="3169" y="1171"/>
                  <a:pt x="3169" y="1171"/>
                </a:cubicBezTo>
                <a:cubicBezTo>
                  <a:pt x="3164" y="1167"/>
                  <a:pt x="3157" y="1164"/>
                  <a:pt x="3147" y="1162"/>
                </a:cubicBezTo>
                <a:cubicBezTo>
                  <a:pt x="3111" y="1155"/>
                  <a:pt x="3111" y="1155"/>
                  <a:pt x="3111" y="1155"/>
                </a:cubicBezTo>
                <a:cubicBezTo>
                  <a:pt x="3091" y="1151"/>
                  <a:pt x="3076" y="1144"/>
                  <a:pt x="3066" y="1135"/>
                </a:cubicBezTo>
                <a:cubicBezTo>
                  <a:pt x="3056" y="1125"/>
                  <a:pt x="3051" y="1113"/>
                  <a:pt x="3051" y="1098"/>
                </a:cubicBezTo>
                <a:cubicBezTo>
                  <a:pt x="3051" y="1085"/>
                  <a:pt x="3055" y="1074"/>
                  <a:pt x="3062" y="1065"/>
                </a:cubicBezTo>
                <a:cubicBezTo>
                  <a:pt x="3069" y="1056"/>
                  <a:pt x="3079" y="1049"/>
                  <a:pt x="3092" y="1044"/>
                </a:cubicBezTo>
                <a:cubicBezTo>
                  <a:pt x="3105" y="1038"/>
                  <a:pt x="3120" y="1036"/>
                  <a:pt x="3137" y="1036"/>
                </a:cubicBezTo>
                <a:cubicBezTo>
                  <a:pt x="3162" y="1036"/>
                  <a:pt x="3182" y="1041"/>
                  <a:pt x="3196" y="1051"/>
                </a:cubicBezTo>
                <a:cubicBezTo>
                  <a:pt x="3210" y="1061"/>
                  <a:pt x="3219" y="1075"/>
                  <a:pt x="3223" y="1092"/>
                </a:cubicBezTo>
                <a:cubicBezTo>
                  <a:pt x="3177" y="1097"/>
                  <a:pt x="3177" y="1097"/>
                  <a:pt x="3177" y="1097"/>
                </a:cubicBezTo>
                <a:cubicBezTo>
                  <a:pt x="3170" y="1085"/>
                  <a:pt x="3170" y="1085"/>
                  <a:pt x="3170" y="1085"/>
                </a:cubicBezTo>
                <a:cubicBezTo>
                  <a:pt x="3157" y="1075"/>
                  <a:pt x="3157" y="1075"/>
                  <a:pt x="3157" y="1075"/>
                </a:cubicBezTo>
                <a:cubicBezTo>
                  <a:pt x="3152" y="1073"/>
                  <a:pt x="3146" y="1072"/>
                  <a:pt x="3138" y="1072"/>
                </a:cubicBezTo>
                <a:cubicBezTo>
                  <a:pt x="3127" y="1072"/>
                  <a:pt x="3119" y="1074"/>
                  <a:pt x="3112" y="1078"/>
                </a:cubicBezTo>
                <a:cubicBezTo>
                  <a:pt x="3105" y="1083"/>
                  <a:pt x="3101" y="1088"/>
                  <a:pt x="3101" y="1095"/>
                </a:cubicBezTo>
                <a:cubicBezTo>
                  <a:pt x="3108" y="1110"/>
                  <a:pt x="3108" y="1110"/>
                  <a:pt x="3108" y="1110"/>
                </a:cubicBezTo>
                <a:cubicBezTo>
                  <a:pt x="3113" y="1113"/>
                  <a:pt x="3120" y="1116"/>
                  <a:pt x="3131" y="1119"/>
                </a:cubicBezTo>
                <a:cubicBezTo>
                  <a:pt x="3167" y="1126"/>
                  <a:pt x="3167" y="1126"/>
                  <a:pt x="3167" y="1126"/>
                </a:cubicBezTo>
                <a:cubicBezTo>
                  <a:pt x="3188" y="1130"/>
                  <a:pt x="3202" y="1137"/>
                  <a:pt x="3212" y="1146"/>
                </a:cubicBezTo>
                <a:close/>
                <a:moveTo>
                  <a:pt x="2668" y="1203"/>
                </a:moveTo>
                <a:cubicBezTo>
                  <a:pt x="2677" y="1240"/>
                  <a:pt x="2677" y="1240"/>
                  <a:pt x="2677" y="1240"/>
                </a:cubicBezTo>
                <a:cubicBezTo>
                  <a:pt x="2665" y="1243"/>
                  <a:pt x="2665" y="1243"/>
                  <a:pt x="2665" y="1243"/>
                </a:cubicBezTo>
                <a:cubicBezTo>
                  <a:pt x="2661" y="1244"/>
                  <a:pt x="2655" y="1245"/>
                  <a:pt x="2647" y="1245"/>
                </a:cubicBezTo>
                <a:cubicBezTo>
                  <a:pt x="2635" y="1245"/>
                  <a:pt x="2624" y="1244"/>
                  <a:pt x="2614" y="1240"/>
                </a:cubicBezTo>
                <a:cubicBezTo>
                  <a:pt x="2603" y="1236"/>
                  <a:pt x="2596" y="1229"/>
                  <a:pt x="2590" y="1221"/>
                </a:cubicBezTo>
                <a:cubicBezTo>
                  <a:pt x="2584" y="1212"/>
                  <a:pt x="2581" y="1202"/>
                  <a:pt x="2581" y="1189"/>
                </a:cubicBezTo>
                <a:cubicBezTo>
                  <a:pt x="2581" y="1076"/>
                  <a:pt x="2581" y="1076"/>
                  <a:pt x="2581" y="1076"/>
                </a:cubicBezTo>
                <a:cubicBezTo>
                  <a:pt x="2551" y="1076"/>
                  <a:pt x="2551" y="1076"/>
                  <a:pt x="2551" y="1076"/>
                </a:cubicBezTo>
                <a:cubicBezTo>
                  <a:pt x="2551" y="1039"/>
                  <a:pt x="2551" y="1039"/>
                  <a:pt x="2551" y="1039"/>
                </a:cubicBezTo>
                <a:cubicBezTo>
                  <a:pt x="2581" y="1039"/>
                  <a:pt x="2581" y="1039"/>
                  <a:pt x="2581" y="1039"/>
                </a:cubicBezTo>
                <a:cubicBezTo>
                  <a:pt x="2581" y="990"/>
                  <a:pt x="2581" y="990"/>
                  <a:pt x="2581" y="990"/>
                </a:cubicBezTo>
                <a:cubicBezTo>
                  <a:pt x="2631" y="990"/>
                  <a:pt x="2631" y="990"/>
                  <a:pt x="2631" y="990"/>
                </a:cubicBezTo>
                <a:cubicBezTo>
                  <a:pt x="2631" y="1039"/>
                  <a:pt x="2631" y="1039"/>
                  <a:pt x="2631" y="1039"/>
                </a:cubicBezTo>
                <a:cubicBezTo>
                  <a:pt x="2673" y="1039"/>
                  <a:pt x="2673" y="1039"/>
                  <a:pt x="2673" y="1039"/>
                </a:cubicBezTo>
                <a:cubicBezTo>
                  <a:pt x="2673" y="1076"/>
                  <a:pt x="2673" y="1076"/>
                  <a:pt x="2673" y="1076"/>
                </a:cubicBezTo>
                <a:cubicBezTo>
                  <a:pt x="2631" y="1076"/>
                  <a:pt x="2631" y="1076"/>
                  <a:pt x="2631" y="1076"/>
                </a:cubicBezTo>
                <a:cubicBezTo>
                  <a:pt x="2631" y="1181"/>
                  <a:pt x="2631" y="1181"/>
                  <a:pt x="2631" y="1181"/>
                </a:cubicBezTo>
                <a:cubicBezTo>
                  <a:pt x="2634" y="1196"/>
                  <a:pt x="2634" y="1196"/>
                  <a:pt x="2634" y="1196"/>
                </a:cubicBezTo>
                <a:cubicBezTo>
                  <a:pt x="2642" y="1203"/>
                  <a:pt x="2642" y="1203"/>
                  <a:pt x="2642" y="1203"/>
                </a:cubicBezTo>
                <a:cubicBezTo>
                  <a:pt x="2654" y="1205"/>
                  <a:pt x="2654" y="1205"/>
                  <a:pt x="2654" y="1205"/>
                </a:cubicBezTo>
                <a:cubicBezTo>
                  <a:pt x="2662" y="1204"/>
                  <a:pt x="2662" y="1204"/>
                  <a:pt x="2662" y="1204"/>
                </a:cubicBezTo>
                <a:lnTo>
                  <a:pt x="2668" y="1203"/>
                </a:lnTo>
                <a:close/>
                <a:moveTo>
                  <a:pt x="2898" y="1071"/>
                </a:moveTo>
                <a:cubicBezTo>
                  <a:pt x="2904" y="1082"/>
                  <a:pt x="2907" y="1096"/>
                  <a:pt x="2907" y="1113"/>
                </a:cubicBezTo>
                <a:cubicBezTo>
                  <a:pt x="2907" y="1242"/>
                  <a:pt x="2907" y="1242"/>
                  <a:pt x="2907" y="1242"/>
                </a:cubicBezTo>
                <a:cubicBezTo>
                  <a:pt x="2857" y="1242"/>
                  <a:pt x="2857" y="1242"/>
                  <a:pt x="2857" y="1242"/>
                </a:cubicBezTo>
                <a:cubicBezTo>
                  <a:pt x="2857" y="1120"/>
                  <a:pt x="2857" y="1120"/>
                  <a:pt x="2857" y="1120"/>
                </a:cubicBezTo>
                <a:cubicBezTo>
                  <a:pt x="2857" y="1106"/>
                  <a:pt x="2853" y="1096"/>
                  <a:pt x="2846" y="1088"/>
                </a:cubicBezTo>
                <a:cubicBezTo>
                  <a:pt x="2839" y="1080"/>
                  <a:pt x="2829" y="1077"/>
                  <a:pt x="2815" y="1077"/>
                </a:cubicBezTo>
                <a:cubicBezTo>
                  <a:pt x="2806" y="1077"/>
                  <a:pt x="2799" y="1078"/>
                  <a:pt x="2792" y="1082"/>
                </a:cubicBezTo>
                <a:cubicBezTo>
                  <a:pt x="2785" y="1086"/>
                  <a:pt x="2779" y="1091"/>
                  <a:pt x="2775" y="1098"/>
                </a:cubicBezTo>
                <a:cubicBezTo>
                  <a:pt x="2771" y="1105"/>
                  <a:pt x="2769" y="1113"/>
                  <a:pt x="2769" y="1123"/>
                </a:cubicBezTo>
                <a:cubicBezTo>
                  <a:pt x="2769" y="1242"/>
                  <a:pt x="2769" y="1242"/>
                  <a:pt x="2769" y="1242"/>
                </a:cubicBezTo>
                <a:cubicBezTo>
                  <a:pt x="2719" y="1242"/>
                  <a:pt x="2719" y="1242"/>
                  <a:pt x="2719" y="1242"/>
                </a:cubicBezTo>
                <a:cubicBezTo>
                  <a:pt x="2719" y="971"/>
                  <a:pt x="2719" y="971"/>
                  <a:pt x="2719" y="971"/>
                </a:cubicBezTo>
                <a:cubicBezTo>
                  <a:pt x="2768" y="971"/>
                  <a:pt x="2768" y="971"/>
                  <a:pt x="2768" y="971"/>
                </a:cubicBezTo>
                <a:cubicBezTo>
                  <a:pt x="2768" y="1073"/>
                  <a:pt x="2768" y="1073"/>
                  <a:pt x="2768" y="1073"/>
                </a:cubicBezTo>
                <a:cubicBezTo>
                  <a:pt x="2771" y="1073"/>
                  <a:pt x="2771" y="1073"/>
                  <a:pt x="2771" y="1073"/>
                </a:cubicBezTo>
                <a:cubicBezTo>
                  <a:pt x="2776" y="1062"/>
                  <a:pt x="2783" y="1053"/>
                  <a:pt x="2794" y="1046"/>
                </a:cubicBezTo>
                <a:cubicBezTo>
                  <a:pt x="2804" y="1039"/>
                  <a:pt x="2818" y="1036"/>
                  <a:pt x="2834" y="1036"/>
                </a:cubicBezTo>
                <a:cubicBezTo>
                  <a:pt x="2849" y="1036"/>
                  <a:pt x="2862" y="1039"/>
                  <a:pt x="2873" y="1045"/>
                </a:cubicBezTo>
                <a:cubicBezTo>
                  <a:pt x="2884" y="1051"/>
                  <a:pt x="2892" y="1059"/>
                  <a:pt x="2898" y="1071"/>
                </a:cubicBezTo>
                <a:close/>
                <a:moveTo>
                  <a:pt x="3428" y="1061"/>
                </a:moveTo>
                <a:cubicBezTo>
                  <a:pt x="3419" y="1052"/>
                  <a:pt x="3409" y="1046"/>
                  <a:pt x="3397" y="1042"/>
                </a:cubicBezTo>
                <a:cubicBezTo>
                  <a:pt x="3385" y="1038"/>
                  <a:pt x="3373" y="1036"/>
                  <a:pt x="3360" y="1036"/>
                </a:cubicBezTo>
                <a:cubicBezTo>
                  <a:pt x="3340" y="1036"/>
                  <a:pt x="3322" y="1040"/>
                  <a:pt x="3307" y="1049"/>
                </a:cubicBezTo>
                <a:cubicBezTo>
                  <a:pt x="3292" y="1058"/>
                  <a:pt x="3280" y="1071"/>
                  <a:pt x="3272" y="1086"/>
                </a:cubicBezTo>
                <a:cubicBezTo>
                  <a:pt x="3264" y="1102"/>
                  <a:pt x="3259" y="1121"/>
                  <a:pt x="3259" y="1142"/>
                </a:cubicBezTo>
                <a:cubicBezTo>
                  <a:pt x="3259" y="1163"/>
                  <a:pt x="3264" y="1181"/>
                  <a:pt x="3272" y="1197"/>
                </a:cubicBezTo>
                <a:cubicBezTo>
                  <a:pt x="3280" y="1213"/>
                  <a:pt x="3292" y="1225"/>
                  <a:pt x="3307" y="1233"/>
                </a:cubicBezTo>
                <a:cubicBezTo>
                  <a:pt x="3323" y="1242"/>
                  <a:pt x="3341" y="1246"/>
                  <a:pt x="3363" y="1246"/>
                </a:cubicBezTo>
                <a:cubicBezTo>
                  <a:pt x="3379" y="1246"/>
                  <a:pt x="3394" y="1244"/>
                  <a:pt x="3407" y="1239"/>
                </a:cubicBezTo>
                <a:cubicBezTo>
                  <a:pt x="3419" y="1234"/>
                  <a:pt x="3430" y="1227"/>
                  <a:pt x="3438" y="1219"/>
                </a:cubicBezTo>
                <a:cubicBezTo>
                  <a:pt x="3446" y="1210"/>
                  <a:pt x="3452" y="1199"/>
                  <a:pt x="3455" y="1188"/>
                </a:cubicBezTo>
                <a:cubicBezTo>
                  <a:pt x="3408" y="1183"/>
                  <a:pt x="3408" y="1183"/>
                  <a:pt x="3408" y="1183"/>
                </a:cubicBezTo>
                <a:cubicBezTo>
                  <a:pt x="3398" y="1197"/>
                  <a:pt x="3398" y="1197"/>
                  <a:pt x="3398" y="1197"/>
                </a:cubicBezTo>
                <a:cubicBezTo>
                  <a:pt x="3383" y="1206"/>
                  <a:pt x="3383" y="1206"/>
                  <a:pt x="3383" y="1206"/>
                </a:cubicBezTo>
                <a:cubicBezTo>
                  <a:pt x="3377" y="1208"/>
                  <a:pt x="3371" y="1209"/>
                  <a:pt x="3363" y="1209"/>
                </a:cubicBezTo>
                <a:cubicBezTo>
                  <a:pt x="3352" y="1209"/>
                  <a:pt x="3343" y="1207"/>
                  <a:pt x="3335" y="1202"/>
                </a:cubicBezTo>
                <a:cubicBezTo>
                  <a:pt x="3327" y="1198"/>
                  <a:pt x="3320" y="1191"/>
                  <a:pt x="3316" y="1183"/>
                </a:cubicBezTo>
                <a:cubicBezTo>
                  <a:pt x="3311" y="1175"/>
                  <a:pt x="3309" y="1165"/>
                  <a:pt x="3309" y="1154"/>
                </a:cubicBezTo>
                <a:cubicBezTo>
                  <a:pt x="3457" y="1154"/>
                  <a:pt x="3457" y="1154"/>
                  <a:pt x="3457" y="1154"/>
                </a:cubicBezTo>
                <a:cubicBezTo>
                  <a:pt x="3457" y="1139"/>
                  <a:pt x="3457" y="1139"/>
                  <a:pt x="3457" y="1139"/>
                </a:cubicBezTo>
                <a:cubicBezTo>
                  <a:pt x="3457" y="1121"/>
                  <a:pt x="3454" y="1106"/>
                  <a:pt x="3449" y="1093"/>
                </a:cubicBezTo>
                <a:cubicBezTo>
                  <a:pt x="3444" y="1080"/>
                  <a:pt x="3437" y="1069"/>
                  <a:pt x="3428" y="1061"/>
                </a:cubicBezTo>
                <a:close/>
                <a:moveTo>
                  <a:pt x="3309" y="1121"/>
                </a:moveTo>
                <a:cubicBezTo>
                  <a:pt x="3310" y="1113"/>
                  <a:pt x="3312" y="1106"/>
                  <a:pt x="3316" y="1099"/>
                </a:cubicBezTo>
                <a:cubicBezTo>
                  <a:pt x="3320" y="1091"/>
                  <a:pt x="3326" y="1085"/>
                  <a:pt x="3334" y="1080"/>
                </a:cubicBezTo>
                <a:cubicBezTo>
                  <a:pt x="3341" y="1076"/>
                  <a:pt x="3350" y="1073"/>
                  <a:pt x="3361" y="1073"/>
                </a:cubicBezTo>
                <a:cubicBezTo>
                  <a:pt x="3370" y="1073"/>
                  <a:pt x="3379" y="1075"/>
                  <a:pt x="3386" y="1080"/>
                </a:cubicBezTo>
                <a:cubicBezTo>
                  <a:pt x="3393" y="1084"/>
                  <a:pt x="3399" y="1089"/>
                  <a:pt x="3403" y="1097"/>
                </a:cubicBezTo>
                <a:cubicBezTo>
                  <a:pt x="3407" y="1104"/>
                  <a:pt x="3409" y="1112"/>
                  <a:pt x="3409" y="1121"/>
                </a:cubicBezTo>
                <a:lnTo>
                  <a:pt x="3309" y="1121"/>
                </a:lnTo>
                <a:close/>
                <a:moveTo>
                  <a:pt x="2975" y="754"/>
                </a:moveTo>
                <a:cubicBezTo>
                  <a:pt x="2861" y="754"/>
                  <a:pt x="2799" y="692"/>
                  <a:pt x="2791" y="557"/>
                </a:cubicBezTo>
                <a:cubicBezTo>
                  <a:pt x="3265" y="557"/>
                  <a:pt x="3265" y="557"/>
                  <a:pt x="3265" y="557"/>
                </a:cubicBezTo>
                <a:cubicBezTo>
                  <a:pt x="3265" y="551"/>
                  <a:pt x="3268" y="529"/>
                  <a:pt x="3268" y="506"/>
                </a:cubicBezTo>
                <a:cubicBezTo>
                  <a:pt x="3268" y="275"/>
                  <a:pt x="3157" y="171"/>
                  <a:pt x="2945" y="171"/>
                </a:cubicBezTo>
                <a:cubicBezTo>
                  <a:pt x="2732" y="171"/>
                  <a:pt x="2590" y="306"/>
                  <a:pt x="2590" y="525"/>
                </a:cubicBezTo>
                <a:cubicBezTo>
                  <a:pt x="2590" y="739"/>
                  <a:pt x="2713" y="871"/>
                  <a:pt x="2959" y="871"/>
                </a:cubicBezTo>
                <a:cubicBezTo>
                  <a:pt x="3107" y="871"/>
                  <a:pt x="3184" y="838"/>
                  <a:pt x="3242" y="805"/>
                </a:cubicBezTo>
                <a:cubicBezTo>
                  <a:pt x="3242" y="680"/>
                  <a:pt x="3242" y="680"/>
                  <a:pt x="3242" y="680"/>
                </a:cubicBezTo>
                <a:cubicBezTo>
                  <a:pt x="3130" y="680"/>
                  <a:pt x="3130" y="680"/>
                  <a:pt x="3130" y="680"/>
                </a:cubicBezTo>
                <a:cubicBezTo>
                  <a:pt x="3094" y="724"/>
                  <a:pt x="3063" y="754"/>
                  <a:pt x="2975" y="754"/>
                </a:cubicBezTo>
                <a:close/>
                <a:moveTo>
                  <a:pt x="2945" y="284"/>
                </a:moveTo>
                <a:cubicBezTo>
                  <a:pt x="3026" y="284"/>
                  <a:pt x="3064" y="331"/>
                  <a:pt x="3071" y="450"/>
                </a:cubicBezTo>
                <a:cubicBezTo>
                  <a:pt x="2794" y="450"/>
                  <a:pt x="2794" y="450"/>
                  <a:pt x="2794" y="450"/>
                </a:cubicBezTo>
                <a:cubicBezTo>
                  <a:pt x="2809" y="333"/>
                  <a:pt x="2863" y="284"/>
                  <a:pt x="2945" y="284"/>
                </a:cubicBezTo>
                <a:close/>
              </a:path>
            </a:pathLst>
          </a:custGeom>
          <a:solidFill>
            <a:srgbClr val="0066A4"/>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321145572"/>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0" r:id="rId3"/>
    <p:sldLayoutId id="2147483859" r:id="rId4"/>
    <p:sldLayoutId id="2147483863" r:id="rId5"/>
    <p:sldLayoutId id="2147483864" r:id="rId6"/>
    <p:sldLayoutId id="2147483865" r:id="rId7"/>
    <p:sldLayoutId id="2147483866" r:id="rId8"/>
    <p:sldLayoutId id="2147483855" r:id="rId9"/>
    <p:sldLayoutId id="2147483858" r:id="rId10"/>
    <p:sldLayoutId id="2147483857" r:id="rId11"/>
    <p:sldLayoutId id="2147483856" r:id="rId12"/>
  </p:sldLayoutIdLst>
  <p:hf hdr="0"/>
  <p:txStyles>
    <p:titleStyle>
      <a:lvl1pPr algn="l" defTabSz="685800" rtl="0" eaLnBrk="1" latinLnBrk="0" hangingPunct="1">
        <a:lnSpc>
          <a:spcPct val="98000"/>
        </a:lnSpc>
        <a:spcBef>
          <a:spcPct val="0"/>
        </a:spcBef>
        <a:buNone/>
        <a:defRPr sz="3375" b="0" kern="1200" cap="all" baseline="0">
          <a:solidFill>
            <a:schemeClr val="bg2"/>
          </a:solidFill>
          <a:latin typeface="Arial Black" panose="020B0A04020102020204" pitchFamily="34" charset="0"/>
          <a:ea typeface="+mj-ea"/>
          <a:cs typeface="+mj-cs"/>
        </a:defRPr>
      </a:lvl1pPr>
    </p:titleStyle>
    <p:bodyStyle>
      <a:lvl1pPr marL="0" indent="0" algn="l" defTabSz="685800" rtl="0" eaLnBrk="1" latinLnBrk="0" hangingPunct="1">
        <a:lnSpc>
          <a:spcPct val="98000"/>
        </a:lnSpc>
        <a:spcBef>
          <a:spcPts val="0"/>
        </a:spcBef>
        <a:buFont typeface="Wingdings" panose="05000000000000000000" pitchFamily="2" charset="2"/>
        <a:buNone/>
        <a:defRPr sz="3375" b="0" kern="1200" cap="all">
          <a:solidFill>
            <a:schemeClr val="tx1"/>
          </a:solidFill>
          <a:latin typeface="+mj-lt"/>
          <a:ea typeface="+mn-ea"/>
          <a:cs typeface="+mn-cs"/>
        </a:defRPr>
      </a:lvl1pPr>
      <a:lvl2pPr marL="0" indent="0" algn="l" defTabSz="685800" rtl="0" eaLnBrk="1" latinLnBrk="0" hangingPunct="1">
        <a:lnSpc>
          <a:spcPct val="98000"/>
        </a:lnSpc>
        <a:spcBef>
          <a:spcPts val="0"/>
        </a:spcBef>
        <a:buFont typeface="Wingdings" panose="05000000000000000000" pitchFamily="2" charset="2"/>
        <a:buNone/>
        <a:defRPr sz="3375" b="0" kern="1200" cap="all">
          <a:solidFill>
            <a:schemeClr val="tx1"/>
          </a:solidFill>
          <a:latin typeface="+mj-lt"/>
          <a:ea typeface="+mn-ea"/>
          <a:cs typeface="+mn-cs"/>
        </a:defRPr>
      </a:lvl2pPr>
      <a:lvl3pPr marL="0" indent="0" algn="l" defTabSz="685800" rtl="0" eaLnBrk="1" latinLnBrk="0" hangingPunct="1">
        <a:lnSpc>
          <a:spcPct val="98000"/>
        </a:lnSpc>
        <a:spcBef>
          <a:spcPts val="0"/>
        </a:spcBef>
        <a:buFont typeface="Wingdings" panose="05000000000000000000" pitchFamily="2" charset="2"/>
        <a:buNone/>
        <a:defRPr sz="3375" b="0" kern="1200" cap="all" baseline="0">
          <a:solidFill>
            <a:schemeClr val="tx1"/>
          </a:solidFill>
          <a:latin typeface="+mj-lt"/>
          <a:ea typeface="+mn-ea"/>
          <a:cs typeface="+mn-cs"/>
        </a:defRPr>
      </a:lvl3pPr>
      <a:lvl4pPr marL="0" indent="0" algn="l" defTabSz="685800" rtl="0" eaLnBrk="1" latinLnBrk="0" hangingPunct="1">
        <a:lnSpc>
          <a:spcPct val="98000"/>
        </a:lnSpc>
        <a:spcBef>
          <a:spcPts val="0"/>
        </a:spcBef>
        <a:buFont typeface="Arial" pitchFamily="34" charset="0"/>
        <a:buNone/>
        <a:defRPr sz="3375" b="0" kern="1200" cap="all">
          <a:solidFill>
            <a:schemeClr val="tx1"/>
          </a:solidFill>
          <a:latin typeface="+mj-lt"/>
          <a:ea typeface="+mn-ea"/>
          <a:cs typeface="+mn-cs"/>
        </a:defRPr>
      </a:lvl4pPr>
      <a:lvl5pPr marL="0" indent="0" algn="l" defTabSz="685800" rtl="0" eaLnBrk="1" latinLnBrk="0" hangingPunct="1">
        <a:lnSpc>
          <a:spcPct val="98000"/>
        </a:lnSpc>
        <a:spcBef>
          <a:spcPts val="0"/>
        </a:spcBef>
        <a:buFont typeface="Arial" pitchFamily="34" charset="0"/>
        <a:buNone/>
        <a:defRPr sz="3375" b="0" kern="1200" cap="all">
          <a:solidFill>
            <a:schemeClr val="tx1"/>
          </a:solidFill>
          <a:latin typeface="+mj-lt"/>
          <a:ea typeface="+mn-ea"/>
          <a:cs typeface="+mn-cs"/>
        </a:defRPr>
      </a:lvl5pPr>
      <a:lvl6pPr marL="0" indent="0" algn="l" defTabSz="685800" rtl="0" eaLnBrk="1" latinLnBrk="0" hangingPunct="1">
        <a:lnSpc>
          <a:spcPct val="98000"/>
        </a:lnSpc>
        <a:spcBef>
          <a:spcPts val="0"/>
        </a:spcBef>
        <a:buFont typeface="Arial" pitchFamily="34" charset="0"/>
        <a:buNone/>
        <a:defRPr sz="3375" b="0" kern="1200" cap="all">
          <a:solidFill>
            <a:schemeClr val="tx1"/>
          </a:solidFill>
          <a:latin typeface="+mj-lt"/>
          <a:ea typeface="+mn-ea"/>
          <a:cs typeface="+mn-cs"/>
        </a:defRPr>
      </a:lvl6pPr>
      <a:lvl7pPr marL="0" indent="0" algn="l" defTabSz="685800" rtl="0" eaLnBrk="1" latinLnBrk="0" hangingPunct="1">
        <a:lnSpc>
          <a:spcPct val="98000"/>
        </a:lnSpc>
        <a:spcBef>
          <a:spcPts val="0"/>
        </a:spcBef>
        <a:buFont typeface="Arial" pitchFamily="34" charset="0"/>
        <a:buNone/>
        <a:defRPr sz="3375" b="0" kern="1200" cap="all" baseline="0">
          <a:solidFill>
            <a:schemeClr val="tx1"/>
          </a:solidFill>
          <a:latin typeface="+mj-lt"/>
          <a:ea typeface="+mn-ea"/>
          <a:cs typeface="+mn-cs"/>
        </a:defRPr>
      </a:lvl7pPr>
      <a:lvl8pPr marL="0" indent="0" algn="l" defTabSz="685800" rtl="0" eaLnBrk="1" latinLnBrk="0" hangingPunct="1">
        <a:lnSpc>
          <a:spcPct val="98000"/>
        </a:lnSpc>
        <a:spcBef>
          <a:spcPts val="0"/>
        </a:spcBef>
        <a:buFont typeface="Arial" pitchFamily="34" charset="0"/>
        <a:buNone/>
        <a:defRPr sz="3375" b="0" kern="1200" cap="all" baseline="0">
          <a:solidFill>
            <a:schemeClr val="tx1"/>
          </a:solidFill>
          <a:latin typeface="+mj-lt"/>
          <a:ea typeface="+mn-ea"/>
          <a:cs typeface="+mn-cs"/>
        </a:defRPr>
      </a:lvl8pPr>
      <a:lvl9pPr marL="0" indent="0" algn="l" defTabSz="685800" rtl="0" eaLnBrk="1" latinLnBrk="0" hangingPunct="1">
        <a:lnSpc>
          <a:spcPct val="98000"/>
        </a:lnSpc>
        <a:spcBef>
          <a:spcPts val="0"/>
        </a:spcBef>
        <a:buFont typeface="Arial" pitchFamily="34" charset="0"/>
        <a:buNone/>
        <a:defRPr sz="3375" b="0" kern="1200" cap="all">
          <a:solidFill>
            <a:schemeClr val="tx1"/>
          </a:solidFill>
          <a:latin typeface="+mj-lt"/>
          <a:ea typeface="+mn-ea"/>
          <a:cs typeface="+mn-cs"/>
        </a:defRPr>
      </a:lvl9pPr>
    </p:bodyStyle>
    <p:otherStyle>
      <a:defPPr>
        <a:defRPr lang="en-GB"/>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3103">
          <p15:clr>
            <a:srgbClr val="000000"/>
          </p15:clr>
        </p15:guide>
        <p15:guide id="2" orient="horz" pos="136">
          <p15:clr>
            <a:srgbClr val="000000"/>
          </p15:clr>
        </p15:guide>
        <p15:guide id="3" pos="136">
          <p15:clr>
            <a:srgbClr val="000000"/>
          </p15:clr>
        </p15:guide>
        <p15:guide id="4" pos="5624">
          <p15:clr>
            <a:srgbClr val="000000"/>
          </p15:clr>
        </p15:guide>
        <p15:guide id="5" orient="horz" pos="3049">
          <p15:clr>
            <a:srgbClr val="F26B43"/>
          </p15:clr>
        </p15:guide>
        <p15:guide id="6" pos="2812">
          <p15:clr>
            <a:srgbClr val="000000"/>
          </p15:clr>
        </p15:guide>
        <p15:guide id="7" pos="2948">
          <p15:clr>
            <a:srgbClr val="000000"/>
          </p15:clr>
        </p15:guide>
        <p15:guide id="8" pos="3901">
          <p15:clr>
            <a:srgbClr val="000000"/>
          </p15:clr>
        </p15:guide>
        <p15:guide id="9" pos="5760">
          <p15:clr>
            <a:srgbClr val="F26B43"/>
          </p15:clr>
        </p15:guide>
        <p15:guide id="10" pos="1400">
          <p15:clr>
            <a:srgbClr val="000000"/>
          </p15:clr>
        </p15:guide>
        <p15:guide id="11" pos="1536">
          <p15:clr>
            <a:srgbClr val="000000"/>
          </p15:clr>
        </p15:guide>
        <p15:guide id="12" pos="4223">
          <p15:clr>
            <a:srgbClr val="000000"/>
          </p15:clr>
        </p15:guide>
        <p15:guide id="13" pos="4359">
          <p15:clr>
            <a:srgbClr val="000000"/>
          </p15:clr>
        </p15:guide>
        <p15:guide id="14" orient="horz" pos="3117">
          <p15:clr>
            <a:srgbClr val="F26B43"/>
          </p15:clr>
        </p15:guide>
        <p15:guide id="15" pos="20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1  "/>
          <p:cNvSpPr>
            <a:spLocks noGrp="1"/>
          </p:cNvSpPr>
          <p:nvPr>
            <p:ph type="title"/>
          </p:nvPr>
        </p:nvSpPr>
        <p:spPr bwMode="gray">
          <a:xfrm>
            <a:off x="216000" y="870888"/>
            <a:ext cx="4205554" cy="1265440"/>
          </a:xfrm>
          <a:prstGeom prst="rect">
            <a:avLst/>
          </a:prstGeom>
          <a:solidFill>
            <a:schemeClr val="bg1"/>
          </a:solidFill>
        </p:spPr>
        <p:txBody>
          <a:bodyPr vert="horz" wrap="square" lIns="108000" tIns="36000" rIns="108000" bIns="0" rtlCol="0" anchor="b" anchorCtr="0">
            <a:noAutofit/>
          </a:bodyPr>
          <a:lstStyle/>
          <a:p>
            <a:r>
              <a:rPr lang="en-GB" noProof="1"/>
              <a:t>[Title]</a:t>
            </a:r>
          </a:p>
        </p:txBody>
      </p:sp>
      <p:sp>
        <p:nvSpPr>
          <p:cNvPr id="3" name="Placeholder 2 (JU-Free)"/>
          <p:cNvSpPr>
            <a:spLocks noGrp="1"/>
          </p:cNvSpPr>
          <p:nvPr>
            <p:ph type="body" idx="1"/>
          </p:nvPr>
        </p:nvSpPr>
        <p:spPr bwMode="gray">
          <a:xfrm>
            <a:off x="217080" y="2350276"/>
            <a:ext cx="8710181" cy="2010358"/>
          </a:xfrm>
          <a:prstGeom prst="rect">
            <a:avLst/>
          </a:prstGeom>
        </p:spPr>
        <p:txBody>
          <a:bodyPr vert="horz" lIns="0" tIns="0" rIns="0" bIns="0" rtlCol="0">
            <a:noAutofit/>
          </a:bodyPr>
          <a:lstStyle/>
          <a:p>
            <a:pPr lvl="0"/>
            <a:r>
              <a:rPr lang="en-GB" noProof="1"/>
              <a:t>JU-LEVEL1=Standard</a:t>
            </a:r>
          </a:p>
          <a:p>
            <a:pPr lvl="1"/>
            <a:r>
              <a:rPr lang="en-GB" noProof="1"/>
              <a:t>JU-LEVEL2=List 2nd level</a:t>
            </a:r>
          </a:p>
          <a:p>
            <a:pPr lvl="2"/>
            <a:r>
              <a:rPr lang="en-GB" noProof="1"/>
              <a:t>JU-LEVEL3=List 3rd level</a:t>
            </a:r>
          </a:p>
          <a:p>
            <a:pPr lvl="3"/>
            <a:r>
              <a:rPr lang="en-GB" noProof="1"/>
              <a:t>JU-LEVEL4=Heading</a:t>
            </a:r>
          </a:p>
          <a:p>
            <a:pPr lvl="4"/>
            <a:r>
              <a:rPr lang="en-GB" noProof="1"/>
              <a:t>JU-LEVEL5=Plain text</a:t>
            </a:r>
          </a:p>
          <a:p>
            <a:pPr lvl="5"/>
            <a:r>
              <a:rPr lang="en-GB" noProof="1"/>
              <a:t>JU-LEVEL6=Indent 1st level</a:t>
            </a:r>
          </a:p>
          <a:p>
            <a:pPr lvl="6"/>
            <a:r>
              <a:rPr lang="en-GB" noProof="1"/>
              <a:t>JU-LEVEL7=Indent 2nd level</a:t>
            </a:r>
          </a:p>
          <a:p>
            <a:pPr lvl="7"/>
            <a:r>
              <a:rPr lang="en-GB" noProof="1"/>
              <a:t>JU-LEVEL8=Indent 3rd level</a:t>
            </a:r>
          </a:p>
          <a:p>
            <a:pPr lvl="8"/>
            <a:r>
              <a:rPr lang="en-GB" noProof="1"/>
              <a:t>JU-LEVEL9=Ninth level</a:t>
            </a:r>
          </a:p>
        </p:txBody>
      </p:sp>
      <p:sp>
        <p:nvSpPr>
          <p:cNvPr id="5" name="Frame footer 4  "/>
          <p:cNvSpPr>
            <a:spLocks noGrp="1"/>
          </p:cNvSpPr>
          <p:nvPr>
            <p:ph type="ftr" sz="quarter" idx="3"/>
          </p:nvPr>
        </p:nvSpPr>
        <p:spPr bwMode="gray">
          <a:xfrm>
            <a:off x="539280" y="4829760"/>
            <a:ext cx="4570560" cy="162360"/>
          </a:xfrm>
          <a:prstGeom prst="rect">
            <a:avLst/>
          </a:prstGeom>
        </p:spPr>
        <p:txBody>
          <a:bodyPr vert="horz" lIns="0" tIns="0" rIns="0" bIns="0" rtlCol="0" anchor="t">
            <a:noAutofit/>
          </a:bodyPr>
          <a:lstStyle>
            <a:lvl1pPr algn="r">
              <a:defRPr sz="800" b="1">
                <a:solidFill>
                  <a:schemeClr val="tx1"/>
                </a:solidFill>
                <a:latin typeface="+mn-lt"/>
              </a:defRPr>
            </a:lvl1pPr>
          </a:lstStyle>
          <a:p>
            <a:pPr algn="l"/>
            <a:r>
              <a:rPr lang="en-GB" noProof="1"/>
              <a:t>Author | GBU | Division | Department | Confidentiality | © Worldline</a:t>
            </a:r>
          </a:p>
        </p:txBody>
      </p:sp>
      <p:sp>
        <p:nvSpPr>
          <p:cNvPr id="6" name="Frame slide number 5  "/>
          <p:cNvSpPr>
            <a:spLocks noGrp="1"/>
          </p:cNvSpPr>
          <p:nvPr>
            <p:ph type="sldNum" sz="quarter" idx="4"/>
          </p:nvPr>
        </p:nvSpPr>
        <p:spPr bwMode="gray">
          <a:xfrm>
            <a:off x="322200" y="4827960"/>
            <a:ext cx="214920" cy="162360"/>
          </a:xfrm>
          <a:prstGeom prst="rect">
            <a:avLst/>
          </a:prstGeom>
        </p:spPr>
        <p:txBody>
          <a:bodyPr vert="horz" lIns="0" tIns="0" rIns="0" bIns="0" rtlCol="0" anchor="t">
            <a:noAutofit/>
          </a:bodyPr>
          <a:lstStyle>
            <a:lvl1pPr algn="l">
              <a:defRPr sz="800" b="1">
                <a:solidFill>
                  <a:schemeClr val="tx1"/>
                </a:solidFill>
                <a:latin typeface="+mn-lt"/>
              </a:defRPr>
            </a:lvl1pPr>
          </a:lstStyle>
          <a:p>
            <a:fld id="{1336C48C-F87C-4E4B-81EF-5027B17D1F61}" type="slidenum">
              <a:rPr lang="en-GB" noProof="1" smtClean="0"/>
              <a:pPr/>
              <a:t>‹N°›</a:t>
            </a:fld>
            <a:endParaRPr lang="en-GB" noProof="1"/>
          </a:p>
        </p:txBody>
      </p:sp>
      <p:sp>
        <p:nvSpPr>
          <p:cNvPr id="8" name="Frame textbox 7  ">
            <a:extLst>
              <a:ext uri="{FF2B5EF4-FFF2-40B4-BE49-F238E27FC236}">
                <a16:creationId xmlns:a16="http://schemas.microsoft.com/office/drawing/2014/main" xmlns="" id="{C06B59BA-F6DF-46AC-879C-E495191C3BA7}"/>
              </a:ext>
            </a:extLst>
          </p:cNvPr>
          <p:cNvSpPr txBox="1">
            <a:spLocks/>
          </p:cNvSpPr>
          <p:nvPr/>
        </p:nvSpPr>
        <p:spPr>
          <a:xfrm>
            <a:off x="450093" y="4828743"/>
            <a:ext cx="65676" cy="123111"/>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i="0" baseline="0" noProof="1">
                <a:latin typeface="Arial" panose="020B0604020202020204" pitchFamily="34" charset="0"/>
              </a:rPr>
              <a:t>|</a:t>
            </a:r>
            <a:endParaRPr lang="nl-NL" sz="800" b="1" i="0" baseline="0" dirty="0">
              <a:latin typeface="Arial" panose="020B0604020202020204" pitchFamily="34" charset="0"/>
            </a:endParaRPr>
          </a:p>
        </p:txBody>
      </p:sp>
      <p:sp>
        <p:nvSpPr>
          <p:cNvPr id="7" name="LS_equensWorldline  (JU-Free) " hidden="1">
            <a:extLst>
              <a:ext uri="{FF2B5EF4-FFF2-40B4-BE49-F238E27FC236}">
                <a16:creationId xmlns:a16="http://schemas.microsoft.com/office/drawing/2014/main" xmlns="" id="{8EBC1791-1AF6-4476-A2C3-49B8C44A25E8}"/>
              </a:ext>
            </a:extLst>
          </p:cNvPr>
          <p:cNvSpPr>
            <a:spLocks/>
          </p:cNvSpPr>
          <p:nvPr/>
        </p:nvSpPr>
        <p:spPr bwMode="auto">
          <a:xfrm>
            <a:off x="6631782" y="4704840"/>
            <a:ext cx="2296716" cy="267891"/>
          </a:xfrm>
          <a:custGeom>
            <a:avLst/>
            <a:gdLst>
              <a:gd name="T0" fmla="*/ 625 w 9643"/>
              <a:gd name="T1" fmla="*/ 744 h 1128"/>
              <a:gd name="T2" fmla="*/ 652 w 9643"/>
              <a:gd name="T3" fmla="*/ 572 h 1128"/>
              <a:gd name="T4" fmla="*/ 201 w 9643"/>
              <a:gd name="T5" fmla="*/ 518 h 1128"/>
              <a:gd name="T6" fmla="*/ 989 w 9643"/>
              <a:gd name="T7" fmla="*/ 244 h 1128"/>
              <a:gd name="T8" fmla="*/ 1091 w 9643"/>
              <a:gd name="T9" fmla="*/ 1028 h 1128"/>
              <a:gd name="T10" fmla="*/ 1374 w 9643"/>
              <a:gd name="T11" fmla="*/ 997 h 1128"/>
              <a:gd name="T12" fmla="*/ 1180 w 9643"/>
              <a:gd name="T13" fmla="*/ 396 h 1128"/>
              <a:gd name="T14" fmla="*/ 9047 w 9643"/>
              <a:gd name="T15" fmla="*/ 794 h 1128"/>
              <a:gd name="T16" fmla="*/ 8458 w 9643"/>
              <a:gd name="T17" fmla="*/ 324 h 1128"/>
              <a:gd name="T18" fmla="*/ 8162 w 9643"/>
              <a:gd name="T19" fmla="*/ 804 h 1128"/>
              <a:gd name="T20" fmla="*/ 7927 w 9643"/>
              <a:gd name="T21" fmla="*/ 532 h 1128"/>
              <a:gd name="T22" fmla="*/ 7750 w 9643"/>
              <a:gd name="T23" fmla="*/ 722 h 1128"/>
              <a:gd name="T24" fmla="*/ 7570 w 9643"/>
              <a:gd name="T25" fmla="*/ 721 h 1128"/>
              <a:gd name="T26" fmla="*/ 8062 w 9643"/>
              <a:gd name="T27" fmla="*/ 927 h 1128"/>
              <a:gd name="T28" fmla="*/ 8101 w 9643"/>
              <a:gd name="T29" fmla="*/ 929 h 1128"/>
              <a:gd name="T30" fmla="*/ 8461 w 9643"/>
              <a:gd name="T31" fmla="*/ 421 h 1128"/>
              <a:gd name="T32" fmla="*/ 8703 w 9643"/>
              <a:gd name="T33" fmla="*/ 744 h 1128"/>
              <a:gd name="T34" fmla="*/ 9616 w 9643"/>
              <a:gd name="T35" fmla="*/ 743 h 1128"/>
              <a:gd name="T36" fmla="*/ 9643 w 9643"/>
              <a:gd name="T37" fmla="*/ 573 h 1128"/>
              <a:gd name="T38" fmla="*/ 6409 w 9643"/>
              <a:gd name="T39" fmla="*/ 248 h 1128"/>
              <a:gd name="T40" fmla="*/ 6219 w 9643"/>
              <a:gd name="T41" fmla="*/ 913 h 1128"/>
              <a:gd name="T42" fmla="*/ 6409 w 9643"/>
              <a:gd name="T43" fmla="*/ 248 h 1128"/>
              <a:gd name="T44" fmla="*/ 7908 w 9643"/>
              <a:gd name="T45" fmla="*/ 125 h 1128"/>
              <a:gd name="T46" fmla="*/ 5741 w 9643"/>
              <a:gd name="T47" fmla="*/ 766 h 1128"/>
              <a:gd name="T48" fmla="*/ 5273 w 9643"/>
              <a:gd name="T49" fmla="*/ 589 h 1128"/>
              <a:gd name="T50" fmla="*/ 5674 w 9643"/>
              <a:gd name="T51" fmla="*/ 451 h 1128"/>
              <a:gd name="T52" fmla="*/ 3803 w 9643"/>
              <a:gd name="T53" fmla="*/ 929 h 1128"/>
              <a:gd name="T54" fmla="*/ 3921 w 9643"/>
              <a:gd name="T55" fmla="*/ 741 h 1128"/>
              <a:gd name="T56" fmla="*/ 4081 w 9643"/>
              <a:gd name="T57" fmla="*/ 424 h 1128"/>
              <a:gd name="T58" fmla="*/ 4105 w 9643"/>
              <a:gd name="T59" fmla="*/ 713 h 1128"/>
              <a:gd name="T60" fmla="*/ 4696 w 9643"/>
              <a:gd name="T61" fmla="*/ 353 h 1128"/>
              <a:gd name="T62" fmla="*/ 4045 w 9643"/>
              <a:gd name="T63" fmla="*/ 114 h 1128"/>
              <a:gd name="T64" fmla="*/ 4457 w 9643"/>
              <a:gd name="T65" fmla="*/ 690 h 1128"/>
              <a:gd name="T66" fmla="*/ 4985 w 9643"/>
              <a:gd name="T67" fmla="*/ 690 h 1128"/>
              <a:gd name="T68" fmla="*/ 5363 w 9643"/>
              <a:gd name="T69" fmla="*/ 0 h 1128"/>
              <a:gd name="T70" fmla="*/ 2172 w 9643"/>
              <a:gd name="T71" fmla="*/ 592 h 1128"/>
              <a:gd name="T72" fmla="*/ 2062 w 9643"/>
              <a:gd name="T73" fmla="*/ 264 h 1128"/>
              <a:gd name="T74" fmla="*/ 1638 w 9643"/>
              <a:gd name="T75" fmla="*/ 627 h 1128"/>
              <a:gd name="T76" fmla="*/ 1643 w 9643"/>
              <a:gd name="T77" fmla="*/ 931 h 1128"/>
              <a:gd name="T78" fmla="*/ 2056 w 9643"/>
              <a:gd name="T79" fmla="*/ 930 h 1128"/>
              <a:gd name="T80" fmla="*/ 2735 w 9643"/>
              <a:gd name="T81" fmla="*/ 743 h 1128"/>
              <a:gd name="T82" fmla="*/ 2509 w 9643"/>
              <a:gd name="T83" fmla="*/ 247 h 1128"/>
              <a:gd name="T84" fmla="*/ 7385 w 9643"/>
              <a:gd name="T85" fmla="*/ 45 h 1128"/>
              <a:gd name="T86" fmla="*/ 6846 w 9643"/>
              <a:gd name="T87" fmla="*/ 797 h 1128"/>
              <a:gd name="T88" fmla="*/ 6691 w 9643"/>
              <a:gd name="T89" fmla="*/ 149 h 1128"/>
              <a:gd name="T90" fmla="*/ 6511 w 9643"/>
              <a:gd name="T91" fmla="*/ 744 h 1128"/>
              <a:gd name="T92" fmla="*/ 7339 w 9643"/>
              <a:gd name="T93" fmla="*/ 913 h 1128"/>
              <a:gd name="T94" fmla="*/ 7135 w 9643"/>
              <a:gd name="T95" fmla="*/ 801 h 1128"/>
              <a:gd name="T96" fmla="*/ 3492 w 9643"/>
              <a:gd name="T97" fmla="*/ 426 h 1128"/>
              <a:gd name="T98" fmla="*/ 3069 w 9643"/>
              <a:gd name="T99" fmla="*/ 420 h 1128"/>
              <a:gd name="T100" fmla="*/ 3066 w 9643"/>
              <a:gd name="T101" fmla="*/ 323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43" h="1128">
                <a:moveTo>
                  <a:pt x="339" y="244"/>
                </a:moveTo>
                <a:cubicBezTo>
                  <a:pt x="146" y="244"/>
                  <a:pt x="0" y="377"/>
                  <a:pt x="0" y="591"/>
                </a:cubicBezTo>
                <a:cubicBezTo>
                  <a:pt x="0" y="801"/>
                  <a:pt x="125" y="931"/>
                  <a:pt x="352" y="931"/>
                </a:cubicBezTo>
                <a:cubicBezTo>
                  <a:pt x="492" y="931"/>
                  <a:pt x="570" y="896"/>
                  <a:pt x="625" y="866"/>
                </a:cubicBezTo>
                <a:cubicBezTo>
                  <a:pt x="625" y="744"/>
                  <a:pt x="625" y="744"/>
                  <a:pt x="625" y="744"/>
                </a:cubicBezTo>
                <a:cubicBezTo>
                  <a:pt x="566" y="744"/>
                  <a:pt x="566" y="744"/>
                  <a:pt x="566" y="744"/>
                </a:cubicBezTo>
                <a:cubicBezTo>
                  <a:pt x="521" y="776"/>
                  <a:pt x="460" y="800"/>
                  <a:pt x="382" y="800"/>
                </a:cubicBezTo>
                <a:cubicBezTo>
                  <a:pt x="274" y="800"/>
                  <a:pt x="208" y="763"/>
                  <a:pt x="199" y="629"/>
                </a:cubicBezTo>
                <a:cubicBezTo>
                  <a:pt x="649" y="629"/>
                  <a:pt x="649" y="629"/>
                  <a:pt x="649" y="629"/>
                </a:cubicBezTo>
                <a:cubicBezTo>
                  <a:pt x="649" y="623"/>
                  <a:pt x="652" y="595"/>
                  <a:pt x="652" y="572"/>
                </a:cubicBezTo>
                <a:cubicBezTo>
                  <a:pt x="652" y="352"/>
                  <a:pt x="543" y="244"/>
                  <a:pt x="339" y="244"/>
                </a:cubicBezTo>
                <a:close/>
                <a:moveTo>
                  <a:pt x="201" y="518"/>
                </a:moveTo>
                <a:cubicBezTo>
                  <a:pt x="216" y="393"/>
                  <a:pt x="272" y="361"/>
                  <a:pt x="339" y="361"/>
                </a:cubicBezTo>
                <a:cubicBezTo>
                  <a:pt x="415" y="361"/>
                  <a:pt x="457" y="399"/>
                  <a:pt x="461" y="518"/>
                </a:cubicBezTo>
                <a:lnTo>
                  <a:pt x="201" y="518"/>
                </a:lnTo>
                <a:close/>
                <a:moveTo>
                  <a:pt x="1374" y="997"/>
                </a:moveTo>
                <a:cubicBezTo>
                  <a:pt x="1374" y="264"/>
                  <a:pt x="1374" y="264"/>
                  <a:pt x="1374" y="264"/>
                </a:cubicBezTo>
                <a:cubicBezTo>
                  <a:pt x="1257" y="264"/>
                  <a:pt x="1257" y="264"/>
                  <a:pt x="1257" y="264"/>
                </a:cubicBezTo>
                <a:cubicBezTo>
                  <a:pt x="1237" y="264"/>
                  <a:pt x="1205" y="270"/>
                  <a:pt x="1189" y="327"/>
                </a:cubicBezTo>
                <a:cubicBezTo>
                  <a:pt x="1143" y="276"/>
                  <a:pt x="1083" y="244"/>
                  <a:pt x="989" y="244"/>
                </a:cubicBezTo>
                <a:cubicBezTo>
                  <a:pt x="854" y="244"/>
                  <a:pt x="695" y="364"/>
                  <a:pt x="695" y="610"/>
                </a:cubicBezTo>
                <a:cubicBezTo>
                  <a:pt x="695" y="861"/>
                  <a:pt x="845" y="929"/>
                  <a:pt x="984" y="929"/>
                </a:cubicBezTo>
                <a:cubicBezTo>
                  <a:pt x="1071" y="929"/>
                  <a:pt x="1135" y="901"/>
                  <a:pt x="1180" y="863"/>
                </a:cubicBezTo>
                <a:cubicBezTo>
                  <a:pt x="1180" y="1028"/>
                  <a:pt x="1180" y="1028"/>
                  <a:pt x="1180" y="1028"/>
                </a:cubicBezTo>
                <a:cubicBezTo>
                  <a:pt x="1091" y="1028"/>
                  <a:pt x="1091" y="1028"/>
                  <a:pt x="1091" y="1028"/>
                </a:cubicBezTo>
                <a:cubicBezTo>
                  <a:pt x="1091" y="1128"/>
                  <a:pt x="1091" y="1128"/>
                  <a:pt x="1091" y="1128"/>
                </a:cubicBezTo>
                <a:cubicBezTo>
                  <a:pt x="1457" y="1128"/>
                  <a:pt x="1457" y="1128"/>
                  <a:pt x="1457" y="1128"/>
                </a:cubicBezTo>
                <a:cubicBezTo>
                  <a:pt x="1457" y="1028"/>
                  <a:pt x="1457" y="1028"/>
                  <a:pt x="1457" y="1028"/>
                </a:cubicBezTo>
                <a:cubicBezTo>
                  <a:pt x="1407" y="1028"/>
                  <a:pt x="1407" y="1028"/>
                  <a:pt x="1407" y="1028"/>
                </a:cubicBezTo>
                <a:cubicBezTo>
                  <a:pt x="1391" y="1028"/>
                  <a:pt x="1374" y="1012"/>
                  <a:pt x="1374" y="997"/>
                </a:cubicBezTo>
                <a:close/>
                <a:moveTo>
                  <a:pt x="1180" y="785"/>
                </a:moveTo>
                <a:cubicBezTo>
                  <a:pt x="1146" y="806"/>
                  <a:pt x="1102" y="819"/>
                  <a:pt x="1049" y="819"/>
                </a:cubicBezTo>
                <a:cubicBezTo>
                  <a:pt x="969" y="819"/>
                  <a:pt x="891" y="786"/>
                  <a:pt x="891" y="607"/>
                </a:cubicBezTo>
                <a:cubicBezTo>
                  <a:pt x="891" y="441"/>
                  <a:pt x="973" y="373"/>
                  <a:pt x="1065" y="373"/>
                </a:cubicBezTo>
                <a:cubicBezTo>
                  <a:pt x="1105" y="373"/>
                  <a:pt x="1147" y="384"/>
                  <a:pt x="1180" y="396"/>
                </a:cubicBezTo>
                <a:lnTo>
                  <a:pt x="1180" y="785"/>
                </a:lnTo>
                <a:close/>
                <a:moveTo>
                  <a:pt x="9643" y="573"/>
                </a:moveTo>
                <a:cubicBezTo>
                  <a:pt x="9643" y="354"/>
                  <a:pt x="9535" y="247"/>
                  <a:pt x="9331" y="247"/>
                </a:cubicBezTo>
                <a:cubicBezTo>
                  <a:pt x="9139" y="247"/>
                  <a:pt x="8994" y="378"/>
                  <a:pt x="8994" y="591"/>
                </a:cubicBezTo>
                <a:cubicBezTo>
                  <a:pt x="8994" y="672"/>
                  <a:pt x="9012" y="740"/>
                  <a:pt x="9047" y="794"/>
                </a:cubicBezTo>
                <a:cubicBezTo>
                  <a:pt x="9023" y="801"/>
                  <a:pt x="8997" y="806"/>
                  <a:pt x="8970" y="806"/>
                </a:cubicBezTo>
                <a:cubicBezTo>
                  <a:pt x="8919" y="806"/>
                  <a:pt x="8891" y="792"/>
                  <a:pt x="8884" y="745"/>
                </a:cubicBezTo>
                <a:cubicBezTo>
                  <a:pt x="8884" y="427"/>
                  <a:pt x="8884" y="427"/>
                  <a:pt x="8884" y="427"/>
                </a:cubicBezTo>
                <a:cubicBezTo>
                  <a:pt x="8884" y="278"/>
                  <a:pt x="8799" y="248"/>
                  <a:pt x="8698" y="248"/>
                </a:cubicBezTo>
                <a:cubicBezTo>
                  <a:pt x="8606" y="248"/>
                  <a:pt x="8523" y="278"/>
                  <a:pt x="8458" y="324"/>
                </a:cubicBezTo>
                <a:cubicBezTo>
                  <a:pt x="8451" y="267"/>
                  <a:pt x="8432" y="264"/>
                  <a:pt x="8399" y="264"/>
                </a:cubicBezTo>
                <a:cubicBezTo>
                  <a:pt x="8279" y="264"/>
                  <a:pt x="8279" y="264"/>
                  <a:pt x="8279" y="264"/>
                </a:cubicBezTo>
                <a:cubicBezTo>
                  <a:pt x="8279" y="790"/>
                  <a:pt x="8279" y="790"/>
                  <a:pt x="8279" y="790"/>
                </a:cubicBezTo>
                <a:cubicBezTo>
                  <a:pt x="8252" y="799"/>
                  <a:pt x="8222" y="806"/>
                  <a:pt x="8191" y="806"/>
                </a:cubicBezTo>
                <a:cubicBezTo>
                  <a:pt x="8180" y="806"/>
                  <a:pt x="8171" y="806"/>
                  <a:pt x="8162" y="804"/>
                </a:cubicBezTo>
                <a:cubicBezTo>
                  <a:pt x="8125" y="798"/>
                  <a:pt x="8106" y="776"/>
                  <a:pt x="8106" y="724"/>
                </a:cubicBezTo>
                <a:cubicBezTo>
                  <a:pt x="8106" y="381"/>
                  <a:pt x="8106" y="381"/>
                  <a:pt x="8106" y="381"/>
                </a:cubicBezTo>
                <a:cubicBezTo>
                  <a:pt x="8106" y="279"/>
                  <a:pt x="8097" y="264"/>
                  <a:pt x="8033" y="264"/>
                </a:cubicBezTo>
                <a:cubicBezTo>
                  <a:pt x="7927" y="264"/>
                  <a:pt x="7927" y="264"/>
                  <a:pt x="7927" y="264"/>
                </a:cubicBezTo>
                <a:cubicBezTo>
                  <a:pt x="7927" y="532"/>
                  <a:pt x="7927" y="532"/>
                  <a:pt x="7927" y="532"/>
                </a:cubicBezTo>
                <a:cubicBezTo>
                  <a:pt x="7927" y="723"/>
                  <a:pt x="7927" y="723"/>
                  <a:pt x="7927" y="723"/>
                </a:cubicBezTo>
                <a:cubicBezTo>
                  <a:pt x="7927" y="726"/>
                  <a:pt x="7927" y="726"/>
                  <a:pt x="7927" y="726"/>
                </a:cubicBezTo>
                <a:cubicBezTo>
                  <a:pt x="7927" y="790"/>
                  <a:pt x="7927" y="790"/>
                  <a:pt x="7927" y="790"/>
                </a:cubicBezTo>
                <a:cubicBezTo>
                  <a:pt x="7899" y="799"/>
                  <a:pt x="7869" y="806"/>
                  <a:pt x="7837" y="806"/>
                </a:cubicBezTo>
                <a:cubicBezTo>
                  <a:pt x="7778" y="806"/>
                  <a:pt x="7750" y="788"/>
                  <a:pt x="7750" y="722"/>
                </a:cubicBezTo>
                <a:cubicBezTo>
                  <a:pt x="7749" y="148"/>
                  <a:pt x="7749" y="148"/>
                  <a:pt x="7749" y="148"/>
                </a:cubicBezTo>
                <a:cubicBezTo>
                  <a:pt x="7749" y="60"/>
                  <a:pt x="7739" y="45"/>
                  <a:pt x="7674" y="45"/>
                </a:cubicBezTo>
                <a:cubicBezTo>
                  <a:pt x="7570" y="45"/>
                  <a:pt x="7570" y="45"/>
                  <a:pt x="7570" y="45"/>
                </a:cubicBezTo>
                <a:cubicBezTo>
                  <a:pt x="7570" y="552"/>
                  <a:pt x="7570" y="552"/>
                  <a:pt x="7570" y="552"/>
                </a:cubicBezTo>
                <a:cubicBezTo>
                  <a:pt x="7570" y="721"/>
                  <a:pt x="7570" y="721"/>
                  <a:pt x="7570" y="721"/>
                </a:cubicBezTo>
                <a:cubicBezTo>
                  <a:pt x="7570" y="744"/>
                  <a:pt x="7570" y="744"/>
                  <a:pt x="7570" y="744"/>
                </a:cubicBezTo>
                <a:cubicBezTo>
                  <a:pt x="7570" y="893"/>
                  <a:pt x="7645" y="929"/>
                  <a:pt x="7745" y="929"/>
                </a:cubicBezTo>
                <a:cubicBezTo>
                  <a:pt x="7825" y="929"/>
                  <a:pt x="7907" y="903"/>
                  <a:pt x="7970" y="866"/>
                </a:cubicBezTo>
                <a:cubicBezTo>
                  <a:pt x="7996" y="893"/>
                  <a:pt x="8007" y="919"/>
                  <a:pt x="8062" y="927"/>
                </a:cubicBezTo>
                <a:cubicBezTo>
                  <a:pt x="8062" y="927"/>
                  <a:pt x="8062" y="927"/>
                  <a:pt x="8062" y="927"/>
                </a:cubicBezTo>
                <a:cubicBezTo>
                  <a:pt x="8070" y="928"/>
                  <a:pt x="8078" y="929"/>
                  <a:pt x="8087" y="929"/>
                </a:cubicBezTo>
                <a:cubicBezTo>
                  <a:pt x="8097" y="929"/>
                  <a:pt x="8097" y="929"/>
                  <a:pt x="8097" y="929"/>
                </a:cubicBezTo>
                <a:cubicBezTo>
                  <a:pt x="8099" y="929"/>
                  <a:pt x="8099" y="929"/>
                  <a:pt x="8099" y="929"/>
                </a:cubicBezTo>
                <a:cubicBezTo>
                  <a:pt x="8099" y="929"/>
                  <a:pt x="8099" y="929"/>
                  <a:pt x="8099" y="929"/>
                </a:cubicBezTo>
                <a:cubicBezTo>
                  <a:pt x="8101" y="929"/>
                  <a:pt x="8101" y="929"/>
                  <a:pt x="8101" y="929"/>
                </a:cubicBezTo>
                <a:cubicBezTo>
                  <a:pt x="8106" y="929"/>
                  <a:pt x="8106" y="929"/>
                  <a:pt x="8106" y="929"/>
                </a:cubicBezTo>
                <a:cubicBezTo>
                  <a:pt x="8166" y="928"/>
                  <a:pt x="8227" y="912"/>
                  <a:pt x="8279" y="888"/>
                </a:cubicBezTo>
                <a:cubicBezTo>
                  <a:pt x="8279" y="913"/>
                  <a:pt x="8279" y="913"/>
                  <a:pt x="8279" y="913"/>
                </a:cubicBezTo>
                <a:cubicBezTo>
                  <a:pt x="8461" y="913"/>
                  <a:pt x="8461" y="913"/>
                  <a:pt x="8461" y="913"/>
                </a:cubicBezTo>
                <a:cubicBezTo>
                  <a:pt x="8461" y="421"/>
                  <a:pt x="8461" y="421"/>
                  <a:pt x="8461" y="421"/>
                </a:cubicBezTo>
                <a:cubicBezTo>
                  <a:pt x="8505" y="406"/>
                  <a:pt x="8559" y="391"/>
                  <a:pt x="8618" y="391"/>
                </a:cubicBezTo>
                <a:cubicBezTo>
                  <a:pt x="8678" y="391"/>
                  <a:pt x="8704" y="410"/>
                  <a:pt x="8704" y="476"/>
                </a:cubicBezTo>
                <a:cubicBezTo>
                  <a:pt x="8704" y="552"/>
                  <a:pt x="8704" y="552"/>
                  <a:pt x="8704" y="552"/>
                </a:cubicBezTo>
                <a:cubicBezTo>
                  <a:pt x="8703" y="552"/>
                  <a:pt x="8703" y="552"/>
                  <a:pt x="8703" y="552"/>
                </a:cubicBezTo>
                <a:cubicBezTo>
                  <a:pt x="8703" y="744"/>
                  <a:pt x="8703" y="744"/>
                  <a:pt x="8703" y="744"/>
                </a:cubicBezTo>
                <a:cubicBezTo>
                  <a:pt x="8703" y="893"/>
                  <a:pt x="8778" y="929"/>
                  <a:pt x="8878" y="929"/>
                </a:cubicBezTo>
                <a:cubicBezTo>
                  <a:pt x="8962" y="929"/>
                  <a:pt x="9047" y="901"/>
                  <a:pt x="9110" y="861"/>
                </a:cubicBezTo>
                <a:cubicBezTo>
                  <a:pt x="9168" y="905"/>
                  <a:pt x="9247" y="929"/>
                  <a:pt x="9345" y="929"/>
                </a:cubicBezTo>
                <a:cubicBezTo>
                  <a:pt x="9483" y="929"/>
                  <a:pt x="9561" y="895"/>
                  <a:pt x="9616" y="865"/>
                </a:cubicBezTo>
                <a:cubicBezTo>
                  <a:pt x="9616" y="743"/>
                  <a:pt x="9616" y="743"/>
                  <a:pt x="9616" y="743"/>
                </a:cubicBezTo>
                <a:cubicBezTo>
                  <a:pt x="9557" y="743"/>
                  <a:pt x="9557" y="743"/>
                  <a:pt x="9557" y="743"/>
                </a:cubicBezTo>
                <a:cubicBezTo>
                  <a:pt x="9512" y="775"/>
                  <a:pt x="9452" y="799"/>
                  <a:pt x="9374" y="799"/>
                </a:cubicBezTo>
                <a:cubicBezTo>
                  <a:pt x="9267" y="799"/>
                  <a:pt x="9201" y="762"/>
                  <a:pt x="9192" y="630"/>
                </a:cubicBezTo>
                <a:cubicBezTo>
                  <a:pt x="9640" y="630"/>
                  <a:pt x="9640" y="630"/>
                  <a:pt x="9640" y="630"/>
                </a:cubicBezTo>
                <a:cubicBezTo>
                  <a:pt x="9640" y="623"/>
                  <a:pt x="9643" y="595"/>
                  <a:pt x="9643" y="573"/>
                </a:cubicBezTo>
                <a:close/>
                <a:moveTo>
                  <a:pt x="9194" y="518"/>
                </a:moveTo>
                <a:cubicBezTo>
                  <a:pt x="9209" y="395"/>
                  <a:pt x="9264" y="363"/>
                  <a:pt x="9331" y="363"/>
                </a:cubicBezTo>
                <a:cubicBezTo>
                  <a:pt x="9407" y="363"/>
                  <a:pt x="9449" y="401"/>
                  <a:pt x="9453" y="518"/>
                </a:cubicBezTo>
                <a:lnTo>
                  <a:pt x="9194" y="518"/>
                </a:lnTo>
                <a:close/>
                <a:moveTo>
                  <a:pt x="6409" y="248"/>
                </a:moveTo>
                <a:cubicBezTo>
                  <a:pt x="6423" y="248"/>
                  <a:pt x="6438" y="250"/>
                  <a:pt x="6451" y="254"/>
                </a:cubicBezTo>
                <a:cubicBezTo>
                  <a:pt x="6451" y="400"/>
                  <a:pt x="6451" y="400"/>
                  <a:pt x="6451" y="400"/>
                </a:cubicBezTo>
                <a:cubicBezTo>
                  <a:pt x="6418" y="400"/>
                  <a:pt x="6418" y="400"/>
                  <a:pt x="6418" y="400"/>
                </a:cubicBezTo>
                <a:cubicBezTo>
                  <a:pt x="6323" y="400"/>
                  <a:pt x="6256" y="420"/>
                  <a:pt x="6219" y="439"/>
                </a:cubicBezTo>
                <a:cubicBezTo>
                  <a:pt x="6219" y="913"/>
                  <a:pt x="6219" y="913"/>
                  <a:pt x="6219" y="913"/>
                </a:cubicBezTo>
                <a:cubicBezTo>
                  <a:pt x="6037" y="913"/>
                  <a:pt x="6037" y="913"/>
                  <a:pt x="6037" y="913"/>
                </a:cubicBezTo>
                <a:cubicBezTo>
                  <a:pt x="6037" y="264"/>
                  <a:pt x="6037" y="264"/>
                  <a:pt x="6037" y="264"/>
                </a:cubicBezTo>
                <a:cubicBezTo>
                  <a:pt x="6157" y="264"/>
                  <a:pt x="6157" y="264"/>
                  <a:pt x="6157" y="264"/>
                </a:cubicBezTo>
                <a:cubicBezTo>
                  <a:pt x="6190" y="264"/>
                  <a:pt x="6210" y="265"/>
                  <a:pt x="6216" y="331"/>
                </a:cubicBezTo>
                <a:cubicBezTo>
                  <a:pt x="6260" y="287"/>
                  <a:pt x="6323" y="248"/>
                  <a:pt x="6409" y="248"/>
                </a:cubicBezTo>
                <a:close/>
                <a:moveTo>
                  <a:pt x="7908" y="125"/>
                </a:moveTo>
                <a:cubicBezTo>
                  <a:pt x="7908" y="70"/>
                  <a:pt x="7955" y="26"/>
                  <a:pt x="8013" y="26"/>
                </a:cubicBezTo>
                <a:cubicBezTo>
                  <a:pt x="8071" y="26"/>
                  <a:pt x="8118" y="70"/>
                  <a:pt x="8118" y="125"/>
                </a:cubicBezTo>
                <a:cubicBezTo>
                  <a:pt x="8118" y="179"/>
                  <a:pt x="8071" y="222"/>
                  <a:pt x="8013" y="222"/>
                </a:cubicBezTo>
                <a:cubicBezTo>
                  <a:pt x="7955" y="222"/>
                  <a:pt x="7908" y="179"/>
                  <a:pt x="7908" y="125"/>
                </a:cubicBezTo>
                <a:close/>
                <a:moveTo>
                  <a:pt x="5768" y="274"/>
                </a:moveTo>
                <a:cubicBezTo>
                  <a:pt x="5725" y="257"/>
                  <a:pt x="5678" y="247"/>
                  <a:pt x="5629" y="247"/>
                </a:cubicBezTo>
                <a:cubicBezTo>
                  <a:pt x="5616" y="247"/>
                  <a:pt x="5604" y="248"/>
                  <a:pt x="5592" y="249"/>
                </a:cubicBezTo>
                <a:cubicBezTo>
                  <a:pt x="5548" y="306"/>
                  <a:pt x="5523" y="375"/>
                  <a:pt x="5523" y="451"/>
                </a:cubicBezTo>
                <a:cubicBezTo>
                  <a:pt x="5523" y="592"/>
                  <a:pt x="5613" y="714"/>
                  <a:pt x="5741" y="766"/>
                </a:cubicBezTo>
                <a:cubicBezTo>
                  <a:pt x="5709" y="787"/>
                  <a:pt x="5670" y="800"/>
                  <a:pt x="5629" y="800"/>
                </a:cubicBezTo>
                <a:cubicBezTo>
                  <a:pt x="5515" y="800"/>
                  <a:pt x="5423" y="705"/>
                  <a:pt x="5423" y="589"/>
                </a:cubicBezTo>
                <a:cubicBezTo>
                  <a:pt x="5423" y="539"/>
                  <a:pt x="5440" y="493"/>
                  <a:pt x="5469" y="457"/>
                </a:cubicBezTo>
                <a:cubicBezTo>
                  <a:pt x="5469" y="403"/>
                  <a:pt x="5489" y="306"/>
                  <a:pt x="5519" y="264"/>
                </a:cubicBezTo>
                <a:cubicBezTo>
                  <a:pt x="5374" y="309"/>
                  <a:pt x="5273" y="440"/>
                  <a:pt x="5273" y="589"/>
                </a:cubicBezTo>
                <a:cubicBezTo>
                  <a:pt x="5273" y="779"/>
                  <a:pt x="5435" y="931"/>
                  <a:pt x="5629" y="931"/>
                </a:cubicBezTo>
                <a:cubicBezTo>
                  <a:pt x="5823" y="931"/>
                  <a:pt x="5986" y="779"/>
                  <a:pt x="5986" y="589"/>
                </a:cubicBezTo>
                <a:cubicBezTo>
                  <a:pt x="5986" y="448"/>
                  <a:pt x="5896" y="326"/>
                  <a:pt x="5768" y="274"/>
                </a:cubicBezTo>
                <a:close/>
                <a:moveTo>
                  <a:pt x="5825" y="654"/>
                </a:moveTo>
                <a:cubicBezTo>
                  <a:pt x="5738" y="629"/>
                  <a:pt x="5674" y="548"/>
                  <a:pt x="5674" y="451"/>
                </a:cubicBezTo>
                <a:cubicBezTo>
                  <a:pt x="5674" y="429"/>
                  <a:pt x="5677" y="407"/>
                  <a:pt x="5684" y="387"/>
                </a:cubicBezTo>
                <a:cubicBezTo>
                  <a:pt x="5771" y="411"/>
                  <a:pt x="5835" y="492"/>
                  <a:pt x="5835" y="589"/>
                </a:cubicBezTo>
                <a:cubicBezTo>
                  <a:pt x="5835" y="612"/>
                  <a:pt x="5831" y="633"/>
                  <a:pt x="5825" y="654"/>
                </a:cubicBezTo>
                <a:close/>
                <a:moveTo>
                  <a:pt x="4105" y="713"/>
                </a:moveTo>
                <a:cubicBezTo>
                  <a:pt x="4105" y="844"/>
                  <a:pt x="4014" y="929"/>
                  <a:pt x="3803" y="929"/>
                </a:cubicBezTo>
                <a:cubicBezTo>
                  <a:pt x="3677" y="929"/>
                  <a:pt x="3608" y="911"/>
                  <a:pt x="3551" y="894"/>
                </a:cubicBezTo>
                <a:cubicBezTo>
                  <a:pt x="3551" y="744"/>
                  <a:pt x="3551" y="744"/>
                  <a:pt x="3551" y="744"/>
                </a:cubicBezTo>
                <a:cubicBezTo>
                  <a:pt x="3663" y="744"/>
                  <a:pt x="3663" y="744"/>
                  <a:pt x="3663" y="744"/>
                </a:cubicBezTo>
                <a:cubicBezTo>
                  <a:pt x="3678" y="791"/>
                  <a:pt x="3741" y="820"/>
                  <a:pt x="3802" y="820"/>
                </a:cubicBezTo>
                <a:cubicBezTo>
                  <a:pt x="3876" y="820"/>
                  <a:pt x="3921" y="790"/>
                  <a:pt x="3921" y="741"/>
                </a:cubicBezTo>
                <a:cubicBezTo>
                  <a:pt x="3921" y="692"/>
                  <a:pt x="3891" y="671"/>
                  <a:pt x="3779" y="656"/>
                </a:cubicBezTo>
                <a:cubicBezTo>
                  <a:pt x="3629" y="636"/>
                  <a:pt x="3559" y="586"/>
                  <a:pt x="3559" y="455"/>
                </a:cubicBezTo>
                <a:cubicBezTo>
                  <a:pt x="3559" y="323"/>
                  <a:pt x="3665" y="247"/>
                  <a:pt x="3843" y="247"/>
                </a:cubicBezTo>
                <a:cubicBezTo>
                  <a:pt x="3952" y="247"/>
                  <a:pt x="4026" y="258"/>
                  <a:pt x="4081" y="276"/>
                </a:cubicBezTo>
                <a:cubicBezTo>
                  <a:pt x="4081" y="424"/>
                  <a:pt x="4081" y="424"/>
                  <a:pt x="4081" y="424"/>
                </a:cubicBezTo>
                <a:cubicBezTo>
                  <a:pt x="3974" y="424"/>
                  <a:pt x="3974" y="424"/>
                  <a:pt x="3974" y="424"/>
                </a:cubicBezTo>
                <a:cubicBezTo>
                  <a:pt x="3952" y="384"/>
                  <a:pt x="3909" y="359"/>
                  <a:pt x="3836" y="359"/>
                </a:cubicBezTo>
                <a:cubicBezTo>
                  <a:pt x="3765" y="359"/>
                  <a:pt x="3725" y="387"/>
                  <a:pt x="3725" y="429"/>
                </a:cubicBezTo>
                <a:cubicBezTo>
                  <a:pt x="3725" y="469"/>
                  <a:pt x="3750" y="493"/>
                  <a:pt x="3868" y="510"/>
                </a:cubicBezTo>
                <a:cubicBezTo>
                  <a:pt x="4036" y="534"/>
                  <a:pt x="4105" y="579"/>
                  <a:pt x="4105" y="713"/>
                </a:cubicBezTo>
                <a:close/>
                <a:moveTo>
                  <a:pt x="5291" y="155"/>
                </a:moveTo>
                <a:cubicBezTo>
                  <a:pt x="5082" y="930"/>
                  <a:pt x="5082" y="930"/>
                  <a:pt x="5082" y="930"/>
                </a:cubicBezTo>
                <a:cubicBezTo>
                  <a:pt x="4848" y="930"/>
                  <a:pt x="4848" y="930"/>
                  <a:pt x="4848" y="930"/>
                </a:cubicBezTo>
                <a:cubicBezTo>
                  <a:pt x="4699" y="353"/>
                  <a:pt x="4699" y="353"/>
                  <a:pt x="4699" y="353"/>
                </a:cubicBezTo>
                <a:cubicBezTo>
                  <a:pt x="4696" y="353"/>
                  <a:pt x="4696" y="353"/>
                  <a:pt x="4696" y="353"/>
                </a:cubicBezTo>
                <a:cubicBezTo>
                  <a:pt x="4546" y="930"/>
                  <a:pt x="4546" y="930"/>
                  <a:pt x="4546" y="930"/>
                </a:cubicBezTo>
                <a:cubicBezTo>
                  <a:pt x="4312" y="930"/>
                  <a:pt x="4312" y="930"/>
                  <a:pt x="4312" y="930"/>
                </a:cubicBezTo>
                <a:cubicBezTo>
                  <a:pt x="4113" y="150"/>
                  <a:pt x="4113" y="150"/>
                  <a:pt x="4113" y="150"/>
                </a:cubicBezTo>
                <a:cubicBezTo>
                  <a:pt x="4105" y="130"/>
                  <a:pt x="4088" y="114"/>
                  <a:pt x="4068" y="114"/>
                </a:cubicBezTo>
                <a:cubicBezTo>
                  <a:pt x="4045" y="114"/>
                  <a:pt x="4045" y="114"/>
                  <a:pt x="4045" y="114"/>
                </a:cubicBezTo>
                <a:cubicBezTo>
                  <a:pt x="4045" y="0"/>
                  <a:pt x="4045" y="0"/>
                  <a:pt x="4045" y="0"/>
                </a:cubicBezTo>
                <a:cubicBezTo>
                  <a:pt x="4437" y="0"/>
                  <a:pt x="4437" y="0"/>
                  <a:pt x="4437" y="0"/>
                </a:cubicBezTo>
                <a:cubicBezTo>
                  <a:pt x="4437" y="114"/>
                  <a:pt x="4437" y="114"/>
                  <a:pt x="4437" y="114"/>
                </a:cubicBezTo>
                <a:cubicBezTo>
                  <a:pt x="4322" y="114"/>
                  <a:pt x="4322" y="114"/>
                  <a:pt x="4322" y="114"/>
                </a:cubicBezTo>
                <a:cubicBezTo>
                  <a:pt x="4457" y="690"/>
                  <a:pt x="4457" y="690"/>
                  <a:pt x="4457" y="690"/>
                </a:cubicBezTo>
                <a:cubicBezTo>
                  <a:pt x="4460" y="690"/>
                  <a:pt x="4460" y="690"/>
                  <a:pt x="4460" y="690"/>
                </a:cubicBezTo>
                <a:cubicBezTo>
                  <a:pt x="4640" y="0"/>
                  <a:pt x="4640" y="0"/>
                  <a:pt x="4640" y="0"/>
                </a:cubicBezTo>
                <a:cubicBezTo>
                  <a:pt x="4804" y="0"/>
                  <a:pt x="4804" y="0"/>
                  <a:pt x="4804" y="0"/>
                </a:cubicBezTo>
                <a:cubicBezTo>
                  <a:pt x="4982" y="690"/>
                  <a:pt x="4982" y="690"/>
                  <a:pt x="4982" y="690"/>
                </a:cubicBezTo>
                <a:cubicBezTo>
                  <a:pt x="4985" y="690"/>
                  <a:pt x="4985" y="690"/>
                  <a:pt x="4985" y="690"/>
                </a:cubicBezTo>
                <a:cubicBezTo>
                  <a:pt x="5107" y="204"/>
                  <a:pt x="5107" y="204"/>
                  <a:pt x="5107" y="204"/>
                </a:cubicBezTo>
                <a:cubicBezTo>
                  <a:pt x="5128" y="146"/>
                  <a:pt x="5114" y="114"/>
                  <a:pt x="5060" y="114"/>
                </a:cubicBezTo>
                <a:cubicBezTo>
                  <a:pt x="5009" y="114"/>
                  <a:pt x="5009" y="114"/>
                  <a:pt x="5009" y="114"/>
                </a:cubicBezTo>
                <a:cubicBezTo>
                  <a:pt x="5009" y="0"/>
                  <a:pt x="5009" y="0"/>
                  <a:pt x="5009" y="0"/>
                </a:cubicBezTo>
                <a:cubicBezTo>
                  <a:pt x="5363" y="0"/>
                  <a:pt x="5363" y="0"/>
                  <a:pt x="5363" y="0"/>
                </a:cubicBezTo>
                <a:cubicBezTo>
                  <a:pt x="5363" y="114"/>
                  <a:pt x="5363" y="114"/>
                  <a:pt x="5363" y="114"/>
                </a:cubicBezTo>
                <a:cubicBezTo>
                  <a:pt x="5343" y="114"/>
                  <a:pt x="5343" y="114"/>
                  <a:pt x="5343" y="114"/>
                </a:cubicBezTo>
                <a:cubicBezTo>
                  <a:pt x="5320" y="114"/>
                  <a:pt x="5299" y="131"/>
                  <a:pt x="5291" y="155"/>
                </a:cubicBezTo>
                <a:close/>
                <a:moveTo>
                  <a:pt x="2509" y="247"/>
                </a:moveTo>
                <a:cubicBezTo>
                  <a:pt x="2317" y="247"/>
                  <a:pt x="2172" y="378"/>
                  <a:pt x="2172" y="592"/>
                </a:cubicBezTo>
                <a:cubicBezTo>
                  <a:pt x="2172" y="672"/>
                  <a:pt x="2190" y="740"/>
                  <a:pt x="2225" y="794"/>
                </a:cubicBezTo>
                <a:cubicBezTo>
                  <a:pt x="2201" y="801"/>
                  <a:pt x="2175" y="806"/>
                  <a:pt x="2148" y="806"/>
                </a:cubicBezTo>
                <a:cubicBezTo>
                  <a:pt x="2097" y="806"/>
                  <a:pt x="2068" y="792"/>
                  <a:pt x="2062" y="745"/>
                </a:cubicBezTo>
                <a:cubicBezTo>
                  <a:pt x="2062" y="702"/>
                  <a:pt x="2062" y="702"/>
                  <a:pt x="2062" y="702"/>
                </a:cubicBezTo>
                <a:cubicBezTo>
                  <a:pt x="2062" y="264"/>
                  <a:pt x="2062" y="264"/>
                  <a:pt x="2062" y="264"/>
                </a:cubicBezTo>
                <a:cubicBezTo>
                  <a:pt x="1880" y="264"/>
                  <a:pt x="1880" y="264"/>
                  <a:pt x="1880" y="264"/>
                </a:cubicBezTo>
                <a:cubicBezTo>
                  <a:pt x="1880" y="757"/>
                  <a:pt x="1880" y="757"/>
                  <a:pt x="1880" y="757"/>
                </a:cubicBezTo>
                <a:cubicBezTo>
                  <a:pt x="1837" y="773"/>
                  <a:pt x="1783" y="788"/>
                  <a:pt x="1723" y="788"/>
                </a:cubicBezTo>
                <a:cubicBezTo>
                  <a:pt x="1664" y="788"/>
                  <a:pt x="1638" y="768"/>
                  <a:pt x="1638" y="703"/>
                </a:cubicBezTo>
                <a:cubicBezTo>
                  <a:pt x="1638" y="627"/>
                  <a:pt x="1638" y="627"/>
                  <a:pt x="1638" y="627"/>
                </a:cubicBezTo>
                <a:cubicBezTo>
                  <a:pt x="1638" y="627"/>
                  <a:pt x="1638" y="627"/>
                  <a:pt x="1638" y="627"/>
                </a:cubicBezTo>
                <a:cubicBezTo>
                  <a:pt x="1638" y="264"/>
                  <a:pt x="1638" y="264"/>
                  <a:pt x="1638" y="264"/>
                </a:cubicBezTo>
                <a:cubicBezTo>
                  <a:pt x="1457" y="264"/>
                  <a:pt x="1457" y="264"/>
                  <a:pt x="1457" y="264"/>
                </a:cubicBezTo>
                <a:cubicBezTo>
                  <a:pt x="1457" y="752"/>
                  <a:pt x="1457" y="752"/>
                  <a:pt x="1457" y="752"/>
                </a:cubicBezTo>
                <a:cubicBezTo>
                  <a:pt x="1457" y="901"/>
                  <a:pt x="1543" y="931"/>
                  <a:pt x="1643" y="931"/>
                </a:cubicBezTo>
                <a:cubicBezTo>
                  <a:pt x="1724" y="931"/>
                  <a:pt x="1797" y="907"/>
                  <a:pt x="1857" y="871"/>
                </a:cubicBezTo>
                <a:cubicBezTo>
                  <a:pt x="1857" y="871"/>
                  <a:pt x="1857" y="871"/>
                  <a:pt x="1857" y="871"/>
                </a:cubicBezTo>
                <a:cubicBezTo>
                  <a:pt x="1857" y="871"/>
                  <a:pt x="1867" y="865"/>
                  <a:pt x="1898" y="845"/>
                </a:cubicBezTo>
                <a:cubicBezTo>
                  <a:pt x="1898" y="845"/>
                  <a:pt x="1898" y="845"/>
                  <a:pt x="1898" y="845"/>
                </a:cubicBezTo>
                <a:cubicBezTo>
                  <a:pt x="1926" y="910"/>
                  <a:pt x="1984" y="930"/>
                  <a:pt x="2056" y="930"/>
                </a:cubicBezTo>
                <a:cubicBezTo>
                  <a:pt x="2139" y="930"/>
                  <a:pt x="2225" y="901"/>
                  <a:pt x="2288" y="861"/>
                </a:cubicBezTo>
                <a:cubicBezTo>
                  <a:pt x="2346" y="906"/>
                  <a:pt x="2425" y="930"/>
                  <a:pt x="2523" y="930"/>
                </a:cubicBezTo>
                <a:cubicBezTo>
                  <a:pt x="2661" y="930"/>
                  <a:pt x="2739" y="895"/>
                  <a:pt x="2794" y="865"/>
                </a:cubicBezTo>
                <a:cubicBezTo>
                  <a:pt x="2794" y="743"/>
                  <a:pt x="2794" y="743"/>
                  <a:pt x="2794" y="743"/>
                </a:cubicBezTo>
                <a:cubicBezTo>
                  <a:pt x="2735" y="743"/>
                  <a:pt x="2735" y="743"/>
                  <a:pt x="2735" y="743"/>
                </a:cubicBezTo>
                <a:cubicBezTo>
                  <a:pt x="2690" y="775"/>
                  <a:pt x="2630" y="799"/>
                  <a:pt x="2551" y="799"/>
                </a:cubicBezTo>
                <a:cubicBezTo>
                  <a:pt x="2445" y="799"/>
                  <a:pt x="2379" y="762"/>
                  <a:pt x="2369" y="630"/>
                </a:cubicBezTo>
                <a:cubicBezTo>
                  <a:pt x="2818" y="630"/>
                  <a:pt x="2818" y="630"/>
                  <a:pt x="2818" y="630"/>
                </a:cubicBezTo>
                <a:cubicBezTo>
                  <a:pt x="2818" y="624"/>
                  <a:pt x="2821" y="596"/>
                  <a:pt x="2821" y="573"/>
                </a:cubicBezTo>
                <a:cubicBezTo>
                  <a:pt x="2821" y="354"/>
                  <a:pt x="2712" y="247"/>
                  <a:pt x="2509" y="247"/>
                </a:cubicBezTo>
                <a:close/>
                <a:moveTo>
                  <a:pt x="2372" y="518"/>
                </a:moveTo>
                <a:cubicBezTo>
                  <a:pt x="2387" y="395"/>
                  <a:pt x="2442" y="363"/>
                  <a:pt x="2509" y="363"/>
                </a:cubicBezTo>
                <a:cubicBezTo>
                  <a:pt x="2584" y="363"/>
                  <a:pt x="2627" y="401"/>
                  <a:pt x="2631" y="518"/>
                </a:cubicBezTo>
                <a:lnTo>
                  <a:pt x="2372" y="518"/>
                </a:lnTo>
                <a:close/>
                <a:moveTo>
                  <a:pt x="7385" y="45"/>
                </a:moveTo>
                <a:cubicBezTo>
                  <a:pt x="7280" y="45"/>
                  <a:pt x="7280" y="45"/>
                  <a:pt x="7280" y="45"/>
                </a:cubicBezTo>
                <a:cubicBezTo>
                  <a:pt x="7280" y="301"/>
                  <a:pt x="7280" y="301"/>
                  <a:pt x="7280" y="301"/>
                </a:cubicBezTo>
                <a:cubicBezTo>
                  <a:pt x="7237" y="265"/>
                  <a:pt x="7187" y="248"/>
                  <a:pt x="7098" y="248"/>
                </a:cubicBezTo>
                <a:cubicBezTo>
                  <a:pt x="6950" y="248"/>
                  <a:pt x="6801" y="338"/>
                  <a:pt x="6801" y="599"/>
                </a:cubicBezTo>
                <a:cubicBezTo>
                  <a:pt x="6801" y="680"/>
                  <a:pt x="6818" y="746"/>
                  <a:pt x="6846" y="797"/>
                </a:cubicBezTo>
                <a:cubicBezTo>
                  <a:pt x="6825" y="803"/>
                  <a:pt x="6803" y="807"/>
                  <a:pt x="6780" y="807"/>
                </a:cubicBezTo>
                <a:cubicBezTo>
                  <a:pt x="6720" y="807"/>
                  <a:pt x="6691" y="788"/>
                  <a:pt x="6691" y="722"/>
                </a:cubicBezTo>
                <a:cubicBezTo>
                  <a:pt x="6691" y="552"/>
                  <a:pt x="6691" y="552"/>
                  <a:pt x="6691" y="552"/>
                </a:cubicBezTo>
                <a:cubicBezTo>
                  <a:pt x="6691" y="552"/>
                  <a:pt x="6691" y="552"/>
                  <a:pt x="6691" y="552"/>
                </a:cubicBezTo>
                <a:cubicBezTo>
                  <a:pt x="6691" y="149"/>
                  <a:pt x="6691" y="149"/>
                  <a:pt x="6691" y="149"/>
                </a:cubicBezTo>
                <a:cubicBezTo>
                  <a:pt x="6691" y="60"/>
                  <a:pt x="6680" y="45"/>
                  <a:pt x="6616" y="45"/>
                </a:cubicBezTo>
                <a:cubicBezTo>
                  <a:pt x="6511" y="45"/>
                  <a:pt x="6511" y="45"/>
                  <a:pt x="6511" y="45"/>
                </a:cubicBezTo>
                <a:cubicBezTo>
                  <a:pt x="6511" y="552"/>
                  <a:pt x="6511" y="552"/>
                  <a:pt x="6511" y="552"/>
                </a:cubicBezTo>
                <a:cubicBezTo>
                  <a:pt x="6511" y="724"/>
                  <a:pt x="6511" y="724"/>
                  <a:pt x="6511" y="724"/>
                </a:cubicBezTo>
                <a:cubicBezTo>
                  <a:pt x="6511" y="744"/>
                  <a:pt x="6511" y="744"/>
                  <a:pt x="6511" y="744"/>
                </a:cubicBezTo>
                <a:cubicBezTo>
                  <a:pt x="6511" y="894"/>
                  <a:pt x="6586" y="931"/>
                  <a:pt x="6687" y="931"/>
                </a:cubicBezTo>
                <a:cubicBezTo>
                  <a:pt x="6765" y="931"/>
                  <a:pt x="6844" y="906"/>
                  <a:pt x="6906" y="871"/>
                </a:cubicBezTo>
                <a:cubicBezTo>
                  <a:pt x="6953" y="911"/>
                  <a:pt x="7013" y="931"/>
                  <a:pt x="7080" y="931"/>
                </a:cubicBezTo>
                <a:cubicBezTo>
                  <a:pt x="7171" y="931"/>
                  <a:pt x="7238" y="894"/>
                  <a:pt x="7284" y="846"/>
                </a:cubicBezTo>
                <a:cubicBezTo>
                  <a:pt x="7292" y="908"/>
                  <a:pt x="7309" y="913"/>
                  <a:pt x="7339" y="913"/>
                </a:cubicBezTo>
                <a:cubicBezTo>
                  <a:pt x="7461" y="913"/>
                  <a:pt x="7461" y="913"/>
                  <a:pt x="7461" y="913"/>
                </a:cubicBezTo>
                <a:cubicBezTo>
                  <a:pt x="7461" y="149"/>
                  <a:pt x="7461" y="149"/>
                  <a:pt x="7461" y="149"/>
                </a:cubicBezTo>
                <a:cubicBezTo>
                  <a:pt x="7461" y="61"/>
                  <a:pt x="7450" y="45"/>
                  <a:pt x="7385" y="45"/>
                </a:cubicBezTo>
                <a:close/>
                <a:moveTo>
                  <a:pt x="7280" y="743"/>
                </a:moveTo>
                <a:cubicBezTo>
                  <a:pt x="7231" y="782"/>
                  <a:pt x="7192" y="801"/>
                  <a:pt x="7135" y="801"/>
                </a:cubicBezTo>
                <a:cubicBezTo>
                  <a:pt x="7042" y="801"/>
                  <a:pt x="6997" y="743"/>
                  <a:pt x="6997" y="590"/>
                </a:cubicBezTo>
                <a:cubicBezTo>
                  <a:pt x="6997" y="424"/>
                  <a:pt x="7078" y="386"/>
                  <a:pt x="7158" y="386"/>
                </a:cubicBezTo>
                <a:cubicBezTo>
                  <a:pt x="7211" y="386"/>
                  <a:pt x="7249" y="397"/>
                  <a:pt x="7280" y="419"/>
                </a:cubicBezTo>
                <a:lnTo>
                  <a:pt x="7280" y="743"/>
                </a:lnTo>
                <a:close/>
                <a:moveTo>
                  <a:pt x="3492" y="426"/>
                </a:moveTo>
                <a:cubicBezTo>
                  <a:pt x="3492" y="913"/>
                  <a:pt x="3492" y="913"/>
                  <a:pt x="3492" y="913"/>
                </a:cubicBezTo>
                <a:cubicBezTo>
                  <a:pt x="3311" y="913"/>
                  <a:pt x="3311" y="913"/>
                  <a:pt x="3311" y="913"/>
                </a:cubicBezTo>
                <a:cubicBezTo>
                  <a:pt x="3311" y="475"/>
                  <a:pt x="3311" y="475"/>
                  <a:pt x="3311" y="475"/>
                </a:cubicBezTo>
                <a:cubicBezTo>
                  <a:pt x="3311" y="409"/>
                  <a:pt x="3285" y="390"/>
                  <a:pt x="3226" y="390"/>
                </a:cubicBezTo>
                <a:cubicBezTo>
                  <a:pt x="3166" y="390"/>
                  <a:pt x="3112" y="405"/>
                  <a:pt x="3069" y="420"/>
                </a:cubicBezTo>
                <a:cubicBezTo>
                  <a:pt x="3069" y="913"/>
                  <a:pt x="3069" y="913"/>
                  <a:pt x="3069" y="913"/>
                </a:cubicBezTo>
                <a:cubicBezTo>
                  <a:pt x="2887" y="913"/>
                  <a:pt x="2887" y="913"/>
                  <a:pt x="2887" y="913"/>
                </a:cubicBezTo>
                <a:cubicBezTo>
                  <a:pt x="2887" y="263"/>
                  <a:pt x="2887" y="263"/>
                  <a:pt x="2887" y="263"/>
                </a:cubicBezTo>
                <a:cubicBezTo>
                  <a:pt x="3007" y="263"/>
                  <a:pt x="3007" y="263"/>
                  <a:pt x="3007" y="263"/>
                </a:cubicBezTo>
                <a:cubicBezTo>
                  <a:pt x="3040" y="263"/>
                  <a:pt x="3058" y="266"/>
                  <a:pt x="3066" y="323"/>
                </a:cubicBezTo>
                <a:cubicBezTo>
                  <a:pt x="3131" y="278"/>
                  <a:pt x="3213" y="247"/>
                  <a:pt x="3306" y="247"/>
                </a:cubicBezTo>
                <a:cubicBezTo>
                  <a:pt x="3406" y="247"/>
                  <a:pt x="3492" y="277"/>
                  <a:pt x="3492" y="426"/>
                </a:cubicBezTo>
                <a:close/>
              </a:path>
            </a:pathLst>
          </a:custGeom>
          <a:solidFill>
            <a:srgbClr val="006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013" dirty="0"/>
          </a:p>
        </p:txBody>
      </p:sp>
      <p:sp>
        <p:nvSpPr>
          <p:cNvPr id="9" name="LS_Worldline  (JU-Free) ">
            <a:extLst>
              <a:ext uri="{FF2B5EF4-FFF2-40B4-BE49-F238E27FC236}">
                <a16:creationId xmlns:a16="http://schemas.microsoft.com/office/drawing/2014/main" xmlns="" id="{72E405E9-55D8-45A8-A253-47DDF4F1368A}"/>
              </a:ext>
            </a:extLst>
          </p:cNvPr>
          <p:cNvSpPr txBox="1">
            <a:spLocks noChangeAspect="1"/>
          </p:cNvSpPr>
          <p:nvPr>
            <p:custDataLst>
              <p:custData r:id="rId6"/>
            </p:custDataLst>
          </p:nvPr>
        </p:nvSpPr>
        <p:spPr bwMode="auto">
          <a:xfrm>
            <a:off x="7640637" y="4704024"/>
            <a:ext cx="1285879" cy="224670"/>
          </a:xfrm>
          <a:custGeom>
            <a:avLst/>
            <a:gdLst>
              <a:gd name="T0" fmla="*/ 3107 w 5382"/>
              <a:gd name="T1" fmla="*/ 302 h 939"/>
              <a:gd name="T2" fmla="*/ 2692 w 5382"/>
              <a:gd name="T3" fmla="*/ 799 h 939"/>
              <a:gd name="T4" fmla="*/ 2544 w 5382"/>
              <a:gd name="T5" fmla="*/ 553 h 939"/>
              <a:gd name="T6" fmla="*/ 2471 w 5382"/>
              <a:gd name="T7" fmla="*/ 47 h 939"/>
              <a:gd name="T8" fmla="*/ 2371 w 5382"/>
              <a:gd name="T9" fmla="*/ 725 h 939"/>
              <a:gd name="T10" fmla="*/ 2749 w 5382"/>
              <a:gd name="T11" fmla="*/ 872 h 939"/>
              <a:gd name="T12" fmla="*/ 3164 w 5382"/>
              <a:gd name="T13" fmla="*/ 923 h 939"/>
              <a:gd name="T14" fmla="*/ 3208 w 5382"/>
              <a:gd name="T15" fmla="*/ 47 h 939"/>
              <a:gd name="T16" fmla="*/ 2837 w 5382"/>
              <a:gd name="T17" fmla="*/ 592 h 939"/>
              <a:gd name="T18" fmla="*/ 3107 w 5382"/>
              <a:gd name="T19" fmla="*/ 744 h 939"/>
              <a:gd name="T20" fmla="*/ 2313 w 5382"/>
              <a:gd name="T21" fmla="*/ 403 h 939"/>
              <a:gd name="T22" fmla="*/ 2090 w 5382"/>
              <a:gd name="T23" fmla="*/ 923 h 939"/>
              <a:gd name="T24" fmla="*/ 2031 w 5382"/>
              <a:gd name="T25" fmla="*/ 262 h 939"/>
              <a:gd name="T26" fmla="*/ 1657 w 5382"/>
              <a:gd name="T27" fmla="*/ 274 h 939"/>
              <a:gd name="T28" fmla="*/ 1420 w 5382"/>
              <a:gd name="T29" fmla="*/ 453 h 939"/>
              <a:gd name="T30" fmla="*/ 1323 w 5382"/>
              <a:gd name="T31" fmla="*/ 593 h 939"/>
              <a:gd name="T32" fmla="*/ 1176 w 5382"/>
              <a:gd name="T33" fmla="*/ 593 h 939"/>
              <a:gd name="T34" fmla="*/ 1657 w 5382"/>
              <a:gd name="T35" fmla="*/ 274 h 939"/>
              <a:gd name="T36" fmla="*/ 1576 w 5382"/>
              <a:gd name="T37" fmla="*/ 388 h 939"/>
              <a:gd name="T38" fmla="*/ 3714 w 5382"/>
              <a:gd name="T39" fmla="*/ 127 h 939"/>
              <a:gd name="T40" fmla="*/ 3815 w 5382"/>
              <a:gd name="T41" fmla="*/ 225 h 939"/>
              <a:gd name="T42" fmla="*/ 5083 w 5382"/>
              <a:gd name="T43" fmla="*/ 249 h 939"/>
              <a:gd name="T44" fmla="*/ 4736 w 5382"/>
              <a:gd name="T45" fmla="*/ 811 h 939"/>
              <a:gd name="T46" fmla="*/ 4474 w 5382"/>
              <a:gd name="T47" fmla="*/ 244 h 939"/>
              <a:gd name="T48" fmla="*/ 4071 w 5382"/>
              <a:gd name="T49" fmla="*/ 262 h 939"/>
              <a:gd name="T50" fmla="*/ 3904 w 5382"/>
              <a:gd name="T51" fmla="*/ 708 h 939"/>
              <a:gd name="T52" fmla="*/ 3732 w 5382"/>
              <a:gd name="T53" fmla="*/ 262 h 939"/>
              <a:gd name="T54" fmla="*/ 3732 w 5382"/>
              <a:gd name="T55" fmla="*/ 730 h 939"/>
              <a:gd name="T56" fmla="*/ 3562 w 5382"/>
              <a:gd name="T57" fmla="*/ 726 h 939"/>
              <a:gd name="T58" fmla="*/ 3390 w 5382"/>
              <a:gd name="T59" fmla="*/ 47 h 939"/>
              <a:gd name="T60" fmla="*/ 3390 w 5382"/>
              <a:gd name="T61" fmla="*/ 748 h 939"/>
              <a:gd name="T62" fmla="*/ 3900 w 5382"/>
              <a:gd name="T63" fmla="*/ 914 h 939"/>
              <a:gd name="T64" fmla="*/ 4246 w 5382"/>
              <a:gd name="T65" fmla="*/ 923 h 939"/>
              <a:gd name="T66" fmla="*/ 4479 w 5382"/>
              <a:gd name="T67" fmla="*/ 479 h 939"/>
              <a:gd name="T68" fmla="*/ 4479 w 5382"/>
              <a:gd name="T69" fmla="*/ 748 h 939"/>
              <a:gd name="T70" fmla="*/ 5096 w 5382"/>
              <a:gd name="T71" fmla="*/ 934 h 939"/>
              <a:gd name="T72" fmla="*/ 5300 w 5382"/>
              <a:gd name="T73" fmla="*/ 747 h 939"/>
              <a:gd name="T74" fmla="*/ 5380 w 5382"/>
              <a:gd name="T75" fmla="*/ 633 h 939"/>
              <a:gd name="T76" fmla="*/ 5083 w 5382"/>
              <a:gd name="T77" fmla="*/ 366 h 939"/>
              <a:gd name="T78" fmla="*/ 1197 w 5382"/>
              <a:gd name="T79" fmla="*/ 156 h 939"/>
              <a:gd name="T80" fmla="*/ 629 w 5382"/>
              <a:gd name="T81" fmla="*/ 354 h 939"/>
              <a:gd name="T82" fmla="*/ 255 w 5382"/>
              <a:gd name="T83" fmla="*/ 922 h 939"/>
              <a:gd name="T84" fmla="*/ 0 w 5382"/>
              <a:gd name="T85" fmla="*/ 115 h 939"/>
              <a:gd name="T86" fmla="*/ 376 w 5382"/>
              <a:gd name="T87" fmla="*/ 115 h 939"/>
              <a:gd name="T88" fmla="*/ 399 w 5382"/>
              <a:gd name="T89" fmla="*/ 693 h 939"/>
              <a:gd name="T90" fmla="*/ 901 w 5382"/>
              <a:gd name="T91" fmla="*/ 693 h 939"/>
              <a:gd name="T92" fmla="*/ 976 w 5382"/>
              <a:gd name="T93" fmla="*/ 115 h 939"/>
              <a:gd name="T94" fmla="*/ 1267 w 5382"/>
              <a:gd name="T95" fmla="*/ 0 h 939"/>
              <a:gd name="T96" fmla="*/ 1197 w 5382"/>
              <a:gd name="T97" fmla="*/ 15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2" h="939">
                <a:moveTo>
                  <a:pt x="3208" y="47"/>
                </a:moveTo>
                <a:cubicBezTo>
                  <a:pt x="3107" y="47"/>
                  <a:pt x="3107" y="47"/>
                  <a:pt x="3107" y="47"/>
                </a:cubicBezTo>
                <a:cubicBezTo>
                  <a:pt x="3107" y="302"/>
                  <a:pt x="3107" y="302"/>
                  <a:pt x="3107" y="302"/>
                </a:cubicBezTo>
                <a:cubicBezTo>
                  <a:pt x="3066" y="267"/>
                  <a:pt x="3018" y="245"/>
                  <a:pt x="2933" y="245"/>
                </a:cubicBezTo>
                <a:cubicBezTo>
                  <a:pt x="2791" y="245"/>
                  <a:pt x="2649" y="339"/>
                  <a:pt x="2649" y="601"/>
                </a:cubicBezTo>
                <a:cubicBezTo>
                  <a:pt x="2649" y="681"/>
                  <a:pt x="2664" y="747"/>
                  <a:pt x="2692" y="799"/>
                </a:cubicBezTo>
                <a:cubicBezTo>
                  <a:pt x="2672" y="804"/>
                  <a:pt x="2650" y="808"/>
                  <a:pt x="2628" y="808"/>
                </a:cubicBezTo>
                <a:cubicBezTo>
                  <a:pt x="2571" y="808"/>
                  <a:pt x="2544" y="790"/>
                  <a:pt x="2544" y="724"/>
                </a:cubicBezTo>
                <a:cubicBezTo>
                  <a:pt x="2544" y="553"/>
                  <a:pt x="2544" y="553"/>
                  <a:pt x="2544" y="553"/>
                </a:cubicBezTo>
                <a:cubicBezTo>
                  <a:pt x="2543" y="553"/>
                  <a:pt x="2543" y="553"/>
                  <a:pt x="2543" y="553"/>
                </a:cubicBezTo>
                <a:cubicBezTo>
                  <a:pt x="2543" y="151"/>
                  <a:pt x="2543" y="151"/>
                  <a:pt x="2543" y="151"/>
                </a:cubicBezTo>
                <a:cubicBezTo>
                  <a:pt x="2543" y="62"/>
                  <a:pt x="2533" y="47"/>
                  <a:pt x="2471" y="47"/>
                </a:cubicBezTo>
                <a:cubicBezTo>
                  <a:pt x="2371" y="47"/>
                  <a:pt x="2371" y="47"/>
                  <a:pt x="2371" y="47"/>
                </a:cubicBezTo>
                <a:cubicBezTo>
                  <a:pt x="2371" y="553"/>
                  <a:pt x="2371" y="553"/>
                  <a:pt x="2371" y="553"/>
                </a:cubicBezTo>
                <a:cubicBezTo>
                  <a:pt x="2371" y="725"/>
                  <a:pt x="2371" y="725"/>
                  <a:pt x="2371" y="725"/>
                </a:cubicBezTo>
                <a:cubicBezTo>
                  <a:pt x="2371" y="746"/>
                  <a:pt x="2371" y="746"/>
                  <a:pt x="2371" y="746"/>
                </a:cubicBezTo>
                <a:cubicBezTo>
                  <a:pt x="2371" y="895"/>
                  <a:pt x="2443" y="932"/>
                  <a:pt x="2539" y="932"/>
                </a:cubicBezTo>
                <a:cubicBezTo>
                  <a:pt x="2614" y="932"/>
                  <a:pt x="2690" y="907"/>
                  <a:pt x="2749" y="872"/>
                </a:cubicBezTo>
                <a:cubicBezTo>
                  <a:pt x="2794" y="912"/>
                  <a:pt x="2852" y="932"/>
                  <a:pt x="2916" y="932"/>
                </a:cubicBezTo>
                <a:cubicBezTo>
                  <a:pt x="3003" y="932"/>
                  <a:pt x="3067" y="895"/>
                  <a:pt x="3111" y="847"/>
                </a:cubicBezTo>
                <a:cubicBezTo>
                  <a:pt x="3118" y="909"/>
                  <a:pt x="3135" y="923"/>
                  <a:pt x="3164" y="923"/>
                </a:cubicBezTo>
                <a:cubicBezTo>
                  <a:pt x="3280" y="923"/>
                  <a:pt x="3280" y="923"/>
                  <a:pt x="3280" y="923"/>
                </a:cubicBezTo>
                <a:cubicBezTo>
                  <a:pt x="3280" y="151"/>
                  <a:pt x="3280" y="151"/>
                  <a:pt x="3280" y="151"/>
                </a:cubicBezTo>
                <a:cubicBezTo>
                  <a:pt x="3280" y="63"/>
                  <a:pt x="3270" y="47"/>
                  <a:pt x="3208" y="47"/>
                </a:cubicBezTo>
                <a:close/>
                <a:moveTo>
                  <a:pt x="3107" y="744"/>
                </a:moveTo>
                <a:cubicBezTo>
                  <a:pt x="3060" y="783"/>
                  <a:pt x="3023" y="803"/>
                  <a:pt x="2968" y="803"/>
                </a:cubicBezTo>
                <a:cubicBezTo>
                  <a:pt x="2880" y="803"/>
                  <a:pt x="2837" y="744"/>
                  <a:pt x="2837" y="592"/>
                </a:cubicBezTo>
                <a:cubicBezTo>
                  <a:pt x="2837" y="426"/>
                  <a:pt x="2914" y="388"/>
                  <a:pt x="2990" y="388"/>
                </a:cubicBezTo>
                <a:cubicBezTo>
                  <a:pt x="3041" y="388"/>
                  <a:pt x="3078" y="399"/>
                  <a:pt x="3107" y="421"/>
                </a:cubicBezTo>
                <a:lnTo>
                  <a:pt x="3107" y="744"/>
                </a:lnTo>
                <a:close/>
                <a:moveTo>
                  <a:pt x="2273" y="250"/>
                </a:moveTo>
                <a:cubicBezTo>
                  <a:pt x="2287" y="250"/>
                  <a:pt x="2301" y="253"/>
                  <a:pt x="2313" y="257"/>
                </a:cubicBezTo>
                <a:cubicBezTo>
                  <a:pt x="2313" y="403"/>
                  <a:pt x="2313" y="403"/>
                  <a:pt x="2313" y="403"/>
                </a:cubicBezTo>
                <a:cubicBezTo>
                  <a:pt x="2282" y="403"/>
                  <a:pt x="2282" y="403"/>
                  <a:pt x="2282" y="403"/>
                </a:cubicBezTo>
                <a:cubicBezTo>
                  <a:pt x="2190" y="403"/>
                  <a:pt x="2126" y="423"/>
                  <a:pt x="2090" y="442"/>
                </a:cubicBezTo>
                <a:cubicBezTo>
                  <a:pt x="2090" y="923"/>
                  <a:pt x="2090" y="923"/>
                  <a:pt x="2090" y="923"/>
                </a:cubicBezTo>
                <a:cubicBezTo>
                  <a:pt x="1915" y="923"/>
                  <a:pt x="1915" y="923"/>
                  <a:pt x="1915" y="923"/>
                </a:cubicBezTo>
                <a:cubicBezTo>
                  <a:pt x="1915" y="262"/>
                  <a:pt x="1915" y="262"/>
                  <a:pt x="1915" y="262"/>
                </a:cubicBezTo>
                <a:cubicBezTo>
                  <a:pt x="2031" y="262"/>
                  <a:pt x="2031" y="262"/>
                  <a:pt x="2031" y="262"/>
                </a:cubicBezTo>
                <a:cubicBezTo>
                  <a:pt x="2062" y="262"/>
                  <a:pt x="2081" y="271"/>
                  <a:pt x="2088" y="337"/>
                </a:cubicBezTo>
                <a:cubicBezTo>
                  <a:pt x="2130" y="292"/>
                  <a:pt x="2190" y="250"/>
                  <a:pt x="2273" y="250"/>
                </a:cubicBezTo>
                <a:close/>
                <a:moveTo>
                  <a:pt x="1657" y="274"/>
                </a:moveTo>
                <a:cubicBezTo>
                  <a:pt x="1616" y="256"/>
                  <a:pt x="1570" y="246"/>
                  <a:pt x="1523" y="246"/>
                </a:cubicBezTo>
                <a:cubicBezTo>
                  <a:pt x="1511" y="246"/>
                  <a:pt x="1498" y="247"/>
                  <a:pt x="1487" y="248"/>
                </a:cubicBezTo>
                <a:cubicBezTo>
                  <a:pt x="1444" y="306"/>
                  <a:pt x="1420" y="376"/>
                  <a:pt x="1420" y="453"/>
                </a:cubicBezTo>
                <a:cubicBezTo>
                  <a:pt x="1420" y="596"/>
                  <a:pt x="1507" y="719"/>
                  <a:pt x="1631" y="772"/>
                </a:cubicBezTo>
                <a:cubicBezTo>
                  <a:pt x="1600" y="794"/>
                  <a:pt x="1563" y="807"/>
                  <a:pt x="1523" y="807"/>
                </a:cubicBezTo>
                <a:cubicBezTo>
                  <a:pt x="1412" y="807"/>
                  <a:pt x="1323" y="711"/>
                  <a:pt x="1323" y="593"/>
                </a:cubicBezTo>
                <a:cubicBezTo>
                  <a:pt x="1323" y="542"/>
                  <a:pt x="1340" y="495"/>
                  <a:pt x="1367" y="459"/>
                </a:cubicBezTo>
                <a:cubicBezTo>
                  <a:pt x="1367" y="405"/>
                  <a:pt x="1386" y="306"/>
                  <a:pt x="1415" y="264"/>
                </a:cubicBezTo>
                <a:cubicBezTo>
                  <a:pt x="1275" y="309"/>
                  <a:pt x="1176" y="441"/>
                  <a:pt x="1176" y="593"/>
                </a:cubicBezTo>
                <a:cubicBezTo>
                  <a:pt x="1176" y="785"/>
                  <a:pt x="1334" y="939"/>
                  <a:pt x="1523" y="939"/>
                </a:cubicBezTo>
                <a:cubicBezTo>
                  <a:pt x="1712" y="939"/>
                  <a:pt x="1869" y="785"/>
                  <a:pt x="1869" y="593"/>
                </a:cubicBezTo>
                <a:cubicBezTo>
                  <a:pt x="1869" y="450"/>
                  <a:pt x="1782" y="326"/>
                  <a:pt x="1657" y="274"/>
                </a:cubicBezTo>
                <a:close/>
                <a:moveTo>
                  <a:pt x="1713" y="658"/>
                </a:moveTo>
                <a:cubicBezTo>
                  <a:pt x="1628" y="633"/>
                  <a:pt x="1566" y="551"/>
                  <a:pt x="1566" y="453"/>
                </a:cubicBezTo>
                <a:cubicBezTo>
                  <a:pt x="1566" y="430"/>
                  <a:pt x="1570" y="408"/>
                  <a:pt x="1576" y="388"/>
                </a:cubicBezTo>
                <a:cubicBezTo>
                  <a:pt x="1661" y="412"/>
                  <a:pt x="1723" y="495"/>
                  <a:pt x="1723" y="593"/>
                </a:cubicBezTo>
                <a:cubicBezTo>
                  <a:pt x="1723" y="616"/>
                  <a:pt x="1719" y="638"/>
                  <a:pt x="1713" y="658"/>
                </a:cubicBezTo>
                <a:close/>
                <a:moveTo>
                  <a:pt x="3714" y="127"/>
                </a:moveTo>
                <a:cubicBezTo>
                  <a:pt x="3714" y="73"/>
                  <a:pt x="3759" y="28"/>
                  <a:pt x="3815" y="28"/>
                </a:cubicBezTo>
                <a:cubicBezTo>
                  <a:pt x="3871" y="28"/>
                  <a:pt x="3916" y="73"/>
                  <a:pt x="3916" y="127"/>
                </a:cubicBezTo>
                <a:cubicBezTo>
                  <a:pt x="3916" y="182"/>
                  <a:pt x="3871" y="225"/>
                  <a:pt x="3815" y="225"/>
                </a:cubicBezTo>
                <a:cubicBezTo>
                  <a:pt x="3759" y="225"/>
                  <a:pt x="3714" y="182"/>
                  <a:pt x="3714" y="127"/>
                </a:cubicBezTo>
                <a:close/>
                <a:moveTo>
                  <a:pt x="5382" y="576"/>
                </a:moveTo>
                <a:cubicBezTo>
                  <a:pt x="5382" y="357"/>
                  <a:pt x="5278" y="249"/>
                  <a:pt x="5083" y="249"/>
                </a:cubicBezTo>
                <a:cubicBezTo>
                  <a:pt x="4898" y="249"/>
                  <a:pt x="4758" y="381"/>
                  <a:pt x="4758" y="595"/>
                </a:cubicBezTo>
                <a:cubicBezTo>
                  <a:pt x="4758" y="676"/>
                  <a:pt x="4776" y="744"/>
                  <a:pt x="4810" y="798"/>
                </a:cubicBezTo>
                <a:cubicBezTo>
                  <a:pt x="4786" y="805"/>
                  <a:pt x="4761" y="811"/>
                  <a:pt x="4736" y="811"/>
                </a:cubicBezTo>
                <a:cubicBezTo>
                  <a:pt x="4686" y="811"/>
                  <a:pt x="4659" y="796"/>
                  <a:pt x="4653" y="749"/>
                </a:cubicBezTo>
                <a:cubicBezTo>
                  <a:pt x="4653" y="430"/>
                  <a:pt x="4653" y="430"/>
                  <a:pt x="4653" y="430"/>
                </a:cubicBezTo>
                <a:cubicBezTo>
                  <a:pt x="4653" y="281"/>
                  <a:pt x="4571" y="244"/>
                  <a:pt x="4474" y="244"/>
                </a:cubicBezTo>
                <a:cubicBezTo>
                  <a:pt x="4385" y="244"/>
                  <a:pt x="4305" y="281"/>
                  <a:pt x="4243" y="327"/>
                </a:cubicBezTo>
                <a:cubicBezTo>
                  <a:pt x="4236" y="270"/>
                  <a:pt x="4218" y="262"/>
                  <a:pt x="4187" y="262"/>
                </a:cubicBezTo>
                <a:cubicBezTo>
                  <a:pt x="4071" y="262"/>
                  <a:pt x="4071" y="262"/>
                  <a:pt x="4071" y="262"/>
                </a:cubicBezTo>
                <a:cubicBezTo>
                  <a:pt x="4071" y="775"/>
                  <a:pt x="4071" y="775"/>
                  <a:pt x="4071" y="775"/>
                </a:cubicBezTo>
                <a:cubicBezTo>
                  <a:pt x="4045" y="783"/>
                  <a:pt x="4018" y="790"/>
                  <a:pt x="3988" y="790"/>
                </a:cubicBezTo>
                <a:cubicBezTo>
                  <a:pt x="3932" y="790"/>
                  <a:pt x="3905" y="772"/>
                  <a:pt x="3904" y="708"/>
                </a:cubicBezTo>
                <a:cubicBezTo>
                  <a:pt x="3904" y="384"/>
                  <a:pt x="3904" y="384"/>
                  <a:pt x="3904" y="384"/>
                </a:cubicBezTo>
                <a:cubicBezTo>
                  <a:pt x="3904" y="283"/>
                  <a:pt x="3895" y="262"/>
                  <a:pt x="3835" y="262"/>
                </a:cubicBezTo>
                <a:cubicBezTo>
                  <a:pt x="3732" y="262"/>
                  <a:pt x="3732" y="262"/>
                  <a:pt x="3732" y="262"/>
                </a:cubicBezTo>
                <a:cubicBezTo>
                  <a:pt x="3732" y="535"/>
                  <a:pt x="3732" y="535"/>
                  <a:pt x="3732" y="535"/>
                </a:cubicBezTo>
                <a:cubicBezTo>
                  <a:pt x="3732" y="728"/>
                  <a:pt x="3732" y="728"/>
                  <a:pt x="3732" y="728"/>
                </a:cubicBezTo>
                <a:cubicBezTo>
                  <a:pt x="3732" y="730"/>
                  <a:pt x="3732" y="730"/>
                  <a:pt x="3732" y="730"/>
                </a:cubicBezTo>
                <a:cubicBezTo>
                  <a:pt x="3732" y="794"/>
                  <a:pt x="3732" y="794"/>
                  <a:pt x="3732" y="794"/>
                </a:cubicBezTo>
                <a:cubicBezTo>
                  <a:pt x="3705" y="803"/>
                  <a:pt x="3676" y="811"/>
                  <a:pt x="3646" y="811"/>
                </a:cubicBezTo>
                <a:cubicBezTo>
                  <a:pt x="3589" y="811"/>
                  <a:pt x="3562" y="792"/>
                  <a:pt x="3562" y="726"/>
                </a:cubicBezTo>
                <a:cubicBezTo>
                  <a:pt x="3562" y="151"/>
                  <a:pt x="3562" y="151"/>
                  <a:pt x="3562" y="151"/>
                </a:cubicBezTo>
                <a:cubicBezTo>
                  <a:pt x="3562" y="62"/>
                  <a:pt x="3551" y="47"/>
                  <a:pt x="3489" y="47"/>
                </a:cubicBezTo>
                <a:cubicBezTo>
                  <a:pt x="3390" y="47"/>
                  <a:pt x="3390" y="47"/>
                  <a:pt x="3390" y="47"/>
                </a:cubicBezTo>
                <a:cubicBezTo>
                  <a:pt x="3390" y="556"/>
                  <a:pt x="3390" y="556"/>
                  <a:pt x="3390" y="556"/>
                </a:cubicBezTo>
                <a:cubicBezTo>
                  <a:pt x="3390" y="725"/>
                  <a:pt x="3390" y="725"/>
                  <a:pt x="3390" y="725"/>
                </a:cubicBezTo>
                <a:cubicBezTo>
                  <a:pt x="3390" y="748"/>
                  <a:pt x="3390" y="748"/>
                  <a:pt x="3390" y="748"/>
                </a:cubicBezTo>
                <a:cubicBezTo>
                  <a:pt x="3390" y="897"/>
                  <a:pt x="3461" y="934"/>
                  <a:pt x="3558" y="934"/>
                </a:cubicBezTo>
                <a:cubicBezTo>
                  <a:pt x="3635" y="934"/>
                  <a:pt x="3714" y="907"/>
                  <a:pt x="3774" y="871"/>
                </a:cubicBezTo>
                <a:cubicBezTo>
                  <a:pt x="3804" y="903"/>
                  <a:pt x="3848" y="914"/>
                  <a:pt x="3900" y="914"/>
                </a:cubicBezTo>
                <a:cubicBezTo>
                  <a:pt x="3959" y="914"/>
                  <a:pt x="4019" y="898"/>
                  <a:pt x="4071" y="874"/>
                </a:cubicBezTo>
                <a:cubicBezTo>
                  <a:pt x="4071" y="923"/>
                  <a:pt x="4071" y="923"/>
                  <a:pt x="4071" y="923"/>
                </a:cubicBezTo>
                <a:cubicBezTo>
                  <a:pt x="4246" y="923"/>
                  <a:pt x="4246" y="923"/>
                  <a:pt x="4246" y="923"/>
                </a:cubicBezTo>
                <a:cubicBezTo>
                  <a:pt x="4246" y="425"/>
                  <a:pt x="4246" y="425"/>
                  <a:pt x="4246" y="425"/>
                </a:cubicBezTo>
                <a:cubicBezTo>
                  <a:pt x="4288" y="409"/>
                  <a:pt x="4340" y="394"/>
                  <a:pt x="4397" y="394"/>
                </a:cubicBezTo>
                <a:cubicBezTo>
                  <a:pt x="4454" y="394"/>
                  <a:pt x="4479" y="414"/>
                  <a:pt x="4479" y="479"/>
                </a:cubicBezTo>
                <a:cubicBezTo>
                  <a:pt x="4479" y="556"/>
                  <a:pt x="4479" y="556"/>
                  <a:pt x="4479" y="556"/>
                </a:cubicBezTo>
                <a:cubicBezTo>
                  <a:pt x="4479" y="556"/>
                  <a:pt x="4479" y="556"/>
                  <a:pt x="4479" y="556"/>
                </a:cubicBezTo>
                <a:cubicBezTo>
                  <a:pt x="4479" y="748"/>
                  <a:pt x="4479" y="748"/>
                  <a:pt x="4479" y="748"/>
                </a:cubicBezTo>
                <a:cubicBezTo>
                  <a:pt x="4479" y="897"/>
                  <a:pt x="4551" y="934"/>
                  <a:pt x="4647" y="934"/>
                </a:cubicBezTo>
                <a:cubicBezTo>
                  <a:pt x="4727" y="934"/>
                  <a:pt x="4809" y="905"/>
                  <a:pt x="4870" y="866"/>
                </a:cubicBezTo>
                <a:cubicBezTo>
                  <a:pt x="4926" y="910"/>
                  <a:pt x="5002" y="934"/>
                  <a:pt x="5096" y="934"/>
                </a:cubicBezTo>
                <a:cubicBezTo>
                  <a:pt x="5229" y="934"/>
                  <a:pt x="5304" y="900"/>
                  <a:pt x="5357" y="869"/>
                </a:cubicBezTo>
                <a:cubicBezTo>
                  <a:pt x="5357" y="747"/>
                  <a:pt x="5357" y="747"/>
                  <a:pt x="5357" y="747"/>
                </a:cubicBezTo>
                <a:cubicBezTo>
                  <a:pt x="5300" y="747"/>
                  <a:pt x="5300" y="747"/>
                  <a:pt x="5300" y="747"/>
                </a:cubicBezTo>
                <a:cubicBezTo>
                  <a:pt x="5257" y="779"/>
                  <a:pt x="5199" y="803"/>
                  <a:pt x="5123" y="803"/>
                </a:cubicBezTo>
                <a:cubicBezTo>
                  <a:pt x="5021" y="803"/>
                  <a:pt x="4957" y="766"/>
                  <a:pt x="4949" y="633"/>
                </a:cubicBezTo>
                <a:cubicBezTo>
                  <a:pt x="5380" y="633"/>
                  <a:pt x="5380" y="633"/>
                  <a:pt x="5380" y="633"/>
                </a:cubicBezTo>
                <a:cubicBezTo>
                  <a:pt x="5380" y="627"/>
                  <a:pt x="5382" y="599"/>
                  <a:pt x="5382" y="576"/>
                </a:cubicBezTo>
                <a:close/>
                <a:moveTo>
                  <a:pt x="4951" y="522"/>
                </a:moveTo>
                <a:cubicBezTo>
                  <a:pt x="4965" y="398"/>
                  <a:pt x="5018" y="366"/>
                  <a:pt x="5083" y="366"/>
                </a:cubicBezTo>
                <a:cubicBezTo>
                  <a:pt x="5155" y="366"/>
                  <a:pt x="5196" y="404"/>
                  <a:pt x="5200" y="522"/>
                </a:cubicBezTo>
                <a:lnTo>
                  <a:pt x="4951" y="522"/>
                </a:lnTo>
                <a:close/>
                <a:moveTo>
                  <a:pt x="1197" y="156"/>
                </a:moveTo>
                <a:cubicBezTo>
                  <a:pt x="999" y="922"/>
                  <a:pt x="999" y="922"/>
                  <a:pt x="999" y="922"/>
                </a:cubicBezTo>
                <a:cubicBezTo>
                  <a:pt x="770" y="922"/>
                  <a:pt x="770" y="922"/>
                  <a:pt x="770" y="922"/>
                </a:cubicBezTo>
                <a:cubicBezTo>
                  <a:pt x="629" y="354"/>
                  <a:pt x="629" y="354"/>
                  <a:pt x="629" y="354"/>
                </a:cubicBezTo>
                <a:cubicBezTo>
                  <a:pt x="626" y="354"/>
                  <a:pt x="626" y="354"/>
                  <a:pt x="626" y="354"/>
                </a:cubicBezTo>
                <a:cubicBezTo>
                  <a:pt x="483" y="922"/>
                  <a:pt x="483" y="922"/>
                  <a:pt x="483" y="922"/>
                </a:cubicBezTo>
                <a:cubicBezTo>
                  <a:pt x="255" y="922"/>
                  <a:pt x="255" y="922"/>
                  <a:pt x="255" y="922"/>
                </a:cubicBezTo>
                <a:cubicBezTo>
                  <a:pt x="65" y="151"/>
                  <a:pt x="65" y="151"/>
                  <a:pt x="65" y="151"/>
                </a:cubicBezTo>
                <a:cubicBezTo>
                  <a:pt x="57" y="131"/>
                  <a:pt x="41" y="115"/>
                  <a:pt x="21" y="115"/>
                </a:cubicBezTo>
                <a:cubicBezTo>
                  <a:pt x="0" y="115"/>
                  <a:pt x="0" y="115"/>
                  <a:pt x="0" y="115"/>
                </a:cubicBezTo>
                <a:cubicBezTo>
                  <a:pt x="0" y="0"/>
                  <a:pt x="0" y="0"/>
                  <a:pt x="0" y="0"/>
                </a:cubicBezTo>
                <a:cubicBezTo>
                  <a:pt x="376" y="0"/>
                  <a:pt x="376" y="0"/>
                  <a:pt x="376" y="0"/>
                </a:cubicBezTo>
                <a:cubicBezTo>
                  <a:pt x="376" y="115"/>
                  <a:pt x="376" y="115"/>
                  <a:pt x="376" y="115"/>
                </a:cubicBezTo>
                <a:cubicBezTo>
                  <a:pt x="266" y="115"/>
                  <a:pt x="266" y="115"/>
                  <a:pt x="266" y="115"/>
                </a:cubicBezTo>
                <a:cubicBezTo>
                  <a:pt x="396" y="693"/>
                  <a:pt x="396" y="693"/>
                  <a:pt x="396" y="693"/>
                </a:cubicBezTo>
                <a:cubicBezTo>
                  <a:pt x="399" y="693"/>
                  <a:pt x="399" y="693"/>
                  <a:pt x="399" y="693"/>
                </a:cubicBezTo>
                <a:cubicBezTo>
                  <a:pt x="572" y="0"/>
                  <a:pt x="572" y="0"/>
                  <a:pt x="572" y="0"/>
                </a:cubicBezTo>
                <a:cubicBezTo>
                  <a:pt x="730" y="0"/>
                  <a:pt x="730" y="0"/>
                  <a:pt x="730" y="0"/>
                </a:cubicBezTo>
                <a:cubicBezTo>
                  <a:pt x="901" y="693"/>
                  <a:pt x="901" y="693"/>
                  <a:pt x="901" y="693"/>
                </a:cubicBezTo>
                <a:cubicBezTo>
                  <a:pt x="904" y="693"/>
                  <a:pt x="904" y="693"/>
                  <a:pt x="904" y="693"/>
                </a:cubicBezTo>
                <a:cubicBezTo>
                  <a:pt x="1021" y="205"/>
                  <a:pt x="1021" y="205"/>
                  <a:pt x="1021" y="205"/>
                </a:cubicBezTo>
                <a:cubicBezTo>
                  <a:pt x="1041" y="147"/>
                  <a:pt x="1027" y="115"/>
                  <a:pt x="976" y="115"/>
                </a:cubicBezTo>
                <a:cubicBezTo>
                  <a:pt x="926" y="115"/>
                  <a:pt x="926" y="115"/>
                  <a:pt x="926" y="115"/>
                </a:cubicBezTo>
                <a:cubicBezTo>
                  <a:pt x="926" y="0"/>
                  <a:pt x="926" y="0"/>
                  <a:pt x="926" y="0"/>
                </a:cubicBezTo>
                <a:cubicBezTo>
                  <a:pt x="1267" y="0"/>
                  <a:pt x="1267" y="0"/>
                  <a:pt x="1267" y="0"/>
                </a:cubicBezTo>
                <a:cubicBezTo>
                  <a:pt x="1267" y="115"/>
                  <a:pt x="1267" y="115"/>
                  <a:pt x="1267" y="115"/>
                </a:cubicBezTo>
                <a:cubicBezTo>
                  <a:pt x="1248" y="115"/>
                  <a:pt x="1248" y="115"/>
                  <a:pt x="1248" y="115"/>
                </a:cubicBezTo>
                <a:cubicBezTo>
                  <a:pt x="1225" y="115"/>
                  <a:pt x="1205" y="132"/>
                  <a:pt x="1197" y="156"/>
                </a:cubicBezTo>
                <a:close/>
              </a:path>
            </a:pathLst>
          </a:custGeom>
          <a:solidFill>
            <a:srgbClr val="0066A1"/>
          </a:solidFill>
          <a:ln>
            <a:noFill/>
          </a:ln>
        </p:spPr>
        <p:txBody>
          <a:bodyPr vert="horz" wrap="square" lIns="91440" tIns="45720" rIns="91440" bIns="45720" numCol="1" anchor="t" anchorCtr="0" compatLnSpc="1">
            <a:prstTxWarp prst="textNoShape">
              <a:avLst/>
            </a:prstTxWarp>
          </a:bodyPr>
          <a:lstStyle>
            <a:lvl1pPr marL="270000" indent="-270000" algn="l" defTabSz="914400" rtl="0" eaLnBrk="1" latinLnBrk="0" hangingPunct="1">
              <a:spcBef>
                <a:spcPts val="0"/>
              </a:spcBef>
              <a:buFont typeface="Arial" pitchFamily="34" charset="0"/>
              <a:buChar char="•"/>
              <a:defRPr sz="2000" b="0" kern="1200">
                <a:solidFill>
                  <a:schemeClr val="tx1"/>
                </a:solidFill>
                <a:latin typeface="+mn-lt"/>
                <a:ea typeface="+mn-ea"/>
                <a:cs typeface="+mn-cs"/>
              </a:defRPr>
            </a:lvl1pPr>
            <a:lvl2pPr marL="540000" indent="-270000" algn="l" defTabSz="914400" rtl="0" eaLnBrk="1" latinLnBrk="0" hangingPunct="1">
              <a:spcBef>
                <a:spcPts val="0"/>
              </a:spcBef>
              <a:buFont typeface="Arial" pitchFamily="34" charset="0"/>
              <a:buChar char="•"/>
              <a:defRPr sz="1800" b="0" kern="1200">
                <a:solidFill>
                  <a:schemeClr val="tx1"/>
                </a:solidFill>
                <a:latin typeface="+mn-lt"/>
                <a:ea typeface="+mn-ea"/>
                <a:cs typeface="+mn-cs"/>
              </a:defRPr>
            </a:lvl2pPr>
            <a:lvl3pPr marL="810000" indent="-270000" algn="l" defTabSz="914400" rtl="0" eaLnBrk="1" latinLnBrk="0" hangingPunct="1">
              <a:spcBef>
                <a:spcPts val="0"/>
              </a:spcBef>
              <a:buFont typeface="Arial" pitchFamily="34" charset="0"/>
              <a:buChar char="•"/>
              <a:defRPr sz="1600" b="0" kern="1200" baseline="0">
                <a:solidFill>
                  <a:schemeClr val="tx1"/>
                </a:solidFill>
                <a:latin typeface="+mn-lt"/>
                <a:ea typeface="+mn-ea"/>
                <a:cs typeface="+mn-cs"/>
              </a:defRPr>
            </a:lvl3pPr>
            <a:lvl4pPr marL="0" indent="0" algn="l" defTabSz="914400" rtl="0" eaLnBrk="1" latinLnBrk="0" hangingPunct="1">
              <a:spcBef>
                <a:spcPts val="0"/>
              </a:spcBef>
              <a:buFont typeface="Aria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70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540000" indent="0" algn="l" defTabSz="914400" rtl="0" eaLnBrk="1" latinLnBrk="0" hangingPunct="1">
              <a:spcBef>
                <a:spcPts val="0"/>
              </a:spcBef>
              <a:buFont typeface="Arial" pitchFamily="34" charset="0"/>
              <a:buNone/>
              <a:defRPr sz="1800" kern="1200" baseline="0">
                <a:solidFill>
                  <a:schemeClr val="tx1"/>
                </a:solidFill>
                <a:latin typeface="+mn-lt"/>
                <a:ea typeface="+mn-ea"/>
                <a:cs typeface="+mn-cs"/>
              </a:defRPr>
            </a:lvl7pPr>
            <a:lvl8pPr marL="810000" indent="0" algn="l" defTabSz="914400" rtl="0" eaLnBrk="1" latinLnBrk="0" hangingPunct="1">
              <a:spcBef>
                <a:spcPts val="0"/>
              </a:spcBef>
              <a:buFont typeface="Arial" pitchFamily="34" charset="0"/>
              <a:buNone/>
              <a:defRPr sz="1600" kern="1200" baseline="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a:lstStyle>
          <a:p>
            <a:pPr marL="0" lvl="0" indent="0">
              <a:buFontTx/>
              <a:buNone/>
            </a:pPr>
            <a:r>
              <a:rPr lang="en-GB"/>
              <a:t> </a:t>
            </a:r>
            <a:endParaRPr lang="en-GB" dirty="0"/>
          </a:p>
        </p:txBody>
      </p:sp>
      <p:sp>
        <p:nvSpPr>
          <p:cNvPr id="10" name="LS_Santeos  (JU-Free) " hidden="1">
            <a:extLst>
              <a:ext uri="{FF2B5EF4-FFF2-40B4-BE49-F238E27FC236}">
                <a16:creationId xmlns:a16="http://schemas.microsoft.com/office/drawing/2014/main" xmlns="" id="{3E8250CA-63FE-4A38-A7B9-F079ACDBA193}"/>
              </a:ext>
            </a:extLst>
          </p:cNvPr>
          <p:cNvSpPr>
            <a:spLocks noChangeAspect="1"/>
          </p:cNvSpPr>
          <p:nvPr/>
        </p:nvSpPr>
        <p:spPr bwMode="auto">
          <a:xfrm>
            <a:off x="7857464" y="4722302"/>
            <a:ext cx="1071034" cy="288000"/>
          </a:xfrm>
          <a:custGeom>
            <a:avLst/>
            <a:gdLst>
              <a:gd name="T0" fmla="*/ 2049 w 4630"/>
              <a:gd name="T1" fmla="*/ 1233 h 1246"/>
              <a:gd name="T2" fmla="*/ 2105 w 4630"/>
              <a:gd name="T3" fmla="*/ 1209 h 1246"/>
              <a:gd name="T4" fmla="*/ 2051 w 4630"/>
              <a:gd name="T5" fmla="*/ 1121 h 1246"/>
              <a:gd name="T6" fmla="*/ 2387 w 4630"/>
              <a:gd name="T7" fmla="*/ 1051 h 1246"/>
              <a:gd name="T8" fmla="*/ 2329 w 4630"/>
              <a:gd name="T9" fmla="*/ 1073 h 1246"/>
              <a:gd name="T10" fmla="*/ 2256 w 4630"/>
              <a:gd name="T11" fmla="*/ 1139 h 1246"/>
              <a:gd name="T12" fmla="*/ 2365 w 4630"/>
              <a:gd name="T13" fmla="*/ 1214 h 1246"/>
              <a:gd name="T14" fmla="*/ 2359 w 4630"/>
              <a:gd name="T15" fmla="*/ 1190 h 1246"/>
              <a:gd name="T16" fmla="*/ 2331 w 4630"/>
              <a:gd name="T17" fmla="*/ 1154 h 1246"/>
              <a:gd name="T18" fmla="*/ 1909 w 4630"/>
              <a:gd name="T19" fmla="*/ 1242 h 1246"/>
              <a:gd name="T20" fmla="*/ 1772 w 4630"/>
              <a:gd name="T21" fmla="*/ 1242 h 1246"/>
              <a:gd name="T22" fmla="*/ 1950 w 4630"/>
              <a:gd name="T23" fmla="*/ 1071 h 1246"/>
              <a:gd name="T24" fmla="*/ 2082 w 4630"/>
              <a:gd name="T25" fmla="*/ 722 h 1246"/>
              <a:gd name="T26" fmla="*/ 1791 w 4630"/>
              <a:gd name="T27" fmla="*/ 319 h 1246"/>
              <a:gd name="T28" fmla="*/ 1439 w 4630"/>
              <a:gd name="T29" fmla="*/ 722 h 1246"/>
              <a:gd name="T30" fmla="*/ 4322 w 4630"/>
              <a:gd name="T31" fmla="*/ 869 h 1246"/>
              <a:gd name="T32" fmla="*/ 4362 w 4630"/>
              <a:gd name="T33" fmla="*/ 174 h 1246"/>
              <a:gd name="T34" fmla="*/ 4322 w 4630"/>
              <a:gd name="T35" fmla="*/ 869 h 1246"/>
              <a:gd name="T36" fmla="*/ 232 w 4630"/>
              <a:gd name="T37" fmla="*/ 591 h 1246"/>
              <a:gd name="T38" fmla="*/ 323 w 4630"/>
              <a:gd name="T39" fmla="*/ 442 h 1246"/>
              <a:gd name="T40" fmla="*/ 1362 w 4630"/>
              <a:gd name="T41" fmla="*/ 1197 h 1246"/>
              <a:gd name="T42" fmla="*/ 1474 w 4630"/>
              <a:gd name="T43" fmla="*/ 1206 h 1246"/>
              <a:gd name="T44" fmla="*/ 1519 w 4630"/>
              <a:gd name="T45" fmla="*/ 1061 h 1246"/>
              <a:gd name="T46" fmla="*/ 1400 w 4630"/>
              <a:gd name="T47" fmla="*/ 1121 h 1246"/>
              <a:gd name="T48" fmla="*/ 1065 w 4630"/>
              <a:gd name="T49" fmla="*/ 402 h 1246"/>
              <a:gd name="T50" fmla="*/ 1333 w 4630"/>
              <a:gd name="T51" fmla="*/ 754 h 1246"/>
              <a:gd name="T52" fmla="*/ 1065 w 4630"/>
              <a:gd name="T53" fmla="*/ 710 h 1246"/>
              <a:gd name="T54" fmla="*/ 2226 w 4630"/>
              <a:gd name="T55" fmla="*/ 0 h 1246"/>
              <a:gd name="T56" fmla="*/ 2572 w 4630"/>
              <a:gd name="T57" fmla="*/ 754 h 1246"/>
              <a:gd name="T58" fmla="*/ 3890 w 4630"/>
              <a:gd name="T59" fmla="*/ 965 h 1246"/>
              <a:gd name="T60" fmla="*/ 3664 w 4630"/>
              <a:gd name="T61" fmla="*/ 171 h 1246"/>
              <a:gd name="T62" fmla="*/ 3837 w 4630"/>
              <a:gd name="T63" fmla="*/ 526 h 1246"/>
              <a:gd name="T64" fmla="*/ 3746 w 4630"/>
              <a:gd name="T65" fmla="*/ 1190 h 1246"/>
              <a:gd name="T66" fmla="*/ 4035 w 4630"/>
              <a:gd name="T67" fmla="*/ 1105 h 1246"/>
              <a:gd name="T68" fmla="*/ 4170 w 4630"/>
              <a:gd name="T69" fmla="*/ 1173 h 1246"/>
              <a:gd name="T70" fmla="*/ 4025 w 4630"/>
              <a:gd name="T71" fmla="*/ 1049 h 1246"/>
              <a:gd name="T72" fmla="*/ 4053 w 4630"/>
              <a:gd name="T73" fmla="*/ 1083 h 1246"/>
              <a:gd name="T74" fmla="*/ 4215 w 4630"/>
              <a:gd name="T75" fmla="*/ 1197 h 1246"/>
              <a:gd name="T76" fmla="*/ 4326 w 4630"/>
              <a:gd name="T77" fmla="*/ 1206 h 1246"/>
              <a:gd name="T78" fmla="*/ 4371 w 4630"/>
              <a:gd name="T79" fmla="*/ 1061 h 1246"/>
              <a:gd name="T80" fmla="*/ 4252 w 4630"/>
              <a:gd name="T81" fmla="*/ 1121 h 1246"/>
              <a:gd name="T82" fmla="*/ 4482 w 4630"/>
              <a:gd name="T83" fmla="*/ 1182 h 1246"/>
              <a:gd name="T84" fmla="*/ 4453 w 4630"/>
              <a:gd name="T85" fmla="*/ 1135 h 1246"/>
              <a:gd name="T86" fmla="*/ 4558 w 4630"/>
              <a:gd name="T87" fmla="*/ 1085 h 1246"/>
              <a:gd name="T88" fmla="*/ 4600 w 4630"/>
              <a:gd name="T89" fmla="*/ 1146 h 1246"/>
              <a:gd name="T90" fmla="*/ 3550 w 4630"/>
              <a:gd name="T91" fmla="*/ 1123 h 1246"/>
              <a:gd name="T92" fmla="*/ 3603 w 4630"/>
              <a:gd name="T93" fmla="*/ 1036 h 1246"/>
              <a:gd name="T94" fmla="*/ 3045 w 4630"/>
              <a:gd name="T95" fmla="*/ 1187 h 1246"/>
              <a:gd name="T96" fmla="*/ 3111 w 4630"/>
              <a:gd name="T97" fmla="*/ 1155 h 1246"/>
              <a:gd name="T98" fmla="*/ 3177 w 4630"/>
              <a:gd name="T99" fmla="*/ 1097 h 1246"/>
              <a:gd name="T100" fmla="*/ 3167 w 4630"/>
              <a:gd name="T101" fmla="*/ 1126 h 1246"/>
              <a:gd name="T102" fmla="*/ 2581 w 4630"/>
              <a:gd name="T103" fmla="*/ 1189 h 1246"/>
              <a:gd name="T104" fmla="*/ 2673 w 4630"/>
              <a:gd name="T105" fmla="*/ 1039 h 1246"/>
              <a:gd name="T106" fmla="*/ 2668 w 4630"/>
              <a:gd name="T107" fmla="*/ 1203 h 1246"/>
              <a:gd name="T108" fmla="*/ 2792 w 4630"/>
              <a:gd name="T109" fmla="*/ 1082 h 1246"/>
              <a:gd name="T110" fmla="*/ 2771 w 4630"/>
              <a:gd name="T111" fmla="*/ 1073 h 1246"/>
              <a:gd name="T112" fmla="*/ 3307 w 4630"/>
              <a:gd name="T113" fmla="*/ 1049 h 1246"/>
              <a:gd name="T114" fmla="*/ 3455 w 4630"/>
              <a:gd name="T115" fmla="*/ 1188 h 1246"/>
              <a:gd name="T116" fmla="*/ 3457 w 4630"/>
              <a:gd name="T117" fmla="*/ 1154 h 1246"/>
              <a:gd name="T118" fmla="*/ 3386 w 4630"/>
              <a:gd name="T119" fmla="*/ 1080 h 1246"/>
              <a:gd name="T120" fmla="*/ 2945 w 4630"/>
              <a:gd name="T121" fmla="*/ 171 h 1246"/>
              <a:gd name="T122" fmla="*/ 3071 w 4630"/>
              <a:gd name="T123" fmla="*/ 45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30" h="1246">
                <a:moveTo>
                  <a:pt x="2170" y="1061"/>
                </a:moveTo>
                <a:cubicBezTo>
                  <a:pt x="2161" y="1052"/>
                  <a:pt x="2151" y="1046"/>
                  <a:pt x="2139" y="1042"/>
                </a:cubicBezTo>
                <a:cubicBezTo>
                  <a:pt x="2127" y="1038"/>
                  <a:pt x="2115" y="1036"/>
                  <a:pt x="2102" y="1036"/>
                </a:cubicBezTo>
                <a:cubicBezTo>
                  <a:pt x="2081" y="1036"/>
                  <a:pt x="2064" y="1040"/>
                  <a:pt x="2049" y="1049"/>
                </a:cubicBezTo>
                <a:cubicBezTo>
                  <a:pt x="2034" y="1058"/>
                  <a:pt x="2022" y="1071"/>
                  <a:pt x="2014" y="1086"/>
                </a:cubicBezTo>
                <a:cubicBezTo>
                  <a:pt x="2005" y="1102"/>
                  <a:pt x="2001" y="1121"/>
                  <a:pt x="2001" y="1142"/>
                </a:cubicBezTo>
                <a:cubicBezTo>
                  <a:pt x="2001" y="1163"/>
                  <a:pt x="2005" y="1181"/>
                  <a:pt x="2014" y="1197"/>
                </a:cubicBezTo>
                <a:cubicBezTo>
                  <a:pt x="2022" y="1213"/>
                  <a:pt x="2034" y="1225"/>
                  <a:pt x="2049" y="1233"/>
                </a:cubicBezTo>
                <a:cubicBezTo>
                  <a:pt x="2065" y="1242"/>
                  <a:pt x="2083" y="1246"/>
                  <a:pt x="2104" y="1246"/>
                </a:cubicBezTo>
                <a:cubicBezTo>
                  <a:pt x="2121" y="1246"/>
                  <a:pt x="2136" y="1244"/>
                  <a:pt x="2148" y="1239"/>
                </a:cubicBezTo>
                <a:cubicBezTo>
                  <a:pt x="2161" y="1234"/>
                  <a:pt x="2172" y="1227"/>
                  <a:pt x="2180" y="1219"/>
                </a:cubicBezTo>
                <a:cubicBezTo>
                  <a:pt x="2188" y="1210"/>
                  <a:pt x="2194" y="1199"/>
                  <a:pt x="2197" y="1188"/>
                </a:cubicBezTo>
                <a:cubicBezTo>
                  <a:pt x="2150" y="1183"/>
                  <a:pt x="2150" y="1183"/>
                  <a:pt x="2150" y="1183"/>
                </a:cubicBezTo>
                <a:cubicBezTo>
                  <a:pt x="2140" y="1197"/>
                  <a:pt x="2140" y="1197"/>
                  <a:pt x="2140" y="1197"/>
                </a:cubicBezTo>
                <a:cubicBezTo>
                  <a:pt x="2125" y="1206"/>
                  <a:pt x="2125" y="1206"/>
                  <a:pt x="2125" y="1206"/>
                </a:cubicBezTo>
                <a:cubicBezTo>
                  <a:pt x="2119" y="1208"/>
                  <a:pt x="2112" y="1209"/>
                  <a:pt x="2105" y="1209"/>
                </a:cubicBezTo>
                <a:cubicBezTo>
                  <a:pt x="2094" y="1209"/>
                  <a:pt x="2085" y="1207"/>
                  <a:pt x="2077" y="1202"/>
                </a:cubicBezTo>
                <a:cubicBezTo>
                  <a:pt x="2068" y="1198"/>
                  <a:pt x="2062" y="1191"/>
                  <a:pt x="2058" y="1183"/>
                </a:cubicBezTo>
                <a:cubicBezTo>
                  <a:pt x="2053" y="1175"/>
                  <a:pt x="2051" y="1165"/>
                  <a:pt x="2051" y="1154"/>
                </a:cubicBezTo>
                <a:cubicBezTo>
                  <a:pt x="2199" y="1154"/>
                  <a:pt x="2199" y="1154"/>
                  <a:pt x="2199" y="1154"/>
                </a:cubicBezTo>
                <a:cubicBezTo>
                  <a:pt x="2199" y="1139"/>
                  <a:pt x="2199" y="1139"/>
                  <a:pt x="2199" y="1139"/>
                </a:cubicBezTo>
                <a:cubicBezTo>
                  <a:pt x="2199" y="1121"/>
                  <a:pt x="2196" y="1106"/>
                  <a:pt x="2191" y="1093"/>
                </a:cubicBezTo>
                <a:cubicBezTo>
                  <a:pt x="2186" y="1080"/>
                  <a:pt x="2179" y="1069"/>
                  <a:pt x="2170" y="1061"/>
                </a:cubicBezTo>
                <a:close/>
                <a:moveTo>
                  <a:pt x="2051" y="1121"/>
                </a:moveTo>
                <a:cubicBezTo>
                  <a:pt x="2052" y="1113"/>
                  <a:pt x="2054" y="1106"/>
                  <a:pt x="2057" y="1099"/>
                </a:cubicBezTo>
                <a:cubicBezTo>
                  <a:pt x="2062" y="1091"/>
                  <a:pt x="2068" y="1085"/>
                  <a:pt x="2076" y="1080"/>
                </a:cubicBezTo>
                <a:cubicBezTo>
                  <a:pt x="2083" y="1076"/>
                  <a:pt x="2092" y="1073"/>
                  <a:pt x="2102" y="1073"/>
                </a:cubicBezTo>
                <a:cubicBezTo>
                  <a:pt x="2112" y="1073"/>
                  <a:pt x="2120" y="1075"/>
                  <a:pt x="2128" y="1080"/>
                </a:cubicBezTo>
                <a:cubicBezTo>
                  <a:pt x="2135" y="1084"/>
                  <a:pt x="2141" y="1089"/>
                  <a:pt x="2145" y="1097"/>
                </a:cubicBezTo>
                <a:cubicBezTo>
                  <a:pt x="2149" y="1104"/>
                  <a:pt x="2151" y="1112"/>
                  <a:pt x="2151" y="1121"/>
                </a:cubicBezTo>
                <a:lnTo>
                  <a:pt x="2051" y="1121"/>
                </a:lnTo>
                <a:close/>
                <a:moveTo>
                  <a:pt x="2387" y="1051"/>
                </a:moveTo>
                <a:cubicBezTo>
                  <a:pt x="2378" y="1045"/>
                  <a:pt x="2369" y="1042"/>
                  <a:pt x="2359" y="1039"/>
                </a:cubicBezTo>
                <a:cubicBezTo>
                  <a:pt x="2349" y="1037"/>
                  <a:pt x="2339" y="1036"/>
                  <a:pt x="2328" y="1036"/>
                </a:cubicBezTo>
                <a:cubicBezTo>
                  <a:pt x="2313" y="1036"/>
                  <a:pt x="2300" y="1038"/>
                  <a:pt x="2288" y="1042"/>
                </a:cubicBezTo>
                <a:cubicBezTo>
                  <a:pt x="2275" y="1046"/>
                  <a:pt x="2265" y="1053"/>
                  <a:pt x="2257" y="1061"/>
                </a:cubicBezTo>
                <a:cubicBezTo>
                  <a:pt x="2248" y="1069"/>
                  <a:pt x="2242" y="1080"/>
                  <a:pt x="2238" y="1092"/>
                </a:cubicBezTo>
                <a:cubicBezTo>
                  <a:pt x="2285" y="1099"/>
                  <a:pt x="2285" y="1099"/>
                  <a:pt x="2285" y="1099"/>
                </a:cubicBezTo>
                <a:cubicBezTo>
                  <a:pt x="2288" y="1092"/>
                  <a:pt x="2292" y="1085"/>
                  <a:pt x="2299" y="1080"/>
                </a:cubicBezTo>
                <a:cubicBezTo>
                  <a:pt x="2307" y="1075"/>
                  <a:pt x="2316" y="1073"/>
                  <a:pt x="2329" y="1073"/>
                </a:cubicBezTo>
                <a:cubicBezTo>
                  <a:pt x="2340" y="1073"/>
                  <a:pt x="2349" y="1075"/>
                  <a:pt x="2355" y="1081"/>
                </a:cubicBezTo>
                <a:cubicBezTo>
                  <a:pt x="2361" y="1086"/>
                  <a:pt x="2365" y="1094"/>
                  <a:pt x="2365" y="1104"/>
                </a:cubicBezTo>
                <a:cubicBezTo>
                  <a:pt x="2365" y="1105"/>
                  <a:pt x="2365" y="1105"/>
                  <a:pt x="2365" y="1105"/>
                </a:cubicBezTo>
                <a:cubicBezTo>
                  <a:pt x="2359" y="1115"/>
                  <a:pt x="2359" y="1115"/>
                  <a:pt x="2359" y="1115"/>
                </a:cubicBezTo>
                <a:cubicBezTo>
                  <a:pt x="2356" y="1117"/>
                  <a:pt x="2350" y="1119"/>
                  <a:pt x="2342" y="1120"/>
                </a:cubicBezTo>
                <a:cubicBezTo>
                  <a:pt x="2335" y="1121"/>
                  <a:pt x="2324" y="1122"/>
                  <a:pt x="2312" y="1123"/>
                </a:cubicBezTo>
                <a:cubicBezTo>
                  <a:pt x="2302" y="1124"/>
                  <a:pt x="2292" y="1126"/>
                  <a:pt x="2282" y="1128"/>
                </a:cubicBezTo>
                <a:cubicBezTo>
                  <a:pt x="2272" y="1131"/>
                  <a:pt x="2264" y="1134"/>
                  <a:pt x="2256" y="1139"/>
                </a:cubicBezTo>
                <a:cubicBezTo>
                  <a:pt x="2248" y="1143"/>
                  <a:pt x="2242" y="1149"/>
                  <a:pt x="2238" y="1157"/>
                </a:cubicBezTo>
                <a:cubicBezTo>
                  <a:pt x="2234" y="1164"/>
                  <a:pt x="2231" y="1174"/>
                  <a:pt x="2231" y="1185"/>
                </a:cubicBezTo>
                <a:cubicBezTo>
                  <a:pt x="2231" y="1198"/>
                  <a:pt x="2234" y="1210"/>
                  <a:pt x="2241" y="1219"/>
                </a:cubicBezTo>
                <a:cubicBezTo>
                  <a:pt x="2247" y="1228"/>
                  <a:pt x="2255" y="1235"/>
                  <a:pt x="2266" y="1239"/>
                </a:cubicBezTo>
                <a:cubicBezTo>
                  <a:pt x="2277" y="1244"/>
                  <a:pt x="2289" y="1246"/>
                  <a:pt x="2302" y="1246"/>
                </a:cubicBezTo>
                <a:cubicBezTo>
                  <a:pt x="2314" y="1246"/>
                  <a:pt x="2323" y="1245"/>
                  <a:pt x="2331" y="1242"/>
                </a:cubicBezTo>
                <a:cubicBezTo>
                  <a:pt x="2340" y="1239"/>
                  <a:pt x="2347" y="1235"/>
                  <a:pt x="2352" y="1230"/>
                </a:cubicBezTo>
                <a:cubicBezTo>
                  <a:pt x="2365" y="1214"/>
                  <a:pt x="2365" y="1214"/>
                  <a:pt x="2365" y="1214"/>
                </a:cubicBezTo>
                <a:cubicBezTo>
                  <a:pt x="2366" y="1214"/>
                  <a:pt x="2366" y="1214"/>
                  <a:pt x="2366" y="1214"/>
                </a:cubicBezTo>
                <a:cubicBezTo>
                  <a:pt x="2366" y="1242"/>
                  <a:pt x="2366" y="1242"/>
                  <a:pt x="2366" y="1242"/>
                </a:cubicBezTo>
                <a:cubicBezTo>
                  <a:pt x="2415" y="1242"/>
                  <a:pt x="2415" y="1242"/>
                  <a:pt x="2415" y="1242"/>
                </a:cubicBezTo>
                <a:cubicBezTo>
                  <a:pt x="2415" y="1106"/>
                  <a:pt x="2415" y="1106"/>
                  <a:pt x="2415" y="1106"/>
                </a:cubicBezTo>
                <a:cubicBezTo>
                  <a:pt x="2415" y="1092"/>
                  <a:pt x="2412" y="1081"/>
                  <a:pt x="2407" y="1072"/>
                </a:cubicBezTo>
                <a:cubicBezTo>
                  <a:pt x="2402" y="1063"/>
                  <a:pt x="2395" y="1056"/>
                  <a:pt x="2387" y="1051"/>
                </a:cubicBezTo>
                <a:close/>
                <a:moveTo>
                  <a:pt x="2365" y="1169"/>
                </a:moveTo>
                <a:cubicBezTo>
                  <a:pt x="2365" y="1177"/>
                  <a:pt x="2363" y="1184"/>
                  <a:pt x="2359" y="1190"/>
                </a:cubicBezTo>
                <a:cubicBezTo>
                  <a:pt x="2355" y="1196"/>
                  <a:pt x="2349" y="1201"/>
                  <a:pt x="2342" y="1205"/>
                </a:cubicBezTo>
                <a:cubicBezTo>
                  <a:pt x="2334" y="1209"/>
                  <a:pt x="2326" y="1211"/>
                  <a:pt x="2315" y="1211"/>
                </a:cubicBezTo>
                <a:cubicBezTo>
                  <a:pt x="2305" y="1211"/>
                  <a:pt x="2296" y="1209"/>
                  <a:pt x="2290" y="1204"/>
                </a:cubicBezTo>
                <a:cubicBezTo>
                  <a:pt x="2283" y="1200"/>
                  <a:pt x="2280" y="1193"/>
                  <a:pt x="2280" y="1184"/>
                </a:cubicBezTo>
                <a:cubicBezTo>
                  <a:pt x="2285" y="1169"/>
                  <a:pt x="2285" y="1169"/>
                  <a:pt x="2285" y="1169"/>
                </a:cubicBezTo>
                <a:cubicBezTo>
                  <a:pt x="2299" y="1160"/>
                  <a:pt x="2299" y="1160"/>
                  <a:pt x="2299" y="1160"/>
                </a:cubicBezTo>
                <a:cubicBezTo>
                  <a:pt x="2305" y="1158"/>
                  <a:pt x="2311" y="1156"/>
                  <a:pt x="2319" y="1155"/>
                </a:cubicBezTo>
                <a:cubicBezTo>
                  <a:pt x="2331" y="1154"/>
                  <a:pt x="2331" y="1154"/>
                  <a:pt x="2331" y="1154"/>
                </a:cubicBezTo>
                <a:cubicBezTo>
                  <a:pt x="2344" y="1151"/>
                  <a:pt x="2344" y="1151"/>
                  <a:pt x="2344" y="1151"/>
                </a:cubicBezTo>
                <a:cubicBezTo>
                  <a:pt x="2357" y="1149"/>
                  <a:pt x="2357" y="1149"/>
                  <a:pt x="2357" y="1149"/>
                </a:cubicBezTo>
                <a:cubicBezTo>
                  <a:pt x="2365" y="1145"/>
                  <a:pt x="2365" y="1145"/>
                  <a:pt x="2365" y="1145"/>
                </a:cubicBezTo>
                <a:lnTo>
                  <a:pt x="2365" y="1169"/>
                </a:lnTo>
                <a:close/>
                <a:moveTo>
                  <a:pt x="1950" y="1071"/>
                </a:moveTo>
                <a:cubicBezTo>
                  <a:pt x="1956" y="1082"/>
                  <a:pt x="1959" y="1096"/>
                  <a:pt x="1959" y="1113"/>
                </a:cubicBezTo>
                <a:cubicBezTo>
                  <a:pt x="1959" y="1242"/>
                  <a:pt x="1959" y="1242"/>
                  <a:pt x="1959" y="1242"/>
                </a:cubicBezTo>
                <a:cubicBezTo>
                  <a:pt x="1909" y="1242"/>
                  <a:pt x="1909" y="1242"/>
                  <a:pt x="1909" y="1242"/>
                </a:cubicBezTo>
                <a:cubicBezTo>
                  <a:pt x="1909" y="1120"/>
                  <a:pt x="1909" y="1120"/>
                  <a:pt x="1909" y="1120"/>
                </a:cubicBezTo>
                <a:cubicBezTo>
                  <a:pt x="1909" y="1106"/>
                  <a:pt x="1906" y="1096"/>
                  <a:pt x="1898" y="1088"/>
                </a:cubicBezTo>
                <a:cubicBezTo>
                  <a:pt x="1891" y="1080"/>
                  <a:pt x="1881" y="1077"/>
                  <a:pt x="1868" y="1077"/>
                </a:cubicBezTo>
                <a:cubicBezTo>
                  <a:pt x="1859" y="1077"/>
                  <a:pt x="1851" y="1078"/>
                  <a:pt x="1844" y="1082"/>
                </a:cubicBezTo>
                <a:cubicBezTo>
                  <a:pt x="1837" y="1086"/>
                  <a:pt x="1831" y="1091"/>
                  <a:pt x="1828" y="1098"/>
                </a:cubicBezTo>
                <a:cubicBezTo>
                  <a:pt x="1824" y="1105"/>
                  <a:pt x="1822" y="1113"/>
                  <a:pt x="1822" y="1123"/>
                </a:cubicBezTo>
                <a:cubicBezTo>
                  <a:pt x="1822" y="1242"/>
                  <a:pt x="1822" y="1242"/>
                  <a:pt x="1822" y="1242"/>
                </a:cubicBezTo>
                <a:cubicBezTo>
                  <a:pt x="1772" y="1242"/>
                  <a:pt x="1772" y="1242"/>
                  <a:pt x="1772" y="1242"/>
                </a:cubicBezTo>
                <a:cubicBezTo>
                  <a:pt x="1772" y="971"/>
                  <a:pt x="1772" y="971"/>
                  <a:pt x="1772" y="971"/>
                </a:cubicBezTo>
                <a:cubicBezTo>
                  <a:pt x="1821" y="971"/>
                  <a:pt x="1821" y="971"/>
                  <a:pt x="1821" y="971"/>
                </a:cubicBezTo>
                <a:cubicBezTo>
                  <a:pt x="1821" y="1073"/>
                  <a:pt x="1821" y="1073"/>
                  <a:pt x="1821" y="1073"/>
                </a:cubicBezTo>
                <a:cubicBezTo>
                  <a:pt x="1823" y="1073"/>
                  <a:pt x="1823" y="1073"/>
                  <a:pt x="1823" y="1073"/>
                </a:cubicBezTo>
                <a:cubicBezTo>
                  <a:pt x="1828" y="1062"/>
                  <a:pt x="1836" y="1053"/>
                  <a:pt x="1846" y="1046"/>
                </a:cubicBezTo>
                <a:cubicBezTo>
                  <a:pt x="1857" y="1039"/>
                  <a:pt x="1870" y="1036"/>
                  <a:pt x="1886" y="1036"/>
                </a:cubicBezTo>
                <a:cubicBezTo>
                  <a:pt x="1901" y="1036"/>
                  <a:pt x="1914" y="1039"/>
                  <a:pt x="1925" y="1045"/>
                </a:cubicBezTo>
                <a:cubicBezTo>
                  <a:pt x="1936" y="1051"/>
                  <a:pt x="1944" y="1059"/>
                  <a:pt x="1950" y="1071"/>
                </a:cubicBezTo>
                <a:close/>
                <a:moveTo>
                  <a:pt x="1405" y="296"/>
                </a:moveTo>
                <a:cubicBezTo>
                  <a:pt x="1352" y="296"/>
                  <a:pt x="1352" y="296"/>
                  <a:pt x="1352" y="296"/>
                </a:cubicBezTo>
                <a:cubicBezTo>
                  <a:pt x="1352" y="182"/>
                  <a:pt x="1352" y="182"/>
                  <a:pt x="1352" y="182"/>
                </a:cubicBezTo>
                <a:cubicBezTo>
                  <a:pt x="1594" y="182"/>
                  <a:pt x="1594" y="182"/>
                  <a:pt x="1594" y="182"/>
                </a:cubicBezTo>
                <a:cubicBezTo>
                  <a:pt x="1617" y="182"/>
                  <a:pt x="1631" y="200"/>
                  <a:pt x="1635" y="270"/>
                </a:cubicBezTo>
                <a:cubicBezTo>
                  <a:pt x="1701" y="210"/>
                  <a:pt x="1791" y="171"/>
                  <a:pt x="1898" y="171"/>
                </a:cubicBezTo>
                <a:cubicBezTo>
                  <a:pt x="1997" y="171"/>
                  <a:pt x="2082" y="209"/>
                  <a:pt x="2082" y="341"/>
                </a:cubicBezTo>
                <a:cubicBezTo>
                  <a:pt x="2082" y="722"/>
                  <a:pt x="2082" y="722"/>
                  <a:pt x="2082" y="722"/>
                </a:cubicBezTo>
                <a:cubicBezTo>
                  <a:pt x="2082" y="737"/>
                  <a:pt x="2099" y="754"/>
                  <a:pt x="2116" y="754"/>
                </a:cubicBezTo>
                <a:cubicBezTo>
                  <a:pt x="2154" y="754"/>
                  <a:pt x="2154" y="754"/>
                  <a:pt x="2154" y="754"/>
                </a:cubicBezTo>
                <a:cubicBezTo>
                  <a:pt x="2154" y="862"/>
                  <a:pt x="2154" y="862"/>
                  <a:pt x="2154" y="862"/>
                </a:cubicBezTo>
                <a:cubicBezTo>
                  <a:pt x="1804" y="862"/>
                  <a:pt x="1804" y="862"/>
                  <a:pt x="1804" y="862"/>
                </a:cubicBezTo>
                <a:cubicBezTo>
                  <a:pt x="1804" y="754"/>
                  <a:pt x="1804" y="754"/>
                  <a:pt x="1804" y="754"/>
                </a:cubicBezTo>
                <a:cubicBezTo>
                  <a:pt x="1885" y="754"/>
                  <a:pt x="1885" y="754"/>
                  <a:pt x="1885" y="754"/>
                </a:cubicBezTo>
                <a:cubicBezTo>
                  <a:pt x="1885" y="406"/>
                  <a:pt x="1885" y="406"/>
                  <a:pt x="1885" y="406"/>
                </a:cubicBezTo>
                <a:cubicBezTo>
                  <a:pt x="1885" y="338"/>
                  <a:pt x="1858" y="319"/>
                  <a:pt x="1791" y="319"/>
                </a:cubicBezTo>
                <a:cubicBezTo>
                  <a:pt x="1735" y="319"/>
                  <a:pt x="1682" y="331"/>
                  <a:pt x="1636" y="345"/>
                </a:cubicBezTo>
                <a:cubicBezTo>
                  <a:pt x="1636" y="754"/>
                  <a:pt x="1636" y="754"/>
                  <a:pt x="1636" y="754"/>
                </a:cubicBezTo>
                <a:cubicBezTo>
                  <a:pt x="1719" y="754"/>
                  <a:pt x="1719" y="754"/>
                  <a:pt x="1719" y="754"/>
                </a:cubicBezTo>
                <a:cubicBezTo>
                  <a:pt x="1719" y="862"/>
                  <a:pt x="1719" y="862"/>
                  <a:pt x="1719" y="862"/>
                </a:cubicBezTo>
                <a:cubicBezTo>
                  <a:pt x="1358" y="862"/>
                  <a:pt x="1358" y="862"/>
                  <a:pt x="1358" y="862"/>
                </a:cubicBezTo>
                <a:cubicBezTo>
                  <a:pt x="1358" y="754"/>
                  <a:pt x="1358" y="754"/>
                  <a:pt x="1358" y="754"/>
                </a:cubicBezTo>
                <a:cubicBezTo>
                  <a:pt x="1405" y="754"/>
                  <a:pt x="1405" y="754"/>
                  <a:pt x="1405" y="754"/>
                </a:cubicBezTo>
                <a:cubicBezTo>
                  <a:pt x="1421" y="754"/>
                  <a:pt x="1439" y="736"/>
                  <a:pt x="1439" y="722"/>
                </a:cubicBezTo>
                <a:cubicBezTo>
                  <a:pt x="1439" y="331"/>
                  <a:pt x="1439" y="331"/>
                  <a:pt x="1439" y="331"/>
                </a:cubicBezTo>
                <a:cubicBezTo>
                  <a:pt x="1439" y="316"/>
                  <a:pt x="1421" y="296"/>
                  <a:pt x="1405" y="296"/>
                </a:cubicBezTo>
                <a:close/>
                <a:moveTo>
                  <a:pt x="1591" y="1109"/>
                </a:moveTo>
                <a:cubicBezTo>
                  <a:pt x="1719" y="1109"/>
                  <a:pt x="1719" y="1109"/>
                  <a:pt x="1719" y="1109"/>
                </a:cubicBezTo>
                <a:cubicBezTo>
                  <a:pt x="1719" y="1149"/>
                  <a:pt x="1719" y="1149"/>
                  <a:pt x="1719" y="1149"/>
                </a:cubicBezTo>
                <a:cubicBezTo>
                  <a:pt x="1591" y="1149"/>
                  <a:pt x="1591" y="1149"/>
                  <a:pt x="1591" y="1149"/>
                </a:cubicBezTo>
                <a:lnTo>
                  <a:pt x="1591" y="1109"/>
                </a:lnTo>
                <a:close/>
                <a:moveTo>
                  <a:pt x="4322" y="869"/>
                </a:moveTo>
                <a:cubicBezTo>
                  <a:pt x="4193" y="869"/>
                  <a:pt x="4123" y="851"/>
                  <a:pt x="4065" y="833"/>
                </a:cubicBezTo>
                <a:cubicBezTo>
                  <a:pt x="4065" y="680"/>
                  <a:pt x="4065" y="680"/>
                  <a:pt x="4065" y="680"/>
                </a:cubicBezTo>
                <a:cubicBezTo>
                  <a:pt x="4179" y="680"/>
                  <a:pt x="4179" y="680"/>
                  <a:pt x="4179" y="680"/>
                </a:cubicBezTo>
                <a:cubicBezTo>
                  <a:pt x="4195" y="728"/>
                  <a:pt x="4258" y="758"/>
                  <a:pt x="4320" y="758"/>
                </a:cubicBezTo>
                <a:cubicBezTo>
                  <a:pt x="4396" y="758"/>
                  <a:pt x="4442" y="727"/>
                  <a:pt x="4442" y="678"/>
                </a:cubicBezTo>
                <a:cubicBezTo>
                  <a:pt x="4442" y="627"/>
                  <a:pt x="4411" y="607"/>
                  <a:pt x="4297" y="591"/>
                </a:cubicBezTo>
                <a:cubicBezTo>
                  <a:pt x="4145" y="570"/>
                  <a:pt x="4073" y="520"/>
                  <a:pt x="4073" y="386"/>
                </a:cubicBezTo>
                <a:cubicBezTo>
                  <a:pt x="4073" y="252"/>
                  <a:pt x="4181" y="174"/>
                  <a:pt x="4362" y="174"/>
                </a:cubicBezTo>
                <a:cubicBezTo>
                  <a:pt x="4473" y="174"/>
                  <a:pt x="4549" y="186"/>
                  <a:pt x="4605" y="204"/>
                </a:cubicBezTo>
                <a:cubicBezTo>
                  <a:pt x="4605" y="354"/>
                  <a:pt x="4605" y="354"/>
                  <a:pt x="4605" y="354"/>
                </a:cubicBezTo>
                <a:cubicBezTo>
                  <a:pt x="4496" y="354"/>
                  <a:pt x="4496" y="354"/>
                  <a:pt x="4496" y="354"/>
                </a:cubicBezTo>
                <a:cubicBezTo>
                  <a:pt x="4473" y="314"/>
                  <a:pt x="4430" y="288"/>
                  <a:pt x="4356" y="288"/>
                </a:cubicBezTo>
                <a:cubicBezTo>
                  <a:pt x="4283" y="288"/>
                  <a:pt x="4242" y="316"/>
                  <a:pt x="4242" y="359"/>
                </a:cubicBezTo>
                <a:cubicBezTo>
                  <a:pt x="4242" y="401"/>
                  <a:pt x="4268" y="425"/>
                  <a:pt x="4388" y="442"/>
                </a:cubicBezTo>
                <a:cubicBezTo>
                  <a:pt x="4559" y="467"/>
                  <a:pt x="4630" y="512"/>
                  <a:pt x="4630" y="649"/>
                </a:cubicBezTo>
                <a:cubicBezTo>
                  <a:pt x="4630" y="783"/>
                  <a:pt x="4536" y="869"/>
                  <a:pt x="4322" y="869"/>
                </a:cubicBezTo>
                <a:close/>
                <a:moveTo>
                  <a:pt x="565" y="649"/>
                </a:moveTo>
                <a:cubicBezTo>
                  <a:pt x="565" y="783"/>
                  <a:pt x="472" y="869"/>
                  <a:pt x="257" y="869"/>
                </a:cubicBezTo>
                <a:cubicBezTo>
                  <a:pt x="128" y="869"/>
                  <a:pt x="58" y="851"/>
                  <a:pt x="0" y="833"/>
                </a:cubicBezTo>
                <a:cubicBezTo>
                  <a:pt x="0" y="680"/>
                  <a:pt x="0" y="680"/>
                  <a:pt x="0" y="680"/>
                </a:cubicBezTo>
                <a:cubicBezTo>
                  <a:pt x="114" y="680"/>
                  <a:pt x="114" y="680"/>
                  <a:pt x="114" y="680"/>
                </a:cubicBezTo>
                <a:cubicBezTo>
                  <a:pt x="130" y="728"/>
                  <a:pt x="193" y="758"/>
                  <a:pt x="255" y="758"/>
                </a:cubicBezTo>
                <a:cubicBezTo>
                  <a:pt x="331" y="758"/>
                  <a:pt x="377" y="727"/>
                  <a:pt x="377" y="678"/>
                </a:cubicBezTo>
                <a:cubicBezTo>
                  <a:pt x="377" y="627"/>
                  <a:pt x="346" y="607"/>
                  <a:pt x="232" y="591"/>
                </a:cubicBezTo>
                <a:cubicBezTo>
                  <a:pt x="80" y="570"/>
                  <a:pt x="8" y="520"/>
                  <a:pt x="8" y="386"/>
                </a:cubicBezTo>
                <a:cubicBezTo>
                  <a:pt x="8" y="252"/>
                  <a:pt x="116" y="174"/>
                  <a:pt x="297" y="174"/>
                </a:cubicBezTo>
                <a:cubicBezTo>
                  <a:pt x="408" y="174"/>
                  <a:pt x="484" y="186"/>
                  <a:pt x="540" y="204"/>
                </a:cubicBezTo>
                <a:cubicBezTo>
                  <a:pt x="540" y="354"/>
                  <a:pt x="540" y="354"/>
                  <a:pt x="540" y="354"/>
                </a:cubicBezTo>
                <a:cubicBezTo>
                  <a:pt x="431" y="354"/>
                  <a:pt x="431" y="354"/>
                  <a:pt x="431" y="354"/>
                </a:cubicBezTo>
                <a:cubicBezTo>
                  <a:pt x="408" y="314"/>
                  <a:pt x="365" y="288"/>
                  <a:pt x="291" y="288"/>
                </a:cubicBezTo>
                <a:cubicBezTo>
                  <a:pt x="218" y="288"/>
                  <a:pt x="177" y="316"/>
                  <a:pt x="177" y="359"/>
                </a:cubicBezTo>
                <a:cubicBezTo>
                  <a:pt x="177" y="401"/>
                  <a:pt x="203" y="425"/>
                  <a:pt x="323" y="442"/>
                </a:cubicBezTo>
                <a:cubicBezTo>
                  <a:pt x="494" y="467"/>
                  <a:pt x="565" y="512"/>
                  <a:pt x="565" y="649"/>
                </a:cubicBezTo>
                <a:close/>
                <a:moveTo>
                  <a:pt x="1519" y="1061"/>
                </a:moveTo>
                <a:cubicBezTo>
                  <a:pt x="1510" y="1052"/>
                  <a:pt x="1499" y="1046"/>
                  <a:pt x="1488" y="1042"/>
                </a:cubicBezTo>
                <a:cubicBezTo>
                  <a:pt x="1476" y="1038"/>
                  <a:pt x="1464" y="1036"/>
                  <a:pt x="1451" y="1036"/>
                </a:cubicBezTo>
                <a:cubicBezTo>
                  <a:pt x="1430" y="1036"/>
                  <a:pt x="1413" y="1040"/>
                  <a:pt x="1398" y="1049"/>
                </a:cubicBezTo>
                <a:cubicBezTo>
                  <a:pt x="1383" y="1058"/>
                  <a:pt x="1371" y="1071"/>
                  <a:pt x="1363" y="1086"/>
                </a:cubicBezTo>
                <a:cubicBezTo>
                  <a:pt x="1354" y="1102"/>
                  <a:pt x="1350" y="1121"/>
                  <a:pt x="1350" y="1142"/>
                </a:cubicBezTo>
                <a:cubicBezTo>
                  <a:pt x="1350" y="1163"/>
                  <a:pt x="1354" y="1181"/>
                  <a:pt x="1362" y="1197"/>
                </a:cubicBezTo>
                <a:cubicBezTo>
                  <a:pt x="1371" y="1213"/>
                  <a:pt x="1383" y="1225"/>
                  <a:pt x="1398" y="1233"/>
                </a:cubicBezTo>
                <a:cubicBezTo>
                  <a:pt x="1414" y="1242"/>
                  <a:pt x="1432" y="1246"/>
                  <a:pt x="1453" y="1246"/>
                </a:cubicBezTo>
                <a:cubicBezTo>
                  <a:pt x="1470" y="1246"/>
                  <a:pt x="1484" y="1244"/>
                  <a:pt x="1497" y="1239"/>
                </a:cubicBezTo>
                <a:cubicBezTo>
                  <a:pt x="1510" y="1234"/>
                  <a:pt x="1521" y="1227"/>
                  <a:pt x="1529" y="1219"/>
                </a:cubicBezTo>
                <a:cubicBezTo>
                  <a:pt x="1537" y="1210"/>
                  <a:pt x="1543" y="1199"/>
                  <a:pt x="1546" y="1188"/>
                </a:cubicBezTo>
                <a:cubicBezTo>
                  <a:pt x="1499" y="1183"/>
                  <a:pt x="1499" y="1183"/>
                  <a:pt x="1499" y="1183"/>
                </a:cubicBezTo>
                <a:cubicBezTo>
                  <a:pt x="1489" y="1197"/>
                  <a:pt x="1489" y="1197"/>
                  <a:pt x="1489" y="1197"/>
                </a:cubicBezTo>
                <a:cubicBezTo>
                  <a:pt x="1474" y="1206"/>
                  <a:pt x="1474" y="1206"/>
                  <a:pt x="1474" y="1206"/>
                </a:cubicBezTo>
                <a:cubicBezTo>
                  <a:pt x="1468" y="1208"/>
                  <a:pt x="1461" y="1209"/>
                  <a:pt x="1454" y="1209"/>
                </a:cubicBezTo>
                <a:cubicBezTo>
                  <a:pt x="1443" y="1209"/>
                  <a:pt x="1434" y="1207"/>
                  <a:pt x="1425" y="1202"/>
                </a:cubicBezTo>
                <a:cubicBezTo>
                  <a:pt x="1417" y="1198"/>
                  <a:pt x="1411" y="1191"/>
                  <a:pt x="1406" y="1183"/>
                </a:cubicBezTo>
                <a:cubicBezTo>
                  <a:pt x="1402" y="1175"/>
                  <a:pt x="1400" y="1165"/>
                  <a:pt x="1400" y="1154"/>
                </a:cubicBezTo>
                <a:cubicBezTo>
                  <a:pt x="1548" y="1154"/>
                  <a:pt x="1548" y="1154"/>
                  <a:pt x="1548" y="1154"/>
                </a:cubicBezTo>
                <a:cubicBezTo>
                  <a:pt x="1548" y="1139"/>
                  <a:pt x="1548" y="1139"/>
                  <a:pt x="1548" y="1139"/>
                </a:cubicBezTo>
                <a:cubicBezTo>
                  <a:pt x="1548" y="1121"/>
                  <a:pt x="1545" y="1106"/>
                  <a:pt x="1540" y="1093"/>
                </a:cubicBezTo>
                <a:cubicBezTo>
                  <a:pt x="1535" y="1080"/>
                  <a:pt x="1528" y="1069"/>
                  <a:pt x="1519" y="1061"/>
                </a:cubicBezTo>
                <a:close/>
                <a:moveTo>
                  <a:pt x="1400" y="1121"/>
                </a:moveTo>
                <a:cubicBezTo>
                  <a:pt x="1401" y="1113"/>
                  <a:pt x="1402" y="1106"/>
                  <a:pt x="1406" y="1099"/>
                </a:cubicBezTo>
                <a:cubicBezTo>
                  <a:pt x="1411" y="1091"/>
                  <a:pt x="1417" y="1085"/>
                  <a:pt x="1424" y="1080"/>
                </a:cubicBezTo>
                <a:cubicBezTo>
                  <a:pt x="1432" y="1076"/>
                  <a:pt x="1441" y="1073"/>
                  <a:pt x="1451" y="1073"/>
                </a:cubicBezTo>
                <a:cubicBezTo>
                  <a:pt x="1461" y="1073"/>
                  <a:pt x="1469" y="1075"/>
                  <a:pt x="1477" y="1080"/>
                </a:cubicBezTo>
                <a:cubicBezTo>
                  <a:pt x="1484" y="1084"/>
                  <a:pt x="1489" y="1089"/>
                  <a:pt x="1493" y="1097"/>
                </a:cubicBezTo>
                <a:cubicBezTo>
                  <a:pt x="1498" y="1104"/>
                  <a:pt x="1500" y="1112"/>
                  <a:pt x="1500" y="1121"/>
                </a:cubicBezTo>
                <a:lnTo>
                  <a:pt x="1400" y="1121"/>
                </a:lnTo>
                <a:close/>
                <a:moveTo>
                  <a:pt x="1262" y="722"/>
                </a:moveTo>
                <a:cubicBezTo>
                  <a:pt x="1262" y="384"/>
                  <a:pt x="1262" y="384"/>
                  <a:pt x="1262" y="384"/>
                </a:cubicBezTo>
                <a:cubicBezTo>
                  <a:pt x="1262" y="228"/>
                  <a:pt x="1165" y="171"/>
                  <a:pt x="981" y="171"/>
                </a:cubicBezTo>
                <a:cubicBezTo>
                  <a:pt x="843" y="171"/>
                  <a:pt x="754" y="195"/>
                  <a:pt x="688" y="223"/>
                </a:cubicBezTo>
                <a:cubicBezTo>
                  <a:pt x="688" y="362"/>
                  <a:pt x="688" y="362"/>
                  <a:pt x="688" y="362"/>
                </a:cubicBezTo>
                <a:cubicBezTo>
                  <a:pt x="778" y="362"/>
                  <a:pt x="778" y="362"/>
                  <a:pt x="778" y="362"/>
                </a:cubicBezTo>
                <a:cubicBezTo>
                  <a:pt x="813" y="332"/>
                  <a:pt x="857" y="301"/>
                  <a:pt x="942" y="301"/>
                </a:cubicBezTo>
                <a:cubicBezTo>
                  <a:pt x="1025" y="301"/>
                  <a:pt x="1065" y="333"/>
                  <a:pt x="1065" y="402"/>
                </a:cubicBezTo>
                <a:cubicBezTo>
                  <a:pt x="1065" y="473"/>
                  <a:pt x="1065" y="473"/>
                  <a:pt x="1065" y="473"/>
                </a:cubicBezTo>
                <a:cubicBezTo>
                  <a:pt x="1020" y="463"/>
                  <a:pt x="979" y="458"/>
                  <a:pt x="920" y="458"/>
                </a:cubicBezTo>
                <a:cubicBezTo>
                  <a:pt x="757" y="458"/>
                  <a:pt x="640" y="522"/>
                  <a:pt x="640" y="665"/>
                </a:cubicBezTo>
                <a:cubicBezTo>
                  <a:pt x="640" y="800"/>
                  <a:pt x="735" y="869"/>
                  <a:pt x="867" y="869"/>
                </a:cubicBezTo>
                <a:cubicBezTo>
                  <a:pt x="954" y="869"/>
                  <a:pt x="1020" y="847"/>
                  <a:pt x="1073" y="785"/>
                </a:cubicBezTo>
                <a:cubicBezTo>
                  <a:pt x="1090" y="840"/>
                  <a:pt x="1132" y="871"/>
                  <a:pt x="1215" y="871"/>
                </a:cubicBezTo>
                <a:cubicBezTo>
                  <a:pt x="1266" y="871"/>
                  <a:pt x="1306" y="860"/>
                  <a:pt x="1333" y="845"/>
                </a:cubicBezTo>
                <a:cubicBezTo>
                  <a:pt x="1333" y="754"/>
                  <a:pt x="1333" y="754"/>
                  <a:pt x="1333" y="754"/>
                </a:cubicBezTo>
                <a:cubicBezTo>
                  <a:pt x="1296" y="754"/>
                  <a:pt x="1296" y="754"/>
                  <a:pt x="1296" y="754"/>
                </a:cubicBezTo>
                <a:cubicBezTo>
                  <a:pt x="1279" y="754"/>
                  <a:pt x="1262" y="737"/>
                  <a:pt x="1262" y="722"/>
                </a:cubicBezTo>
                <a:close/>
                <a:moveTo>
                  <a:pt x="1065" y="710"/>
                </a:moveTo>
                <a:cubicBezTo>
                  <a:pt x="1031" y="740"/>
                  <a:pt x="990" y="758"/>
                  <a:pt x="940" y="758"/>
                </a:cubicBezTo>
                <a:cubicBezTo>
                  <a:pt x="874" y="758"/>
                  <a:pt x="832" y="726"/>
                  <a:pt x="832" y="657"/>
                </a:cubicBezTo>
                <a:cubicBezTo>
                  <a:pt x="832" y="588"/>
                  <a:pt x="881" y="557"/>
                  <a:pt x="961" y="557"/>
                </a:cubicBezTo>
                <a:cubicBezTo>
                  <a:pt x="998" y="557"/>
                  <a:pt x="1034" y="560"/>
                  <a:pt x="1065" y="565"/>
                </a:cubicBezTo>
                <a:lnTo>
                  <a:pt x="1065" y="710"/>
                </a:lnTo>
                <a:close/>
                <a:moveTo>
                  <a:pt x="2572" y="855"/>
                </a:moveTo>
                <a:cubicBezTo>
                  <a:pt x="2543" y="864"/>
                  <a:pt x="2501" y="872"/>
                  <a:pt x="2445" y="872"/>
                </a:cubicBezTo>
                <a:cubicBezTo>
                  <a:pt x="2309" y="872"/>
                  <a:pt x="2226" y="831"/>
                  <a:pt x="2226" y="689"/>
                </a:cubicBezTo>
                <a:cubicBezTo>
                  <a:pt x="2226" y="296"/>
                  <a:pt x="2226" y="296"/>
                  <a:pt x="2226" y="296"/>
                </a:cubicBezTo>
                <a:cubicBezTo>
                  <a:pt x="2143" y="296"/>
                  <a:pt x="2143" y="296"/>
                  <a:pt x="2143" y="296"/>
                </a:cubicBezTo>
                <a:cubicBezTo>
                  <a:pt x="2143" y="182"/>
                  <a:pt x="2143" y="182"/>
                  <a:pt x="2143" y="182"/>
                </a:cubicBezTo>
                <a:cubicBezTo>
                  <a:pt x="2226" y="182"/>
                  <a:pt x="2226" y="182"/>
                  <a:pt x="2226" y="182"/>
                </a:cubicBezTo>
                <a:cubicBezTo>
                  <a:pt x="2226" y="0"/>
                  <a:pt x="2226" y="0"/>
                  <a:pt x="2226" y="0"/>
                </a:cubicBezTo>
                <a:cubicBezTo>
                  <a:pt x="2424" y="0"/>
                  <a:pt x="2424" y="0"/>
                  <a:pt x="2424" y="0"/>
                </a:cubicBezTo>
                <a:cubicBezTo>
                  <a:pt x="2424" y="182"/>
                  <a:pt x="2424" y="182"/>
                  <a:pt x="2424" y="182"/>
                </a:cubicBezTo>
                <a:cubicBezTo>
                  <a:pt x="2567" y="182"/>
                  <a:pt x="2567" y="182"/>
                  <a:pt x="2567" y="182"/>
                </a:cubicBezTo>
                <a:cubicBezTo>
                  <a:pt x="2567" y="296"/>
                  <a:pt x="2567" y="296"/>
                  <a:pt x="2567" y="296"/>
                </a:cubicBezTo>
                <a:cubicBezTo>
                  <a:pt x="2424" y="296"/>
                  <a:pt x="2424" y="296"/>
                  <a:pt x="2424" y="296"/>
                </a:cubicBezTo>
                <a:cubicBezTo>
                  <a:pt x="2424" y="669"/>
                  <a:pt x="2424" y="669"/>
                  <a:pt x="2424" y="669"/>
                </a:cubicBezTo>
                <a:cubicBezTo>
                  <a:pt x="2424" y="741"/>
                  <a:pt x="2451" y="754"/>
                  <a:pt x="2524" y="754"/>
                </a:cubicBezTo>
                <a:cubicBezTo>
                  <a:pt x="2572" y="754"/>
                  <a:pt x="2572" y="754"/>
                  <a:pt x="2572" y="754"/>
                </a:cubicBezTo>
                <a:lnTo>
                  <a:pt x="2572" y="855"/>
                </a:lnTo>
                <a:close/>
                <a:moveTo>
                  <a:pt x="3931" y="965"/>
                </a:moveTo>
                <a:cubicBezTo>
                  <a:pt x="3936" y="970"/>
                  <a:pt x="3939" y="977"/>
                  <a:pt x="3939" y="984"/>
                </a:cubicBezTo>
                <a:cubicBezTo>
                  <a:pt x="3939" y="991"/>
                  <a:pt x="3936" y="997"/>
                  <a:pt x="3931" y="1002"/>
                </a:cubicBezTo>
                <a:cubicBezTo>
                  <a:pt x="3925" y="1007"/>
                  <a:pt x="3918" y="1010"/>
                  <a:pt x="3910" y="1010"/>
                </a:cubicBezTo>
                <a:cubicBezTo>
                  <a:pt x="3902" y="1010"/>
                  <a:pt x="3895" y="1007"/>
                  <a:pt x="3890" y="1002"/>
                </a:cubicBezTo>
                <a:cubicBezTo>
                  <a:pt x="3884" y="997"/>
                  <a:pt x="3881" y="991"/>
                  <a:pt x="3881" y="984"/>
                </a:cubicBezTo>
                <a:cubicBezTo>
                  <a:pt x="3881" y="976"/>
                  <a:pt x="3884" y="970"/>
                  <a:pt x="3890" y="965"/>
                </a:cubicBezTo>
                <a:cubicBezTo>
                  <a:pt x="3895" y="960"/>
                  <a:pt x="3902" y="958"/>
                  <a:pt x="3910" y="958"/>
                </a:cubicBezTo>
                <a:cubicBezTo>
                  <a:pt x="3918" y="958"/>
                  <a:pt x="3925" y="960"/>
                  <a:pt x="3931" y="965"/>
                </a:cubicBezTo>
                <a:close/>
                <a:moveTo>
                  <a:pt x="3885" y="1039"/>
                </a:moveTo>
                <a:cubicBezTo>
                  <a:pt x="3935" y="1039"/>
                  <a:pt x="3935" y="1039"/>
                  <a:pt x="3935" y="1039"/>
                </a:cubicBezTo>
                <a:cubicBezTo>
                  <a:pt x="3935" y="1242"/>
                  <a:pt x="3935" y="1242"/>
                  <a:pt x="3935" y="1242"/>
                </a:cubicBezTo>
                <a:cubicBezTo>
                  <a:pt x="3885" y="1242"/>
                  <a:pt x="3885" y="1242"/>
                  <a:pt x="3885" y="1242"/>
                </a:cubicBezTo>
                <a:lnTo>
                  <a:pt x="3885" y="1039"/>
                </a:lnTo>
                <a:close/>
                <a:moveTo>
                  <a:pt x="3664" y="171"/>
                </a:moveTo>
                <a:cubicBezTo>
                  <a:pt x="3457" y="171"/>
                  <a:pt x="3291" y="306"/>
                  <a:pt x="3291" y="525"/>
                </a:cubicBezTo>
                <a:cubicBezTo>
                  <a:pt x="3291" y="743"/>
                  <a:pt x="3457" y="871"/>
                  <a:pt x="3664" y="871"/>
                </a:cubicBezTo>
                <a:cubicBezTo>
                  <a:pt x="3871" y="871"/>
                  <a:pt x="4037" y="743"/>
                  <a:pt x="4037" y="525"/>
                </a:cubicBezTo>
                <a:cubicBezTo>
                  <a:pt x="4037" y="306"/>
                  <a:pt x="3871" y="171"/>
                  <a:pt x="3664" y="171"/>
                </a:cubicBezTo>
                <a:close/>
                <a:moveTo>
                  <a:pt x="3664" y="752"/>
                </a:moveTo>
                <a:cubicBezTo>
                  <a:pt x="3565" y="752"/>
                  <a:pt x="3491" y="679"/>
                  <a:pt x="3491" y="526"/>
                </a:cubicBezTo>
                <a:cubicBezTo>
                  <a:pt x="3491" y="372"/>
                  <a:pt x="3565" y="296"/>
                  <a:pt x="3664" y="296"/>
                </a:cubicBezTo>
                <a:cubicBezTo>
                  <a:pt x="3762" y="296"/>
                  <a:pt x="3837" y="372"/>
                  <a:pt x="3837" y="526"/>
                </a:cubicBezTo>
                <a:cubicBezTo>
                  <a:pt x="3837" y="679"/>
                  <a:pt x="3762" y="752"/>
                  <a:pt x="3664" y="752"/>
                </a:cubicBezTo>
                <a:close/>
                <a:moveTo>
                  <a:pt x="3797" y="1039"/>
                </a:moveTo>
                <a:cubicBezTo>
                  <a:pt x="3850" y="1039"/>
                  <a:pt x="3850" y="1039"/>
                  <a:pt x="3850" y="1039"/>
                </a:cubicBezTo>
                <a:cubicBezTo>
                  <a:pt x="3775" y="1242"/>
                  <a:pt x="3775" y="1242"/>
                  <a:pt x="3775" y="1242"/>
                </a:cubicBezTo>
                <a:cubicBezTo>
                  <a:pt x="3719" y="1242"/>
                  <a:pt x="3719" y="1242"/>
                  <a:pt x="3719" y="1242"/>
                </a:cubicBezTo>
                <a:cubicBezTo>
                  <a:pt x="3644" y="1039"/>
                  <a:pt x="3644" y="1039"/>
                  <a:pt x="3644" y="1039"/>
                </a:cubicBezTo>
                <a:cubicBezTo>
                  <a:pt x="3697" y="1039"/>
                  <a:pt x="3697" y="1039"/>
                  <a:pt x="3697" y="1039"/>
                </a:cubicBezTo>
                <a:cubicBezTo>
                  <a:pt x="3746" y="1190"/>
                  <a:pt x="3746" y="1190"/>
                  <a:pt x="3746" y="1190"/>
                </a:cubicBezTo>
                <a:cubicBezTo>
                  <a:pt x="3748" y="1190"/>
                  <a:pt x="3748" y="1190"/>
                  <a:pt x="3748" y="1190"/>
                </a:cubicBezTo>
                <a:lnTo>
                  <a:pt x="3797" y="1039"/>
                </a:lnTo>
                <a:close/>
                <a:moveTo>
                  <a:pt x="2465" y="971"/>
                </a:moveTo>
                <a:cubicBezTo>
                  <a:pt x="2515" y="971"/>
                  <a:pt x="2515" y="971"/>
                  <a:pt x="2515" y="971"/>
                </a:cubicBezTo>
                <a:cubicBezTo>
                  <a:pt x="2515" y="1242"/>
                  <a:pt x="2515" y="1242"/>
                  <a:pt x="2515" y="1242"/>
                </a:cubicBezTo>
                <a:cubicBezTo>
                  <a:pt x="2465" y="1242"/>
                  <a:pt x="2465" y="1242"/>
                  <a:pt x="2465" y="1242"/>
                </a:cubicBezTo>
                <a:lnTo>
                  <a:pt x="2465" y="971"/>
                </a:lnTo>
                <a:close/>
                <a:moveTo>
                  <a:pt x="4035" y="1105"/>
                </a:moveTo>
                <a:cubicBezTo>
                  <a:pt x="4030" y="1115"/>
                  <a:pt x="4028" y="1127"/>
                  <a:pt x="4028" y="1140"/>
                </a:cubicBezTo>
                <a:cubicBezTo>
                  <a:pt x="4028" y="1154"/>
                  <a:pt x="4030" y="1166"/>
                  <a:pt x="4035" y="1176"/>
                </a:cubicBezTo>
                <a:cubicBezTo>
                  <a:pt x="4039" y="1186"/>
                  <a:pt x="4045" y="1194"/>
                  <a:pt x="4052" y="1199"/>
                </a:cubicBezTo>
                <a:cubicBezTo>
                  <a:pt x="4060" y="1204"/>
                  <a:pt x="4069" y="1207"/>
                  <a:pt x="4080" y="1207"/>
                </a:cubicBezTo>
                <a:cubicBezTo>
                  <a:pt x="4087" y="1207"/>
                  <a:pt x="4094" y="1206"/>
                  <a:pt x="4100" y="1203"/>
                </a:cubicBezTo>
                <a:cubicBezTo>
                  <a:pt x="4114" y="1191"/>
                  <a:pt x="4114" y="1191"/>
                  <a:pt x="4114" y="1191"/>
                </a:cubicBezTo>
                <a:cubicBezTo>
                  <a:pt x="4118" y="1186"/>
                  <a:pt x="4121" y="1180"/>
                  <a:pt x="4122" y="1173"/>
                </a:cubicBezTo>
                <a:cubicBezTo>
                  <a:pt x="4170" y="1173"/>
                  <a:pt x="4170" y="1173"/>
                  <a:pt x="4170" y="1173"/>
                </a:cubicBezTo>
                <a:cubicBezTo>
                  <a:pt x="4169" y="1187"/>
                  <a:pt x="4165" y="1200"/>
                  <a:pt x="4157" y="1211"/>
                </a:cubicBezTo>
                <a:cubicBezTo>
                  <a:pt x="4149" y="1222"/>
                  <a:pt x="4139" y="1231"/>
                  <a:pt x="4126" y="1237"/>
                </a:cubicBezTo>
                <a:cubicBezTo>
                  <a:pt x="4113" y="1243"/>
                  <a:pt x="4097" y="1246"/>
                  <a:pt x="4079" y="1246"/>
                </a:cubicBezTo>
                <a:cubicBezTo>
                  <a:pt x="4058" y="1246"/>
                  <a:pt x="4040" y="1242"/>
                  <a:pt x="4025" y="1233"/>
                </a:cubicBezTo>
                <a:cubicBezTo>
                  <a:pt x="4010" y="1224"/>
                  <a:pt x="3998" y="1212"/>
                  <a:pt x="3990" y="1196"/>
                </a:cubicBezTo>
                <a:cubicBezTo>
                  <a:pt x="3982" y="1180"/>
                  <a:pt x="3977" y="1162"/>
                  <a:pt x="3977" y="1141"/>
                </a:cubicBezTo>
                <a:cubicBezTo>
                  <a:pt x="3977" y="1121"/>
                  <a:pt x="3982" y="1102"/>
                  <a:pt x="3990" y="1086"/>
                </a:cubicBezTo>
                <a:cubicBezTo>
                  <a:pt x="3998" y="1071"/>
                  <a:pt x="4010" y="1058"/>
                  <a:pt x="4025" y="1049"/>
                </a:cubicBezTo>
                <a:cubicBezTo>
                  <a:pt x="4040" y="1040"/>
                  <a:pt x="4058" y="1036"/>
                  <a:pt x="4079" y="1036"/>
                </a:cubicBezTo>
                <a:cubicBezTo>
                  <a:pt x="4096" y="1036"/>
                  <a:pt x="4112" y="1039"/>
                  <a:pt x="4125" y="1045"/>
                </a:cubicBezTo>
                <a:cubicBezTo>
                  <a:pt x="4138" y="1051"/>
                  <a:pt x="4149" y="1060"/>
                  <a:pt x="4157" y="1071"/>
                </a:cubicBezTo>
                <a:cubicBezTo>
                  <a:pt x="4165" y="1082"/>
                  <a:pt x="4169" y="1094"/>
                  <a:pt x="4170" y="1109"/>
                </a:cubicBezTo>
                <a:cubicBezTo>
                  <a:pt x="4122" y="1109"/>
                  <a:pt x="4122" y="1109"/>
                  <a:pt x="4122" y="1109"/>
                </a:cubicBezTo>
                <a:cubicBezTo>
                  <a:pt x="4120" y="1099"/>
                  <a:pt x="4116" y="1091"/>
                  <a:pt x="4109" y="1085"/>
                </a:cubicBezTo>
                <a:cubicBezTo>
                  <a:pt x="4101" y="1078"/>
                  <a:pt x="4092" y="1075"/>
                  <a:pt x="4080" y="1075"/>
                </a:cubicBezTo>
                <a:cubicBezTo>
                  <a:pt x="4069" y="1075"/>
                  <a:pt x="4060" y="1077"/>
                  <a:pt x="4053" y="1083"/>
                </a:cubicBezTo>
                <a:cubicBezTo>
                  <a:pt x="4045" y="1088"/>
                  <a:pt x="4039" y="1095"/>
                  <a:pt x="4035" y="1105"/>
                </a:cubicBezTo>
                <a:close/>
                <a:moveTo>
                  <a:pt x="4371" y="1061"/>
                </a:moveTo>
                <a:cubicBezTo>
                  <a:pt x="4362" y="1052"/>
                  <a:pt x="4352" y="1046"/>
                  <a:pt x="4340" y="1042"/>
                </a:cubicBezTo>
                <a:cubicBezTo>
                  <a:pt x="4328" y="1038"/>
                  <a:pt x="4316" y="1036"/>
                  <a:pt x="4303" y="1036"/>
                </a:cubicBezTo>
                <a:cubicBezTo>
                  <a:pt x="4282" y="1036"/>
                  <a:pt x="4265" y="1040"/>
                  <a:pt x="4250" y="1049"/>
                </a:cubicBezTo>
                <a:cubicBezTo>
                  <a:pt x="4235" y="1058"/>
                  <a:pt x="4223" y="1071"/>
                  <a:pt x="4215" y="1086"/>
                </a:cubicBezTo>
                <a:cubicBezTo>
                  <a:pt x="4206" y="1102"/>
                  <a:pt x="4202" y="1121"/>
                  <a:pt x="4202" y="1142"/>
                </a:cubicBezTo>
                <a:cubicBezTo>
                  <a:pt x="4202" y="1163"/>
                  <a:pt x="4206" y="1181"/>
                  <a:pt x="4215" y="1197"/>
                </a:cubicBezTo>
                <a:cubicBezTo>
                  <a:pt x="4223" y="1213"/>
                  <a:pt x="4235" y="1225"/>
                  <a:pt x="4250" y="1233"/>
                </a:cubicBezTo>
                <a:cubicBezTo>
                  <a:pt x="4266" y="1242"/>
                  <a:pt x="4284" y="1246"/>
                  <a:pt x="4305" y="1246"/>
                </a:cubicBezTo>
                <a:cubicBezTo>
                  <a:pt x="4322" y="1246"/>
                  <a:pt x="4337" y="1244"/>
                  <a:pt x="4349" y="1239"/>
                </a:cubicBezTo>
                <a:cubicBezTo>
                  <a:pt x="4362" y="1234"/>
                  <a:pt x="4373" y="1227"/>
                  <a:pt x="4381" y="1219"/>
                </a:cubicBezTo>
                <a:cubicBezTo>
                  <a:pt x="4389" y="1210"/>
                  <a:pt x="4395" y="1199"/>
                  <a:pt x="4398" y="1188"/>
                </a:cubicBezTo>
                <a:cubicBezTo>
                  <a:pt x="4351" y="1183"/>
                  <a:pt x="4351" y="1183"/>
                  <a:pt x="4351" y="1183"/>
                </a:cubicBezTo>
                <a:cubicBezTo>
                  <a:pt x="4341" y="1197"/>
                  <a:pt x="4341" y="1197"/>
                  <a:pt x="4341" y="1197"/>
                </a:cubicBezTo>
                <a:cubicBezTo>
                  <a:pt x="4326" y="1206"/>
                  <a:pt x="4326" y="1206"/>
                  <a:pt x="4326" y="1206"/>
                </a:cubicBezTo>
                <a:cubicBezTo>
                  <a:pt x="4320" y="1208"/>
                  <a:pt x="4313" y="1209"/>
                  <a:pt x="4306" y="1209"/>
                </a:cubicBezTo>
                <a:cubicBezTo>
                  <a:pt x="4295" y="1209"/>
                  <a:pt x="4286" y="1207"/>
                  <a:pt x="4278" y="1202"/>
                </a:cubicBezTo>
                <a:cubicBezTo>
                  <a:pt x="4269" y="1198"/>
                  <a:pt x="4263" y="1191"/>
                  <a:pt x="4259" y="1183"/>
                </a:cubicBezTo>
                <a:cubicBezTo>
                  <a:pt x="4254" y="1175"/>
                  <a:pt x="4252" y="1165"/>
                  <a:pt x="4252" y="1154"/>
                </a:cubicBezTo>
                <a:cubicBezTo>
                  <a:pt x="4400" y="1154"/>
                  <a:pt x="4400" y="1154"/>
                  <a:pt x="4400" y="1154"/>
                </a:cubicBezTo>
                <a:cubicBezTo>
                  <a:pt x="4400" y="1139"/>
                  <a:pt x="4400" y="1139"/>
                  <a:pt x="4400" y="1139"/>
                </a:cubicBezTo>
                <a:cubicBezTo>
                  <a:pt x="4400" y="1121"/>
                  <a:pt x="4397" y="1106"/>
                  <a:pt x="4392" y="1093"/>
                </a:cubicBezTo>
                <a:cubicBezTo>
                  <a:pt x="4387" y="1080"/>
                  <a:pt x="4380" y="1069"/>
                  <a:pt x="4371" y="1061"/>
                </a:cubicBezTo>
                <a:close/>
                <a:moveTo>
                  <a:pt x="4252" y="1121"/>
                </a:moveTo>
                <a:cubicBezTo>
                  <a:pt x="4253" y="1113"/>
                  <a:pt x="4255" y="1106"/>
                  <a:pt x="4258" y="1099"/>
                </a:cubicBezTo>
                <a:cubicBezTo>
                  <a:pt x="4263" y="1091"/>
                  <a:pt x="4269" y="1085"/>
                  <a:pt x="4276" y="1080"/>
                </a:cubicBezTo>
                <a:cubicBezTo>
                  <a:pt x="4284" y="1076"/>
                  <a:pt x="4293" y="1073"/>
                  <a:pt x="4303" y="1073"/>
                </a:cubicBezTo>
                <a:cubicBezTo>
                  <a:pt x="4313" y="1073"/>
                  <a:pt x="4321" y="1075"/>
                  <a:pt x="4329" y="1080"/>
                </a:cubicBezTo>
                <a:cubicBezTo>
                  <a:pt x="4336" y="1084"/>
                  <a:pt x="4342" y="1089"/>
                  <a:pt x="4346" y="1097"/>
                </a:cubicBezTo>
                <a:cubicBezTo>
                  <a:pt x="4350" y="1104"/>
                  <a:pt x="4352" y="1112"/>
                  <a:pt x="4352" y="1121"/>
                </a:cubicBezTo>
                <a:lnTo>
                  <a:pt x="4252" y="1121"/>
                </a:lnTo>
                <a:close/>
                <a:moveTo>
                  <a:pt x="4600" y="1146"/>
                </a:moveTo>
                <a:cubicBezTo>
                  <a:pt x="4610" y="1155"/>
                  <a:pt x="4615" y="1167"/>
                  <a:pt x="4615" y="1181"/>
                </a:cubicBezTo>
                <a:cubicBezTo>
                  <a:pt x="4615" y="1194"/>
                  <a:pt x="4611" y="1205"/>
                  <a:pt x="4603" y="1215"/>
                </a:cubicBezTo>
                <a:cubicBezTo>
                  <a:pt x="4595" y="1225"/>
                  <a:pt x="4585" y="1233"/>
                  <a:pt x="4571" y="1238"/>
                </a:cubicBezTo>
                <a:cubicBezTo>
                  <a:pt x="4557" y="1243"/>
                  <a:pt x="4542" y="1246"/>
                  <a:pt x="4524" y="1246"/>
                </a:cubicBezTo>
                <a:cubicBezTo>
                  <a:pt x="4498" y="1246"/>
                  <a:pt x="4477" y="1241"/>
                  <a:pt x="4461" y="1231"/>
                </a:cubicBezTo>
                <a:cubicBezTo>
                  <a:pt x="4445" y="1220"/>
                  <a:pt x="4436" y="1205"/>
                  <a:pt x="4433" y="1187"/>
                </a:cubicBezTo>
                <a:cubicBezTo>
                  <a:pt x="4482" y="1182"/>
                  <a:pt x="4482" y="1182"/>
                  <a:pt x="4482" y="1182"/>
                </a:cubicBezTo>
                <a:cubicBezTo>
                  <a:pt x="4484" y="1191"/>
                  <a:pt x="4489" y="1198"/>
                  <a:pt x="4496" y="1203"/>
                </a:cubicBezTo>
                <a:cubicBezTo>
                  <a:pt x="4503" y="1208"/>
                  <a:pt x="4512" y="1210"/>
                  <a:pt x="4524" y="1210"/>
                </a:cubicBezTo>
                <a:cubicBezTo>
                  <a:pt x="4536" y="1210"/>
                  <a:pt x="4545" y="1208"/>
                  <a:pt x="4553" y="1203"/>
                </a:cubicBezTo>
                <a:cubicBezTo>
                  <a:pt x="4560" y="1198"/>
                  <a:pt x="4563" y="1193"/>
                  <a:pt x="4563" y="1186"/>
                </a:cubicBezTo>
                <a:cubicBezTo>
                  <a:pt x="4556" y="1171"/>
                  <a:pt x="4556" y="1171"/>
                  <a:pt x="4556" y="1171"/>
                </a:cubicBezTo>
                <a:cubicBezTo>
                  <a:pt x="4552" y="1167"/>
                  <a:pt x="4545" y="1164"/>
                  <a:pt x="4535" y="1162"/>
                </a:cubicBezTo>
                <a:cubicBezTo>
                  <a:pt x="4499" y="1155"/>
                  <a:pt x="4499" y="1155"/>
                  <a:pt x="4499" y="1155"/>
                </a:cubicBezTo>
                <a:cubicBezTo>
                  <a:pt x="4478" y="1151"/>
                  <a:pt x="4463" y="1144"/>
                  <a:pt x="4453" y="1135"/>
                </a:cubicBezTo>
                <a:cubicBezTo>
                  <a:pt x="4444" y="1125"/>
                  <a:pt x="4439" y="1113"/>
                  <a:pt x="4439" y="1098"/>
                </a:cubicBezTo>
                <a:cubicBezTo>
                  <a:pt x="4439" y="1085"/>
                  <a:pt x="4442" y="1074"/>
                  <a:pt x="4450" y="1065"/>
                </a:cubicBezTo>
                <a:cubicBezTo>
                  <a:pt x="4457" y="1056"/>
                  <a:pt x="4467" y="1049"/>
                  <a:pt x="4480" y="1044"/>
                </a:cubicBezTo>
                <a:cubicBezTo>
                  <a:pt x="4493" y="1038"/>
                  <a:pt x="4508" y="1036"/>
                  <a:pt x="4525" y="1036"/>
                </a:cubicBezTo>
                <a:cubicBezTo>
                  <a:pt x="4550" y="1036"/>
                  <a:pt x="4569" y="1041"/>
                  <a:pt x="4584" y="1051"/>
                </a:cubicBezTo>
                <a:cubicBezTo>
                  <a:pt x="4598" y="1061"/>
                  <a:pt x="4607" y="1075"/>
                  <a:pt x="4610" y="1092"/>
                </a:cubicBezTo>
                <a:cubicBezTo>
                  <a:pt x="4565" y="1097"/>
                  <a:pt x="4565" y="1097"/>
                  <a:pt x="4565" y="1097"/>
                </a:cubicBezTo>
                <a:cubicBezTo>
                  <a:pt x="4558" y="1085"/>
                  <a:pt x="4558" y="1085"/>
                  <a:pt x="4558" y="1085"/>
                </a:cubicBezTo>
                <a:cubicBezTo>
                  <a:pt x="4545" y="1075"/>
                  <a:pt x="4545" y="1075"/>
                  <a:pt x="4545" y="1075"/>
                </a:cubicBezTo>
                <a:cubicBezTo>
                  <a:pt x="4540" y="1073"/>
                  <a:pt x="4533" y="1072"/>
                  <a:pt x="4525" y="1072"/>
                </a:cubicBezTo>
                <a:cubicBezTo>
                  <a:pt x="4515" y="1072"/>
                  <a:pt x="4506" y="1074"/>
                  <a:pt x="4499" y="1078"/>
                </a:cubicBezTo>
                <a:cubicBezTo>
                  <a:pt x="4492" y="1083"/>
                  <a:pt x="4489" y="1088"/>
                  <a:pt x="4489" y="1095"/>
                </a:cubicBezTo>
                <a:cubicBezTo>
                  <a:pt x="4496" y="1110"/>
                  <a:pt x="4496" y="1110"/>
                  <a:pt x="4496" y="1110"/>
                </a:cubicBezTo>
                <a:cubicBezTo>
                  <a:pt x="4500" y="1113"/>
                  <a:pt x="4508" y="1116"/>
                  <a:pt x="4519" y="1119"/>
                </a:cubicBezTo>
                <a:cubicBezTo>
                  <a:pt x="4555" y="1126"/>
                  <a:pt x="4555" y="1126"/>
                  <a:pt x="4555" y="1126"/>
                </a:cubicBezTo>
                <a:cubicBezTo>
                  <a:pt x="4575" y="1130"/>
                  <a:pt x="4590" y="1137"/>
                  <a:pt x="4600" y="1146"/>
                </a:cubicBezTo>
                <a:close/>
                <a:moveTo>
                  <a:pt x="3612" y="1036"/>
                </a:moveTo>
                <a:cubicBezTo>
                  <a:pt x="3621" y="1037"/>
                  <a:pt x="3621" y="1037"/>
                  <a:pt x="3621" y="1037"/>
                </a:cubicBezTo>
                <a:cubicBezTo>
                  <a:pt x="3621" y="1081"/>
                  <a:pt x="3621" y="1081"/>
                  <a:pt x="3621" y="1081"/>
                </a:cubicBezTo>
                <a:cubicBezTo>
                  <a:pt x="3611" y="1079"/>
                  <a:pt x="3611" y="1079"/>
                  <a:pt x="3611" y="1079"/>
                </a:cubicBezTo>
                <a:cubicBezTo>
                  <a:pt x="3597" y="1078"/>
                  <a:pt x="3597" y="1078"/>
                  <a:pt x="3597" y="1078"/>
                </a:cubicBezTo>
                <a:cubicBezTo>
                  <a:pt x="3588" y="1078"/>
                  <a:pt x="3580" y="1080"/>
                  <a:pt x="3573" y="1084"/>
                </a:cubicBezTo>
                <a:cubicBezTo>
                  <a:pt x="3566" y="1088"/>
                  <a:pt x="3560" y="1093"/>
                  <a:pt x="3556" y="1100"/>
                </a:cubicBezTo>
                <a:cubicBezTo>
                  <a:pt x="3552" y="1106"/>
                  <a:pt x="3550" y="1114"/>
                  <a:pt x="3550" y="1123"/>
                </a:cubicBezTo>
                <a:cubicBezTo>
                  <a:pt x="3550" y="1242"/>
                  <a:pt x="3550" y="1242"/>
                  <a:pt x="3550" y="1242"/>
                </a:cubicBezTo>
                <a:cubicBezTo>
                  <a:pt x="3499" y="1242"/>
                  <a:pt x="3499" y="1242"/>
                  <a:pt x="3499" y="1242"/>
                </a:cubicBezTo>
                <a:cubicBezTo>
                  <a:pt x="3499" y="1039"/>
                  <a:pt x="3499" y="1039"/>
                  <a:pt x="3499" y="1039"/>
                </a:cubicBezTo>
                <a:cubicBezTo>
                  <a:pt x="3548" y="1039"/>
                  <a:pt x="3548" y="1039"/>
                  <a:pt x="3548" y="1039"/>
                </a:cubicBezTo>
                <a:cubicBezTo>
                  <a:pt x="3548" y="1073"/>
                  <a:pt x="3548" y="1073"/>
                  <a:pt x="3548" y="1073"/>
                </a:cubicBezTo>
                <a:cubicBezTo>
                  <a:pt x="3550" y="1073"/>
                  <a:pt x="3550" y="1073"/>
                  <a:pt x="3550" y="1073"/>
                </a:cubicBezTo>
                <a:cubicBezTo>
                  <a:pt x="3554" y="1061"/>
                  <a:pt x="3561" y="1052"/>
                  <a:pt x="3570" y="1045"/>
                </a:cubicBezTo>
                <a:cubicBezTo>
                  <a:pt x="3580" y="1039"/>
                  <a:pt x="3590" y="1036"/>
                  <a:pt x="3603" y="1036"/>
                </a:cubicBezTo>
                <a:lnTo>
                  <a:pt x="3612" y="1036"/>
                </a:lnTo>
                <a:close/>
                <a:moveTo>
                  <a:pt x="3212" y="1146"/>
                </a:moveTo>
                <a:cubicBezTo>
                  <a:pt x="3222" y="1155"/>
                  <a:pt x="3227" y="1167"/>
                  <a:pt x="3227" y="1181"/>
                </a:cubicBezTo>
                <a:cubicBezTo>
                  <a:pt x="3227" y="1194"/>
                  <a:pt x="3223" y="1205"/>
                  <a:pt x="3215" y="1215"/>
                </a:cubicBezTo>
                <a:cubicBezTo>
                  <a:pt x="3208" y="1225"/>
                  <a:pt x="3197" y="1233"/>
                  <a:pt x="3183" y="1238"/>
                </a:cubicBezTo>
                <a:cubicBezTo>
                  <a:pt x="3170" y="1243"/>
                  <a:pt x="3154" y="1246"/>
                  <a:pt x="3136" y="1246"/>
                </a:cubicBezTo>
                <a:cubicBezTo>
                  <a:pt x="3110" y="1246"/>
                  <a:pt x="3089" y="1241"/>
                  <a:pt x="3074" y="1231"/>
                </a:cubicBezTo>
                <a:cubicBezTo>
                  <a:pt x="3058" y="1220"/>
                  <a:pt x="3048" y="1205"/>
                  <a:pt x="3045" y="1187"/>
                </a:cubicBezTo>
                <a:cubicBezTo>
                  <a:pt x="3094" y="1182"/>
                  <a:pt x="3094" y="1182"/>
                  <a:pt x="3094" y="1182"/>
                </a:cubicBezTo>
                <a:cubicBezTo>
                  <a:pt x="3096" y="1191"/>
                  <a:pt x="3101" y="1198"/>
                  <a:pt x="3108" y="1203"/>
                </a:cubicBezTo>
                <a:cubicBezTo>
                  <a:pt x="3115" y="1208"/>
                  <a:pt x="3125" y="1210"/>
                  <a:pt x="3136" y="1210"/>
                </a:cubicBezTo>
                <a:cubicBezTo>
                  <a:pt x="3148" y="1210"/>
                  <a:pt x="3158" y="1208"/>
                  <a:pt x="3165" y="1203"/>
                </a:cubicBezTo>
                <a:cubicBezTo>
                  <a:pt x="3172" y="1198"/>
                  <a:pt x="3176" y="1193"/>
                  <a:pt x="3176" y="1186"/>
                </a:cubicBezTo>
                <a:cubicBezTo>
                  <a:pt x="3169" y="1171"/>
                  <a:pt x="3169" y="1171"/>
                  <a:pt x="3169" y="1171"/>
                </a:cubicBezTo>
                <a:cubicBezTo>
                  <a:pt x="3164" y="1167"/>
                  <a:pt x="3157" y="1164"/>
                  <a:pt x="3147" y="1162"/>
                </a:cubicBezTo>
                <a:cubicBezTo>
                  <a:pt x="3111" y="1155"/>
                  <a:pt x="3111" y="1155"/>
                  <a:pt x="3111" y="1155"/>
                </a:cubicBezTo>
                <a:cubicBezTo>
                  <a:pt x="3091" y="1151"/>
                  <a:pt x="3076" y="1144"/>
                  <a:pt x="3066" y="1135"/>
                </a:cubicBezTo>
                <a:cubicBezTo>
                  <a:pt x="3056" y="1125"/>
                  <a:pt x="3051" y="1113"/>
                  <a:pt x="3051" y="1098"/>
                </a:cubicBezTo>
                <a:cubicBezTo>
                  <a:pt x="3051" y="1085"/>
                  <a:pt x="3055" y="1074"/>
                  <a:pt x="3062" y="1065"/>
                </a:cubicBezTo>
                <a:cubicBezTo>
                  <a:pt x="3069" y="1056"/>
                  <a:pt x="3079" y="1049"/>
                  <a:pt x="3092" y="1044"/>
                </a:cubicBezTo>
                <a:cubicBezTo>
                  <a:pt x="3105" y="1038"/>
                  <a:pt x="3120" y="1036"/>
                  <a:pt x="3137" y="1036"/>
                </a:cubicBezTo>
                <a:cubicBezTo>
                  <a:pt x="3162" y="1036"/>
                  <a:pt x="3182" y="1041"/>
                  <a:pt x="3196" y="1051"/>
                </a:cubicBezTo>
                <a:cubicBezTo>
                  <a:pt x="3210" y="1061"/>
                  <a:pt x="3219" y="1075"/>
                  <a:pt x="3223" y="1092"/>
                </a:cubicBezTo>
                <a:cubicBezTo>
                  <a:pt x="3177" y="1097"/>
                  <a:pt x="3177" y="1097"/>
                  <a:pt x="3177" y="1097"/>
                </a:cubicBezTo>
                <a:cubicBezTo>
                  <a:pt x="3170" y="1085"/>
                  <a:pt x="3170" y="1085"/>
                  <a:pt x="3170" y="1085"/>
                </a:cubicBezTo>
                <a:cubicBezTo>
                  <a:pt x="3157" y="1075"/>
                  <a:pt x="3157" y="1075"/>
                  <a:pt x="3157" y="1075"/>
                </a:cubicBezTo>
                <a:cubicBezTo>
                  <a:pt x="3152" y="1073"/>
                  <a:pt x="3146" y="1072"/>
                  <a:pt x="3138" y="1072"/>
                </a:cubicBezTo>
                <a:cubicBezTo>
                  <a:pt x="3127" y="1072"/>
                  <a:pt x="3119" y="1074"/>
                  <a:pt x="3112" y="1078"/>
                </a:cubicBezTo>
                <a:cubicBezTo>
                  <a:pt x="3105" y="1083"/>
                  <a:pt x="3101" y="1088"/>
                  <a:pt x="3101" y="1095"/>
                </a:cubicBezTo>
                <a:cubicBezTo>
                  <a:pt x="3108" y="1110"/>
                  <a:pt x="3108" y="1110"/>
                  <a:pt x="3108" y="1110"/>
                </a:cubicBezTo>
                <a:cubicBezTo>
                  <a:pt x="3113" y="1113"/>
                  <a:pt x="3120" y="1116"/>
                  <a:pt x="3131" y="1119"/>
                </a:cubicBezTo>
                <a:cubicBezTo>
                  <a:pt x="3167" y="1126"/>
                  <a:pt x="3167" y="1126"/>
                  <a:pt x="3167" y="1126"/>
                </a:cubicBezTo>
                <a:cubicBezTo>
                  <a:pt x="3188" y="1130"/>
                  <a:pt x="3202" y="1137"/>
                  <a:pt x="3212" y="1146"/>
                </a:cubicBezTo>
                <a:close/>
                <a:moveTo>
                  <a:pt x="2668" y="1203"/>
                </a:moveTo>
                <a:cubicBezTo>
                  <a:pt x="2677" y="1240"/>
                  <a:pt x="2677" y="1240"/>
                  <a:pt x="2677" y="1240"/>
                </a:cubicBezTo>
                <a:cubicBezTo>
                  <a:pt x="2665" y="1243"/>
                  <a:pt x="2665" y="1243"/>
                  <a:pt x="2665" y="1243"/>
                </a:cubicBezTo>
                <a:cubicBezTo>
                  <a:pt x="2661" y="1244"/>
                  <a:pt x="2655" y="1245"/>
                  <a:pt x="2647" y="1245"/>
                </a:cubicBezTo>
                <a:cubicBezTo>
                  <a:pt x="2635" y="1245"/>
                  <a:pt x="2624" y="1244"/>
                  <a:pt x="2614" y="1240"/>
                </a:cubicBezTo>
                <a:cubicBezTo>
                  <a:pt x="2603" y="1236"/>
                  <a:pt x="2596" y="1229"/>
                  <a:pt x="2590" y="1221"/>
                </a:cubicBezTo>
                <a:cubicBezTo>
                  <a:pt x="2584" y="1212"/>
                  <a:pt x="2581" y="1202"/>
                  <a:pt x="2581" y="1189"/>
                </a:cubicBezTo>
                <a:cubicBezTo>
                  <a:pt x="2581" y="1076"/>
                  <a:pt x="2581" y="1076"/>
                  <a:pt x="2581" y="1076"/>
                </a:cubicBezTo>
                <a:cubicBezTo>
                  <a:pt x="2551" y="1076"/>
                  <a:pt x="2551" y="1076"/>
                  <a:pt x="2551" y="1076"/>
                </a:cubicBezTo>
                <a:cubicBezTo>
                  <a:pt x="2551" y="1039"/>
                  <a:pt x="2551" y="1039"/>
                  <a:pt x="2551" y="1039"/>
                </a:cubicBezTo>
                <a:cubicBezTo>
                  <a:pt x="2581" y="1039"/>
                  <a:pt x="2581" y="1039"/>
                  <a:pt x="2581" y="1039"/>
                </a:cubicBezTo>
                <a:cubicBezTo>
                  <a:pt x="2581" y="990"/>
                  <a:pt x="2581" y="990"/>
                  <a:pt x="2581" y="990"/>
                </a:cubicBezTo>
                <a:cubicBezTo>
                  <a:pt x="2631" y="990"/>
                  <a:pt x="2631" y="990"/>
                  <a:pt x="2631" y="990"/>
                </a:cubicBezTo>
                <a:cubicBezTo>
                  <a:pt x="2631" y="1039"/>
                  <a:pt x="2631" y="1039"/>
                  <a:pt x="2631" y="1039"/>
                </a:cubicBezTo>
                <a:cubicBezTo>
                  <a:pt x="2673" y="1039"/>
                  <a:pt x="2673" y="1039"/>
                  <a:pt x="2673" y="1039"/>
                </a:cubicBezTo>
                <a:cubicBezTo>
                  <a:pt x="2673" y="1076"/>
                  <a:pt x="2673" y="1076"/>
                  <a:pt x="2673" y="1076"/>
                </a:cubicBezTo>
                <a:cubicBezTo>
                  <a:pt x="2631" y="1076"/>
                  <a:pt x="2631" y="1076"/>
                  <a:pt x="2631" y="1076"/>
                </a:cubicBezTo>
                <a:cubicBezTo>
                  <a:pt x="2631" y="1181"/>
                  <a:pt x="2631" y="1181"/>
                  <a:pt x="2631" y="1181"/>
                </a:cubicBezTo>
                <a:cubicBezTo>
                  <a:pt x="2634" y="1196"/>
                  <a:pt x="2634" y="1196"/>
                  <a:pt x="2634" y="1196"/>
                </a:cubicBezTo>
                <a:cubicBezTo>
                  <a:pt x="2642" y="1203"/>
                  <a:pt x="2642" y="1203"/>
                  <a:pt x="2642" y="1203"/>
                </a:cubicBezTo>
                <a:cubicBezTo>
                  <a:pt x="2654" y="1205"/>
                  <a:pt x="2654" y="1205"/>
                  <a:pt x="2654" y="1205"/>
                </a:cubicBezTo>
                <a:cubicBezTo>
                  <a:pt x="2662" y="1204"/>
                  <a:pt x="2662" y="1204"/>
                  <a:pt x="2662" y="1204"/>
                </a:cubicBezTo>
                <a:lnTo>
                  <a:pt x="2668" y="1203"/>
                </a:lnTo>
                <a:close/>
                <a:moveTo>
                  <a:pt x="2898" y="1071"/>
                </a:moveTo>
                <a:cubicBezTo>
                  <a:pt x="2904" y="1082"/>
                  <a:pt x="2907" y="1096"/>
                  <a:pt x="2907" y="1113"/>
                </a:cubicBezTo>
                <a:cubicBezTo>
                  <a:pt x="2907" y="1242"/>
                  <a:pt x="2907" y="1242"/>
                  <a:pt x="2907" y="1242"/>
                </a:cubicBezTo>
                <a:cubicBezTo>
                  <a:pt x="2857" y="1242"/>
                  <a:pt x="2857" y="1242"/>
                  <a:pt x="2857" y="1242"/>
                </a:cubicBezTo>
                <a:cubicBezTo>
                  <a:pt x="2857" y="1120"/>
                  <a:pt x="2857" y="1120"/>
                  <a:pt x="2857" y="1120"/>
                </a:cubicBezTo>
                <a:cubicBezTo>
                  <a:pt x="2857" y="1106"/>
                  <a:pt x="2853" y="1096"/>
                  <a:pt x="2846" y="1088"/>
                </a:cubicBezTo>
                <a:cubicBezTo>
                  <a:pt x="2839" y="1080"/>
                  <a:pt x="2829" y="1077"/>
                  <a:pt x="2815" y="1077"/>
                </a:cubicBezTo>
                <a:cubicBezTo>
                  <a:pt x="2806" y="1077"/>
                  <a:pt x="2799" y="1078"/>
                  <a:pt x="2792" y="1082"/>
                </a:cubicBezTo>
                <a:cubicBezTo>
                  <a:pt x="2785" y="1086"/>
                  <a:pt x="2779" y="1091"/>
                  <a:pt x="2775" y="1098"/>
                </a:cubicBezTo>
                <a:cubicBezTo>
                  <a:pt x="2771" y="1105"/>
                  <a:pt x="2769" y="1113"/>
                  <a:pt x="2769" y="1123"/>
                </a:cubicBezTo>
                <a:cubicBezTo>
                  <a:pt x="2769" y="1242"/>
                  <a:pt x="2769" y="1242"/>
                  <a:pt x="2769" y="1242"/>
                </a:cubicBezTo>
                <a:cubicBezTo>
                  <a:pt x="2719" y="1242"/>
                  <a:pt x="2719" y="1242"/>
                  <a:pt x="2719" y="1242"/>
                </a:cubicBezTo>
                <a:cubicBezTo>
                  <a:pt x="2719" y="971"/>
                  <a:pt x="2719" y="971"/>
                  <a:pt x="2719" y="971"/>
                </a:cubicBezTo>
                <a:cubicBezTo>
                  <a:pt x="2768" y="971"/>
                  <a:pt x="2768" y="971"/>
                  <a:pt x="2768" y="971"/>
                </a:cubicBezTo>
                <a:cubicBezTo>
                  <a:pt x="2768" y="1073"/>
                  <a:pt x="2768" y="1073"/>
                  <a:pt x="2768" y="1073"/>
                </a:cubicBezTo>
                <a:cubicBezTo>
                  <a:pt x="2771" y="1073"/>
                  <a:pt x="2771" y="1073"/>
                  <a:pt x="2771" y="1073"/>
                </a:cubicBezTo>
                <a:cubicBezTo>
                  <a:pt x="2776" y="1062"/>
                  <a:pt x="2783" y="1053"/>
                  <a:pt x="2794" y="1046"/>
                </a:cubicBezTo>
                <a:cubicBezTo>
                  <a:pt x="2804" y="1039"/>
                  <a:pt x="2818" y="1036"/>
                  <a:pt x="2834" y="1036"/>
                </a:cubicBezTo>
                <a:cubicBezTo>
                  <a:pt x="2849" y="1036"/>
                  <a:pt x="2862" y="1039"/>
                  <a:pt x="2873" y="1045"/>
                </a:cubicBezTo>
                <a:cubicBezTo>
                  <a:pt x="2884" y="1051"/>
                  <a:pt x="2892" y="1059"/>
                  <a:pt x="2898" y="1071"/>
                </a:cubicBezTo>
                <a:close/>
                <a:moveTo>
                  <a:pt x="3428" y="1061"/>
                </a:moveTo>
                <a:cubicBezTo>
                  <a:pt x="3419" y="1052"/>
                  <a:pt x="3409" y="1046"/>
                  <a:pt x="3397" y="1042"/>
                </a:cubicBezTo>
                <a:cubicBezTo>
                  <a:pt x="3385" y="1038"/>
                  <a:pt x="3373" y="1036"/>
                  <a:pt x="3360" y="1036"/>
                </a:cubicBezTo>
                <a:cubicBezTo>
                  <a:pt x="3340" y="1036"/>
                  <a:pt x="3322" y="1040"/>
                  <a:pt x="3307" y="1049"/>
                </a:cubicBezTo>
                <a:cubicBezTo>
                  <a:pt x="3292" y="1058"/>
                  <a:pt x="3280" y="1071"/>
                  <a:pt x="3272" y="1086"/>
                </a:cubicBezTo>
                <a:cubicBezTo>
                  <a:pt x="3264" y="1102"/>
                  <a:pt x="3259" y="1121"/>
                  <a:pt x="3259" y="1142"/>
                </a:cubicBezTo>
                <a:cubicBezTo>
                  <a:pt x="3259" y="1163"/>
                  <a:pt x="3264" y="1181"/>
                  <a:pt x="3272" y="1197"/>
                </a:cubicBezTo>
                <a:cubicBezTo>
                  <a:pt x="3280" y="1213"/>
                  <a:pt x="3292" y="1225"/>
                  <a:pt x="3307" y="1233"/>
                </a:cubicBezTo>
                <a:cubicBezTo>
                  <a:pt x="3323" y="1242"/>
                  <a:pt x="3341" y="1246"/>
                  <a:pt x="3363" y="1246"/>
                </a:cubicBezTo>
                <a:cubicBezTo>
                  <a:pt x="3379" y="1246"/>
                  <a:pt x="3394" y="1244"/>
                  <a:pt x="3407" y="1239"/>
                </a:cubicBezTo>
                <a:cubicBezTo>
                  <a:pt x="3419" y="1234"/>
                  <a:pt x="3430" y="1227"/>
                  <a:pt x="3438" y="1219"/>
                </a:cubicBezTo>
                <a:cubicBezTo>
                  <a:pt x="3446" y="1210"/>
                  <a:pt x="3452" y="1199"/>
                  <a:pt x="3455" y="1188"/>
                </a:cubicBezTo>
                <a:cubicBezTo>
                  <a:pt x="3408" y="1183"/>
                  <a:pt x="3408" y="1183"/>
                  <a:pt x="3408" y="1183"/>
                </a:cubicBezTo>
                <a:cubicBezTo>
                  <a:pt x="3398" y="1197"/>
                  <a:pt x="3398" y="1197"/>
                  <a:pt x="3398" y="1197"/>
                </a:cubicBezTo>
                <a:cubicBezTo>
                  <a:pt x="3383" y="1206"/>
                  <a:pt x="3383" y="1206"/>
                  <a:pt x="3383" y="1206"/>
                </a:cubicBezTo>
                <a:cubicBezTo>
                  <a:pt x="3377" y="1208"/>
                  <a:pt x="3371" y="1209"/>
                  <a:pt x="3363" y="1209"/>
                </a:cubicBezTo>
                <a:cubicBezTo>
                  <a:pt x="3352" y="1209"/>
                  <a:pt x="3343" y="1207"/>
                  <a:pt x="3335" y="1202"/>
                </a:cubicBezTo>
                <a:cubicBezTo>
                  <a:pt x="3327" y="1198"/>
                  <a:pt x="3320" y="1191"/>
                  <a:pt x="3316" y="1183"/>
                </a:cubicBezTo>
                <a:cubicBezTo>
                  <a:pt x="3311" y="1175"/>
                  <a:pt x="3309" y="1165"/>
                  <a:pt x="3309" y="1154"/>
                </a:cubicBezTo>
                <a:cubicBezTo>
                  <a:pt x="3457" y="1154"/>
                  <a:pt x="3457" y="1154"/>
                  <a:pt x="3457" y="1154"/>
                </a:cubicBezTo>
                <a:cubicBezTo>
                  <a:pt x="3457" y="1139"/>
                  <a:pt x="3457" y="1139"/>
                  <a:pt x="3457" y="1139"/>
                </a:cubicBezTo>
                <a:cubicBezTo>
                  <a:pt x="3457" y="1121"/>
                  <a:pt x="3454" y="1106"/>
                  <a:pt x="3449" y="1093"/>
                </a:cubicBezTo>
                <a:cubicBezTo>
                  <a:pt x="3444" y="1080"/>
                  <a:pt x="3437" y="1069"/>
                  <a:pt x="3428" y="1061"/>
                </a:cubicBezTo>
                <a:close/>
                <a:moveTo>
                  <a:pt x="3309" y="1121"/>
                </a:moveTo>
                <a:cubicBezTo>
                  <a:pt x="3310" y="1113"/>
                  <a:pt x="3312" y="1106"/>
                  <a:pt x="3316" y="1099"/>
                </a:cubicBezTo>
                <a:cubicBezTo>
                  <a:pt x="3320" y="1091"/>
                  <a:pt x="3326" y="1085"/>
                  <a:pt x="3334" y="1080"/>
                </a:cubicBezTo>
                <a:cubicBezTo>
                  <a:pt x="3341" y="1076"/>
                  <a:pt x="3350" y="1073"/>
                  <a:pt x="3361" y="1073"/>
                </a:cubicBezTo>
                <a:cubicBezTo>
                  <a:pt x="3370" y="1073"/>
                  <a:pt x="3379" y="1075"/>
                  <a:pt x="3386" y="1080"/>
                </a:cubicBezTo>
                <a:cubicBezTo>
                  <a:pt x="3393" y="1084"/>
                  <a:pt x="3399" y="1089"/>
                  <a:pt x="3403" y="1097"/>
                </a:cubicBezTo>
                <a:cubicBezTo>
                  <a:pt x="3407" y="1104"/>
                  <a:pt x="3409" y="1112"/>
                  <a:pt x="3409" y="1121"/>
                </a:cubicBezTo>
                <a:lnTo>
                  <a:pt x="3309" y="1121"/>
                </a:lnTo>
                <a:close/>
                <a:moveTo>
                  <a:pt x="2975" y="754"/>
                </a:moveTo>
                <a:cubicBezTo>
                  <a:pt x="2861" y="754"/>
                  <a:pt x="2799" y="692"/>
                  <a:pt x="2791" y="557"/>
                </a:cubicBezTo>
                <a:cubicBezTo>
                  <a:pt x="3265" y="557"/>
                  <a:pt x="3265" y="557"/>
                  <a:pt x="3265" y="557"/>
                </a:cubicBezTo>
                <a:cubicBezTo>
                  <a:pt x="3265" y="551"/>
                  <a:pt x="3268" y="529"/>
                  <a:pt x="3268" y="506"/>
                </a:cubicBezTo>
                <a:cubicBezTo>
                  <a:pt x="3268" y="275"/>
                  <a:pt x="3157" y="171"/>
                  <a:pt x="2945" y="171"/>
                </a:cubicBezTo>
                <a:cubicBezTo>
                  <a:pt x="2732" y="171"/>
                  <a:pt x="2590" y="306"/>
                  <a:pt x="2590" y="525"/>
                </a:cubicBezTo>
                <a:cubicBezTo>
                  <a:pt x="2590" y="739"/>
                  <a:pt x="2713" y="871"/>
                  <a:pt x="2959" y="871"/>
                </a:cubicBezTo>
                <a:cubicBezTo>
                  <a:pt x="3107" y="871"/>
                  <a:pt x="3184" y="838"/>
                  <a:pt x="3242" y="805"/>
                </a:cubicBezTo>
                <a:cubicBezTo>
                  <a:pt x="3242" y="680"/>
                  <a:pt x="3242" y="680"/>
                  <a:pt x="3242" y="680"/>
                </a:cubicBezTo>
                <a:cubicBezTo>
                  <a:pt x="3130" y="680"/>
                  <a:pt x="3130" y="680"/>
                  <a:pt x="3130" y="680"/>
                </a:cubicBezTo>
                <a:cubicBezTo>
                  <a:pt x="3094" y="724"/>
                  <a:pt x="3063" y="754"/>
                  <a:pt x="2975" y="754"/>
                </a:cubicBezTo>
                <a:close/>
                <a:moveTo>
                  <a:pt x="2945" y="284"/>
                </a:moveTo>
                <a:cubicBezTo>
                  <a:pt x="3026" y="284"/>
                  <a:pt x="3064" y="331"/>
                  <a:pt x="3071" y="450"/>
                </a:cubicBezTo>
                <a:cubicBezTo>
                  <a:pt x="2794" y="450"/>
                  <a:pt x="2794" y="450"/>
                  <a:pt x="2794" y="450"/>
                </a:cubicBezTo>
                <a:cubicBezTo>
                  <a:pt x="2809" y="333"/>
                  <a:pt x="2863" y="284"/>
                  <a:pt x="2945" y="284"/>
                </a:cubicBezTo>
                <a:close/>
              </a:path>
            </a:pathLst>
          </a:custGeom>
          <a:solidFill>
            <a:srgbClr val="0066A4"/>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724670578"/>
      </p:ext>
    </p:extLst>
  </p:cSld>
  <p:clrMap bg1="lt1" tx1="dk1" bg2="lt2" tx2="dk2" accent1="accent1" accent2="accent2" accent3="accent3" accent4="accent4" accent5="accent5" accent6="accent6" hlink="hlink" folHlink="folHlink"/>
  <p:sldLayoutIdLst>
    <p:sldLayoutId id="2147483741" r:id="rId1"/>
    <p:sldLayoutId id="2147483763" r:id="rId2"/>
    <p:sldLayoutId id="2147483761" r:id="rId3"/>
    <p:sldLayoutId id="2147483742" r:id="rId4"/>
  </p:sldLayoutIdLst>
  <p:hf hdr="0"/>
  <p:txStyles>
    <p:titleStyle>
      <a:lvl1pPr algn="l" defTabSz="685800" rtl="0" eaLnBrk="1" latinLnBrk="0" hangingPunct="1">
        <a:lnSpc>
          <a:spcPct val="98000"/>
        </a:lnSpc>
        <a:spcBef>
          <a:spcPct val="0"/>
        </a:spcBef>
        <a:buNone/>
        <a:defRPr sz="3000" b="1" kern="1200" cap="all" baseline="0">
          <a:solidFill>
            <a:schemeClr val="tx1"/>
          </a:solidFill>
          <a:latin typeface="Arial Black" panose="020B0A04020102020204" pitchFamily="34" charset="0"/>
          <a:ea typeface="+mj-ea"/>
          <a:cs typeface="+mj-cs"/>
        </a:defRPr>
      </a:lvl1pPr>
    </p:titleStyle>
    <p:bodyStyle>
      <a:lvl1pPr marL="202500" indent="-202500" algn="l" defTabSz="685800" rtl="0" eaLnBrk="1" latinLnBrk="0" hangingPunct="1">
        <a:lnSpc>
          <a:spcPct val="120000"/>
        </a:lnSpc>
        <a:spcBef>
          <a:spcPts val="0"/>
        </a:spcBef>
        <a:buClr>
          <a:schemeClr val="accent1"/>
        </a:buClr>
        <a:buFont typeface="Wingdings" panose="05000000000000000000" pitchFamily="2" charset="2"/>
        <a:buChar char="§"/>
        <a:defRPr sz="1500" b="0" kern="1200">
          <a:solidFill>
            <a:schemeClr val="tx1"/>
          </a:solidFill>
          <a:latin typeface="+mn-lt"/>
          <a:ea typeface="+mn-ea"/>
          <a:cs typeface="+mn-cs"/>
        </a:defRPr>
      </a:lvl1pPr>
      <a:lvl2pPr marL="405000" indent="-202500" algn="l" defTabSz="685800" rtl="0" eaLnBrk="1" latinLnBrk="0" hangingPunct="1">
        <a:lnSpc>
          <a:spcPct val="120000"/>
        </a:lnSpc>
        <a:spcBef>
          <a:spcPts val="0"/>
        </a:spcBef>
        <a:buClr>
          <a:schemeClr val="accent1"/>
        </a:buClr>
        <a:buFont typeface="Wingdings" panose="05000000000000000000" pitchFamily="2" charset="2"/>
        <a:buChar char="§"/>
        <a:defRPr sz="1200" b="0" kern="1200">
          <a:solidFill>
            <a:schemeClr val="tx1"/>
          </a:solidFill>
          <a:latin typeface="+mn-lt"/>
          <a:ea typeface="+mn-ea"/>
          <a:cs typeface="+mn-cs"/>
        </a:defRPr>
      </a:lvl2pPr>
      <a:lvl3pPr marL="607500" indent="-202500" algn="l" defTabSz="685800" rtl="0" eaLnBrk="1" latinLnBrk="0" hangingPunct="1">
        <a:lnSpc>
          <a:spcPct val="120000"/>
        </a:lnSpc>
        <a:spcBef>
          <a:spcPts val="0"/>
        </a:spcBef>
        <a:buClr>
          <a:schemeClr val="accent1"/>
        </a:buClr>
        <a:buFont typeface="Wingdings" panose="05000000000000000000" pitchFamily="2" charset="2"/>
        <a:buChar char="§"/>
        <a:defRPr sz="1200" b="0" kern="1200" baseline="0">
          <a:solidFill>
            <a:schemeClr val="tx1"/>
          </a:solidFill>
          <a:latin typeface="+mn-lt"/>
          <a:ea typeface="+mn-ea"/>
          <a:cs typeface="+mn-cs"/>
        </a:defRPr>
      </a:lvl3pPr>
      <a:lvl4pPr marL="0" indent="0" algn="l" defTabSz="685800" rtl="0" eaLnBrk="1" latinLnBrk="0" hangingPunct="1">
        <a:lnSpc>
          <a:spcPct val="120000"/>
        </a:lnSpc>
        <a:spcBef>
          <a:spcPts val="0"/>
        </a:spcBef>
        <a:buFont typeface="Arial" pitchFamily="34" charset="0"/>
        <a:buNone/>
        <a:defRPr sz="1500" b="1" kern="1200">
          <a:solidFill>
            <a:schemeClr val="tx1"/>
          </a:solidFill>
          <a:latin typeface="+mn-lt"/>
          <a:ea typeface="+mn-ea"/>
          <a:cs typeface="+mn-cs"/>
        </a:defRPr>
      </a:lvl4pPr>
      <a:lvl5pPr marL="0" indent="0" algn="l" defTabSz="685800" rtl="0" eaLnBrk="1" latinLnBrk="0" hangingPunct="1">
        <a:lnSpc>
          <a:spcPct val="120000"/>
        </a:lnSpc>
        <a:spcBef>
          <a:spcPts val="0"/>
        </a:spcBef>
        <a:buFont typeface="Arial" pitchFamily="34" charset="0"/>
        <a:buNone/>
        <a:defRPr sz="1500" kern="1200">
          <a:solidFill>
            <a:schemeClr val="tx1"/>
          </a:solidFill>
          <a:latin typeface="+mn-lt"/>
          <a:ea typeface="+mn-ea"/>
          <a:cs typeface="+mn-cs"/>
        </a:defRPr>
      </a:lvl5pPr>
      <a:lvl6pPr marL="202500" indent="0" algn="l" defTabSz="685800" rtl="0" eaLnBrk="1" latinLnBrk="0" hangingPunct="1">
        <a:lnSpc>
          <a:spcPct val="120000"/>
        </a:lnSpc>
        <a:spcBef>
          <a:spcPts val="0"/>
        </a:spcBef>
        <a:buFont typeface="Arial" pitchFamily="34" charset="0"/>
        <a:buNone/>
        <a:defRPr sz="1500" kern="1200">
          <a:solidFill>
            <a:schemeClr val="tx1"/>
          </a:solidFill>
          <a:latin typeface="+mn-lt"/>
          <a:ea typeface="+mn-ea"/>
          <a:cs typeface="+mn-cs"/>
        </a:defRPr>
      </a:lvl6pPr>
      <a:lvl7pPr marL="405000" indent="0" algn="l" defTabSz="685800" rtl="0" eaLnBrk="1" latinLnBrk="0" hangingPunct="1">
        <a:lnSpc>
          <a:spcPct val="120000"/>
        </a:lnSpc>
        <a:spcBef>
          <a:spcPts val="0"/>
        </a:spcBef>
        <a:buFont typeface="Arial" pitchFamily="34" charset="0"/>
        <a:buNone/>
        <a:defRPr sz="1200" kern="1200" baseline="0">
          <a:solidFill>
            <a:schemeClr val="tx1"/>
          </a:solidFill>
          <a:latin typeface="+mn-lt"/>
          <a:ea typeface="+mn-ea"/>
          <a:cs typeface="+mn-cs"/>
        </a:defRPr>
      </a:lvl7pPr>
      <a:lvl8pPr marL="607500" indent="0" algn="l" defTabSz="685800" rtl="0" eaLnBrk="1" latinLnBrk="0" hangingPunct="1">
        <a:lnSpc>
          <a:spcPct val="120000"/>
        </a:lnSpc>
        <a:spcBef>
          <a:spcPts val="0"/>
        </a:spcBef>
        <a:buFont typeface="Arial" pitchFamily="34" charset="0"/>
        <a:buNone/>
        <a:defRPr sz="1200" kern="1200" baseline="0">
          <a:solidFill>
            <a:schemeClr val="tx1"/>
          </a:solidFill>
          <a:latin typeface="+mn-lt"/>
          <a:ea typeface="+mn-ea"/>
          <a:cs typeface="+mn-cs"/>
        </a:defRPr>
      </a:lvl8pPr>
      <a:lvl9pPr marL="0" indent="0" algn="l" defTabSz="685800" rtl="0" eaLnBrk="1" latinLnBrk="0" hangingPunct="1">
        <a:lnSpc>
          <a:spcPct val="120000"/>
        </a:lnSpc>
        <a:spcBef>
          <a:spcPts val="0"/>
        </a:spcBef>
        <a:buFont typeface="Arial" pitchFamily="34" charset="0"/>
        <a:buNone/>
        <a:defRPr sz="1050" kern="1200">
          <a:solidFill>
            <a:schemeClr val="tx1"/>
          </a:solidFill>
          <a:latin typeface="+mn-lt"/>
          <a:ea typeface="+mn-ea"/>
          <a:cs typeface="+mn-cs"/>
        </a:defRPr>
      </a:lvl9pPr>
    </p:bodyStyle>
    <p:otherStyle>
      <a:defPPr>
        <a:defRPr lang="en-GB"/>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3103" userDrawn="1">
          <p15:clr>
            <a:srgbClr val="000000"/>
          </p15:clr>
        </p15:guide>
        <p15:guide id="2" orient="horz" pos="136" userDrawn="1">
          <p15:clr>
            <a:srgbClr val="000000"/>
          </p15:clr>
        </p15:guide>
        <p15:guide id="3" pos="134" userDrawn="1">
          <p15:clr>
            <a:srgbClr val="000000"/>
          </p15:clr>
        </p15:guide>
        <p15:guide id="4" pos="5624" userDrawn="1">
          <p15:clr>
            <a:srgbClr val="000000"/>
          </p15:clr>
        </p15:guide>
        <p15:guide id="6" orient="horz" pos="1620" userDrawn="1">
          <p15:clr>
            <a:srgbClr val="F26B43"/>
          </p15:clr>
        </p15:guide>
        <p15:guide id="7" pos="2812" userDrawn="1">
          <p15:clr>
            <a:srgbClr val="000000"/>
          </p15:clr>
        </p15:guide>
        <p15:guide id="8" pos="2948" userDrawn="1">
          <p15:clr>
            <a:srgbClr val="000000"/>
          </p15:clr>
        </p15:guide>
        <p15:guide id="10" userDrawn="1">
          <p15:clr>
            <a:srgbClr val="000000"/>
          </p15:clr>
        </p15:guide>
        <p15:guide id="11" pos="5760" userDrawn="1">
          <p15:clr>
            <a:srgbClr val="F26B43"/>
          </p15:clr>
        </p15:guide>
        <p15:guide id="12" pos="1400" userDrawn="1">
          <p15:clr>
            <a:srgbClr val="000000"/>
          </p15:clr>
        </p15:guide>
        <p15:guide id="13" pos="1536" userDrawn="1">
          <p15:clr>
            <a:srgbClr val="000000"/>
          </p15:clr>
        </p15:guide>
        <p15:guide id="14" pos="4223" userDrawn="1">
          <p15:clr>
            <a:srgbClr val="000000"/>
          </p15:clr>
        </p15:guide>
        <p15:guide id="15" pos="4359"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592F8-0695-4244-90DE-5ABEC68EE187}"/>
              </a:ext>
            </a:extLst>
          </p:cNvPr>
          <p:cNvSpPr>
            <a:spLocks noGrp="1"/>
          </p:cNvSpPr>
          <p:nvPr>
            <p:ph type="title"/>
          </p:nvPr>
        </p:nvSpPr>
        <p:spPr>
          <a:xfrm>
            <a:off x="213030" y="211456"/>
            <a:ext cx="2936734" cy="545337"/>
          </a:xfrm>
        </p:spPr>
        <p:txBody>
          <a:bodyPr/>
          <a:lstStyle/>
          <a:p>
            <a:r>
              <a:rPr lang="en-GB" dirty="0" err="1" smtClean="0"/>
              <a:t>MageCart</a:t>
            </a:r>
            <a:endParaRPr lang="en-GB" dirty="0"/>
          </a:p>
        </p:txBody>
      </p:sp>
      <p:sp>
        <p:nvSpPr>
          <p:cNvPr id="3" name="Text Placeholder 2">
            <a:extLst>
              <a:ext uri="{FF2B5EF4-FFF2-40B4-BE49-F238E27FC236}">
                <a16:creationId xmlns:a16="http://schemas.microsoft.com/office/drawing/2014/main" xmlns="" id="{40A1B851-AD29-4FA3-8F7E-DF8C10AF14B6}"/>
              </a:ext>
            </a:extLst>
          </p:cNvPr>
          <p:cNvSpPr>
            <a:spLocks noGrp="1"/>
          </p:cNvSpPr>
          <p:nvPr>
            <p:ph type="body" sz="quarter" idx="11"/>
          </p:nvPr>
        </p:nvSpPr>
        <p:spPr>
          <a:xfrm>
            <a:off x="213031" y="747704"/>
            <a:ext cx="6913463" cy="545337"/>
          </a:xfrm>
        </p:spPr>
        <p:txBody>
          <a:bodyPr/>
          <a:lstStyle/>
          <a:p>
            <a:r>
              <a:rPr lang="en-US" dirty="0"/>
              <a:t>How </a:t>
            </a:r>
            <a:r>
              <a:rPr lang="en-US" dirty="0" err="1"/>
              <a:t>Magecart</a:t>
            </a:r>
            <a:r>
              <a:rPr lang="en-US" dirty="0"/>
              <a:t> can ruin </a:t>
            </a:r>
            <a:endParaRPr lang="en-GB" dirty="0"/>
          </a:p>
        </p:txBody>
      </p:sp>
      <p:sp>
        <p:nvSpPr>
          <p:cNvPr id="5" name="Text Placeholder 4">
            <a:extLst>
              <a:ext uri="{FF2B5EF4-FFF2-40B4-BE49-F238E27FC236}">
                <a16:creationId xmlns:a16="http://schemas.microsoft.com/office/drawing/2014/main" xmlns="" id="{B484538E-944A-4C53-8179-B04F11C25586}"/>
              </a:ext>
            </a:extLst>
          </p:cNvPr>
          <p:cNvSpPr>
            <a:spLocks noGrp="1"/>
          </p:cNvSpPr>
          <p:nvPr>
            <p:ph type="body" sz="quarter" idx="13"/>
          </p:nvPr>
        </p:nvSpPr>
        <p:spPr>
          <a:xfrm>
            <a:off x="213031" y="1283953"/>
            <a:ext cx="7281448" cy="545337"/>
          </a:xfrm>
        </p:spPr>
        <p:txBody>
          <a:bodyPr/>
          <a:lstStyle/>
          <a:p>
            <a:r>
              <a:rPr lang="en-US" dirty="0"/>
              <a:t>our e-commerce </a:t>
            </a:r>
            <a:r>
              <a:rPr lang="en-US" dirty="0" smtClean="0"/>
              <a:t>business</a:t>
            </a:r>
            <a:endParaRPr lang="en-US" dirty="0"/>
          </a:p>
        </p:txBody>
      </p:sp>
      <p:sp>
        <p:nvSpPr>
          <p:cNvPr id="14" name="Footer Placeholder 13">
            <a:extLst>
              <a:ext uri="{FF2B5EF4-FFF2-40B4-BE49-F238E27FC236}">
                <a16:creationId xmlns:a16="http://schemas.microsoft.com/office/drawing/2014/main" xmlns="" id="{113BFCD3-C4A3-45E5-8954-1E8EE6706640}"/>
              </a:ext>
            </a:extLst>
          </p:cNvPr>
          <p:cNvSpPr>
            <a:spLocks noGrp="1"/>
          </p:cNvSpPr>
          <p:nvPr>
            <p:ph type="ftr" sz="quarter" idx="18"/>
          </p:nvPr>
        </p:nvSpPr>
        <p:spPr/>
        <p:txBody>
          <a:bodyPr/>
          <a:lstStyle/>
          <a:p>
            <a:r>
              <a:rPr lang="en-GB" noProof="1"/>
              <a:t>Author | GBU | Division | Department | Confidentiality | © Worldline</a:t>
            </a:r>
          </a:p>
        </p:txBody>
      </p:sp>
      <p:sp>
        <p:nvSpPr>
          <p:cNvPr id="15" name="Slide Number Placeholder 14">
            <a:extLst>
              <a:ext uri="{FF2B5EF4-FFF2-40B4-BE49-F238E27FC236}">
                <a16:creationId xmlns:a16="http://schemas.microsoft.com/office/drawing/2014/main" xmlns="" id="{528F2134-2221-48FB-A94A-C6640CDE90C1}"/>
              </a:ext>
            </a:extLst>
          </p:cNvPr>
          <p:cNvSpPr>
            <a:spLocks noGrp="1"/>
          </p:cNvSpPr>
          <p:nvPr>
            <p:ph type="sldNum" sz="quarter" idx="17"/>
          </p:nvPr>
        </p:nvSpPr>
        <p:spPr/>
        <p:txBody>
          <a:bodyPr/>
          <a:lstStyle/>
          <a:p>
            <a:fld id="{1336C48C-F87C-4E4B-81EF-5027B17D1F61}" type="slidenum">
              <a:rPr lang="en-GB" noProof="1" smtClean="0"/>
              <a:pPr/>
              <a:t>1</a:t>
            </a:fld>
            <a:endParaRPr lang="en-GB" noProof="1"/>
          </a:p>
        </p:txBody>
      </p:sp>
      <p:sp>
        <p:nvSpPr>
          <p:cNvPr id="16" name="Date Placeholder 15">
            <a:extLst>
              <a:ext uri="{FF2B5EF4-FFF2-40B4-BE49-F238E27FC236}">
                <a16:creationId xmlns:a16="http://schemas.microsoft.com/office/drawing/2014/main" xmlns="" id="{09C4E029-3C08-41DA-95D6-6A842BC76107}"/>
              </a:ext>
            </a:extLst>
          </p:cNvPr>
          <p:cNvSpPr>
            <a:spLocks noGrp="1"/>
          </p:cNvSpPr>
          <p:nvPr>
            <p:ph type="dt" sz="half" idx="15"/>
          </p:nvPr>
        </p:nvSpPr>
        <p:spPr/>
        <p:txBody>
          <a:bodyPr/>
          <a:lstStyle/>
          <a:p>
            <a:fld id="{25F84DD2-1210-4B98-A41B-D9BBAEE2EEBC}" type="datetime1">
              <a:rPr lang="en-GB" noProof="1" smtClean="0"/>
              <a:t>23/04/2020</a:t>
            </a:fld>
            <a:endParaRPr lang="en-GB" noProof="1"/>
          </a:p>
        </p:txBody>
      </p:sp>
    </p:spTree>
    <p:extLst>
      <p:ext uri="{BB962C8B-B14F-4D97-AF65-F5344CB8AC3E}">
        <p14:creationId xmlns:p14="http://schemas.microsoft.com/office/powerpoint/2010/main" val="24375256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F42B9E22-479C-4143-AE9F-722CA8D6CD66}"/>
              </a:ext>
            </a:extLst>
          </p:cNvPr>
          <p:cNvSpPr>
            <a:spLocks noGrp="1"/>
          </p:cNvSpPr>
          <p:nvPr>
            <p:ph idx="1"/>
          </p:nvPr>
        </p:nvSpPr>
        <p:spPr>
          <a:xfrm>
            <a:off x="160679" y="839882"/>
            <a:ext cx="8637332" cy="3110940"/>
          </a:xfrm>
        </p:spPr>
        <p:txBody>
          <a:bodyPr/>
          <a:lstStyle/>
          <a:p>
            <a:r>
              <a:rPr lang="en-US" sz="2000" dirty="0" smtClean="0"/>
              <a:t>Group 1 &amp; 2: Start of web based skimming</a:t>
            </a:r>
          </a:p>
          <a:p>
            <a:r>
              <a:rPr lang="en-US" sz="2000" dirty="0" smtClean="0"/>
              <a:t>Group 3: Filtering forms</a:t>
            </a:r>
          </a:p>
          <a:p>
            <a:r>
              <a:rPr lang="en-US" sz="2000" dirty="0" smtClean="0"/>
              <a:t>Group 4: Taking care of begin detected</a:t>
            </a:r>
          </a:p>
          <a:p>
            <a:r>
              <a:rPr lang="en-US" sz="2000" dirty="0" smtClean="0"/>
              <a:t>Group 5: 3</a:t>
            </a:r>
            <a:r>
              <a:rPr lang="en-US" sz="2000" baseline="30000" dirty="0" smtClean="0"/>
              <a:t>rd</a:t>
            </a:r>
            <a:r>
              <a:rPr lang="en-US" sz="2000" dirty="0" smtClean="0"/>
              <a:t> party compromise</a:t>
            </a:r>
          </a:p>
          <a:p>
            <a:r>
              <a:rPr lang="en-US" sz="2000" dirty="0" smtClean="0"/>
              <a:t>Group 6: Targeting for high volume</a:t>
            </a:r>
          </a:p>
          <a:p>
            <a:r>
              <a:rPr lang="en-US" sz="2000" dirty="0" smtClean="0"/>
              <a:t>Group 7: Proxies for exfiltration</a:t>
            </a:r>
          </a:p>
          <a:p>
            <a:r>
              <a:rPr lang="en-US" sz="2000" dirty="0" smtClean="0"/>
              <a:t>Group 8-12:Magecart Evolving</a:t>
            </a:r>
          </a:p>
        </p:txBody>
      </p:sp>
      <p:sp>
        <p:nvSpPr>
          <p:cNvPr id="4" name="Title 3">
            <a:extLst>
              <a:ext uri="{FF2B5EF4-FFF2-40B4-BE49-F238E27FC236}">
                <a16:creationId xmlns:a16="http://schemas.microsoft.com/office/drawing/2014/main" xmlns="" id="{DB3040F5-C647-484B-9095-2CCD2CC7ACB8}"/>
              </a:ext>
            </a:extLst>
          </p:cNvPr>
          <p:cNvSpPr>
            <a:spLocks noGrp="1"/>
          </p:cNvSpPr>
          <p:nvPr>
            <p:ph type="title"/>
          </p:nvPr>
        </p:nvSpPr>
        <p:spPr>
          <a:xfrm>
            <a:off x="213030" y="284969"/>
            <a:ext cx="6281880" cy="398310"/>
          </a:xfrm>
        </p:spPr>
        <p:txBody>
          <a:bodyPr/>
          <a:lstStyle/>
          <a:p>
            <a:r>
              <a:rPr lang="en-GB" sz="2400" dirty="0" smtClean="0"/>
              <a:t>Defining the </a:t>
            </a:r>
            <a:r>
              <a:rPr lang="en-GB" sz="2400" dirty="0" err="1" smtClean="0"/>
              <a:t>Magecart</a:t>
            </a:r>
            <a:r>
              <a:rPr lang="en-GB" sz="2400" dirty="0" smtClean="0"/>
              <a:t> groups</a:t>
            </a:r>
            <a:endParaRPr lang="en-GB" sz="2400" dirty="0"/>
          </a:p>
        </p:txBody>
      </p:sp>
      <p:sp>
        <p:nvSpPr>
          <p:cNvPr id="16" name="Date Placeholder 15">
            <a:extLst>
              <a:ext uri="{FF2B5EF4-FFF2-40B4-BE49-F238E27FC236}">
                <a16:creationId xmlns:a16="http://schemas.microsoft.com/office/drawing/2014/main" xmlns="" id="{128DE640-572A-496E-94DD-A50288D1DC03}"/>
              </a:ext>
            </a:extLst>
          </p:cNvPr>
          <p:cNvSpPr>
            <a:spLocks noGrp="1"/>
          </p:cNvSpPr>
          <p:nvPr>
            <p:ph type="dt" sz="half" idx="14"/>
          </p:nvPr>
        </p:nvSpPr>
        <p:spPr/>
        <p:txBody>
          <a:bodyPr/>
          <a:lstStyle/>
          <a:p>
            <a:fld id="{877EA4E0-BA8A-4641-ABC0-1A3A0FDA64B0}" type="datetime1">
              <a:rPr lang="en-GB" noProof="1" smtClean="0"/>
              <a:t>23/04/2020</a:t>
            </a:fld>
            <a:endParaRPr lang="en-GB" noProof="1"/>
          </a:p>
        </p:txBody>
      </p:sp>
      <p:sp>
        <p:nvSpPr>
          <p:cNvPr id="14" name="Footer Placeholder 13">
            <a:extLst>
              <a:ext uri="{FF2B5EF4-FFF2-40B4-BE49-F238E27FC236}">
                <a16:creationId xmlns:a16="http://schemas.microsoft.com/office/drawing/2014/main" xmlns="" id="{ED1F8018-17A0-40F7-9421-F9500E26D1A0}"/>
              </a:ext>
            </a:extLst>
          </p:cNvPr>
          <p:cNvSpPr>
            <a:spLocks noGrp="1"/>
          </p:cNvSpPr>
          <p:nvPr>
            <p:ph type="ftr" sz="quarter" idx="15"/>
          </p:nvPr>
        </p:nvSpPr>
        <p:spPr/>
        <p:txBody>
          <a:bodyPr/>
          <a:lstStyle/>
          <a:p>
            <a:r>
              <a:rPr lang="en-GB" noProof="1"/>
              <a:t>Author | GBU | Division | Department | Confidentiality | © Worldline</a:t>
            </a:r>
          </a:p>
        </p:txBody>
      </p:sp>
      <p:sp>
        <p:nvSpPr>
          <p:cNvPr id="15" name="Slide Number Placeholder 14">
            <a:extLst>
              <a:ext uri="{FF2B5EF4-FFF2-40B4-BE49-F238E27FC236}">
                <a16:creationId xmlns:a16="http://schemas.microsoft.com/office/drawing/2014/main" xmlns="" id="{53FDEDAF-E593-4258-A914-CB0077C54E63}"/>
              </a:ext>
            </a:extLst>
          </p:cNvPr>
          <p:cNvSpPr>
            <a:spLocks noGrp="1"/>
          </p:cNvSpPr>
          <p:nvPr>
            <p:ph type="sldNum" sz="quarter" idx="16"/>
          </p:nvPr>
        </p:nvSpPr>
        <p:spPr/>
        <p:txBody>
          <a:bodyPr/>
          <a:lstStyle/>
          <a:p>
            <a:fld id="{1336C48C-F87C-4E4B-81EF-5027B17D1F61}" type="slidenum">
              <a:rPr lang="en-GB" noProof="1" smtClean="0"/>
              <a:pPr/>
              <a:t>10</a:t>
            </a:fld>
            <a:endParaRPr lang="en-GB" noProof="1"/>
          </a:p>
        </p:txBody>
      </p:sp>
      <p:sp>
        <p:nvSpPr>
          <p:cNvPr id="9" name="ZoneTexte 8"/>
          <p:cNvSpPr txBox="1"/>
          <p:nvPr/>
        </p:nvSpPr>
        <p:spPr>
          <a:xfrm>
            <a:off x="160679" y="4511897"/>
            <a:ext cx="767839" cy="123111"/>
          </a:xfrm>
          <a:prstGeom prst="rect">
            <a:avLst/>
          </a:prstGeom>
          <a:noFill/>
        </p:spPr>
        <p:txBody>
          <a:bodyPr wrap="none" lIns="0" tIns="0" rIns="0" bIns="0" rtlCol="0">
            <a:spAutoFit/>
          </a:bodyPr>
          <a:lstStyle/>
          <a:p>
            <a:r>
              <a:rPr lang="fr-FR" sz="800" b="1" dirty="0" smtClean="0"/>
              <a:t>Source : </a:t>
            </a:r>
            <a:r>
              <a:rPr lang="fr-FR" sz="800" b="1" dirty="0" err="1" smtClean="0"/>
              <a:t>RiskIQ</a:t>
            </a:r>
            <a:endParaRPr lang="fr-FR" sz="800" b="1" dirty="0"/>
          </a:p>
        </p:txBody>
      </p:sp>
      <p:pic>
        <p:nvPicPr>
          <p:cNvPr id="1026" name="Picture 2" descr="C:\Bureau\RandD\Projets\Magecart\gradien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0404" y="1315953"/>
            <a:ext cx="2857500"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859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F42B9E22-479C-4143-AE9F-722CA8D6CD66}"/>
              </a:ext>
            </a:extLst>
          </p:cNvPr>
          <p:cNvSpPr>
            <a:spLocks noGrp="1"/>
          </p:cNvSpPr>
          <p:nvPr>
            <p:ph idx="1"/>
          </p:nvPr>
        </p:nvSpPr>
        <p:spPr>
          <a:xfrm>
            <a:off x="160679" y="839882"/>
            <a:ext cx="8637332" cy="3110940"/>
          </a:xfrm>
        </p:spPr>
        <p:txBody>
          <a:bodyPr/>
          <a:lstStyle/>
          <a:p>
            <a:r>
              <a:rPr lang="en-US" sz="2000" dirty="0" err="1"/>
              <a:t>Magecart</a:t>
            </a:r>
            <a:r>
              <a:rPr lang="en-US" sz="2000" dirty="0"/>
              <a:t> is the umbrella name </a:t>
            </a:r>
            <a:r>
              <a:rPr lang="en-US" sz="2000" dirty="0" smtClean="0"/>
              <a:t>used to </a:t>
            </a:r>
            <a:r>
              <a:rPr lang="en-US" sz="2000" dirty="0"/>
              <a:t>describe multiple criminal </a:t>
            </a:r>
            <a:r>
              <a:rPr lang="en-US" sz="2000" dirty="0" smtClean="0"/>
              <a:t>groups</a:t>
            </a:r>
          </a:p>
          <a:p>
            <a:endParaRPr lang="en-US" sz="2000" dirty="0" smtClean="0"/>
          </a:p>
          <a:p>
            <a:r>
              <a:rPr lang="en-US" sz="2000" dirty="0" err="1" smtClean="0"/>
              <a:t>RiskIQ</a:t>
            </a:r>
            <a:r>
              <a:rPr lang="en-US" sz="2000" dirty="0" smtClean="0"/>
              <a:t> Classification done regarding unicity of:</a:t>
            </a:r>
          </a:p>
          <a:p>
            <a:pPr lvl="1"/>
            <a:r>
              <a:rPr lang="en-US" sz="1400" dirty="0" smtClean="0"/>
              <a:t>Infrastructure</a:t>
            </a:r>
          </a:p>
          <a:p>
            <a:pPr lvl="1"/>
            <a:r>
              <a:rPr lang="en-US" sz="1400" dirty="0" smtClean="0"/>
              <a:t>Type of skimmer</a:t>
            </a:r>
          </a:p>
          <a:p>
            <a:pPr lvl="1"/>
            <a:r>
              <a:rPr lang="en-US" sz="1400" dirty="0" smtClean="0"/>
              <a:t>Type of e-commerce sites</a:t>
            </a:r>
          </a:p>
          <a:p>
            <a:endParaRPr lang="en-US" sz="2000" dirty="0" smtClean="0"/>
          </a:p>
          <a:p>
            <a:r>
              <a:rPr lang="en-US" sz="2000" dirty="0" smtClean="0"/>
              <a:t>12 groups identified</a:t>
            </a:r>
          </a:p>
          <a:p>
            <a:endParaRPr lang="en-US" sz="1700" dirty="0" smtClean="0"/>
          </a:p>
          <a:p>
            <a:endParaRPr lang="en-US" sz="1800" dirty="0" smtClean="0"/>
          </a:p>
          <a:p>
            <a:endParaRPr lang="en-US" sz="1800" dirty="0" smtClean="0"/>
          </a:p>
          <a:p>
            <a:endParaRPr lang="en-GB" sz="1800" dirty="0"/>
          </a:p>
        </p:txBody>
      </p:sp>
      <p:sp>
        <p:nvSpPr>
          <p:cNvPr id="4" name="Title 3">
            <a:extLst>
              <a:ext uri="{FF2B5EF4-FFF2-40B4-BE49-F238E27FC236}">
                <a16:creationId xmlns:a16="http://schemas.microsoft.com/office/drawing/2014/main" xmlns="" id="{DB3040F5-C647-484B-9095-2CCD2CC7ACB8}"/>
              </a:ext>
            </a:extLst>
          </p:cNvPr>
          <p:cNvSpPr>
            <a:spLocks noGrp="1"/>
          </p:cNvSpPr>
          <p:nvPr>
            <p:ph type="title"/>
          </p:nvPr>
        </p:nvSpPr>
        <p:spPr>
          <a:xfrm>
            <a:off x="213030" y="284969"/>
            <a:ext cx="6281880" cy="398310"/>
          </a:xfrm>
        </p:spPr>
        <p:txBody>
          <a:bodyPr/>
          <a:lstStyle/>
          <a:p>
            <a:r>
              <a:rPr lang="en-GB" sz="2400" dirty="0" smtClean="0"/>
              <a:t>Defining the </a:t>
            </a:r>
            <a:r>
              <a:rPr lang="en-GB" sz="2400" dirty="0" err="1" smtClean="0"/>
              <a:t>Magecart</a:t>
            </a:r>
            <a:r>
              <a:rPr lang="en-GB" sz="2400" dirty="0" smtClean="0"/>
              <a:t> groups</a:t>
            </a:r>
            <a:endParaRPr lang="en-GB" sz="2400" dirty="0"/>
          </a:p>
        </p:txBody>
      </p:sp>
      <p:sp>
        <p:nvSpPr>
          <p:cNvPr id="16" name="Date Placeholder 15">
            <a:extLst>
              <a:ext uri="{FF2B5EF4-FFF2-40B4-BE49-F238E27FC236}">
                <a16:creationId xmlns:a16="http://schemas.microsoft.com/office/drawing/2014/main" xmlns="" id="{128DE640-572A-496E-94DD-A50288D1DC03}"/>
              </a:ext>
            </a:extLst>
          </p:cNvPr>
          <p:cNvSpPr>
            <a:spLocks noGrp="1"/>
          </p:cNvSpPr>
          <p:nvPr>
            <p:ph type="dt" sz="half" idx="14"/>
          </p:nvPr>
        </p:nvSpPr>
        <p:spPr/>
        <p:txBody>
          <a:bodyPr/>
          <a:lstStyle/>
          <a:p>
            <a:fld id="{877EA4E0-BA8A-4641-ABC0-1A3A0FDA64B0}" type="datetime1">
              <a:rPr lang="en-GB" noProof="1" smtClean="0"/>
              <a:t>23/04/2020</a:t>
            </a:fld>
            <a:endParaRPr lang="en-GB" noProof="1"/>
          </a:p>
        </p:txBody>
      </p:sp>
      <p:sp>
        <p:nvSpPr>
          <p:cNvPr id="14" name="Footer Placeholder 13">
            <a:extLst>
              <a:ext uri="{FF2B5EF4-FFF2-40B4-BE49-F238E27FC236}">
                <a16:creationId xmlns:a16="http://schemas.microsoft.com/office/drawing/2014/main" xmlns="" id="{ED1F8018-17A0-40F7-9421-F9500E26D1A0}"/>
              </a:ext>
            </a:extLst>
          </p:cNvPr>
          <p:cNvSpPr>
            <a:spLocks noGrp="1"/>
          </p:cNvSpPr>
          <p:nvPr>
            <p:ph type="ftr" sz="quarter" idx="15"/>
          </p:nvPr>
        </p:nvSpPr>
        <p:spPr/>
        <p:txBody>
          <a:bodyPr/>
          <a:lstStyle/>
          <a:p>
            <a:r>
              <a:rPr lang="en-GB" noProof="1"/>
              <a:t>Author | GBU | Division | Department | Confidentiality | © Worldline</a:t>
            </a:r>
          </a:p>
        </p:txBody>
      </p:sp>
      <p:sp>
        <p:nvSpPr>
          <p:cNvPr id="15" name="Slide Number Placeholder 14">
            <a:extLst>
              <a:ext uri="{FF2B5EF4-FFF2-40B4-BE49-F238E27FC236}">
                <a16:creationId xmlns:a16="http://schemas.microsoft.com/office/drawing/2014/main" xmlns="" id="{53FDEDAF-E593-4258-A914-CB0077C54E63}"/>
              </a:ext>
            </a:extLst>
          </p:cNvPr>
          <p:cNvSpPr>
            <a:spLocks noGrp="1"/>
          </p:cNvSpPr>
          <p:nvPr>
            <p:ph type="sldNum" sz="quarter" idx="16"/>
          </p:nvPr>
        </p:nvSpPr>
        <p:spPr/>
        <p:txBody>
          <a:bodyPr/>
          <a:lstStyle/>
          <a:p>
            <a:fld id="{1336C48C-F87C-4E4B-81EF-5027B17D1F61}" type="slidenum">
              <a:rPr lang="en-GB" noProof="1" smtClean="0"/>
              <a:pPr/>
              <a:t>11</a:t>
            </a:fld>
            <a:endParaRPr lang="en-GB" noProof="1"/>
          </a:p>
        </p:txBody>
      </p:sp>
      <p:sp>
        <p:nvSpPr>
          <p:cNvPr id="9" name="ZoneTexte 8"/>
          <p:cNvSpPr txBox="1"/>
          <p:nvPr/>
        </p:nvSpPr>
        <p:spPr>
          <a:xfrm>
            <a:off x="160679" y="4511897"/>
            <a:ext cx="767839" cy="123111"/>
          </a:xfrm>
          <a:prstGeom prst="rect">
            <a:avLst/>
          </a:prstGeom>
          <a:noFill/>
        </p:spPr>
        <p:txBody>
          <a:bodyPr wrap="none" lIns="0" tIns="0" rIns="0" bIns="0" rtlCol="0">
            <a:spAutoFit/>
          </a:bodyPr>
          <a:lstStyle/>
          <a:p>
            <a:r>
              <a:rPr lang="fr-FR" sz="800" b="1" dirty="0" smtClean="0"/>
              <a:t>Source : </a:t>
            </a:r>
            <a:r>
              <a:rPr lang="fr-FR" sz="800" b="1" dirty="0" err="1" smtClean="0"/>
              <a:t>RiskIQ</a:t>
            </a:r>
            <a:endParaRPr lang="fr-FR" sz="800" b="1" dirty="0"/>
          </a:p>
        </p:txBody>
      </p:sp>
      <p:pic>
        <p:nvPicPr>
          <p:cNvPr id="1026" name="Picture 2" descr="C:\Bureau\RandD\Projets\Magecart\gradien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0404" y="1315953"/>
            <a:ext cx="2857500"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062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F42B9E22-479C-4143-AE9F-722CA8D6CD66}"/>
              </a:ext>
            </a:extLst>
          </p:cNvPr>
          <p:cNvSpPr>
            <a:spLocks noGrp="1"/>
          </p:cNvSpPr>
          <p:nvPr>
            <p:ph idx="1"/>
          </p:nvPr>
        </p:nvSpPr>
        <p:spPr>
          <a:xfrm>
            <a:off x="160679" y="839882"/>
            <a:ext cx="8637332" cy="3110940"/>
          </a:xfrm>
        </p:spPr>
        <p:txBody>
          <a:bodyPr/>
          <a:lstStyle/>
          <a:p>
            <a:r>
              <a:rPr lang="en-US" sz="2000" dirty="0" smtClean="0"/>
              <a:t>An example from an e-commerce standard website</a:t>
            </a:r>
          </a:p>
        </p:txBody>
      </p:sp>
      <p:sp>
        <p:nvSpPr>
          <p:cNvPr id="4" name="Title 3">
            <a:extLst>
              <a:ext uri="{FF2B5EF4-FFF2-40B4-BE49-F238E27FC236}">
                <a16:creationId xmlns:a16="http://schemas.microsoft.com/office/drawing/2014/main" xmlns="" id="{DB3040F5-C647-484B-9095-2CCD2CC7ACB8}"/>
              </a:ext>
            </a:extLst>
          </p:cNvPr>
          <p:cNvSpPr>
            <a:spLocks noGrp="1"/>
          </p:cNvSpPr>
          <p:nvPr>
            <p:ph type="title"/>
          </p:nvPr>
        </p:nvSpPr>
        <p:spPr>
          <a:xfrm>
            <a:off x="213030" y="284969"/>
            <a:ext cx="5551809" cy="398310"/>
          </a:xfrm>
        </p:spPr>
        <p:txBody>
          <a:bodyPr/>
          <a:lstStyle/>
          <a:p>
            <a:r>
              <a:rPr lang="en-GB" sz="2400" dirty="0" smtClean="0"/>
              <a:t>A typical </a:t>
            </a:r>
            <a:r>
              <a:rPr lang="en-GB" sz="2400" dirty="0" err="1" smtClean="0"/>
              <a:t>Magecart</a:t>
            </a:r>
            <a:r>
              <a:rPr lang="en-GB" sz="2400" dirty="0" smtClean="0"/>
              <a:t> attack</a:t>
            </a:r>
            <a:endParaRPr lang="en-GB" sz="2400" dirty="0"/>
          </a:p>
        </p:txBody>
      </p:sp>
      <p:sp>
        <p:nvSpPr>
          <p:cNvPr id="16" name="Date Placeholder 15">
            <a:extLst>
              <a:ext uri="{FF2B5EF4-FFF2-40B4-BE49-F238E27FC236}">
                <a16:creationId xmlns:a16="http://schemas.microsoft.com/office/drawing/2014/main" xmlns="" id="{128DE640-572A-496E-94DD-A50288D1DC03}"/>
              </a:ext>
            </a:extLst>
          </p:cNvPr>
          <p:cNvSpPr>
            <a:spLocks noGrp="1"/>
          </p:cNvSpPr>
          <p:nvPr>
            <p:ph type="dt" sz="half" idx="14"/>
          </p:nvPr>
        </p:nvSpPr>
        <p:spPr/>
        <p:txBody>
          <a:bodyPr/>
          <a:lstStyle/>
          <a:p>
            <a:fld id="{877EA4E0-BA8A-4641-ABC0-1A3A0FDA64B0}" type="datetime1">
              <a:rPr lang="en-GB" noProof="1" smtClean="0"/>
              <a:t>23/04/2020</a:t>
            </a:fld>
            <a:endParaRPr lang="en-GB" noProof="1"/>
          </a:p>
        </p:txBody>
      </p:sp>
      <p:sp>
        <p:nvSpPr>
          <p:cNvPr id="14" name="Footer Placeholder 13">
            <a:extLst>
              <a:ext uri="{FF2B5EF4-FFF2-40B4-BE49-F238E27FC236}">
                <a16:creationId xmlns:a16="http://schemas.microsoft.com/office/drawing/2014/main" xmlns="" id="{ED1F8018-17A0-40F7-9421-F9500E26D1A0}"/>
              </a:ext>
            </a:extLst>
          </p:cNvPr>
          <p:cNvSpPr>
            <a:spLocks noGrp="1"/>
          </p:cNvSpPr>
          <p:nvPr>
            <p:ph type="ftr" sz="quarter" idx="15"/>
          </p:nvPr>
        </p:nvSpPr>
        <p:spPr/>
        <p:txBody>
          <a:bodyPr/>
          <a:lstStyle/>
          <a:p>
            <a:r>
              <a:rPr lang="en-GB" noProof="1"/>
              <a:t>Author | GBU | Division | Department | Confidentiality | © Worldline</a:t>
            </a:r>
          </a:p>
        </p:txBody>
      </p:sp>
      <p:sp>
        <p:nvSpPr>
          <p:cNvPr id="15" name="Slide Number Placeholder 14">
            <a:extLst>
              <a:ext uri="{FF2B5EF4-FFF2-40B4-BE49-F238E27FC236}">
                <a16:creationId xmlns:a16="http://schemas.microsoft.com/office/drawing/2014/main" xmlns="" id="{53FDEDAF-E593-4258-A914-CB0077C54E63}"/>
              </a:ext>
            </a:extLst>
          </p:cNvPr>
          <p:cNvSpPr>
            <a:spLocks noGrp="1"/>
          </p:cNvSpPr>
          <p:nvPr>
            <p:ph type="sldNum" sz="quarter" idx="16"/>
          </p:nvPr>
        </p:nvSpPr>
        <p:spPr/>
        <p:txBody>
          <a:bodyPr/>
          <a:lstStyle/>
          <a:p>
            <a:fld id="{1336C48C-F87C-4E4B-81EF-5027B17D1F61}" type="slidenum">
              <a:rPr lang="en-GB" noProof="1" smtClean="0"/>
              <a:pPr/>
              <a:t>12</a:t>
            </a:fld>
            <a:endParaRPr lang="en-GB" noProof="1"/>
          </a:p>
        </p:txBody>
      </p:sp>
      <p:sp>
        <p:nvSpPr>
          <p:cNvPr id="9" name="ZoneTexte 8"/>
          <p:cNvSpPr txBox="1"/>
          <p:nvPr/>
        </p:nvSpPr>
        <p:spPr>
          <a:xfrm>
            <a:off x="160679" y="4511897"/>
            <a:ext cx="767839" cy="123111"/>
          </a:xfrm>
          <a:prstGeom prst="rect">
            <a:avLst/>
          </a:prstGeom>
          <a:noFill/>
        </p:spPr>
        <p:txBody>
          <a:bodyPr wrap="none" lIns="0" tIns="0" rIns="0" bIns="0" rtlCol="0">
            <a:spAutoFit/>
          </a:bodyPr>
          <a:lstStyle/>
          <a:p>
            <a:r>
              <a:rPr lang="fr-FR" sz="800" b="1" dirty="0" smtClean="0"/>
              <a:t>Source : </a:t>
            </a:r>
            <a:r>
              <a:rPr lang="fr-FR" sz="800" b="1" dirty="0" err="1" smtClean="0"/>
              <a:t>RiskIQ</a:t>
            </a:r>
            <a:endParaRPr lang="fr-FR" sz="800" b="1" dirty="0"/>
          </a:p>
        </p:txBody>
      </p:sp>
    </p:spTree>
    <p:extLst>
      <p:ext uri="{BB962C8B-B14F-4D97-AF65-F5344CB8AC3E}">
        <p14:creationId xmlns:p14="http://schemas.microsoft.com/office/powerpoint/2010/main" val="37498268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F42B9E22-479C-4143-AE9F-722CA8D6CD66}"/>
              </a:ext>
            </a:extLst>
          </p:cNvPr>
          <p:cNvSpPr>
            <a:spLocks noGrp="1"/>
          </p:cNvSpPr>
          <p:nvPr>
            <p:ph idx="1"/>
          </p:nvPr>
        </p:nvSpPr>
        <p:spPr>
          <a:xfrm>
            <a:off x="160679" y="839882"/>
            <a:ext cx="8637332" cy="3110940"/>
          </a:xfrm>
        </p:spPr>
        <p:txBody>
          <a:bodyPr/>
          <a:lstStyle/>
          <a:p>
            <a:r>
              <a:rPr lang="en-US" sz="2000" smtClean="0"/>
              <a:t>TODO</a:t>
            </a:r>
            <a:endParaRPr lang="en-US" sz="2000" dirty="0" smtClean="0"/>
          </a:p>
        </p:txBody>
      </p:sp>
      <p:sp>
        <p:nvSpPr>
          <p:cNvPr id="4" name="Title 3">
            <a:extLst>
              <a:ext uri="{FF2B5EF4-FFF2-40B4-BE49-F238E27FC236}">
                <a16:creationId xmlns:a16="http://schemas.microsoft.com/office/drawing/2014/main" xmlns="" id="{DB3040F5-C647-484B-9095-2CCD2CC7ACB8}"/>
              </a:ext>
            </a:extLst>
          </p:cNvPr>
          <p:cNvSpPr>
            <a:spLocks noGrp="1"/>
          </p:cNvSpPr>
          <p:nvPr>
            <p:ph type="title"/>
          </p:nvPr>
        </p:nvSpPr>
        <p:spPr>
          <a:xfrm>
            <a:off x="213030" y="284969"/>
            <a:ext cx="3178402" cy="398310"/>
          </a:xfrm>
        </p:spPr>
        <p:txBody>
          <a:bodyPr/>
          <a:lstStyle/>
          <a:p>
            <a:r>
              <a:rPr lang="en-GB" sz="2400" dirty="0" smtClean="0"/>
              <a:t>Best practices</a:t>
            </a:r>
            <a:endParaRPr lang="en-GB" sz="2400" dirty="0"/>
          </a:p>
        </p:txBody>
      </p:sp>
      <p:sp>
        <p:nvSpPr>
          <p:cNvPr id="16" name="Date Placeholder 15">
            <a:extLst>
              <a:ext uri="{FF2B5EF4-FFF2-40B4-BE49-F238E27FC236}">
                <a16:creationId xmlns:a16="http://schemas.microsoft.com/office/drawing/2014/main" xmlns="" id="{128DE640-572A-496E-94DD-A50288D1DC03}"/>
              </a:ext>
            </a:extLst>
          </p:cNvPr>
          <p:cNvSpPr>
            <a:spLocks noGrp="1"/>
          </p:cNvSpPr>
          <p:nvPr>
            <p:ph type="dt" sz="half" idx="14"/>
          </p:nvPr>
        </p:nvSpPr>
        <p:spPr/>
        <p:txBody>
          <a:bodyPr/>
          <a:lstStyle/>
          <a:p>
            <a:fld id="{877EA4E0-BA8A-4641-ABC0-1A3A0FDA64B0}" type="datetime1">
              <a:rPr lang="en-GB" noProof="1" smtClean="0"/>
              <a:t>23/04/2020</a:t>
            </a:fld>
            <a:endParaRPr lang="en-GB" noProof="1"/>
          </a:p>
        </p:txBody>
      </p:sp>
      <p:sp>
        <p:nvSpPr>
          <p:cNvPr id="14" name="Footer Placeholder 13">
            <a:extLst>
              <a:ext uri="{FF2B5EF4-FFF2-40B4-BE49-F238E27FC236}">
                <a16:creationId xmlns:a16="http://schemas.microsoft.com/office/drawing/2014/main" xmlns="" id="{ED1F8018-17A0-40F7-9421-F9500E26D1A0}"/>
              </a:ext>
            </a:extLst>
          </p:cNvPr>
          <p:cNvSpPr>
            <a:spLocks noGrp="1"/>
          </p:cNvSpPr>
          <p:nvPr>
            <p:ph type="ftr" sz="quarter" idx="15"/>
          </p:nvPr>
        </p:nvSpPr>
        <p:spPr/>
        <p:txBody>
          <a:bodyPr/>
          <a:lstStyle/>
          <a:p>
            <a:r>
              <a:rPr lang="en-GB" noProof="1"/>
              <a:t>Author | GBU | Division | Department | Confidentiality | © Worldline</a:t>
            </a:r>
          </a:p>
        </p:txBody>
      </p:sp>
      <p:sp>
        <p:nvSpPr>
          <p:cNvPr id="15" name="Slide Number Placeholder 14">
            <a:extLst>
              <a:ext uri="{FF2B5EF4-FFF2-40B4-BE49-F238E27FC236}">
                <a16:creationId xmlns:a16="http://schemas.microsoft.com/office/drawing/2014/main" xmlns="" id="{53FDEDAF-E593-4258-A914-CB0077C54E63}"/>
              </a:ext>
            </a:extLst>
          </p:cNvPr>
          <p:cNvSpPr>
            <a:spLocks noGrp="1"/>
          </p:cNvSpPr>
          <p:nvPr>
            <p:ph type="sldNum" sz="quarter" idx="16"/>
          </p:nvPr>
        </p:nvSpPr>
        <p:spPr/>
        <p:txBody>
          <a:bodyPr/>
          <a:lstStyle/>
          <a:p>
            <a:fld id="{1336C48C-F87C-4E4B-81EF-5027B17D1F61}" type="slidenum">
              <a:rPr lang="en-GB" noProof="1" smtClean="0"/>
              <a:pPr/>
              <a:t>13</a:t>
            </a:fld>
            <a:endParaRPr lang="en-GB" noProof="1"/>
          </a:p>
        </p:txBody>
      </p:sp>
      <p:sp>
        <p:nvSpPr>
          <p:cNvPr id="9" name="ZoneTexte 8"/>
          <p:cNvSpPr txBox="1"/>
          <p:nvPr/>
        </p:nvSpPr>
        <p:spPr>
          <a:xfrm>
            <a:off x="160679" y="4511897"/>
            <a:ext cx="767839" cy="123111"/>
          </a:xfrm>
          <a:prstGeom prst="rect">
            <a:avLst/>
          </a:prstGeom>
          <a:noFill/>
        </p:spPr>
        <p:txBody>
          <a:bodyPr wrap="none" lIns="0" tIns="0" rIns="0" bIns="0" rtlCol="0">
            <a:spAutoFit/>
          </a:bodyPr>
          <a:lstStyle/>
          <a:p>
            <a:r>
              <a:rPr lang="fr-FR" sz="800" b="1" dirty="0" smtClean="0"/>
              <a:t>Source : </a:t>
            </a:r>
            <a:r>
              <a:rPr lang="fr-FR" sz="800" b="1" dirty="0" err="1" smtClean="0"/>
              <a:t>RiskIQ</a:t>
            </a:r>
            <a:endParaRPr lang="fr-FR" sz="800" b="1" dirty="0"/>
          </a:p>
        </p:txBody>
      </p:sp>
    </p:spTree>
    <p:extLst>
      <p:ext uri="{BB962C8B-B14F-4D97-AF65-F5344CB8AC3E}">
        <p14:creationId xmlns:p14="http://schemas.microsoft.com/office/powerpoint/2010/main" val="25892857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F42B9E22-479C-4143-AE9F-722CA8D6CD66}"/>
              </a:ext>
            </a:extLst>
          </p:cNvPr>
          <p:cNvSpPr>
            <a:spLocks noGrp="1"/>
          </p:cNvSpPr>
          <p:nvPr>
            <p:ph idx="1"/>
          </p:nvPr>
        </p:nvSpPr>
        <p:spPr>
          <a:xfrm>
            <a:off x="160679" y="839882"/>
            <a:ext cx="8637332" cy="3110940"/>
          </a:xfrm>
        </p:spPr>
        <p:txBody>
          <a:bodyPr/>
          <a:lstStyle/>
          <a:p>
            <a:r>
              <a:rPr lang="en-US" sz="2000" dirty="0" smtClean="0"/>
              <a:t>Deploying a WAF* such as </a:t>
            </a:r>
            <a:r>
              <a:rPr lang="en-US" sz="2000" dirty="0" err="1" smtClean="0"/>
              <a:t>ModSecurity</a:t>
            </a:r>
            <a:r>
              <a:rPr lang="en-US" sz="2000" dirty="0" smtClean="0"/>
              <a:t> with a set of rules</a:t>
            </a:r>
          </a:p>
          <a:p>
            <a:endParaRPr lang="en-US" sz="2000" dirty="0" smtClean="0"/>
          </a:p>
          <a:p>
            <a:r>
              <a:rPr lang="en-US" sz="2000" dirty="0" err="1" smtClean="0"/>
              <a:t>SpiderLabs</a:t>
            </a:r>
            <a:r>
              <a:rPr lang="en-US" sz="2000" dirty="0" smtClean="0"/>
              <a:t> </a:t>
            </a:r>
            <a:r>
              <a:rPr lang="en-US" sz="2000" dirty="0" err="1" smtClean="0"/>
              <a:t>ModSecurity</a:t>
            </a:r>
            <a:r>
              <a:rPr lang="en-US" sz="2000" dirty="0" smtClean="0"/>
              <a:t> rules released can detect:</a:t>
            </a:r>
          </a:p>
          <a:p>
            <a:pPr lvl="1"/>
            <a:r>
              <a:rPr lang="en-US" sz="1700" dirty="0" smtClean="0"/>
              <a:t>Exploitation attempts to e-commerce platforms, e.g. CVE-2019-4010</a:t>
            </a:r>
          </a:p>
          <a:p>
            <a:pPr lvl="1"/>
            <a:r>
              <a:rPr lang="en-US" sz="1700" dirty="0" smtClean="0"/>
              <a:t>Requests and responses with know IOCs used by </a:t>
            </a:r>
            <a:r>
              <a:rPr lang="en-US" sz="1700" dirty="0" err="1" smtClean="0"/>
              <a:t>Magecart</a:t>
            </a:r>
            <a:endParaRPr lang="en-US" sz="1700" dirty="0" smtClean="0"/>
          </a:p>
          <a:p>
            <a:pPr lvl="1"/>
            <a:r>
              <a:rPr lang="en-US" sz="1700" dirty="0" smtClean="0"/>
              <a:t>Multi-match decoding for pieces of data in skimmer scripts</a:t>
            </a:r>
          </a:p>
          <a:p>
            <a:pPr lvl="1"/>
            <a:r>
              <a:rPr lang="en-US" sz="1700" dirty="0" smtClean="0"/>
              <a:t>Different strains of skimmers by using fuzzy hashing</a:t>
            </a:r>
          </a:p>
        </p:txBody>
      </p:sp>
      <p:sp>
        <p:nvSpPr>
          <p:cNvPr id="4" name="Title 3">
            <a:extLst>
              <a:ext uri="{FF2B5EF4-FFF2-40B4-BE49-F238E27FC236}">
                <a16:creationId xmlns:a16="http://schemas.microsoft.com/office/drawing/2014/main" xmlns="" id="{DB3040F5-C647-484B-9095-2CCD2CC7ACB8}"/>
              </a:ext>
            </a:extLst>
          </p:cNvPr>
          <p:cNvSpPr>
            <a:spLocks noGrp="1"/>
          </p:cNvSpPr>
          <p:nvPr>
            <p:ph type="title"/>
          </p:nvPr>
        </p:nvSpPr>
        <p:spPr>
          <a:xfrm>
            <a:off x="213030" y="284969"/>
            <a:ext cx="7279653" cy="398310"/>
          </a:xfrm>
        </p:spPr>
        <p:txBody>
          <a:bodyPr/>
          <a:lstStyle/>
          <a:p>
            <a:r>
              <a:rPr lang="en-GB" sz="2400" dirty="0" smtClean="0"/>
              <a:t>Firewall rules to detect </a:t>
            </a:r>
            <a:r>
              <a:rPr lang="en-GB" sz="2400" dirty="0" err="1" smtClean="0"/>
              <a:t>Magecart</a:t>
            </a:r>
            <a:endParaRPr lang="en-GB" sz="2400" dirty="0"/>
          </a:p>
        </p:txBody>
      </p:sp>
      <p:sp>
        <p:nvSpPr>
          <p:cNvPr id="16" name="Date Placeholder 15">
            <a:extLst>
              <a:ext uri="{FF2B5EF4-FFF2-40B4-BE49-F238E27FC236}">
                <a16:creationId xmlns:a16="http://schemas.microsoft.com/office/drawing/2014/main" xmlns="" id="{128DE640-572A-496E-94DD-A50288D1DC03}"/>
              </a:ext>
            </a:extLst>
          </p:cNvPr>
          <p:cNvSpPr>
            <a:spLocks noGrp="1"/>
          </p:cNvSpPr>
          <p:nvPr>
            <p:ph type="dt" sz="half" idx="14"/>
          </p:nvPr>
        </p:nvSpPr>
        <p:spPr/>
        <p:txBody>
          <a:bodyPr/>
          <a:lstStyle/>
          <a:p>
            <a:fld id="{877EA4E0-BA8A-4641-ABC0-1A3A0FDA64B0}" type="datetime1">
              <a:rPr lang="en-GB" noProof="1" smtClean="0"/>
              <a:t>23/04/2020</a:t>
            </a:fld>
            <a:endParaRPr lang="en-GB" noProof="1"/>
          </a:p>
        </p:txBody>
      </p:sp>
      <p:sp>
        <p:nvSpPr>
          <p:cNvPr id="14" name="Footer Placeholder 13">
            <a:extLst>
              <a:ext uri="{FF2B5EF4-FFF2-40B4-BE49-F238E27FC236}">
                <a16:creationId xmlns:a16="http://schemas.microsoft.com/office/drawing/2014/main" xmlns="" id="{ED1F8018-17A0-40F7-9421-F9500E26D1A0}"/>
              </a:ext>
            </a:extLst>
          </p:cNvPr>
          <p:cNvSpPr>
            <a:spLocks noGrp="1"/>
          </p:cNvSpPr>
          <p:nvPr>
            <p:ph type="ftr" sz="quarter" idx="15"/>
          </p:nvPr>
        </p:nvSpPr>
        <p:spPr/>
        <p:txBody>
          <a:bodyPr/>
          <a:lstStyle/>
          <a:p>
            <a:r>
              <a:rPr lang="en-GB" noProof="1"/>
              <a:t>Author | GBU | Division | Department | Confidentiality | © Worldline</a:t>
            </a:r>
          </a:p>
        </p:txBody>
      </p:sp>
      <p:sp>
        <p:nvSpPr>
          <p:cNvPr id="15" name="Slide Number Placeholder 14">
            <a:extLst>
              <a:ext uri="{FF2B5EF4-FFF2-40B4-BE49-F238E27FC236}">
                <a16:creationId xmlns:a16="http://schemas.microsoft.com/office/drawing/2014/main" xmlns="" id="{53FDEDAF-E593-4258-A914-CB0077C54E63}"/>
              </a:ext>
            </a:extLst>
          </p:cNvPr>
          <p:cNvSpPr>
            <a:spLocks noGrp="1"/>
          </p:cNvSpPr>
          <p:nvPr>
            <p:ph type="sldNum" sz="quarter" idx="16"/>
          </p:nvPr>
        </p:nvSpPr>
        <p:spPr/>
        <p:txBody>
          <a:bodyPr/>
          <a:lstStyle/>
          <a:p>
            <a:fld id="{1336C48C-F87C-4E4B-81EF-5027B17D1F61}" type="slidenum">
              <a:rPr lang="en-GB" noProof="1" smtClean="0"/>
              <a:pPr/>
              <a:t>14</a:t>
            </a:fld>
            <a:endParaRPr lang="en-GB" noProof="1"/>
          </a:p>
        </p:txBody>
      </p:sp>
      <p:sp>
        <p:nvSpPr>
          <p:cNvPr id="9" name="ZoneTexte 8"/>
          <p:cNvSpPr txBox="1"/>
          <p:nvPr/>
        </p:nvSpPr>
        <p:spPr>
          <a:xfrm>
            <a:off x="160679" y="4511897"/>
            <a:ext cx="1582164" cy="246221"/>
          </a:xfrm>
          <a:prstGeom prst="rect">
            <a:avLst/>
          </a:prstGeom>
          <a:noFill/>
        </p:spPr>
        <p:txBody>
          <a:bodyPr wrap="none" lIns="0" tIns="0" rIns="0" bIns="0" rtlCol="0">
            <a:spAutoFit/>
          </a:bodyPr>
          <a:lstStyle/>
          <a:p>
            <a:r>
              <a:rPr lang="fr-FR" sz="800" b="1" dirty="0" smtClean="0"/>
              <a:t>Source : </a:t>
            </a:r>
            <a:r>
              <a:rPr lang="fr-FR" sz="800" b="1" dirty="0" err="1" smtClean="0"/>
              <a:t>SpiderLab</a:t>
            </a:r>
            <a:r>
              <a:rPr lang="fr-FR" sz="800" b="1" dirty="0" smtClean="0"/>
              <a:t/>
            </a:r>
            <a:br>
              <a:rPr lang="fr-FR" sz="800" b="1" dirty="0" smtClean="0"/>
            </a:br>
            <a:r>
              <a:rPr lang="fr-FR" sz="800" b="1" dirty="0" smtClean="0"/>
              <a:t>*WAF : Web Application Firewall</a:t>
            </a:r>
            <a:endParaRPr lang="fr-FR" sz="800" b="1" dirty="0"/>
          </a:p>
        </p:txBody>
      </p:sp>
      <p:pic>
        <p:nvPicPr>
          <p:cNvPr id="2050" name="Picture 2" descr="C:\Bureau\RandD\Projets\Magecart\modse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5702" y="3491175"/>
            <a:ext cx="2873375" cy="750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4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F42B9E22-479C-4143-AE9F-722CA8D6CD66}"/>
              </a:ext>
            </a:extLst>
          </p:cNvPr>
          <p:cNvSpPr>
            <a:spLocks noGrp="1"/>
          </p:cNvSpPr>
          <p:nvPr>
            <p:ph idx="1"/>
          </p:nvPr>
        </p:nvSpPr>
        <p:spPr>
          <a:xfrm>
            <a:off x="160679" y="839882"/>
            <a:ext cx="8637332" cy="3110940"/>
          </a:xfrm>
        </p:spPr>
        <p:txBody>
          <a:bodyPr/>
          <a:lstStyle/>
          <a:p>
            <a:r>
              <a:rPr lang="en-US" sz="2000" dirty="0" smtClean="0"/>
              <a:t>TODO</a:t>
            </a:r>
          </a:p>
        </p:txBody>
      </p:sp>
      <p:sp>
        <p:nvSpPr>
          <p:cNvPr id="4" name="Title 3">
            <a:extLst>
              <a:ext uri="{FF2B5EF4-FFF2-40B4-BE49-F238E27FC236}">
                <a16:creationId xmlns:a16="http://schemas.microsoft.com/office/drawing/2014/main" xmlns="" id="{DB3040F5-C647-484B-9095-2CCD2CC7ACB8}"/>
              </a:ext>
            </a:extLst>
          </p:cNvPr>
          <p:cNvSpPr>
            <a:spLocks noGrp="1"/>
          </p:cNvSpPr>
          <p:nvPr>
            <p:ph type="title"/>
          </p:nvPr>
        </p:nvSpPr>
        <p:spPr>
          <a:xfrm>
            <a:off x="213030" y="284969"/>
            <a:ext cx="5800017" cy="398310"/>
          </a:xfrm>
        </p:spPr>
        <p:txBody>
          <a:bodyPr/>
          <a:lstStyle/>
          <a:p>
            <a:r>
              <a:rPr lang="en-GB" sz="2400" dirty="0" err="1" smtClean="0"/>
              <a:t>Magento</a:t>
            </a:r>
            <a:r>
              <a:rPr lang="en-GB" sz="2400" dirty="0" smtClean="0"/>
              <a:t> Security Scanners</a:t>
            </a:r>
            <a:endParaRPr lang="en-GB" sz="2400" dirty="0"/>
          </a:p>
        </p:txBody>
      </p:sp>
      <p:sp>
        <p:nvSpPr>
          <p:cNvPr id="16" name="Date Placeholder 15">
            <a:extLst>
              <a:ext uri="{FF2B5EF4-FFF2-40B4-BE49-F238E27FC236}">
                <a16:creationId xmlns:a16="http://schemas.microsoft.com/office/drawing/2014/main" xmlns="" id="{128DE640-572A-496E-94DD-A50288D1DC03}"/>
              </a:ext>
            </a:extLst>
          </p:cNvPr>
          <p:cNvSpPr>
            <a:spLocks noGrp="1"/>
          </p:cNvSpPr>
          <p:nvPr>
            <p:ph type="dt" sz="half" idx="14"/>
          </p:nvPr>
        </p:nvSpPr>
        <p:spPr/>
        <p:txBody>
          <a:bodyPr/>
          <a:lstStyle/>
          <a:p>
            <a:fld id="{877EA4E0-BA8A-4641-ABC0-1A3A0FDA64B0}" type="datetime1">
              <a:rPr lang="en-GB" noProof="1" smtClean="0"/>
              <a:t>23/04/2020</a:t>
            </a:fld>
            <a:endParaRPr lang="en-GB" noProof="1"/>
          </a:p>
        </p:txBody>
      </p:sp>
      <p:sp>
        <p:nvSpPr>
          <p:cNvPr id="14" name="Footer Placeholder 13">
            <a:extLst>
              <a:ext uri="{FF2B5EF4-FFF2-40B4-BE49-F238E27FC236}">
                <a16:creationId xmlns:a16="http://schemas.microsoft.com/office/drawing/2014/main" xmlns="" id="{ED1F8018-17A0-40F7-9421-F9500E26D1A0}"/>
              </a:ext>
            </a:extLst>
          </p:cNvPr>
          <p:cNvSpPr>
            <a:spLocks noGrp="1"/>
          </p:cNvSpPr>
          <p:nvPr>
            <p:ph type="ftr" sz="quarter" idx="15"/>
          </p:nvPr>
        </p:nvSpPr>
        <p:spPr/>
        <p:txBody>
          <a:bodyPr/>
          <a:lstStyle/>
          <a:p>
            <a:r>
              <a:rPr lang="en-GB" noProof="1"/>
              <a:t>Author | GBU | Division | Department | Confidentiality | © Worldline</a:t>
            </a:r>
          </a:p>
        </p:txBody>
      </p:sp>
      <p:sp>
        <p:nvSpPr>
          <p:cNvPr id="15" name="Slide Number Placeholder 14">
            <a:extLst>
              <a:ext uri="{FF2B5EF4-FFF2-40B4-BE49-F238E27FC236}">
                <a16:creationId xmlns:a16="http://schemas.microsoft.com/office/drawing/2014/main" xmlns="" id="{53FDEDAF-E593-4258-A914-CB0077C54E63}"/>
              </a:ext>
            </a:extLst>
          </p:cNvPr>
          <p:cNvSpPr>
            <a:spLocks noGrp="1"/>
          </p:cNvSpPr>
          <p:nvPr>
            <p:ph type="sldNum" sz="quarter" idx="16"/>
          </p:nvPr>
        </p:nvSpPr>
        <p:spPr/>
        <p:txBody>
          <a:bodyPr/>
          <a:lstStyle/>
          <a:p>
            <a:fld id="{1336C48C-F87C-4E4B-81EF-5027B17D1F61}" type="slidenum">
              <a:rPr lang="en-GB" noProof="1" smtClean="0"/>
              <a:pPr/>
              <a:t>15</a:t>
            </a:fld>
            <a:endParaRPr lang="en-GB" noProof="1"/>
          </a:p>
        </p:txBody>
      </p:sp>
      <p:sp>
        <p:nvSpPr>
          <p:cNvPr id="9" name="ZoneTexte 8"/>
          <p:cNvSpPr txBox="1"/>
          <p:nvPr/>
        </p:nvSpPr>
        <p:spPr>
          <a:xfrm>
            <a:off x="160679" y="4511897"/>
            <a:ext cx="767839" cy="123111"/>
          </a:xfrm>
          <a:prstGeom prst="rect">
            <a:avLst/>
          </a:prstGeom>
          <a:noFill/>
        </p:spPr>
        <p:txBody>
          <a:bodyPr wrap="none" lIns="0" tIns="0" rIns="0" bIns="0" rtlCol="0">
            <a:spAutoFit/>
          </a:bodyPr>
          <a:lstStyle/>
          <a:p>
            <a:r>
              <a:rPr lang="fr-FR" sz="800" b="1" dirty="0" smtClean="0"/>
              <a:t>Source : </a:t>
            </a:r>
            <a:r>
              <a:rPr lang="fr-FR" sz="800" b="1" dirty="0" err="1" smtClean="0"/>
              <a:t>RiskIQ</a:t>
            </a:r>
            <a:endParaRPr lang="fr-FR" sz="800" b="1" dirty="0"/>
          </a:p>
        </p:txBody>
      </p:sp>
    </p:spTree>
    <p:extLst>
      <p:ext uri="{BB962C8B-B14F-4D97-AF65-F5344CB8AC3E}">
        <p14:creationId xmlns:p14="http://schemas.microsoft.com/office/powerpoint/2010/main" val="365845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D95D66-B027-46EE-85DA-588828023AF9}"/>
              </a:ext>
            </a:extLst>
          </p:cNvPr>
          <p:cNvSpPr>
            <a:spLocks noGrp="1"/>
          </p:cNvSpPr>
          <p:nvPr>
            <p:ph type="title"/>
          </p:nvPr>
        </p:nvSpPr>
        <p:spPr/>
        <p:txBody>
          <a:bodyPr/>
          <a:lstStyle/>
          <a:p>
            <a:endParaRPr lang="en-GB" dirty="0"/>
          </a:p>
        </p:txBody>
      </p:sp>
      <p:sp>
        <p:nvSpPr>
          <p:cNvPr id="3" name="Text Placeholder 2">
            <a:extLst>
              <a:ext uri="{FF2B5EF4-FFF2-40B4-BE49-F238E27FC236}">
                <a16:creationId xmlns:a16="http://schemas.microsoft.com/office/drawing/2014/main" xmlns="" id="{9618F2BD-6B6B-40AC-BCD2-AF09D69072D5}"/>
              </a:ext>
            </a:extLst>
          </p:cNvPr>
          <p:cNvSpPr>
            <a:spLocks noGrp="1"/>
          </p:cNvSpPr>
          <p:nvPr>
            <p:ph type="body" sz="quarter" idx="10"/>
          </p:nvPr>
        </p:nvSpPr>
        <p:spPr/>
        <p:txBody>
          <a:bodyPr/>
          <a:lstStyle/>
          <a:p>
            <a:endParaRPr lang="en-GB" dirty="0"/>
          </a:p>
        </p:txBody>
      </p:sp>
      <p:sp>
        <p:nvSpPr>
          <p:cNvPr id="8" name="Footer Placeholder 7">
            <a:extLst>
              <a:ext uri="{FF2B5EF4-FFF2-40B4-BE49-F238E27FC236}">
                <a16:creationId xmlns:a16="http://schemas.microsoft.com/office/drawing/2014/main" xmlns="" id="{22A4E857-9CDC-45EA-A9AE-09FB146E4682}"/>
              </a:ext>
            </a:extLst>
          </p:cNvPr>
          <p:cNvSpPr>
            <a:spLocks noGrp="1"/>
          </p:cNvSpPr>
          <p:nvPr>
            <p:ph type="ftr" sz="quarter" idx="11"/>
          </p:nvPr>
        </p:nvSpPr>
        <p:spPr/>
        <p:txBody>
          <a:bodyPr/>
          <a:lstStyle/>
          <a:p>
            <a:pPr algn="l"/>
            <a:r>
              <a:rPr lang="en-GB" noProof="1"/>
              <a:t>Author | GBU | Division | Department | Confidentiality | © Worldline</a:t>
            </a:r>
          </a:p>
        </p:txBody>
      </p:sp>
      <p:sp>
        <p:nvSpPr>
          <p:cNvPr id="9" name="Slide Number Placeholder 8">
            <a:extLst>
              <a:ext uri="{FF2B5EF4-FFF2-40B4-BE49-F238E27FC236}">
                <a16:creationId xmlns:a16="http://schemas.microsoft.com/office/drawing/2014/main" xmlns="" id="{B3F08E11-235B-4746-AD56-AFACF17F73F9}"/>
              </a:ext>
            </a:extLst>
          </p:cNvPr>
          <p:cNvSpPr>
            <a:spLocks noGrp="1"/>
          </p:cNvSpPr>
          <p:nvPr>
            <p:ph type="sldNum" sz="quarter" idx="12"/>
          </p:nvPr>
        </p:nvSpPr>
        <p:spPr/>
        <p:txBody>
          <a:bodyPr/>
          <a:lstStyle/>
          <a:p>
            <a:fld id="{1336C48C-F87C-4E4B-81EF-5027B17D1F61}" type="slidenum">
              <a:rPr lang="en-GB" noProof="1" smtClean="0"/>
              <a:pPr/>
              <a:t>16</a:t>
            </a:fld>
            <a:endParaRPr lang="en-GB" noProof="1"/>
          </a:p>
        </p:txBody>
      </p:sp>
    </p:spTree>
    <p:extLst>
      <p:ext uri="{BB962C8B-B14F-4D97-AF65-F5344CB8AC3E}">
        <p14:creationId xmlns:p14="http://schemas.microsoft.com/office/powerpoint/2010/main" val="2921604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B3040F5-C647-484B-9095-2CCD2CC7ACB8}"/>
              </a:ext>
            </a:extLst>
          </p:cNvPr>
          <p:cNvSpPr>
            <a:spLocks noGrp="1"/>
          </p:cNvSpPr>
          <p:nvPr>
            <p:ph type="title"/>
          </p:nvPr>
        </p:nvSpPr>
        <p:spPr>
          <a:xfrm>
            <a:off x="213030" y="284969"/>
            <a:ext cx="3251307" cy="398310"/>
          </a:xfrm>
        </p:spPr>
        <p:txBody>
          <a:bodyPr/>
          <a:lstStyle/>
          <a:p>
            <a:r>
              <a:rPr lang="en-GB" sz="2400" dirty="0" smtClean="0"/>
              <a:t>Breaking News!</a:t>
            </a:r>
            <a:endParaRPr lang="en-GB" sz="2400" dirty="0"/>
          </a:p>
        </p:txBody>
      </p:sp>
      <p:sp>
        <p:nvSpPr>
          <p:cNvPr id="14" name="Footer Placeholder 13">
            <a:extLst>
              <a:ext uri="{FF2B5EF4-FFF2-40B4-BE49-F238E27FC236}">
                <a16:creationId xmlns:a16="http://schemas.microsoft.com/office/drawing/2014/main" xmlns="" id="{ED1F8018-17A0-40F7-9421-F9500E26D1A0}"/>
              </a:ext>
            </a:extLst>
          </p:cNvPr>
          <p:cNvSpPr>
            <a:spLocks noGrp="1"/>
          </p:cNvSpPr>
          <p:nvPr>
            <p:ph type="ftr" sz="quarter" idx="20"/>
          </p:nvPr>
        </p:nvSpPr>
        <p:spPr/>
        <p:txBody>
          <a:bodyPr/>
          <a:lstStyle/>
          <a:p>
            <a:r>
              <a:rPr lang="en-GB" noProof="1"/>
              <a:t>Author | GBU | Division | Department | Confidentiality | © Worldline</a:t>
            </a:r>
          </a:p>
        </p:txBody>
      </p:sp>
      <p:sp>
        <p:nvSpPr>
          <p:cNvPr id="15" name="Slide Number Placeholder 14">
            <a:extLst>
              <a:ext uri="{FF2B5EF4-FFF2-40B4-BE49-F238E27FC236}">
                <a16:creationId xmlns:a16="http://schemas.microsoft.com/office/drawing/2014/main" xmlns="" id="{53FDEDAF-E593-4258-A914-CB0077C54E63}"/>
              </a:ext>
            </a:extLst>
          </p:cNvPr>
          <p:cNvSpPr>
            <a:spLocks noGrp="1"/>
          </p:cNvSpPr>
          <p:nvPr>
            <p:ph type="sldNum" sz="quarter" idx="21"/>
          </p:nvPr>
        </p:nvSpPr>
        <p:spPr/>
        <p:txBody>
          <a:bodyPr/>
          <a:lstStyle/>
          <a:p>
            <a:fld id="{1336C48C-F87C-4E4B-81EF-5027B17D1F61}" type="slidenum">
              <a:rPr lang="en-GB" noProof="1" smtClean="0"/>
              <a:pPr/>
              <a:t>2</a:t>
            </a:fld>
            <a:endParaRPr lang="en-GB" noProof="1"/>
          </a:p>
        </p:txBody>
      </p:sp>
      <p:sp>
        <p:nvSpPr>
          <p:cNvPr id="16" name="Date Placeholder 15">
            <a:extLst>
              <a:ext uri="{FF2B5EF4-FFF2-40B4-BE49-F238E27FC236}">
                <a16:creationId xmlns:a16="http://schemas.microsoft.com/office/drawing/2014/main" xmlns="" id="{128DE640-572A-496E-94DD-A50288D1DC03}"/>
              </a:ext>
            </a:extLst>
          </p:cNvPr>
          <p:cNvSpPr>
            <a:spLocks noGrp="1"/>
          </p:cNvSpPr>
          <p:nvPr>
            <p:ph type="dt" sz="half" idx="19"/>
          </p:nvPr>
        </p:nvSpPr>
        <p:spPr/>
        <p:txBody>
          <a:bodyPr/>
          <a:lstStyle/>
          <a:p>
            <a:fld id="{877EA4E0-BA8A-4641-ABC0-1A3A0FDA64B0}" type="datetime1">
              <a:rPr lang="en-GB" noProof="1" smtClean="0"/>
              <a:t>23/04/2020</a:t>
            </a:fld>
            <a:endParaRPr lang="en-GB" noProof="1"/>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503" y="823783"/>
            <a:ext cx="4374688" cy="356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4"/>
          <p:cNvSpPr txBox="1"/>
          <p:nvPr/>
        </p:nvSpPr>
        <p:spPr>
          <a:xfrm>
            <a:off x="4771282" y="1049421"/>
            <a:ext cx="4331098" cy="2954655"/>
          </a:xfrm>
          <a:prstGeom prst="rect">
            <a:avLst/>
          </a:prstGeom>
          <a:noFill/>
        </p:spPr>
        <p:txBody>
          <a:bodyPr wrap="square" lIns="0" tIns="0" rIns="0" bIns="0" rtlCol="0">
            <a:spAutoFit/>
          </a:bodyPr>
          <a:lstStyle/>
          <a:p>
            <a:r>
              <a:rPr lang="en-US" sz="1800" dirty="0" err="1" smtClean="0"/>
              <a:t>Magecart</a:t>
            </a:r>
            <a:r>
              <a:rPr lang="en-US" sz="1800" dirty="0" smtClean="0"/>
              <a:t> Group 7 did again his darkest job with 19 different victim sites identified.</a:t>
            </a:r>
          </a:p>
          <a:p>
            <a:endParaRPr lang="en-US" sz="2000" dirty="0"/>
          </a:p>
          <a:p>
            <a:endParaRPr lang="en-US" sz="2000" dirty="0" smtClean="0"/>
          </a:p>
          <a:p>
            <a:endParaRPr lang="en-US" sz="2000" dirty="0" smtClean="0"/>
          </a:p>
          <a:p>
            <a:endParaRPr lang="en-US" sz="2000" dirty="0" smtClean="0"/>
          </a:p>
          <a:p>
            <a:endParaRPr lang="en-US" sz="2000" dirty="0"/>
          </a:p>
          <a:p>
            <a:endParaRPr lang="en-US" sz="2000" dirty="0" smtClean="0"/>
          </a:p>
          <a:p>
            <a:endParaRPr lang="en-US" sz="2000" dirty="0"/>
          </a:p>
          <a:p>
            <a:r>
              <a:rPr lang="en-US" sz="1600" i="1" dirty="0" err="1" smtClean="0"/>
              <a:t>SecurityWeek</a:t>
            </a:r>
            <a:r>
              <a:rPr lang="en-US" sz="1600" i="1" dirty="0" smtClean="0"/>
              <a:t> &amp; </a:t>
            </a:r>
            <a:r>
              <a:rPr lang="en-US" sz="1600" i="1" dirty="0" err="1" smtClean="0"/>
              <a:t>RiskIQ</a:t>
            </a:r>
            <a:r>
              <a:rPr lang="en-US" sz="1600" i="1" dirty="0" smtClean="0"/>
              <a:t> April, 06, 2020</a:t>
            </a:r>
            <a:endParaRPr lang="en-US" sz="1600" i="1" dirty="0"/>
          </a:p>
        </p:txBody>
      </p:sp>
      <p:sp>
        <p:nvSpPr>
          <p:cNvPr id="11" name="ZoneTexte 10"/>
          <p:cNvSpPr txBox="1"/>
          <p:nvPr/>
        </p:nvSpPr>
        <p:spPr>
          <a:xfrm>
            <a:off x="238503" y="4484642"/>
            <a:ext cx="5128007" cy="161583"/>
          </a:xfrm>
          <a:prstGeom prst="rect">
            <a:avLst/>
          </a:prstGeom>
          <a:noFill/>
        </p:spPr>
        <p:txBody>
          <a:bodyPr wrap="none" lIns="0" tIns="0" rIns="0" bIns="0" rtlCol="0">
            <a:spAutoFit/>
          </a:bodyPr>
          <a:lstStyle/>
          <a:p>
            <a:r>
              <a:rPr lang="fr-FR" sz="1050" b="1" dirty="0"/>
              <a:t>https://</a:t>
            </a:r>
            <a:r>
              <a:rPr lang="fr-FR" sz="1050" b="1" dirty="0" smtClean="0"/>
              <a:t>www.securityweek.com/magecart-hackers-continue-improving-skimmers</a:t>
            </a:r>
            <a:endParaRPr lang="fr-FR" sz="1050" b="1"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6009" y="2896108"/>
            <a:ext cx="4316371" cy="10241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4642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B3040F5-C647-484B-9095-2CCD2CC7ACB8}"/>
              </a:ext>
            </a:extLst>
          </p:cNvPr>
          <p:cNvSpPr>
            <a:spLocks noGrp="1"/>
          </p:cNvSpPr>
          <p:nvPr>
            <p:ph type="title"/>
          </p:nvPr>
        </p:nvSpPr>
        <p:spPr>
          <a:xfrm>
            <a:off x="213030" y="284969"/>
            <a:ext cx="8853149" cy="398310"/>
          </a:xfrm>
        </p:spPr>
        <p:txBody>
          <a:bodyPr/>
          <a:lstStyle/>
          <a:p>
            <a:r>
              <a:rPr lang="en-GB" sz="2400" dirty="0" smtClean="0"/>
              <a:t>THE MOST DANGEROUS PEOPLE ON THE INTERNET</a:t>
            </a:r>
            <a:endParaRPr lang="en-GB" sz="2400" dirty="0"/>
          </a:p>
        </p:txBody>
      </p:sp>
      <p:sp>
        <p:nvSpPr>
          <p:cNvPr id="14" name="Footer Placeholder 13">
            <a:extLst>
              <a:ext uri="{FF2B5EF4-FFF2-40B4-BE49-F238E27FC236}">
                <a16:creationId xmlns:a16="http://schemas.microsoft.com/office/drawing/2014/main" xmlns="" id="{ED1F8018-17A0-40F7-9421-F9500E26D1A0}"/>
              </a:ext>
            </a:extLst>
          </p:cNvPr>
          <p:cNvSpPr>
            <a:spLocks noGrp="1"/>
          </p:cNvSpPr>
          <p:nvPr>
            <p:ph type="ftr" sz="quarter" idx="20"/>
          </p:nvPr>
        </p:nvSpPr>
        <p:spPr/>
        <p:txBody>
          <a:bodyPr/>
          <a:lstStyle/>
          <a:p>
            <a:r>
              <a:rPr lang="en-GB" noProof="1"/>
              <a:t>Author | GBU | Division | Department | Confidentiality | © Worldline</a:t>
            </a:r>
          </a:p>
        </p:txBody>
      </p:sp>
      <p:sp>
        <p:nvSpPr>
          <p:cNvPr id="15" name="Slide Number Placeholder 14">
            <a:extLst>
              <a:ext uri="{FF2B5EF4-FFF2-40B4-BE49-F238E27FC236}">
                <a16:creationId xmlns:a16="http://schemas.microsoft.com/office/drawing/2014/main" xmlns="" id="{53FDEDAF-E593-4258-A914-CB0077C54E63}"/>
              </a:ext>
            </a:extLst>
          </p:cNvPr>
          <p:cNvSpPr>
            <a:spLocks noGrp="1"/>
          </p:cNvSpPr>
          <p:nvPr>
            <p:ph type="sldNum" sz="quarter" idx="21"/>
          </p:nvPr>
        </p:nvSpPr>
        <p:spPr/>
        <p:txBody>
          <a:bodyPr/>
          <a:lstStyle/>
          <a:p>
            <a:fld id="{1336C48C-F87C-4E4B-81EF-5027B17D1F61}" type="slidenum">
              <a:rPr lang="en-GB" noProof="1" smtClean="0"/>
              <a:pPr/>
              <a:t>3</a:t>
            </a:fld>
            <a:endParaRPr lang="en-GB" noProof="1"/>
          </a:p>
        </p:txBody>
      </p:sp>
      <p:sp>
        <p:nvSpPr>
          <p:cNvPr id="16" name="Date Placeholder 15">
            <a:extLst>
              <a:ext uri="{FF2B5EF4-FFF2-40B4-BE49-F238E27FC236}">
                <a16:creationId xmlns:a16="http://schemas.microsoft.com/office/drawing/2014/main" xmlns="" id="{128DE640-572A-496E-94DD-A50288D1DC03}"/>
              </a:ext>
            </a:extLst>
          </p:cNvPr>
          <p:cNvSpPr>
            <a:spLocks noGrp="1"/>
          </p:cNvSpPr>
          <p:nvPr>
            <p:ph type="dt" sz="half" idx="19"/>
          </p:nvPr>
        </p:nvSpPr>
        <p:spPr/>
        <p:txBody>
          <a:bodyPr/>
          <a:lstStyle/>
          <a:p>
            <a:fld id="{877EA4E0-BA8A-4641-ABC0-1A3A0FDA64B0}" type="datetime1">
              <a:rPr lang="en-GB" noProof="1" smtClean="0"/>
              <a:t>23/04/2020</a:t>
            </a:fld>
            <a:endParaRPr lang="en-GB" noProof="1"/>
          </a:p>
        </p:txBody>
      </p:sp>
      <p:sp>
        <p:nvSpPr>
          <p:cNvPr id="5" name="ZoneTexte 4"/>
          <p:cNvSpPr txBox="1"/>
          <p:nvPr/>
        </p:nvSpPr>
        <p:spPr>
          <a:xfrm>
            <a:off x="4868561" y="2212157"/>
            <a:ext cx="4127157" cy="2031325"/>
          </a:xfrm>
          <a:prstGeom prst="rect">
            <a:avLst/>
          </a:prstGeom>
          <a:noFill/>
        </p:spPr>
        <p:txBody>
          <a:bodyPr wrap="square" lIns="0" tIns="0" rIns="0" bIns="0" rtlCol="0">
            <a:spAutoFit/>
          </a:bodyPr>
          <a:lstStyle/>
          <a:p>
            <a:pPr algn="r"/>
            <a:r>
              <a:rPr lang="en-US" sz="9600" dirty="0" smtClean="0"/>
              <a:t>#8</a:t>
            </a:r>
          </a:p>
          <a:p>
            <a:pPr algn="r"/>
            <a:endParaRPr lang="en-US" sz="2000" dirty="0" smtClean="0"/>
          </a:p>
          <a:p>
            <a:pPr algn="r"/>
            <a:r>
              <a:rPr lang="en-US" sz="1600" i="1" dirty="0" smtClean="0"/>
              <a:t>WIRED, December, 30, 2018</a:t>
            </a:r>
            <a:endParaRPr lang="en-US" sz="1600" i="1" dirty="0"/>
          </a:p>
        </p:txBody>
      </p:sp>
      <p:sp>
        <p:nvSpPr>
          <p:cNvPr id="11" name="ZoneTexte 10"/>
          <p:cNvSpPr txBox="1"/>
          <p:nvPr/>
        </p:nvSpPr>
        <p:spPr>
          <a:xfrm>
            <a:off x="238503" y="4484642"/>
            <a:ext cx="4528484" cy="161583"/>
          </a:xfrm>
          <a:prstGeom prst="rect">
            <a:avLst/>
          </a:prstGeom>
          <a:noFill/>
        </p:spPr>
        <p:txBody>
          <a:bodyPr wrap="none" lIns="0" tIns="0" rIns="0" bIns="0" rtlCol="0">
            <a:spAutoFit/>
          </a:bodyPr>
          <a:lstStyle/>
          <a:p>
            <a:r>
              <a:rPr lang="fr-FR" sz="1050" b="1" dirty="0"/>
              <a:t>https://www.wired.com/story/most-dangerous-people-on-internet-2018</a:t>
            </a:r>
            <a:r>
              <a:rPr lang="fr-FR" sz="1050" dirty="0"/>
              <a:t>/</a:t>
            </a:r>
            <a:endParaRPr lang="fr-FR" sz="105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502" y="826142"/>
            <a:ext cx="6693637" cy="2986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6552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8630" y="80385"/>
            <a:ext cx="4429867" cy="4275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a:extLst>
              <a:ext uri="{FF2B5EF4-FFF2-40B4-BE49-F238E27FC236}">
                <a16:creationId xmlns:a16="http://schemas.microsoft.com/office/drawing/2014/main" xmlns="" id="{DB3040F5-C647-484B-9095-2CCD2CC7ACB8}"/>
              </a:ext>
            </a:extLst>
          </p:cNvPr>
          <p:cNvSpPr>
            <a:spLocks noGrp="1"/>
          </p:cNvSpPr>
          <p:nvPr>
            <p:ph type="title"/>
          </p:nvPr>
        </p:nvSpPr>
        <p:spPr>
          <a:xfrm>
            <a:off x="213030" y="284969"/>
            <a:ext cx="3296896" cy="398310"/>
          </a:xfrm>
        </p:spPr>
        <p:txBody>
          <a:bodyPr/>
          <a:lstStyle/>
          <a:p>
            <a:r>
              <a:rPr lang="en-GB" sz="2400" dirty="0" smtClean="0"/>
              <a:t>British Airways</a:t>
            </a:r>
            <a:endParaRPr lang="en-GB" sz="2400" dirty="0"/>
          </a:p>
        </p:txBody>
      </p:sp>
      <p:sp>
        <p:nvSpPr>
          <p:cNvPr id="14" name="Footer Placeholder 13">
            <a:extLst>
              <a:ext uri="{FF2B5EF4-FFF2-40B4-BE49-F238E27FC236}">
                <a16:creationId xmlns:a16="http://schemas.microsoft.com/office/drawing/2014/main" xmlns="" id="{ED1F8018-17A0-40F7-9421-F9500E26D1A0}"/>
              </a:ext>
            </a:extLst>
          </p:cNvPr>
          <p:cNvSpPr>
            <a:spLocks noGrp="1"/>
          </p:cNvSpPr>
          <p:nvPr>
            <p:ph type="ftr" sz="quarter" idx="20"/>
          </p:nvPr>
        </p:nvSpPr>
        <p:spPr/>
        <p:txBody>
          <a:bodyPr/>
          <a:lstStyle/>
          <a:p>
            <a:r>
              <a:rPr lang="en-GB" noProof="1"/>
              <a:t>Author | GBU | Division | Department | Confidentiality | © Worldline</a:t>
            </a:r>
          </a:p>
        </p:txBody>
      </p:sp>
      <p:sp>
        <p:nvSpPr>
          <p:cNvPr id="15" name="Slide Number Placeholder 14">
            <a:extLst>
              <a:ext uri="{FF2B5EF4-FFF2-40B4-BE49-F238E27FC236}">
                <a16:creationId xmlns:a16="http://schemas.microsoft.com/office/drawing/2014/main" xmlns="" id="{53FDEDAF-E593-4258-A914-CB0077C54E63}"/>
              </a:ext>
            </a:extLst>
          </p:cNvPr>
          <p:cNvSpPr>
            <a:spLocks noGrp="1"/>
          </p:cNvSpPr>
          <p:nvPr>
            <p:ph type="sldNum" sz="quarter" idx="21"/>
          </p:nvPr>
        </p:nvSpPr>
        <p:spPr/>
        <p:txBody>
          <a:bodyPr/>
          <a:lstStyle/>
          <a:p>
            <a:fld id="{1336C48C-F87C-4E4B-81EF-5027B17D1F61}" type="slidenum">
              <a:rPr lang="en-GB" noProof="1" smtClean="0"/>
              <a:pPr/>
              <a:t>4</a:t>
            </a:fld>
            <a:endParaRPr lang="en-GB" noProof="1"/>
          </a:p>
        </p:txBody>
      </p:sp>
      <p:sp>
        <p:nvSpPr>
          <p:cNvPr id="16" name="Date Placeholder 15">
            <a:extLst>
              <a:ext uri="{FF2B5EF4-FFF2-40B4-BE49-F238E27FC236}">
                <a16:creationId xmlns:a16="http://schemas.microsoft.com/office/drawing/2014/main" xmlns="" id="{128DE640-572A-496E-94DD-A50288D1DC03}"/>
              </a:ext>
            </a:extLst>
          </p:cNvPr>
          <p:cNvSpPr>
            <a:spLocks noGrp="1"/>
          </p:cNvSpPr>
          <p:nvPr>
            <p:ph type="dt" sz="half" idx="19"/>
          </p:nvPr>
        </p:nvSpPr>
        <p:spPr/>
        <p:txBody>
          <a:bodyPr/>
          <a:lstStyle/>
          <a:p>
            <a:fld id="{877EA4E0-BA8A-4641-ABC0-1A3A0FDA64B0}" type="datetime1">
              <a:rPr lang="en-GB" noProof="1" smtClean="0"/>
              <a:t>23/04/2020</a:t>
            </a:fld>
            <a:endParaRPr lang="en-GB" noProof="1"/>
          </a:p>
        </p:txBody>
      </p:sp>
      <p:sp>
        <p:nvSpPr>
          <p:cNvPr id="11" name="ZoneTexte 10"/>
          <p:cNvSpPr txBox="1"/>
          <p:nvPr/>
        </p:nvSpPr>
        <p:spPr>
          <a:xfrm>
            <a:off x="160679" y="4511897"/>
            <a:ext cx="8915902" cy="123111"/>
          </a:xfrm>
          <a:prstGeom prst="rect">
            <a:avLst/>
          </a:prstGeom>
          <a:noFill/>
        </p:spPr>
        <p:txBody>
          <a:bodyPr wrap="none" lIns="0" tIns="0" rIns="0" bIns="0" rtlCol="0">
            <a:spAutoFit/>
          </a:bodyPr>
          <a:lstStyle/>
          <a:p>
            <a:r>
              <a:rPr lang="fr-FR" sz="800" b="1" dirty="0"/>
              <a:t>https://www.lemonde.fr/pixels/article/2019/07/08/204-millions-d-euros-d-amende-pour-british-airways-apres-un-vol-massif-de-donnees-bancaires-de-ses-clients_5486817_4408996.html</a:t>
            </a: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8630" y="80385"/>
            <a:ext cx="4360672" cy="4281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ZoneTexte 11"/>
          <p:cNvSpPr txBox="1"/>
          <p:nvPr/>
        </p:nvSpPr>
        <p:spPr>
          <a:xfrm>
            <a:off x="160677" y="4501664"/>
            <a:ext cx="8266687" cy="123111"/>
          </a:xfrm>
          <a:prstGeom prst="rect">
            <a:avLst/>
          </a:prstGeom>
          <a:noFill/>
        </p:spPr>
        <p:txBody>
          <a:bodyPr wrap="none" lIns="0" tIns="0" rIns="0" bIns="0" rtlCol="0">
            <a:spAutoFit/>
          </a:bodyPr>
          <a:lstStyle/>
          <a:p>
            <a:r>
              <a:rPr lang="fr-FR" sz="800" b="1" dirty="0"/>
              <a:t>https://www.lemonde.fr/pixels/article/2018/09/11/un-groupe-specialise-dans-le-vol-de-donnees-bancaires-suspecte-du-piratage-de-british-airways_5353557_4408996.html</a:t>
            </a:r>
          </a:p>
        </p:txBody>
      </p:sp>
      <p:sp>
        <p:nvSpPr>
          <p:cNvPr id="17" name="Content Placeholder 1">
            <a:extLst>
              <a:ext uri="{FF2B5EF4-FFF2-40B4-BE49-F238E27FC236}">
                <a16:creationId xmlns:a16="http://schemas.microsoft.com/office/drawing/2014/main" xmlns="" id="{F42B9E22-479C-4143-AE9F-722CA8D6CD66}"/>
              </a:ext>
            </a:extLst>
          </p:cNvPr>
          <p:cNvSpPr>
            <a:spLocks noGrp="1"/>
          </p:cNvSpPr>
          <p:nvPr>
            <p:ph idx="4294967295"/>
          </p:nvPr>
        </p:nvSpPr>
        <p:spPr>
          <a:xfrm>
            <a:off x="263530" y="807308"/>
            <a:ext cx="4258228" cy="3555053"/>
          </a:xfrm>
          <a:prstGeom prst="rect">
            <a:avLst/>
          </a:prstGeom>
        </p:spPr>
        <p:txBody>
          <a:bodyPr vert="horz" lIns="0" tIns="0" rIns="0" bIns="0" rtlCol="0">
            <a:noAutofit/>
          </a:bodyPr>
          <a:lstStyle/>
          <a:p>
            <a:pPr marL="201600" indent="-201600">
              <a:buClr>
                <a:schemeClr val="accent1"/>
              </a:buClr>
              <a:buFont typeface="Wingdings" panose="05000000000000000000" pitchFamily="2" charset="2"/>
              <a:buChar char="§"/>
            </a:pPr>
            <a:r>
              <a:rPr lang="en-US" sz="1600" dirty="0" smtClean="0"/>
              <a:t>September 6</a:t>
            </a:r>
            <a:r>
              <a:rPr lang="en-US" sz="1600" baseline="30000" dirty="0" smtClean="0"/>
              <a:t>th</a:t>
            </a:r>
            <a:r>
              <a:rPr lang="en-US" sz="1600" dirty="0" smtClean="0"/>
              <a:t>, 2018 British Airways announced being attacked from end of August to beginning of September</a:t>
            </a:r>
          </a:p>
          <a:p>
            <a:pPr marL="201600" indent="-201600">
              <a:buClr>
                <a:schemeClr val="accent1"/>
              </a:buClr>
              <a:buFont typeface="Wingdings" panose="05000000000000000000" pitchFamily="2" charset="2"/>
              <a:buChar char="§"/>
            </a:pPr>
            <a:r>
              <a:rPr lang="en-US" sz="1600" dirty="0" smtClean="0"/>
              <a:t>244,000 credit card numbers (with CVV) stolen and also customers information like name, address, email</a:t>
            </a:r>
          </a:p>
          <a:p>
            <a:pPr marL="201600" indent="-201600">
              <a:buClr>
                <a:schemeClr val="accent1"/>
              </a:buClr>
              <a:buFont typeface="Wingdings" panose="05000000000000000000" pitchFamily="2" charset="2"/>
              <a:buChar char="§"/>
            </a:pPr>
            <a:r>
              <a:rPr lang="fr-FR" sz="1600" dirty="0"/>
              <a:t>British Airways </a:t>
            </a:r>
            <a:r>
              <a:rPr lang="en-US" sz="1600" dirty="0" smtClean="0"/>
              <a:t>also announced than another 185,000 customers information were stolen between April 21</a:t>
            </a:r>
            <a:r>
              <a:rPr lang="en-US" sz="1600" baseline="30000" dirty="0"/>
              <a:t>th</a:t>
            </a:r>
            <a:r>
              <a:rPr lang="en-US" sz="1600" dirty="0" smtClean="0"/>
              <a:t> and July 28</a:t>
            </a:r>
            <a:r>
              <a:rPr lang="en-US" sz="1600" baseline="30000" dirty="0" smtClean="0"/>
              <a:t>th</a:t>
            </a:r>
            <a:endParaRPr lang="en-US" sz="1600" dirty="0" smtClean="0"/>
          </a:p>
          <a:p>
            <a:pPr marL="201600" indent="-201600">
              <a:buClr>
                <a:schemeClr val="accent1"/>
              </a:buClr>
              <a:buFont typeface="Wingdings" panose="05000000000000000000" pitchFamily="2" charset="2"/>
              <a:buChar char="§"/>
            </a:pPr>
            <a:r>
              <a:rPr lang="en-US" sz="1600" dirty="0" smtClean="0"/>
              <a:t>The amount of the fine imposed by ICO represents 1,5 % of British Airways turnover in  2017</a:t>
            </a:r>
          </a:p>
          <a:p>
            <a:pPr marL="0" indent="0">
              <a:buClr>
                <a:schemeClr val="accent1"/>
              </a:buClr>
              <a:buNone/>
            </a:pPr>
            <a:endParaRPr lang="en-US" dirty="0" smtClean="0"/>
          </a:p>
          <a:p>
            <a:pPr marL="201600" indent="-201600">
              <a:buClr>
                <a:schemeClr val="accent1"/>
              </a:buClr>
              <a:buFont typeface="Wingdings" panose="05000000000000000000" pitchFamily="2" charset="2"/>
              <a:buChar char="§"/>
            </a:pPr>
            <a:endParaRPr lang="en-US" dirty="0"/>
          </a:p>
        </p:txBody>
      </p:sp>
    </p:spTree>
    <p:extLst>
      <p:ext uri="{BB962C8B-B14F-4D97-AF65-F5344CB8AC3E}">
        <p14:creationId xmlns:p14="http://schemas.microsoft.com/office/powerpoint/2010/main" val="180454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B3040F5-C647-484B-9095-2CCD2CC7ACB8}"/>
              </a:ext>
            </a:extLst>
          </p:cNvPr>
          <p:cNvSpPr>
            <a:spLocks noGrp="1"/>
          </p:cNvSpPr>
          <p:nvPr>
            <p:ph type="title"/>
          </p:nvPr>
        </p:nvSpPr>
        <p:spPr>
          <a:xfrm>
            <a:off x="213030" y="284969"/>
            <a:ext cx="3805690" cy="398310"/>
          </a:xfrm>
        </p:spPr>
        <p:txBody>
          <a:bodyPr/>
          <a:lstStyle/>
          <a:p>
            <a:r>
              <a:rPr lang="en-GB" sz="2400" dirty="0" smtClean="0"/>
              <a:t>Who is </a:t>
            </a:r>
            <a:r>
              <a:rPr lang="en-GB" sz="2400" dirty="0" err="1" smtClean="0"/>
              <a:t>Magecart</a:t>
            </a:r>
            <a:r>
              <a:rPr lang="en-GB" sz="2400" dirty="0" smtClean="0"/>
              <a:t> ?</a:t>
            </a:r>
            <a:endParaRPr lang="en-GB" sz="2400" dirty="0"/>
          </a:p>
        </p:txBody>
      </p:sp>
      <p:sp>
        <p:nvSpPr>
          <p:cNvPr id="14" name="Footer Placeholder 13">
            <a:extLst>
              <a:ext uri="{FF2B5EF4-FFF2-40B4-BE49-F238E27FC236}">
                <a16:creationId xmlns:a16="http://schemas.microsoft.com/office/drawing/2014/main" xmlns="" id="{ED1F8018-17A0-40F7-9421-F9500E26D1A0}"/>
              </a:ext>
            </a:extLst>
          </p:cNvPr>
          <p:cNvSpPr>
            <a:spLocks noGrp="1"/>
          </p:cNvSpPr>
          <p:nvPr>
            <p:ph type="ftr" sz="quarter" idx="20"/>
          </p:nvPr>
        </p:nvSpPr>
        <p:spPr/>
        <p:txBody>
          <a:bodyPr/>
          <a:lstStyle/>
          <a:p>
            <a:r>
              <a:rPr lang="en-GB" noProof="1"/>
              <a:t>Author | GBU | Division | Department | Confidentiality | © Worldline</a:t>
            </a:r>
          </a:p>
        </p:txBody>
      </p:sp>
      <p:sp>
        <p:nvSpPr>
          <p:cNvPr id="15" name="Slide Number Placeholder 14">
            <a:extLst>
              <a:ext uri="{FF2B5EF4-FFF2-40B4-BE49-F238E27FC236}">
                <a16:creationId xmlns:a16="http://schemas.microsoft.com/office/drawing/2014/main" xmlns="" id="{53FDEDAF-E593-4258-A914-CB0077C54E63}"/>
              </a:ext>
            </a:extLst>
          </p:cNvPr>
          <p:cNvSpPr>
            <a:spLocks noGrp="1"/>
          </p:cNvSpPr>
          <p:nvPr>
            <p:ph type="sldNum" sz="quarter" idx="21"/>
          </p:nvPr>
        </p:nvSpPr>
        <p:spPr/>
        <p:txBody>
          <a:bodyPr/>
          <a:lstStyle/>
          <a:p>
            <a:fld id="{1336C48C-F87C-4E4B-81EF-5027B17D1F61}" type="slidenum">
              <a:rPr lang="en-GB" noProof="1" smtClean="0"/>
              <a:pPr/>
              <a:t>5</a:t>
            </a:fld>
            <a:endParaRPr lang="en-GB" noProof="1"/>
          </a:p>
        </p:txBody>
      </p:sp>
      <p:sp>
        <p:nvSpPr>
          <p:cNvPr id="16" name="Date Placeholder 15">
            <a:extLst>
              <a:ext uri="{FF2B5EF4-FFF2-40B4-BE49-F238E27FC236}">
                <a16:creationId xmlns:a16="http://schemas.microsoft.com/office/drawing/2014/main" xmlns="" id="{128DE640-572A-496E-94DD-A50288D1DC03}"/>
              </a:ext>
            </a:extLst>
          </p:cNvPr>
          <p:cNvSpPr>
            <a:spLocks noGrp="1"/>
          </p:cNvSpPr>
          <p:nvPr>
            <p:ph type="dt" sz="half" idx="19"/>
          </p:nvPr>
        </p:nvSpPr>
        <p:spPr/>
        <p:txBody>
          <a:bodyPr/>
          <a:lstStyle/>
          <a:p>
            <a:fld id="{877EA4E0-BA8A-4641-ABC0-1A3A0FDA64B0}" type="datetime1">
              <a:rPr lang="en-GB" noProof="1" smtClean="0"/>
              <a:t>23/04/2020</a:t>
            </a:fld>
            <a:endParaRPr lang="en-GB" noProof="1"/>
          </a:p>
        </p:txBody>
      </p:sp>
      <p:sp>
        <p:nvSpPr>
          <p:cNvPr id="17" name="Content Placeholder 1">
            <a:extLst>
              <a:ext uri="{FF2B5EF4-FFF2-40B4-BE49-F238E27FC236}">
                <a16:creationId xmlns:a16="http://schemas.microsoft.com/office/drawing/2014/main" xmlns="" id="{F42B9E22-479C-4143-AE9F-722CA8D6CD66}"/>
              </a:ext>
            </a:extLst>
          </p:cNvPr>
          <p:cNvSpPr>
            <a:spLocks noGrp="1"/>
          </p:cNvSpPr>
          <p:nvPr>
            <p:ph idx="4294967295"/>
          </p:nvPr>
        </p:nvSpPr>
        <p:spPr>
          <a:xfrm>
            <a:off x="263529" y="1014581"/>
            <a:ext cx="7436682" cy="3576670"/>
          </a:xfrm>
          <a:prstGeom prst="rect">
            <a:avLst/>
          </a:prstGeom>
        </p:spPr>
        <p:txBody>
          <a:bodyPr vert="horz" lIns="0" tIns="0" rIns="0" bIns="0" rtlCol="0">
            <a:noAutofit/>
          </a:bodyPr>
          <a:lstStyle/>
          <a:p>
            <a:pPr marL="201600" indent="-201600">
              <a:buClr>
                <a:schemeClr val="accent1"/>
              </a:buClr>
              <a:buFont typeface="Wingdings" panose="05000000000000000000" pitchFamily="2" charset="2"/>
              <a:buChar char="§"/>
            </a:pPr>
            <a:r>
              <a:rPr lang="en-US" sz="1800" dirty="0" smtClean="0"/>
              <a:t>Umbrella </a:t>
            </a:r>
            <a:r>
              <a:rPr lang="en-US" sz="1800" dirty="0"/>
              <a:t>term given to at least 12 cybercrime groups </a:t>
            </a:r>
            <a:endParaRPr lang="en-US" sz="1800" dirty="0" smtClean="0"/>
          </a:p>
          <a:p>
            <a:pPr marL="201600" indent="-201600">
              <a:buClr>
                <a:schemeClr val="accent1"/>
              </a:buClr>
              <a:buFont typeface="Wingdings" panose="05000000000000000000" pitchFamily="2" charset="2"/>
              <a:buChar char="§"/>
            </a:pPr>
            <a:r>
              <a:rPr lang="en-US" sz="1800" dirty="0" smtClean="0"/>
              <a:t>Specialized in digital credit card </a:t>
            </a:r>
            <a:r>
              <a:rPr lang="en-US" sz="1800" dirty="0"/>
              <a:t>skimmers on compromised e-commerce sites </a:t>
            </a:r>
            <a:endParaRPr lang="en-US" sz="1800" dirty="0" smtClean="0"/>
          </a:p>
          <a:p>
            <a:pPr marL="201600" indent="-201600">
              <a:buClr>
                <a:schemeClr val="accent1"/>
              </a:buClr>
              <a:buFont typeface="Wingdings" panose="05000000000000000000" pitchFamily="2" charset="2"/>
              <a:buChar char="§"/>
            </a:pPr>
            <a:r>
              <a:rPr lang="en-US" sz="1800" dirty="0" smtClean="0"/>
              <a:t>Singular </a:t>
            </a:r>
            <a:r>
              <a:rPr lang="en-US" sz="1800" dirty="0"/>
              <a:t>focus: credit card skimming</a:t>
            </a:r>
            <a:endParaRPr lang="en-US" sz="1800" dirty="0" smtClean="0"/>
          </a:p>
          <a:p>
            <a:pPr marL="201600" indent="-201600">
              <a:buClr>
                <a:schemeClr val="accent1"/>
              </a:buClr>
              <a:buFont typeface="Wingdings" panose="05000000000000000000" pitchFamily="2" charset="2"/>
              <a:buChar char="§"/>
            </a:pPr>
            <a:r>
              <a:rPr lang="en-US" sz="1800" dirty="0" smtClean="0"/>
              <a:t>Active since 2014 and monitored by </a:t>
            </a:r>
            <a:r>
              <a:rPr lang="en-US" sz="1800" dirty="0" err="1" smtClean="0"/>
              <a:t>RiskIQ</a:t>
            </a:r>
            <a:r>
              <a:rPr lang="en-US" sz="1800" dirty="0" smtClean="0"/>
              <a:t> since 2015</a:t>
            </a:r>
          </a:p>
          <a:p>
            <a:pPr marL="201600" indent="-201600">
              <a:buClr>
                <a:schemeClr val="accent1"/>
              </a:buClr>
              <a:buFont typeface="Wingdings" panose="05000000000000000000" pitchFamily="2" charset="2"/>
              <a:buChar char="§"/>
            </a:pPr>
            <a:r>
              <a:rPr lang="en-US" sz="1800" dirty="0" err="1" smtClean="0"/>
              <a:t>Magecart</a:t>
            </a:r>
            <a:r>
              <a:rPr lang="en-US" sz="1800" dirty="0" smtClean="0"/>
              <a:t> Improves with each group and is harder to detect</a:t>
            </a:r>
          </a:p>
          <a:p>
            <a:pPr marL="201600" indent="-201600">
              <a:buClr>
                <a:schemeClr val="accent1"/>
              </a:buClr>
              <a:buFont typeface="Wingdings" panose="05000000000000000000" pitchFamily="2" charset="2"/>
              <a:buChar char="§"/>
            </a:pPr>
            <a:endParaRPr lang="en-US" sz="1800" dirty="0"/>
          </a:p>
        </p:txBody>
      </p:sp>
    </p:spTree>
    <p:extLst>
      <p:ext uri="{BB962C8B-B14F-4D97-AF65-F5344CB8AC3E}">
        <p14:creationId xmlns:p14="http://schemas.microsoft.com/office/powerpoint/2010/main" val="1165273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F42B9E22-479C-4143-AE9F-722CA8D6CD66}"/>
              </a:ext>
            </a:extLst>
          </p:cNvPr>
          <p:cNvSpPr>
            <a:spLocks noGrp="1"/>
          </p:cNvSpPr>
          <p:nvPr>
            <p:ph idx="1"/>
          </p:nvPr>
        </p:nvSpPr>
        <p:spPr>
          <a:xfrm>
            <a:off x="179966" y="1001469"/>
            <a:ext cx="6347350" cy="3110940"/>
          </a:xfrm>
        </p:spPr>
        <p:txBody>
          <a:bodyPr/>
          <a:lstStyle/>
          <a:p>
            <a:r>
              <a:rPr lang="en-US" sz="1800" dirty="0" smtClean="0"/>
              <a:t>Intrinsically </a:t>
            </a:r>
            <a:r>
              <a:rPr lang="en-US" sz="1800" dirty="0"/>
              <a:t>connected to one program </a:t>
            </a:r>
            <a:r>
              <a:rPr lang="en-US" sz="1800" dirty="0" smtClean="0"/>
              <a:t>: </a:t>
            </a:r>
            <a:r>
              <a:rPr lang="en-US" sz="1800" dirty="0" err="1"/>
              <a:t>Magento</a:t>
            </a:r>
            <a:r>
              <a:rPr lang="en-US" sz="1800" dirty="0"/>
              <a:t>. </a:t>
            </a:r>
            <a:endParaRPr lang="en-US" sz="1800" dirty="0" smtClean="0"/>
          </a:p>
          <a:p>
            <a:r>
              <a:rPr lang="en-US" sz="1800" dirty="0" smtClean="0"/>
              <a:t>Inspiring </a:t>
            </a:r>
            <a:r>
              <a:rPr lang="en-US" sz="1800" dirty="0"/>
              <a:t>the now-infamous name, which is a combination of “</a:t>
            </a:r>
            <a:r>
              <a:rPr lang="en-US" sz="1800" dirty="0" err="1"/>
              <a:t>Magento</a:t>
            </a:r>
            <a:r>
              <a:rPr lang="en-US" sz="1800" dirty="0"/>
              <a:t>" and "shopping cart</a:t>
            </a:r>
            <a:r>
              <a:rPr lang="en-US" sz="1800" dirty="0" smtClean="0"/>
              <a:t>.“</a:t>
            </a:r>
          </a:p>
          <a:p>
            <a:r>
              <a:rPr lang="en-US" sz="1800" dirty="0" smtClean="0"/>
              <a:t>3</a:t>
            </a:r>
            <a:r>
              <a:rPr lang="en-US" sz="1800" baseline="30000" dirty="0" smtClean="0"/>
              <a:t>rd</a:t>
            </a:r>
            <a:r>
              <a:rPr lang="en-US" sz="1800" dirty="0" smtClean="0"/>
              <a:t> party shopping </a:t>
            </a:r>
            <a:r>
              <a:rPr lang="en-US" sz="1800" dirty="0"/>
              <a:t>platforms such as </a:t>
            </a:r>
            <a:r>
              <a:rPr lang="en-US" sz="1800" dirty="0" err="1"/>
              <a:t>Magento</a:t>
            </a:r>
            <a:r>
              <a:rPr lang="en-US" sz="1800" dirty="0"/>
              <a:t> and </a:t>
            </a:r>
            <a:r>
              <a:rPr lang="en-US" sz="1800" dirty="0" err="1"/>
              <a:t>OpenCart</a:t>
            </a:r>
            <a:r>
              <a:rPr lang="en-US" sz="1800" dirty="0"/>
              <a:t>, which </a:t>
            </a:r>
            <a:r>
              <a:rPr lang="en-US" sz="1800" dirty="0" smtClean="0"/>
              <a:t>lots of e-commerce, </a:t>
            </a:r>
            <a:r>
              <a:rPr lang="en-US" sz="1800" dirty="0"/>
              <a:t>are the lifeblood of </a:t>
            </a:r>
            <a:r>
              <a:rPr lang="en-US" sz="1800" dirty="0" err="1" smtClean="0"/>
              <a:t>Magecart</a:t>
            </a:r>
            <a:r>
              <a:rPr lang="en-US" sz="1800" dirty="0" smtClean="0"/>
              <a:t> </a:t>
            </a:r>
            <a:r>
              <a:rPr lang="en-US" sz="1800" dirty="0"/>
              <a:t>groups. </a:t>
            </a:r>
            <a:r>
              <a:rPr lang="en-US" dirty="0"/>
              <a:t/>
            </a:r>
            <a:br>
              <a:rPr lang="en-US" dirty="0"/>
            </a:br>
            <a:endParaRPr lang="en-GB" dirty="0" smtClean="0"/>
          </a:p>
          <a:p>
            <a:endParaRPr lang="en-GB" dirty="0"/>
          </a:p>
        </p:txBody>
      </p:sp>
      <p:sp>
        <p:nvSpPr>
          <p:cNvPr id="4" name="Title 3">
            <a:extLst>
              <a:ext uri="{FF2B5EF4-FFF2-40B4-BE49-F238E27FC236}">
                <a16:creationId xmlns:a16="http://schemas.microsoft.com/office/drawing/2014/main" xmlns="" id="{DB3040F5-C647-484B-9095-2CCD2CC7ACB8}"/>
              </a:ext>
            </a:extLst>
          </p:cNvPr>
          <p:cNvSpPr>
            <a:spLocks noGrp="1"/>
          </p:cNvSpPr>
          <p:nvPr>
            <p:ph type="title"/>
          </p:nvPr>
        </p:nvSpPr>
        <p:spPr>
          <a:xfrm>
            <a:off x="213030" y="284969"/>
            <a:ext cx="4160146" cy="398310"/>
          </a:xfrm>
        </p:spPr>
        <p:txBody>
          <a:bodyPr/>
          <a:lstStyle/>
          <a:p>
            <a:r>
              <a:rPr lang="en-GB" sz="2400" dirty="0" smtClean="0"/>
              <a:t>The </a:t>
            </a:r>
            <a:r>
              <a:rPr lang="en-GB" sz="2400" dirty="0" err="1" smtClean="0"/>
              <a:t>Magento</a:t>
            </a:r>
            <a:r>
              <a:rPr lang="en-GB" sz="2400" dirty="0" smtClean="0"/>
              <a:t> effect</a:t>
            </a:r>
            <a:endParaRPr lang="en-GB" sz="2400" dirty="0"/>
          </a:p>
        </p:txBody>
      </p:sp>
      <p:sp>
        <p:nvSpPr>
          <p:cNvPr id="16" name="Date Placeholder 15">
            <a:extLst>
              <a:ext uri="{FF2B5EF4-FFF2-40B4-BE49-F238E27FC236}">
                <a16:creationId xmlns:a16="http://schemas.microsoft.com/office/drawing/2014/main" xmlns="" id="{128DE640-572A-496E-94DD-A50288D1DC03}"/>
              </a:ext>
            </a:extLst>
          </p:cNvPr>
          <p:cNvSpPr>
            <a:spLocks noGrp="1"/>
          </p:cNvSpPr>
          <p:nvPr>
            <p:ph type="dt" sz="half" idx="14"/>
          </p:nvPr>
        </p:nvSpPr>
        <p:spPr/>
        <p:txBody>
          <a:bodyPr/>
          <a:lstStyle/>
          <a:p>
            <a:fld id="{877EA4E0-BA8A-4641-ABC0-1A3A0FDA64B0}" type="datetime1">
              <a:rPr lang="en-GB" noProof="1" smtClean="0"/>
              <a:t>23/04/2020</a:t>
            </a:fld>
            <a:endParaRPr lang="en-GB" noProof="1"/>
          </a:p>
        </p:txBody>
      </p:sp>
      <p:sp>
        <p:nvSpPr>
          <p:cNvPr id="14" name="Footer Placeholder 13">
            <a:extLst>
              <a:ext uri="{FF2B5EF4-FFF2-40B4-BE49-F238E27FC236}">
                <a16:creationId xmlns:a16="http://schemas.microsoft.com/office/drawing/2014/main" xmlns="" id="{ED1F8018-17A0-40F7-9421-F9500E26D1A0}"/>
              </a:ext>
            </a:extLst>
          </p:cNvPr>
          <p:cNvSpPr>
            <a:spLocks noGrp="1"/>
          </p:cNvSpPr>
          <p:nvPr>
            <p:ph type="ftr" sz="quarter" idx="15"/>
          </p:nvPr>
        </p:nvSpPr>
        <p:spPr/>
        <p:txBody>
          <a:bodyPr/>
          <a:lstStyle/>
          <a:p>
            <a:r>
              <a:rPr lang="en-GB" noProof="1"/>
              <a:t>Author | GBU | Division | Department | Confidentiality | © Worldline</a:t>
            </a:r>
          </a:p>
        </p:txBody>
      </p:sp>
      <p:sp>
        <p:nvSpPr>
          <p:cNvPr id="15" name="Slide Number Placeholder 14">
            <a:extLst>
              <a:ext uri="{FF2B5EF4-FFF2-40B4-BE49-F238E27FC236}">
                <a16:creationId xmlns:a16="http://schemas.microsoft.com/office/drawing/2014/main" xmlns="" id="{53FDEDAF-E593-4258-A914-CB0077C54E63}"/>
              </a:ext>
            </a:extLst>
          </p:cNvPr>
          <p:cNvSpPr>
            <a:spLocks noGrp="1"/>
          </p:cNvSpPr>
          <p:nvPr>
            <p:ph type="sldNum" sz="quarter" idx="16"/>
          </p:nvPr>
        </p:nvSpPr>
        <p:spPr/>
        <p:txBody>
          <a:bodyPr/>
          <a:lstStyle/>
          <a:p>
            <a:fld id="{1336C48C-F87C-4E4B-81EF-5027B17D1F61}" type="slidenum">
              <a:rPr lang="en-GB" noProof="1" smtClean="0"/>
              <a:pPr/>
              <a:t>6</a:t>
            </a:fld>
            <a:endParaRPr lang="en-GB" noProof="1"/>
          </a:p>
        </p:txBody>
      </p:sp>
      <p:pic>
        <p:nvPicPr>
          <p:cNvPr id="1026" name="Picture 2" descr="C:\Utilisateurs\a101267\Desktop\Magento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4989" y="750092"/>
            <a:ext cx="23812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tilisateurs\a101267\Desktop\opencart-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4989" y="2120435"/>
            <a:ext cx="2349366" cy="457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137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F42B9E22-479C-4143-AE9F-722CA8D6CD66}"/>
              </a:ext>
            </a:extLst>
          </p:cNvPr>
          <p:cNvSpPr>
            <a:spLocks noGrp="1"/>
          </p:cNvSpPr>
          <p:nvPr>
            <p:ph idx="1"/>
          </p:nvPr>
        </p:nvSpPr>
        <p:spPr>
          <a:xfrm>
            <a:off x="160679" y="839882"/>
            <a:ext cx="5663956" cy="3110940"/>
          </a:xfrm>
        </p:spPr>
        <p:txBody>
          <a:bodyPr/>
          <a:lstStyle/>
          <a:p>
            <a:r>
              <a:rPr lang="en-US" sz="1800" dirty="0" smtClean="0"/>
              <a:t>40 % of the compromises were e-commerce sites</a:t>
            </a:r>
          </a:p>
          <a:p>
            <a:r>
              <a:rPr lang="en-US" sz="1800" dirty="0" smtClean="0"/>
              <a:t>85% of compromises e-commerce sites used </a:t>
            </a:r>
            <a:r>
              <a:rPr lang="en-US" sz="1800" dirty="0" err="1" smtClean="0"/>
              <a:t>Magento</a:t>
            </a:r>
            <a:r>
              <a:rPr lang="en-US" sz="1800" dirty="0" smtClean="0"/>
              <a:t> open-source platform</a:t>
            </a:r>
          </a:p>
          <a:p>
            <a:r>
              <a:rPr lang="en-US" sz="1800" dirty="0" smtClean="0"/>
              <a:t>5 critical vulnerabilities identified in </a:t>
            </a:r>
            <a:r>
              <a:rPr lang="en-US" sz="1800" dirty="0" err="1" smtClean="0"/>
              <a:t>Magento</a:t>
            </a:r>
            <a:r>
              <a:rPr lang="en-US" sz="1800" dirty="0" smtClean="0"/>
              <a:t> in 2015</a:t>
            </a:r>
          </a:p>
          <a:p>
            <a:r>
              <a:rPr lang="en-US" sz="1800" dirty="0" smtClean="0"/>
              <a:t>In the facts, most systems lacked patches, even for over 12 months</a:t>
            </a:r>
          </a:p>
          <a:p>
            <a:endParaRPr lang="en-GB" sz="1800" dirty="0"/>
          </a:p>
        </p:txBody>
      </p:sp>
      <p:sp>
        <p:nvSpPr>
          <p:cNvPr id="4" name="Title 3">
            <a:extLst>
              <a:ext uri="{FF2B5EF4-FFF2-40B4-BE49-F238E27FC236}">
                <a16:creationId xmlns:a16="http://schemas.microsoft.com/office/drawing/2014/main" xmlns="" id="{DB3040F5-C647-484B-9095-2CCD2CC7ACB8}"/>
              </a:ext>
            </a:extLst>
          </p:cNvPr>
          <p:cNvSpPr>
            <a:spLocks noGrp="1"/>
          </p:cNvSpPr>
          <p:nvPr>
            <p:ph type="title"/>
          </p:nvPr>
        </p:nvSpPr>
        <p:spPr>
          <a:xfrm>
            <a:off x="213030" y="284969"/>
            <a:ext cx="8500308" cy="398310"/>
          </a:xfrm>
        </p:spPr>
        <p:txBody>
          <a:bodyPr/>
          <a:lstStyle/>
          <a:p>
            <a:r>
              <a:rPr lang="en-GB" sz="2400" dirty="0" smtClean="0"/>
              <a:t>When popularity becomes your weakness</a:t>
            </a:r>
            <a:endParaRPr lang="en-GB" sz="2400" dirty="0"/>
          </a:p>
        </p:txBody>
      </p:sp>
      <p:sp>
        <p:nvSpPr>
          <p:cNvPr id="16" name="Date Placeholder 15">
            <a:extLst>
              <a:ext uri="{FF2B5EF4-FFF2-40B4-BE49-F238E27FC236}">
                <a16:creationId xmlns:a16="http://schemas.microsoft.com/office/drawing/2014/main" xmlns="" id="{128DE640-572A-496E-94DD-A50288D1DC03}"/>
              </a:ext>
            </a:extLst>
          </p:cNvPr>
          <p:cNvSpPr>
            <a:spLocks noGrp="1"/>
          </p:cNvSpPr>
          <p:nvPr>
            <p:ph type="dt" sz="half" idx="14"/>
          </p:nvPr>
        </p:nvSpPr>
        <p:spPr/>
        <p:txBody>
          <a:bodyPr/>
          <a:lstStyle/>
          <a:p>
            <a:fld id="{877EA4E0-BA8A-4641-ABC0-1A3A0FDA64B0}" type="datetime1">
              <a:rPr lang="en-GB" noProof="1" smtClean="0"/>
              <a:t>23/04/2020</a:t>
            </a:fld>
            <a:endParaRPr lang="en-GB" noProof="1"/>
          </a:p>
        </p:txBody>
      </p:sp>
      <p:sp>
        <p:nvSpPr>
          <p:cNvPr id="14" name="Footer Placeholder 13">
            <a:extLst>
              <a:ext uri="{FF2B5EF4-FFF2-40B4-BE49-F238E27FC236}">
                <a16:creationId xmlns:a16="http://schemas.microsoft.com/office/drawing/2014/main" xmlns="" id="{ED1F8018-17A0-40F7-9421-F9500E26D1A0}"/>
              </a:ext>
            </a:extLst>
          </p:cNvPr>
          <p:cNvSpPr>
            <a:spLocks noGrp="1"/>
          </p:cNvSpPr>
          <p:nvPr>
            <p:ph type="ftr" sz="quarter" idx="15"/>
          </p:nvPr>
        </p:nvSpPr>
        <p:spPr/>
        <p:txBody>
          <a:bodyPr/>
          <a:lstStyle/>
          <a:p>
            <a:r>
              <a:rPr lang="en-GB" noProof="1"/>
              <a:t>Author | GBU | Division | Department | Confidentiality | © Worldline</a:t>
            </a:r>
          </a:p>
        </p:txBody>
      </p:sp>
      <p:sp>
        <p:nvSpPr>
          <p:cNvPr id="15" name="Slide Number Placeholder 14">
            <a:extLst>
              <a:ext uri="{FF2B5EF4-FFF2-40B4-BE49-F238E27FC236}">
                <a16:creationId xmlns:a16="http://schemas.microsoft.com/office/drawing/2014/main" xmlns="" id="{53FDEDAF-E593-4258-A914-CB0077C54E63}"/>
              </a:ext>
            </a:extLst>
          </p:cNvPr>
          <p:cNvSpPr>
            <a:spLocks noGrp="1"/>
          </p:cNvSpPr>
          <p:nvPr>
            <p:ph type="sldNum" sz="quarter" idx="16"/>
          </p:nvPr>
        </p:nvSpPr>
        <p:spPr/>
        <p:txBody>
          <a:bodyPr/>
          <a:lstStyle/>
          <a:p>
            <a:fld id="{1336C48C-F87C-4E4B-81EF-5027B17D1F61}" type="slidenum">
              <a:rPr lang="en-GB" noProof="1" smtClean="0"/>
              <a:pPr/>
              <a:t>7</a:t>
            </a:fld>
            <a:endParaRPr lang="en-GB" noProof="1"/>
          </a:p>
        </p:txBody>
      </p:sp>
      <p:sp>
        <p:nvSpPr>
          <p:cNvPr id="9" name="ZoneTexte 8"/>
          <p:cNvSpPr txBox="1"/>
          <p:nvPr/>
        </p:nvSpPr>
        <p:spPr>
          <a:xfrm>
            <a:off x="160679" y="4511897"/>
            <a:ext cx="950581" cy="123111"/>
          </a:xfrm>
          <a:prstGeom prst="rect">
            <a:avLst/>
          </a:prstGeom>
          <a:noFill/>
        </p:spPr>
        <p:txBody>
          <a:bodyPr wrap="none" lIns="0" tIns="0" rIns="0" bIns="0" rtlCol="0">
            <a:spAutoFit/>
          </a:bodyPr>
          <a:lstStyle/>
          <a:p>
            <a:r>
              <a:rPr lang="fr-FR" sz="800" b="1" dirty="0" smtClean="0"/>
              <a:t>Source : </a:t>
            </a:r>
            <a:r>
              <a:rPr lang="fr-FR" sz="800" b="1" dirty="0" err="1" smtClean="0"/>
              <a:t>Trustwave</a:t>
            </a:r>
            <a:endParaRPr lang="fr-FR" sz="8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1683" y="839882"/>
            <a:ext cx="2961001" cy="3672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7477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F42B9E22-479C-4143-AE9F-722CA8D6CD66}"/>
              </a:ext>
            </a:extLst>
          </p:cNvPr>
          <p:cNvSpPr>
            <a:spLocks noGrp="1"/>
          </p:cNvSpPr>
          <p:nvPr>
            <p:ph idx="1"/>
          </p:nvPr>
        </p:nvSpPr>
        <p:spPr>
          <a:xfrm>
            <a:off x="160679" y="839882"/>
            <a:ext cx="8637332" cy="3534410"/>
          </a:xfrm>
        </p:spPr>
        <p:txBody>
          <a:bodyPr/>
          <a:lstStyle/>
          <a:p>
            <a:r>
              <a:rPr lang="en-US" sz="2000" dirty="0" err="1"/>
              <a:t>Magecart</a:t>
            </a:r>
            <a:r>
              <a:rPr lang="en-US" sz="2000" dirty="0"/>
              <a:t> </a:t>
            </a:r>
            <a:r>
              <a:rPr lang="en-US" sz="2000" dirty="0" smtClean="0"/>
              <a:t>infects websites doing credit card processing via:</a:t>
            </a:r>
          </a:p>
          <a:p>
            <a:pPr lvl="1"/>
            <a:r>
              <a:rPr lang="en-US" sz="1700" dirty="0" smtClean="0"/>
              <a:t>Vulnerabilities</a:t>
            </a:r>
          </a:p>
          <a:p>
            <a:pPr lvl="1"/>
            <a:r>
              <a:rPr lang="en-US" sz="1700" dirty="0" smtClean="0"/>
              <a:t>3</a:t>
            </a:r>
            <a:r>
              <a:rPr lang="en-US" sz="1700" baseline="30000" dirty="0" smtClean="0"/>
              <a:t>rd</a:t>
            </a:r>
            <a:r>
              <a:rPr lang="en-US" sz="1700" dirty="0" smtClean="0"/>
              <a:t> party scripts</a:t>
            </a:r>
          </a:p>
          <a:p>
            <a:pPr lvl="1"/>
            <a:r>
              <a:rPr lang="en-US" sz="1700" dirty="0" smtClean="0"/>
              <a:t>Consistent preference for larger enterprise-scale companies</a:t>
            </a:r>
          </a:p>
          <a:p>
            <a:endParaRPr lang="en-US" sz="1000" dirty="0"/>
          </a:p>
          <a:p>
            <a:r>
              <a:rPr lang="en-US" sz="2000" dirty="0" smtClean="0"/>
              <a:t>Implements JavaScript software to skim personal and credit card data</a:t>
            </a:r>
          </a:p>
          <a:p>
            <a:endParaRPr lang="en-US" sz="1000" dirty="0" smtClean="0"/>
          </a:p>
          <a:p>
            <a:r>
              <a:rPr lang="en-US" sz="2000" dirty="0" smtClean="0"/>
              <a:t>Uses different levels of sophistication for each script</a:t>
            </a:r>
          </a:p>
          <a:p>
            <a:endParaRPr lang="en-US" sz="1000" dirty="0" smtClean="0"/>
          </a:p>
          <a:p>
            <a:r>
              <a:rPr lang="en-US" sz="2000" dirty="0" err="1" smtClean="0"/>
              <a:t>Exfiltrates</a:t>
            </a:r>
            <a:r>
              <a:rPr lang="en-US" sz="2000" dirty="0" smtClean="0"/>
              <a:t> data through drop servers or proxies</a:t>
            </a:r>
          </a:p>
        </p:txBody>
      </p:sp>
      <p:sp>
        <p:nvSpPr>
          <p:cNvPr id="4" name="Title 3">
            <a:extLst>
              <a:ext uri="{FF2B5EF4-FFF2-40B4-BE49-F238E27FC236}">
                <a16:creationId xmlns:a16="http://schemas.microsoft.com/office/drawing/2014/main" xmlns="" id="{DB3040F5-C647-484B-9095-2CCD2CC7ACB8}"/>
              </a:ext>
            </a:extLst>
          </p:cNvPr>
          <p:cNvSpPr>
            <a:spLocks noGrp="1"/>
          </p:cNvSpPr>
          <p:nvPr>
            <p:ph type="title"/>
          </p:nvPr>
        </p:nvSpPr>
        <p:spPr>
          <a:xfrm>
            <a:off x="213030" y="284969"/>
            <a:ext cx="5668379" cy="398310"/>
          </a:xfrm>
        </p:spPr>
        <p:txBody>
          <a:bodyPr/>
          <a:lstStyle/>
          <a:p>
            <a:r>
              <a:rPr lang="en-GB" sz="2400" dirty="0" err="1" smtClean="0"/>
              <a:t>Magecart</a:t>
            </a:r>
            <a:r>
              <a:rPr lang="en-GB" sz="2400" dirty="0" smtClean="0"/>
              <a:t> – Modus Operandi</a:t>
            </a:r>
            <a:endParaRPr lang="en-GB" sz="2400" dirty="0"/>
          </a:p>
        </p:txBody>
      </p:sp>
      <p:sp>
        <p:nvSpPr>
          <p:cNvPr id="16" name="Date Placeholder 15">
            <a:extLst>
              <a:ext uri="{FF2B5EF4-FFF2-40B4-BE49-F238E27FC236}">
                <a16:creationId xmlns:a16="http://schemas.microsoft.com/office/drawing/2014/main" xmlns="" id="{128DE640-572A-496E-94DD-A50288D1DC03}"/>
              </a:ext>
            </a:extLst>
          </p:cNvPr>
          <p:cNvSpPr>
            <a:spLocks noGrp="1"/>
          </p:cNvSpPr>
          <p:nvPr>
            <p:ph type="dt" sz="half" idx="14"/>
          </p:nvPr>
        </p:nvSpPr>
        <p:spPr/>
        <p:txBody>
          <a:bodyPr/>
          <a:lstStyle/>
          <a:p>
            <a:fld id="{877EA4E0-BA8A-4641-ABC0-1A3A0FDA64B0}" type="datetime1">
              <a:rPr lang="en-GB" noProof="1" smtClean="0"/>
              <a:t>23/04/2020</a:t>
            </a:fld>
            <a:endParaRPr lang="en-GB" noProof="1"/>
          </a:p>
        </p:txBody>
      </p:sp>
      <p:sp>
        <p:nvSpPr>
          <p:cNvPr id="14" name="Footer Placeholder 13">
            <a:extLst>
              <a:ext uri="{FF2B5EF4-FFF2-40B4-BE49-F238E27FC236}">
                <a16:creationId xmlns:a16="http://schemas.microsoft.com/office/drawing/2014/main" xmlns="" id="{ED1F8018-17A0-40F7-9421-F9500E26D1A0}"/>
              </a:ext>
            </a:extLst>
          </p:cNvPr>
          <p:cNvSpPr>
            <a:spLocks noGrp="1"/>
          </p:cNvSpPr>
          <p:nvPr>
            <p:ph type="ftr" sz="quarter" idx="15"/>
          </p:nvPr>
        </p:nvSpPr>
        <p:spPr/>
        <p:txBody>
          <a:bodyPr/>
          <a:lstStyle/>
          <a:p>
            <a:r>
              <a:rPr lang="en-GB" noProof="1"/>
              <a:t>Author | GBU | Division | Department | Confidentiality | © Worldline</a:t>
            </a:r>
          </a:p>
        </p:txBody>
      </p:sp>
      <p:sp>
        <p:nvSpPr>
          <p:cNvPr id="15" name="Slide Number Placeholder 14">
            <a:extLst>
              <a:ext uri="{FF2B5EF4-FFF2-40B4-BE49-F238E27FC236}">
                <a16:creationId xmlns:a16="http://schemas.microsoft.com/office/drawing/2014/main" xmlns="" id="{53FDEDAF-E593-4258-A914-CB0077C54E63}"/>
              </a:ext>
            </a:extLst>
          </p:cNvPr>
          <p:cNvSpPr>
            <a:spLocks noGrp="1"/>
          </p:cNvSpPr>
          <p:nvPr>
            <p:ph type="sldNum" sz="quarter" idx="16"/>
          </p:nvPr>
        </p:nvSpPr>
        <p:spPr/>
        <p:txBody>
          <a:bodyPr/>
          <a:lstStyle/>
          <a:p>
            <a:fld id="{1336C48C-F87C-4E4B-81EF-5027B17D1F61}" type="slidenum">
              <a:rPr lang="en-GB" noProof="1" smtClean="0"/>
              <a:pPr/>
              <a:t>8</a:t>
            </a:fld>
            <a:endParaRPr lang="en-GB" noProof="1"/>
          </a:p>
        </p:txBody>
      </p:sp>
      <p:sp>
        <p:nvSpPr>
          <p:cNvPr id="9" name="ZoneTexte 8"/>
          <p:cNvSpPr txBox="1"/>
          <p:nvPr/>
        </p:nvSpPr>
        <p:spPr>
          <a:xfrm>
            <a:off x="160679" y="4511897"/>
            <a:ext cx="767839" cy="123111"/>
          </a:xfrm>
          <a:prstGeom prst="rect">
            <a:avLst/>
          </a:prstGeom>
          <a:noFill/>
        </p:spPr>
        <p:txBody>
          <a:bodyPr wrap="none" lIns="0" tIns="0" rIns="0" bIns="0" rtlCol="0">
            <a:spAutoFit/>
          </a:bodyPr>
          <a:lstStyle/>
          <a:p>
            <a:r>
              <a:rPr lang="fr-FR" sz="800" b="1" dirty="0" smtClean="0"/>
              <a:t>Source : </a:t>
            </a:r>
            <a:r>
              <a:rPr lang="fr-FR" sz="800" b="1" dirty="0" err="1" smtClean="0"/>
              <a:t>RiskIQ</a:t>
            </a:r>
            <a:endParaRPr lang="fr-FR" sz="800" b="1" dirty="0"/>
          </a:p>
        </p:txBody>
      </p:sp>
    </p:spTree>
    <p:extLst>
      <p:ext uri="{BB962C8B-B14F-4D97-AF65-F5344CB8AC3E}">
        <p14:creationId xmlns:p14="http://schemas.microsoft.com/office/powerpoint/2010/main" val="1615807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F42B9E22-479C-4143-AE9F-722CA8D6CD66}"/>
              </a:ext>
            </a:extLst>
          </p:cNvPr>
          <p:cNvSpPr>
            <a:spLocks noGrp="1"/>
          </p:cNvSpPr>
          <p:nvPr>
            <p:ph idx="1"/>
          </p:nvPr>
        </p:nvSpPr>
        <p:spPr>
          <a:xfrm>
            <a:off x="160679" y="839882"/>
            <a:ext cx="8637332" cy="3110940"/>
          </a:xfrm>
        </p:spPr>
        <p:txBody>
          <a:bodyPr/>
          <a:lstStyle/>
          <a:p>
            <a:r>
              <a:rPr lang="en-US" sz="2000" dirty="0" err="1"/>
              <a:t>Magecart</a:t>
            </a:r>
            <a:r>
              <a:rPr lang="en-US" sz="2000" dirty="0"/>
              <a:t> is the umbrella name </a:t>
            </a:r>
            <a:r>
              <a:rPr lang="en-US" sz="2000" dirty="0" smtClean="0"/>
              <a:t>used to </a:t>
            </a:r>
            <a:r>
              <a:rPr lang="en-US" sz="2000" dirty="0"/>
              <a:t>describe multiple criminal </a:t>
            </a:r>
            <a:r>
              <a:rPr lang="en-US" sz="2000" dirty="0" smtClean="0"/>
              <a:t>groups</a:t>
            </a:r>
          </a:p>
          <a:p>
            <a:endParaRPr lang="en-US" sz="2000" dirty="0" smtClean="0"/>
          </a:p>
          <a:p>
            <a:r>
              <a:rPr lang="en-US" sz="2000" dirty="0" err="1" smtClean="0"/>
              <a:t>RiskIQ</a:t>
            </a:r>
            <a:r>
              <a:rPr lang="en-US" sz="2000" dirty="0" smtClean="0"/>
              <a:t> Classification done regarding unicity of:</a:t>
            </a:r>
          </a:p>
          <a:p>
            <a:pPr lvl="1"/>
            <a:r>
              <a:rPr lang="en-US" sz="1400" dirty="0" smtClean="0"/>
              <a:t>Infrastructure</a:t>
            </a:r>
          </a:p>
          <a:p>
            <a:pPr lvl="1"/>
            <a:r>
              <a:rPr lang="en-US" sz="1400" dirty="0" smtClean="0"/>
              <a:t>Type of skimmer</a:t>
            </a:r>
          </a:p>
          <a:p>
            <a:pPr lvl="1"/>
            <a:r>
              <a:rPr lang="en-US" sz="1400" dirty="0" smtClean="0"/>
              <a:t>Type of e-commerce sites</a:t>
            </a:r>
          </a:p>
          <a:p>
            <a:endParaRPr lang="en-US" sz="2000" dirty="0" smtClean="0"/>
          </a:p>
          <a:p>
            <a:r>
              <a:rPr lang="en-US" sz="2000" dirty="0" smtClean="0"/>
              <a:t>12 groups identified</a:t>
            </a:r>
          </a:p>
          <a:p>
            <a:endParaRPr lang="en-US" sz="1700" dirty="0" smtClean="0"/>
          </a:p>
          <a:p>
            <a:endParaRPr lang="en-US" sz="1800" dirty="0" smtClean="0"/>
          </a:p>
          <a:p>
            <a:endParaRPr lang="en-US" sz="1800" dirty="0" smtClean="0"/>
          </a:p>
          <a:p>
            <a:endParaRPr lang="en-GB" sz="1800" dirty="0"/>
          </a:p>
        </p:txBody>
      </p:sp>
      <p:sp>
        <p:nvSpPr>
          <p:cNvPr id="4" name="Title 3">
            <a:extLst>
              <a:ext uri="{FF2B5EF4-FFF2-40B4-BE49-F238E27FC236}">
                <a16:creationId xmlns:a16="http://schemas.microsoft.com/office/drawing/2014/main" xmlns="" id="{DB3040F5-C647-484B-9095-2CCD2CC7ACB8}"/>
              </a:ext>
            </a:extLst>
          </p:cNvPr>
          <p:cNvSpPr>
            <a:spLocks noGrp="1"/>
          </p:cNvSpPr>
          <p:nvPr>
            <p:ph type="title"/>
          </p:nvPr>
        </p:nvSpPr>
        <p:spPr>
          <a:xfrm>
            <a:off x="213030" y="284969"/>
            <a:ext cx="6281880" cy="398310"/>
          </a:xfrm>
        </p:spPr>
        <p:txBody>
          <a:bodyPr/>
          <a:lstStyle/>
          <a:p>
            <a:r>
              <a:rPr lang="en-GB" sz="2400" dirty="0" smtClean="0"/>
              <a:t>Defining the </a:t>
            </a:r>
            <a:r>
              <a:rPr lang="en-GB" sz="2400" dirty="0" err="1" smtClean="0"/>
              <a:t>Magecart</a:t>
            </a:r>
            <a:r>
              <a:rPr lang="en-GB" sz="2400" dirty="0" smtClean="0"/>
              <a:t> groups</a:t>
            </a:r>
            <a:endParaRPr lang="en-GB" sz="2400" dirty="0"/>
          </a:p>
        </p:txBody>
      </p:sp>
      <p:sp>
        <p:nvSpPr>
          <p:cNvPr id="16" name="Date Placeholder 15">
            <a:extLst>
              <a:ext uri="{FF2B5EF4-FFF2-40B4-BE49-F238E27FC236}">
                <a16:creationId xmlns:a16="http://schemas.microsoft.com/office/drawing/2014/main" xmlns="" id="{128DE640-572A-496E-94DD-A50288D1DC03}"/>
              </a:ext>
            </a:extLst>
          </p:cNvPr>
          <p:cNvSpPr>
            <a:spLocks noGrp="1"/>
          </p:cNvSpPr>
          <p:nvPr>
            <p:ph type="dt" sz="half" idx="14"/>
          </p:nvPr>
        </p:nvSpPr>
        <p:spPr/>
        <p:txBody>
          <a:bodyPr/>
          <a:lstStyle/>
          <a:p>
            <a:fld id="{877EA4E0-BA8A-4641-ABC0-1A3A0FDA64B0}" type="datetime1">
              <a:rPr lang="en-GB" noProof="1" smtClean="0"/>
              <a:t>23/04/2020</a:t>
            </a:fld>
            <a:endParaRPr lang="en-GB" noProof="1"/>
          </a:p>
        </p:txBody>
      </p:sp>
      <p:sp>
        <p:nvSpPr>
          <p:cNvPr id="14" name="Footer Placeholder 13">
            <a:extLst>
              <a:ext uri="{FF2B5EF4-FFF2-40B4-BE49-F238E27FC236}">
                <a16:creationId xmlns:a16="http://schemas.microsoft.com/office/drawing/2014/main" xmlns="" id="{ED1F8018-17A0-40F7-9421-F9500E26D1A0}"/>
              </a:ext>
            </a:extLst>
          </p:cNvPr>
          <p:cNvSpPr>
            <a:spLocks noGrp="1"/>
          </p:cNvSpPr>
          <p:nvPr>
            <p:ph type="ftr" sz="quarter" idx="15"/>
          </p:nvPr>
        </p:nvSpPr>
        <p:spPr/>
        <p:txBody>
          <a:bodyPr/>
          <a:lstStyle/>
          <a:p>
            <a:r>
              <a:rPr lang="en-GB" noProof="1"/>
              <a:t>Author | GBU | Division | Department | Confidentiality | © Worldline</a:t>
            </a:r>
          </a:p>
        </p:txBody>
      </p:sp>
      <p:sp>
        <p:nvSpPr>
          <p:cNvPr id="15" name="Slide Number Placeholder 14">
            <a:extLst>
              <a:ext uri="{FF2B5EF4-FFF2-40B4-BE49-F238E27FC236}">
                <a16:creationId xmlns:a16="http://schemas.microsoft.com/office/drawing/2014/main" xmlns="" id="{53FDEDAF-E593-4258-A914-CB0077C54E63}"/>
              </a:ext>
            </a:extLst>
          </p:cNvPr>
          <p:cNvSpPr>
            <a:spLocks noGrp="1"/>
          </p:cNvSpPr>
          <p:nvPr>
            <p:ph type="sldNum" sz="quarter" idx="16"/>
          </p:nvPr>
        </p:nvSpPr>
        <p:spPr/>
        <p:txBody>
          <a:bodyPr/>
          <a:lstStyle/>
          <a:p>
            <a:fld id="{1336C48C-F87C-4E4B-81EF-5027B17D1F61}" type="slidenum">
              <a:rPr lang="en-GB" noProof="1" smtClean="0"/>
              <a:pPr/>
              <a:t>9</a:t>
            </a:fld>
            <a:endParaRPr lang="en-GB" noProof="1"/>
          </a:p>
        </p:txBody>
      </p:sp>
      <p:sp>
        <p:nvSpPr>
          <p:cNvPr id="9" name="ZoneTexte 8"/>
          <p:cNvSpPr txBox="1"/>
          <p:nvPr/>
        </p:nvSpPr>
        <p:spPr>
          <a:xfrm>
            <a:off x="160679" y="4511897"/>
            <a:ext cx="767839" cy="123111"/>
          </a:xfrm>
          <a:prstGeom prst="rect">
            <a:avLst/>
          </a:prstGeom>
          <a:noFill/>
        </p:spPr>
        <p:txBody>
          <a:bodyPr wrap="none" lIns="0" tIns="0" rIns="0" bIns="0" rtlCol="0">
            <a:spAutoFit/>
          </a:bodyPr>
          <a:lstStyle/>
          <a:p>
            <a:r>
              <a:rPr lang="fr-FR" sz="800" b="1" dirty="0" smtClean="0"/>
              <a:t>Source : </a:t>
            </a:r>
            <a:r>
              <a:rPr lang="fr-FR" sz="800" b="1" dirty="0" err="1" smtClean="0"/>
              <a:t>RiskIQ</a:t>
            </a:r>
            <a:endParaRPr lang="fr-FR" sz="800" b="1" dirty="0"/>
          </a:p>
        </p:txBody>
      </p:sp>
      <p:pic>
        <p:nvPicPr>
          <p:cNvPr id="1026" name="Picture 2" descr="C:\Bureau\RandD\Projets\Magecart\gradien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0404" y="1315953"/>
            <a:ext cx="2857500"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6014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JUTAG_EINDMACROS_PRESERVEGUIDES" val="1"/>
</p:tagLst>
</file>

<file path=ppt/theme/theme1.xml><?xml version="1.0" encoding="utf-8"?>
<a:theme xmlns:a="http://schemas.openxmlformats.org/drawingml/2006/main" name="Presentation Worldline">
  <a:themeElements>
    <a:clrScheme name="Colors Worldline">
      <a:dk1>
        <a:srgbClr val="3C3C3C"/>
      </a:dk1>
      <a:lt1>
        <a:srgbClr val="FFFFFF"/>
      </a:lt1>
      <a:dk2>
        <a:srgbClr val="3C3C3C"/>
      </a:dk2>
      <a:lt2>
        <a:srgbClr val="FFFFFF"/>
      </a:lt2>
      <a:accent1>
        <a:srgbClr val="41B4D2"/>
      </a:accent1>
      <a:accent2>
        <a:srgbClr val="D74B8C"/>
      </a:accent2>
      <a:accent3>
        <a:srgbClr val="5F8CA0"/>
      </a:accent3>
      <a:accent4>
        <a:srgbClr val="46B8A6"/>
      </a:accent4>
      <a:accent5>
        <a:srgbClr val="3C3C3C"/>
      </a:accent5>
      <a:accent6>
        <a:srgbClr val="F5AF82"/>
      </a:accent6>
      <a:hlink>
        <a:srgbClr val="3C3C3C"/>
      </a:hlink>
      <a:folHlink>
        <a:srgbClr val="3C3C3C"/>
      </a:folHlink>
    </a:clrScheme>
    <a:fontScheme name="Fonts Wordline PP 2020">
      <a:majorFont>
        <a:latin typeface="Arial Black"/>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a:defPPr>
      </a:lstStyle>
    </a:txDef>
  </a:objectDefaults>
  <a:extraClrSchemeLst/>
  <a:custClrLst>
    <a:custClr name="1A aqua">
      <a:srgbClr val="41B4D2"/>
    </a:custClr>
    <a:custClr name="1B aqua light">
      <a:srgbClr val="8DD2E4"/>
    </a:custClr>
    <a:custClr name="2A blue gray">
      <a:srgbClr val="5F8CA0"/>
    </a:custClr>
    <a:custClr name="2B blue gray light">
      <a:srgbClr val="9FBAC6"/>
    </a:custClr>
    <a:custClr name="3A pink">
      <a:srgbClr val="D74B8C"/>
    </a:custClr>
    <a:custClr name="3B pink light">
      <a:srgbClr val="E793BA"/>
    </a:custClr>
    <a:custClr name="4A green">
      <a:srgbClr val="46B8A6"/>
    </a:custClr>
    <a:custClr name="4B green light">
      <a:srgbClr val="90D5CA"/>
    </a:custClr>
    <a:custClr name="5A salmon">
      <a:srgbClr val="F08791"/>
    </a:custClr>
    <a:custClr name="5B salmon light">
      <a:srgbClr val="F6B7BD"/>
    </a:custClr>
    <a:custClr name="6A gray">
      <a:srgbClr val="A1A1A1"/>
    </a:custClr>
    <a:custClr name="6B gray light">
      <a:srgbClr val="C7C7C7"/>
    </a:custClr>
    <a:custClr name="7A orange">
      <a:srgbClr val="F5AF82"/>
    </a:custClr>
    <a:custClr name="7B orange light">
      <a:srgbClr val="F9CFB4"/>
    </a:custClr>
  </a:custClrLst>
  <a:extLst>
    <a:ext uri="{05A4C25C-085E-4340-85A3-A5531E510DB2}">
      <thm15:themeFamily xmlns:thm15="http://schemas.microsoft.com/office/thememl/2012/main" xmlns="" name="Presentation Worldline.potx" id="{50F72A7C-C98C-43E3-94D7-B835A9CB98CA}" vid="{603A2AB9-3FE0-44E9-892E-04B093432DB7}"/>
    </a:ext>
  </a:extLst>
</a:theme>
</file>

<file path=ppt/theme/theme2.xml><?xml version="1.0" encoding="utf-8"?>
<a:theme xmlns:a="http://schemas.openxmlformats.org/drawingml/2006/main" name="Set 2, Agenda slides. Always use these slides to inform the audience/reader what to expect. You can use this slide as well as Executive Summaries slides">
  <a:themeElements>
    <a:clrScheme name="Colors Worldline">
      <a:dk1>
        <a:srgbClr val="3C3C3C"/>
      </a:dk1>
      <a:lt1>
        <a:srgbClr val="FFFFFF"/>
      </a:lt1>
      <a:dk2>
        <a:srgbClr val="3C3C3C"/>
      </a:dk2>
      <a:lt2>
        <a:srgbClr val="FFFFFF"/>
      </a:lt2>
      <a:accent1>
        <a:srgbClr val="41B4D2"/>
      </a:accent1>
      <a:accent2>
        <a:srgbClr val="D74B8C"/>
      </a:accent2>
      <a:accent3>
        <a:srgbClr val="5F8CA0"/>
      </a:accent3>
      <a:accent4>
        <a:srgbClr val="46B8A6"/>
      </a:accent4>
      <a:accent5>
        <a:srgbClr val="3C3C3C"/>
      </a:accent5>
      <a:accent6>
        <a:srgbClr val="F5AF82"/>
      </a:accent6>
      <a:hlink>
        <a:srgbClr val="3C3C3C"/>
      </a:hlink>
      <a:folHlink>
        <a:srgbClr val="3C3C3C"/>
      </a:folHlink>
    </a:clrScheme>
    <a:fontScheme name="Fonts Wordline PP 2020">
      <a:majorFont>
        <a:latin typeface="Arial Black"/>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a:defPPr>
      </a:lstStyle>
    </a:txDef>
  </a:objectDefaults>
  <a:extraClrSchemeLst/>
  <a:custClrLst>
    <a:custClr name="1A aqua">
      <a:srgbClr val="41B4D2"/>
    </a:custClr>
    <a:custClr name="1B aqua light">
      <a:srgbClr val="8DD2E4"/>
    </a:custClr>
    <a:custClr name="2A blue gray">
      <a:srgbClr val="5F8CA0"/>
    </a:custClr>
    <a:custClr name="2B blue gray light">
      <a:srgbClr val="9FBAC6"/>
    </a:custClr>
    <a:custClr name="3A pink">
      <a:srgbClr val="D74B8C"/>
    </a:custClr>
    <a:custClr name="3B pink light">
      <a:srgbClr val="E793BA"/>
    </a:custClr>
    <a:custClr name="4A green">
      <a:srgbClr val="46B8A6"/>
    </a:custClr>
    <a:custClr name="4B green light">
      <a:srgbClr val="90D5CA"/>
    </a:custClr>
    <a:custClr name="5A salmon">
      <a:srgbClr val="F08791"/>
    </a:custClr>
    <a:custClr name="5B salmon light">
      <a:srgbClr val="F6B7BD"/>
    </a:custClr>
    <a:custClr name="6A gray">
      <a:srgbClr val="A1A1A1"/>
    </a:custClr>
    <a:custClr name="6B gray light">
      <a:srgbClr val="C7C7C7"/>
    </a:custClr>
    <a:custClr name="7A orange">
      <a:srgbClr val="F5AF82"/>
    </a:custClr>
    <a:custClr name="7B orange light">
      <a:srgbClr val="F9CFB4"/>
    </a:custClr>
  </a:custClrLst>
  <a:extLst>
    <a:ext uri="{05A4C25C-085E-4340-85A3-A5531E510DB2}">
      <thm15:themeFamily xmlns:thm15="http://schemas.microsoft.com/office/thememl/2012/main" xmlns="" name="Presentation Worldline.potx" id="{50F72A7C-C98C-43E3-94D7-B835A9CB98CA}" vid="{B1C44E9D-0ACB-412F-ADD4-E09CDAFD615D}"/>
    </a:ext>
  </a:extLst>
</a:theme>
</file>

<file path=ppt/theme/theme3.xml><?xml version="1.0" encoding="utf-8"?>
<a:theme xmlns:a="http://schemas.openxmlformats.org/drawingml/2006/main" name="Set 3, Content slides. Always use these slides to inform the audience/reader what to expect. You can use this slide as well as Executive Summaries slides">
  <a:themeElements>
    <a:clrScheme name="Colors Worldline">
      <a:dk1>
        <a:srgbClr val="3C3C3C"/>
      </a:dk1>
      <a:lt1>
        <a:srgbClr val="FFFFFF"/>
      </a:lt1>
      <a:dk2>
        <a:srgbClr val="3C3C3C"/>
      </a:dk2>
      <a:lt2>
        <a:srgbClr val="FFFFFF"/>
      </a:lt2>
      <a:accent1>
        <a:srgbClr val="41B4D2"/>
      </a:accent1>
      <a:accent2>
        <a:srgbClr val="D74B8C"/>
      </a:accent2>
      <a:accent3>
        <a:srgbClr val="5F8CA0"/>
      </a:accent3>
      <a:accent4>
        <a:srgbClr val="46B8A6"/>
      </a:accent4>
      <a:accent5>
        <a:srgbClr val="3C3C3C"/>
      </a:accent5>
      <a:accent6>
        <a:srgbClr val="F5AF82"/>
      </a:accent6>
      <a:hlink>
        <a:srgbClr val="3C3C3C"/>
      </a:hlink>
      <a:folHlink>
        <a:srgbClr val="3C3C3C"/>
      </a:folHlink>
    </a:clrScheme>
    <a:fontScheme name="Fonts Wordline PP 2020">
      <a:majorFont>
        <a:latin typeface="Arial Black"/>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a:defPPr>
      </a:lstStyle>
    </a:txDef>
  </a:objectDefaults>
  <a:extraClrSchemeLst/>
  <a:custClrLst>
    <a:custClr name="1A aqua">
      <a:srgbClr val="41B4D2"/>
    </a:custClr>
    <a:custClr name="1B aqua light">
      <a:srgbClr val="8DD2E4"/>
    </a:custClr>
    <a:custClr name="2A blue gray">
      <a:srgbClr val="5F8CA0"/>
    </a:custClr>
    <a:custClr name="2B blue gray light">
      <a:srgbClr val="9FBAC6"/>
    </a:custClr>
    <a:custClr name="3A pink">
      <a:srgbClr val="D74B8C"/>
    </a:custClr>
    <a:custClr name="3B pink light">
      <a:srgbClr val="E793BA"/>
    </a:custClr>
    <a:custClr name="4A green">
      <a:srgbClr val="46B8A6"/>
    </a:custClr>
    <a:custClr name="4B green light">
      <a:srgbClr val="90D5CA"/>
    </a:custClr>
    <a:custClr name="5A salmon">
      <a:srgbClr val="F08791"/>
    </a:custClr>
    <a:custClr name="5B salmon light">
      <a:srgbClr val="F6B7BD"/>
    </a:custClr>
    <a:custClr name="6A gray">
      <a:srgbClr val="A1A1A1"/>
    </a:custClr>
    <a:custClr name="6B gray light">
      <a:srgbClr val="C7C7C7"/>
    </a:custClr>
    <a:custClr name="7A orange">
      <a:srgbClr val="F5AF82"/>
    </a:custClr>
    <a:custClr name="7B orange light">
      <a:srgbClr val="F9CFB4"/>
    </a:custClr>
  </a:custClrLst>
  <a:extLst>
    <a:ext uri="{05A4C25C-085E-4340-85A3-A5531E510DB2}">
      <thm15:themeFamily xmlns:thm15="http://schemas.microsoft.com/office/thememl/2012/main" xmlns="" name="Presentation Worldline.potx" id="{50F72A7C-C98C-43E3-94D7-B835A9CB98CA}" vid="{C217CEA7-9229-43D3-9158-E934B50443D8}"/>
    </a:ext>
  </a:extLst>
</a:theme>
</file>

<file path=ppt/theme/theme4.xml><?xml version="1.0" encoding="utf-8"?>
<a:theme xmlns:a="http://schemas.openxmlformats.org/drawingml/2006/main" name="Set 4 Chapter slides. Use these slides when starting a new subject/project/chapter etc.">
  <a:themeElements>
    <a:clrScheme name="Colors Worldline">
      <a:dk1>
        <a:srgbClr val="3C3C3C"/>
      </a:dk1>
      <a:lt1>
        <a:srgbClr val="FFFFFF"/>
      </a:lt1>
      <a:dk2>
        <a:srgbClr val="3C3C3C"/>
      </a:dk2>
      <a:lt2>
        <a:srgbClr val="FFFFFF"/>
      </a:lt2>
      <a:accent1>
        <a:srgbClr val="41B4D2"/>
      </a:accent1>
      <a:accent2>
        <a:srgbClr val="D74B8C"/>
      </a:accent2>
      <a:accent3>
        <a:srgbClr val="5F8CA0"/>
      </a:accent3>
      <a:accent4>
        <a:srgbClr val="46B8A6"/>
      </a:accent4>
      <a:accent5>
        <a:srgbClr val="3C3C3C"/>
      </a:accent5>
      <a:accent6>
        <a:srgbClr val="F5AF82"/>
      </a:accent6>
      <a:hlink>
        <a:srgbClr val="3C3C3C"/>
      </a:hlink>
      <a:folHlink>
        <a:srgbClr val="3C3C3C"/>
      </a:folHlink>
    </a:clrScheme>
    <a:fontScheme name="Fonts Wordline PP 2020">
      <a:majorFont>
        <a:latin typeface="Arial Black"/>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a:defPPr>
      </a:lstStyle>
    </a:txDef>
  </a:objectDefaults>
  <a:extraClrSchemeLst/>
  <a:custClrLst>
    <a:custClr name="1A aqua">
      <a:srgbClr val="41B4D2"/>
    </a:custClr>
    <a:custClr name="1B aqua light">
      <a:srgbClr val="8DD2E4"/>
    </a:custClr>
    <a:custClr name="2A blue gray">
      <a:srgbClr val="5F8CA0"/>
    </a:custClr>
    <a:custClr name="2B blue gray light">
      <a:srgbClr val="9FBAC6"/>
    </a:custClr>
    <a:custClr name="3A pink">
      <a:srgbClr val="D74B8C"/>
    </a:custClr>
    <a:custClr name="3B pink light">
      <a:srgbClr val="E793BA"/>
    </a:custClr>
    <a:custClr name="4A green">
      <a:srgbClr val="46B8A6"/>
    </a:custClr>
    <a:custClr name="4B green light">
      <a:srgbClr val="90D5CA"/>
    </a:custClr>
    <a:custClr name="5A salmon">
      <a:srgbClr val="F08791"/>
    </a:custClr>
    <a:custClr name="5B salmon light">
      <a:srgbClr val="F6B7BD"/>
    </a:custClr>
    <a:custClr name="6A gray">
      <a:srgbClr val="A1A1A1"/>
    </a:custClr>
    <a:custClr name="6B gray light">
      <a:srgbClr val="C7C7C7"/>
    </a:custClr>
    <a:custClr name="7A orange">
      <a:srgbClr val="F5AF82"/>
    </a:custClr>
    <a:custClr name="7B orange light">
      <a:srgbClr val="F9CFB4"/>
    </a:custClr>
  </a:custClrLst>
  <a:extLst>
    <a:ext uri="{05A4C25C-085E-4340-85A3-A5531E510DB2}">
      <thm15:themeFamily xmlns:thm15="http://schemas.microsoft.com/office/thememl/2012/main" xmlns="" name="Presentation Worldline.potx" id="{50F72A7C-C98C-43E3-94D7-B835A9CB98CA}" vid="{4A19920C-3FDB-44E5-B643-8B30A8D9783F}"/>
    </a:ext>
  </a:extLst>
</a:theme>
</file>

<file path=ppt/theme/theme5.xml><?xml version="1.0" encoding="utf-8"?>
<a:theme xmlns:a="http://schemas.openxmlformats.org/drawingml/2006/main" name="Set 5 Closing slides. Always end the presentation with a closing slide, to thank the audience/reader. You can choose to show contact information.">
  <a:themeElements>
    <a:clrScheme name="Colors Worldline">
      <a:dk1>
        <a:srgbClr val="3C3C3C"/>
      </a:dk1>
      <a:lt1>
        <a:srgbClr val="FFFFFF"/>
      </a:lt1>
      <a:dk2>
        <a:srgbClr val="3C3C3C"/>
      </a:dk2>
      <a:lt2>
        <a:srgbClr val="FFFFFF"/>
      </a:lt2>
      <a:accent1>
        <a:srgbClr val="41B4D2"/>
      </a:accent1>
      <a:accent2>
        <a:srgbClr val="D74B8C"/>
      </a:accent2>
      <a:accent3>
        <a:srgbClr val="5F8CA0"/>
      </a:accent3>
      <a:accent4>
        <a:srgbClr val="46B8A6"/>
      </a:accent4>
      <a:accent5>
        <a:srgbClr val="3C3C3C"/>
      </a:accent5>
      <a:accent6>
        <a:srgbClr val="F5AF82"/>
      </a:accent6>
      <a:hlink>
        <a:srgbClr val="3C3C3C"/>
      </a:hlink>
      <a:folHlink>
        <a:srgbClr val="3C3C3C"/>
      </a:folHlink>
    </a:clrScheme>
    <a:fontScheme name="Fonts Wordline PP 2020">
      <a:majorFont>
        <a:latin typeface="Arial Black"/>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a:defPPr>
      </a:lstStyle>
    </a:txDef>
  </a:objectDefaults>
  <a:extraClrSchemeLst/>
  <a:custClrLst>
    <a:custClr name="1A aqua">
      <a:srgbClr val="41B4D2"/>
    </a:custClr>
    <a:custClr name="1B aqua light">
      <a:srgbClr val="8DD2E4"/>
    </a:custClr>
    <a:custClr name="2A blue gray">
      <a:srgbClr val="5F8CA0"/>
    </a:custClr>
    <a:custClr name="2B blue gray light">
      <a:srgbClr val="9FBAC6"/>
    </a:custClr>
    <a:custClr name="3A pink">
      <a:srgbClr val="D74B8C"/>
    </a:custClr>
    <a:custClr name="3B pink light">
      <a:srgbClr val="E793BA"/>
    </a:custClr>
    <a:custClr name="4A green">
      <a:srgbClr val="46B8A6"/>
    </a:custClr>
    <a:custClr name="4B green light">
      <a:srgbClr val="90D5CA"/>
    </a:custClr>
    <a:custClr name="5A salmon">
      <a:srgbClr val="F08791"/>
    </a:custClr>
    <a:custClr name="5B salmon light">
      <a:srgbClr val="F6B7BD"/>
    </a:custClr>
    <a:custClr name="6A gray">
      <a:srgbClr val="A1A1A1"/>
    </a:custClr>
    <a:custClr name="6B gray light">
      <a:srgbClr val="C7C7C7"/>
    </a:custClr>
    <a:custClr name="7A orange">
      <a:srgbClr val="F5AF82"/>
    </a:custClr>
    <a:custClr name="7B orange light">
      <a:srgbClr val="F9CFB4"/>
    </a:custClr>
  </a:custClrLst>
  <a:extLst>
    <a:ext uri="{05A4C25C-085E-4340-85A3-A5531E510DB2}">
      <thm15:themeFamily xmlns:thm15="http://schemas.microsoft.com/office/thememl/2012/main" xmlns="" name="Presentation Worldline.potx" id="{50F72A7C-C98C-43E3-94D7-B835A9CB98CA}" vid="{2EF79763-23F4-404D-B9D1-7C6CE489C31F}"/>
    </a:ext>
  </a:extLst>
</a:theme>
</file>

<file path=ppt/theme/theme6.xml><?xml version="1.0" encoding="utf-8"?>
<a:theme xmlns:a="http://schemas.openxmlformats.org/drawingml/2006/main" name="Office-thema">
  <a:themeElements>
    <a:clrScheme name="Notes colors">
      <a:dk1>
        <a:srgbClr val="3C3C3C"/>
      </a:dk1>
      <a:lt1>
        <a:srgbClr val="FFFFFF"/>
      </a:lt1>
      <a:dk2>
        <a:srgbClr val="3C3C3C"/>
      </a:dk2>
      <a:lt2>
        <a:srgbClr val="FFFFFF"/>
      </a:lt2>
      <a:accent1>
        <a:srgbClr val="41B4D2"/>
      </a:accent1>
      <a:accent2>
        <a:srgbClr val="D74B8C"/>
      </a:accent2>
      <a:accent3>
        <a:srgbClr val="5F8CA0"/>
      </a:accent3>
      <a:accent4>
        <a:srgbClr val="46B8A6"/>
      </a:accent4>
      <a:accent5>
        <a:srgbClr val="3C3C3C"/>
      </a:accent5>
      <a:accent6>
        <a:srgbClr val="F5AF82"/>
      </a:accent6>
      <a:hlink>
        <a:srgbClr val="3C3C3C"/>
      </a:hlink>
      <a:folHlink>
        <a:srgbClr val="3C3C3C"/>
      </a:folHlink>
    </a:clrScheme>
    <a:fontScheme name="Notes fonts">
      <a:majorFont>
        <a:latin typeface="Arial Black"/>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thema">
  <a:themeElements>
    <a:clrScheme name="Handout colors">
      <a:dk1>
        <a:srgbClr val="3C3C3C"/>
      </a:dk1>
      <a:lt1>
        <a:srgbClr val="FFFFFF"/>
      </a:lt1>
      <a:dk2>
        <a:srgbClr val="3C3C3C"/>
      </a:dk2>
      <a:lt2>
        <a:srgbClr val="FFFFFF"/>
      </a:lt2>
      <a:accent1>
        <a:srgbClr val="41B4D2"/>
      </a:accent1>
      <a:accent2>
        <a:srgbClr val="D74B8C"/>
      </a:accent2>
      <a:accent3>
        <a:srgbClr val="5F8CA0"/>
      </a:accent3>
      <a:accent4>
        <a:srgbClr val="46B8A6"/>
      </a:accent4>
      <a:accent5>
        <a:srgbClr val="3C3C3C"/>
      </a:accent5>
      <a:accent6>
        <a:srgbClr val="F5AF82"/>
      </a:accent6>
      <a:hlink>
        <a:srgbClr val="3C3C3C"/>
      </a:hlink>
      <a:folHlink>
        <a:srgbClr val="3C3C3C"/>
      </a:folHlink>
    </a:clrScheme>
    <a:fontScheme name="Handout fonts">
      <a:majorFont>
        <a:latin typeface="Arial Black"/>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00.xml.rels><?xml version="1.0" encoding="UTF-8" standalone="yes"?>
<Relationships xmlns="http://schemas.openxmlformats.org/package/2006/relationships"><Relationship Id="rId1" Type="http://schemas.openxmlformats.org/officeDocument/2006/relationships/customXmlProps" Target="itemProps100.xml"/></Relationships>
</file>

<file path=customXml/_rels/item101.xml.rels><?xml version="1.0" encoding="UTF-8" standalone="yes"?>
<Relationships xmlns="http://schemas.openxmlformats.org/package/2006/relationships"><Relationship Id="rId1" Type="http://schemas.openxmlformats.org/officeDocument/2006/relationships/customXmlProps" Target="itemProps101.xml"/></Relationships>
</file>

<file path=customXml/_rels/item102.xml.rels><?xml version="1.0" encoding="UTF-8" standalone="yes"?>
<Relationships xmlns="http://schemas.openxmlformats.org/package/2006/relationships"><Relationship Id="rId1" Type="http://schemas.openxmlformats.org/officeDocument/2006/relationships/customXmlProps" Target="itemProps102.xml"/></Relationships>
</file>

<file path=customXml/_rels/item103.xml.rels><?xml version="1.0" encoding="UTF-8" standalone="yes"?>
<Relationships xmlns="http://schemas.openxmlformats.org/package/2006/relationships"><Relationship Id="rId1" Type="http://schemas.openxmlformats.org/officeDocument/2006/relationships/customXmlProps" Target="itemProps103.xml"/></Relationships>
</file>

<file path=customXml/_rels/item104.xml.rels><?xml version="1.0" encoding="UTF-8" standalone="yes"?>
<Relationships xmlns="http://schemas.openxmlformats.org/package/2006/relationships"><Relationship Id="rId1" Type="http://schemas.openxmlformats.org/officeDocument/2006/relationships/customXmlProps" Target="itemProps104.xml"/></Relationships>
</file>

<file path=customXml/_rels/item105.xml.rels><?xml version="1.0" encoding="UTF-8" standalone="yes"?>
<Relationships xmlns="http://schemas.openxmlformats.org/package/2006/relationships"><Relationship Id="rId1" Type="http://schemas.openxmlformats.org/officeDocument/2006/relationships/customXmlProps" Target="itemProps105.xml"/></Relationships>
</file>

<file path=customXml/_rels/item106.xml.rels><?xml version="1.0" encoding="UTF-8" standalone="yes"?>
<Relationships xmlns="http://schemas.openxmlformats.org/package/2006/relationships"><Relationship Id="rId1" Type="http://schemas.openxmlformats.org/officeDocument/2006/relationships/customXmlProps" Target="itemProps106.xml"/></Relationships>
</file>

<file path=customXml/_rels/item107.xml.rels><?xml version="1.0" encoding="UTF-8" standalone="yes"?>
<Relationships xmlns="http://schemas.openxmlformats.org/package/2006/relationships"><Relationship Id="rId1" Type="http://schemas.openxmlformats.org/officeDocument/2006/relationships/customXmlProps" Target="itemProps107.xml"/></Relationships>
</file>

<file path=customXml/_rels/item108.xml.rels><?xml version="1.0" encoding="UTF-8" standalone="yes"?>
<Relationships xmlns="http://schemas.openxmlformats.org/package/2006/relationships"><Relationship Id="rId1" Type="http://schemas.openxmlformats.org/officeDocument/2006/relationships/customXmlProps" Target="itemProps108.xml"/></Relationships>
</file>

<file path=customXml/_rels/item109.xml.rels><?xml version="1.0" encoding="UTF-8" standalone="yes"?>
<Relationships xmlns="http://schemas.openxmlformats.org/package/2006/relationships"><Relationship Id="rId1" Type="http://schemas.openxmlformats.org/officeDocument/2006/relationships/customXmlProps" Target="itemProps109.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10.xml.rels><?xml version="1.0" encoding="UTF-8" standalone="yes"?>
<Relationships xmlns="http://schemas.openxmlformats.org/package/2006/relationships"><Relationship Id="rId1" Type="http://schemas.openxmlformats.org/officeDocument/2006/relationships/customXmlProps" Target="itemProps110.xml"/></Relationships>
</file>

<file path=customXml/_rels/item111.xml.rels><?xml version="1.0" encoding="UTF-8" standalone="yes"?>
<Relationships xmlns="http://schemas.openxmlformats.org/package/2006/relationships"><Relationship Id="rId1" Type="http://schemas.openxmlformats.org/officeDocument/2006/relationships/customXmlProps" Target="itemProps111.xml"/></Relationships>
</file>

<file path=customXml/_rels/item112.xml.rels><?xml version="1.0" encoding="UTF-8" standalone="yes"?>
<Relationships xmlns="http://schemas.openxmlformats.org/package/2006/relationships"><Relationship Id="rId1" Type="http://schemas.openxmlformats.org/officeDocument/2006/relationships/customXmlProps" Target="itemProps112.xml"/></Relationships>
</file>

<file path=customXml/_rels/item113.xml.rels><?xml version="1.0" encoding="UTF-8" standalone="yes"?>
<Relationships xmlns="http://schemas.openxmlformats.org/package/2006/relationships"><Relationship Id="rId1" Type="http://schemas.openxmlformats.org/officeDocument/2006/relationships/customXmlProps" Target="itemProps113.xml"/></Relationships>
</file>

<file path=customXml/_rels/item114.xml.rels><?xml version="1.0" encoding="UTF-8" standalone="yes"?>
<Relationships xmlns="http://schemas.openxmlformats.org/package/2006/relationships"><Relationship Id="rId1" Type="http://schemas.openxmlformats.org/officeDocument/2006/relationships/customXmlProps" Target="itemProps114.xml"/></Relationships>
</file>

<file path=customXml/_rels/item115.xml.rels><?xml version="1.0" encoding="UTF-8" standalone="yes"?>
<Relationships xmlns="http://schemas.openxmlformats.org/package/2006/relationships"><Relationship Id="rId1" Type="http://schemas.openxmlformats.org/officeDocument/2006/relationships/customXmlProps" Target="itemProps115.xml"/></Relationships>
</file>

<file path=customXml/_rels/item116.xml.rels><?xml version="1.0" encoding="UTF-8" standalone="yes"?>
<Relationships xmlns="http://schemas.openxmlformats.org/package/2006/relationships"><Relationship Id="rId1" Type="http://schemas.openxmlformats.org/officeDocument/2006/relationships/customXmlProps" Target="itemProps116.xml"/></Relationships>
</file>

<file path=customXml/_rels/item117.xml.rels><?xml version="1.0" encoding="UTF-8" standalone="yes"?>
<Relationships xmlns="http://schemas.openxmlformats.org/package/2006/relationships"><Relationship Id="rId1" Type="http://schemas.openxmlformats.org/officeDocument/2006/relationships/customXmlProps" Target="itemProps117.xml"/></Relationships>
</file>

<file path=customXml/_rels/item118.xml.rels><?xml version="1.0" encoding="UTF-8" standalone="yes"?>
<Relationships xmlns="http://schemas.openxmlformats.org/package/2006/relationships"><Relationship Id="rId1" Type="http://schemas.openxmlformats.org/officeDocument/2006/relationships/customXmlProps" Target="itemProps118.xml"/></Relationships>
</file>

<file path=customXml/_rels/item119.xml.rels><?xml version="1.0" encoding="UTF-8" standalone="yes"?>
<Relationships xmlns="http://schemas.openxmlformats.org/package/2006/relationships"><Relationship Id="rId1" Type="http://schemas.openxmlformats.org/officeDocument/2006/relationships/customXmlProps" Target="itemProps119.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20.xml.rels><?xml version="1.0" encoding="UTF-8" standalone="yes"?>
<Relationships xmlns="http://schemas.openxmlformats.org/package/2006/relationships"><Relationship Id="rId1" Type="http://schemas.openxmlformats.org/officeDocument/2006/relationships/customXmlProps" Target="itemProps120.xml"/></Relationships>
</file>

<file path=customXml/_rels/item121.xml.rels><?xml version="1.0" encoding="UTF-8" standalone="yes"?>
<Relationships xmlns="http://schemas.openxmlformats.org/package/2006/relationships"><Relationship Id="rId1" Type="http://schemas.openxmlformats.org/officeDocument/2006/relationships/customXmlProps" Target="itemProps121.xml"/></Relationships>
</file>

<file path=customXml/_rels/item122.xml.rels><?xml version="1.0" encoding="UTF-8" standalone="yes"?>
<Relationships xmlns="http://schemas.openxmlformats.org/package/2006/relationships"><Relationship Id="rId1" Type="http://schemas.openxmlformats.org/officeDocument/2006/relationships/customXmlProps" Target="itemProps122.xml"/></Relationships>
</file>

<file path=customXml/_rels/item123.xml.rels><?xml version="1.0" encoding="UTF-8" standalone="yes"?>
<Relationships xmlns="http://schemas.openxmlformats.org/package/2006/relationships"><Relationship Id="rId1" Type="http://schemas.openxmlformats.org/officeDocument/2006/relationships/customXmlProps" Target="itemProps123.xml"/></Relationships>
</file>

<file path=customXml/_rels/item124.xml.rels><?xml version="1.0" encoding="UTF-8" standalone="yes"?>
<Relationships xmlns="http://schemas.openxmlformats.org/package/2006/relationships"><Relationship Id="rId1" Type="http://schemas.openxmlformats.org/officeDocument/2006/relationships/customXmlProps" Target="itemProps124.xml"/></Relationships>
</file>

<file path=customXml/_rels/item125.xml.rels><?xml version="1.0" encoding="UTF-8" standalone="yes"?>
<Relationships xmlns="http://schemas.openxmlformats.org/package/2006/relationships"><Relationship Id="rId1" Type="http://schemas.openxmlformats.org/officeDocument/2006/relationships/customXmlProps" Target="itemProps125.xml"/></Relationships>
</file>

<file path=customXml/_rels/item126.xml.rels><?xml version="1.0" encoding="UTF-8" standalone="yes"?>
<Relationships xmlns="http://schemas.openxmlformats.org/package/2006/relationships"><Relationship Id="rId1" Type="http://schemas.openxmlformats.org/officeDocument/2006/relationships/customXmlProps" Target="itemProps126.xml"/></Relationships>
</file>

<file path=customXml/_rels/item127.xml.rels><?xml version="1.0" encoding="UTF-8" standalone="yes"?>
<Relationships xmlns="http://schemas.openxmlformats.org/package/2006/relationships"><Relationship Id="rId1" Type="http://schemas.openxmlformats.org/officeDocument/2006/relationships/customXmlProps" Target="itemProps127.xml"/></Relationships>
</file>

<file path=customXml/_rels/item128.xml.rels><?xml version="1.0" encoding="UTF-8" standalone="yes"?>
<Relationships xmlns="http://schemas.openxmlformats.org/package/2006/relationships"><Relationship Id="rId1" Type="http://schemas.openxmlformats.org/officeDocument/2006/relationships/customXmlProps" Target="itemProps128.xml"/></Relationships>
</file>

<file path=customXml/_rels/item129.xml.rels><?xml version="1.0" encoding="UTF-8" standalone="yes"?>
<Relationships xmlns="http://schemas.openxmlformats.org/package/2006/relationships"><Relationship Id="rId1" Type="http://schemas.openxmlformats.org/officeDocument/2006/relationships/customXmlProps" Target="itemProps129.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30.xml.rels><?xml version="1.0" encoding="UTF-8" standalone="yes"?>
<Relationships xmlns="http://schemas.openxmlformats.org/package/2006/relationships"><Relationship Id="rId1" Type="http://schemas.openxmlformats.org/officeDocument/2006/relationships/customXmlProps" Target="itemProps130.xml"/></Relationships>
</file>

<file path=customXml/_rels/item131.xml.rels><?xml version="1.0" encoding="UTF-8" standalone="yes"?>
<Relationships xmlns="http://schemas.openxmlformats.org/package/2006/relationships"><Relationship Id="rId1" Type="http://schemas.openxmlformats.org/officeDocument/2006/relationships/customXmlProps" Target="itemProps131.xml"/></Relationships>
</file>

<file path=customXml/_rels/item132.xml.rels><?xml version="1.0" encoding="UTF-8" standalone="yes"?>
<Relationships xmlns="http://schemas.openxmlformats.org/package/2006/relationships"><Relationship Id="rId1" Type="http://schemas.openxmlformats.org/officeDocument/2006/relationships/customXmlProps" Target="itemProps132.xml"/></Relationships>
</file>

<file path=customXml/_rels/item133.xml.rels><?xml version="1.0" encoding="UTF-8" standalone="yes"?>
<Relationships xmlns="http://schemas.openxmlformats.org/package/2006/relationships"><Relationship Id="rId1" Type="http://schemas.openxmlformats.org/officeDocument/2006/relationships/customXmlProps" Target="itemProps133.xml"/></Relationships>
</file>

<file path=customXml/_rels/item134.xml.rels><?xml version="1.0" encoding="UTF-8" standalone="yes"?>
<Relationships xmlns="http://schemas.openxmlformats.org/package/2006/relationships"><Relationship Id="rId1" Type="http://schemas.openxmlformats.org/officeDocument/2006/relationships/customXmlProps" Target="itemProps134.xml"/></Relationships>
</file>

<file path=customXml/_rels/item135.xml.rels><?xml version="1.0" encoding="UTF-8" standalone="yes"?>
<Relationships xmlns="http://schemas.openxmlformats.org/package/2006/relationships"><Relationship Id="rId1" Type="http://schemas.openxmlformats.org/officeDocument/2006/relationships/customXmlProps" Target="itemProps135.xml"/></Relationships>
</file>

<file path=customXml/_rels/item136.xml.rels><?xml version="1.0" encoding="UTF-8" standalone="yes"?>
<Relationships xmlns="http://schemas.openxmlformats.org/package/2006/relationships"><Relationship Id="rId1" Type="http://schemas.openxmlformats.org/officeDocument/2006/relationships/customXmlProps" Target="itemProps136.xml"/></Relationships>
</file>

<file path=customXml/_rels/item137.xml.rels><?xml version="1.0" encoding="UTF-8" standalone="yes"?>
<Relationships xmlns="http://schemas.openxmlformats.org/package/2006/relationships"><Relationship Id="rId1" Type="http://schemas.openxmlformats.org/officeDocument/2006/relationships/customXmlProps" Target="itemProps137.xml"/></Relationships>
</file>

<file path=customXml/_rels/item138.xml.rels><?xml version="1.0" encoding="UTF-8" standalone="yes"?>
<Relationships xmlns="http://schemas.openxmlformats.org/package/2006/relationships"><Relationship Id="rId1" Type="http://schemas.openxmlformats.org/officeDocument/2006/relationships/customXmlProps" Target="itemProps138.xml"/></Relationships>
</file>

<file path=customXml/_rels/item139.xml.rels><?xml version="1.0" encoding="UTF-8" standalone="yes"?>
<Relationships xmlns="http://schemas.openxmlformats.org/package/2006/relationships"><Relationship Id="rId1" Type="http://schemas.openxmlformats.org/officeDocument/2006/relationships/customXmlProps" Target="itemProps139.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40.xml.rels><?xml version="1.0" encoding="UTF-8" standalone="yes"?>
<Relationships xmlns="http://schemas.openxmlformats.org/package/2006/relationships"><Relationship Id="rId1" Type="http://schemas.openxmlformats.org/officeDocument/2006/relationships/customXmlProps" Target="itemProps140.xml"/></Relationships>
</file>

<file path=customXml/_rels/item141.xml.rels><?xml version="1.0" encoding="UTF-8" standalone="yes"?>
<Relationships xmlns="http://schemas.openxmlformats.org/package/2006/relationships"><Relationship Id="rId1" Type="http://schemas.openxmlformats.org/officeDocument/2006/relationships/customXmlProps" Target="itemProps141.xml"/></Relationships>
</file>

<file path=customXml/_rels/item142.xml.rels><?xml version="1.0" encoding="UTF-8" standalone="yes"?>
<Relationships xmlns="http://schemas.openxmlformats.org/package/2006/relationships"><Relationship Id="rId1" Type="http://schemas.openxmlformats.org/officeDocument/2006/relationships/customXmlProps" Target="itemProps142.xml"/></Relationships>
</file>

<file path=customXml/_rels/item143.xml.rels><?xml version="1.0" encoding="UTF-8" standalone="yes"?>
<Relationships xmlns="http://schemas.openxmlformats.org/package/2006/relationships"><Relationship Id="rId1" Type="http://schemas.openxmlformats.org/officeDocument/2006/relationships/customXmlProps" Target="itemProps143.xml"/></Relationships>
</file>

<file path=customXml/_rels/item144.xml.rels><?xml version="1.0" encoding="UTF-8" standalone="yes"?>
<Relationships xmlns="http://schemas.openxmlformats.org/package/2006/relationships"><Relationship Id="rId1" Type="http://schemas.openxmlformats.org/officeDocument/2006/relationships/customXmlProps" Target="itemProps144.xml"/></Relationships>
</file>

<file path=customXml/_rels/item145.xml.rels><?xml version="1.0" encoding="UTF-8" standalone="yes"?>
<Relationships xmlns="http://schemas.openxmlformats.org/package/2006/relationships"><Relationship Id="rId1" Type="http://schemas.openxmlformats.org/officeDocument/2006/relationships/customXmlProps" Target="itemProps145.xml"/></Relationships>
</file>

<file path=customXml/_rels/item146.xml.rels><?xml version="1.0" encoding="UTF-8" standalone="yes"?>
<Relationships xmlns="http://schemas.openxmlformats.org/package/2006/relationships"><Relationship Id="rId1" Type="http://schemas.openxmlformats.org/officeDocument/2006/relationships/customXmlProps" Target="itemProps146.xml"/></Relationships>
</file>

<file path=customXml/_rels/item147.xml.rels><?xml version="1.0" encoding="UTF-8" standalone="yes"?>
<Relationships xmlns="http://schemas.openxmlformats.org/package/2006/relationships"><Relationship Id="rId1" Type="http://schemas.openxmlformats.org/officeDocument/2006/relationships/customXmlProps" Target="itemProps147.xml"/></Relationships>
</file>

<file path=customXml/_rels/item148.xml.rels><?xml version="1.0" encoding="UTF-8" standalone="yes"?>
<Relationships xmlns="http://schemas.openxmlformats.org/package/2006/relationships"><Relationship Id="rId1" Type="http://schemas.openxmlformats.org/officeDocument/2006/relationships/customXmlProps" Target="itemProps148.xml"/></Relationships>
</file>

<file path=customXml/_rels/item149.xml.rels><?xml version="1.0" encoding="UTF-8" standalone="yes"?>
<Relationships xmlns="http://schemas.openxmlformats.org/package/2006/relationships"><Relationship Id="rId1" Type="http://schemas.openxmlformats.org/officeDocument/2006/relationships/customXmlProps" Target="itemProps149.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50.xml.rels><?xml version="1.0" encoding="UTF-8" standalone="yes"?>
<Relationships xmlns="http://schemas.openxmlformats.org/package/2006/relationships"><Relationship Id="rId1" Type="http://schemas.openxmlformats.org/officeDocument/2006/relationships/customXmlProps" Target="itemProps150.xml"/></Relationships>
</file>

<file path=customXml/_rels/item151.xml.rels><?xml version="1.0" encoding="UTF-8" standalone="yes"?>
<Relationships xmlns="http://schemas.openxmlformats.org/package/2006/relationships"><Relationship Id="rId1" Type="http://schemas.openxmlformats.org/officeDocument/2006/relationships/customXmlProps" Target="itemProps151.xml"/></Relationships>
</file>

<file path=customXml/_rels/item152.xml.rels><?xml version="1.0" encoding="UTF-8" standalone="yes"?>
<Relationships xmlns="http://schemas.openxmlformats.org/package/2006/relationships"><Relationship Id="rId1" Type="http://schemas.openxmlformats.org/officeDocument/2006/relationships/customXmlProps" Target="itemProps152.xml"/></Relationships>
</file>

<file path=customXml/_rels/item153.xml.rels><?xml version="1.0" encoding="UTF-8" standalone="yes"?>
<Relationships xmlns="http://schemas.openxmlformats.org/package/2006/relationships"><Relationship Id="rId1" Type="http://schemas.openxmlformats.org/officeDocument/2006/relationships/customXmlProps" Target="itemProps153.xml"/></Relationships>
</file>

<file path=customXml/_rels/item154.xml.rels><?xml version="1.0" encoding="UTF-8" standalone="yes"?>
<Relationships xmlns="http://schemas.openxmlformats.org/package/2006/relationships"><Relationship Id="rId1" Type="http://schemas.openxmlformats.org/officeDocument/2006/relationships/customXmlProps" Target="itemProps154.xml"/></Relationships>
</file>

<file path=customXml/_rels/item155.xml.rels><?xml version="1.0" encoding="UTF-8" standalone="yes"?>
<Relationships xmlns="http://schemas.openxmlformats.org/package/2006/relationships"><Relationship Id="rId1" Type="http://schemas.openxmlformats.org/officeDocument/2006/relationships/customXmlProps" Target="itemProps155.xml"/></Relationships>
</file>

<file path=customXml/_rels/item156.xml.rels><?xml version="1.0" encoding="UTF-8" standalone="yes"?>
<Relationships xmlns="http://schemas.openxmlformats.org/package/2006/relationships"><Relationship Id="rId1" Type="http://schemas.openxmlformats.org/officeDocument/2006/relationships/customXmlProps" Target="itemProps156.xml"/></Relationships>
</file>

<file path=customXml/_rels/item157.xml.rels><?xml version="1.0" encoding="UTF-8" standalone="yes"?>
<Relationships xmlns="http://schemas.openxmlformats.org/package/2006/relationships"><Relationship Id="rId1" Type="http://schemas.openxmlformats.org/officeDocument/2006/relationships/customXmlProps" Target="itemProps157.xml"/></Relationships>
</file>

<file path=customXml/_rels/item158.xml.rels><?xml version="1.0" encoding="UTF-8" standalone="yes"?>
<Relationships xmlns="http://schemas.openxmlformats.org/package/2006/relationships"><Relationship Id="rId1" Type="http://schemas.openxmlformats.org/officeDocument/2006/relationships/customXmlProps" Target="itemProps158.xml"/></Relationships>
</file>

<file path=customXml/_rels/item159.xml.rels><?xml version="1.0" encoding="UTF-8" standalone="yes"?>
<Relationships xmlns="http://schemas.openxmlformats.org/package/2006/relationships"><Relationship Id="rId1" Type="http://schemas.openxmlformats.org/officeDocument/2006/relationships/customXmlProps" Target="itemProps159.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60.xml.rels><?xml version="1.0" encoding="UTF-8" standalone="yes"?>
<Relationships xmlns="http://schemas.openxmlformats.org/package/2006/relationships"><Relationship Id="rId1" Type="http://schemas.openxmlformats.org/officeDocument/2006/relationships/customXmlProps" Target="itemProps160.xml"/></Relationships>
</file>

<file path=customXml/_rels/item161.xml.rels><?xml version="1.0" encoding="UTF-8" standalone="yes"?>
<Relationships xmlns="http://schemas.openxmlformats.org/package/2006/relationships"><Relationship Id="rId1" Type="http://schemas.openxmlformats.org/officeDocument/2006/relationships/customXmlProps" Target="itemProps161.xml"/></Relationships>
</file>

<file path=customXml/_rels/item162.xml.rels><?xml version="1.0" encoding="UTF-8" standalone="yes"?>
<Relationships xmlns="http://schemas.openxmlformats.org/package/2006/relationships"><Relationship Id="rId1" Type="http://schemas.openxmlformats.org/officeDocument/2006/relationships/customXmlProps" Target="itemProps162.xml"/></Relationships>
</file>

<file path=customXml/_rels/item163.xml.rels><?xml version="1.0" encoding="UTF-8" standalone="yes"?>
<Relationships xmlns="http://schemas.openxmlformats.org/package/2006/relationships"><Relationship Id="rId1" Type="http://schemas.openxmlformats.org/officeDocument/2006/relationships/customXmlProps" Target="itemProps163.xml"/></Relationships>
</file>

<file path=customXml/_rels/item164.xml.rels><?xml version="1.0" encoding="UTF-8" standalone="yes"?>
<Relationships xmlns="http://schemas.openxmlformats.org/package/2006/relationships"><Relationship Id="rId1" Type="http://schemas.openxmlformats.org/officeDocument/2006/relationships/customXmlProps" Target="itemProps164.xml"/></Relationships>
</file>

<file path=customXml/_rels/item165.xml.rels><?xml version="1.0" encoding="UTF-8" standalone="yes"?>
<Relationships xmlns="http://schemas.openxmlformats.org/package/2006/relationships"><Relationship Id="rId1" Type="http://schemas.openxmlformats.org/officeDocument/2006/relationships/customXmlProps" Target="itemProps165.xml"/></Relationships>
</file>

<file path=customXml/_rels/item166.xml.rels><?xml version="1.0" encoding="UTF-8" standalone="yes"?>
<Relationships xmlns="http://schemas.openxmlformats.org/package/2006/relationships"><Relationship Id="rId1" Type="http://schemas.openxmlformats.org/officeDocument/2006/relationships/customXmlProps" Target="itemProps166.xml"/></Relationships>
</file>

<file path=customXml/_rels/item167.xml.rels><?xml version="1.0" encoding="UTF-8" standalone="yes"?>
<Relationships xmlns="http://schemas.openxmlformats.org/package/2006/relationships"><Relationship Id="rId1" Type="http://schemas.openxmlformats.org/officeDocument/2006/relationships/customXmlProps" Target="itemProps167.xml"/></Relationships>
</file>

<file path=customXml/_rels/item168.xml.rels><?xml version="1.0" encoding="UTF-8" standalone="yes"?>
<Relationships xmlns="http://schemas.openxmlformats.org/package/2006/relationships"><Relationship Id="rId1" Type="http://schemas.openxmlformats.org/officeDocument/2006/relationships/customXmlProps" Target="itemProps168.xml"/></Relationships>
</file>

<file path=customXml/_rels/item169.xml.rels><?xml version="1.0" encoding="UTF-8" standalone="yes"?>
<Relationships xmlns="http://schemas.openxmlformats.org/package/2006/relationships"><Relationship Id="rId1" Type="http://schemas.openxmlformats.org/officeDocument/2006/relationships/customXmlProps" Target="itemProps169.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70.xml.rels><?xml version="1.0" encoding="UTF-8" standalone="yes"?>
<Relationships xmlns="http://schemas.openxmlformats.org/package/2006/relationships"><Relationship Id="rId1" Type="http://schemas.openxmlformats.org/officeDocument/2006/relationships/customXmlProps" Target="itemProps170.xml"/></Relationships>
</file>

<file path=customXml/_rels/item171.xml.rels><?xml version="1.0" encoding="UTF-8" standalone="yes"?>
<Relationships xmlns="http://schemas.openxmlformats.org/package/2006/relationships"><Relationship Id="rId1" Type="http://schemas.openxmlformats.org/officeDocument/2006/relationships/customXmlProps" Target="itemProps171.xml"/></Relationships>
</file>

<file path=customXml/_rels/item172.xml.rels><?xml version="1.0" encoding="UTF-8" standalone="yes"?>
<Relationships xmlns="http://schemas.openxmlformats.org/package/2006/relationships"><Relationship Id="rId1" Type="http://schemas.openxmlformats.org/officeDocument/2006/relationships/customXmlProps" Target="itemProps172.xml"/></Relationships>
</file>

<file path=customXml/_rels/item173.xml.rels><?xml version="1.0" encoding="UTF-8" standalone="yes"?>
<Relationships xmlns="http://schemas.openxmlformats.org/package/2006/relationships"><Relationship Id="rId1" Type="http://schemas.openxmlformats.org/officeDocument/2006/relationships/customXmlProps" Target="itemProps173.xml"/></Relationships>
</file>

<file path=customXml/_rels/item174.xml.rels><?xml version="1.0" encoding="UTF-8" standalone="yes"?>
<Relationships xmlns="http://schemas.openxmlformats.org/package/2006/relationships"><Relationship Id="rId1" Type="http://schemas.openxmlformats.org/officeDocument/2006/relationships/customXmlProps" Target="itemProps174.xml"/></Relationships>
</file>

<file path=customXml/_rels/item175.xml.rels><?xml version="1.0" encoding="UTF-8" standalone="yes"?>
<Relationships xmlns="http://schemas.openxmlformats.org/package/2006/relationships"><Relationship Id="rId1" Type="http://schemas.openxmlformats.org/officeDocument/2006/relationships/customXmlProps" Target="itemProps175.xml"/></Relationships>
</file>

<file path=customXml/_rels/item176.xml.rels><?xml version="1.0" encoding="UTF-8" standalone="yes"?>
<Relationships xmlns="http://schemas.openxmlformats.org/package/2006/relationships"><Relationship Id="rId1" Type="http://schemas.openxmlformats.org/officeDocument/2006/relationships/customXmlProps" Target="itemProps176.xml"/></Relationships>
</file>

<file path=customXml/_rels/item177.xml.rels><?xml version="1.0" encoding="UTF-8" standalone="yes"?>
<Relationships xmlns="http://schemas.openxmlformats.org/package/2006/relationships"><Relationship Id="rId1" Type="http://schemas.openxmlformats.org/officeDocument/2006/relationships/customXmlProps" Target="itemProps177.xml"/></Relationships>
</file>

<file path=customXml/_rels/item178.xml.rels><?xml version="1.0" encoding="UTF-8" standalone="yes"?>
<Relationships xmlns="http://schemas.openxmlformats.org/package/2006/relationships"><Relationship Id="rId1" Type="http://schemas.openxmlformats.org/officeDocument/2006/relationships/customXmlProps" Target="itemProps178.xml"/></Relationships>
</file>

<file path=customXml/_rels/item179.xml.rels><?xml version="1.0" encoding="UTF-8" standalone="yes"?>
<Relationships xmlns="http://schemas.openxmlformats.org/package/2006/relationships"><Relationship Id="rId1" Type="http://schemas.openxmlformats.org/officeDocument/2006/relationships/customXmlProps" Target="itemProps179.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80.xml.rels><?xml version="1.0" encoding="UTF-8" standalone="yes"?>
<Relationships xmlns="http://schemas.openxmlformats.org/package/2006/relationships"><Relationship Id="rId1" Type="http://schemas.openxmlformats.org/officeDocument/2006/relationships/customXmlProps" Target="itemProps180.xml"/></Relationships>
</file>

<file path=customXml/_rels/item181.xml.rels><?xml version="1.0" encoding="UTF-8" standalone="yes"?>
<Relationships xmlns="http://schemas.openxmlformats.org/package/2006/relationships"><Relationship Id="rId1" Type="http://schemas.openxmlformats.org/officeDocument/2006/relationships/customXmlProps" Target="itemProps181.xml"/></Relationships>
</file>

<file path=customXml/_rels/item182.xml.rels><?xml version="1.0" encoding="UTF-8" standalone="yes"?>
<Relationships xmlns="http://schemas.openxmlformats.org/package/2006/relationships"><Relationship Id="rId1" Type="http://schemas.openxmlformats.org/officeDocument/2006/relationships/customXmlProps" Target="itemProps182.xml"/></Relationships>
</file>

<file path=customXml/_rels/item183.xml.rels><?xml version="1.0" encoding="UTF-8" standalone="yes"?>
<Relationships xmlns="http://schemas.openxmlformats.org/package/2006/relationships"><Relationship Id="rId1" Type="http://schemas.openxmlformats.org/officeDocument/2006/relationships/customXmlProps" Target="itemProps183.xml"/></Relationships>
</file>

<file path=customXml/_rels/item184.xml.rels><?xml version="1.0" encoding="UTF-8" standalone="yes"?>
<Relationships xmlns="http://schemas.openxmlformats.org/package/2006/relationships"><Relationship Id="rId1" Type="http://schemas.openxmlformats.org/officeDocument/2006/relationships/customXmlProps" Target="itemProps184.xml"/></Relationships>
</file>

<file path=customXml/_rels/item185.xml.rels><?xml version="1.0" encoding="UTF-8" standalone="yes"?>
<Relationships xmlns="http://schemas.openxmlformats.org/package/2006/relationships"><Relationship Id="rId1" Type="http://schemas.openxmlformats.org/officeDocument/2006/relationships/customXmlProps" Target="itemProps185.xml"/></Relationships>
</file>

<file path=customXml/_rels/item186.xml.rels><?xml version="1.0" encoding="UTF-8" standalone="yes"?>
<Relationships xmlns="http://schemas.openxmlformats.org/package/2006/relationships"><Relationship Id="rId1" Type="http://schemas.openxmlformats.org/officeDocument/2006/relationships/customXmlProps" Target="itemProps186.xml"/></Relationships>
</file>

<file path=customXml/_rels/item187.xml.rels><?xml version="1.0" encoding="UTF-8" standalone="yes"?>
<Relationships xmlns="http://schemas.openxmlformats.org/package/2006/relationships"><Relationship Id="rId1" Type="http://schemas.openxmlformats.org/officeDocument/2006/relationships/customXmlProps" Target="itemProps187.xml"/></Relationships>
</file>

<file path=customXml/_rels/item188.xml.rels><?xml version="1.0" encoding="UTF-8" standalone="yes"?>
<Relationships xmlns="http://schemas.openxmlformats.org/package/2006/relationships"><Relationship Id="rId1" Type="http://schemas.openxmlformats.org/officeDocument/2006/relationships/customXmlProps" Target="itemProps188.xml"/></Relationships>
</file>

<file path=customXml/_rels/item189.xml.rels><?xml version="1.0" encoding="UTF-8" standalone="yes"?>
<Relationships xmlns="http://schemas.openxmlformats.org/package/2006/relationships"><Relationship Id="rId1" Type="http://schemas.openxmlformats.org/officeDocument/2006/relationships/customXmlProps" Target="itemProps189.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190.xml.rels><?xml version="1.0" encoding="UTF-8" standalone="yes"?>
<Relationships xmlns="http://schemas.openxmlformats.org/package/2006/relationships"><Relationship Id="rId1" Type="http://schemas.openxmlformats.org/officeDocument/2006/relationships/customXmlProps" Target="itemProps190.xml"/></Relationships>
</file>

<file path=customXml/_rels/item191.xml.rels><?xml version="1.0" encoding="UTF-8" standalone="yes"?>
<Relationships xmlns="http://schemas.openxmlformats.org/package/2006/relationships"><Relationship Id="rId1" Type="http://schemas.openxmlformats.org/officeDocument/2006/relationships/customXmlProps" Target="itemProps191.xml"/></Relationships>
</file>

<file path=customXml/_rels/item192.xml.rels><?xml version="1.0" encoding="UTF-8" standalone="yes"?>
<Relationships xmlns="http://schemas.openxmlformats.org/package/2006/relationships"><Relationship Id="rId1" Type="http://schemas.openxmlformats.org/officeDocument/2006/relationships/customXmlProps" Target="itemProps192.xml"/></Relationships>
</file>

<file path=customXml/_rels/item193.xml.rels><?xml version="1.0" encoding="UTF-8" standalone="yes"?>
<Relationships xmlns="http://schemas.openxmlformats.org/package/2006/relationships"><Relationship Id="rId1" Type="http://schemas.openxmlformats.org/officeDocument/2006/relationships/customXmlProps" Target="itemProps193.xml"/></Relationships>
</file>

<file path=customXml/_rels/item194.xml.rels><?xml version="1.0" encoding="UTF-8" standalone="yes"?>
<Relationships xmlns="http://schemas.openxmlformats.org/package/2006/relationships"><Relationship Id="rId1" Type="http://schemas.openxmlformats.org/officeDocument/2006/relationships/customXmlProps" Target="itemProps194.xml"/></Relationships>
</file>

<file path=customXml/_rels/item195.xml.rels><?xml version="1.0" encoding="UTF-8" standalone="yes"?>
<Relationships xmlns="http://schemas.openxmlformats.org/package/2006/relationships"><Relationship Id="rId1" Type="http://schemas.openxmlformats.org/officeDocument/2006/relationships/customXmlProps" Target="itemProps195.xml"/></Relationships>
</file>

<file path=customXml/_rels/item196.xml.rels><?xml version="1.0" encoding="UTF-8" standalone="yes"?>
<Relationships xmlns="http://schemas.openxmlformats.org/package/2006/relationships"><Relationship Id="rId1" Type="http://schemas.openxmlformats.org/officeDocument/2006/relationships/customXmlProps" Target="itemProps196.xml"/></Relationships>
</file>

<file path=customXml/_rels/item197.xml.rels><?xml version="1.0" encoding="UTF-8" standalone="yes"?>
<Relationships xmlns="http://schemas.openxmlformats.org/package/2006/relationships"><Relationship Id="rId1" Type="http://schemas.openxmlformats.org/officeDocument/2006/relationships/customXmlProps" Target="itemProps197.xml"/></Relationships>
</file>

<file path=customXml/_rels/item198.xml.rels><?xml version="1.0" encoding="UTF-8" standalone="yes"?>
<Relationships xmlns="http://schemas.openxmlformats.org/package/2006/relationships"><Relationship Id="rId1" Type="http://schemas.openxmlformats.org/officeDocument/2006/relationships/customXmlProps" Target="itemProps198.xml"/></Relationships>
</file>

<file path=customXml/_rels/item199.xml.rels><?xml version="1.0" encoding="UTF-8" standalone="yes"?>
<Relationships xmlns="http://schemas.openxmlformats.org/package/2006/relationships"><Relationship Id="rId1" Type="http://schemas.openxmlformats.org/officeDocument/2006/relationships/customXmlProps" Target="itemProps19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00.xml.rels><?xml version="1.0" encoding="UTF-8" standalone="yes"?>
<Relationships xmlns="http://schemas.openxmlformats.org/package/2006/relationships"><Relationship Id="rId1" Type="http://schemas.openxmlformats.org/officeDocument/2006/relationships/customXmlProps" Target="itemProps200.xml"/></Relationships>
</file>

<file path=customXml/_rels/item201.xml.rels><?xml version="1.0" encoding="UTF-8" standalone="yes"?>
<Relationships xmlns="http://schemas.openxmlformats.org/package/2006/relationships"><Relationship Id="rId1" Type="http://schemas.openxmlformats.org/officeDocument/2006/relationships/customXmlProps" Target="itemProps201.xml"/></Relationships>
</file>

<file path=customXml/_rels/item202.xml.rels><?xml version="1.0" encoding="UTF-8" standalone="yes"?>
<Relationships xmlns="http://schemas.openxmlformats.org/package/2006/relationships"><Relationship Id="rId1" Type="http://schemas.openxmlformats.org/officeDocument/2006/relationships/customXmlProps" Target="itemProps202.xml"/></Relationships>
</file>

<file path=customXml/_rels/item203.xml.rels><?xml version="1.0" encoding="UTF-8" standalone="yes"?>
<Relationships xmlns="http://schemas.openxmlformats.org/package/2006/relationships"><Relationship Id="rId1" Type="http://schemas.openxmlformats.org/officeDocument/2006/relationships/customXmlProps" Target="itemProps203.xml"/></Relationships>
</file>

<file path=customXml/_rels/item204.xml.rels><?xml version="1.0" encoding="UTF-8" standalone="yes"?>
<Relationships xmlns="http://schemas.openxmlformats.org/package/2006/relationships"><Relationship Id="rId1" Type="http://schemas.openxmlformats.org/officeDocument/2006/relationships/customXmlProps" Target="itemProps204.xml"/></Relationships>
</file>

<file path=customXml/_rels/item205.xml.rels><?xml version="1.0" encoding="UTF-8" standalone="yes"?>
<Relationships xmlns="http://schemas.openxmlformats.org/package/2006/relationships"><Relationship Id="rId1" Type="http://schemas.openxmlformats.org/officeDocument/2006/relationships/customXmlProps" Target="itemProps205.xml"/></Relationships>
</file>

<file path=customXml/_rels/item206.xml.rels><?xml version="1.0" encoding="UTF-8" standalone="yes"?>
<Relationships xmlns="http://schemas.openxmlformats.org/package/2006/relationships"><Relationship Id="rId1" Type="http://schemas.openxmlformats.org/officeDocument/2006/relationships/customXmlProps" Target="itemProps206.xml"/></Relationships>
</file>

<file path=customXml/_rels/item207.xml.rels><?xml version="1.0" encoding="UTF-8" standalone="yes"?>
<Relationships xmlns="http://schemas.openxmlformats.org/package/2006/relationships"><Relationship Id="rId1" Type="http://schemas.openxmlformats.org/officeDocument/2006/relationships/customXmlProps" Target="itemProps207.xml"/></Relationships>
</file>

<file path=customXml/_rels/item208.xml.rels><?xml version="1.0" encoding="UTF-8" standalone="yes"?>
<Relationships xmlns="http://schemas.openxmlformats.org/package/2006/relationships"><Relationship Id="rId1" Type="http://schemas.openxmlformats.org/officeDocument/2006/relationships/customXmlProps" Target="itemProps208.xml"/></Relationships>
</file>

<file path=customXml/_rels/item209.xml.rels><?xml version="1.0" encoding="UTF-8" standalone="yes"?>
<Relationships xmlns="http://schemas.openxmlformats.org/package/2006/relationships"><Relationship Id="rId1" Type="http://schemas.openxmlformats.org/officeDocument/2006/relationships/customXmlProps" Target="itemProps209.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10.xml.rels><?xml version="1.0" encoding="UTF-8" standalone="yes"?>
<Relationships xmlns="http://schemas.openxmlformats.org/package/2006/relationships"><Relationship Id="rId1" Type="http://schemas.openxmlformats.org/officeDocument/2006/relationships/customXmlProps" Target="itemProps210.xml"/></Relationships>
</file>

<file path=customXml/_rels/item211.xml.rels><?xml version="1.0" encoding="UTF-8" standalone="yes"?>
<Relationships xmlns="http://schemas.openxmlformats.org/package/2006/relationships"><Relationship Id="rId1" Type="http://schemas.openxmlformats.org/officeDocument/2006/relationships/customXmlProps" Target="itemProps211.xml"/></Relationships>
</file>

<file path=customXml/_rels/item212.xml.rels><?xml version="1.0" encoding="UTF-8" standalone="yes"?>
<Relationships xmlns="http://schemas.openxmlformats.org/package/2006/relationships"><Relationship Id="rId1" Type="http://schemas.openxmlformats.org/officeDocument/2006/relationships/customXmlProps" Target="itemProps212.xml"/></Relationships>
</file>

<file path=customXml/_rels/item213.xml.rels><?xml version="1.0" encoding="UTF-8" standalone="yes"?>
<Relationships xmlns="http://schemas.openxmlformats.org/package/2006/relationships"><Relationship Id="rId1" Type="http://schemas.openxmlformats.org/officeDocument/2006/relationships/customXmlProps" Target="itemProps213.xml"/></Relationships>
</file>

<file path=customXml/_rels/item214.xml.rels><?xml version="1.0" encoding="UTF-8" standalone="yes"?>
<Relationships xmlns="http://schemas.openxmlformats.org/package/2006/relationships"><Relationship Id="rId1" Type="http://schemas.openxmlformats.org/officeDocument/2006/relationships/customXmlProps" Target="itemProps214.xml"/></Relationships>
</file>

<file path=customXml/_rels/item215.xml.rels><?xml version="1.0" encoding="UTF-8" standalone="yes"?>
<Relationships xmlns="http://schemas.openxmlformats.org/package/2006/relationships"><Relationship Id="rId1" Type="http://schemas.openxmlformats.org/officeDocument/2006/relationships/customXmlProps" Target="itemProps215.xml"/></Relationships>
</file>

<file path=customXml/_rels/item216.xml.rels><?xml version="1.0" encoding="UTF-8" standalone="yes"?>
<Relationships xmlns="http://schemas.openxmlformats.org/package/2006/relationships"><Relationship Id="rId1" Type="http://schemas.openxmlformats.org/officeDocument/2006/relationships/customXmlProps" Target="itemProps216.xml"/></Relationships>
</file>

<file path=customXml/_rels/item217.xml.rels><?xml version="1.0" encoding="UTF-8" standalone="yes"?>
<Relationships xmlns="http://schemas.openxmlformats.org/package/2006/relationships"><Relationship Id="rId1" Type="http://schemas.openxmlformats.org/officeDocument/2006/relationships/customXmlProps" Target="itemProps217.xml"/></Relationships>
</file>

<file path=customXml/_rels/item218.xml.rels><?xml version="1.0" encoding="UTF-8" standalone="yes"?>
<Relationships xmlns="http://schemas.openxmlformats.org/package/2006/relationships"><Relationship Id="rId1" Type="http://schemas.openxmlformats.org/officeDocument/2006/relationships/customXmlProps" Target="itemProps218.xml"/></Relationships>
</file>

<file path=customXml/_rels/item219.xml.rels><?xml version="1.0" encoding="UTF-8" standalone="yes"?>
<Relationships xmlns="http://schemas.openxmlformats.org/package/2006/relationships"><Relationship Id="rId1" Type="http://schemas.openxmlformats.org/officeDocument/2006/relationships/customXmlProps" Target="itemProps219.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20.xml.rels><?xml version="1.0" encoding="UTF-8" standalone="yes"?>
<Relationships xmlns="http://schemas.openxmlformats.org/package/2006/relationships"><Relationship Id="rId1" Type="http://schemas.openxmlformats.org/officeDocument/2006/relationships/customXmlProps" Target="itemProps220.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92.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3.xml.rels><?xml version="1.0" encoding="UTF-8" standalone="yes"?>
<Relationships xmlns="http://schemas.openxmlformats.org/package/2006/relationships"><Relationship Id="rId1" Type="http://schemas.openxmlformats.org/officeDocument/2006/relationships/customXmlProps" Target="itemProps93.xml"/></Relationships>
</file>

<file path=customXml/_rels/item94.xml.rels><?xml version="1.0" encoding="UTF-8" standalone="yes"?>
<Relationships xmlns="http://schemas.openxmlformats.org/package/2006/relationships"><Relationship Id="rId1" Type="http://schemas.openxmlformats.org/officeDocument/2006/relationships/customXmlProps" Target="itemProps94.xml"/></Relationships>
</file>

<file path=customXml/_rels/item95.xml.rels><?xml version="1.0" encoding="UTF-8" standalone="yes"?>
<Relationships xmlns="http://schemas.openxmlformats.org/package/2006/relationships"><Relationship Id="rId1" Type="http://schemas.openxmlformats.org/officeDocument/2006/relationships/customXmlProps" Target="itemProps95.xml"/></Relationships>
</file>

<file path=customXml/_rels/item96.xml.rels><?xml version="1.0" encoding="UTF-8" standalone="yes"?>
<Relationships xmlns="http://schemas.openxmlformats.org/package/2006/relationships"><Relationship Id="rId1" Type="http://schemas.openxmlformats.org/officeDocument/2006/relationships/customXmlProps" Target="itemProps96.xml"/></Relationships>
</file>

<file path=customXml/_rels/item97.xml.rels><?xml version="1.0" encoding="UTF-8" standalone="yes"?>
<Relationships xmlns="http://schemas.openxmlformats.org/package/2006/relationships"><Relationship Id="rId1" Type="http://schemas.openxmlformats.org/officeDocument/2006/relationships/customXmlProps" Target="itemProps97.xml"/></Relationships>
</file>

<file path=customXml/_rels/item98.xml.rels><?xml version="1.0" encoding="UTF-8" standalone="yes"?>
<Relationships xmlns="http://schemas.openxmlformats.org/package/2006/relationships"><Relationship Id="rId1" Type="http://schemas.openxmlformats.org/officeDocument/2006/relationships/customXmlProps" Target="itemProps98.xml"/></Relationships>
</file>

<file path=customXml/_rels/item99.xml.rels><?xml version="1.0" encoding="UTF-8" standalone="yes"?>
<Relationships xmlns="http://schemas.openxmlformats.org/package/2006/relationships"><Relationship Id="rId1" Type="http://schemas.openxmlformats.org/officeDocument/2006/relationships/customXmlProps" Target="itemProps99.xml"/></Relationships>
</file>

<file path=customXml/item1.xml><?xml version="1.0" encoding="utf-8"?>
<juid xmlns="http://www.joulesunlimited.com/juid"/>
</file>

<file path=customXml/item10.xml><?xml version="1.0" encoding="utf-8"?>
<juid xmlns="http://www.joulesunlimited.com/juid"/>
</file>

<file path=customXml/item100.xml><?xml version="1.0" encoding="utf-8"?>
<juid xmlns="http://www.joulesunlimited.com/juid"/>
</file>

<file path=customXml/item101.xml><?xml version="1.0" encoding="utf-8"?>
<juid xmlns="http://www.joulesunlimited.com/juid"/>
</file>

<file path=customXml/item102.xml><?xml version="1.0" encoding="utf-8"?>
<juid xmlns="http://www.joulesunlimited.com/juid"/>
</file>

<file path=customXml/item103.xml><?xml version="1.0" encoding="utf-8"?>
<juid xmlns="http://www.joulesunlimited.com/juid"/>
</file>

<file path=customXml/item104.xml><?xml version="1.0" encoding="utf-8"?>
<juid xmlns="http://www.joulesunlimited.com/juid"/>
</file>

<file path=customXml/item105.xml><?xml version="1.0" encoding="utf-8"?>
<juid xmlns="http://www.joulesunlimited.com/juid"/>
</file>

<file path=customXml/item106.xml><?xml version="1.0" encoding="utf-8"?>
<juid xmlns="http://www.joulesunlimited.com/juid"/>
</file>

<file path=customXml/item107.xml><?xml version="1.0" encoding="utf-8"?>
<juid xmlns="http://www.joulesunlimited.com/juid"/>
</file>

<file path=customXml/item108.xml><?xml version="1.0" encoding="utf-8"?>
<juid xmlns="http://www.joulesunlimited.com/juid"/>
</file>

<file path=customXml/item109.xml><?xml version="1.0" encoding="utf-8"?>
<juid xmlns="http://www.joulesunlimited.com/juid"/>
</file>

<file path=customXml/item11.xml><?xml version="1.0" encoding="utf-8"?>
<juid xmlns="http://www.joulesunlimited.com/juid"/>
</file>

<file path=customXml/item110.xml><?xml version="1.0" encoding="utf-8"?>
<juid xmlns="http://www.joulesunlimited.com/juid"/>
</file>

<file path=customXml/item111.xml><?xml version="1.0" encoding="utf-8"?>
<juid xmlns="http://www.joulesunlimited.com/juid"/>
</file>

<file path=customXml/item112.xml><?xml version="1.0" encoding="utf-8"?>
<juid xmlns="http://www.joulesunlimited.com/juid"/>
</file>

<file path=customXml/item113.xml><?xml version="1.0" encoding="utf-8"?>
<juid xmlns="http://www.joulesunlimited.com/juid"/>
</file>

<file path=customXml/item114.xml><?xml version="1.0" encoding="utf-8"?>
<juid xmlns="http://www.joulesunlimited.com/juid"/>
</file>

<file path=customXml/item115.xml><?xml version="1.0" encoding="utf-8"?>
<juid xmlns="http://www.joulesunlimited.com/juid"/>
</file>

<file path=customXml/item116.xml><?xml version="1.0" encoding="utf-8"?>
<juid xmlns="http://www.joulesunlimited.com/juid"/>
</file>

<file path=customXml/item117.xml><?xml version="1.0" encoding="utf-8"?>
<juid xmlns="http://www.joulesunlimited.com/juid"/>
</file>

<file path=customXml/item118.xml><?xml version="1.0" encoding="utf-8"?>
<juid xmlns="http://www.joulesunlimited.com/juid"/>
</file>

<file path=customXml/item119.xml><?xml version="1.0" encoding="utf-8"?>
<juid xmlns="http://www.joulesunlimited.com/juid"/>
</file>

<file path=customXml/item12.xml><?xml version="1.0" encoding="utf-8"?>
<juid xmlns="http://www.joulesunlimited.com/juid"/>
</file>

<file path=customXml/item120.xml><?xml version="1.0" encoding="utf-8"?>
<juid xmlns="http://www.joulesunlimited.com/juid"/>
</file>

<file path=customXml/item121.xml><?xml version="1.0" encoding="utf-8"?>
<juid xmlns="http://www.joulesunlimited.com/juid"/>
</file>

<file path=customXml/item122.xml><?xml version="1.0" encoding="utf-8"?>
<juid xmlns="http://www.joulesunlimited.com/juid"/>
</file>

<file path=customXml/item123.xml><?xml version="1.0" encoding="utf-8"?>
<juid xmlns="http://www.joulesunlimited.com/juid"/>
</file>

<file path=customXml/item124.xml><?xml version="1.0" encoding="utf-8"?>
<juid xmlns="http://www.joulesunlimited.com/juid"/>
</file>

<file path=customXml/item125.xml><?xml version="1.0" encoding="utf-8"?>
<juid xmlns="http://www.joulesunlimited.com/juid"/>
</file>

<file path=customXml/item126.xml><?xml version="1.0" encoding="utf-8"?>
<juid xmlns="http://www.joulesunlimited.com/juid"/>
</file>

<file path=customXml/item127.xml><?xml version="1.0" encoding="utf-8"?>
<juid xmlns="http://www.joulesunlimited.com/juid"/>
</file>

<file path=customXml/item128.xml><?xml version="1.0" encoding="utf-8"?>
<juid xmlns="http://www.joulesunlimited.com/juid"/>
</file>

<file path=customXml/item129.xml><?xml version="1.0" encoding="utf-8"?>
<juid xmlns="http://www.joulesunlimited.com/juid"/>
</file>

<file path=customXml/item13.xml><?xml version="1.0" encoding="utf-8"?>
<juid xmlns="http://www.joulesunlimited.com/juid"/>
</file>

<file path=customXml/item130.xml><?xml version="1.0" encoding="utf-8"?>
<juid xmlns="http://www.joulesunlimited.com/juid"/>
</file>

<file path=customXml/item131.xml><?xml version="1.0" encoding="utf-8"?>
<juid xmlns="http://www.joulesunlimited.com/juid"/>
</file>

<file path=customXml/item132.xml><?xml version="1.0" encoding="utf-8"?>
<juid xmlns="http://www.joulesunlimited.com/juid"/>
</file>

<file path=customXml/item133.xml><?xml version="1.0" encoding="utf-8"?>
<juid xmlns="http://www.joulesunlimited.com/juid"/>
</file>

<file path=customXml/item134.xml><?xml version="1.0" encoding="utf-8"?>
<juid xmlns="http://www.joulesunlimited.com/juid"/>
</file>

<file path=customXml/item135.xml><?xml version="1.0" encoding="utf-8"?>
<juid xmlns="http://www.joulesunlimited.com/juid"/>
</file>

<file path=customXml/item136.xml><?xml version="1.0" encoding="utf-8"?>
<juid xmlns="http://www.joulesunlimited.com/juid"/>
</file>

<file path=customXml/item137.xml><?xml version="1.0" encoding="utf-8"?>
<juid xmlns="http://www.joulesunlimited.com/juid"/>
</file>

<file path=customXml/item138.xml><?xml version="1.0" encoding="utf-8"?>
<juid xmlns="http://www.joulesunlimited.com/juid"/>
</file>

<file path=customXml/item139.xml><?xml version="1.0" encoding="utf-8"?>
<juid xmlns="http://www.joulesunlimited.com/juid"/>
</file>

<file path=customXml/item14.xml><?xml version="1.0" encoding="utf-8"?>
<juid xmlns="http://www.joulesunlimited.com/juid"/>
</file>

<file path=customXml/item140.xml><?xml version="1.0" encoding="utf-8"?>
<juid xmlns="http://www.joulesunlimited.com/juid"/>
</file>

<file path=customXml/item141.xml><?xml version="1.0" encoding="utf-8"?>
<juid xmlns="http://www.joulesunlimited.com/juid"/>
</file>

<file path=customXml/item142.xml><?xml version="1.0" encoding="utf-8"?>
<juid xmlns="http://www.joulesunlimited.com/juid"/>
</file>

<file path=customXml/item143.xml><?xml version="1.0" encoding="utf-8"?>
<juid xmlns="http://www.joulesunlimited.com/juid"/>
</file>

<file path=customXml/item144.xml><?xml version="1.0" encoding="utf-8"?>
<juid xmlns="http://www.joulesunlimited.com/juid"/>
</file>

<file path=customXml/item145.xml><?xml version="1.0" encoding="utf-8"?>
<juid xmlns="http://www.joulesunlimited.com/juid"/>
</file>

<file path=customXml/item146.xml><?xml version="1.0" encoding="utf-8"?>
<juid xmlns="http://www.joulesunlimited.com/juid"/>
</file>

<file path=customXml/item147.xml><?xml version="1.0" encoding="utf-8"?>
<juid xmlns="http://www.joulesunlimited.com/juid"/>
</file>

<file path=customXml/item148.xml><?xml version="1.0" encoding="utf-8"?>
<juid xmlns="http://www.joulesunlimited.com/juid"/>
</file>

<file path=customXml/item149.xml><?xml version="1.0" encoding="utf-8"?>
<juid xmlns="http://www.joulesunlimited.com/juid"/>
</file>

<file path=customXml/item15.xml><?xml version="1.0" encoding="utf-8"?>
<juid xmlns="http://www.joulesunlimited.com/juid"/>
</file>

<file path=customXml/item150.xml><?xml version="1.0" encoding="utf-8"?>
<juid xmlns="http://www.joulesunlimited.com/juid"/>
</file>

<file path=customXml/item151.xml><?xml version="1.0" encoding="utf-8"?>
<juid xmlns="http://www.joulesunlimited.com/juid"/>
</file>

<file path=customXml/item152.xml><?xml version="1.0" encoding="utf-8"?>
<juid xmlns="http://www.joulesunlimited.com/juid"/>
</file>

<file path=customXml/item153.xml><?xml version="1.0" encoding="utf-8"?>
<juid xmlns="http://www.joulesunlimited.com/juid"/>
</file>

<file path=customXml/item154.xml><?xml version="1.0" encoding="utf-8"?>
<juid xmlns="http://www.joulesunlimited.com/juid"/>
</file>

<file path=customXml/item155.xml><?xml version="1.0" encoding="utf-8"?>
<juid xmlns="http://www.joulesunlimited.com/juid"/>
</file>

<file path=customXml/item156.xml><?xml version="1.0" encoding="utf-8"?>
<juid xmlns="http://www.joulesunlimited.com/juid"/>
</file>

<file path=customXml/item157.xml><?xml version="1.0" encoding="utf-8"?>
<juid xmlns="http://www.joulesunlimited.com/juid"/>
</file>

<file path=customXml/item158.xml><?xml version="1.0" encoding="utf-8"?>
<juid xmlns="http://www.joulesunlimited.com/juid"/>
</file>

<file path=customXml/item159.xml><?xml version="1.0" encoding="utf-8"?>
<juid xmlns="http://www.joulesunlimited.com/juid"/>
</file>

<file path=customXml/item16.xml><?xml version="1.0" encoding="utf-8"?>
<juid xmlns="http://www.joulesunlimited.com/juid"/>
</file>

<file path=customXml/item160.xml><?xml version="1.0" encoding="utf-8"?>
<juid xmlns="http://www.joulesunlimited.com/juid"/>
</file>

<file path=customXml/item161.xml><?xml version="1.0" encoding="utf-8"?>
<juid xmlns="http://www.joulesunlimited.com/juid"/>
</file>

<file path=customXml/item162.xml><?xml version="1.0" encoding="utf-8"?>
<juid xmlns="http://www.joulesunlimited.com/juid"/>
</file>

<file path=customXml/item163.xml><?xml version="1.0" encoding="utf-8"?>
<juid xmlns="http://www.joulesunlimited.com/juid"/>
</file>

<file path=customXml/item164.xml><?xml version="1.0" encoding="utf-8"?>
<juid xmlns="http://www.joulesunlimited.com/juid"/>
</file>

<file path=customXml/item165.xml><?xml version="1.0" encoding="utf-8"?>
<juid xmlns="http://www.joulesunlimited.com/juid"/>
</file>

<file path=customXml/item166.xml><?xml version="1.0" encoding="utf-8"?>
<juid xmlns="http://www.joulesunlimited.com/juid"/>
</file>

<file path=customXml/item167.xml><?xml version="1.0" encoding="utf-8"?>
<juid xmlns="http://www.joulesunlimited.com/juid"/>
</file>

<file path=customXml/item168.xml><?xml version="1.0" encoding="utf-8"?>
<juid xmlns="http://www.joulesunlimited.com/juid"/>
</file>

<file path=customXml/item169.xml><?xml version="1.0" encoding="utf-8"?>
<juid xmlns="http://www.joulesunlimited.com/juid"/>
</file>

<file path=customXml/item17.xml><?xml version="1.0" encoding="utf-8"?>
<juid xmlns="http://www.joulesunlimited.com/juid"/>
</file>

<file path=customXml/item170.xml><?xml version="1.0" encoding="utf-8"?>
<juid xmlns="http://www.joulesunlimited.com/juid"/>
</file>

<file path=customXml/item171.xml><?xml version="1.0" encoding="utf-8"?>
<juid xmlns="http://www.joulesunlimited.com/juid"/>
</file>

<file path=customXml/item172.xml><?xml version="1.0" encoding="utf-8"?>
<juid xmlns="http://www.joulesunlimited.com/juid"/>
</file>

<file path=customXml/item173.xml><?xml version="1.0" encoding="utf-8"?>
<juid xmlns="http://www.joulesunlimited.com/juid"/>
</file>

<file path=customXml/item174.xml><?xml version="1.0" encoding="utf-8"?>
<juid xmlns="http://www.joulesunlimited.com/juid"/>
</file>

<file path=customXml/item175.xml><?xml version="1.0" encoding="utf-8"?>
<juid xmlns="http://www.joulesunlimited.com/juid"/>
</file>

<file path=customXml/item176.xml><?xml version="1.0" encoding="utf-8"?>
<juid xmlns="http://www.joulesunlimited.com/juid"/>
</file>

<file path=customXml/item177.xml><?xml version="1.0" encoding="utf-8"?>
<juid xmlns="http://www.joulesunlimited.com/juid"/>
</file>

<file path=customXml/item178.xml><?xml version="1.0" encoding="utf-8"?>
<juid xmlns="http://www.joulesunlimited.com/juid"/>
</file>

<file path=customXml/item179.xml><?xml version="1.0" encoding="utf-8"?>
<juid xmlns="http://www.joulesunlimited.com/juid"/>
</file>

<file path=customXml/item18.xml><?xml version="1.0" encoding="utf-8"?>
<juid xmlns="http://www.joulesunlimited.com/juid"/>
</file>

<file path=customXml/item180.xml><?xml version="1.0" encoding="utf-8"?>
<juid xmlns="http://www.joulesunlimited.com/juid"/>
</file>

<file path=customXml/item181.xml><?xml version="1.0" encoding="utf-8"?>
<juid xmlns="http://www.joulesunlimited.com/juid"/>
</file>

<file path=customXml/item182.xml><?xml version="1.0" encoding="utf-8"?>
<juid xmlns="http://www.joulesunlimited.com/juid"/>
</file>

<file path=customXml/item183.xml><?xml version="1.0" encoding="utf-8"?>
<juid xmlns="http://www.joulesunlimited.com/juid"/>
</file>

<file path=customXml/item184.xml><?xml version="1.0" encoding="utf-8"?>
<juid xmlns="http://www.joulesunlimited.com/juid"/>
</file>

<file path=customXml/item185.xml><?xml version="1.0" encoding="utf-8"?>
<juid xmlns="http://www.joulesunlimited.com/juid"/>
</file>

<file path=customXml/item186.xml><?xml version="1.0" encoding="utf-8"?>
<juid xmlns="http://www.joulesunlimited.com/juid"/>
</file>

<file path=customXml/item187.xml><?xml version="1.0" encoding="utf-8"?>
<juid xmlns="http://www.joulesunlimited.com/juid"/>
</file>

<file path=customXml/item188.xml><?xml version="1.0" encoding="utf-8"?>
<juid xmlns="http://www.joulesunlimited.com/juid"/>
</file>

<file path=customXml/item189.xml><?xml version="1.0" encoding="utf-8"?>
<juid xmlns="http://www.joulesunlimited.com/juid"/>
</file>

<file path=customXml/item19.xml><?xml version="1.0" encoding="utf-8"?>
<juid xmlns="http://www.joulesunlimited.com/juid"/>
</file>

<file path=customXml/item190.xml><?xml version="1.0" encoding="utf-8"?>
<juid xmlns="http://www.joulesunlimited.com/juid"/>
</file>

<file path=customXml/item191.xml><?xml version="1.0" encoding="utf-8"?>
<juid xmlns="http://www.joulesunlimited.com/juid"/>
</file>

<file path=customXml/item192.xml><?xml version="1.0" encoding="utf-8"?>
<juid xmlns="http://www.joulesunlimited.com/juid"/>
</file>

<file path=customXml/item193.xml><?xml version="1.0" encoding="utf-8"?>
<juid xmlns="http://www.joulesunlimited.com/juid"/>
</file>

<file path=customXml/item194.xml><?xml version="1.0" encoding="utf-8"?>
<juid xmlns="http://www.joulesunlimited.com/juid"/>
</file>

<file path=customXml/item195.xml><?xml version="1.0" encoding="utf-8"?>
<juid xmlns="http://www.joulesunlimited.com/juid"/>
</file>

<file path=customXml/item196.xml><?xml version="1.0" encoding="utf-8"?>
<juid xmlns="http://www.joulesunlimited.com/juid"/>
</file>

<file path=customXml/item197.xml><?xml version="1.0" encoding="utf-8"?>
<juid xmlns="http://www.joulesunlimited.com/juid"/>
</file>

<file path=customXml/item198.xml><?xml version="1.0" encoding="utf-8"?>
<juid xmlns="http://www.joulesunlimited.com/juid"/>
</file>

<file path=customXml/item199.xml><?xml version="1.0" encoding="utf-8"?>
<juid xmlns="http://www.joulesunlimited.com/juid"/>
</file>

<file path=customXml/item2.xml><?xml version="1.0" encoding="utf-8"?>
<juid xmlns="http://www.joulesunlimited.com/juid"/>
</file>

<file path=customXml/item20.xml><?xml version="1.0" encoding="utf-8"?>
<juid xmlns="http://www.joulesunlimited.com/juid"/>
</file>

<file path=customXml/item200.xml><?xml version="1.0" encoding="utf-8"?>
<juid xmlns="http://www.joulesunlimited.com/juid"/>
</file>

<file path=customXml/item201.xml><?xml version="1.0" encoding="utf-8"?>
<juid xmlns="http://www.joulesunlimited.com/juid"/>
</file>

<file path=customXml/item202.xml><?xml version="1.0" encoding="utf-8"?>
<juid xmlns="http://www.joulesunlimited.com/juid"/>
</file>

<file path=customXml/item203.xml><?xml version="1.0" encoding="utf-8"?>
<juid xmlns="http://www.joulesunlimited.com/juid"/>
</file>

<file path=customXml/item204.xml><?xml version="1.0" encoding="utf-8"?>
<juid xmlns="http://www.joulesunlimited.com/juid"/>
</file>

<file path=customXml/item205.xml><?xml version="1.0" encoding="utf-8"?>
<juid xmlns="http://www.joulesunlimited.com/juid"/>
</file>

<file path=customXml/item206.xml><?xml version="1.0" encoding="utf-8"?>
<juid xmlns="http://www.joulesunlimited.com/juid"/>
</file>

<file path=customXml/item207.xml><?xml version="1.0" encoding="utf-8"?>
<juid xmlns="http://www.joulesunlimited.com/juid"/>
</file>

<file path=customXml/item208.xml><?xml version="1.0" encoding="utf-8"?>
<juid xmlns="http://www.joulesunlimited.com/juid"/>
</file>

<file path=customXml/item209.xml><?xml version="1.0" encoding="utf-8"?>
<juid xmlns="http://www.joulesunlimited.com/juid"/>
</file>

<file path=customXml/item21.xml><?xml version="1.0" encoding="utf-8"?>
<juid xmlns="http://www.joulesunlimited.com/juid"/>
</file>

<file path=customXml/item210.xml><?xml version="1.0" encoding="utf-8"?>
<juid xmlns="http://www.joulesunlimited.com/juid"/>
</file>

<file path=customXml/item211.xml><?xml version="1.0" encoding="utf-8"?>
<juid xmlns="http://www.joulesunlimited.com/juid"/>
</file>

<file path=customXml/item212.xml><?xml version="1.0" encoding="utf-8"?>
<juid xmlns="http://www.joulesunlimited.com/juid"/>
</file>

<file path=customXml/item213.xml><?xml version="1.0" encoding="utf-8"?>
<juid xmlns="http://www.joulesunlimited.com/juid"/>
</file>

<file path=customXml/item214.xml><?xml version="1.0" encoding="utf-8"?>
<juid xmlns="http://www.joulesunlimited.com/juid"/>
</file>

<file path=customXml/item215.xml><?xml version="1.0" encoding="utf-8"?>
<juid xmlns="http://www.joulesunlimited.com/juid"/>
</file>

<file path=customXml/item216.xml><?xml version="1.0" encoding="utf-8"?>
<juid xmlns="http://www.joulesunlimited.com/juid"/>
</file>

<file path=customXml/item217.xml><?xml version="1.0" encoding="utf-8"?>
<juid xmlns="http://www.joulesunlimited.com/juid"/>
</file>

<file path=customXml/item218.xml><?xml version="1.0" encoding="utf-8"?>
<juid xmlns="http://www.joulesunlimited.com/juid"/>
</file>

<file path=customXml/item219.xml><?xml version="1.0" encoding="utf-8"?>
<juid xmlns="http://www.joulesunlimited.com/juid"/>
</file>

<file path=customXml/item22.xml><?xml version="1.0" encoding="utf-8"?>
<juid xmlns="http://www.joulesunlimited.com/juid"/>
</file>

<file path=customXml/item220.xml><?xml version="1.0" encoding="utf-8"?>
<juid xmlns="http://www.joulesunlimited.com/juid"/>
</file>

<file path=customXml/item23.xml><?xml version="1.0" encoding="utf-8"?>
<juid xmlns="http://www.joulesunlimited.com/juid"/>
</file>

<file path=customXml/item24.xml><?xml version="1.0" encoding="utf-8"?>
<juid xmlns="http://www.joulesunlimited.com/juid"/>
</file>

<file path=customXml/item25.xml><?xml version="1.0" encoding="utf-8"?>
<juid xmlns="http://www.joulesunlimited.com/juid"/>
</file>

<file path=customXml/item26.xml><?xml version="1.0" encoding="utf-8"?>
<juid xmlns="http://www.joulesunlimited.com/juid"/>
</file>

<file path=customXml/item27.xml><?xml version="1.0" encoding="utf-8"?>
<juid xmlns="http://www.joulesunlimited.com/juid"/>
</file>

<file path=customXml/item28.xml><?xml version="1.0" encoding="utf-8"?>
<juid xmlns="http://www.joulesunlimited.com/juid"/>
</file>

<file path=customXml/item29.xml><?xml version="1.0" encoding="utf-8"?>
<juid xmlns="http://www.joulesunlimited.com/juid"/>
</file>

<file path=customXml/item3.xml><?xml version="1.0" encoding="utf-8"?>
<juid xmlns="http://www.joulesunlimited.com/juid"/>
</file>

<file path=customXml/item30.xml><?xml version="1.0" encoding="utf-8"?>
<juid xmlns="http://www.joulesunlimited.com/juid"/>
</file>

<file path=customXml/item31.xml><?xml version="1.0" encoding="utf-8"?>
<juid xmlns="http://www.joulesunlimited.com/juid"/>
</file>

<file path=customXml/item32.xml><?xml version="1.0" encoding="utf-8"?>
<juid xmlns="http://www.joulesunlimited.com/juid"/>
</file>

<file path=customXml/item33.xml><?xml version="1.0" encoding="utf-8"?>
<juid xmlns="http://www.joulesunlimited.com/juid"/>
</file>

<file path=customXml/item34.xml><?xml version="1.0" encoding="utf-8"?>
<juid xmlns="http://www.joulesunlimited.com/juid"/>
</file>

<file path=customXml/item35.xml><?xml version="1.0" encoding="utf-8"?>
<juid xmlns="http://www.joulesunlimited.com/juid"/>
</file>

<file path=customXml/item36.xml><?xml version="1.0" encoding="utf-8"?>
<juid xmlns="http://www.joulesunlimited.com/juid"/>
</file>

<file path=customXml/item37.xml><?xml version="1.0" encoding="utf-8"?>
<juid xmlns="http://www.joulesunlimited.com/juid"/>
</file>

<file path=customXml/item38.xml><?xml version="1.0" encoding="utf-8"?>
<juid xmlns="http://www.joulesunlimited.com/juid"/>
</file>

<file path=customXml/item39.xml><?xml version="1.0" encoding="utf-8"?>
<juid xmlns="http://www.joulesunlimited.com/juid"/>
</file>

<file path=customXml/item4.xml><?xml version="1.0" encoding="utf-8"?>
<juid xmlns="http://www.joulesunlimited.com/juid"/>
</file>

<file path=customXml/item40.xml><?xml version="1.0" encoding="utf-8"?>
<juid xmlns="http://www.joulesunlimited.com/juid"/>
</file>

<file path=customXml/item41.xml><?xml version="1.0" encoding="utf-8"?>
<juid xmlns="http://www.joulesunlimited.com/juid"/>
</file>

<file path=customXml/item42.xml><?xml version="1.0" encoding="utf-8"?>
<juid xmlns="http://www.joulesunlimited.com/juid"/>
</file>

<file path=customXml/item43.xml><?xml version="1.0" encoding="utf-8"?>
<juid xmlns="http://www.joulesunlimited.com/juid"/>
</file>

<file path=customXml/item44.xml><?xml version="1.0" encoding="utf-8"?>
<juid xmlns="http://www.joulesunlimited.com/juid"/>
</file>

<file path=customXml/item45.xml><?xml version="1.0" encoding="utf-8"?>
<juid xmlns="http://www.joulesunlimited.com/juid"/>
</file>

<file path=customXml/item46.xml><?xml version="1.0" encoding="utf-8"?>
<juid xmlns="http://www.joulesunlimited.com/juid"/>
</file>

<file path=customXml/item47.xml><?xml version="1.0" encoding="utf-8"?>
<juid xmlns="http://www.joulesunlimited.com/juid"/>
</file>

<file path=customXml/item48.xml><?xml version="1.0" encoding="utf-8"?>
<juid xmlns="http://www.joulesunlimited.com/juid"/>
</file>

<file path=customXml/item49.xml><?xml version="1.0" encoding="utf-8"?>
<juid xmlns="http://www.joulesunlimited.com/juid"/>
</file>

<file path=customXml/item5.xml><?xml version="1.0" encoding="utf-8"?>
<juid xmlns="http://www.joulesunlimited.com/juid"/>
</file>

<file path=customXml/item50.xml><?xml version="1.0" encoding="utf-8"?>
<juid xmlns="http://www.joulesunlimited.com/juid"/>
</file>

<file path=customXml/item51.xml><?xml version="1.0" encoding="utf-8"?>
<juid xmlns="http://www.joulesunlimited.com/juid"/>
</file>

<file path=customXml/item52.xml><?xml version="1.0" encoding="utf-8"?>
<juid xmlns="http://www.joulesunlimited.com/juid"/>
</file>

<file path=customXml/item53.xml><?xml version="1.0" encoding="utf-8"?>
<juid xmlns="http://www.joulesunlimited.com/juid"/>
</file>

<file path=customXml/item54.xml><?xml version="1.0" encoding="utf-8"?>
<juid xmlns="http://www.joulesunlimited.com/juid"/>
</file>

<file path=customXml/item55.xml><?xml version="1.0" encoding="utf-8"?>
<juid xmlns="http://www.joulesunlimited.com/juid"/>
</file>

<file path=customXml/item56.xml><?xml version="1.0" encoding="utf-8"?>
<juid xmlns="http://www.joulesunlimited.com/juid"/>
</file>

<file path=customXml/item57.xml><?xml version="1.0" encoding="utf-8"?>
<juid xmlns="http://www.joulesunlimited.com/juid"/>
</file>

<file path=customXml/item58.xml><?xml version="1.0" encoding="utf-8"?>
<juid xmlns="http://www.joulesunlimited.com/juid"/>
</file>

<file path=customXml/item59.xml><?xml version="1.0" encoding="utf-8"?>
<juid xmlns="http://www.joulesunlimited.com/juid"/>
</file>

<file path=customXml/item6.xml><?xml version="1.0" encoding="utf-8"?>
<juid xmlns="http://www.joulesunlimited.com/juid"/>
</file>

<file path=customXml/item60.xml><?xml version="1.0" encoding="utf-8"?>
<juid xmlns="http://www.joulesunlimited.com/juid"/>
</file>

<file path=customXml/item61.xml><?xml version="1.0" encoding="utf-8"?>
<juid xmlns="http://www.joulesunlimited.com/juid"/>
</file>

<file path=customXml/item62.xml><?xml version="1.0" encoding="utf-8"?>
<juid xmlns="http://www.joulesunlimited.com/juid"/>
</file>

<file path=customXml/item63.xml><?xml version="1.0" encoding="utf-8"?>
<juid xmlns="http://www.joulesunlimited.com/juid"/>
</file>

<file path=customXml/item64.xml><?xml version="1.0" encoding="utf-8"?>
<juid xmlns="http://www.joulesunlimited.com/juid"/>
</file>

<file path=customXml/item65.xml><?xml version="1.0" encoding="utf-8"?>
<juid xmlns="http://www.joulesunlimited.com/juid"/>
</file>

<file path=customXml/item66.xml><?xml version="1.0" encoding="utf-8"?>
<juid xmlns="http://www.joulesunlimited.com/juid"/>
</file>

<file path=customXml/item67.xml><?xml version="1.0" encoding="utf-8"?>
<juid xmlns="http://www.joulesunlimited.com/juid"/>
</file>

<file path=customXml/item68.xml><?xml version="1.0" encoding="utf-8"?>
<juid xmlns="http://www.joulesunlimited.com/juid"/>
</file>

<file path=customXml/item69.xml><?xml version="1.0" encoding="utf-8"?>
<juid xmlns="http://www.joulesunlimited.com/juid"/>
</file>

<file path=customXml/item7.xml><?xml version="1.0" encoding="utf-8"?>
<juid xmlns="http://www.joulesunlimited.com/juid"/>
</file>

<file path=customXml/item70.xml><?xml version="1.0" encoding="utf-8"?>
<juid xmlns="http://www.joulesunlimited.com/juid"/>
</file>

<file path=customXml/item71.xml><?xml version="1.0" encoding="utf-8"?>
<juid xmlns="http://www.joulesunlimited.com/juid"/>
</file>

<file path=customXml/item72.xml><?xml version="1.0" encoding="utf-8"?>
<juid xmlns="http://www.joulesunlimited.com/juid"/>
</file>

<file path=customXml/item73.xml><?xml version="1.0" encoding="utf-8"?>
<juid xmlns="http://www.joulesunlimited.com/juid"/>
</file>

<file path=customXml/item74.xml><?xml version="1.0" encoding="utf-8"?>
<juid xmlns="http://www.joulesunlimited.com/juid"/>
</file>

<file path=customXml/item75.xml><?xml version="1.0" encoding="utf-8"?>
<juid xmlns="http://www.joulesunlimited.com/juid"/>
</file>

<file path=customXml/item76.xml><?xml version="1.0" encoding="utf-8"?>
<juid xmlns="http://www.joulesunlimited.com/juid"/>
</file>

<file path=customXml/item77.xml><?xml version="1.0" encoding="utf-8"?>
<juid xmlns="http://www.joulesunlimited.com/juid"/>
</file>

<file path=customXml/item78.xml><?xml version="1.0" encoding="utf-8"?>
<juid xmlns="http://www.joulesunlimited.com/juid"/>
</file>

<file path=customXml/item79.xml><?xml version="1.0" encoding="utf-8"?>
<juid xmlns="http://www.joulesunlimited.com/juid"/>
</file>

<file path=customXml/item8.xml><?xml version="1.0" encoding="utf-8"?>
<juid xmlns="http://www.joulesunlimited.com/juid"/>
</file>

<file path=customXml/item80.xml><?xml version="1.0" encoding="utf-8"?>
<juid xmlns="http://www.joulesunlimited.com/juid"/>
</file>

<file path=customXml/item81.xml><?xml version="1.0" encoding="utf-8"?>
<juid xmlns="http://www.joulesunlimited.com/juid"/>
</file>

<file path=customXml/item82.xml><?xml version="1.0" encoding="utf-8"?>
<juid xmlns="http://www.joulesunlimited.com/juid"/>
</file>

<file path=customXml/item83.xml><?xml version="1.0" encoding="utf-8"?>
<juid xmlns="http://www.joulesunlimited.com/juid"/>
</file>

<file path=customXml/item84.xml><?xml version="1.0" encoding="utf-8"?>
<juid xmlns="http://www.joulesunlimited.com/juid"/>
</file>

<file path=customXml/item85.xml><?xml version="1.0" encoding="utf-8"?>
<juid xmlns="http://www.joulesunlimited.com/juid"/>
</file>

<file path=customXml/item86.xml><?xml version="1.0" encoding="utf-8"?>
<juid xmlns="http://www.joulesunlimited.com/juid"/>
</file>

<file path=customXml/item87.xml><?xml version="1.0" encoding="utf-8"?>
<juid xmlns="http://www.joulesunlimited.com/juid"/>
</file>

<file path=customXml/item88.xml><?xml version="1.0" encoding="utf-8"?>
<juid xmlns="http://www.joulesunlimited.com/juid"/>
</file>

<file path=customXml/item89.xml><?xml version="1.0" encoding="utf-8"?>
<juid xmlns="http://www.joulesunlimited.com/juid"/>
</file>

<file path=customXml/item9.xml><?xml version="1.0" encoding="utf-8"?>
<juid xmlns="http://www.joulesunlimited.com/juid"/>
</file>

<file path=customXml/item90.xml><?xml version="1.0" encoding="utf-8"?>
<juid xmlns="http://www.joulesunlimited.com/juid"/>
</file>

<file path=customXml/item91.xml><?xml version="1.0" encoding="utf-8"?>
<juid xmlns="http://www.joulesunlimited.com/juid"/>
</file>

<file path=customXml/item92.xml><?xml version="1.0" encoding="utf-8"?>
<juid xmlns="http://www.joulesunlimited.com/juid"/>
</file>

<file path=customXml/item93.xml><?xml version="1.0" encoding="utf-8"?>
<juid xmlns="http://www.joulesunlimited.com/juid"/>
</file>

<file path=customXml/item94.xml><?xml version="1.0" encoding="utf-8"?>
<juid xmlns="http://www.joulesunlimited.com/juid"/>
</file>

<file path=customXml/item95.xml><?xml version="1.0" encoding="utf-8"?>
<juid xmlns="http://www.joulesunlimited.com/juid"/>
</file>

<file path=customXml/item96.xml><?xml version="1.0" encoding="utf-8"?>
<juid xmlns="http://www.joulesunlimited.com/juid"/>
</file>

<file path=customXml/item97.xml><?xml version="1.0" encoding="utf-8"?>
<juid xmlns="http://www.joulesunlimited.com/juid"/>
</file>

<file path=customXml/item98.xml><?xml version="1.0" encoding="utf-8"?>
<juid xmlns="http://www.joulesunlimited.com/juid"/>
</file>

<file path=customXml/item99.xml><?xml version="1.0" encoding="utf-8"?>
<juid xmlns="http://www.joulesunlimited.com/juid"/>
</file>

<file path=customXml/itemProps1.xml><?xml version="1.0" encoding="utf-8"?>
<ds:datastoreItem xmlns:ds="http://schemas.openxmlformats.org/officeDocument/2006/customXml" ds:itemID="{21B56ADA-EAA5-4575-ADE9-DE594485FA0E}">
  <ds:schemaRefs>
    <ds:schemaRef ds:uri="http://www.joulesunlimited.com/juid"/>
  </ds:schemaRefs>
</ds:datastoreItem>
</file>

<file path=customXml/itemProps10.xml><?xml version="1.0" encoding="utf-8"?>
<ds:datastoreItem xmlns:ds="http://schemas.openxmlformats.org/officeDocument/2006/customXml" ds:itemID="{5806D558-AB1A-4190-9273-24A9A45B9EA3}">
  <ds:schemaRefs>
    <ds:schemaRef ds:uri="http://www.joulesunlimited.com/juid"/>
  </ds:schemaRefs>
</ds:datastoreItem>
</file>

<file path=customXml/itemProps100.xml><?xml version="1.0" encoding="utf-8"?>
<ds:datastoreItem xmlns:ds="http://schemas.openxmlformats.org/officeDocument/2006/customXml" ds:itemID="{67962201-B8D5-4479-A22B-AF710A4313CB}">
  <ds:schemaRefs>
    <ds:schemaRef ds:uri="http://www.joulesunlimited.com/juid"/>
  </ds:schemaRefs>
</ds:datastoreItem>
</file>

<file path=customXml/itemProps101.xml><?xml version="1.0" encoding="utf-8"?>
<ds:datastoreItem xmlns:ds="http://schemas.openxmlformats.org/officeDocument/2006/customXml" ds:itemID="{9B15E824-46DE-455F-A3BB-AE221CF30F63}">
  <ds:schemaRefs>
    <ds:schemaRef ds:uri="http://www.joulesunlimited.com/juid"/>
  </ds:schemaRefs>
</ds:datastoreItem>
</file>

<file path=customXml/itemProps102.xml><?xml version="1.0" encoding="utf-8"?>
<ds:datastoreItem xmlns:ds="http://schemas.openxmlformats.org/officeDocument/2006/customXml" ds:itemID="{7334E612-2A46-4214-983B-D5197237151E}">
  <ds:schemaRefs>
    <ds:schemaRef ds:uri="http://www.joulesunlimited.com/juid"/>
  </ds:schemaRefs>
</ds:datastoreItem>
</file>

<file path=customXml/itemProps103.xml><?xml version="1.0" encoding="utf-8"?>
<ds:datastoreItem xmlns:ds="http://schemas.openxmlformats.org/officeDocument/2006/customXml" ds:itemID="{FB7050F8-891C-4603-9155-50A66BAB9F17}">
  <ds:schemaRefs>
    <ds:schemaRef ds:uri="http://www.joulesunlimited.com/juid"/>
  </ds:schemaRefs>
</ds:datastoreItem>
</file>

<file path=customXml/itemProps104.xml><?xml version="1.0" encoding="utf-8"?>
<ds:datastoreItem xmlns:ds="http://schemas.openxmlformats.org/officeDocument/2006/customXml" ds:itemID="{27A5834B-19F9-44BF-A7A3-3CBF7990D526}">
  <ds:schemaRefs>
    <ds:schemaRef ds:uri="http://www.joulesunlimited.com/juid"/>
  </ds:schemaRefs>
</ds:datastoreItem>
</file>

<file path=customXml/itemProps105.xml><?xml version="1.0" encoding="utf-8"?>
<ds:datastoreItem xmlns:ds="http://schemas.openxmlformats.org/officeDocument/2006/customXml" ds:itemID="{6296E9C1-DF77-46F7-B857-FAB07C738863}">
  <ds:schemaRefs>
    <ds:schemaRef ds:uri="http://www.joulesunlimited.com/juid"/>
  </ds:schemaRefs>
</ds:datastoreItem>
</file>

<file path=customXml/itemProps106.xml><?xml version="1.0" encoding="utf-8"?>
<ds:datastoreItem xmlns:ds="http://schemas.openxmlformats.org/officeDocument/2006/customXml" ds:itemID="{C3213A4E-AEC1-4ED5-8471-21F989CACE2F}">
  <ds:schemaRefs>
    <ds:schemaRef ds:uri="http://www.joulesunlimited.com/juid"/>
  </ds:schemaRefs>
</ds:datastoreItem>
</file>

<file path=customXml/itemProps107.xml><?xml version="1.0" encoding="utf-8"?>
<ds:datastoreItem xmlns:ds="http://schemas.openxmlformats.org/officeDocument/2006/customXml" ds:itemID="{A67C07CE-17CE-44A3-810F-4FD0C46DC0A3}">
  <ds:schemaRefs>
    <ds:schemaRef ds:uri="http://www.joulesunlimited.com/juid"/>
  </ds:schemaRefs>
</ds:datastoreItem>
</file>

<file path=customXml/itemProps108.xml><?xml version="1.0" encoding="utf-8"?>
<ds:datastoreItem xmlns:ds="http://schemas.openxmlformats.org/officeDocument/2006/customXml" ds:itemID="{DA0AB35C-38E2-429D-B1DB-8F20A87B5FC1}">
  <ds:schemaRefs>
    <ds:schemaRef ds:uri="http://www.joulesunlimited.com/juid"/>
  </ds:schemaRefs>
</ds:datastoreItem>
</file>

<file path=customXml/itemProps109.xml><?xml version="1.0" encoding="utf-8"?>
<ds:datastoreItem xmlns:ds="http://schemas.openxmlformats.org/officeDocument/2006/customXml" ds:itemID="{46B14453-CE94-4980-91FE-C419A2B9687A}">
  <ds:schemaRefs>
    <ds:schemaRef ds:uri="http://www.joulesunlimited.com/juid"/>
  </ds:schemaRefs>
</ds:datastoreItem>
</file>

<file path=customXml/itemProps11.xml><?xml version="1.0" encoding="utf-8"?>
<ds:datastoreItem xmlns:ds="http://schemas.openxmlformats.org/officeDocument/2006/customXml" ds:itemID="{9F7EFBBA-A3D8-43C9-8F7C-2C0C9223B8D1}">
  <ds:schemaRefs>
    <ds:schemaRef ds:uri="http://www.joulesunlimited.com/juid"/>
  </ds:schemaRefs>
</ds:datastoreItem>
</file>

<file path=customXml/itemProps110.xml><?xml version="1.0" encoding="utf-8"?>
<ds:datastoreItem xmlns:ds="http://schemas.openxmlformats.org/officeDocument/2006/customXml" ds:itemID="{45B6DF1A-3E2E-4114-A353-5903E2D3FA2D}">
  <ds:schemaRefs>
    <ds:schemaRef ds:uri="http://www.joulesunlimited.com/juid"/>
  </ds:schemaRefs>
</ds:datastoreItem>
</file>

<file path=customXml/itemProps111.xml><?xml version="1.0" encoding="utf-8"?>
<ds:datastoreItem xmlns:ds="http://schemas.openxmlformats.org/officeDocument/2006/customXml" ds:itemID="{C6136525-6AAF-4EF1-843B-74C6BC643848}">
  <ds:schemaRefs>
    <ds:schemaRef ds:uri="http://www.joulesunlimited.com/juid"/>
  </ds:schemaRefs>
</ds:datastoreItem>
</file>

<file path=customXml/itemProps112.xml><?xml version="1.0" encoding="utf-8"?>
<ds:datastoreItem xmlns:ds="http://schemas.openxmlformats.org/officeDocument/2006/customXml" ds:itemID="{ED240EBF-D1A0-472A-AA84-627E2CE91682}">
  <ds:schemaRefs>
    <ds:schemaRef ds:uri="http://www.joulesunlimited.com/juid"/>
  </ds:schemaRefs>
</ds:datastoreItem>
</file>

<file path=customXml/itemProps113.xml><?xml version="1.0" encoding="utf-8"?>
<ds:datastoreItem xmlns:ds="http://schemas.openxmlformats.org/officeDocument/2006/customXml" ds:itemID="{F301E223-FB0C-4BAE-A2D0-0E73296B6AFB}">
  <ds:schemaRefs>
    <ds:schemaRef ds:uri="http://www.joulesunlimited.com/juid"/>
  </ds:schemaRefs>
</ds:datastoreItem>
</file>

<file path=customXml/itemProps114.xml><?xml version="1.0" encoding="utf-8"?>
<ds:datastoreItem xmlns:ds="http://schemas.openxmlformats.org/officeDocument/2006/customXml" ds:itemID="{E069DC5F-38F1-4AD2-80B0-B2E482DD8840}">
  <ds:schemaRefs>
    <ds:schemaRef ds:uri="http://www.joulesunlimited.com/juid"/>
  </ds:schemaRefs>
</ds:datastoreItem>
</file>

<file path=customXml/itemProps115.xml><?xml version="1.0" encoding="utf-8"?>
<ds:datastoreItem xmlns:ds="http://schemas.openxmlformats.org/officeDocument/2006/customXml" ds:itemID="{3BCF932F-6758-4755-9B6F-DDCE22E763E7}">
  <ds:schemaRefs>
    <ds:schemaRef ds:uri="http://www.joulesunlimited.com/juid"/>
  </ds:schemaRefs>
</ds:datastoreItem>
</file>

<file path=customXml/itemProps116.xml><?xml version="1.0" encoding="utf-8"?>
<ds:datastoreItem xmlns:ds="http://schemas.openxmlformats.org/officeDocument/2006/customXml" ds:itemID="{9FD3EC56-C995-4358-AAC8-8C1393ECA33D}">
  <ds:schemaRefs>
    <ds:schemaRef ds:uri="http://www.joulesunlimited.com/juid"/>
  </ds:schemaRefs>
</ds:datastoreItem>
</file>

<file path=customXml/itemProps117.xml><?xml version="1.0" encoding="utf-8"?>
<ds:datastoreItem xmlns:ds="http://schemas.openxmlformats.org/officeDocument/2006/customXml" ds:itemID="{7BB09290-3589-4182-ADD1-CA2E3C0F771D}">
  <ds:schemaRefs>
    <ds:schemaRef ds:uri="http://www.joulesunlimited.com/juid"/>
  </ds:schemaRefs>
</ds:datastoreItem>
</file>

<file path=customXml/itemProps118.xml><?xml version="1.0" encoding="utf-8"?>
<ds:datastoreItem xmlns:ds="http://schemas.openxmlformats.org/officeDocument/2006/customXml" ds:itemID="{31C71E65-17C1-4473-A594-E86EB6E8D573}">
  <ds:schemaRefs>
    <ds:schemaRef ds:uri="http://www.joulesunlimited.com/juid"/>
  </ds:schemaRefs>
</ds:datastoreItem>
</file>

<file path=customXml/itemProps119.xml><?xml version="1.0" encoding="utf-8"?>
<ds:datastoreItem xmlns:ds="http://schemas.openxmlformats.org/officeDocument/2006/customXml" ds:itemID="{81722545-30D2-4AF6-9363-861292CADDCD}">
  <ds:schemaRefs>
    <ds:schemaRef ds:uri="http://www.joulesunlimited.com/juid"/>
  </ds:schemaRefs>
</ds:datastoreItem>
</file>

<file path=customXml/itemProps12.xml><?xml version="1.0" encoding="utf-8"?>
<ds:datastoreItem xmlns:ds="http://schemas.openxmlformats.org/officeDocument/2006/customXml" ds:itemID="{7F38787B-4957-4270-A7D6-96CEF17EB284}">
  <ds:schemaRefs>
    <ds:schemaRef ds:uri="http://www.joulesunlimited.com/juid"/>
  </ds:schemaRefs>
</ds:datastoreItem>
</file>

<file path=customXml/itemProps120.xml><?xml version="1.0" encoding="utf-8"?>
<ds:datastoreItem xmlns:ds="http://schemas.openxmlformats.org/officeDocument/2006/customXml" ds:itemID="{BEC1CA8D-3500-42CE-8BDD-B1F536573EAF}">
  <ds:schemaRefs>
    <ds:schemaRef ds:uri="http://www.joulesunlimited.com/juid"/>
  </ds:schemaRefs>
</ds:datastoreItem>
</file>

<file path=customXml/itemProps121.xml><?xml version="1.0" encoding="utf-8"?>
<ds:datastoreItem xmlns:ds="http://schemas.openxmlformats.org/officeDocument/2006/customXml" ds:itemID="{389C8031-1CF9-479D-815B-6619ABAA0901}">
  <ds:schemaRefs>
    <ds:schemaRef ds:uri="http://www.joulesunlimited.com/juid"/>
  </ds:schemaRefs>
</ds:datastoreItem>
</file>

<file path=customXml/itemProps122.xml><?xml version="1.0" encoding="utf-8"?>
<ds:datastoreItem xmlns:ds="http://schemas.openxmlformats.org/officeDocument/2006/customXml" ds:itemID="{92C6FACE-AEE1-4E41-831F-E2BE6F59D865}">
  <ds:schemaRefs>
    <ds:schemaRef ds:uri="http://www.joulesunlimited.com/juid"/>
  </ds:schemaRefs>
</ds:datastoreItem>
</file>

<file path=customXml/itemProps123.xml><?xml version="1.0" encoding="utf-8"?>
<ds:datastoreItem xmlns:ds="http://schemas.openxmlformats.org/officeDocument/2006/customXml" ds:itemID="{07D099B6-AC46-4058-86D2-EE9D1B9E21B1}">
  <ds:schemaRefs>
    <ds:schemaRef ds:uri="http://www.joulesunlimited.com/juid"/>
  </ds:schemaRefs>
</ds:datastoreItem>
</file>

<file path=customXml/itemProps124.xml><?xml version="1.0" encoding="utf-8"?>
<ds:datastoreItem xmlns:ds="http://schemas.openxmlformats.org/officeDocument/2006/customXml" ds:itemID="{294941D0-654B-47C4-8E2D-55FCBBD2558A}">
  <ds:schemaRefs>
    <ds:schemaRef ds:uri="http://www.joulesunlimited.com/juid"/>
  </ds:schemaRefs>
</ds:datastoreItem>
</file>

<file path=customXml/itemProps125.xml><?xml version="1.0" encoding="utf-8"?>
<ds:datastoreItem xmlns:ds="http://schemas.openxmlformats.org/officeDocument/2006/customXml" ds:itemID="{5FB056AA-8093-434D-8435-49FA5E2165AF}">
  <ds:schemaRefs>
    <ds:schemaRef ds:uri="http://www.joulesunlimited.com/juid"/>
  </ds:schemaRefs>
</ds:datastoreItem>
</file>

<file path=customXml/itemProps126.xml><?xml version="1.0" encoding="utf-8"?>
<ds:datastoreItem xmlns:ds="http://schemas.openxmlformats.org/officeDocument/2006/customXml" ds:itemID="{9C11B7E0-85FF-47E9-827C-B10E97BD7A2E}">
  <ds:schemaRefs>
    <ds:schemaRef ds:uri="http://www.joulesunlimited.com/juid"/>
  </ds:schemaRefs>
</ds:datastoreItem>
</file>

<file path=customXml/itemProps127.xml><?xml version="1.0" encoding="utf-8"?>
<ds:datastoreItem xmlns:ds="http://schemas.openxmlformats.org/officeDocument/2006/customXml" ds:itemID="{17FED280-464A-428C-A1C1-00B7296E2484}">
  <ds:schemaRefs>
    <ds:schemaRef ds:uri="http://www.joulesunlimited.com/juid"/>
  </ds:schemaRefs>
</ds:datastoreItem>
</file>

<file path=customXml/itemProps128.xml><?xml version="1.0" encoding="utf-8"?>
<ds:datastoreItem xmlns:ds="http://schemas.openxmlformats.org/officeDocument/2006/customXml" ds:itemID="{184EA729-C911-4D17-8339-2A848A48EF3A}">
  <ds:schemaRefs>
    <ds:schemaRef ds:uri="http://www.joulesunlimited.com/juid"/>
  </ds:schemaRefs>
</ds:datastoreItem>
</file>

<file path=customXml/itemProps129.xml><?xml version="1.0" encoding="utf-8"?>
<ds:datastoreItem xmlns:ds="http://schemas.openxmlformats.org/officeDocument/2006/customXml" ds:itemID="{B70C3332-913D-4622-BC44-9D9395B191DC}">
  <ds:schemaRefs>
    <ds:schemaRef ds:uri="http://www.joulesunlimited.com/juid"/>
  </ds:schemaRefs>
</ds:datastoreItem>
</file>

<file path=customXml/itemProps13.xml><?xml version="1.0" encoding="utf-8"?>
<ds:datastoreItem xmlns:ds="http://schemas.openxmlformats.org/officeDocument/2006/customXml" ds:itemID="{75F31325-A4F8-41EC-A425-3C4C646522E0}">
  <ds:schemaRefs>
    <ds:schemaRef ds:uri="http://www.joulesunlimited.com/juid"/>
  </ds:schemaRefs>
</ds:datastoreItem>
</file>

<file path=customXml/itemProps130.xml><?xml version="1.0" encoding="utf-8"?>
<ds:datastoreItem xmlns:ds="http://schemas.openxmlformats.org/officeDocument/2006/customXml" ds:itemID="{081F9D2A-8E6A-4110-83BB-7754E5E920BF}">
  <ds:schemaRefs>
    <ds:schemaRef ds:uri="http://www.joulesunlimited.com/juid"/>
  </ds:schemaRefs>
</ds:datastoreItem>
</file>

<file path=customXml/itemProps131.xml><?xml version="1.0" encoding="utf-8"?>
<ds:datastoreItem xmlns:ds="http://schemas.openxmlformats.org/officeDocument/2006/customXml" ds:itemID="{FE19E252-9A12-418D-87CD-DCA6B7584E5A}">
  <ds:schemaRefs>
    <ds:schemaRef ds:uri="http://www.joulesunlimited.com/juid"/>
  </ds:schemaRefs>
</ds:datastoreItem>
</file>

<file path=customXml/itemProps132.xml><?xml version="1.0" encoding="utf-8"?>
<ds:datastoreItem xmlns:ds="http://schemas.openxmlformats.org/officeDocument/2006/customXml" ds:itemID="{5EC6DF6D-8819-4EFB-8BAA-4A88322B3E96}">
  <ds:schemaRefs>
    <ds:schemaRef ds:uri="http://www.joulesunlimited.com/juid"/>
  </ds:schemaRefs>
</ds:datastoreItem>
</file>

<file path=customXml/itemProps133.xml><?xml version="1.0" encoding="utf-8"?>
<ds:datastoreItem xmlns:ds="http://schemas.openxmlformats.org/officeDocument/2006/customXml" ds:itemID="{0F93894A-8DCB-4D3A-98CA-A0445A7B131D}">
  <ds:schemaRefs>
    <ds:schemaRef ds:uri="http://www.joulesunlimited.com/juid"/>
  </ds:schemaRefs>
</ds:datastoreItem>
</file>

<file path=customXml/itemProps134.xml><?xml version="1.0" encoding="utf-8"?>
<ds:datastoreItem xmlns:ds="http://schemas.openxmlformats.org/officeDocument/2006/customXml" ds:itemID="{E1C07DB9-A65D-436F-98BD-31913993BC0C}">
  <ds:schemaRefs>
    <ds:schemaRef ds:uri="http://www.joulesunlimited.com/juid"/>
  </ds:schemaRefs>
</ds:datastoreItem>
</file>

<file path=customXml/itemProps135.xml><?xml version="1.0" encoding="utf-8"?>
<ds:datastoreItem xmlns:ds="http://schemas.openxmlformats.org/officeDocument/2006/customXml" ds:itemID="{1055DD11-426A-41D8-AF99-A3CD88018670}">
  <ds:schemaRefs>
    <ds:schemaRef ds:uri="http://www.joulesunlimited.com/juid"/>
  </ds:schemaRefs>
</ds:datastoreItem>
</file>

<file path=customXml/itemProps136.xml><?xml version="1.0" encoding="utf-8"?>
<ds:datastoreItem xmlns:ds="http://schemas.openxmlformats.org/officeDocument/2006/customXml" ds:itemID="{7A62EBFA-564D-49DA-840C-887418AF4BFB}">
  <ds:schemaRefs>
    <ds:schemaRef ds:uri="http://www.joulesunlimited.com/juid"/>
  </ds:schemaRefs>
</ds:datastoreItem>
</file>

<file path=customXml/itemProps137.xml><?xml version="1.0" encoding="utf-8"?>
<ds:datastoreItem xmlns:ds="http://schemas.openxmlformats.org/officeDocument/2006/customXml" ds:itemID="{A954D1A6-74C6-4969-9ED4-96C8AEF9B341}">
  <ds:schemaRefs>
    <ds:schemaRef ds:uri="http://www.joulesunlimited.com/juid"/>
  </ds:schemaRefs>
</ds:datastoreItem>
</file>

<file path=customXml/itemProps138.xml><?xml version="1.0" encoding="utf-8"?>
<ds:datastoreItem xmlns:ds="http://schemas.openxmlformats.org/officeDocument/2006/customXml" ds:itemID="{DE051264-FD2D-404E-9B19-5F3B6498A0D0}">
  <ds:schemaRefs>
    <ds:schemaRef ds:uri="http://www.joulesunlimited.com/juid"/>
  </ds:schemaRefs>
</ds:datastoreItem>
</file>

<file path=customXml/itemProps139.xml><?xml version="1.0" encoding="utf-8"?>
<ds:datastoreItem xmlns:ds="http://schemas.openxmlformats.org/officeDocument/2006/customXml" ds:itemID="{CC00444D-8BF5-4FF7-BB7F-82D1C5F862B7}">
  <ds:schemaRefs>
    <ds:schemaRef ds:uri="http://www.joulesunlimited.com/juid"/>
  </ds:schemaRefs>
</ds:datastoreItem>
</file>

<file path=customXml/itemProps14.xml><?xml version="1.0" encoding="utf-8"?>
<ds:datastoreItem xmlns:ds="http://schemas.openxmlformats.org/officeDocument/2006/customXml" ds:itemID="{28CC9E21-277E-4269-9832-FF6983621192}">
  <ds:schemaRefs>
    <ds:schemaRef ds:uri="http://www.joulesunlimited.com/juid"/>
  </ds:schemaRefs>
</ds:datastoreItem>
</file>

<file path=customXml/itemProps140.xml><?xml version="1.0" encoding="utf-8"?>
<ds:datastoreItem xmlns:ds="http://schemas.openxmlformats.org/officeDocument/2006/customXml" ds:itemID="{823314D3-DEC3-44BE-BC11-053D9E884BBB}">
  <ds:schemaRefs>
    <ds:schemaRef ds:uri="http://www.joulesunlimited.com/juid"/>
  </ds:schemaRefs>
</ds:datastoreItem>
</file>

<file path=customXml/itemProps141.xml><?xml version="1.0" encoding="utf-8"?>
<ds:datastoreItem xmlns:ds="http://schemas.openxmlformats.org/officeDocument/2006/customXml" ds:itemID="{19568B84-E2BB-49E6-97EF-17C9ECBF2DE5}">
  <ds:schemaRefs>
    <ds:schemaRef ds:uri="http://www.joulesunlimited.com/juid"/>
  </ds:schemaRefs>
</ds:datastoreItem>
</file>

<file path=customXml/itemProps142.xml><?xml version="1.0" encoding="utf-8"?>
<ds:datastoreItem xmlns:ds="http://schemas.openxmlformats.org/officeDocument/2006/customXml" ds:itemID="{F4B68845-5310-46AE-8925-2D76AA0108AD}">
  <ds:schemaRefs>
    <ds:schemaRef ds:uri="http://www.joulesunlimited.com/juid"/>
  </ds:schemaRefs>
</ds:datastoreItem>
</file>

<file path=customXml/itemProps143.xml><?xml version="1.0" encoding="utf-8"?>
<ds:datastoreItem xmlns:ds="http://schemas.openxmlformats.org/officeDocument/2006/customXml" ds:itemID="{0432DBD7-6DB9-43C5-A4FF-FA0EA45F7B4E}">
  <ds:schemaRefs>
    <ds:schemaRef ds:uri="http://www.joulesunlimited.com/juid"/>
  </ds:schemaRefs>
</ds:datastoreItem>
</file>

<file path=customXml/itemProps144.xml><?xml version="1.0" encoding="utf-8"?>
<ds:datastoreItem xmlns:ds="http://schemas.openxmlformats.org/officeDocument/2006/customXml" ds:itemID="{4C9FF7C3-065A-49CC-B9AA-6FBBAD523801}">
  <ds:schemaRefs>
    <ds:schemaRef ds:uri="http://www.joulesunlimited.com/juid"/>
  </ds:schemaRefs>
</ds:datastoreItem>
</file>

<file path=customXml/itemProps145.xml><?xml version="1.0" encoding="utf-8"?>
<ds:datastoreItem xmlns:ds="http://schemas.openxmlformats.org/officeDocument/2006/customXml" ds:itemID="{7FFB0592-BE29-41E9-B07C-3E9066368DA2}">
  <ds:schemaRefs>
    <ds:schemaRef ds:uri="http://www.joulesunlimited.com/juid"/>
  </ds:schemaRefs>
</ds:datastoreItem>
</file>

<file path=customXml/itemProps146.xml><?xml version="1.0" encoding="utf-8"?>
<ds:datastoreItem xmlns:ds="http://schemas.openxmlformats.org/officeDocument/2006/customXml" ds:itemID="{24A55EBA-180D-4FEC-8E5A-0163C9BD966D}">
  <ds:schemaRefs>
    <ds:schemaRef ds:uri="http://www.joulesunlimited.com/juid"/>
  </ds:schemaRefs>
</ds:datastoreItem>
</file>

<file path=customXml/itemProps147.xml><?xml version="1.0" encoding="utf-8"?>
<ds:datastoreItem xmlns:ds="http://schemas.openxmlformats.org/officeDocument/2006/customXml" ds:itemID="{CAAB88A6-E75C-41DB-9FD7-4E08BC2C8AD7}">
  <ds:schemaRefs>
    <ds:schemaRef ds:uri="http://www.joulesunlimited.com/juid"/>
  </ds:schemaRefs>
</ds:datastoreItem>
</file>

<file path=customXml/itemProps148.xml><?xml version="1.0" encoding="utf-8"?>
<ds:datastoreItem xmlns:ds="http://schemas.openxmlformats.org/officeDocument/2006/customXml" ds:itemID="{4B36BCBD-AAD7-45FB-A384-6F9B19D98E94}">
  <ds:schemaRefs>
    <ds:schemaRef ds:uri="http://www.joulesunlimited.com/juid"/>
  </ds:schemaRefs>
</ds:datastoreItem>
</file>

<file path=customXml/itemProps149.xml><?xml version="1.0" encoding="utf-8"?>
<ds:datastoreItem xmlns:ds="http://schemas.openxmlformats.org/officeDocument/2006/customXml" ds:itemID="{A33739E8-2F73-4156-A7D5-8D80C564764A}">
  <ds:schemaRefs>
    <ds:schemaRef ds:uri="http://www.joulesunlimited.com/juid"/>
  </ds:schemaRefs>
</ds:datastoreItem>
</file>

<file path=customXml/itemProps15.xml><?xml version="1.0" encoding="utf-8"?>
<ds:datastoreItem xmlns:ds="http://schemas.openxmlformats.org/officeDocument/2006/customXml" ds:itemID="{9C1E912A-24AC-403E-9632-FBACDE2F1E4C}">
  <ds:schemaRefs>
    <ds:schemaRef ds:uri="http://www.joulesunlimited.com/juid"/>
  </ds:schemaRefs>
</ds:datastoreItem>
</file>

<file path=customXml/itemProps150.xml><?xml version="1.0" encoding="utf-8"?>
<ds:datastoreItem xmlns:ds="http://schemas.openxmlformats.org/officeDocument/2006/customXml" ds:itemID="{D5309B54-C500-4B15-A99B-96606216673F}">
  <ds:schemaRefs>
    <ds:schemaRef ds:uri="http://www.joulesunlimited.com/juid"/>
  </ds:schemaRefs>
</ds:datastoreItem>
</file>

<file path=customXml/itemProps151.xml><?xml version="1.0" encoding="utf-8"?>
<ds:datastoreItem xmlns:ds="http://schemas.openxmlformats.org/officeDocument/2006/customXml" ds:itemID="{BB1FD114-5313-470B-8EBA-DBD7EA4C88C2}">
  <ds:schemaRefs>
    <ds:schemaRef ds:uri="http://www.joulesunlimited.com/juid"/>
  </ds:schemaRefs>
</ds:datastoreItem>
</file>

<file path=customXml/itemProps152.xml><?xml version="1.0" encoding="utf-8"?>
<ds:datastoreItem xmlns:ds="http://schemas.openxmlformats.org/officeDocument/2006/customXml" ds:itemID="{C7AE4AC1-12FC-48E1-A146-147CEB58C6E4}">
  <ds:schemaRefs>
    <ds:schemaRef ds:uri="http://www.joulesunlimited.com/juid"/>
  </ds:schemaRefs>
</ds:datastoreItem>
</file>

<file path=customXml/itemProps153.xml><?xml version="1.0" encoding="utf-8"?>
<ds:datastoreItem xmlns:ds="http://schemas.openxmlformats.org/officeDocument/2006/customXml" ds:itemID="{E58A43D8-EB3A-4EDB-AA77-F83903ECBE9C}">
  <ds:schemaRefs>
    <ds:schemaRef ds:uri="http://www.joulesunlimited.com/juid"/>
  </ds:schemaRefs>
</ds:datastoreItem>
</file>

<file path=customXml/itemProps154.xml><?xml version="1.0" encoding="utf-8"?>
<ds:datastoreItem xmlns:ds="http://schemas.openxmlformats.org/officeDocument/2006/customXml" ds:itemID="{504B4554-4D23-486A-BE26-96316A56C3C0}">
  <ds:schemaRefs>
    <ds:schemaRef ds:uri="http://www.joulesunlimited.com/juid"/>
  </ds:schemaRefs>
</ds:datastoreItem>
</file>

<file path=customXml/itemProps155.xml><?xml version="1.0" encoding="utf-8"?>
<ds:datastoreItem xmlns:ds="http://schemas.openxmlformats.org/officeDocument/2006/customXml" ds:itemID="{212EB61C-6F5D-4303-8408-512F73667B4E}">
  <ds:schemaRefs>
    <ds:schemaRef ds:uri="http://www.joulesunlimited.com/juid"/>
  </ds:schemaRefs>
</ds:datastoreItem>
</file>

<file path=customXml/itemProps156.xml><?xml version="1.0" encoding="utf-8"?>
<ds:datastoreItem xmlns:ds="http://schemas.openxmlformats.org/officeDocument/2006/customXml" ds:itemID="{53C73C4E-8BBD-48EC-85F4-A2BB5A82EC88}">
  <ds:schemaRefs>
    <ds:schemaRef ds:uri="http://www.joulesunlimited.com/juid"/>
  </ds:schemaRefs>
</ds:datastoreItem>
</file>

<file path=customXml/itemProps157.xml><?xml version="1.0" encoding="utf-8"?>
<ds:datastoreItem xmlns:ds="http://schemas.openxmlformats.org/officeDocument/2006/customXml" ds:itemID="{20821676-8C7F-49FA-A1D5-FAD33C7722A1}">
  <ds:schemaRefs>
    <ds:schemaRef ds:uri="http://www.joulesunlimited.com/juid"/>
  </ds:schemaRefs>
</ds:datastoreItem>
</file>

<file path=customXml/itemProps158.xml><?xml version="1.0" encoding="utf-8"?>
<ds:datastoreItem xmlns:ds="http://schemas.openxmlformats.org/officeDocument/2006/customXml" ds:itemID="{D84F3CF3-B8A8-4745-8014-503440145E9E}">
  <ds:schemaRefs>
    <ds:schemaRef ds:uri="http://www.joulesunlimited.com/juid"/>
  </ds:schemaRefs>
</ds:datastoreItem>
</file>

<file path=customXml/itemProps159.xml><?xml version="1.0" encoding="utf-8"?>
<ds:datastoreItem xmlns:ds="http://schemas.openxmlformats.org/officeDocument/2006/customXml" ds:itemID="{B519AC00-46B4-40D7-B5B8-B4578A8FB173}">
  <ds:schemaRefs>
    <ds:schemaRef ds:uri="http://www.joulesunlimited.com/juid"/>
  </ds:schemaRefs>
</ds:datastoreItem>
</file>

<file path=customXml/itemProps16.xml><?xml version="1.0" encoding="utf-8"?>
<ds:datastoreItem xmlns:ds="http://schemas.openxmlformats.org/officeDocument/2006/customXml" ds:itemID="{04413C0A-00B5-4E96-B77F-C95032646D75}">
  <ds:schemaRefs>
    <ds:schemaRef ds:uri="http://www.joulesunlimited.com/juid"/>
  </ds:schemaRefs>
</ds:datastoreItem>
</file>

<file path=customXml/itemProps160.xml><?xml version="1.0" encoding="utf-8"?>
<ds:datastoreItem xmlns:ds="http://schemas.openxmlformats.org/officeDocument/2006/customXml" ds:itemID="{E320652B-BA9B-4954-BCF5-6C3C52207AAC}">
  <ds:schemaRefs>
    <ds:schemaRef ds:uri="http://www.joulesunlimited.com/juid"/>
  </ds:schemaRefs>
</ds:datastoreItem>
</file>

<file path=customXml/itemProps161.xml><?xml version="1.0" encoding="utf-8"?>
<ds:datastoreItem xmlns:ds="http://schemas.openxmlformats.org/officeDocument/2006/customXml" ds:itemID="{2F481120-0FA4-4CC3-BEE1-C611E6E70488}">
  <ds:schemaRefs>
    <ds:schemaRef ds:uri="http://www.joulesunlimited.com/juid"/>
  </ds:schemaRefs>
</ds:datastoreItem>
</file>

<file path=customXml/itemProps162.xml><?xml version="1.0" encoding="utf-8"?>
<ds:datastoreItem xmlns:ds="http://schemas.openxmlformats.org/officeDocument/2006/customXml" ds:itemID="{0D529F8B-62F8-499B-B648-B32E1C1F75BA}">
  <ds:schemaRefs>
    <ds:schemaRef ds:uri="http://www.joulesunlimited.com/juid"/>
  </ds:schemaRefs>
</ds:datastoreItem>
</file>

<file path=customXml/itemProps163.xml><?xml version="1.0" encoding="utf-8"?>
<ds:datastoreItem xmlns:ds="http://schemas.openxmlformats.org/officeDocument/2006/customXml" ds:itemID="{D0E25FB1-5A86-4C54-866A-2C05701DE539}">
  <ds:schemaRefs>
    <ds:schemaRef ds:uri="http://www.joulesunlimited.com/juid"/>
  </ds:schemaRefs>
</ds:datastoreItem>
</file>

<file path=customXml/itemProps164.xml><?xml version="1.0" encoding="utf-8"?>
<ds:datastoreItem xmlns:ds="http://schemas.openxmlformats.org/officeDocument/2006/customXml" ds:itemID="{3AB251DF-5813-4833-9FCD-8AFBA5FFB9B0}">
  <ds:schemaRefs>
    <ds:schemaRef ds:uri="http://www.joulesunlimited.com/juid"/>
  </ds:schemaRefs>
</ds:datastoreItem>
</file>

<file path=customXml/itemProps165.xml><?xml version="1.0" encoding="utf-8"?>
<ds:datastoreItem xmlns:ds="http://schemas.openxmlformats.org/officeDocument/2006/customXml" ds:itemID="{DDEB2A33-9478-4651-A78D-220FF270FF4A}">
  <ds:schemaRefs>
    <ds:schemaRef ds:uri="http://www.joulesunlimited.com/juid"/>
  </ds:schemaRefs>
</ds:datastoreItem>
</file>

<file path=customXml/itemProps166.xml><?xml version="1.0" encoding="utf-8"?>
<ds:datastoreItem xmlns:ds="http://schemas.openxmlformats.org/officeDocument/2006/customXml" ds:itemID="{BF8CBE15-079F-4675-BF63-5D820EEC8C03}">
  <ds:schemaRefs>
    <ds:schemaRef ds:uri="http://www.joulesunlimited.com/juid"/>
  </ds:schemaRefs>
</ds:datastoreItem>
</file>

<file path=customXml/itemProps167.xml><?xml version="1.0" encoding="utf-8"?>
<ds:datastoreItem xmlns:ds="http://schemas.openxmlformats.org/officeDocument/2006/customXml" ds:itemID="{3821DE87-A801-4D5B-8D28-BC115881AF35}">
  <ds:schemaRefs>
    <ds:schemaRef ds:uri="http://www.joulesunlimited.com/juid"/>
  </ds:schemaRefs>
</ds:datastoreItem>
</file>

<file path=customXml/itemProps168.xml><?xml version="1.0" encoding="utf-8"?>
<ds:datastoreItem xmlns:ds="http://schemas.openxmlformats.org/officeDocument/2006/customXml" ds:itemID="{0A116FEA-2A43-4A18-8ADE-FE586D59B1F4}">
  <ds:schemaRefs>
    <ds:schemaRef ds:uri="http://www.joulesunlimited.com/juid"/>
  </ds:schemaRefs>
</ds:datastoreItem>
</file>

<file path=customXml/itemProps169.xml><?xml version="1.0" encoding="utf-8"?>
<ds:datastoreItem xmlns:ds="http://schemas.openxmlformats.org/officeDocument/2006/customXml" ds:itemID="{479F52C5-B404-4607-97F1-3C3470A0ABA5}">
  <ds:schemaRefs>
    <ds:schemaRef ds:uri="http://www.joulesunlimited.com/juid"/>
  </ds:schemaRefs>
</ds:datastoreItem>
</file>

<file path=customXml/itemProps17.xml><?xml version="1.0" encoding="utf-8"?>
<ds:datastoreItem xmlns:ds="http://schemas.openxmlformats.org/officeDocument/2006/customXml" ds:itemID="{854E099F-C9C4-4D69-866E-3DA38C2E1E98}">
  <ds:schemaRefs>
    <ds:schemaRef ds:uri="http://www.joulesunlimited.com/juid"/>
  </ds:schemaRefs>
</ds:datastoreItem>
</file>

<file path=customXml/itemProps170.xml><?xml version="1.0" encoding="utf-8"?>
<ds:datastoreItem xmlns:ds="http://schemas.openxmlformats.org/officeDocument/2006/customXml" ds:itemID="{365D0148-12F0-478B-A755-985DA728D1A5}">
  <ds:schemaRefs>
    <ds:schemaRef ds:uri="http://www.joulesunlimited.com/juid"/>
  </ds:schemaRefs>
</ds:datastoreItem>
</file>

<file path=customXml/itemProps171.xml><?xml version="1.0" encoding="utf-8"?>
<ds:datastoreItem xmlns:ds="http://schemas.openxmlformats.org/officeDocument/2006/customXml" ds:itemID="{F9FEE04F-36A2-4398-AB0B-7FB53797DA6C}">
  <ds:schemaRefs>
    <ds:schemaRef ds:uri="http://www.joulesunlimited.com/juid"/>
  </ds:schemaRefs>
</ds:datastoreItem>
</file>

<file path=customXml/itemProps172.xml><?xml version="1.0" encoding="utf-8"?>
<ds:datastoreItem xmlns:ds="http://schemas.openxmlformats.org/officeDocument/2006/customXml" ds:itemID="{FEA49EA4-C974-4634-9FBB-13FD1E034BE2}">
  <ds:schemaRefs>
    <ds:schemaRef ds:uri="http://www.joulesunlimited.com/juid"/>
  </ds:schemaRefs>
</ds:datastoreItem>
</file>

<file path=customXml/itemProps173.xml><?xml version="1.0" encoding="utf-8"?>
<ds:datastoreItem xmlns:ds="http://schemas.openxmlformats.org/officeDocument/2006/customXml" ds:itemID="{8F165E3B-086A-43E9-8D38-290C5093B6AE}">
  <ds:schemaRefs>
    <ds:schemaRef ds:uri="http://www.joulesunlimited.com/juid"/>
  </ds:schemaRefs>
</ds:datastoreItem>
</file>

<file path=customXml/itemProps174.xml><?xml version="1.0" encoding="utf-8"?>
<ds:datastoreItem xmlns:ds="http://schemas.openxmlformats.org/officeDocument/2006/customXml" ds:itemID="{96FDAD24-74DF-4269-B4AE-2EC8508D6E37}">
  <ds:schemaRefs>
    <ds:schemaRef ds:uri="http://www.joulesunlimited.com/juid"/>
  </ds:schemaRefs>
</ds:datastoreItem>
</file>

<file path=customXml/itemProps175.xml><?xml version="1.0" encoding="utf-8"?>
<ds:datastoreItem xmlns:ds="http://schemas.openxmlformats.org/officeDocument/2006/customXml" ds:itemID="{748019C5-85BA-450E-97BE-A3224442D7AF}">
  <ds:schemaRefs>
    <ds:schemaRef ds:uri="http://www.joulesunlimited.com/juid"/>
  </ds:schemaRefs>
</ds:datastoreItem>
</file>

<file path=customXml/itemProps176.xml><?xml version="1.0" encoding="utf-8"?>
<ds:datastoreItem xmlns:ds="http://schemas.openxmlformats.org/officeDocument/2006/customXml" ds:itemID="{EB4C4CD1-ABD9-48E9-9E69-815A9A096DE0}">
  <ds:schemaRefs>
    <ds:schemaRef ds:uri="http://www.joulesunlimited.com/juid"/>
  </ds:schemaRefs>
</ds:datastoreItem>
</file>

<file path=customXml/itemProps177.xml><?xml version="1.0" encoding="utf-8"?>
<ds:datastoreItem xmlns:ds="http://schemas.openxmlformats.org/officeDocument/2006/customXml" ds:itemID="{595ABA3B-EBBC-47D4-9B53-E6692B482EC2}">
  <ds:schemaRefs>
    <ds:schemaRef ds:uri="http://www.joulesunlimited.com/juid"/>
  </ds:schemaRefs>
</ds:datastoreItem>
</file>

<file path=customXml/itemProps178.xml><?xml version="1.0" encoding="utf-8"?>
<ds:datastoreItem xmlns:ds="http://schemas.openxmlformats.org/officeDocument/2006/customXml" ds:itemID="{125660C1-A98C-47E3-A5E7-25E4A63E38EC}">
  <ds:schemaRefs>
    <ds:schemaRef ds:uri="http://www.joulesunlimited.com/juid"/>
  </ds:schemaRefs>
</ds:datastoreItem>
</file>

<file path=customXml/itemProps179.xml><?xml version="1.0" encoding="utf-8"?>
<ds:datastoreItem xmlns:ds="http://schemas.openxmlformats.org/officeDocument/2006/customXml" ds:itemID="{5211BA7A-995F-4966-ADEE-20903C05C84B}">
  <ds:schemaRefs>
    <ds:schemaRef ds:uri="http://www.joulesunlimited.com/juid"/>
  </ds:schemaRefs>
</ds:datastoreItem>
</file>

<file path=customXml/itemProps18.xml><?xml version="1.0" encoding="utf-8"?>
<ds:datastoreItem xmlns:ds="http://schemas.openxmlformats.org/officeDocument/2006/customXml" ds:itemID="{3C3C84C2-FA9C-49AC-8720-DDEB443F8953}">
  <ds:schemaRefs>
    <ds:schemaRef ds:uri="http://www.joulesunlimited.com/juid"/>
  </ds:schemaRefs>
</ds:datastoreItem>
</file>

<file path=customXml/itemProps180.xml><?xml version="1.0" encoding="utf-8"?>
<ds:datastoreItem xmlns:ds="http://schemas.openxmlformats.org/officeDocument/2006/customXml" ds:itemID="{501A71DE-239A-4918-A633-6A663D2069A1}">
  <ds:schemaRefs>
    <ds:schemaRef ds:uri="http://www.joulesunlimited.com/juid"/>
  </ds:schemaRefs>
</ds:datastoreItem>
</file>

<file path=customXml/itemProps181.xml><?xml version="1.0" encoding="utf-8"?>
<ds:datastoreItem xmlns:ds="http://schemas.openxmlformats.org/officeDocument/2006/customXml" ds:itemID="{6DF4344F-CB1F-405A-ABD9-7F6577AFB81D}">
  <ds:schemaRefs>
    <ds:schemaRef ds:uri="http://www.joulesunlimited.com/juid"/>
  </ds:schemaRefs>
</ds:datastoreItem>
</file>

<file path=customXml/itemProps182.xml><?xml version="1.0" encoding="utf-8"?>
<ds:datastoreItem xmlns:ds="http://schemas.openxmlformats.org/officeDocument/2006/customXml" ds:itemID="{E5CC49FB-5F0A-4484-9C72-E8D6039D36CA}">
  <ds:schemaRefs>
    <ds:schemaRef ds:uri="http://www.joulesunlimited.com/juid"/>
  </ds:schemaRefs>
</ds:datastoreItem>
</file>

<file path=customXml/itemProps183.xml><?xml version="1.0" encoding="utf-8"?>
<ds:datastoreItem xmlns:ds="http://schemas.openxmlformats.org/officeDocument/2006/customXml" ds:itemID="{2FF481FA-7244-423A-85CE-745B3E94D220}">
  <ds:schemaRefs>
    <ds:schemaRef ds:uri="http://www.joulesunlimited.com/juid"/>
  </ds:schemaRefs>
</ds:datastoreItem>
</file>

<file path=customXml/itemProps184.xml><?xml version="1.0" encoding="utf-8"?>
<ds:datastoreItem xmlns:ds="http://schemas.openxmlformats.org/officeDocument/2006/customXml" ds:itemID="{7ECAB4EB-8485-42FC-A2A8-603E498F70C5}">
  <ds:schemaRefs>
    <ds:schemaRef ds:uri="http://www.joulesunlimited.com/juid"/>
  </ds:schemaRefs>
</ds:datastoreItem>
</file>

<file path=customXml/itemProps185.xml><?xml version="1.0" encoding="utf-8"?>
<ds:datastoreItem xmlns:ds="http://schemas.openxmlformats.org/officeDocument/2006/customXml" ds:itemID="{82FC8D16-B774-4F75-BA01-ED583576A9D5}">
  <ds:schemaRefs>
    <ds:schemaRef ds:uri="http://www.joulesunlimited.com/juid"/>
  </ds:schemaRefs>
</ds:datastoreItem>
</file>

<file path=customXml/itemProps186.xml><?xml version="1.0" encoding="utf-8"?>
<ds:datastoreItem xmlns:ds="http://schemas.openxmlformats.org/officeDocument/2006/customXml" ds:itemID="{57189571-B47D-4CC9-B8E6-5A8F76FFECEE}">
  <ds:schemaRefs>
    <ds:schemaRef ds:uri="http://www.joulesunlimited.com/juid"/>
  </ds:schemaRefs>
</ds:datastoreItem>
</file>

<file path=customXml/itemProps187.xml><?xml version="1.0" encoding="utf-8"?>
<ds:datastoreItem xmlns:ds="http://schemas.openxmlformats.org/officeDocument/2006/customXml" ds:itemID="{6BC2E8E8-21EC-49E6-A35B-79B4F0807547}">
  <ds:schemaRefs>
    <ds:schemaRef ds:uri="http://www.joulesunlimited.com/juid"/>
  </ds:schemaRefs>
</ds:datastoreItem>
</file>

<file path=customXml/itemProps188.xml><?xml version="1.0" encoding="utf-8"?>
<ds:datastoreItem xmlns:ds="http://schemas.openxmlformats.org/officeDocument/2006/customXml" ds:itemID="{14C3AED6-FAC8-4D79-A8EF-E598D9F809DE}">
  <ds:schemaRefs>
    <ds:schemaRef ds:uri="http://www.joulesunlimited.com/juid"/>
  </ds:schemaRefs>
</ds:datastoreItem>
</file>

<file path=customXml/itemProps189.xml><?xml version="1.0" encoding="utf-8"?>
<ds:datastoreItem xmlns:ds="http://schemas.openxmlformats.org/officeDocument/2006/customXml" ds:itemID="{55E72CAC-75EE-4866-9B75-0B7DD0C29658}">
  <ds:schemaRefs>
    <ds:schemaRef ds:uri="http://www.joulesunlimited.com/juid"/>
  </ds:schemaRefs>
</ds:datastoreItem>
</file>

<file path=customXml/itemProps19.xml><?xml version="1.0" encoding="utf-8"?>
<ds:datastoreItem xmlns:ds="http://schemas.openxmlformats.org/officeDocument/2006/customXml" ds:itemID="{C5E1F30F-83C4-4611-9532-0F5A9B092C8D}">
  <ds:schemaRefs>
    <ds:schemaRef ds:uri="http://www.joulesunlimited.com/juid"/>
  </ds:schemaRefs>
</ds:datastoreItem>
</file>

<file path=customXml/itemProps190.xml><?xml version="1.0" encoding="utf-8"?>
<ds:datastoreItem xmlns:ds="http://schemas.openxmlformats.org/officeDocument/2006/customXml" ds:itemID="{3161CBF6-F819-4F3D-B139-CD1AB481A5F7}">
  <ds:schemaRefs>
    <ds:schemaRef ds:uri="http://www.joulesunlimited.com/juid"/>
  </ds:schemaRefs>
</ds:datastoreItem>
</file>

<file path=customXml/itemProps191.xml><?xml version="1.0" encoding="utf-8"?>
<ds:datastoreItem xmlns:ds="http://schemas.openxmlformats.org/officeDocument/2006/customXml" ds:itemID="{CA3F82EF-D3B8-4B08-8BEC-7D9886019D55}">
  <ds:schemaRefs>
    <ds:schemaRef ds:uri="http://www.joulesunlimited.com/juid"/>
  </ds:schemaRefs>
</ds:datastoreItem>
</file>

<file path=customXml/itemProps192.xml><?xml version="1.0" encoding="utf-8"?>
<ds:datastoreItem xmlns:ds="http://schemas.openxmlformats.org/officeDocument/2006/customXml" ds:itemID="{05627AE4-76C2-4D42-932E-E2BD3E0D5D22}">
  <ds:schemaRefs>
    <ds:schemaRef ds:uri="http://www.joulesunlimited.com/juid"/>
  </ds:schemaRefs>
</ds:datastoreItem>
</file>

<file path=customXml/itemProps193.xml><?xml version="1.0" encoding="utf-8"?>
<ds:datastoreItem xmlns:ds="http://schemas.openxmlformats.org/officeDocument/2006/customXml" ds:itemID="{C1AD6AC2-B36E-4A8B-8C05-EC93DE0FE4C6}">
  <ds:schemaRefs>
    <ds:schemaRef ds:uri="http://www.joulesunlimited.com/juid"/>
  </ds:schemaRefs>
</ds:datastoreItem>
</file>

<file path=customXml/itemProps194.xml><?xml version="1.0" encoding="utf-8"?>
<ds:datastoreItem xmlns:ds="http://schemas.openxmlformats.org/officeDocument/2006/customXml" ds:itemID="{D52BE6FA-02D4-475E-867C-90610AD1F92E}">
  <ds:schemaRefs>
    <ds:schemaRef ds:uri="http://www.joulesunlimited.com/juid"/>
  </ds:schemaRefs>
</ds:datastoreItem>
</file>

<file path=customXml/itemProps195.xml><?xml version="1.0" encoding="utf-8"?>
<ds:datastoreItem xmlns:ds="http://schemas.openxmlformats.org/officeDocument/2006/customXml" ds:itemID="{3573D929-D34F-455F-9960-ADED2326EF1B}">
  <ds:schemaRefs>
    <ds:schemaRef ds:uri="http://www.joulesunlimited.com/juid"/>
  </ds:schemaRefs>
</ds:datastoreItem>
</file>

<file path=customXml/itemProps196.xml><?xml version="1.0" encoding="utf-8"?>
<ds:datastoreItem xmlns:ds="http://schemas.openxmlformats.org/officeDocument/2006/customXml" ds:itemID="{891D6CBD-9A20-42D9-A2C0-3D7F46AB0EAF}">
  <ds:schemaRefs>
    <ds:schemaRef ds:uri="http://www.joulesunlimited.com/juid"/>
  </ds:schemaRefs>
</ds:datastoreItem>
</file>

<file path=customXml/itemProps197.xml><?xml version="1.0" encoding="utf-8"?>
<ds:datastoreItem xmlns:ds="http://schemas.openxmlformats.org/officeDocument/2006/customXml" ds:itemID="{7AB8C431-82F7-4495-9402-9D5736F47226}">
  <ds:schemaRefs>
    <ds:schemaRef ds:uri="http://www.joulesunlimited.com/juid"/>
  </ds:schemaRefs>
</ds:datastoreItem>
</file>

<file path=customXml/itemProps198.xml><?xml version="1.0" encoding="utf-8"?>
<ds:datastoreItem xmlns:ds="http://schemas.openxmlformats.org/officeDocument/2006/customXml" ds:itemID="{75238296-861F-4EDA-9313-6C4E8CC02C69}">
  <ds:schemaRefs>
    <ds:schemaRef ds:uri="http://www.joulesunlimited.com/juid"/>
  </ds:schemaRefs>
</ds:datastoreItem>
</file>

<file path=customXml/itemProps199.xml><?xml version="1.0" encoding="utf-8"?>
<ds:datastoreItem xmlns:ds="http://schemas.openxmlformats.org/officeDocument/2006/customXml" ds:itemID="{CB04FE3F-FE84-4654-9835-D3A62D35C3D4}">
  <ds:schemaRefs>
    <ds:schemaRef ds:uri="http://www.joulesunlimited.com/juid"/>
  </ds:schemaRefs>
</ds:datastoreItem>
</file>

<file path=customXml/itemProps2.xml><?xml version="1.0" encoding="utf-8"?>
<ds:datastoreItem xmlns:ds="http://schemas.openxmlformats.org/officeDocument/2006/customXml" ds:itemID="{66B75566-FAB0-45AB-9D05-98BB04F94002}">
  <ds:schemaRefs>
    <ds:schemaRef ds:uri="http://www.joulesunlimited.com/juid"/>
  </ds:schemaRefs>
</ds:datastoreItem>
</file>

<file path=customXml/itemProps20.xml><?xml version="1.0" encoding="utf-8"?>
<ds:datastoreItem xmlns:ds="http://schemas.openxmlformats.org/officeDocument/2006/customXml" ds:itemID="{FD7498D8-4780-4113-980A-1913B4A061C8}">
  <ds:schemaRefs>
    <ds:schemaRef ds:uri="http://www.joulesunlimited.com/juid"/>
  </ds:schemaRefs>
</ds:datastoreItem>
</file>

<file path=customXml/itemProps200.xml><?xml version="1.0" encoding="utf-8"?>
<ds:datastoreItem xmlns:ds="http://schemas.openxmlformats.org/officeDocument/2006/customXml" ds:itemID="{959E6B87-7207-4CEC-8F11-FC7A166AB128}">
  <ds:schemaRefs>
    <ds:schemaRef ds:uri="http://www.joulesunlimited.com/juid"/>
  </ds:schemaRefs>
</ds:datastoreItem>
</file>

<file path=customXml/itemProps201.xml><?xml version="1.0" encoding="utf-8"?>
<ds:datastoreItem xmlns:ds="http://schemas.openxmlformats.org/officeDocument/2006/customXml" ds:itemID="{1A8C3D46-C79D-4B82-A1F7-F78D3D52D2F1}">
  <ds:schemaRefs>
    <ds:schemaRef ds:uri="http://www.joulesunlimited.com/juid"/>
  </ds:schemaRefs>
</ds:datastoreItem>
</file>

<file path=customXml/itemProps202.xml><?xml version="1.0" encoding="utf-8"?>
<ds:datastoreItem xmlns:ds="http://schemas.openxmlformats.org/officeDocument/2006/customXml" ds:itemID="{D6CB95FF-33F1-436D-A70D-4752CB2BD823}">
  <ds:schemaRefs>
    <ds:schemaRef ds:uri="http://www.joulesunlimited.com/juid"/>
  </ds:schemaRefs>
</ds:datastoreItem>
</file>

<file path=customXml/itemProps203.xml><?xml version="1.0" encoding="utf-8"?>
<ds:datastoreItem xmlns:ds="http://schemas.openxmlformats.org/officeDocument/2006/customXml" ds:itemID="{6E9222CE-6E6F-4D63-ADA3-F1CFC67B0295}">
  <ds:schemaRefs>
    <ds:schemaRef ds:uri="http://www.joulesunlimited.com/juid"/>
  </ds:schemaRefs>
</ds:datastoreItem>
</file>

<file path=customXml/itemProps204.xml><?xml version="1.0" encoding="utf-8"?>
<ds:datastoreItem xmlns:ds="http://schemas.openxmlformats.org/officeDocument/2006/customXml" ds:itemID="{37F60E36-7AD5-4D48-9A44-24D31DBAC602}">
  <ds:schemaRefs>
    <ds:schemaRef ds:uri="http://www.joulesunlimited.com/juid"/>
  </ds:schemaRefs>
</ds:datastoreItem>
</file>

<file path=customXml/itemProps205.xml><?xml version="1.0" encoding="utf-8"?>
<ds:datastoreItem xmlns:ds="http://schemas.openxmlformats.org/officeDocument/2006/customXml" ds:itemID="{8BED65C5-EAF4-43D8-8CAB-1AF522639D7D}">
  <ds:schemaRefs>
    <ds:schemaRef ds:uri="http://www.joulesunlimited.com/juid"/>
  </ds:schemaRefs>
</ds:datastoreItem>
</file>

<file path=customXml/itemProps206.xml><?xml version="1.0" encoding="utf-8"?>
<ds:datastoreItem xmlns:ds="http://schemas.openxmlformats.org/officeDocument/2006/customXml" ds:itemID="{00141214-6ECA-4501-A4CB-C79E66C4D1DB}">
  <ds:schemaRefs>
    <ds:schemaRef ds:uri="http://www.joulesunlimited.com/juid"/>
  </ds:schemaRefs>
</ds:datastoreItem>
</file>

<file path=customXml/itemProps207.xml><?xml version="1.0" encoding="utf-8"?>
<ds:datastoreItem xmlns:ds="http://schemas.openxmlformats.org/officeDocument/2006/customXml" ds:itemID="{B1359DCA-818F-45A6-AC9F-B3922F7CA47D}">
  <ds:schemaRefs>
    <ds:schemaRef ds:uri="http://www.joulesunlimited.com/juid"/>
  </ds:schemaRefs>
</ds:datastoreItem>
</file>

<file path=customXml/itemProps208.xml><?xml version="1.0" encoding="utf-8"?>
<ds:datastoreItem xmlns:ds="http://schemas.openxmlformats.org/officeDocument/2006/customXml" ds:itemID="{93EFAF50-2FF6-4005-9306-45769F6FD5E8}">
  <ds:schemaRefs>
    <ds:schemaRef ds:uri="http://www.joulesunlimited.com/juid"/>
  </ds:schemaRefs>
</ds:datastoreItem>
</file>

<file path=customXml/itemProps209.xml><?xml version="1.0" encoding="utf-8"?>
<ds:datastoreItem xmlns:ds="http://schemas.openxmlformats.org/officeDocument/2006/customXml" ds:itemID="{FC6359F8-F8B3-43D3-8471-051907D433C3}">
  <ds:schemaRefs>
    <ds:schemaRef ds:uri="http://www.joulesunlimited.com/juid"/>
  </ds:schemaRefs>
</ds:datastoreItem>
</file>

<file path=customXml/itemProps21.xml><?xml version="1.0" encoding="utf-8"?>
<ds:datastoreItem xmlns:ds="http://schemas.openxmlformats.org/officeDocument/2006/customXml" ds:itemID="{7E3F86AB-D8F5-4334-8C60-B007C59EBA56}">
  <ds:schemaRefs>
    <ds:schemaRef ds:uri="http://www.joulesunlimited.com/juid"/>
  </ds:schemaRefs>
</ds:datastoreItem>
</file>

<file path=customXml/itemProps210.xml><?xml version="1.0" encoding="utf-8"?>
<ds:datastoreItem xmlns:ds="http://schemas.openxmlformats.org/officeDocument/2006/customXml" ds:itemID="{C1699E6A-38C6-446F-9665-D4128549273D}">
  <ds:schemaRefs>
    <ds:schemaRef ds:uri="http://www.joulesunlimited.com/juid"/>
  </ds:schemaRefs>
</ds:datastoreItem>
</file>

<file path=customXml/itemProps211.xml><?xml version="1.0" encoding="utf-8"?>
<ds:datastoreItem xmlns:ds="http://schemas.openxmlformats.org/officeDocument/2006/customXml" ds:itemID="{FB74A173-820D-4163-8F5E-4E79D6686D8D}">
  <ds:schemaRefs>
    <ds:schemaRef ds:uri="http://www.joulesunlimited.com/juid"/>
  </ds:schemaRefs>
</ds:datastoreItem>
</file>

<file path=customXml/itemProps212.xml><?xml version="1.0" encoding="utf-8"?>
<ds:datastoreItem xmlns:ds="http://schemas.openxmlformats.org/officeDocument/2006/customXml" ds:itemID="{1371732C-77C3-47EE-BF45-4B66918F92B9}">
  <ds:schemaRefs>
    <ds:schemaRef ds:uri="http://www.joulesunlimited.com/juid"/>
  </ds:schemaRefs>
</ds:datastoreItem>
</file>

<file path=customXml/itemProps213.xml><?xml version="1.0" encoding="utf-8"?>
<ds:datastoreItem xmlns:ds="http://schemas.openxmlformats.org/officeDocument/2006/customXml" ds:itemID="{4A602AE2-C421-49AA-A620-FC4F38415B84}">
  <ds:schemaRefs>
    <ds:schemaRef ds:uri="http://www.joulesunlimited.com/juid"/>
  </ds:schemaRefs>
</ds:datastoreItem>
</file>

<file path=customXml/itemProps214.xml><?xml version="1.0" encoding="utf-8"?>
<ds:datastoreItem xmlns:ds="http://schemas.openxmlformats.org/officeDocument/2006/customXml" ds:itemID="{5D3D2C11-EA2E-4BF1-BB2E-841CCD86FE8D}">
  <ds:schemaRefs>
    <ds:schemaRef ds:uri="http://www.joulesunlimited.com/juid"/>
  </ds:schemaRefs>
</ds:datastoreItem>
</file>

<file path=customXml/itemProps215.xml><?xml version="1.0" encoding="utf-8"?>
<ds:datastoreItem xmlns:ds="http://schemas.openxmlformats.org/officeDocument/2006/customXml" ds:itemID="{D7DF5D95-7783-4034-9D8E-C57C7FE70892}">
  <ds:schemaRefs>
    <ds:schemaRef ds:uri="http://www.joulesunlimited.com/juid"/>
  </ds:schemaRefs>
</ds:datastoreItem>
</file>

<file path=customXml/itemProps216.xml><?xml version="1.0" encoding="utf-8"?>
<ds:datastoreItem xmlns:ds="http://schemas.openxmlformats.org/officeDocument/2006/customXml" ds:itemID="{EDA19A49-DF3B-4487-89BC-7BF3D09B921B}">
  <ds:schemaRefs>
    <ds:schemaRef ds:uri="http://www.joulesunlimited.com/juid"/>
  </ds:schemaRefs>
</ds:datastoreItem>
</file>

<file path=customXml/itemProps217.xml><?xml version="1.0" encoding="utf-8"?>
<ds:datastoreItem xmlns:ds="http://schemas.openxmlformats.org/officeDocument/2006/customXml" ds:itemID="{32D02A20-9E38-4335-8F3C-63706D6612E6}">
  <ds:schemaRefs>
    <ds:schemaRef ds:uri="http://www.joulesunlimited.com/juid"/>
  </ds:schemaRefs>
</ds:datastoreItem>
</file>

<file path=customXml/itemProps218.xml><?xml version="1.0" encoding="utf-8"?>
<ds:datastoreItem xmlns:ds="http://schemas.openxmlformats.org/officeDocument/2006/customXml" ds:itemID="{18E52907-382A-4697-AB0E-E6506CA10DAE}">
  <ds:schemaRefs>
    <ds:schemaRef ds:uri="http://www.joulesunlimited.com/juid"/>
  </ds:schemaRefs>
</ds:datastoreItem>
</file>

<file path=customXml/itemProps219.xml><?xml version="1.0" encoding="utf-8"?>
<ds:datastoreItem xmlns:ds="http://schemas.openxmlformats.org/officeDocument/2006/customXml" ds:itemID="{99006C67-21B8-4735-8264-BC054A87944C}">
  <ds:schemaRefs>
    <ds:schemaRef ds:uri="http://www.joulesunlimited.com/juid"/>
  </ds:schemaRefs>
</ds:datastoreItem>
</file>

<file path=customXml/itemProps22.xml><?xml version="1.0" encoding="utf-8"?>
<ds:datastoreItem xmlns:ds="http://schemas.openxmlformats.org/officeDocument/2006/customXml" ds:itemID="{5C71A6EE-89E5-41C6-8C3A-6AC657D4BB49}">
  <ds:schemaRefs>
    <ds:schemaRef ds:uri="http://www.joulesunlimited.com/juid"/>
  </ds:schemaRefs>
</ds:datastoreItem>
</file>

<file path=customXml/itemProps220.xml><?xml version="1.0" encoding="utf-8"?>
<ds:datastoreItem xmlns:ds="http://schemas.openxmlformats.org/officeDocument/2006/customXml" ds:itemID="{35BD9FDE-AB4B-4BE2-BAD8-D353951BB8C8}">
  <ds:schemaRefs>
    <ds:schemaRef ds:uri="http://www.joulesunlimited.com/juid"/>
  </ds:schemaRefs>
</ds:datastoreItem>
</file>

<file path=customXml/itemProps23.xml><?xml version="1.0" encoding="utf-8"?>
<ds:datastoreItem xmlns:ds="http://schemas.openxmlformats.org/officeDocument/2006/customXml" ds:itemID="{BA94CF3B-F5DB-4CFC-846C-47607B3953AD}">
  <ds:schemaRefs>
    <ds:schemaRef ds:uri="http://www.joulesunlimited.com/juid"/>
  </ds:schemaRefs>
</ds:datastoreItem>
</file>

<file path=customXml/itemProps24.xml><?xml version="1.0" encoding="utf-8"?>
<ds:datastoreItem xmlns:ds="http://schemas.openxmlformats.org/officeDocument/2006/customXml" ds:itemID="{ECBC34B8-D761-4E59-A70D-E9EF13435B6E}">
  <ds:schemaRefs>
    <ds:schemaRef ds:uri="http://www.joulesunlimited.com/juid"/>
  </ds:schemaRefs>
</ds:datastoreItem>
</file>

<file path=customXml/itemProps25.xml><?xml version="1.0" encoding="utf-8"?>
<ds:datastoreItem xmlns:ds="http://schemas.openxmlformats.org/officeDocument/2006/customXml" ds:itemID="{00D6C5D6-36AA-4711-9CBD-7D5E9FB0C26A}">
  <ds:schemaRefs>
    <ds:schemaRef ds:uri="http://www.joulesunlimited.com/juid"/>
  </ds:schemaRefs>
</ds:datastoreItem>
</file>

<file path=customXml/itemProps26.xml><?xml version="1.0" encoding="utf-8"?>
<ds:datastoreItem xmlns:ds="http://schemas.openxmlformats.org/officeDocument/2006/customXml" ds:itemID="{7BFF5BFB-9680-4D87-B961-5D2FC7774641}">
  <ds:schemaRefs>
    <ds:schemaRef ds:uri="http://www.joulesunlimited.com/juid"/>
  </ds:schemaRefs>
</ds:datastoreItem>
</file>

<file path=customXml/itemProps27.xml><?xml version="1.0" encoding="utf-8"?>
<ds:datastoreItem xmlns:ds="http://schemas.openxmlformats.org/officeDocument/2006/customXml" ds:itemID="{12A90D42-96F5-4AA3-8B57-0B593BA25485}">
  <ds:schemaRefs>
    <ds:schemaRef ds:uri="http://www.joulesunlimited.com/juid"/>
  </ds:schemaRefs>
</ds:datastoreItem>
</file>

<file path=customXml/itemProps28.xml><?xml version="1.0" encoding="utf-8"?>
<ds:datastoreItem xmlns:ds="http://schemas.openxmlformats.org/officeDocument/2006/customXml" ds:itemID="{7DD9FA48-8B00-407D-ACBC-4CB9D071D7CA}">
  <ds:schemaRefs>
    <ds:schemaRef ds:uri="http://www.joulesunlimited.com/juid"/>
  </ds:schemaRefs>
</ds:datastoreItem>
</file>

<file path=customXml/itemProps29.xml><?xml version="1.0" encoding="utf-8"?>
<ds:datastoreItem xmlns:ds="http://schemas.openxmlformats.org/officeDocument/2006/customXml" ds:itemID="{6AF93661-E9CC-4E2B-A6D9-C0217C1921A9}">
  <ds:schemaRefs>
    <ds:schemaRef ds:uri="http://www.joulesunlimited.com/juid"/>
  </ds:schemaRefs>
</ds:datastoreItem>
</file>

<file path=customXml/itemProps3.xml><?xml version="1.0" encoding="utf-8"?>
<ds:datastoreItem xmlns:ds="http://schemas.openxmlformats.org/officeDocument/2006/customXml" ds:itemID="{D2FA04D0-B3FE-47A8-9C87-49B01E066088}">
  <ds:schemaRefs>
    <ds:schemaRef ds:uri="http://www.joulesunlimited.com/juid"/>
  </ds:schemaRefs>
</ds:datastoreItem>
</file>

<file path=customXml/itemProps30.xml><?xml version="1.0" encoding="utf-8"?>
<ds:datastoreItem xmlns:ds="http://schemas.openxmlformats.org/officeDocument/2006/customXml" ds:itemID="{96B2D3F3-9D54-4929-9AF5-65358101CDD1}">
  <ds:schemaRefs>
    <ds:schemaRef ds:uri="http://www.joulesunlimited.com/juid"/>
  </ds:schemaRefs>
</ds:datastoreItem>
</file>

<file path=customXml/itemProps31.xml><?xml version="1.0" encoding="utf-8"?>
<ds:datastoreItem xmlns:ds="http://schemas.openxmlformats.org/officeDocument/2006/customXml" ds:itemID="{1F7AAA15-3FC5-4C9F-91C0-B7ED5A3355C2}">
  <ds:schemaRefs>
    <ds:schemaRef ds:uri="http://www.joulesunlimited.com/juid"/>
  </ds:schemaRefs>
</ds:datastoreItem>
</file>

<file path=customXml/itemProps32.xml><?xml version="1.0" encoding="utf-8"?>
<ds:datastoreItem xmlns:ds="http://schemas.openxmlformats.org/officeDocument/2006/customXml" ds:itemID="{D6BA9DC2-2E0F-4D9C-A9B5-7614A5996115}">
  <ds:schemaRefs>
    <ds:schemaRef ds:uri="http://www.joulesunlimited.com/juid"/>
  </ds:schemaRefs>
</ds:datastoreItem>
</file>

<file path=customXml/itemProps33.xml><?xml version="1.0" encoding="utf-8"?>
<ds:datastoreItem xmlns:ds="http://schemas.openxmlformats.org/officeDocument/2006/customXml" ds:itemID="{61D46EFD-B10A-410A-A82C-9E3B2773CE3F}">
  <ds:schemaRefs>
    <ds:schemaRef ds:uri="http://www.joulesunlimited.com/juid"/>
  </ds:schemaRefs>
</ds:datastoreItem>
</file>

<file path=customXml/itemProps34.xml><?xml version="1.0" encoding="utf-8"?>
<ds:datastoreItem xmlns:ds="http://schemas.openxmlformats.org/officeDocument/2006/customXml" ds:itemID="{272EBBDC-D360-4348-913A-50BDC586F769}">
  <ds:schemaRefs>
    <ds:schemaRef ds:uri="http://www.joulesunlimited.com/juid"/>
  </ds:schemaRefs>
</ds:datastoreItem>
</file>

<file path=customXml/itemProps35.xml><?xml version="1.0" encoding="utf-8"?>
<ds:datastoreItem xmlns:ds="http://schemas.openxmlformats.org/officeDocument/2006/customXml" ds:itemID="{DB048453-F4DA-4209-B099-19684C39F0DB}">
  <ds:schemaRefs>
    <ds:schemaRef ds:uri="http://www.joulesunlimited.com/juid"/>
  </ds:schemaRefs>
</ds:datastoreItem>
</file>

<file path=customXml/itemProps36.xml><?xml version="1.0" encoding="utf-8"?>
<ds:datastoreItem xmlns:ds="http://schemas.openxmlformats.org/officeDocument/2006/customXml" ds:itemID="{6357CF43-A8D6-4AB7-8688-F0F8BD0E182E}">
  <ds:schemaRefs>
    <ds:schemaRef ds:uri="http://www.joulesunlimited.com/juid"/>
  </ds:schemaRefs>
</ds:datastoreItem>
</file>

<file path=customXml/itemProps37.xml><?xml version="1.0" encoding="utf-8"?>
<ds:datastoreItem xmlns:ds="http://schemas.openxmlformats.org/officeDocument/2006/customXml" ds:itemID="{3349CDDA-4B40-487E-8962-AF76D1CFE0AE}">
  <ds:schemaRefs>
    <ds:schemaRef ds:uri="http://www.joulesunlimited.com/juid"/>
  </ds:schemaRefs>
</ds:datastoreItem>
</file>

<file path=customXml/itemProps38.xml><?xml version="1.0" encoding="utf-8"?>
<ds:datastoreItem xmlns:ds="http://schemas.openxmlformats.org/officeDocument/2006/customXml" ds:itemID="{F0EBC861-0F02-4EC0-AF10-D4CFD3C3DC39}">
  <ds:schemaRefs>
    <ds:schemaRef ds:uri="http://www.joulesunlimited.com/juid"/>
  </ds:schemaRefs>
</ds:datastoreItem>
</file>

<file path=customXml/itemProps39.xml><?xml version="1.0" encoding="utf-8"?>
<ds:datastoreItem xmlns:ds="http://schemas.openxmlformats.org/officeDocument/2006/customXml" ds:itemID="{B60A0C27-0D20-4ADC-976C-25102D38179D}">
  <ds:schemaRefs>
    <ds:schemaRef ds:uri="http://www.joulesunlimited.com/juid"/>
  </ds:schemaRefs>
</ds:datastoreItem>
</file>

<file path=customXml/itemProps4.xml><?xml version="1.0" encoding="utf-8"?>
<ds:datastoreItem xmlns:ds="http://schemas.openxmlformats.org/officeDocument/2006/customXml" ds:itemID="{88770208-C54F-4B2B-8E63-17B7281057CE}">
  <ds:schemaRefs>
    <ds:schemaRef ds:uri="http://www.joulesunlimited.com/juid"/>
  </ds:schemaRefs>
</ds:datastoreItem>
</file>

<file path=customXml/itemProps40.xml><?xml version="1.0" encoding="utf-8"?>
<ds:datastoreItem xmlns:ds="http://schemas.openxmlformats.org/officeDocument/2006/customXml" ds:itemID="{E5A43A96-145C-4051-B26F-63E30B16E14A}">
  <ds:schemaRefs>
    <ds:schemaRef ds:uri="http://www.joulesunlimited.com/juid"/>
  </ds:schemaRefs>
</ds:datastoreItem>
</file>

<file path=customXml/itemProps41.xml><?xml version="1.0" encoding="utf-8"?>
<ds:datastoreItem xmlns:ds="http://schemas.openxmlformats.org/officeDocument/2006/customXml" ds:itemID="{D401B60C-26C5-401C-B51B-F188867A3D0F}">
  <ds:schemaRefs>
    <ds:schemaRef ds:uri="http://www.joulesunlimited.com/juid"/>
  </ds:schemaRefs>
</ds:datastoreItem>
</file>

<file path=customXml/itemProps42.xml><?xml version="1.0" encoding="utf-8"?>
<ds:datastoreItem xmlns:ds="http://schemas.openxmlformats.org/officeDocument/2006/customXml" ds:itemID="{23CE5707-47EC-471D-9D88-B6099CF11D99}">
  <ds:schemaRefs>
    <ds:schemaRef ds:uri="http://www.joulesunlimited.com/juid"/>
  </ds:schemaRefs>
</ds:datastoreItem>
</file>

<file path=customXml/itemProps43.xml><?xml version="1.0" encoding="utf-8"?>
<ds:datastoreItem xmlns:ds="http://schemas.openxmlformats.org/officeDocument/2006/customXml" ds:itemID="{7BC46ACA-08B1-4151-8370-480C3AEAA3E0}">
  <ds:schemaRefs>
    <ds:schemaRef ds:uri="http://www.joulesunlimited.com/juid"/>
  </ds:schemaRefs>
</ds:datastoreItem>
</file>

<file path=customXml/itemProps44.xml><?xml version="1.0" encoding="utf-8"?>
<ds:datastoreItem xmlns:ds="http://schemas.openxmlformats.org/officeDocument/2006/customXml" ds:itemID="{BA388501-9B54-4C94-A6D2-E2FCF940976D}">
  <ds:schemaRefs>
    <ds:schemaRef ds:uri="http://www.joulesunlimited.com/juid"/>
  </ds:schemaRefs>
</ds:datastoreItem>
</file>

<file path=customXml/itemProps45.xml><?xml version="1.0" encoding="utf-8"?>
<ds:datastoreItem xmlns:ds="http://schemas.openxmlformats.org/officeDocument/2006/customXml" ds:itemID="{0407DC00-3AD9-4765-9ECD-EC27EC34C724}">
  <ds:schemaRefs>
    <ds:schemaRef ds:uri="http://www.joulesunlimited.com/juid"/>
  </ds:schemaRefs>
</ds:datastoreItem>
</file>

<file path=customXml/itemProps46.xml><?xml version="1.0" encoding="utf-8"?>
<ds:datastoreItem xmlns:ds="http://schemas.openxmlformats.org/officeDocument/2006/customXml" ds:itemID="{1645C68C-FE1F-444C-A421-04402DA1D7D8}">
  <ds:schemaRefs>
    <ds:schemaRef ds:uri="http://www.joulesunlimited.com/juid"/>
  </ds:schemaRefs>
</ds:datastoreItem>
</file>

<file path=customXml/itemProps47.xml><?xml version="1.0" encoding="utf-8"?>
<ds:datastoreItem xmlns:ds="http://schemas.openxmlformats.org/officeDocument/2006/customXml" ds:itemID="{423F0487-AF69-41CB-99EA-135E8412B8A3}">
  <ds:schemaRefs>
    <ds:schemaRef ds:uri="http://www.joulesunlimited.com/juid"/>
  </ds:schemaRefs>
</ds:datastoreItem>
</file>

<file path=customXml/itemProps48.xml><?xml version="1.0" encoding="utf-8"?>
<ds:datastoreItem xmlns:ds="http://schemas.openxmlformats.org/officeDocument/2006/customXml" ds:itemID="{CF7C904D-C616-450B-AD01-6C7DF01B5A82}">
  <ds:schemaRefs>
    <ds:schemaRef ds:uri="http://www.joulesunlimited.com/juid"/>
  </ds:schemaRefs>
</ds:datastoreItem>
</file>

<file path=customXml/itemProps49.xml><?xml version="1.0" encoding="utf-8"?>
<ds:datastoreItem xmlns:ds="http://schemas.openxmlformats.org/officeDocument/2006/customXml" ds:itemID="{9D118E8F-0881-4A63-8205-9C4A482286A1}">
  <ds:schemaRefs>
    <ds:schemaRef ds:uri="http://www.joulesunlimited.com/juid"/>
  </ds:schemaRefs>
</ds:datastoreItem>
</file>

<file path=customXml/itemProps5.xml><?xml version="1.0" encoding="utf-8"?>
<ds:datastoreItem xmlns:ds="http://schemas.openxmlformats.org/officeDocument/2006/customXml" ds:itemID="{91164478-AA11-48A6-AD09-E0F7A8CEA335}">
  <ds:schemaRefs>
    <ds:schemaRef ds:uri="http://www.joulesunlimited.com/juid"/>
  </ds:schemaRefs>
</ds:datastoreItem>
</file>

<file path=customXml/itemProps50.xml><?xml version="1.0" encoding="utf-8"?>
<ds:datastoreItem xmlns:ds="http://schemas.openxmlformats.org/officeDocument/2006/customXml" ds:itemID="{13100955-99DD-4F1D-B284-562F25173232}">
  <ds:schemaRefs>
    <ds:schemaRef ds:uri="http://www.joulesunlimited.com/juid"/>
  </ds:schemaRefs>
</ds:datastoreItem>
</file>

<file path=customXml/itemProps51.xml><?xml version="1.0" encoding="utf-8"?>
<ds:datastoreItem xmlns:ds="http://schemas.openxmlformats.org/officeDocument/2006/customXml" ds:itemID="{925860B9-97AB-470F-8316-F9352F43A6E3}">
  <ds:schemaRefs>
    <ds:schemaRef ds:uri="http://www.joulesunlimited.com/juid"/>
  </ds:schemaRefs>
</ds:datastoreItem>
</file>

<file path=customXml/itemProps52.xml><?xml version="1.0" encoding="utf-8"?>
<ds:datastoreItem xmlns:ds="http://schemas.openxmlformats.org/officeDocument/2006/customXml" ds:itemID="{5FA85E9C-490F-4B8F-B50A-9DBF8145A93B}">
  <ds:schemaRefs>
    <ds:schemaRef ds:uri="http://www.joulesunlimited.com/juid"/>
  </ds:schemaRefs>
</ds:datastoreItem>
</file>

<file path=customXml/itemProps53.xml><?xml version="1.0" encoding="utf-8"?>
<ds:datastoreItem xmlns:ds="http://schemas.openxmlformats.org/officeDocument/2006/customXml" ds:itemID="{FF444BF6-5EE3-4F60-99BB-3C46D7BD920A}">
  <ds:schemaRefs>
    <ds:schemaRef ds:uri="http://www.joulesunlimited.com/juid"/>
  </ds:schemaRefs>
</ds:datastoreItem>
</file>

<file path=customXml/itemProps54.xml><?xml version="1.0" encoding="utf-8"?>
<ds:datastoreItem xmlns:ds="http://schemas.openxmlformats.org/officeDocument/2006/customXml" ds:itemID="{9F52047A-70A5-4C04-93D2-237D17492161}">
  <ds:schemaRefs>
    <ds:schemaRef ds:uri="http://www.joulesunlimited.com/juid"/>
  </ds:schemaRefs>
</ds:datastoreItem>
</file>

<file path=customXml/itemProps55.xml><?xml version="1.0" encoding="utf-8"?>
<ds:datastoreItem xmlns:ds="http://schemas.openxmlformats.org/officeDocument/2006/customXml" ds:itemID="{36583E9F-E132-4B15-ADB7-06607556E4E3}">
  <ds:schemaRefs>
    <ds:schemaRef ds:uri="http://www.joulesunlimited.com/juid"/>
  </ds:schemaRefs>
</ds:datastoreItem>
</file>

<file path=customXml/itemProps56.xml><?xml version="1.0" encoding="utf-8"?>
<ds:datastoreItem xmlns:ds="http://schemas.openxmlformats.org/officeDocument/2006/customXml" ds:itemID="{E1DCE240-31EE-4B25-AD42-86BF96BC23D2}">
  <ds:schemaRefs>
    <ds:schemaRef ds:uri="http://www.joulesunlimited.com/juid"/>
  </ds:schemaRefs>
</ds:datastoreItem>
</file>

<file path=customXml/itemProps57.xml><?xml version="1.0" encoding="utf-8"?>
<ds:datastoreItem xmlns:ds="http://schemas.openxmlformats.org/officeDocument/2006/customXml" ds:itemID="{9093A95B-CB4E-4247-AF6D-D9C37A3909D1}">
  <ds:schemaRefs>
    <ds:schemaRef ds:uri="http://www.joulesunlimited.com/juid"/>
  </ds:schemaRefs>
</ds:datastoreItem>
</file>

<file path=customXml/itemProps58.xml><?xml version="1.0" encoding="utf-8"?>
<ds:datastoreItem xmlns:ds="http://schemas.openxmlformats.org/officeDocument/2006/customXml" ds:itemID="{4FCC20A6-1F8E-4FD8-A432-F84132A3DB86}">
  <ds:schemaRefs>
    <ds:schemaRef ds:uri="http://www.joulesunlimited.com/juid"/>
  </ds:schemaRefs>
</ds:datastoreItem>
</file>

<file path=customXml/itemProps59.xml><?xml version="1.0" encoding="utf-8"?>
<ds:datastoreItem xmlns:ds="http://schemas.openxmlformats.org/officeDocument/2006/customXml" ds:itemID="{D8B4A1D2-E6CD-4E4B-B207-8F10F9F8994B}">
  <ds:schemaRefs>
    <ds:schemaRef ds:uri="http://www.joulesunlimited.com/juid"/>
  </ds:schemaRefs>
</ds:datastoreItem>
</file>

<file path=customXml/itemProps6.xml><?xml version="1.0" encoding="utf-8"?>
<ds:datastoreItem xmlns:ds="http://schemas.openxmlformats.org/officeDocument/2006/customXml" ds:itemID="{05108CB9-601D-4FD5-B851-23F5FECD446A}">
  <ds:schemaRefs>
    <ds:schemaRef ds:uri="http://www.joulesunlimited.com/juid"/>
  </ds:schemaRefs>
</ds:datastoreItem>
</file>

<file path=customXml/itemProps60.xml><?xml version="1.0" encoding="utf-8"?>
<ds:datastoreItem xmlns:ds="http://schemas.openxmlformats.org/officeDocument/2006/customXml" ds:itemID="{B536AB4D-F56C-4F1A-98CD-8D17FB451908}">
  <ds:schemaRefs>
    <ds:schemaRef ds:uri="http://www.joulesunlimited.com/juid"/>
  </ds:schemaRefs>
</ds:datastoreItem>
</file>

<file path=customXml/itemProps61.xml><?xml version="1.0" encoding="utf-8"?>
<ds:datastoreItem xmlns:ds="http://schemas.openxmlformats.org/officeDocument/2006/customXml" ds:itemID="{652D085D-C451-48EE-8D3C-F56EC75BC581}">
  <ds:schemaRefs>
    <ds:schemaRef ds:uri="http://www.joulesunlimited.com/juid"/>
  </ds:schemaRefs>
</ds:datastoreItem>
</file>

<file path=customXml/itemProps62.xml><?xml version="1.0" encoding="utf-8"?>
<ds:datastoreItem xmlns:ds="http://schemas.openxmlformats.org/officeDocument/2006/customXml" ds:itemID="{6A900602-4AA5-4175-B192-210836D17189}">
  <ds:schemaRefs>
    <ds:schemaRef ds:uri="http://www.joulesunlimited.com/juid"/>
  </ds:schemaRefs>
</ds:datastoreItem>
</file>

<file path=customXml/itemProps63.xml><?xml version="1.0" encoding="utf-8"?>
<ds:datastoreItem xmlns:ds="http://schemas.openxmlformats.org/officeDocument/2006/customXml" ds:itemID="{5F3AEE9D-E572-493D-931D-D9EC80B0458B}">
  <ds:schemaRefs>
    <ds:schemaRef ds:uri="http://www.joulesunlimited.com/juid"/>
  </ds:schemaRefs>
</ds:datastoreItem>
</file>

<file path=customXml/itemProps64.xml><?xml version="1.0" encoding="utf-8"?>
<ds:datastoreItem xmlns:ds="http://schemas.openxmlformats.org/officeDocument/2006/customXml" ds:itemID="{3A976830-9699-47D3-A647-EB0BC45047B6}">
  <ds:schemaRefs>
    <ds:schemaRef ds:uri="http://www.joulesunlimited.com/juid"/>
  </ds:schemaRefs>
</ds:datastoreItem>
</file>

<file path=customXml/itemProps65.xml><?xml version="1.0" encoding="utf-8"?>
<ds:datastoreItem xmlns:ds="http://schemas.openxmlformats.org/officeDocument/2006/customXml" ds:itemID="{2F686903-B774-4786-AD8B-7B9943FDD0FE}">
  <ds:schemaRefs>
    <ds:schemaRef ds:uri="http://www.joulesunlimited.com/juid"/>
  </ds:schemaRefs>
</ds:datastoreItem>
</file>

<file path=customXml/itemProps66.xml><?xml version="1.0" encoding="utf-8"?>
<ds:datastoreItem xmlns:ds="http://schemas.openxmlformats.org/officeDocument/2006/customXml" ds:itemID="{10CEC8B6-499E-48D3-A748-A84DC49458A4}">
  <ds:schemaRefs>
    <ds:schemaRef ds:uri="http://www.joulesunlimited.com/juid"/>
  </ds:schemaRefs>
</ds:datastoreItem>
</file>

<file path=customXml/itemProps67.xml><?xml version="1.0" encoding="utf-8"?>
<ds:datastoreItem xmlns:ds="http://schemas.openxmlformats.org/officeDocument/2006/customXml" ds:itemID="{D3F9245C-9E5C-4AB6-B1F4-DFB2D909C105}">
  <ds:schemaRefs>
    <ds:schemaRef ds:uri="http://www.joulesunlimited.com/juid"/>
  </ds:schemaRefs>
</ds:datastoreItem>
</file>

<file path=customXml/itemProps68.xml><?xml version="1.0" encoding="utf-8"?>
<ds:datastoreItem xmlns:ds="http://schemas.openxmlformats.org/officeDocument/2006/customXml" ds:itemID="{6FD8C025-29A3-41B0-B3D4-4298A1EB4F11}">
  <ds:schemaRefs>
    <ds:schemaRef ds:uri="http://www.joulesunlimited.com/juid"/>
  </ds:schemaRefs>
</ds:datastoreItem>
</file>

<file path=customXml/itemProps69.xml><?xml version="1.0" encoding="utf-8"?>
<ds:datastoreItem xmlns:ds="http://schemas.openxmlformats.org/officeDocument/2006/customXml" ds:itemID="{7E4C46E5-99FF-44A2-913B-0539761CE3F5}">
  <ds:schemaRefs>
    <ds:schemaRef ds:uri="http://www.joulesunlimited.com/juid"/>
  </ds:schemaRefs>
</ds:datastoreItem>
</file>

<file path=customXml/itemProps7.xml><?xml version="1.0" encoding="utf-8"?>
<ds:datastoreItem xmlns:ds="http://schemas.openxmlformats.org/officeDocument/2006/customXml" ds:itemID="{8F4869F2-DDE8-416D-A09F-01030CE19357}">
  <ds:schemaRefs>
    <ds:schemaRef ds:uri="http://www.joulesunlimited.com/juid"/>
  </ds:schemaRefs>
</ds:datastoreItem>
</file>

<file path=customXml/itemProps70.xml><?xml version="1.0" encoding="utf-8"?>
<ds:datastoreItem xmlns:ds="http://schemas.openxmlformats.org/officeDocument/2006/customXml" ds:itemID="{7A2CDD34-B732-4156-ABDF-D9E66ECC0FEF}">
  <ds:schemaRefs>
    <ds:schemaRef ds:uri="http://www.joulesunlimited.com/juid"/>
  </ds:schemaRefs>
</ds:datastoreItem>
</file>

<file path=customXml/itemProps71.xml><?xml version="1.0" encoding="utf-8"?>
<ds:datastoreItem xmlns:ds="http://schemas.openxmlformats.org/officeDocument/2006/customXml" ds:itemID="{6724B058-3D0E-4652-A18A-D7B6170DA5DB}">
  <ds:schemaRefs>
    <ds:schemaRef ds:uri="http://www.joulesunlimited.com/juid"/>
  </ds:schemaRefs>
</ds:datastoreItem>
</file>

<file path=customXml/itemProps72.xml><?xml version="1.0" encoding="utf-8"?>
<ds:datastoreItem xmlns:ds="http://schemas.openxmlformats.org/officeDocument/2006/customXml" ds:itemID="{3225EBA9-1B45-43E3-A015-E810F85E628C}">
  <ds:schemaRefs>
    <ds:schemaRef ds:uri="http://www.joulesunlimited.com/juid"/>
  </ds:schemaRefs>
</ds:datastoreItem>
</file>

<file path=customXml/itemProps73.xml><?xml version="1.0" encoding="utf-8"?>
<ds:datastoreItem xmlns:ds="http://schemas.openxmlformats.org/officeDocument/2006/customXml" ds:itemID="{4F8C86B5-C104-4B19-B061-ABA58DB32595}">
  <ds:schemaRefs>
    <ds:schemaRef ds:uri="http://www.joulesunlimited.com/juid"/>
  </ds:schemaRefs>
</ds:datastoreItem>
</file>

<file path=customXml/itemProps74.xml><?xml version="1.0" encoding="utf-8"?>
<ds:datastoreItem xmlns:ds="http://schemas.openxmlformats.org/officeDocument/2006/customXml" ds:itemID="{476EBBBF-873F-465D-A5BC-434302F90C1C}">
  <ds:schemaRefs>
    <ds:schemaRef ds:uri="http://www.joulesunlimited.com/juid"/>
  </ds:schemaRefs>
</ds:datastoreItem>
</file>

<file path=customXml/itemProps75.xml><?xml version="1.0" encoding="utf-8"?>
<ds:datastoreItem xmlns:ds="http://schemas.openxmlformats.org/officeDocument/2006/customXml" ds:itemID="{622E4F81-3920-43AD-9F1F-C830B46D0600}">
  <ds:schemaRefs>
    <ds:schemaRef ds:uri="http://www.joulesunlimited.com/juid"/>
  </ds:schemaRefs>
</ds:datastoreItem>
</file>

<file path=customXml/itemProps76.xml><?xml version="1.0" encoding="utf-8"?>
<ds:datastoreItem xmlns:ds="http://schemas.openxmlformats.org/officeDocument/2006/customXml" ds:itemID="{178FC479-9E92-4888-A5FE-31DDBCB84521}">
  <ds:schemaRefs>
    <ds:schemaRef ds:uri="http://www.joulesunlimited.com/juid"/>
  </ds:schemaRefs>
</ds:datastoreItem>
</file>

<file path=customXml/itemProps77.xml><?xml version="1.0" encoding="utf-8"?>
<ds:datastoreItem xmlns:ds="http://schemas.openxmlformats.org/officeDocument/2006/customXml" ds:itemID="{D60ED024-792B-4FD1-8DDD-4FFF7807D109}">
  <ds:schemaRefs>
    <ds:schemaRef ds:uri="http://www.joulesunlimited.com/juid"/>
  </ds:schemaRefs>
</ds:datastoreItem>
</file>

<file path=customXml/itemProps78.xml><?xml version="1.0" encoding="utf-8"?>
<ds:datastoreItem xmlns:ds="http://schemas.openxmlformats.org/officeDocument/2006/customXml" ds:itemID="{3FE156C3-0812-4CE5-9CA0-FFCB4F8925FD}">
  <ds:schemaRefs>
    <ds:schemaRef ds:uri="http://www.joulesunlimited.com/juid"/>
  </ds:schemaRefs>
</ds:datastoreItem>
</file>

<file path=customXml/itemProps79.xml><?xml version="1.0" encoding="utf-8"?>
<ds:datastoreItem xmlns:ds="http://schemas.openxmlformats.org/officeDocument/2006/customXml" ds:itemID="{20FE763A-9BCA-44F6-8F2F-1DD1096BB723}">
  <ds:schemaRefs>
    <ds:schemaRef ds:uri="http://www.joulesunlimited.com/juid"/>
  </ds:schemaRefs>
</ds:datastoreItem>
</file>

<file path=customXml/itemProps8.xml><?xml version="1.0" encoding="utf-8"?>
<ds:datastoreItem xmlns:ds="http://schemas.openxmlformats.org/officeDocument/2006/customXml" ds:itemID="{7A62DEFE-522B-4E40-B688-13B9D93DAE1B}">
  <ds:schemaRefs>
    <ds:schemaRef ds:uri="http://www.joulesunlimited.com/juid"/>
  </ds:schemaRefs>
</ds:datastoreItem>
</file>

<file path=customXml/itemProps80.xml><?xml version="1.0" encoding="utf-8"?>
<ds:datastoreItem xmlns:ds="http://schemas.openxmlformats.org/officeDocument/2006/customXml" ds:itemID="{5DD05093-ACC2-4E00-8897-E75470524548}">
  <ds:schemaRefs>
    <ds:schemaRef ds:uri="http://www.joulesunlimited.com/juid"/>
  </ds:schemaRefs>
</ds:datastoreItem>
</file>

<file path=customXml/itemProps81.xml><?xml version="1.0" encoding="utf-8"?>
<ds:datastoreItem xmlns:ds="http://schemas.openxmlformats.org/officeDocument/2006/customXml" ds:itemID="{0A7DB33C-4B66-48C9-BA78-B26AD72F428C}">
  <ds:schemaRefs>
    <ds:schemaRef ds:uri="http://www.joulesunlimited.com/juid"/>
  </ds:schemaRefs>
</ds:datastoreItem>
</file>

<file path=customXml/itemProps82.xml><?xml version="1.0" encoding="utf-8"?>
<ds:datastoreItem xmlns:ds="http://schemas.openxmlformats.org/officeDocument/2006/customXml" ds:itemID="{F576E668-A66C-4B8D-AEC6-FDB1365505C3}">
  <ds:schemaRefs>
    <ds:schemaRef ds:uri="http://www.joulesunlimited.com/juid"/>
  </ds:schemaRefs>
</ds:datastoreItem>
</file>

<file path=customXml/itemProps83.xml><?xml version="1.0" encoding="utf-8"?>
<ds:datastoreItem xmlns:ds="http://schemas.openxmlformats.org/officeDocument/2006/customXml" ds:itemID="{14822298-B9D8-4DDA-9A59-C2A813037319}">
  <ds:schemaRefs>
    <ds:schemaRef ds:uri="http://www.joulesunlimited.com/juid"/>
  </ds:schemaRefs>
</ds:datastoreItem>
</file>

<file path=customXml/itemProps84.xml><?xml version="1.0" encoding="utf-8"?>
<ds:datastoreItem xmlns:ds="http://schemas.openxmlformats.org/officeDocument/2006/customXml" ds:itemID="{C2A4FEAF-0C40-4FAD-9EB5-0C26183C2CC5}">
  <ds:schemaRefs>
    <ds:schemaRef ds:uri="http://www.joulesunlimited.com/juid"/>
  </ds:schemaRefs>
</ds:datastoreItem>
</file>

<file path=customXml/itemProps85.xml><?xml version="1.0" encoding="utf-8"?>
<ds:datastoreItem xmlns:ds="http://schemas.openxmlformats.org/officeDocument/2006/customXml" ds:itemID="{B7F10D13-98AC-4D2B-9FFB-CAA4DF0445B8}">
  <ds:schemaRefs>
    <ds:schemaRef ds:uri="http://www.joulesunlimited.com/juid"/>
  </ds:schemaRefs>
</ds:datastoreItem>
</file>

<file path=customXml/itemProps86.xml><?xml version="1.0" encoding="utf-8"?>
<ds:datastoreItem xmlns:ds="http://schemas.openxmlformats.org/officeDocument/2006/customXml" ds:itemID="{9F269346-696F-45D9-845F-78F85EADDA32}">
  <ds:schemaRefs>
    <ds:schemaRef ds:uri="http://www.joulesunlimited.com/juid"/>
  </ds:schemaRefs>
</ds:datastoreItem>
</file>

<file path=customXml/itemProps87.xml><?xml version="1.0" encoding="utf-8"?>
<ds:datastoreItem xmlns:ds="http://schemas.openxmlformats.org/officeDocument/2006/customXml" ds:itemID="{266809B8-632E-45C3-94C2-DC7B41FDFABC}">
  <ds:schemaRefs>
    <ds:schemaRef ds:uri="http://www.joulesunlimited.com/juid"/>
  </ds:schemaRefs>
</ds:datastoreItem>
</file>

<file path=customXml/itemProps88.xml><?xml version="1.0" encoding="utf-8"?>
<ds:datastoreItem xmlns:ds="http://schemas.openxmlformats.org/officeDocument/2006/customXml" ds:itemID="{6F9F3F13-4916-4C3E-9C5A-30ECD36B9B9A}">
  <ds:schemaRefs>
    <ds:schemaRef ds:uri="http://www.joulesunlimited.com/juid"/>
  </ds:schemaRefs>
</ds:datastoreItem>
</file>

<file path=customXml/itemProps89.xml><?xml version="1.0" encoding="utf-8"?>
<ds:datastoreItem xmlns:ds="http://schemas.openxmlformats.org/officeDocument/2006/customXml" ds:itemID="{8B6D617A-0FB1-4CA1-BA4C-BE06DE77381F}">
  <ds:schemaRefs>
    <ds:schemaRef ds:uri="http://www.joulesunlimited.com/juid"/>
  </ds:schemaRefs>
</ds:datastoreItem>
</file>

<file path=customXml/itemProps9.xml><?xml version="1.0" encoding="utf-8"?>
<ds:datastoreItem xmlns:ds="http://schemas.openxmlformats.org/officeDocument/2006/customXml" ds:itemID="{A507B9E1-A9F5-4CA8-B830-06F2463C23AF}">
  <ds:schemaRefs>
    <ds:schemaRef ds:uri="http://www.joulesunlimited.com/juid"/>
  </ds:schemaRefs>
</ds:datastoreItem>
</file>

<file path=customXml/itemProps90.xml><?xml version="1.0" encoding="utf-8"?>
<ds:datastoreItem xmlns:ds="http://schemas.openxmlformats.org/officeDocument/2006/customXml" ds:itemID="{6CC35B89-45CD-496D-91F8-6CD7E3659751}">
  <ds:schemaRefs>
    <ds:schemaRef ds:uri="http://www.joulesunlimited.com/juid"/>
  </ds:schemaRefs>
</ds:datastoreItem>
</file>

<file path=customXml/itemProps91.xml><?xml version="1.0" encoding="utf-8"?>
<ds:datastoreItem xmlns:ds="http://schemas.openxmlformats.org/officeDocument/2006/customXml" ds:itemID="{751E2454-B1AA-4E1C-AAEA-8DC2DC67BC46}">
  <ds:schemaRefs>
    <ds:schemaRef ds:uri="http://www.joulesunlimited.com/juid"/>
  </ds:schemaRefs>
</ds:datastoreItem>
</file>

<file path=customXml/itemProps92.xml><?xml version="1.0" encoding="utf-8"?>
<ds:datastoreItem xmlns:ds="http://schemas.openxmlformats.org/officeDocument/2006/customXml" ds:itemID="{23C5CA40-4C53-44FF-A649-856E25E4E94A}">
  <ds:schemaRefs>
    <ds:schemaRef ds:uri="http://www.joulesunlimited.com/juid"/>
  </ds:schemaRefs>
</ds:datastoreItem>
</file>

<file path=customXml/itemProps93.xml><?xml version="1.0" encoding="utf-8"?>
<ds:datastoreItem xmlns:ds="http://schemas.openxmlformats.org/officeDocument/2006/customXml" ds:itemID="{0AB729C1-E215-4147-98B3-2BE8401DCD1D}">
  <ds:schemaRefs>
    <ds:schemaRef ds:uri="http://www.joulesunlimited.com/juid"/>
  </ds:schemaRefs>
</ds:datastoreItem>
</file>

<file path=customXml/itemProps94.xml><?xml version="1.0" encoding="utf-8"?>
<ds:datastoreItem xmlns:ds="http://schemas.openxmlformats.org/officeDocument/2006/customXml" ds:itemID="{0553E0E7-1207-467A-862E-153EF903819B}">
  <ds:schemaRefs>
    <ds:schemaRef ds:uri="http://www.joulesunlimited.com/juid"/>
  </ds:schemaRefs>
</ds:datastoreItem>
</file>

<file path=customXml/itemProps95.xml><?xml version="1.0" encoding="utf-8"?>
<ds:datastoreItem xmlns:ds="http://schemas.openxmlformats.org/officeDocument/2006/customXml" ds:itemID="{D166AE6C-605F-4FF9-87A0-B4A40A18BEA4}">
  <ds:schemaRefs>
    <ds:schemaRef ds:uri="http://www.joulesunlimited.com/juid"/>
  </ds:schemaRefs>
</ds:datastoreItem>
</file>

<file path=customXml/itemProps96.xml><?xml version="1.0" encoding="utf-8"?>
<ds:datastoreItem xmlns:ds="http://schemas.openxmlformats.org/officeDocument/2006/customXml" ds:itemID="{0A898860-2F25-4446-B3F0-7890B66C0B7F}">
  <ds:schemaRefs>
    <ds:schemaRef ds:uri="http://www.joulesunlimited.com/juid"/>
  </ds:schemaRefs>
</ds:datastoreItem>
</file>

<file path=customXml/itemProps97.xml><?xml version="1.0" encoding="utf-8"?>
<ds:datastoreItem xmlns:ds="http://schemas.openxmlformats.org/officeDocument/2006/customXml" ds:itemID="{49366707-1719-40B9-9E34-74A796BD7A95}">
  <ds:schemaRefs>
    <ds:schemaRef ds:uri="http://www.joulesunlimited.com/juid"/>
  </ds:schemaRefs>
</ds:datastoreItem>
</file>

<file path=customXml/itemProps98.xml><?xml version="1.0" encoding="utf-8"?>
<ds:datastoreItem xmlns:ds="http://schemas.openxmlformats.org/officeDocument/2006/customXml" ds:itemID="{3D3EEC19-198B-4DBF-968B-617470FE52A3}">
  <ds:schemaRefs>
    <ds:schemaRef ds:uri="http://www.joulesunlimited.com/juid"/>
  </ds:schemaRefs>
</ds:datastoreItem>
</file>

<file path=customXml/itemProps99.xml><?xml version="1.0" encoding="utf-8"?>
<ds:datastoreItem xmlns:ds="http://schemas.openxmlformats.org/officeDocument/2006/customXml" ds:itemID="{0EAD9C8A-B47E-44D0-A4C3-86EBEA8FF441}">
  <ds:schemaRefs>
    <ds:schemaRef ds:uri="http://www.joulesunlimited.com/juid"/>
  </ds:schemaRefs>
</ds:datastoreItem>
</file>

<file path=docProps/app.xml><?xml version="1.0" encoding="utf-8"?>
<Properties xmlns="http://schemas.openxmlformats.org/officeDocument/2006/extended-properties" xmlns:vt="http://schemas.openxmlformats.org/officeDocument/2006/docPropsVTypes">
  <Template>Presentation Worldline</Template>
  <TotalTime>0</TotalTime>
  <Words>1012</Words>
  <Application>Microsoft Office PowerPoint</Application>
  <PresentationFormat>Affichage à l'écran (16:9)</PresentationFormat>
  <Paragraphs>184</Paragraphs>
  <Slides>16</Slides>
  <Notes>16</Notes>
  <HiddenSlides>0</HiddenSlides>
  <MMClips>0</MMClips>
  <ScaleCrop>false</ScaleCrop>
  <HeadingPairs>
    <vt:vector size="4" baseType="variant">
      <vt:variant>
        <vt:lpstr>Thème</vt:lpstr>
      </vt:variant>
      <vt:variant>
        <vt:i4>5</vt:i4>
      </vt:variant>
      <vt:variant>
        <vt:lpstr>Titres des diapositives</vt:lpstr>
      </vt:variant>
      <vt:variant>
        <vt:i4>16</vt:i4>
      </vt:variant>
    </vt:vector>
  </HeadingPairs>
  <TitlesOfParts>
    <vt:vector size="21" baseType="lpstr">
      <vt:lpstr>Presentation Worldline</vt:lpstr>
      <vt:lpstr>Set 2, Agenda slides. Always use these slides to inform the audience/reader what to expect. You can use this slide as well as Executive Summaries slides</vt:lpstr>
      <vt:lpstr>Set 3, Content slides. Always use these slides to inform the audience/reader what to expect. You can use this slide as well as Executive Summaries slides</vt:lpstr>
      <vt:lpstr>Set 4 Chapter slides. Use these slides when starting a new subject/project/chapter etc.</vt:lpstr>
      <vt:lpstr>Set 5 Closing slides. Always end the presentation with a closing slide, to thank the audience/reader. You can choose to show contact information.</vt:lpstr>
      <vt:lpstr>MageCart</vt:lpstr>
      <vt:lpstr>Breaking News!</vt:lpstr>
      <vt:lpstr>THE MOST DANGEROUS PEOPLE ON THE INTERNET</vt:lpstr>
      <vt:lpstr>British Airways</vt:lpstr>
      <vt:lpstr>Who is Magecart ?</vt:lpstr>
      <vt:lpstr>The Magento effect</vt:lpstr>
      <vt:lpstr>When popularity becomes your weakness</vt:lpstr>
      <vt:lpstr>Magecart – Modus Operandi</vt:lpstr>
      <vt:lpstr>Defining the Magecart groups</vt:lpstr>
      <vt:lpstr>Defining the Magecart groups</vt:lpstr>
      <vt:lpstr>Defining the Magecart groups</vt:lpstr>
      <vt:lpstr>A typical Magecart attack</vt:lpstr>
      <vt:lpstr>Best practices</vt:lpstr>
      <vt:lpstr>Firewall rules to detect Magecart</vt:lpstr>
      <vt:lpstr>Magento Security Scanners</vt:lpstr>
      <vt:lpstr>Présentation PowerPoint</vt:lpstr>
    </vt:vector>
  </TitlesOfParts>
  <Company>Atos Worldline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MageCart</dc:title>
  <dc:creator>Girard Jean-Michel</dc:creator>
  <dc:description>template version 2.1a - 17 February 2020_x000d_
templates: www.JoulesUnlimited.com</dc:description>
  <cp:lastModifiedBy>Girard Jean-Michel</cp:lastModifiedBy>
  <cp:revision>43</cp:revision>
  <dcterms:created xsi:type="dcterms:W3CDTF">2020-04-06T09:15:38Z</dcterms:created>
  <dcterms:modified xsi:type="dcterms:W3CDTF">2020-04-23T12:22:44Z</dcterms:modified>
</cp:coreProperties>
</file>