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6" r:id="rId3"/>
    <p:sldId id="265" r:id="rId4"/>
    <p:sldId id="264" r:id="rId5"/>
    <p:sldId id="260" r:id="rId6"/>
    <p:sldId id="261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96" r:id="rId16"/>
    <p:sldId id="297" r:id="rId17"/>
    <p:sldId id="281" r:id="rId18"/>
    <p:sldId id="298" r:id="rId19"/>
    <p:sldId id="295" r:id="rId20"/>
    <p:sldId id="290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lasekhar Reddy" initials="kR" lastIdx="1" clrIdx="0">
    <p:extLst>
      <p:ext uri="{19B8F6BF-5375-455C-9EA6-DF929625EA0E}">
        <p15:presenceInfo xmlns="" xmlns:p15="http://schemas.microsoft.com/office/powerpoint/2012/main" userId="kulasekhar Redd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1T17:32:51.043" idx="1">
    <p:pos x="10" y="10"/>
    <p:text/>
    <p:extLst>
      <p:ext uri="{C676402C-5697-4E1C-873F-D02D1690AC5C}">
        <p15:threadingInfo xmlns=""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>
            <a:extLst/>
          </a:lstStyle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extLst/>
          </a:lstStyle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comments" Target="../comments/comment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AB2B01-8BBF-4F39-9FB8-F37C50B08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7241"/>
            <a:ext cx="9144000" cy="2108718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TWITTER</a:t>
            </a:r>
            <a:br>
              <a:rPr lang="en-US" b="1" dirty="0">
                <a:solidFill>
                  <a:schemeClr val="accent2">
                    <a:lumMod val="5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DATABASE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81AD483-5DFE-48EC-A150-609CD19ED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04470"/>
            <a:ext cx="9144000" cy="257058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PREPARED BY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rgbClr val="0070C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KULASEKHAR REDDY NARPALA</a:t>
            </a:r>
          </a:p>
          <a:p>
            <a:pPr marL="457200" indent="-457200" algn="l">
              <a:buAutoNum type="arabicPeriod"/>
            </a:pPr>
            <a:r>
              <a:rPr lang="en-IN" dirty="0">
                <a:solidFill>
                  <a:srgbClr val="0070C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INDRAJA REDDY</a:t>
            </a:r>
          </a:p>
          <a:p>
            <a:pPr marL="457200" indent="-457200" algn="l">
              <a:buAutoNum type="arabicPeriod"/>
            </a:pPr>
            <a:r>
              <a:rPr lang="en-IN" dirty="0">
                <a:solidFill>
                  <a:srgbClr val="0070C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JALLA MAMATHA</a:t>
            </a:r>
          </a:p>
          <a:p>
            <a:pPr marL="457200" indent="-457200" algn="l">
              <a:buAutoNum type="arabicPeriod"/>
            </a:pPr>
            <a:r>
              <a:rPr lang="en-IN" dirty="0">
                <a:solidFill>
                  <a:srgbClr val="0070C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SAI AKASH</a:t>
            </a:r>
          </a:p>
          <a:p>
            <a:pPr marL="457200" indent="-457200" algn="l">
              <a:buAutoNum type="arabicPeriod"/>
            </a:pPr>
            <a:r>
              <a:rPr lang="en-IN" dirty="0">
                <a:solidFill>
                  <a:srgbClr val="0070C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AVINASH</a:t>
            </a:r>
          </a:p>
          <a:p>
            <a:pPr marL="457200" indent="-457200">
              <a:buAutoNum type="arabicPeriod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6248CFF-80D5-4EF9-B466-B2ED88AB3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13" y="2718923"/>
            <a:ext cx="3947049" cy="2684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193685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62985" y="2216445"/>
            <a:ext cx="34671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27017" y="418011"/>
            <a:ext cx="85169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/*WRITE A QUERY TO SELECT POSTID,USERNAME,MESSAGE USING WHERE CLAUSE*/</a:t>
            </a:r>
          </a:p>
          <a:p>
            <a:endParaRPr lang="en-US" dirty="0" smtClean="0"/>
          </a:p>
          <a:p>
            <a:r>
              <a:rPr lang="en-US" dirty="0" smtClean="0"/>
              <a:t> SELECT TL.POST_ID,U.USERNAME,T.MESSAGE FROM TWEET_LIKES TL,USERS U,TWEETS T WHERE TL.ID=U.ID AND U.ID=T.TWEET_ID;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7647" y="3069772"/>
            <a:ext cx="91309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/*WRITE A QUERY TO SELECT FOLLOWERID AS TWITTERID AND USERNAME AS TWEET_NAME USING ALIAS*/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sz="1600" dirty="0" smtClean="0"/>
              <a:t>SELECT FOLLOWERID AS TWITTER_ID,USERNAME AS TWEET_NAME FROM USER_FOLLOWERS UF,USERS U WHERE UF.ID&gt;</a:t>
            </a:r>
          </a:p>
          <a:p>
            <a:r>
              <a:rPr lang="en-US" sz="1600" dirty="0" smtClean="0"/>
              <a:t> (SELECT U.ID FROM TWEET_LIKES WHERE UPDATED_AT='2016-06-12');</a:t>
            </a:r>
            <a:endParaRPr lang="en-US"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9556" y="5024801"/>
            <a:ext cx="230822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05217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4500" y="2331924"/>
            <a:ext cx="5381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005840" y="1"/>
            <a:ext cx="96142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                QUERIES FROM MAMATHA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/*1.WRITE A QUERY TO DISPLAY TWEETS POSTED BY USER AND TYPE NAME END WITH S*/</a:t>
            </a:r>
          </a:p>
          <a:p>
            <a:endParaRPr lang="en-US" dirty="0" smtClean="0"/>
          </a:p>
          <a:p>
            <a:r>
              <a:rPr lang="en-US" dirty="0" smtClean="0"/>
              <a:t>SELECT * FROM TWEETS T WHERE USER_ID=1 AND TYPE LIKE'%S' ORDER BY TWEET_DATE DESC;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6835" y="2756263"/>
            <a:ext cx="83471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/*2.WRITE A QUERY TO DISPLAY  TWEETS OF THE FOLLOWERS NEED TO BE ACCESSED USING A JOIN */</a:t>
            </a:r>
          </a:p>
          <a:p>
            <a:endParaRPr lang="en-US" dirty="0" smtClean="0"/>
          </a:p>
          <a:p>
            <a:r>
              <a:rPr lang="en-US" dirty="0" smtClean="0"/>
              <a:t>     SELECT T.USER_ID,T.TOTAL_LIKES,F.FOLLOWERID FROM TWEETS T JOIN USER_FOLLOWERS F </a:t>
            </a:r>
          </a:p>
          <a:p>
            <a:r>
              <a:rPr lang="en-US" dirty="0" smtClean="0"/>
              <a:t> ON (USER_ID = ID) WHERE FOLLOWERID =15 ORDER BY TWEET_ID DESC;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2061" y="4946425"/>
            <a:ext cx="28225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61243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8523" y="2075045"/>
            <a:ext cx="3475037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87829" y="3331029"/>
            <a:ext cx="85561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/*4.WRITE A QUERY DISPLAY TO USERID AND NO.OF USERID FROM TWEETS TABLE USING GROUP BY AND HAVING    */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SELECT USER_ID,COUNT(USER_ID) FROM TWEETS</a:t>
            </a:r>
          </a:p>
          <a:p>
            <a:r>
              <a:rPr lang="en-US" dirty="0" smtClean="0"/>
              <a:t> GROUP BY USER_ID</a:t>
            </a:r>
          </a:p>
          <a:p>
            <a:r>
              <a:rPr lang="en-US" dirty="0" smtClean="0"/>
              <a:t> HAVING COUNT(USER_ID)&gt;=1;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85157" y="5205276"/>
            <a:ext cx="17430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66206" y="0"/>
            <a:ext cx="84777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/*3.WRITE  A QUERY TO DISPLAY TWEETS_ID,TYPE ,EMAIL FROM USERS AND TWEETS TABLE USING WHERE CLUASE*/</a:t>
            </a:r>
          </a:p>
          <a:p>
            <a:endParaRPr lang="en-US" dirty="0" smtClean="0"/>
          </a:p>
          <a:p>
            <a:r>
              <a:rPr lang="en-US" dirty="0" smtClean="0"/>
              <a:t> SELECT T.TWEET_ID,T.TYPE,U.EMAIL </a:t>
            </a:r>
          </a:p>
          <a:p>
            <a:r>
              <a:rPr lang="en-US" dirty="0" smtClean="0"/>
              <a:t> FROM TWEETS T,USERS U</a:t>
            </a:r>
          </a:p>
          <a:p>
            <a:r>
              <a:rPr lang="en-US" dirty="0" smtClean="0"/>
              <a:t> WHERE T.USER_ID = U.ID;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643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64141" y="2885961"/>
            <a:ext cx="20097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53143" y="718457"/>
            <a:ext cx="84908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   /*5.WRITE A QUERY DISPLAY TWEET_ID,USERNAME FROM TWO TABLES USING INNER JOIN*/</a:t>
            </a:r>
          </a:p>
          <a:p>
            <a:endParaRPr lang="en-US" dirty="0" smtClean="0"/>
          </a:p>
          <a:p>
            <a:r>
              <a:rPr lang="en-US" dirty="0" smtClean="0"/>
              <a:t>         SELECT TWEETS.TWEET_ID,USERS.USERNAME</a:t>
            </a:r>
          </a:p>
          <a:p>
            <a:r>
              <a:rPr lang="en-US" dirty="0" smtClean="0"/>
              <a:t> FROM USERS INNER JOIN TWEETS ON USERS.ID = TWEETS.USER_ID;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718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62B6C4-B753-4D95-9334-B2EF27C64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42" y="112296"/>
            <a:ext cx="11694695" cy="6745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           </a:t>
            </a:r>
            <a:r>
              <a:rPr lang="en-IN" sz="1800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</a:t>
            </a:r>
            <a:r>
              <a:rPr lang="en-IN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QUERIES FROM INDRAJA</a:t>
            </a:r>
          </a:p>
          <a:p>
            <a:pPr>
              <a:buNone/>
            </a:pPr>
            <a:endParaRPr lang="en-US" sz="20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         /*2.WRITE A QUERY TO DISPLAY USERNAME AND EMAIL BY USING SINGLE ROW FUNCTIONS */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SELECT LOWER(USERNAME),UPPER(EMAIL) FROM USERS;</a:t>
            </a:r>
            <a:endParaRPr lang="en-IN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1048" y="5068752"/>
            <a:ext cx="24892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09897" y="3853544"/>
            <a:ext cx="106201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   /*1.WRITE A QUERY TO SELECT USERID IS GREATER THAN EQUAL TO 1 AND TWEET_ID IS LESS THAN  EQUAL TO  2*/</a:t>
            </a:r>
          </a:p>
          <a:p>
            <a:endParaRPr lang="en-US" dirty="0" smtClean="0"/>
          </a:p>
          <a:p>
            <a:r>
              <a:rPr lang="en-US" dirty="0" smtClean="0"/>
              <a:t>     SELECT USENAME U,U.ID FROM USERS U WHERE ID&gt;=1</a:t>
            </a:r>
          </a:p>
          <a:p>
            <a:r>
              <a:rPr lang="en-US" dirty="0" smtClean="0"/>
              <a:t> UNION ALL</a:t>
            </a:r>
          </a:p>
          <a:p>
            <a:r>
              <a:rPr lang="en-US" dirty="0" smtClean="0"/>
              <a:t> SELECT T.TWEET_ID FROM TWEETS T WHERE TWEET_ID&lt;=2;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8883" y="2443525"/>
            <a:ext cx="270637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38220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2845" y="2558005"/>
            <a:ext cx="15875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136469" y="613954"/>
            <a:ext cx="80075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 /*3.WRITE A QUERY TO DISPLAY THE POST_ID IF THEY ARE CREATED INT THE YEAR 2016 */</a:t>
            </a:r>
          </a:p>
          <a:p>
            <a:endParaRPr lang="en-US" dirty="0" smtClean="0"/>
          </a:p>
          <a:p>
            <a:r>
              <a:rPr lang="en-US" dirty="0" smtClean="0"/>
              <a:t>  SELECT  POST_ID,CREATED_AT FROM USERFEEDS WHERE CREATED_AT LIKE'%16';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2742" y="5041900"/>
            <a:ext cx="2362835" cy="116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136469" y="3004457"/>
            <a:ext cx="80075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 /*4.WRITE A QUERY TO DISPLAY POSTID AND USER NAME FROM TWO TABLES USING INNER JOIN */</a:t>
            </a:r>
          </a:p>
          <a:p>
            <a:endParaRPr lang="en-US" dirty="0" smtClean="0"/>
          </a:p>
          <a:p>
            <a:r>
              <a:rPr lang="en-US" dirty="0" smtClean="0"/>
              <a:t>  SELECT UF.ID,UF.POST_ID,U.ID,U.USERNAME FROM USERFEEDS UF INNER JOIN USERS U ON UF.ID=U.ID;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8926" y="2891472"/>
            <a:ext cx="2969895" cy="107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49086" y="718458"/>
            <a:ext cx="82949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 /*5.WRITE A QUERY TO DISPLAY POSTID AND USER NAME FROM TWO TABLES USING INNER JOIN */</a:t>
            </a:r>
          </a:p>
          <a:p>
            <a:endParaRPr lang="en-US" dirty="0" smtClean="0"/>
          </a:p>
          <a:p>
            <a:r>
              <a:rPr lang="en-US" dirty="0" smtClean="0"/>
              <a:t>  SELECT UF.ID,UF.POST_ID,U.ID,U.USERNAME FROM USERFEEDS UF INNER JOIN USERS U ON UF.ID=U.ID;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50CC92-7701-4DD8-9D5C-D3A7D6CA7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808" y="248194"/>
            <a:ext cx="5807243" cy="87859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QUERIES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FROM KULASEKHAR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6EAD216-8E9E-4D5B-8437-B4FFBC9A7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   </a:t>
            </a:r>
            <a:endParaRPr lang="en-US" dirty="0"/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5723" y="2171202"/>
            <a:ext cx="5680075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40526" y="718457"/>
            <a:ext cx="82034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/*WAQ TO SELECT THE DETAIL OF THE USERNAME WHOSE NAME*/</a:t>
            </a:r>
          </a:p>
          <a:p>
            <a:endParaRPr lang="en-US" dirty="0" smtClean="0"/>
          </a:p>
          <a:p>
            <a:r>
              <a:rPr lang="en-US" dirty="0" smtClean="0"/>
              <a:t> SELECT * FROM USERS WHERE USERNAME LIKE '%E__%';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8044" y="4948921"/>
            <a:ext cx="66643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183341" y="3200399"/>
            <a:ext cx="79606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/*WAQ TO SELECT TWEETS OF THE USERS WHOSE TOTAL LIKES BETWEEN 3000 AND 4000*/</a:t>
            </a:r>
          </a:p>
          <a:p>
            <a:endParaRPr lang="en-US" dirty="0" smtClean="0"/>
          </a:p>
          <a:p>
            <a:r>
              <a:rPr lang="en-US" dirty="0" smtClean="0"/>
              <a:t> SELECT * FROM TWEETS WHERE TOTAL_LIKES BETWEEN 3000 AND 4000;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0016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17" y="3024898"/>
            <a:ext cx="25828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33718" y="632012"/>
            <a:ext cx="83102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/*WAQ TO DISPLAY ID,MESSAGE FROM USER FOLLOWERS USING INNER JOIN AND TOTAL LIKES IN 3429,3472 */</a:t>
            </a:r>
          </a:p>
          <a:p>
            <a:endParaRPr lang="en-US" dirty="0" smtClean="0"/>
          </a:p>
          <a:p>
            <a:r>
              <a:rPr lang="en-US" dirty="0" smtClean="0"/>
              <a:t> SELECT DISTINCT UF.ID,T.MESSAGE FROM USER_FOLLOWERS UF INNER JOIN TWEETS T </a:t>
            </a:r>
          </a:p>
          <a:p>
            <a:r>
              <a:rPr lang="en-US" dirty="0" smtClean="0"/>
              <a:t> ON UF.ID=T.TWEET_ID AND T.TOTAL_LIKES IN(3429,3472);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8872" y="3845859"/>
            <a:ext cx="8095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/*WAQ TO DISPLAY TOP 3 NO_OF_LIKES FROM TWEET_LIKES*/</a:t>
            </a:r>
          </a:p>
          <a:p>
            <a:endParaRPr lang="en-US" dirty="0" smtClean="0"/>
          </a:p>
          <a:p>
            <a:r>
              <a:rPr lang="en-US" dirty="0" smtClean="0"/>
              <a:t> SELECT TOP 3 * FROM TWEET_LIKES ORDER BY NO_OF_LIKES;</a:t>
            </a:r>
            <a:endParaRPr lang="en-US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2154" y="5201149"/>
            <a:ext cx="502920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1130" y="2795452"/>
            <a:ext cx="14859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018903" y="444137"/>
            <a:ext cx="81250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/*WAQ TO SELECT ID,FOLLOWERID FROM USERFOLLOWERS USING SUBQUERY AND TOTAL LIKES IS GREATER THAN 3000 */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SELECT UF.ID,UF.FOLLOWERID FROM USER_FOLLOWERS UF WHERE UF.ID IN(SELECT T.TWEET_ID FROM TWEETS T WHERE TOTAL_LIKES&gt;=3000);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28D3839A-3132-4C9C-ACB0-9D3F318BDFF2}"/>
              </a:ext>
            </a:extLst>
          </p:cNvPr>
          <p:cNvSpPr txBox="1"/>
          <p:nvPr/>
        </p:nvSpPr>
        <p:spPr>
          <a:xfrm>
            <a:off x="2328658" y="6102221"/>
            <a:ext cx="788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TWITTER  SCHEMA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6A315FE-2DA3-400F-A854-67BEBB876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18" y="373613"/>
            <a:ext cx="7884367" cy="57286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74370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2C559A2-CFCD-43FA-90F2-F7F526970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40483"/>
            <a:ext cx="4090737" cy="3031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F910294-ABA6-4FC1-AD3A-E156BBB3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737" y="0"/>
            <a:ext cx="4289784" cy="3071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5011DBB-DAC7-433F-A025-92569E1F6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0468" y="40483"/>
            <a:ext cx="3691533" cy="30827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92D6BB-69CF-41D0-86B0-F402661561CA}"/>
              </a:ext>
            </a:extLst>
          </p:cNvPr>
          <p:cNvSpPr/>
          <p:nvPr/>
        </p:nvSpPr>
        <p:spPr>
          <a:xfrm>
            <a:off x="375134" y="3123252"/>
            <a:ext cx="2503503" cy="77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KULASEKHAR REDDY</a:t>
            </a:r>
          </a:p>
          <a:p>
            <a:pPr algn="ctr"/>
            <a:r>
              <a:rPr lang="en-US" dirty="0"/>
              <a:t>ASSOCIATE ENG. VIRTUSA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6E7E814-3EE3-4C1C-8AAD-DD74E2F63026}"/>
              </a:ext>
            </a:extLst>
          </p:cNvPr>
          <p:cNvSpPr/>
          <p:nvPr/>
        </p:nvSpPr>
        <p:spPr>
          <a:xfrm>
            <a:off x="4873843" y="3123252"/>
            <a:ext cx="1784411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SAI AKASH</a:t>
            </a:r>
          </a:p>
          <a:p>
            <a:pPr algn="ctr"/>
            <a:r>
              <a:rPr lang="en-US" dirty="0"/>
              <a:t>ASSOCIATE ENG.</a:t>
            </a:r>
          </a:p>
          <a:p>
            <a:pPr algn="ctr"/>
            <a:r>
              <a:rPr lang="en-US" dirty="0"/>
              <a:t>VIRTUSA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F5699B7-0EC1-4E5B-9BA1-ECBED2CC6460}"/>
              </a:ext>
            </a:extLst>
          </p:cNvPr>
          <p:cNvSpPr/>
          <p:nvPr/>
        </p:nvSpPr>
        <p:spPr>
          <a:xfrm>
            <a:off x="8813257" y="3146554"/>
            <a:ext cx="2556769" cy="749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INDRAJA REDDY</a:t>
            </a:r>
          </a:p>
          <a:p>
            <a:pPr algn="ctr"/>
            <a:r>
              <a:rPr lang="en-US" dirty="0"/>
              <a:t>ASSOCIATE ENG.</a:t>
            </a:r>
          </a:p>
          <a:p>
            <a:pPr algn="ctr"/>
            <a:r>
              <a:rPr lang="en-US" dirty="0"/>
              <a:t>VIRTUSA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2E81FF0-5379-4F0A-8CDF-39CEF1BB7395}"/>
              </a:ext>
            </a:extLst>
          </p:cNvPr>
          <p:cNvSpPr/>
          <p:nvPr/>
        </p:nvSpPr>
        <p:spPr>
          <a:xfrm>
            <a:off x="7768997" y="4085684"/>
            <a:ext cx="1223048" cy="264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ASSOCIATE ENG.</a:t>
            </a:r>
          </a:p>
          <a:p>
            <a:pPr algn="ctr"/>
            <a:r>
              <a:rPr lang="en-US" dirty="0"/>
              <a:t>VIRTUSA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C8381D21-7D30-40C1-8B24-E2B3C03637B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63659" y="3930400"/>
            <a:ext cx="3536795" cy="288712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A2CEF77-14FD-4650-BF30-A2A5093D30A6}"/>
              </a:ext>
            </a:extLst>
          </p:cNvPr>
          <p:cNvSpPr/>
          <p:nvPr/>
        </p:nvSpPr>
        <p:spPr>
          <a:xfrm>
            <a:off x="3057464" y="4085683"/>
            <a:ext cx="1203819" cy="264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V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ASSOCIATE ENG.</a:t>
            </a:r>
          </a:p>
          <a:p>
            <a:pPr algn="ctr"/>
            <a:r>
              <a:rPr lang="en-US" dirty="0"/>
              <a:t>VIRTUSA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1CDBE4E-0B76-4C90-9626-F21B7CD7009A}"/>
              </a:ext>
            </a:extLst>
          </p:cNvPr>
          <p:cNvSpPr txBox="1"/>
          <p:nvPr/>
        </p:nvSpPr>
        <p:spPr>
          <a:xfrm>
            <a:off x="248575" y="4714043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PMingLiU-ExtB" panose="02020500000000000000" pitchFamily="18" charset="-120"/>
                <a:ea typeface="PMingLiU-ExtB" panose="02020500000000000000" pitchFamily="18" charset="-120"/>
              </a:rPr>
              <a:t>OUR TEAM</a:t>
            </a:r>
          </a:p>
        </p:txBody>
      </p:sp>
      <p:pic>
        <p:nvPicPr>
          <p:cNvPr id="15" name="Picture 3" descr="C:\Users\MAMATHA\Desktop\photo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087395" y="4023360"/>
            <a:ext cx="2821578" cy="2834639"/>
          </a:xfrm>
          <a:prstGeom prst="rect">
            <a:avLst/>
          </a:prstGeom>
          <a:noFill/>
        </p:spPr>
      </p:pic>
      <p:sp>
        <p:nvSpPr>
          <p:cNvPr id="7173" name="AutoShape 5" descr="blob:https://web.whatsapp.com/5191b95d-570c-4bc4-bcae-6b7fa63ba2e4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AutoShape 7" descr="blob:https://web.whatsapp.com/5191b95d-570c-4bc4-bcae-6b7fa63ba2e4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AutoShape 9" descr="blob:https://web.whatsapp.com/5191b95d-570c-4bc4-bcae-6b7fa63ba2e4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AutoShape 11" descr="blob:https://web.whatsapp.com/5191b95d-570c-4bc4-bcae-6b7fa63ba2e4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0182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3A7DDF9-A396-41A5-AAAA-D15DDBE28131}"/>
              </a:ext>
            </a:extLst>
          </p:cNvPr>
          <p:cNvSpPr txBox="1"/>
          <p:nvPr/>
        </p:nvSpPr>
        <p:spPr>
          <a:xfrm>
            <a:off x="858417" y="951722"/>
            <a:ext cx="1073020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934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CCAEE5-95AB-4CE9-8259-F6192EE1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E-R DIAGRAM OF TWITTER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224688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617571E-D39D-405C-957C-CFF5E56C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"/>
            <a:ext cx="12577008" cy="70745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5215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306B51-A679-4E9D-BC32-9E9B28DF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1583ED-E1EA-470F-AC4B-133F4A038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DATABASE</a:t>
            </a:r>
          </a:p>
          <a:p>
            <a:r>
              <a:rPr lang="en-US" dirty="0"/>
              <a:t>COMMNAD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CREATE DATBASE </a:t>
            </a:r>
            <a:r>
              <a:rPr lang="en-US" dirty="0" smtClean="0"/>
              <a:t>TWITTERDB;</a:t>
            </a:r>
            <a:endParaRPr lang="en-US" dirty="0"/>
          </a:p>
          <a:p>
            <a:r>
              <a:rPr lang="en-US" dirty="0"/>
              <a:t>USING DATABASE</a:t>
            </a:r>
          </a:p>
          <a:p>
            <a:r>
              <a:rPr lang="en-US" dirty="0"/>
              <a:t>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USE</a:t>
            </a:r>
            <a:r>
              <a:rPr lang="en-US" dirty="0"/>
              <a:t> </a:t>
            </a:r>
            <a:r>
              <a:rPr lang="en-US" dirty="0" smtClean="0"/>
              <a:t>TWITTERDB;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905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C59C7-5F2C-4603-BDE9-8D835358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TABLES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520B5B-F35D-4096-A717-92C57F145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64522"/>
          </a:xfrm>
        </p:spPr>
        <p:txBody>
          <a:bodyPr/>
          <a:lstStyle/>
          <a:p>
            <a:r>
              <a:rPr lang="en-US" dirty="0"/>
              <a:t>CREATING USERS TABLE</a:t>
            </a:r>
          </a:p>
          <a:p>
            <a:r>
              <a:rPr lang="en-US" dirty="0"/>
              <a:t>CREATING USER_FOLLOWERS TABLE</a:t>
            </a:r>
          </a:p>
          <a:p>
            <a:r>
              <a:rPr lang="en-US" dirty="0"/>
              <a:t>CREATING TWEETS TABLE</a:t>
            </a:r>
          </a:p>
          <a:p>
            <a:r>
              <a:rPr lang="en-US" dirty="0"/>
              <a:t>CREATING USERFEEDS TABLE</a:t>
            </a:r>
          </a:p>
          <a:p>
            <a:r>
              <a:rPr lang="en-US" dirty="0"/>
              <a:t>CREATING COMMENT TABLE</a:t>
            </a:r>
          </a:p>
          <a:p>
            <a:r>
              <a:rPr lang="en-US" dirty="0"/>
              <a:t>CREATING TWEET_LIKES TABLE</a:t>
            </a:r>
          </a:p>
        </p:txBody>
      </p:sp>
    </p:spTree>
    <p:extLst>
      <p:ext uri="{BB962C8B-B14F-4D97-AF65-F5344CB8AC3E}">
        <p14:creationId xmlns="" xmlns:p14="http://schemas.microsoft.com/office/powerpoint/2010/main" val="3235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D60067-EFC5-421A-A812-B246D59F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INSERTING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6172CA-DD48-4E2F-BB8E-B97A420A6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INSERTED SUCCESSFULLY FOR ALL TABLES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991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7DD61F-E51E-4B44-9156-0BD652A0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57774"/>
          </a:xfrm>
        </p:spPr>
        <p:txBody>
          <a:bodyPr/>
          <a:lstStyle/>
          <a:p>
            <a:pPr algn="ctr"/>
            <a:r>
              <a:rPr lang="en-US" b="1" dirty="0"/>
              <a:t>QUERIES </a:t>
            </a:r>
            <a:endParaRPr lang="en-IN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8157" y="3565638"/>
            <a:ext cx="31051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09897" y="1214846"/>
            <a:ext cx="83341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                               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QUERIES FROM SAI AKASH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/*WRITE A QUERY TO SELECT TWEET ID,USERNAME,EMAIL,BY USING FULL JOIN*/</a:t>
            </a:r>
          </a:p>
          <a:p>
            <a:endParaRPr lang="en-US" dirty="0" smtClean="0"/>
          </a:p>
          <a:p>
            <a:r>
              <a:rPr lang="en-US" dirty="0" smtClean="0"/>
              <a:t> SELECT T.TWEET_ID,U.USERNAME,U.EMAIL FROM TWEETS T FULL JOIN USERS U ON T.USER_ID=U.ID;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831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65442" y="2313352"/>
            <a:ext cx="1428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3326" y="444137"/>
            <a:ext cx="86606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/*WRITE A QUERY TO SELECT TWEET ID AND TYPE EXCEPT TWEET_ID IS  1*/</a:t>
            </a:r>
          </a:p>
          <a:p>
            <a:endParaRPr lang="en-US" dirty="0" smtClean="0"/>
          </a:p>
          <a:p>
            <a:r>
              <a:rPr lang="en-US" dirty="0" smtClean="0"/>
              <a:t> SELECT TWEET_ID,TYPE FROM TWEETS EXCEPT SELECT TWEET_ID,TYPE FROM TWEETS WHERE TWEET_ID=1;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9897" y="2808514"/>
            <a:ext cx="83341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/*WRITE A QUERY TO SELECT USER FEEDID,CREATE DATE WHERE NO OF LIKES GREATER THAN 300 */</a:t>
            </a:r>
          </a:p>
          <a:p>
            <a:endParaRPr lang="en-US" dirty="0" smtClean="0"/>
          </a:p>
          <a:p>
            <a:r>
              <a:rPr lang="en-US" dirty="0" smtClean="0"/>
              <a:t> SELECT UF.ID,UF.CREATED_AT FROM USERFEEDS UF WHERE UF.ID IN(SELECT TL.ID FROM TWEET_LIKES TL WHERE NO_OF_LIKES&gt;=300);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0879" y="4909683"/>
            <a:ext cx="1246187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1174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1369</TotalTime>
  <Words>757</Words>
  <Application>Microsoft Office PowerPoint</Application>
  <PresentationFormat>Custom</PresentationFormat>
  <Paragraphs>154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Metro</vt:lpstr>
      <vt:lpstr>TWITTER DATABASE</vt:lpstr>
      <vt:lpstr>Slide 2</vt:lpstr>
      <vt:lpstr>E-R DIAGRAM OF TWITTER</vt:lpstr>
      <vt:lpstr>Slide 4</vt:lpstr>
      <vt:lpstr>CREATING DATABASE</vt:lpstr>
      <vt:lpstr>CREATING TABLES</vt:lpstr>
      <vt:lpstr>INSERTING DATA</vt:lpstr>
      <vt:lpstr>QUERIES 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        QUERIES FROM KULASEKHAR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Mohd Talha</dc:creator>
  <cp:lastModifiedBy>MAMATHA</cp:lastModifiedBy>
  <cp:revision>87</cp:revision>
  <dcterms:created xsi:type="dcterms:W3CDTF">2021-06-10T11:47:22Z</dcterms:created>
  <dcterms:modified xsi:type="dcterms:W3CDTF">2021-06-14T14:18:44Z</dcterms:modified>
</cp:coreProperties>
</file>