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CC67-9B0B-43FA-B315-6464A93F1A6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3D2D-DEA7-47E5-94CF-13E745CAB7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130534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 CREATE TABLE VACCINATION</a:t>
            </a:r>
          </a:p>
          <a:p>
            <a:r>
              <a:rPr lang="en-US" dirty="0"/>
              <a:t>  (</a:t>
            </a:r>
          </a:p>
          <a:p>
            <a:r>
              <a:rPr lang="en-US" dirty="0"/>
              <a:t>    ID INT,</a:t>
            </a:r>
          </a:p>
          <a:p>
            <a:r>
              <a:rPr lang="en-US" dirty="0"/>
              <a:t>FIRSTNAME VARCHAR(50),</a:t>
            </a:r>
          </a:p>
          <a:p>
            <a:r>
              <a:rPr lang="en-US" dirty="0"/>
              <a:t>LASTNAME VARCHAR(50),</a:t>
            </a:r>
          </a:p>
          <a:p>
            <a:r>
              <a:rPr lang="en-US" dirty="0"/>
              <a:t>AGE INT,</a:t>
            </a:r>
          </a:p>
          <a:p>
            <a:r>
              <a:rPr lang="en-US" dirty="0"/>
              <a:t>CHECK (AGE&gt;=45)</a:t>
            </a:r>
          </a:p>
          <a:p>
            <a:endParaRPr lang="en-US" dirty="0"/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INSERT INTO VACCINATION VALUES(11,'SANJAY','NAIK',53);</a:t>
            </a:r>
          </a:p>
          <a:p>
            <a:endParaRPr lang="en-US" dirty="0"/>
          </a:p>
          <a:p>
            <a:r>
              <a:rPr lang="en-US" dirty="0"/>
              <a:t>SELECT * FROM VACCINATION;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166843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PROCEDURE SPGRADECASE4</a:t>
            </a:r>
          </a:p>
          <a:p>
            <a:r>
              <a:rPr lang="en-US" dirty="0"/>
              <a:t>@AVAR VARCHAR(1)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SELECT</a:t>
            </a:r>
          </a:p>
          <a:p>
            <a:endParaRPr lang="en-US" dirty="0"/>
          </a:p>
          <a:p>
            <a:r>
              <a:rPr lang="en-US" dirty="0"/>
              <a:t>  CASE @AVAR</a:t>
            </a:r>
          </a:p>
          <a:p>
            <a:r>
              <a:rPr lang="en-US" dirty="0"/>
              <a:t>  WHEN 'A'  THEN 'A GRADE -&gt; DISTINCTION'</a:t>
            </a:r>
          </a:p>
          <a:p>
            <a:r>
              <a:rPr lang="en-US" dirty="0"/>
              <a:t>  WHEN 'B' THEN 'B GRADE -&gt; DISTINCTION'</a:t>
            </a:r>
          </a:p>
          <a:p>
            <a:r>
              <a:rPr lang="en-US" dirty="0"/>
              <a:t>  WHEN 'C' THEN 'C GRADE -&gt;DISTINCTION'</a:t>
            </a:r>
          </a:p>
          <a:p>
            <a:r>
              <a:rPr lang="en-US" dirty="0"/>
              <a:t>  ELSE 'GRADE NOT FOUND'</a:t>
            </a:r>
          </a:p>
          <a:p>
            <a:r>
              <a:rPr lang="en-US" dirty="0"/>
              <a:t>  END   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EXEC </a:t>
            </a:r>
            <a:r>
              <a:rPr lang="en-US" dirty="0"/>
              <a:t>SPGRADECASE4 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1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CREATE PROCEDURE LOOPSEXAMPLE1</a:t>
            </a:r>
          </a:p>
          <a:p>
            <a:r>
              <a:rPr lang="en-US" dirty="0"/>
              <a:t>@N INT 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DECLARE @REM INT = 0;</a:t>
            </a:r>
          </a:p>
          <a:p>
            <a:r>
              <a:rPr lang="en-US" dirty="0"/>
              <a:t>DECLARE @REV INT = 0;</a:t>
            </a:r>
          </a:p>
          <a:p>
            <a:r>
              <a:rPr lang="en-US" dirty="0"/>
              <a:t>WHILE(@N &gt;0)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SET @REM = @N%10;</a:t>
            </a:r>
          </a:p>
          <a:p>
            <a:r>
              <a:rPr lang="en-US" dirty="0"/>
              <a:t>SET @REV = (@REV*10)+@REM;</a:t>
            </a:r>
          </a:p>
          <a:p>
            <a:r>
              <a:rPr lang="en-US" dirty="0"/>
              <a:t>SET @N = @N/10;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  <a:p>
            <a:r>
              <a:rPr lang="en-US" dirty="0"/>
              <a:t>PRINT  'REVERSED NUM = ' +CAST(@REV AS VARCHAR(50));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EXEC </a:t>
            </a:r>
            <a:r>
              <a:rPr lang="en-US" dirty="0"/>
              <a:t>LOOPSEXAMPLE1 6789;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1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PROCEDURE SPCOUNT</a:t>
            </a:r>
          </a:p>
          <a:p>
            <a:r>
              <a:rPr lang="en-US" dirty="0"/>
              <a:t>@N INT 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DECLARE @REM INT = 0;</a:t>
            </a:r>
          </a:p>
          <a:p>
            <a:r>
              <a:rPr lang="en-US" dirty="0"/>
              <a:t>DECLARE @COUNT INT = 0;</a:t>
            </a:r>
          </a:p>
          <a:p>
            <a:r>
              <a:rPr lang="en-US" dirty="0"/>
              <a:t>WHILE(@N &gt;0)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SET @REM = @N%5;</a:t>
            </a:r>
          </a:p>
          <a:p>
            <a:r>
              <a:rPr lang="en-US" dirty="0"/>
              <a:t>IF @REM = 0</a:t>
            </a:r>
          </a:p>
          <a:p>
            <a:r>
              <a:rPr lang="en-US" dirty="0"/>
              <a:t>    SET @COUNT +=1</a:t>
            </a:r>
          </a:p>
          <a:p>
            <a:r>
              <a:rPr lang="en-US" dirty="0"/>
              <a:t>SET @N/=10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  <a:p>
            <a:r>
              <a:rPr lang="en-US" dirty="0"/>
              <a:t>PRINT  'NO OF 5 OCCURENCES  = ' +CAST(@COUNT AS VARCHAR(50));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/>
              <a:t>EXEC SPCOUNT 5435553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58847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 COURSE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  COURSEID INT NOT NULL IDENTITY(1000,1) PRIMARY KEY,</a:t>
            </a:r>
          </a:p>
          <a:p>
            <a:r>
              <a:rPr lang="en-US" dirty="0"/>
              <a:t>COURSENAME VARCHAR(50),</a:t>
            </a:r>
          </a:p>
          <a:p>
            <a:r>
              <a:rPr lang="en-US" dirty="0"/>
              <a:t>COURSEFEES FLOAT,</a:t>
            </a:r>
          </a:p>
          <a:p>
            <a:r>
              <a:rPr lang="en-US" dirty="0"/>
              <a:t>COURSEDURATION INT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INTO COURSE VALUES('DBMS',10000,10);</a:t>
            </a:r>
          </a:p>
          <a:p>
            <a:r>
              <a:rPr lang="en-US" dirty="0"/>
              <a:t>INSERT INTO COURSE VALUES('CHARP',10000,30);</a:t>
            </a:r>
          </a:p>
          <a:p>
            <a:endParaRPr lang="en-US" dirty="0"/>
          </a:p>
          <a:p>
            <a:r>
              <a:rPr lang="en-US" dirty="0"/>
              <a:t>SELECT * FROM COURSE;</a:t>
            </a:r>
          </a:p>
          <a:p>
            <a:endParaRPr lang="en-US" dirty="0"/>
          </a:p>
          <a:p>
            <a:r>
              <a:rPr lang="en-US" dirty="0"/>
              <a:t>TRUNCATE TABLE COURSE;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 TABLE COURSE</a:t>
            </a:r>
          </a:p>
          <a:p>
            <a:r>
              <a:rPr lang="en-US" dirty="0"/>
              <a:t>ADD CHECK (COURSEDURATION LIKE '1%');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166842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CREATE TABLE STAFF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STAFFNAME VARCHAR(50),</a:t>
            </a:r>
          </a:p>
          <a:p>
            <a:r>
              <a:rPr lang="en-US" dirty="0"/>
              <a:t>  STAFFID INT,</a:t>
            </a:r>
          </a:p>
          <a:p>
            <a:r>
              <a:rPr lang="en-US" dirty="0"/>
              <a:t>  COURSEID INT,</a:t>
            </a:r>
          </a:p>
          <a:p>
            <a:r>
              <a:rPr lang="en-US" dirty="0"/>
              <a:t>  COLLEGENAME VARCHAR(50) DEFAULT 'ABC'</a:t>
            </a:r>
          </a:p>
          <a:p>
            <a:r>
              <a:rPr lang="en-US" dirty="0"/>
              <a:t>  );</a:t>
            </a:r>
          </a:p>
          <a:p>
            <a:endParaRPr lang="en-US" dirty="0"/>
          </a:p>
          <a:p>
            <a:r>
              <a:rPr lang="en-US" dirty="0"/>
              <a:t>  INSERT INTO STAFF(STAFFNAME,STAFFID,COURSEID) VALUES('LOKESH',111,1000);</a:t>
            </a:r>
          </a:p>
          <a:p>
            <a:r>
              <a:rPr lang="en-US" dirty="0"/>
              <a:t>  INSERT INTO STAFF VALUES('KAMAL',222,1001,'XYZ');</a:t>
            </a:r>
          </a:p>
          <a:p>
            <a:endParaRPr lang="en-US" dirty="0"/>
          </a:p>
          <a:p>
            <a:r>
              <a:rPr lang="en-US" dirty="0"/>
              <a:t>  SELECT * FROM STAFF;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0"/>
            <a:ext cx="685800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 SAMPLE1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ID INT,</a:t>
            </a:r>
          </a:p>
          <a:p>
            <a:r>
              <a:rPr lang="en-US" dirty="0"/>
              <a:t>FNAME VARCHAR(50),</a:t>
            </a:r>
          </a:p>
          <a:p>
            <a:r>
              <a:rPr lang="en-US" dirty="0"/>
              <a:t>FEES FLOAT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 SAMPLE2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ID INT,</a:t>
            </a:r>
          </a:p>
          <a:p>
            <a:r>
              <a:rPr lang="en-US" dirty="0"/>
              <a:t>FNAME VARCHAR(50),</a:t>
            </a:r>
          </a:p>
          <a:p>
            <a:r>
              <a:rPr lang="en-US" dirty="0"/>
              <a:t>FEES FLOAT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INTO SAMPLE1 VALUES(1,'JAYAN',4000);</a:t>
            </a:r>
          </a:p>
          <a:p>
            <a:endParaRPr lang="en-US" dirty="0"/>
          </a:p>
          <a:p>
            <a:r>
              <a:rPr lang="en-US" dirty="0"/>
              <a:t>INSERT INTO SAMPLE1 VALUES(2,'MADAN',5000);</a:t>
            </a:r>
          </a:p>
          <a:p>
            <a:endParaRPr lang="en-US" dirty="0"/>
          </a:p>
          <a:p>
            <a:r>
              <a:rPr lang="en-US" dirty="0"/>
              <a:t>INSERT INTO SAMPLE1 VALUES(3,'SUMAN',6000);</a:t>
            </a:r>
          </a:p>
          <a:p>
            <a:endParaRPr lang="en-US" dirty="0"/>
          </a:p>
          <a:p>
            <a:r>
              <a:rPr lang="en-US" dirty="0"/>
              <a:t>INSERT INTO SAMPLE1 VALUES(4,'NAYAN',1000);</a:t>
            </a:r>
          </a:p>
          <a:p>
            <a:endParaRPr lang="en-US" dirty="0"/>
          </a:p>
          <a:p>
            <a:r>
              <a:rPr lang="en-US" dirty="0"/>
              <a:t>INSERT INTO SAMPLE1 VALUES(5,'RAMAN',7000);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SAMPLE1;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INTO SAMPLE2</a:t>
            </a:r>
          </a:p>
          <a:p>
            <a:r>
              <a:rPr lang="en-US" dirty="0"/>
              <a:t>SELECT * FROM SAMPLE1 WHERE ID&lt;=3;</a:t>
            </a:r>
          </a:p>
          <a:p>
            <a:endParaRPr lang="en-US" dirty="0"/>
          </a:p>
          <a:p>
            <a:r>
              <a:rPr lang="en-US" dirty="0"/>
              <a:t>SELECT * FROM SAMPLE2;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"/>
            <a:ext cx="5791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SAMPLE2;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 SAMPLE2 TARGET USING SAMPLE1 SOURCE ON(TARGET.ID = SOURCE.ID)</a:t>
            </a:r>
          </a:p>
          <a:p>
            <a:r>
              <a:rPr lang="en-US" dirty="0"/>
              <a:t>WHEN MATCHED AND TARGET.ID &lt;&gt; SOURCE.ID OR TARGET.FEES&lt;&gt;SOURCE.FEES</a:t>
            </a:r>
          </a:p>
          <a:p>
            <a:r>
              <a:rPr lang="en-US" dirty="0"/>
              <a:t>THEN UPDATE SET TARGET.FNAME = SOURCE.FNAME,TARGET.FEES = SOURCE.FEES</a:t>
            </a:r>
          </a:p>
          <a:p>
            <a:r>
              <a:rPr lang="en-US" dirty="0"/>
              <a:t>WHEN NOT MATCHED BY TARGET THEN</a:t>
            </a:r>
          </a:p>
          <a:p>
            <a:r>
              <a:rPr lang="en-US" dirty="0"/>
              <a:t>INSERT (ID,FNAME,FEES) VALUES (SOURCE.ID,SOURCE.FNAME,SOURCE.FEES)</a:t>
            </a:r>
          </a:p>
          <a:p>
            <a:r>
              <a:rPr lang="en-US" dirty="0"/>
              <a:t>WHEN NOT MATCHED BY SOURCE THEN</a:t>
            </a:r>
          </a:p>
          <a:p>
            <a:r>
              <a:rPr lang="en-US" dirty="0"/>
              <a:t>DELETE;</a:t>
            </a:r>
          </a:p>
          <a:p>
            <a:r>
              <a:rPr lang="en-US" dirty="0"/>
              <a:t>/*</a:t>
            </a:r>
          </a:p>
          <a:p>
            <a:r>
              <a:rPr lang="en-US" dirty="0"/>
              <a:t>IDFNAMEFEES</a:t>
            </a:r>
          </a:p>
          <a:p>
            <a:r>
              <a:rPr lang="en-US" dirty="0"/>
              <a:t>1JAYAN4000</a:t>
            </a:r>
          </a:p>
          <a:p>
            <a:r>
              <a:rPr lang="en-US" dirty="0"/>
              <a:t>2MADAN5000</a:t>
            </a:r>
          </a:p>
          <a:p>
            <a:r>
              <a:rPr lang="en-US" dirty="0"/>
              <a:t>3SUMAN6000</a:t>
            </a:r>
          </a:p>
          <a:p>
            <a:r>
              <a:rPr lang="en-US" dirty="0"/>
              <a:t>4NAYAN1000</a:t>
            </a:r>
          </a:p>
          <a:p>
            <a:r>
              <a:rPr lang="en-US" dirty="0"/>
              <a:t>5RAMAN7000</a:t>
            </a:r>
          </a:p>
          <a:p>
            <a:r>
              <a:rPr lang="en-US" dirty="0"/>
              <a:t>*/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DATABASE EXAMPLE4;</a:t>
            </a:r>
          </a:p>
          <a:p>
            <a:endParaRPr lang="en-US" dirty="0"/>
          </a:p>
          <a:p>
            <a:r>
              <a:rPr lang="en-US" dirty="0"/>
              <a:t>USE EXAMPLE4;</a:t>
            </a:r>
          </a:p>
          <a:p>
            <a:endParaRPr lang="en-US" dirty="0"/>
          </a:p>
          <a:p>
            <a:r>
              <a:rPr lang="en-US" dirty="0"/>
              <a:t>CREATE TABLE PRODUCTS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  PID INT,</a:t>
            </a:r>
          </a:p>
          <a:p>
            <a:r>
              <a:rPr lang="en-US" dirty="0"/>
              <a:t>  PNAME VARCHAR(50),</a:t>
            </a:r>
          </a:p>
          <a:p>
            <a:r>
              <a:rPr lang="en-US" dirty="0"/>
              <a:t>  PRICE FLOAT,</a:t>
            </a:r>
          </a:p>
          <a:p>
            <a:r>
              <a:rPr lang="en-US" dirty="0"/>
              <a:t>  MANUFACTURE_DATE DATE,</a:t>
            </a:r>
          </a:p>
          <a:p>
            <a:r>
              <a:rPr lang="en-US" dirty="0"/>
              <a:t>  PRODCAT VARCHAR(50)</a:t>
            </a:r>
          </a:p>
          <a:p>
            <a:endParaRPr lang="en-US" dirty="0"/>
          </a:p>
          <a:p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2401"/>
            <a:ext cx="9753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INSERT INTO PRODUCTS VALUES(1,'LIZOL',67,'2020-09-09','DISINFECTANTS');</a:t>
            </a:r>
          </a:p>
          <a:p>
            <a:r>
              <a:rPr lang="en-US" dirty="0"/>
              <a:t>INSERT INTO PRODUCTS VALUES(2,'LIRIL',33,'2021-02-02','SOAP');</a:t>
            </a:r>
          </a:p>
          <a:p>
            <a:r>
              <a:rPr lang="en-US" dirty="0"/>
              <a:t>INSERT INTO PRODUCTS VALUES(3,'CHANEL',1900,'2020-10-09','PERFUME');</a:t>
            </a:r>
          </a:p>
          <a:p>
            <a:r>
              <a:rPr lang="en-US" dirty="0"/>
              <a:t>INSERT INTO PRODUCTS VALUES(4,'SUNSILK',57,'2021-01-09','SHAMPOOS');</a:t>
            </a:r>
          </a:p>
          <a:p>
            <a:r>
              <a:rPr lang="en-US" dirty="0"/>
              <a:t>INSERT INTO PRODUCTS VALUES(5,'HARPIC',97,'2020-03-09','DISINFECTANTS');</a:t>
            </a:r>
          </a:p>
          <a:p>
            <a:r>
              <a:rPr lang="en-US" dirty="0"/>
              <a:t>INSERT INTO PRODUCTS VALUES(6,'NIVEA',30,'2020-11-02','CREAMS');</a:t>
            </a:r>
          </a:p>
          <a:p>
            <a:r>
              <a:rPr lang="en-US" dirty="0"/>
              <a:t>INSERT INTO PRODUCTS VALUES(7,'AXE',88,'2020-09-03','DEO');</a:t>
            </a:r>
          </a:p>
          <a:p>
            <a:r>
              <a:rPr lang="en-US" dirty="0"/>
              <a:t>INSERT INTO PRODUCTS VALUES(8,'WHEEL',37,'2021-02-07','DETERGENTS');</a:t>
            </a:r>
          </a:p>
          <a:p>
            <a:endParaRPr lang="en-US" dirty="0"/>
          </a:p>
          <a:p>
            <a:r>
              <a:rPr lang="en-US" dirty="0"/>
              <a:t>EXEC DBO.SPMYFUN;</a:t>
            </a:r>
          </a:p>
          <a:p>
            <a:endParaRPr lang="en-US" dirty="0"/>
          </a:p>
          <a:p>
            <a:r>
              <a:rPr lang="en-US" dirty="0"/>
              <a:t>EXEC DBO.SPMYFUN1 @PNAME='NIVEA';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CREATE PROCEDURE SPCOMPARE3</a:t>
            </a:r>
          </a:p>
          <a:p>
            <a:r>
              <a:rPr lang="en-US" dirty="0"/>
              <a:t>@AVAR INT,</a:t>
            </a:r>
          </a:p>
          <a:p>
            <a:r>
              <a:rPr lang="en-US" dirty="0"/>
              <a:t>@BVAR INT,</a:t>
            </a:r>
          </a:p>
          <a:p>
            <a:r>
              <a:rPr lang="en-US" dirty="0"/>
              <a:t>@CVAR INT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 IF @AVAR&gt;@BVAR AND @AVAR&gt;@CVAR</a:t>
            </a:r>
          </a:p>
          <a:p>
            <a:r>
              <a:rPr lang="en-US" dirty="0"/>
              <a:t>   PRINT 'VARIABLE ' + CAST(@AVAR AS VARCHAR(100)) + ' IS GREATER';</a:t>
            </a:r>
          </a:p>
          <a:p>
            <a:endParaRPr lang="en-US" dirty="0"/>
          </a:p>
          <a:p>
            <a:r>
              <a:rPr lang="en-US" dirty="0"/>
              <a:t> ELSE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IF @BVAR&gt;@CVAR AND @BVAR&gt;@CVAR</a:t>
            </a:r>
          </a:p>
          <a:p>
            <a:endParaRPr lang="en-US" dirty="0"/>
          </a:p>
          <a:p>
            <a:r>
              <a:rPr lang="en-US" dirty="0"/>
              <a:t>       PRINT 'VARIABLE ' + CAST(@BVAR AS VARCHAR(100)) + ' IS GREATER';</a:t>
            </a:r>
          </a:p>
          <a:p>
            <a:endParaRPr lang="en-US" dirty="0"/>
          </a:p>
          <a:p>
            <a:r>
              <a:rPr lang="en-US" dirty="0"/>
              <a:t>   ELSE</a:t>
            </a:r>
          </a:p>
          <a:p>
            <a:r>
              <a:rPr lang="en-US" dirty="0"/>
              <a:t>   PRINT 'VARIABLE ' + CAST(@CVAR AS VARCHAR(100)) + 'IS GREATER';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"/>
            <a:ext cx="4572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CREATE PROCEDURE SPGRADEMARKS</a:t>
            </a:r>
          </a:p>
          <a:p>
            <a:r>
              <a:rPr lang="en-US" dirty="0"/>
              <a:t>@AVAR INT,</a:t>
            </a:r>
          </a:p>
          <a:p>
            <a:r>
              <a:rPr lang="en-US" dirty="0"/>
              <a:t>@BVAR INT,</a:t>
            </a:r>
          </a:p>
          <a:p>
            <a:r>
              <a:rPr lang="en-US" dirty="0"/>
              <a:t>@CVAR INT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endParaRPr lang="en-US" dirty="0"/>
          </a:p>
          <a:p>
            <a:r>
              <a:rPr lang="en-US" dirty="0"/>
              <a:t>     DECLARE @TOTAL INT;</a:t>
            </a:r>
          </a:p>
          <a:p>
            <a:r>
              <a:rPr lang="en-US" dirty="0"/>
              <a:t> DECLARE @AVG FLOAT;</a:t>
            </a:r>
          </a:p>
          <a:p>
            <a:r>
              <a:rPr lang="da-DK" dirty="0"/>
              <a:t> SET @TOTAL =@AVAR + @BVAR +@CVAR;</a:t>
            </a:r>
          </a:p>
          <a:p>
            <a:r>
              <a:rPr lang="en-US" dirty="0"/>
              <a:t> SET @AVG = @TOTAL/3;</a:t>
            </a:r>
          </a:p>
          <a:p>
            <a:r>
              <a:rPr lang="en-US" dirty="0"/>
              <a:t> PRINT 'TOTAL = ' +CAST(@TOTAL AS VARCHAR(50)) + ' ,AVG = ' + CAST(@AVG AS VARCHAR(50));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IF @AVG&lt;35</a:t>
            </a:r>
          </a:p>
          <a:p>
            <a:r>
              <a:rPr lang="en-US" dirty="0"/>
              <a:t> PRINT 'FAIL'</a:t>
            </a:r>
          </a:p>
          <a:p>
            <a:r>
              <a:rPr lang="en-US" dirty="0"/>
              <a:t> ELSE</a:t>
            </a:r>
          </a:p>
          <a:p>
            <a:r>
              <a:rPr lang="en-US" dirty="0"/>
              <a:t> IF @AVG&lt;70</a:t>
            </a:r>
          </a:p>
          <a:p>
            <a:r>
              <a:rPr lang="en-US" dirty="0"/>
              <a:t>   PRINT 'PASS CLASS'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PRINT 'A CLASS'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853</Words>
  <Application>Microsoft Office PowerPoint</Application>
  <PresentationFormat>On-screen Show (4:3)</PresentationFormat>
  <Paragraphs>230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MAMATHA</dc:creator>
  <cp:lastModifiedBy>MAMATHA</cp:lastModifiedBy>
  <cp:revision>29</cp:revision>
  <dcterms:created xsi:type="dcterms:W3CDTF">2021-06-10T03:53:54Z</dcterms:created>
  <dcterms:modified xsi:type="dcterms:W3CDTF">2021-06-10T09:08:22Z</dcterms:modified>
</cp:coreProperties>
</file>