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5753-2C3E-4043-9680-1AA600F9F93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6CB5-6047-4236-BE3B-75D01B22B1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209800" y="0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followerid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295400" y="6858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905000" y="381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1600" y="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username</a:t>
            </a:r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228600" y="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1143000" y="9906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users</a:t>
            </a:r>
            <a:endParaRPr lang="en-US" sz="1100" dirty="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1066800" y="9144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4"/>
          </p:cNvCxnSpPr>
          <p:nvPr/>
        </p:nvCxnSpPr>
        <p:spPr>
          <a:xfrm rot="16200000" flipH="1">
            <a:off x="571500" y="495300"/>
            <a:ext cx="762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0" y="5334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Created_at</a:t>
            </a:r>
            <a:endParaRPr lang="en-US" sz="1100" dirty="0"/>
          </a:p>
        </p:txBody>
      </p:sp>
      <p:cxnSp>
        <p:nvCxnSpPr>
          <p:cNvPr id="35" name="Straight Connector 34"/>
          <p:cNvCxnSpPr>
            <a:stCxn id="33" idx="5"/>
            <a:endCxn id="28" idx="1"/>
          </p:cNvCxnSpPr>
          <p:nvPr/>
        </p:nvCxnSpPr>
        <p:spPr>
          <a:xfrm rot="16200000" flipH="1">
            <a:off x="735456" y="773555"/>
            <a:ext cx="257455" cy="55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0" y="144780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Updated_at</a:t>
            </a:r>
            <a:endParaRPr lang="en-US" sz="1100" dirty="0"/>
          </a:p>
        </p:txBody>
      </p:sp>
      <p:cxnSp>
        <p:nvCxnSpPr>
          <p:cNvPr id="39" name="Straight Connector 38"/>
          <p:cNvCxnSpPr>
            <a:stCxn id="37" idx="7"/>
          </p:cNvCxnSpPr>
          <p:nvPr/>
        </p:nvCxnSpPr>
        <p:spPr>
          <a:xfrm rot="5400000" flipH="1" flipV="1">
            <a:off x="895746" y="1256343"/>
            <a:ext cx="131996" cy="36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3048000" y="990600"/>
            <a:ext cx="9906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relatins</a:t>
            </a:r>
            <a:endParaRPr lang="en-US" sz="1100" dirty="0"/>
          </a:p>
        </p:txBody>
      </p:sp>
      <p:cxnSp>
        <p:nvCxnSpPr>
          <p:cNvPr id="42" name="Straight Connector 41"/>
          <p:cNvCxnSpPr>
            <a:stCxn id="28" idx="3"/>
            <a:endCxn id="40" idx="1"/>
          </p:cNvCxnSpPr>
          <p:nvPr/>
        </p:nvCxnSpPr>
        <p:spPr>
          <a:xfrm>
            <a:off x="2057400" y="11811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72200" y="9906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tweets</a:t>
            </a:r>
            <a:endParaRPr lang="en-US" sz="1100" dirty="0"/>
          </a:p>
        </p:txBody>
      </p:sp>
      <p:sp>
        <p:nvSpPr>
          <p:cNvPr id="44" name="Oval 43"/>
          <p:cNvSpPr/>
          <p:nvPr/>
        </p:nvSpPr>
        <p:spPr>
          <a:xfrm>
            <a:off x="5181600" y="0"/>
            <a:ext cx="914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User_id</a:t>
            </a:r>
            <a:endParaRPr lang="en-US" sz="1100" dirty="0"/>
          </a:p>
        </p:txBody>
      </p:sp>
      <p:sp>
        <p:nvSpPr>
          <p:cNvPr id="45" name="Oval 44"/>
          <p:cNvSpPr/>
          <p:nvPr/>
        </p:nvSpPr>
        <p:spPr>
          <a:xfrm>
            <a:off x="6324600" y="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type</a:t>
            </a:r>
            <a:endParaRPr lang="en-US" sz="1100" dirty="0"/>
          </a:p>
        </p:txBody>
      </p:sp>
      <p:sp>
        <p:nvSpPr>
          <p:cNvPr id="46" name="Oval 45"/>
          <p:cNvSpPr/>
          <p:nvPr/>
        </p:nvSpPr>
        <p:spPr>
          <a:xfrm>
            <a:off x="7239000" y="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Tweet_date</a:t>
            </a:r>
            <a:endParaRPr lang="en-US" sz="1100" dirty="0"/>
          </a:p>
        </p:txBody>
      </p:sp>
      <p:sp>
        <p:nvSpPr>
          <p:cNvPr id="47" name="Oval 46"/>
          <p:cNvSpPr/>
          <p:nvPr/>
        </p:nvSpPr>
        <p:spPr>
          <a:xfrm>
            <a:off x="8229600" y="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</a:t>
            </a:r>
            <a:endParaRPr 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876800" y="533400"/>
            <a:ext cx="838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Tweet_od</a:t>
            </a:r>
            <a:endParaRPr lang="en-US" sz="1100" dirty="0"/>
          </a:p>
        </p:txBody>
      </p:sp>
      <p:sp>
        <p:nvSpPr>
          <p:cNvPr id="49" name="Oval 48"/>
          <p:cNvSpPr/>
          <p:nvPr/>
        </p:nvSpPr>
        <p:spPr>
          <a:xfrm>
            <a:off x="7772400" y="7620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Total_likes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0" idx="3"/>
            <a:endCxn id="43" idx="1"/>
          </p:cNvCxnSpPr>
          <p:nvPr/>
        </p:nvCxnSpPr>
        <p:spPr>
          <a:xfrm>
            <a:off x="4038600" y="11811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6"/>
          </p:cNvCxnSpPr>
          <p:nvPr/>
        </p:nvCxnSpPr>
        <p:spPr>
          <a:xfrm>
            <a:off x="5715000" y="6858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4" idx="5"/>
          </p:cNvCxnSpPr>
          <p:nvPr/>
        </p:nvCxnSpPr>
        <p:spPr>
          <a:xfrm rot="16200000" flipH="1">
            <a:off x="5892426" y="329825"/>
            <a:ext cx="882837" cy="74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5" idx="4"/>
          </p:cNvCxnSpPr>
          <p:nvPr/>
        </p:nvCxnSpPr>
        <p:spPr>
          <a:xfrm rot="5400000">
            <a:off x="6324600" y="762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3"/>
          </p:cNvCxnSpPr>
          <p:nvPr/>
        </p:nvCxnSpPr>
        <p:spPr>
          <a:xfrm rot="5400000">
            <a:off x="6733498" y="449706"/>
            <a:ext cx="741596" cy="49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7" idx="3"/>
          </p:cNvCxnSpPr>
          <p:nvPr/>
        </p:nvCxnSpPr>
        <p:spPr>
          <a:xfrm flipV="1">
            <a:off x="7086600" y="325204"/>
            <a:ext cx="1276911" cy="665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3" idx="3"/>
          </p:cNvCxnSpPr>
          <p:nvPr/>
        </p:nvCxnSpPr>
        <p:spPr>
          <a:xfrm flipV="1">
            <a:off x="7086600" y="990600"/>
            <a:ext cx="8382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219200" y="2667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feeds</a:t>
            </a:r>
            <a:endParaRPr lang="en-US" sz="1100" dirty="0"/>
          </a:p>
        </p:txBody>
      </p:sp>
      <p:sp>
        <p:nvSpPr>
          <p:cNvPr id="67" name="Rectangle 66"/>
          <p:cNvSpPr/>
          <p:nvPr/>
        </p:nvSpPr>
        <p:spPr>
          <a:xfrm>
            <a:off x="6096000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Tweet_comments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2743200" y="4800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Use_followers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5943600" y="4876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Tweet_likes</a:t>
            </a:r>
            <a:endParaRPr lang="en-US" sz="1100" dirty="0"/>
          </a:p>
        </p:txBody>
      </p:sp>
      <p:sp>
        <p:nvSpPr>
          <p:cNvPr id="70" name="Oval 69"/>
          <p:cNvSpPr/>
          <p:nvPr/>
        </p:nvSpPr>
        <p:spPr>
          <a:xfrm>
            <a:off x="381000" y="1981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Created_at</a:t>
            </a:r>
            <a:endParaRPr lang="en-US" sz="1100" dirty="0"/>
          </a:p>
        </p:txBody>
      </p:sp>
      <p:sp>
        <p:nvSpPr>
          <p:cNvPr id="72" name="Oval 71"/>
          <p:cNvSpPr/>
          <p:nvPr/>
        </p:nvSpPr>
        <p:spPr>
          <a:xfrm>
            <a:off x="2362200" y="18288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Updated_at</a:t>
            </a:r>
            <a:endParaRPr lang="en-US" sz="1100" dirty="0"/>
          </a:p>
        </p:txBody>
      </p:sp>
      <p:sp>
        <p:nvSpPr>
          <p:cNvPr id="73" name="Oval 72"/>
          <p:cNvSpPr/>
          <p:nvPr/>
        </p:nvSpPr>
        <p:spPr>
          <a:xfrm>
            <a:off x="152400" y="2438400"/>
            <a:ext cx="685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Post_id</a:t>
            </a:r>
            <a:endParaRPr lang="en-US" sz="1100" dirty="0"/>
          </a:p>
        </p:txBody>
      </p:sp>
      <p:sp>
        <p:nvSpPr>
          <p:cNvPr id="74" name="Flowchart: Decision 73"/>
          <p:cNvSpPr/>
          <p:nvPr/>
        </p:nvSpPr>
        <p:spPr>
          <a:xfrm>
            <a:off x="3048000" y="2743200"/>
            <a:ext cx="9144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relations</a:t>
            </a:r>
            <a:endParaRPr lang="en-US" sz="1100" dirty="0"/>
          </a:p>
        </p:txBody>
      </p:sp>
      <p:sp>
        <p:nvSpPr>
          <p:cNvPr id="75" name="Oval 74"/>
          <p:cNvSpPr/>
          <p:nvPr/>
        </p:nvSpPr>
        <p:spPr>
          <a:xfrm>
            <a:off x="381000" y="32004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</a:t>
            </a:r>
            <a:endParaRPr lang="en-US" sz="1100" dirty="0"/>
          </a:p>
        </p:txBody>
      </p:sp>
      <p:sp>
        <p:nvSpPr>
          <p:cNvPr id="76" name="Flowchart: Decision 75"/>
          <p:cNvSpPr/>
          <p:nvPr/>
        </p:nvSpPr>
        <p:spPr>
          <a:xfrm>
            <a:off x="1143000" y="1752600"/>
            <a:ext cx="914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relations</a:t>
            </a:r>
            <a:endParaRPr lang="en-US" sz="1100" dirty="0"/>
          </a:p>
        </p:txBody>
      </p:sp>
      <p:cxnSp>
        <p:nvCxnSpPr>
          <p:cNvPr id="82" name="Straight Connector 81"/>
          <p:cNvCxnSpPr>
            <a:stCxn id="28" idx="2"/>
            <a:endCxn id="76" idx="0"/>
          </p:cNvCxnSpPr>
          <p:nvPr/>
        </p:nvCxnSpPr>
        <p:spPr>
          <a:xfrm rot="5400000">
            <a:off x="1409700" y="15621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0" idx="5"/>
          </p:cNvCxnSpPr>
          <p:nvPr/>
        </p:nvCxnSpPr>
        <p:spPr>
          <a:xfrm rot="16200000" flipH="1">
            <a:off x="1026786" y="2245985"/>
            <a:ext cx="425637" cy="41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3" idx="6"/>
          </p:cNvCxnSpPr>
          <p:nvPr/>
        </p:nvCxnSpPr>
        <p:spPr>
          <a:xfrm>
            <a:off x="838200" y="2628900"/>
            <a:ext cx="4572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5" idx="0"/>
          </p:cNvCxnSpPr>
          <p:nvPr/>
        </p:nvCxnSpPr>
        <p:spPr>
          <a:xfrm rot="5400000" flipH="1" flipV="1">
            <a:off x="971550" y="2876550"/>
            <a:ext cx="1524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2"/>
            <a:endCxn id="66" idx="0"/>
          </p:cNvCxnSpPr>
          <p:nvPr/>
        </p:nvCxnSpPr>
        <p:spPr>
          <a:xfrm rot="16200000" flipH="1">
            <a:off x="1371600" y="23622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2" idx="3"/>
          </p:cNvCxnSpPr>
          <p:nvPr/>
        </p:nvCxnSpPr>
        <p:spPr>
          <a:xfrm rot="5400000" flipH="1" flipV="1">
            <a:off x="1938478" y="2131686"/>
            <a:ext cx="578037" cy="49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6" idx="3"/>
            <a:endCxn id="74" idx="1"/>
          </p:cNvCxnSpPr>
          <p:nvPr/>
        </p:nvCxnSpPr>
        <p:spPr>
          <a:xfrm>
            <a:off x="2133600" y="28956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4" idx="3"/>
            <a:endCxn id="67" idx="1"/>
          </p:cNvCxnSpPr>
          <p:nvPr/>
        </p:nvCxnSpPr>
        <p:spPr>
          <a:xfrm flipV="1">
            <a:off x="3962400" y="2819400"/>
            <a:ext cx="2133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724400" y="1981200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</a:t>
            </a:r>
            <a:endParaRPr lang="en-US" sz="1100" dirty="0"/>
          </a:p>
        </p:txBody>
      </p:sp>
      <p:sp>
        <p:nvSpPr>
          <p:cNvPr id="107" name="Oval 106"/>
          <p:cNvSpPr/>
          <p:nvPr/>
        </p:nvSpPr>
        <p:spPr>
          <a:xfrm>
            <a:off x="5410200" y="1600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Post_id</a:t>
            </a:r>
            <a:endParaRPr lang="en-US" sz="1100" dirty="0"/>
          </a:p>
        </p:txBody>
      </p:sp>
      <p:sp>
        <p:nvSpPr>
          <p:cNvPr id="110" name="Oval 109"/>
          <p:cNvSpPr/>
          <p:nvPr/>
        </p:nvSpPr>
        <p:spPr>
          <a:xfrm>
            <a:off x="6324600" y="14478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user_id</a:t>
            </a:r>
            <a:endParaRPr lang="en-US" sz="1100" dirty="0"/>
          </a:p>
        </p:txBody>
      </p:sp>
      <p:sp>
        <p:nvSpPr>
          <p:cNvPr id="111" name="Oval 110"/>
          <p:cNvSpPr/>
          <p:nvPr/>
        </p:nvSpPr>
        <p:spPr>
          <a:xfrm>
            <a:off x="7620000" y="1676400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comment</a:t>
            </a:r>
            <a:endParaRPr lang="en-US" sz="1100" dirty="0"/>
          </a:p>
        </p:txBody>
      </p:sp>
      <p:sp>
        <p:nvSpPr>
          <p:cNvPr id="112" name="Oval 111"/>
          <p:cNvSpPr/>
          <p:nvPr/>
        </p:nvSpPr>
        <p:spPr>
          <a:xfrm>
            <a:off x="7924800" y="24384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Updated_at</a:t>
            </a:r>
            <a:endParaRPr lang="en-US" sz="1100" dirty="0"/>
          </a:p>
        </p:txBody>
      </p:sp>
      <p:sp>
        <p:nvSpPr>
          <p:cNvPr id="113" name="Oval 112"/>
          <p:cNvSpPr/>
          <p:nvPr/>
        </p:nvSpPr>
        <p:spPr>
          <a:xfrm>
            <a:off x="7772400" y="327660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Created_at</a:t>
            </a:r>
            <a:endParaRPr lang="en-US" sz="1200" dirty="0"/>
          </a:p>
        </p:txBody>
      </p:sp>
      <p:cxnSp>
        <p:nvCxnSpPr>
          <p:cNvPr id="115" name="Straight Connector 114"/>
          <p:cNvCxnSpPr>
            <a:stCxn id="106" idx="5"/>
          </p:cNvCxnSpPr>
          <p:nvPr/>
        </p:nvCxnSpPr>
        <p:spPr>
          <a:xfrm rot="16200000" flipH="1">
            <a:off x="5740026" y="2006226"/>
            <a:ext cx="360596" cy="96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7" idx="5"/>
          </p:cNvCxnSpPr>
          <p:nvPr/>
        </p:nvCxnSpPr>
        <p:spPr>
          <a:xfrm rot="16200000" flipH="1">
            <a:off x="5903586" y="2017385"/>
            <a:ext cx="959037" cy="64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0" idx="4"/>
          </p:cNvCxnSpPr>
          <p:nvPr/>
        </p:nvCxnSpPr>
        <p:spPr>
          <a:xfrm rot="5400000">
            <a:off x="6343650" y="2190750"/>
            <a:ext cx="8382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11" idx="3"/>
          </p:cNvCxnSpPr>
          <p:nvPr/>
        </p:nvCxnSpPr>
        <p:spPr>
          <a:xfrm flipV="1">
            <a:off x="6934200" y="2001604"/>
            <a:ext cx="808552" cy="665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7" idx="3"/>
          </p:cNvCxnSpPr>
          <p:nvPr/>
        </p:nvCxnSpPr>
        <p:spPr>
          <a:xfrm flipV="1">
            <a:off x="7010400" y="2590800"/>
            <a:ext cx="1143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13" idx="1"/>
          </p:cNvCxnSpPr>
          <p:nvPr/>
        </p:nvCxnSpPr>
        <p:spPr>
          <a:xfrm>
            <a:off x="7010400" y="3048000"/>
            <a:ext cx="895911" cy="28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1676400" y="60198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followerid</a:t>
            </a:r>
            <a:endParaRPr lang="en-US" sz="1100" dirty="0"/>
          </a:p>
        </p:txBody>
      </p:sp>
      <p:sp>
        <p:nvSpPr>
          <p:cNvPr id="127" name="Oval 126"/>
          <p:cNvSpPr/>
          <p:nvPr/>
        </p:nvSpPr>
        <p:spPr>
          <a:xfrm>
            <a:off x="2819400" y="61722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Created_at</a:t>
            </a:r>
            <a:endParaRPr lang="en-US" sz="1100" dirty="0"/>
          </a:p>
        </p:txBody>
      </p:sp>
      <p:sp>
        <p:nvSpPr>
          <p:cNvPr id="128" name="Oval 127"/>
          <p:cNvSpPr/>
          <p:nvPr/>
        </p:nvSpPr>
        <p:spPr>
          <a:xfrm>
            <a:off x="3962400" y="624840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Updated_at</a:t>
            </a:r>
            <a:endParaRPr lang="en-US" sz="1100" dirty="0"/>
          </a:p>
        </p:txBody>
      </p:sp>
      <p:sp>
        <p:nvSpPr>
          <p:cNvPr id="129" name="Oval 128"/>
          <p:cNvSpPr/>
          <p:nvPr/>
        </p:nvSpPr>
        <p:spPr>
          <a:xfrm>
            <a:off x="1143000" y="5257800"/>
            <a:ext cx="457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</a:t>
            </a:r>
            <a:endParaRPr lang="en-US" sz="1100" dirty="0"/>
          </a:p>
        </p:txBody>
      </p:sp>
      <p:sp>
        <p:nvSpPr>
          <p:cNvPr id="130" name="Oval 129"/>
          <p:cNvSpPr/>
          <p:nvPr/>
        </p:nvSpPr>
        <p:spPr>
          <a:xfrm>
            <a:off x="685800" y="60960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userid</a:t>
            </a:r>
            <a:endParaRPr lang="en-US" sz="1100" dirty="0"/>
          </a:p>
        </p:txBody>
      </p:sp>
      <p:sp>
        <p:nvSpPr>
          <p:cNvPr id="131" name="Flowchart: Decision 130"/>
          <p:cNvSpPr/>
          <p:nvPr/>
        </p:nvSpPr>
        <p:spPr>
          <a:xfrm>
            <a:off x="2133600" y="3886200"/>
            <a:ext cx="7620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relations</a:t>
            </a:r>
            <a:endParaRPr lang="en-US" sz="1100" dirty="0"/>
          </a:p>
        </p:txBody>
      </p:sp>
      <p:sp>
        <p:nvSpPr>
          <p:cNvPr id="132" name="Flowchart: Decision 131"/>
          <p:cNvSpPr/>
          <p:nvPr/>
        </p:nvSpPr>
        <p:spPr>
          <a:xfrm>
            <a:off x="4419600" y="4876800"/>
            <a:ext cx="6858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relations</a:t>
            </a:r>
            <a:endParaRPr lang="en-US" sz="1100" dirty="0"/>
          </a:p>
        </p:txBody>
      </p:sp>
      <p:sp>
        <p:nvSpPr>
          <p:cNvPr id="133" name="Oval 132"/>
          <p:cNvSpPr/>
          <p:nvPr/>
        </p:nvSpPr>
        <p:spPr>
          <a:xfrm>
            <a:off x="6096000" y="6172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No_of_likes</a:t>
            </a:r>
            <a:endParaRPr lang="en-US" sz="1100" dirty="0"/>
          </a:p>
        </p:txBody>
      </p:sp>
      <p:sp>
        <p:nvSpPr>
          <p:cNvPr id="134" name="Oval 133"/>
          <p:cNvSpPr/>
          <p:nvPr/>
        </p:nvSpPr>
        <p:spPr>
          <a:xfrm>
            <a:off x="7391400" y="60960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User_id</a:t>
            </a:r>
            <a:endParaRPr lang="en-US" sz="1100" dirty="0"/>
          </a:p>
        </p:txBody>
      </p:sp>
      <p:sp>
        <p:nvSpPr>
          <p:cNvPr id="135" name="Oval 134"/>
          <p:cNvSpPr/>
          <p:nvPr/>
        </p:nvSpPr>
        <p:spPr>
          <a:xfrm>
            <a:off x="7924800" y="495300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Created_at</a:t>
            </a:r>
            <a:endParaRPr lang="en-US" sz="1100" dirty="0"/>
          </a:p>
        </p:txBody>
      </p:sp>
      <p:sp>
        <p:nvSpPr>
          <p:cNvPr id="136" name="Flowchart: Decision 135"/>
          <p:cNvSpPr/>
          <p:nvPr/>
        </p:nvSpPr>
        <p:spPr>
          <a:xfrm>
            <a:off x="6248400" y="3886200"/>
            <a:ext cx="762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relations</a:t>
            </a:r>
            <a:endParaRPr lang="en-US" sz="1100" dirty="0"/>
          </a:p>
        </p:txBody>
      </p:sp>
      <p:sp>
        <p:nvSpPr>
          <p:cNvPr id="137" name="Oval 136"/>
          <p:cNvSpPr/>
          <p:nvPr/>
        </p:nvSpPr>
        <p:spPr>
          <a:xfrm>
            <a:off x="7467600" y="41148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Post_id</a:t>
            </a:r>
            <a:endParaRPr lang="en-US" sz="1100" dirty="0"/>
          </a:p>
        </p:txBody>
      </p:sp>
      <p:sp>
        <p:nvSpPr>
          <p:cNvPr id="138" name="Oval 137"/>
          <p:cNvSpPr/>
          <p:nvPr/>
        </p:nvSpPr>
        <p:spPr>
          <a:xfrm>
            <a:off x="5410200" y="40386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</a:t>
            </a:r>
            <a:endParaRPr lang="en-US" sz="1100" dirty="0"/>
          </a:p>
        </p:txBody>
      </p:sp>
      <p:sp>
        <p:nvSpPr>
          <p:cNvPr id="139" name="Oval 138"/>
          <p:cNvSpPr/>
          <p:nvPr/>
        </p:nvSpPr>
        <p:spPr>
          <a:xfrm>
            <a:off x="8001000" y="571500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Updated_at</a:t>
            </a:r>
            <a:endParaRPr lang="en-US" sz="1100" dirty="0"/>
          </a:p>
        </p:txBody>
      </p:sp>
      <p:cxnSp>
        <p:nvCxnSpPr>
          <p:cNvPr id="141" name="Straight Connector 140"/>
          <p:cNvCxnSpPr>
            <a:endCxn id="131" idx="0"/>
          </p:cNvCxnSpPr>
          <p:nvPr/>
        </p:nvCxnSpPr>
        <p:spPr>
          <a:xfrm rot="16200000" flipH="1">
            <a:off x="1676400" y="3048000"/>
            <a:ext cx="914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1" idx="2"/>
          </p:cNvCxnSpPr>
          <p:nvPr/>
        </p:nvCxnSpPr>
        <p:spPr>
          <a:xfrm rot="16200000" flipH="1">
            <a:off x="2324100" y="43815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9" idx="7"/>
            <a:endCxn id="68" idx="1"/>
          </p:cNvCxnSpPr>
          <p:nvPr/>
        </p:nvCxnSpPr>
        <p:spPr>
          <a:xfrm rot="5400000" flipH="1" flipV="1">
            <a:off x="1973706" y="4588740"/>
            <a:ext cx="329033" cy="120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0" idx="7"/>
          </p:cNvCxnSpPr>
          <p:nvPr/>
        </p:nvCxnSpPr>
        <p:spPr>
          <a:xfrm rot="5400000" flipH="1" flipV="1">
            <a:off x="1619647" y="4887002"/>
            <a:ext cx="1057555" cy="14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6" idx="7"/>
          </p:cNvCxnSpPr>
          <p:nvPr/>
        </p:nvCxnSpPr>
        <p:spPr>
          <a:xfrm rot="5400000" flipH="1" flipV="1">
            <a:off x="2234827" y="5197382"/>
            <a:ext cx="981355" cy="79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8" idx="2"/>
            <a:endCxn id="127" idx="0"/>
          </p:cNvCxnSpPr>
          <p:nvPr/>
        </p:nvCxnSpPr>
        <p:spPr>
          <a:xfrm rot="16200000" flipH="1">
            <a:off x="2762250" y="569595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3390900" y="5448300"/>
            <a:ext cx="990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68" idx="3"/>
            <a:endCxn id="132" idx="1"/>
          </p:cNvCxnSpPr>
          <p:nvPr/>
        </p:nvCxnSpPr>
        <p:spPr>
          <a:xfrm>
            <a:off x="3657600" y="5029200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32" idx="3"/>
            <a:endCxn id="69" idx="1"/>
          </p:cNvCxnSpPr>
          <p:nvPr/>
        </p:nvCxnSpPr>
        <p:spPr>
          <a:xfrm>
            <a:off x="5105400" y="5067300"/>
            <a:ext cx="838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38" idx="5"/>
            <a:endCxn id="69" idx="0"/>
          </p:cNvCxnSpPr>
          <p:nvPr/>
        </p:nvCxnSpPr>
        <p:spPr>
          <a:xfrm rot="16200000" flipH="1">
            <a:off x="5974206" y="4450206"/>
            <a:ext cx="512996" cy="34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67" idx="2"/>
            <a:endCxn id="136" idx="0"/>
          </p:cNvCxnSpPr>
          <p:nvPr/>
        </p:nvCxnSpPr>
        <p:spPr>
          <a:xfrm rot="16200000" flipH="1">
            <a:off x="6172200" y="3429000"/>
            <a:ext cx="83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36" idx="2"/>
          </p:cNvCxnSpPr>
          <p:nvPr/>
        </p:nvCxnSpPr>
        <p:spPr>
          <a:xfrm rot="5400000">
            <a:off x="6324600" y="4572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endCxn id="137" idx="3"/>
          </p:cNvCxnSpPr>
          <p:nvPr/>
        </p:nvCxnSpPr>
        <p:spPr>
          <a:xfrm flipV="1">
            <a:off x="6781800" y="4440004"/>
            <a:ext cx="830870" cy="512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69" idx="3"/>
            <a:endCxn id="135" idx="2"/>
          </p:cNvCxnSpPr>
          <p:nvPr/>
        </p:nvCxnSpPr>
        <p:spPr>
          <a:xfrm>
            <a:off x="6858000" y="5105400"/>
            <a:ext cx="1066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39" idx="2"/>
          </p:cNvCxnSpPr>
          <p:nvPr/>
        </p:nvCxnSpPr>
        <p:spPr>
          <a:xfrm>
            <a:off x="6781800" y="5257800"/>
            <a:ext cx="12192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69" idx="2"/>
            <a:endCxn id="133" idx="0"/>
          </p:cNvCxnSpPr>
          <p:nvPr/>
        </p:nvCxnSpPr>
        <p:spPr>
          <a:xfrm rot="16200000" flipH="1">
            <a:off x="6019800" y="5715000"/>
            <a:ext cx="83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6705600" y="5334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45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MAMATHA</dc:creator>
  <cp:lastModifiedBy>MAMATHA</cp:lastModifiedBy>
  <cp:revision>8</cp:revision>
  <dcterms:created xsi:type="dcterms:W3CDTF">2021-06-11T09:37:18Z</dcterms:created>
  <dcterms:modified xsi:type="dcterms:W3CDTF">2021-06-11T10:53:32Z</dcterms:modified>
</cp:coreProperties>
</file>