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B"/>
    <a:srgbClr val="FF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09E4-F59D-4CD3-9B6F-2B195F41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8160-29B5-49DF-979A-607FE4BF2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2AF9-31D0-4E88-A484-4D991E38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76CC-3F0F-44DB-9EE1-7129E727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9727-6B5B-4FEB-8317-396A904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FBAF-5047-4363-B6D2-06D44B09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14B9-7457-4B04-9B87-A04283219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478F-7BC4-46CB-BD41-5A51F39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413E-5C57-4222-9E0D-6DD92E34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0545-7FF5-4073-88A0-F7959561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0BA7D-E864-4D08-960E-B69CD75D4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2BD6-6E29-46E6-A9FE-712FB9D0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78D8-0EBC-40A1-A7A8-D882A9D2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592C-3F3A-4A41-B909-C0F348CF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4B5A-F986-451B-8A77-D74152B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2F99-3187-4E70-BAC6-0D27B35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9F7A-2A49-4CD5-8890-ACA03DFD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A61F-F8C4-44F9-A00C-00E4AEFE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3214-73D7-4B77-9D88-C07ADF0C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304A-5743-46C6-80EC-08F6DB33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7333-D64B-42FA-961D-B079076F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0135-213F-4619-9817-A09D7025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3E3B-4AD1-44CC-9F04-69554E4F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393A-1D6F-4407-97C3-9517784E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AB64-FFFF-4ED6-A068-CFF92356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D592-6E84-499C-9463-31828B6D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2CA3-29CB-4C90-BF08-1A04F605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D3798-78EA-449C-A9E7-67C83E0A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202CE-E5A4-4A9C-8534-BCE71E97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DB7C4-6A0A-4502-953C-3011523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A09E-C078-4FDA-A088-BA3A3BF7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69F-D6F1-449F-8BA7-ADC93CA6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271C-C9D9-49A6-BE58-5107AE55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533D-E946-4CB8-9413-E09D9531C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4F7F4-A072-4F1C-8F97-7145C28FD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01B7D-C3A3-4B85-9FF0-6E155939F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E9416-12FC-4868-87FF-A78F750D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F84B1-646E-4A91-B975-47CA5604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E26AA-43C7-44F8-9DCE-E30D213A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225E-8BD9-405B-9799-C7BDC41B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335A5-9A03-48A2-BAD5-9F6D5FEB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29A21-7CF9-4D98-94CF-7F3452D7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67531-84A4-452E-ADDA-BF92A08E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1B569-E271-4116-95E7-45CA3391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FA2C0-2D34-4051-86E0-2BF14B55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80147-BC87-4ABA-A465-F6F96DA5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C6FE-76FE-495B-BA2C-8E3583C9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71AD-AAA1-4282-90A3-B2740743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87408-E815-4266-8125-324CFB53A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BC498-2247-401D-AB22-C6FEACBD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01E1-FC24-4335-A861-46F4EFA4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58889-35BA-4CA8-A0B4-030BDBBE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7771-85CE-4629-9F86-3C55E3AE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FEB9D-657E-4D1F-8879-30F7AB09F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9FDD3-1302-4FC1-917C-B03638C9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2C1F2-3698-4CCA-AE36-089343B3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7A53-9F9C-4DE6-BCE7-641210D6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59DC-F8C9-4884-8890-D2FA5C5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988B6-AD97-49F8-A851-D35A071E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AD30-C197-42A9-9FF2-A04F4CA3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236D-D53B-4092-8F4C-048352429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EC4D-DC06-44A9-8DD6-B81E12197E8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4BCD-CA9C-4482-AEA8-5791AE6E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D29E-031B-40AE-A270-FA8F2E9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2EF5-4B43-451E-BB93-1F82EC9F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E1495-AFAB-4838-AB1A-935941B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24211"/>
            <a:ext cx="11324772" cy="1325563"/>
          </a:xfrm>
        </p:spPr>
        <p:txBody>
          <a:bodyPr>
            <a:normAutofit/>
          </a:bodyPr>
          <a:lstStyle/>
          <a:p>
            <a:r>
              <a:rPr lang="pt-BR"/>
              <a:t>Pull Up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E1495-AFAB-4838-AB1A-935941B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46304"/>
            <a:ext cx="10515600" cy="569024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Field |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Refactoring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6C16DE-7A04-4BF4-B186-65A32E0F734C}"/>
              </a:ext>
            </a:extLst>
          </p:cNvPr>
          <p:cNvCxnSpPr>
            <a:cxnSpLocks/>
            <a:stCxn id="62" idx="0"/>
            <a:endCxn id="7" idx="2"/>
          </p:cNvCxnSpPr>
          <p:nvPr/>
        </p:nvCxnSpPr>
        <p:spPr>
          <a:xfrm rot="5400000" flipH="1" flipV="1">
            <a:off x="2013282" y="2026151"/>
            <a:ext cx="483837" cy="12222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9BF5F-420C-4BB1-9E18-688EE95E5F58}"/>
              </a:ext>
            </a:extLst>
          </p:cNvPr>
          <p:cNvCxnSpPr>
            <a:cxnSpLocks/>
            <a:stCxn id="82" idx="0"/>
            <a:endCxn id="7" idx="2"/>
          </p:cNvCxnSpPr>
          <p:nvPr/>
        </p:nvCxnSpPr>
        <p:spPr>
          <a:xfrm rot="16200000" flipV="1">
            <a:off x="3240102" y="2021551"/>
            <a:ext cx="483837" cy="12314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AF6AAC9-1367-41FC-B7C6-8B12861BC18A}"/>
              </a:ext>
            </a:extLst>
          </p:cNvPr>
          <p:cNvGrpSpPr/>
          <p:nvPr/>
        </p:nvGrpSpPr>
        <p:grpSpPr>
          <a:xfrm>
            <a:off x="1893172" y="1000516"/>
            <a:ext cx="1946275" cy="1394826"/>
            <a:chOff x="2379736" y="932882"/>
            <a:chExt cx="1946275" cy="139482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4B10B9-5653-4D79-999C-7D6A1ABA5876}"/>
                </a:ext>
              </a:extLst>
            </p:cNvPr>
            <p:cNvGrpSpPr/>
            <p:nvPr/>
          </p:nvGrpSpPr>
          <p:grpSpPr>
            <a:xfrm>
              <a:off x="2379736" y="932882"/>
              <a:ext cx="1946275" cy="1394826"/>
              <a:chOff x="1304925" y="1463160"/>
              <a:chExt cx="1059180" cy="84763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60197FD-F266-4C9A-AFC8-720509D87C8C}"/>
                  </a:ext>
                </a:extLst>
              </p:cNvPr>
              <p:cNvSpPr/>
              <p:nvPr/>
            </p:nvSpPr>
            <p:spPr>
              <a:xfrm>
                <a:off x="1304925" y="1463160"/>
                <a:ext cx="1059180" cy="847634"/>
              </a:xfrm>
              <a:prstGeom prst="roundRect">
                <a:avLst>
                  <a:gd name="adj" fmla="val 3282"/>
                </a:avLst>
              </a:prstGeom>
              <a:solidFill>
                <a:srgbClr val="FFFFC8"/>
              </a:solidFill>
              <a:ln>
                <a:solidFill>
                  <a:srgbClr val="0F0F0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sz="2000" b="1" dirty="0" err="1">
                    <a:solidFill>
                      <a:schemeClr val="tx1"/>
                    </a:solidFill>
                  </a:rPr>
                  <a:t>Class</a:t>
                </a:r>
                <a:r>
                  <a:rPr lang="pt-BR" sz="2000" b="1" dirty="0">
                    <a:solidFill>
                      <a:schemeClr val="tx1"/>
                    </a:solidFill>
                  </a:rPr>
                  <a:t> A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A1E824E-A28E-4838-AE62-6139A3CBA9ED}"/>
                  </a:ext>
                </a:extLst>
              </p:cNvPr>
              <p:cNvCxnSpPr/>
              <p:nvPr/>
            </p:nvCxnSpPr>
            <p:spPr>
              <a:xfrm>
                <a:off x="1304925" y="1728788"/>
                <a:ext cx="10591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4CCB6A-563B-4AB7-BE5C-BFA22FDEA316}"/>
                </a:ext>
              </a:extLst>
            </p:cNvPr>
            <p:cNvSpPr txBox="1"/>
            <p:nvPr/>
          </p:nvSpPr>
          <p:spPr>
            <a:xfrm>
              <a:off x="2379736" y="1369986"/>
              <a:ext cx="194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/>
                <a:t>Attribute</a:t>
              </a:r>
              <a:r>
                <a:rPr lang="pt-BR" sz="2000" dirty="0"/>
                <a:t> 1</a:t>
              </a:r>
              <a:endParaRPr lang="en-US" sz="2000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F0AB82-8712-416A-B6DE-73780C622B48}"/>
                </a:ext>
              </a:extLst>
            </p:cNvPr>
            <p:cNvCxnSpPr>
              <a:cxnSpLocks/>
            </p:cNvCxnSpPr>
            <p:nvPr/>
          </p:nvCxnSpPr>
          <p:spPr>
            <a:xfrm>
              <a:off x="2379736" y="1773629"/>
              <a:ext cx="19462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93939F-8CBB-4C9C-AD6B-DEBFF5623A9F}"/>
              </a:ext>
            </a:extLst>
          </p:cNvPr>
          <p:cNvGrpSpPr/>
          <p:nvPr/>
        </p:nvGrpSpPr>
        <p:grpSpPr>
          <a:xfrm>
            <a:off x="670952" y="2879179"/>
            <a:ext cx="1946275" cy="1552146"/>
            <a:chOff x="1304925" y="1463160"/>
            <a:chExt cx="1059180" cy="943237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AD2520-AF8D-40FB-B3EC-EE20F9AD6E1A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9DB7-438E-4F21-9514-86640F192812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36DAC8-86AD-4A88-9AC0-8B245B0FC23A}"/>
              </a:ext>
            </a:extLst>
          </p:cNvPr>
          <p:cNvCxnSpPr>
            <a:cxnSpLocks/>
          </p:cNvCxnSpPr>
          <p:nvPr/>
        </p:nvCxnSpPr>
        <p:spPr>
          <a:xfrm>
            <a:off x="670952" y="3716393"/>
            <a:ext cx="1946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18D89A-3050-49A9-B390-D4E45CFD55F2}"/>
              </a:ext>
            </a:extLst>
          </p:cNvPr>
          <p:cNvSpPr txBox="1"/>
          <p:nvPr/>
        </p:nvSpPr>
        <p:spPr>
          <a:xfrm>
            <a:off x="661070" y="3316283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Attribute</a:t>
            </a:r>
            <a:r>
              <a:rPr lang="pt-BR" sz="2000" dirty="0"/>
              <a:t> 2</a:t>
            </a:r>
            <a:endParaRPr 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8B8D2B-9022-47F4-B5CE-E599DBF5DF54}"/>
              </a:ext>
            </a:extLst>
          </p:cNvPr>
          <p:cNvSpPr txBox="1"/>
          <p:nvPr/>
        </p:nvSpPr>
        <p:spPr>
          <a:xfrm>
            <a:off x="670952" y="3716392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1</a:t>
            </a:r>
            <a:endParaRPr lang="en-US"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81CD57-575E-4717-8231-B49459652CB0}"/>
              </a:ext>
            </a:extLst>
          </p:cNvPr>
          <p:cNvGrpSpPr/>
          <p:nvPr/>
        </p:nvGrpSpPr>
        <p:grpSpPr>
          <a:xfrm>
            <a:off x="3124592" y="2879179"/>
            <a:ext cx="1946275" cy="1552146"/>
            <a:chOff x="1304925" y="1463160"/>
            <a:chExt cx="1059180" cy="94323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5B37C76-91A6-473C-94AE-8447AC94D840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74FC9A6-9D56-4870-8870-C422C9ED08D8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ACEEB-5DBF-40E6-ADB4-54A180BD41A6}"/>
              </a:ext>
            </a:extLst>
          </p:cNvPr>
          <p:cNvCxnSpPr>
            <a:cxnSpLocks/>
          </p:cNvCxnSpPr>
          <p:nvPr/>
        </p:nvCxnSpPr>
        <p:spPr>
          <a:xfrm>
            <a:off x="3124592" y="3716393"/>
            <a:ext cx="1946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C1F0220-9C01-48AC-9067-12B85B01190D}"/>
              </a:ext>
            </a:extLst>
          </p:cNvPr>
          <p:cNvSpPr txBox="1"/>
          <p:nvPr/>
        </p:nvSpPr>
        <p:spPr>
          <a:xfrm>
            <a:off x="3114710" y="3316283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Attribute</a:t>
            </a:r>
            <a:r>
              <a:rPr lang="pt-BR" sz="2000" dirty="0"/>
              <a:t> 2</a:t>
            </a:r>
            <a:endParaRPr 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A6B613-FA57-4138-AF2D-909030518CA1}"/>
              </a:ext>
            </a:extLst>
          </p:cNvPr>
          <p:cNvSpPr txBox="1"/>
          <p:nvPr/>
        </p:nvSpPr>
        <p:spPr>
          <a:xfrm>
            <a:off x="3124592" y="3716392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2</a:t>
            </a:r>
            <a:endParaRPr lang="en-US" sz="2000" dirty="0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98D7FE86-539F-41AE-9245-BB5769A130EE}"/>
              </a:ext>
            </a:extLst>
          </p:cNvPr>
          <p:cNvCxnSpPr>
            <a:stCxn id="86" idx="3"/>
            <a:endCxn id="85" idx="3"/>
          </p:cNvCxnSpPr>
          <p:nvPr/>
        </p:nvCxnSpPr>
        <p:spPr>
          <a:xfrm flipH="1" flipV="1">
            <a:off x="5060985" y="3516338"/>
            <a:ext cx="9882" cy="400109"/>
          </a:xfrm>
          <a:prstGeom prst="curvedConnector3">
            <a:avLst>
              <a:gd name="adj1" fmla="val -2313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46B426-84C9-4359-AE21-67914550C8E2}"/>
              </a:ext>
            </a:extLst>
          </p:cNvPr>
          <p:cNvGrpSpPr/>
          <p:nvPr/>
        </p:nvGrpSpPr>
        <p:grpSpPr>
          <a:xfrm>
            <a:off x="670951" y="4868429"/>
            <a:ext cx="1946275" cy="1552146"/>
            <a:chOff x="1304925" y="1463160"/>
            <a:chExt cx="1059180" cy="943237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BFC35E3-55F2-4FE8-9E2C-97B61BC5AD67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75D01C9-1C56-4A06-A0A7-8B2AB09BC5BF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606116-2113-4021-9CF7-F6E6AAFD0615}"/>
              </a:ext>
            </a:extLst>
          </p:cNvPr>
          <p:cNvSpPr txBox="1"/>
          <p:nvPr/>
        </p:nvSpPr>
        <p:spPr>
          <a:xfrm>
            <a:off x="670951" y="5299497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3</a:t>
            </a:r>
            <a:endParaRPr lang="en-US" sz="20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361765C-C57F-4583-A633-0499330BA1B6}"/>
              </a:ext>
            </a:extLst>
          </p:cNvPr>
          <p:cNvCxnSpPr>
            <a:cxnSpLocks/>
            <a:stCxn id="96" idx="0"/>
            <a:endCxn id="62" idx="2"/>
          </p:cNvCxnSpPr>
          <p:nvPr/>
        </p:nvCxnSpPr>
        <p:spPr>
          <a:xfrm rot="5400000" flipH="1" flipV="1">
            <a:off x="1425537" y="4649877"/>
            <a:ext cx="43710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3EC2C6E-894E-4F8C-8535-E8AC2A935C5E}"/>
              </a:ext>
            </a:extLst>
          </p:cNvPr>
          <p:cNvCxnSpPr>
            <a:cxnSpLocks/>
            <a:stCxn id="98" idx="1"/>
            <a:endCxn id="78" idx="1"/>
          </p:cNvCxnSpPr>
          <p:nvPr/>
        </p:nvCxnSpPr>
        <p:spPr>
          <a:xfrm rot="10800000">
            <a:off x="661071" y="3516338"/>
            <a:ext cx="9881" cy="1983214"/>
          </a:xfrm>
          <a:prstGeom prst="curvedConnector3">
            <a:avLst>
              <a:gd name="adj1" fmla="val 241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CC0348C-0A82-4B30-8E14-B069484851AE}"/>
              </a:ext>
            </a:extLst>
          </p:cNvPr>
          <p:cNvGrpSpPr/>
          <p:nvPr/>
        </p:nvGrpSpPr>
        <p:grpSpPr>
          <a:xfrm>
            <a:off x="7215946" y="3873804"/>
            <a:ext cx="1946275" cy="1552146"/>
            <a:chOff x="1304925" y="1463160"/>
            <a:chExt cx="1059180" cy="943237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DF7557B-3B8A-44C5-812D-30114B2241E2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3FFBF49-E56F-4E9B-94E2-D97FBE81815D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E1A16CA-26CD-42C1-9240-B619A41246D3}"/>
              </a:ext>
            </a:extLst>
          </p:cNvPr>
          <p:cNvCxnSpPr>
            <a:cxnSpLocks/>
            <a:stCxn id="111" idx="1"/>
            <a:endCxn id="85" idx="3"/>
          </p:cNvCxnSpPr>
          <p:nvPr/>
        </p:nvCxnSpPr>
        <p:spPr>
          <a:xfrm rot="10800000">
            <a:off x="5060986" y="3516339"/>
            <a:ext cx="2154961" cy="999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A78C338-61EE-4CD6-99CB-9653E1F3575B}"/>
              </a:ext>
            </a:extLst>
          </p:cNvPr>
          <p:cNvSpPr txBox="1"/>
          <p:nvPr/>
        </p:nvSpPr>
        <p:spPr>
          <a:xfrm>
            <a:off x="7215946" y="4315920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E1495-AFAB-4838-AB1A-935941B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46304"/>
            <a:ext cx="10515600" cy="569024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Field |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Refactoring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6C16DE-7A04-4BF4-B186-65A32E0F734C}"/>
              </a:ext>
            </a:extLst>
          </p:cNvPr>
          <p:cNvCxnSpPr>
            <a:cxnSpLocks/>
            <a:stCxn id="62" idx="0"/>
            <a:endCxn id="7" idx="2"/>
          </p:cNvCxnSpPr>
          <p:nvPr/>
        </p:nvCxnSpPr>
        <p:spPr>
          <a:xfrm rot="5400000" flipH="1" flipV="1">
            <a:off x="2013282" y="2026151"/>
            <a:ext cx="483837" cy="12222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9BF5F-420C-4BB1-9E18-688EE95E5F58}"/>
              </a:ext>
            </a:extLst>
          </p:cNvPr>
          <p:cNvCxnSpPr>
            <a:cxnSpLocks/>
            <a:stCxn id="82" idx="0"/>
            <a:endCxn id="7" idx="2"/>
          </p:cNvCxnSpPr>
          <p:nvPr/>
        </p:nvCxnSpPr>
        <p:spPr>
          <a:xfrm rot="16200000" flipV="1">
            <a:off x="3240102" y="2021551"/>
            <a:ext cx="483837" cy="12314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AF6AAC9-1367-41FC-B7C6-8B12861BC18A}"/>
              </a:ext>
            </a:extLst>
          </p:cNvPr>
          <p:cNvGrpSpPr/>
          <p:nvPr/>
        </p:nvGrpSpPr>
        <p:grpSpPr>
          <a:xfrm>
            <a:off x="1893171" y="1000516"/>
            <a:ext cx="1946276" cy="1394826"/>
            <a:chOff x="2379735" y="932882"/>
            <a:chExt cx="1946276" cy="139482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4B10B9-5653-4D79-999C-7D6A1ABA5876}"/>
                </a:ext>
              </a:extLst>
            </p:cNvPr>
            <p:cNvGrpSpPr/>
            <p:nvPr/>
          </p:nvGrpSpPr>
          <p:grpSpPr>
            <a:xfrm>
              <a:off x="2379736" y="932882"/>
              <a:ext cx="1946275" cy="1394826"/>
              <a:chOff x="1304925" y="1463160"/>
              <a:chExt cx="1059180" cy="84763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60197FD-F266-4C9A-AFC8-720509D87C8C}"/>
                  </a:ext>
                </a:extLst>
              </p:cNvPr>
              <p:cNvSpPr/>
              <p:nvPr/>
            </p:nvSpPr>
            <p:spPr>
              <a:xfrm>
                <a:off x="1304925" y="1463160"/>
                <a:ext cx="1059180" cy="847634"/>
              </a:xfrm>
              <a:prstGeom prst="roundRect">
                <a:avLst>
                  <a:gd name="adj" fmla="val 3282"/>
                </a:avLst>
              </a:prstGeom>
              <a:solidFill>
                <a:srgbClr val="FFFFC8"/>
              </a:solidFill>
              <a:ln>
                <a:solidFill>
                  <a:srgbClr val="0F0F0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sz="2000" b="1" dirty="0" err="1">
                    <a:solidFill>
                      <a:schemeClr val="tx1"/>
                    </a:solidFill>
                  </a:rPr>
                  <a:t>Class</a:t>
                </a:r>
                <a:r>
                  <a:rPr lang="pt-BR" sz="2000" b="1" dirty="0">
                    <a:solidFill>
                      <a:schemeClr val="tx1"/>
                    </a:solidFill>
                  </a:rPr>
                  <a:t> A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A1E824E-A28E-4838-AE62-6139A3CBA9ED}"/>
                  </a:ext>
                </a:extLst>
              </p:cNvPr>
              <p:cNvCxnSpPr/>
              <p:nvPr/>
            </p:nvCxnSpPr>
            <p:spPr>
              <a:xfrm>
                <a:off x="1304925" y="1728788"/>
                <a:ext cx="10591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4CCB6A-563B-4AB7-BE5C-BFA22FDEA316}"/>
                </a:ext>
              </a:extLst>
            </p:cNvPr>
            <p:cNvSpPr txBox="1"/>
            <p:nvPr/>
          </p:nvSpPr>
          <p:spPr>
            <a:xfrm>
              <a:off x="2379736" y="1369986"/>
              <a:ext cx="194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/>
                <a:t>Attribute</a:t>
              </a:r>
              <a:r>
                <a:rPr lang="pt-BR" sz="2000" dirty="0"/>
                <a:t> 1</a:t>
              </a:r>
              <a:endParaRPr lang="en-US" sz="2000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F0AB82-8712-416A-B6DE-73780C622B48}"/>
                </a:ext>
              </a:extLst>
            </p:cNvPr>
            <p:cNvCxnSpPr>
              <a:cxnSpLocks/>
            </p:cNvCxnSpPr>
            <p:nvPr/>
          </p:nvCxnSpPr>
          <p:spPr>
            <a:xfrm>
              <a:off x="2379735" y="2164707"/>
              <a:ext cx="19462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93939F-8CBB-4C9C-AD6B-DEBFF5623A9F}"/>
              </a:ext>
            </a:extLst>
          </p:cNvPr>
          <p:cNvGrpSpPr/>
          <p:nvPr/>
        </p:nvGrpSpPr>
        <p:grpSpPr>
          <a:xfrm>
            <a:off x="670952" y="2879179"/>
            <a:ext cx="1946275" cy="1552146"/>
            <a:chOff x="1304925" y="1463160"/>
            <a:chExt cx="1059180" cy="943237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AD2520-AF8D-40FB-B3EC-EE20F9AD6E1A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9DB7-438E-4F21-9514-86640F192812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36DAC8-86AD-4A88-9AC0-8B245B0FC23A}"/>
              </a:ext>
            </a:extLst>
          </p:cNvPr>
          <p:cNvCxnSpPr>
            <a:cxnSpLocks/>
          </p:cNvCxnSpPr>
          <p:nvPr/>
        </p:nvCxnSpPr>
        <p:spPr>
          <a:xfrm>
            <a:off x="670952" y="3716393"/>
            <a:ext cx="1946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B8B8D2B-9022-47F4-B5CE-E599DBF5DF54}"/>
              </a:ext>
            </a:extLst>
          </p:cNvPr>
          <p:cNvSpPr txBox="1"/>
          <p:nvPr/>
        </p:nvSpPr>
        <p:spPr>
          <a:xfrm>
            <a:off x="670952" y="3716392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1</a:t>
            </a:r>
            <a:endParaRPr lang="en-US"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81CD57-575E-4717-8231-B49459652CB0}"/>
              </a:ext>
            </a:extLst>
          </p:cNvPr>
          <p:cNvGrpSpPr/>
          <p:nvPr/>
        </p:nvGrpSpPr>
        <p:grpSpPr>
          <a:xfrm>
            <a:off x="3124592" y="2879179"/>
            <a:ext cx="1946275" cy="1552146"/>
            <a:chOff x="1304925" y="1463160"/>
            <a:chExt cx="1059180" cy="94323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5B37C76-91A6-473C-94AE-8447AC94D840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74FC9A6-9D56-4870-8870-C422C9ED08D8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ACEEB-5DBF-40E6-ADB4-54A180BD41A6}"/>
              </a:ext>
            </a:extLst>
          </p:cNvPr>
          <p:cNvCxnSpPr>
            <a:cxnSpLocks/>
          </p:cNvCxnSpPr>
          <p:nvPr/>
        </p:nvCxnSpPr>
        <p:spPr>
          <a:xfrm>
            <a:off x="3124592" y="3716393"/>
            <a:ext cx="1946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CA6B613-FA57-4138-AF2D-909030518CA1}"/>
              </a:ext>
            </a:extLst>
          </p:cNvPr>
          <p:cNvSpPr txBox="1"/>
          <p:nvPr/>
        </p:nvSpPr>
        <p:spPr>
          <a:xfrm>
            <a:off x="3124592" y="3716392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2</a:t>
            </a:r>
            <a:endParaRPr lang="en-US" sz="2000" dirty="0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98D7FE86-539F-41AE-9245-BB5769A130EE}"/>
              </a:ext>
            </a:extLst>
          </p:cNvPr>
          <p:cNvCxnSpPr>
            <a:cxnSpLocks/>
            <a:stCxn id="86" idx="3"/>
            <a:endCxn id="35" idx="3"/>
          </p:cNvCxnSpPr>
          <p:nvPr/>
        </p:nvCxnSpPr>
        <p:spPr>
          <a:xfrm flipH="1" flipV="1">
            <a:off x="3839447" y="2032286"/>
            <a:ext cx="1231420" cy="1884161"/>
          </a:xfrm>
          <a:prstGeom prst="curvedConnector3">
            <a:avLst>
              <a:gd name="adj1" fmla="val -18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46B426-84C9-4359-AE21-67914550C8E2}"/>
              </a:ext>
            </a:extLst>
          </p:cNvPr>
          <p:cNvGrpSpPr/>
          <p:nvPr/>
        </p:nvGrpSpPr>
        <p:grpSpPr>
          <a:xfrm>
            <a:off x="670951" y="4868429"/>
            <a:ext cx="1946275" cy="1552146"/>
            <a:chOff x="1304925" y="1463160"/>
            <a:chExt cx="1059180" cy="943237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BFC35E3-55F2-4FE8-9E2C-97B61BC5AD67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75D01C9-1C56-4A06-A0A7-8B2AB09BC5BF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606116-2113-4021-9CF7-F6E6AAFD0615}"/>
              </a:ext>
            </a:extLst>
          </p:cNvPr>
          <p:cNvSpPr txBox="1"/>
          <p:nvPr/>
        </p:nvSpPr>
        <p:spPr>
          <a:xfrm>
            <a:off x="670951" y="5299497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3</a:t>
            </a:r>
            <a:endParaRPr lang="en-US" sz="20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361765C-C57F-4583-A633-0499330BA1B6}"/>
              </a:ext>
            </a:extLst>
          </p:cNvPr>
          <p:cNvCxnSpPr>
            <a:cxnSpLocks/>
            <a:stCxn id="96" idx="0"/>
            <a:endCxn id="62" idx="2"/>
          </p:cNvCxnSpPr>
          <p:nvPr/>
        </p:nvCxnSpPr>
        <p:spPr>
          <a:xfrm rot="5400000" flipH="1" flipV="1">
            <a:off x="1425537" y="4649877"/>
            <a:ext cx="43710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3EC2C6E-894E-4F8C-8535-E8AC2A935C5E}"/>
              </a:ext>
            </a:extLst>
          </p:cNvPr>
          <p:cNvCxnSpPr>
            <a:cxnSpLocks/>
            <a:stCxn id="98" idx="1"/>
            <a:endCxn id="35" idx="1"/>
          </p:cNvCxnSpPr>
          <p:nvPr/>
        </p:nvCxnSpPr>
        <p:spPr>
          <a:xfrm rot="10800000" flipH="1">
            <a:off x="670950" y="2032286"/>
            <a:ext cx="1222221" cy="3467266"/>
          </a:xfrm>
          <a:prstGeom prst="curvedConnector3">
            <a:avLst>
              <a:gd name="adj1" fmla="val -18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CC0348C-0A82-4B30-8E14-B069484851AE}"/>
              </a:ext>
            </a:extLst>
          </p:cNvPr>
          <p:cNvGrpSpPr/>
          <p:nvPr/>
        </p:nvGrpSpPr>
        <p:grpSpPr>
          <a:xfrm>
            <a:off x="7215946" y="3873804"/>
            <a:ext cx="1946275" cy="1552146"/>
            <a:chOff x="1304925" y="1463160"/>
            <a:chExt cx="1059180" cy="943237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DF7557B-3B8A-44C5-812D-30114B2241E2}"/>
                </a:ext>
              </a:extLst>
            </p:cNvPr>
            <p:cNvSpPr/>
            <p:nvPr/>
          </p:nvSpPr>
          <p:spPr>
            <a:xfrm>
              <a:off x="1304925" y="1463160"/>
              <a:ext cx="1059180" cy="943237"/>
            </a:xfrm>
            <a:prstGeom prst="roundRect">
              <a:avLst>
                <a:gd name="adj" fmla="val 3282"/>
              </a:avLst>
            </a:prstGeom>
            <a:solidFill>
              <a:srgbClr val="FFFFC8"/>
            </a:solidFill>
            <a:ln>
              <a:solidFill>
                <a:srgbClr val="0F0F0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 err="1">
                  <a:solidFill>
                    <a:schemeClr val="tx1"/>
                  </a:solidFill>
                </a:rPr>
                <a:t>Class</a:t>
              </a:r>
              <a:r>
                <a:rPr lang="pt-BR" sz="2000" b="1" dirty="0">
                  <a:solidFill>
                    <a:schemeClr val="tx1"/>
                  </a:solidFill>
                </a:rPr>
                <a:t> 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3FFBF49-E56F-4E9B-94E2-D97FBE81815D}"/>
                </a:ext>
              </a:extLst>
            </p:cNvPr>
            <p:cNvCxnSpPr/>
            <p:nvPr/>
          </p:nvCxnSpPr>
          <p:spPr>
            <a:xfrm>
              <a:off x="1304925" y="1728788"/>
              <a:ext cx="1059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E1A16CA-26CD-42C1-9240-B619A41246D3}"/>
              </a:ext>
            </a:extLst>
          </p:cNvPr>
          <p:cNvCxnSpPr>
            <a:cxnSpLocks/>
            <a:stCxn id="111" idx="1"/>
            <a:endCxn id="35" idx="3"/>
          </p:cNvCxnSpPr>
          <p:nvPr/>
        </p:nvCxnSpPr>
        <p:spPr>
          <a:xfrm rot="10800000">
            <a:off x="3839448" y="2032287"/>
            <a:ext cx="3376499" cy="2483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A78C338-61EE-4CD6-99CB-9653E1F3575B}"/>
              </a:ext>
            </a:extLst>
          </p:cNvPr>
          <p:cNvSpPr txBox="1"/>
          <p:nvPr/>
        </p:nvSpPr>
        <p:spPr>
          <a:xfrm>
            <a:off x="7215946" y="4315920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4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3CF77B-B3DF-4D9A-A929-9DFB0B455B28}"/>
              </a:ext>
            </a:extLst>
          </p:cNvPr>
          <p:cNvSpPr txBox="1"/>
          <p:nvPr/>
        </p:nvSpPr>
        <p:spPr>
          <a:xfrm>
            <a:off x="1893172" y="1832231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Attribute</a:t>
            </a:r>
            <a:r>
              <a:rPr lang="pt-BR" sz="2000" dirty="0"/>
              <a:t>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02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46</TotalTime>
  <Words>61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Pull Up FielD</vt:lpstr>
      <vt:lpstr>Pull Up Field | Before Refactoring</vt:lpstr>
      <vt:lpstr>Pull Up Field | After Refactoring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Pull Up</dc:title>
  <dc:creator>Thiago Nascimento</dc:creator>
  <cp:lastModifiedBy>Thiago Nascimento</cp:lastModifiedBy>
  <cp:revision>5</cp:revision>
  <dcterms:created xsi:type="dcterms:W3CDTF">2017-09-16T01:43:10Z</dcterms:created>
  <dcterms:modified xsi:type="dcterms:W3CDTF">2017-09-16T02:30:09Z</dcterms:modified>
</cp:coreProperties>
</file>