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906000" cy="6858000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48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8"/>
        <p:guide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76797" y="1701800"/>
            <a:ext cx="74845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76797" y="2927350"/>
            <a:ext cx="748969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90500"/>
            <a:ext cx="222885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90500"/>
            <a:ext cx="652145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74750"/>
            <a:ext cx="43751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74750"/>
            <a:ext cx="43751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8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770" y="987425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770" y="987425"/>
            <a:ext cx="501491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879" y="0"/>
            <a:ext cx="991287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95300" y="190500"/>
            <a:ext cx="89154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95300" y="1174750"/>
            <a:ext cx="89154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jullengg544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2362" y="534162"/>
            <a:ext cx="7239000" cy="3352800"/>
            <a:chOff x="1372362" y="534162"/>
            <a:chExt cx="7239000" cy="33528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72362" y="534162"/>
              <a:ext cx="7239000" cy="3352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72362" y="534162"/>
              <a:ext cx="7239000" cy="3352800"/>
            </a:xfrm>
            <a:custGeom>
              <a:avLst/>
              <a:gdLst/>
              <a:ahLst/>
              <a:cxnLst/>
              <a:rect l="l" t="t" r="r" b="b"/>
              <a:pathLst>
                <a:path w="7239000" h="3352800">
                  <a:moveTo>
                    <a:pt x="0" y="1676400"/>
                  </a:moveTo>
                  <a:lnTo>
                    <a:pt x="2236" y="1616917"/>
                  </a:lnTo>
                  <a:lnTo>
                    <a:pt x="8894" y="1557956"/>
                  </a:lnTo>
                  <a:lnTo>
                    <a:pt x="19901" y="1499550"/>
                  </a:lnTo>
                  <a:lnTo>
                    <a:pt x="35183" y="1441732"/>
                  </a:lnTo>
                  <a:lnTo>
                    <a:pt x="54665" y="1384539"/>
                  </a:lnTo>
                  <a:lnTo>
                    <a:pt x="78273" y="1328004"/>
                  </a:lnTo>
                  <a:lnTo>
                    <a:pt x="105933" y="1272160"/>
                  </a:lnTo>
                  <a:lnTo>
                    <a:pt x="137571" y="1217044"/>
                  </a:lnTo>
                  <a:lnTo>
                    <a:pt x="173113" y="1162688"/>
                  </a:lnTo>
                  <a:lnTo>
                    <a:pt x="212484" y="1109128"/>
                  </a:lnTo>
                  <a:lnTo>
                    <a:pt x="255611" y="1056398"/>
                  </a:lnTo>
                  <a:lnTo>
                    <a:pt x="302420" y="1004531"/>
                  </a:lnTo>
                  <a:lnTo>
                    <a:pt x="352836" y="953563"/>
                  </a:lnTo>
                  <a:lnTo>
                    <a:pt x="406784" y="903527"/>
                  </a:lnTo>
                  <a:lnTo>
                    <a:pt x="464193" y="854458"/>
                  </a:lnTo>
                  <a:lnTo>
                    <a:pt x="494171" y="830297"/>
                  </a:lnTo>
                  <a:lnTo>
                    <a:pt x="524986" y="806391"/>
                  </a:lnTo>
                  <a:lnTo>
                    <a:pt x="556628" y="782743"/>
                  </a:lnTo>
                  <a:lnTo>
                    <a:pt x="589090" y="759359"/>
                  </a:lnTo>
                  <a:lnTo>
                    <a:pt x="622360" y="736242"/>
                  </a:lnTo>
                  <a:lnTo>
                    <a:pt x="656430" y="713397"/>
                  </a:lnTo>
                  <a:lnTo>
                    <a:pt x="691291" y="690828"/>
                  </a:lnTo>
                  <a:lnTo>
                    <a:pt x="726933" y="668540"/>
                  </a:lnTo>
                  <a:lnTo>
                    <a:pt x="763348" y="646536"/>
                  </a:lnTo>
                  <a:lnTo>
                    <a:pt x="800525" y="624821"/>
                  </a:lnTo>
                  <a:lnTo>
                    <a:pt x="838456" y="603399"/>
                  </a:lnTo>
                  <a:lnTo>
                    <a:pt x="877131" y="582275"/>
                  </a:lnTo>
                  <a:lnTo>
                    <a:pt x="916541" y="561453"/>
                  </a:lnTo>
                  <a:lnTo>
                    <a:pt x="956677" y="540936"/>
                  </a:lnTo>
                  <a:lnTo>
                    <a:pt x="997530" y="520731"/>
                  </a:lnTo>
                  <a:lnTo>
                    <a:pt x="1039090" y="500839"/>
                  </a:lnTo>
                  <a:lnTo>
                    <a:pt x="1081348" y="481267"/>
                  </a:lnTo>
                  <a:lnTo>
                    <a:pt x="1124294" y="462018"/>
                  </a:lnTo>
                  <a:lnTo>
                    <a:pt x="1167920" y="443097"/>
                  </a:lnTo>
                  <a:lnTo>
                    <a:pt x="1212216" y="424508"/>
                  </a:lnTo>
                  <a:lnTo>
                    <a:pt x="1257174" y="406254"/>
                  </a:lnTo>
                  <a:lnTo>
                    <a:pt x="1302783" y="388342"/>
                  </a:lnTo>
                  <a:lnTo>
                    <a:pt x="1349034" y="370773"/>
                  </a:lnTo>
                  <a:lnTo>
                    <a:pt x="1395918" y="353554"/>
                  </a:lnTo>
                  <a:lnTo>
                    <a:pt x="1443427" y="336689"/>
                  </a:lnTo>
                  <a:lnTo>
                    <a:pt x="1491549" y="320180"/>
                  </a:lnTo>
                  <a:lnTo>
                    <a:pt x="1540278" y="304034"/>
                  </a:lnTo>
                  <a:lnTo>
                    <a:pt x="1589602" y="288254"/>
                  </a:lnTo>
                  <a:lnTo>
                    <a:pt x="1639513" y="272845"/>
                  </a:lnTo>
                  <a:lnTo>
                    <a:pt x="1690002" y="257810"/>
                  </a:lnTo>
                  <a:lnTo>
                    <a:pt x="1741059" y="243154"/>
                  </a:lnTo>
                  <a:lnTo>
                    <a:pt x="1792675" y="228882"/>
                  </a:lnTo>
                  <a:lnTo>
                    <a:pt x="1844841" y="214997"/>
                  </a:lnTo>
                  <a:lnTo>
                    <a:pt x="1897547" y="201504"/>
                  </a:lnTo>
                  <a:lnTo>
                    <a:pt x="1950785" y="188408"/>
                  </a:lnTo>
                  <a:lnTo>
                    <a:pt x="2004544" y="175712"/>
                  </a:lnTo>
                  <a:lnTo>
                    <a:pt x="2058816" y="163421"/>
                  </a:lnTo>
                  <a:lnTo>
                    <a:pt x="2113592" y="151538"/>
                  </a:lnTo>
                  <a:lnTo>
                    <a:pt x="2168862" y="140070"/>
                  </a:lnTo>
                  <a:lnTo>
                    <a:pt x="2224617" y="129019"/>
                  </a:lnTo>
                  <a:lnTo>
                    <a:pt x="2280847" y="118390"/>
                  </a:lnTo>
                  <a:lnTo>
                    <a:pt x="2337544" y="108187"/>
                  </a:lnTo>
                  <a:lnTo>
                    <a:pt x="2394697" y="98415"/>
                  </a:lnTo>
                  <a:lnTo>
                    <a:pt x="2452299" y="89078"/>
                  </a:lnTo>
                  <a:lnTo>
                    <a:pt x="2510339" y="80179"/>
                  </a:lnTo>
                  <a:lnTo>
                    <a:pt x="2568809" y="71725"/>
                  </a:lnTo>
                  <a:lnTo>
                    <a:pt x="2627699" y="63718"/>
                  </a:lnTo>
                  <a:lnTo>
                    <a:pt x="2686999" y="56163"/>
                  </a:lnTo>
                  <a:lnTo>
                    <a:pt x="2746701" y="49064"/>
                  </a:lnTo>
                  <a:lnTo>
                    <a:pt x="2806795" y="42426"/>
                  </a:lnTo>
                  <a:lnTo>
                    <a:pt x="2867272" y="36253"/>
                  </a:lnTo>
                  <a:lnTo>
                    <a:pt x="2928123" y="30549"/>
                  </a:lnTo>
                  <a:lnTo>
                    <a:pt x="2989339" y="25319"/>
                  </a:lnTo>
                  <a:lnTo>
                    <a:pt x="3050909" y="20566"/>
                  </a:lnTo>
                  <a:lnTo>
                    <a:pt x="3112826" y="16295"/>
                  </a:lnTo>
                  <a:lnTo>
                    <a:pt x="3175079" y="12511"/>
                  </a:lnTo>
                  <a:lnTo>
                    <a:pt x="3237660" y="9217"/>
                  </a:lnTo>
                  <a:lnTo>
                    <a:pt x="3300558" y="6419"/>
                  </a:lnTo>
                  <a:lnTo>
                    <a:pt x="3363766" y="4119"/>
                  </a:lnTo>
                  <a:lnTo>
                    <a:pt x="3427273" y="2323"/>
                  </a:lnTo>
                  <a:lnTo>
                    <a:pt x="3491070" y="1035"/>
                  </a:lnTo>
                  <a:lnTo>
                    <a:pt x="3555149" y="259"/>
                  </a:lnTo>
                  <a:lnTo>
                    <a:pt x="3619500" y="0"/>
                  </a:lnTo>
                  <a:lnTo>
                    <a:pt x="3683850" y="259"/>
                  </a:lnTo>
                  <a:lnTo>
                    <a:pt x="3747929" y="1035"/>
                  </a:lnTo>
                  <a:lnTo>
                    <a:pt x="3811726" y="2323"/>
                  </a:lnTo>
                  <a:lnTo>
                    <a:pt x="3875233" y="4119"/>
                  </a:lnTo>
                  <a:lnTo>
                    <a:pt x="3938441" y="6419"/>
                  </a:lnTo>
                  <a:lnTo>
                    <a:pt x="4001339" y="9217"/>
                  </a:lnTo>
                  <a:lnTo>
                    <a:pt x="4063920" y="12511"/>
                  </a:lnTo>
                  <a:lnTo>
                    <a:pt x="4126173" y="16295"/>
                  </a:lnTo>
                  <a:lnTo>
                    <a:pt x="4188090" y="20566"/>
                  </a:lnTo>
                  <a:lnTo>
                    <a:pt x="4249660" y="25319"/>
                  </a:lnTo>
                  <a:lnTo>
                    <a:pt x="4310876" y="30549"/>
                  </a:lnTo>
                  <a:lnTo>
                    <a:pt x="4371727" y="36253"/>
                  </a:lnTo>
                  <a:lnTo>
                    <a:pt x="4432204" y="42426"/>
                  </a:lnTo>
                  <a:lnTo>
                    <a:pt x="4492298" y="49064"/>
                  </a:lnTo>
                  <a:lnTo>
                    <a:pt x="4552000" y="56163"/>
                  </a:lnTo>
                  <a:lnTo>
                    <a:pt x="4611300" y="63718"/>
                  </a:lnTo>
                  <a:lnTo>
                    <a:pt x="4670190" y="71725"/>
                  </a:lnTo>
                  <a:lnTo>
                    <a:pt x="4728660" y="80179"/>
                  </a:lnTo>
                  <a:lnTo>
                    <a:pt x="4786700" y="89078"/>
                  </a:lnTo>
                  <a:lnTo>
                    <a:pt x="4844302" y="98415"/>
                  </a:lnTo>
                  <a:lnTo>
                    <a:pt x="4901455" y="108187"/>
                  </a:lnTo>
                  <a:lnTo>
                    <a:pt x="4958152" y="118390"/>
                  </a:lnTo>
                  <a:lnTo>
                    <a:pt x="5014382" y="129019"/>
                  </a:lnTo>
                  <a:lnTo>
                    <a:pt x="5070137" y="140070"/>
                  </a:lnTo>
                  <a:lnTo>
                    <a:pt x="5125407" y="151538"/>
                  </a:lnTo>
                  <a:lnTo>
                    <a:pt x="5180183" y="163421"/>
                  </a:lnTo>
                  <a:lnTo>
                    <a:pt x="5234455" y="175712"/>
                  </a:lnTo>
                  <a:lnTo>
                    <a:pt x="5288214" y="188408"/>
                  </a:lnTo>
                  <a:lnTo>
                    <a:pt x="5341452" y="201504"/>
                  </a:lnTo>
                  <a:lnTo>
                    <a:pt x="5394158" y="214997"/>
                  </a:lnTo>
                  <a:lnTo>
                    <a:pt x="5446324" y="228882"/>
                  </a:lnTo>
                  <a:lnTo>
                    <a:pt x="5497940" y="243154"/>
                  </a:lnTo>
                  <a:lnTo>
                    <a:pt x="5548997" y="257810"/>
                  </a:lnTo>
                  <a:lnTo>
                    <a:pt x="5599486" y="272845"/>
                  </a:lnTo>
                  <a:lnTo>
                    <a:pt x="5649397" y="288254"/>
                  </a:lnTo>
                  <a:lnTo>
                    <a:pt x="5698721" y="304034"/>
                  </a:lnTo>
                  <a:lnTo>
                    <a:pt x="5747450" y="320180"/>
                  </a:lnTo>
                  <a:lnTo>
                    <a:pt x="5795572" y="336689"/>
                  </a:lnTo>
                  <a:lnTo>
                    <a:pt x="5843081" y="353554"/>
                  </a:lnTo>
                  <a:lnTo>
                    <a:pt x="5889965" y="370773"/>
                  </a:lnTo>
                  <a:lnTo>
                    <a:pt x="5936216" y="388342"/>
                  </a:lnTo>
                  <a:lnTo>
                    <a:pt x="5981825" y="406254"/>
                  </a:lnTo>
                  <a:lnTo>
                    <a:pt x="6026783" y="424508"/>
                  </a:lnTo>
                  <a:lnTo>
                    <a:pt x="6071079" y="443097"/>
                  </a:lnTo>
                  <a:lnTo>
                    <a:pt x="6114705" y="462018"/>
                  </a:lnTo>
                  <a:lnTo>
                    <a:pt x="6157651" y="481267"/>
                  </a:lnTo>
                  <a:lnTo>
                    <a:pt x="6199909" y="500839"/>
                  </a:lnTo>
                  <a:lnTo>
                    <a:pt x="6241469" y="520731"/>
                  </a:lnTo>
                  <a:lnTo>
                    <a:pt x="6282322" y="540936"/>
                  </a:lnTo>
                  <a:lnTo>
                    <a:pt x="6322458" y="561453"/>
                  </a:lnTo>
                  <a:lnTo>
                    <a:pt x="6361868" y="582275"/>
                  </a:lnTo>
                  <a:lnTo>
                    <a:pt x="6400543" y="603399"/>
                  </a:lnTo>
                  <a:lnTo>
                    <a:pt x="6438474" y="624821"/>
                  </a:lnTo>
                  <a:lnTo>
                    <a:pt x="6475651" y="646536"/>
                  </a:lnTo>
                  <a:lnTo>
                    <a:pt x="6512066" y="668540"/>
                  </a:lnTo>
                  <a:lnTo>
                    <a:pt x="6547708" y="690828"/>
                  </a:lnTo>
                  <a:lnTo>
                    <a:pt x="6582569" y="713397"/>
                  </a:lnTo>
                  <a:lnTo>
                    <a:pt x="6616639" y="736242"/>
                  </a:lnTo>
                  <a:lnTo>
                    <a:pt x="6649909" y="759359"/>
                  </a:lnTo>
                  <a:lnTo>
                    <a:pt x="6682371" y="782743"/>
                  </a:lnTo>
                  <a:lnTo>
                    <a:pt x="6714013" y="806391"/>
                  </a:lnTo>
                  <a:lnTo>
                    <a:pt x="6744828" y="830297"/>
                  </a:lnTo>
                  <a:lnTo>
                    <a:pt x="6774806" y="854458"/>
                  </a:lnTo>
                  <a:lnTo>
                    <a:pt x="6832215" y="903527"/>
                  </a:lnTo>
                  <a:lnTo>
                    <a:pt x="6886163" y="953563"/>
                  </a:lnTo>
                  <a:lnTo>
                    <a:pt x="6936579" y="1004531"/>
                  </a:lnTo>
                  <a:lnTo>
                    <a:pt x="6983388" y="1056398"/>
                  </a:lnTo>
                  <a:lnTo>
                    <a:pt x="7026515" y="1109128"/>
                  </a:lnTo>
                  <a:lnTo>
                    <a:pt x="7065886" y="1162688"/>
                  </a:lnTo>
                  <a:lnTo>
                    <a:pt x="7101428" y="1217044"/>
                  </a:lnTo>
                  <a:lnTo>
                    <a:pt x="7133066" y="1272160"/>
                  </a:lnTo>
                  <a:lnTo>
                    <a:pt x="7160726" y="1328004"/>
                  </a:lnTo>
                  <a:lnTo>
                    <a:pt x="7184334" y="1384539"/>
                  </a:lnTo>
                  <a:lnTo>
                    <a:pt x="7203816" y="1441732"/>
                  </a:lnTo>
                  <a:lnTo>
                    <a:pt x="7219098" y="1499550"/>
                  </a:lnTo>
                  <a:lnTo>
                    <a:pt x="7230105" y="1557956"/>
                  </a:lnTo>
                  <a:lnTo>
                    <a:pt x="7236763" y="1616917"/>
                  </a:lnTo>
                  <a:lnTo>
                    <a:pt x="7239000" y="1676400"/>
                  </a:lnTo>
                  <a:lnTo>
                    <a:pt x="7238439" y="1706203"/>
                  </a:lnTo>
                  <a:lnTo>
                    <a:pt x="7233982" y="1765430"/>
                  </a:lnTo>
                  <a:lnTo>
                    <a:pt x="7225140" y="1824118"/>
                  </a:lnTo>
                  <a:lnTo>
                    <a:pt x="7211986" y="1882234"/>
                  </a:lnTo>
                  <a:lnTo>
                    <a:pt x="7194595" y="1939743"/>
                  </a:lnTo>
                  <a:lnTo>
                    <a:pt x="7173041" y="1996612"/>
                  </a:lnTo>
                  <a:lnTo>
                    <a:pt x="7147398" y="2052806"/>
                  </a:lnTo>
                  <a:lnTo>
                    <a:pt x="7117740" y="2108290"/>
                  </a:lnTo>
                  <a:lnTo>
                    <a:pt x="7084141" y="2163030"/>
                  </a:lnTo>
                  <a:lnTo>
                    <a:pt x="7046675" y="2216992"/>
                  </a:lnTo>
                  <a:lnTo>
                    <a:pt x="7005416" y="2270142"/>
                  </a:lnTo>
                  <a:lnTo>
                    <a:pt x="6960439" y="2322445"/>
                  </a:lnTo>
                  <a:lnTo>
                    <a:pt x="6911818" y="2373867"/>
                  </a:lnTo>
                  <a:lnTo>
                    <a:pt x="6859626" y="2424373"/>
                  </a:lnTo>
                  <a:lnTo>
                    <a:pt x="6803938" y="2473929"/>
                  </a:lnTo>
                  <a:lnTo>
                    <a:pt x="6744828" y="2522502"/>
                  </a:lnTo>
                  <a:lnTo>
                    <a:pt x="6714013" y="2546408"/>
                  </a:lnTo>
                  <a:lnTo>
                    <a:pt x="6682371" y="2570056"/>
                  </a:lnTo>
                  <a:lnTo>
                    <a:pt x="6649909" y="2593440"/>
                  </a:lnTo>
                  <a:lnTo>
                    <a:pt x="6616639" y="2616557"/>
                  </a:lnTo>
                  <a:lnTo>
                    <a:pt x="6582569" y="2639402"/>
                  </a:lnTo>
                  <a:lnTo>
                    <a:pt x="6547708" y="2661971"/>
                  </a:lnTo>
                  <a:lnTo>
                    <a:pt x="6512066" y="2684259"/>
                  </a:lnTo>
                  <a:lnTo>
                    <a:pt x="6475651" y="2706263"/>
                  </a:lnTo>
                  <a:lnTo>
                    <a:pt x="6438474" y="2727978"/>
                  </a:lnTo>
                  <a:lnTo>
                    <a:pt x="6400543" y="2749400"/>
                  </a:lnTo>
                  <a:lnTo>
                    <a:pt x="6361868" y="2770524"/>
                  </a:lnTo>
                  <a:lnTo>
                    <a:pt x="6322458" y="2791346"/>
                  </a:lnTo>
                  <a:lnTo>
                    <a:pt x="6282322" y="2811863"/>
                  </a:lnTo>
                  <a:lnTo>
                    <a:pt x="6241469" y="2832068"/>
                  </a:lnTo>
                  <a:lnTo>
                    <a:pt x="6199909" y="2851960"/>
                  </a:lnTo>
                  <a:lnTo>
                    <a:pt x="6157651" y="2871532"/>
                  </a:lnTo>
                  <a:lnTo>
                    <a:pt x="6114705" y="2890781"/>
                  </a:lnTo>
                  <a:lnTo>
                    <a:pt x="6071079" y="2909702"/>
                  </a:lnTo>
                  <a:lnTo>
                    <a:pt x="6026783" y="2928291"/>
                  </a:lnTo>
                  <a:lnTo>
                    <a:pt x="5981825" y="2946545"/>
                  </a:lnTo>
                  <a:lnTo>
                    <a:pt x="5936216" y="2964457"/>
                  </a:lnTo>
                  <a:lnTo>
                    <a:pt x="5889965" y="2982026"/>
                  </a:lnTo>
                  <a:lnTo>
                    <a:pt x="5843081" y="2999245"/>
                  </a:lnTo>
                  <a:lnTo>
                    <a:pt x="5795572" y="3016110"/>
                  </a:lnTo>
                  <a:lnTo>
                    <a:pt x="5747450" y="3032619"/>
                  </a:lnTo>
                  <a:lnTo>
                    <a:pt x="5698721" y="3048765"/>
                  </a:lnTo>
                  <a:lnTo>
                    <a:pt x="5649397" y="3064545"/>
                  </a:lnTo>
                  <a:lnTo>
                    <a:pt x="5599486" y="3079954"/>
                  </a:lnTo>
                  <a:lnTo>
                    <a:pt x="5548997" y="3094989"/>
                  </a:lnTo>
                  <a:lnTo>
                    <a:pt x="5497940" y="3109645"/>
                  </a:lnTo>
                  <a:lnTo>
                    <a:pt x="5446324" y="3123917"/>
                  </a:lnTo>
                  <a:lnTo>
                    <a:pt x="5394158" y="3137802"/>
                  </a:lnTo>
                  <a:lnTo>
                    <a:pt x="5341452" y="3151295"/>
                  </a:lnTo>
                  <a:lnTo>
                    <a:pt x="5288214" y="3164391"/>
                  </a:lnTo>
                  <a:lnTo>
                    <a:pt x="5234455" y="3177087"/>
                  </a:lnTo>
                  <a:lnTo>
                    <a:pt x="5180183" y="3189378"/>
                  </a:lnTo>
                  <a:lnTo>
                    <a:pt x="5125407" y="3201261"/>
                  </a:lnTo>
                  <a:lnTo>
                    <a:pt x="5070137" y="3212729"/>
                  </a:lnTo>
                  <a:lnTo>
                    <a:pt x="5014382" y="3223780"/>
                  </a:lnTo>
                  <a:lnTo>
                    <a:pt x="4958152" y="3234409"/>
                  </a:lnTo>
                  <a:lnTo>
                    <a:pt x="4901455" y="3244612"/>
                  </a:lnTo>
                  <a:lnTo>
                    <a:pt x="4844302" y="3254384"/>
                  </a:lnTo>
                  <a:lnTo>
                    <a:pt x="4786700" y="3263721"/>
                  </a:lnTo>
                  <a:lnTo>
                    <a:pt x="4728660" y="3272620"/>
                  </a:lnTo>
                  <a:lnTo>
                    <a:pt x="4670190" y="3281074"/>
                  </a:lnTo>
                  <a:lnTo>
                    <a:pt x="4611300" y="3289081"/>
                  </a:lnTo>
                  <a:lnTo>
                    <a:pt x="4552000" y="3296636"/>
                  </a:lnTo>
                  <a:lnTo>
                    <a:pt x="4492298" y="3303735"/>
                  </a:lnTo>
                  <a:lnTo>
                    <a:pt x="4432204" y="3310373"/>
                  </a:lnTo>
                  <a:lnTo>
                    <a:pt x="4371727" y="3316546"/>
                  </a:lnTo>
                  <a:lnTo>
                    <a:pt x="4310876" y="3322250"/>
                  </a:lnTo>
                  <a:lnTo>
                    <a:pt x="4249660" y="3327480"/>
                  </a:lnTo>
                  <a:lnTo>
                    <a:pt x="4188090" y="3332233"/>
                  </a:lnTo>
                  <a:lnTo>
                    <a:pt x="4126173" y="3336504"/>
                  </a:lnTo>
                  <a:lnTo>
                    <a:pt x="4063920" y="3340288"/>
                  </a:lnTo>
                  <a:lnTo>
                    <a:pt x="4001339" y="3343582"/>
                  </a:lnTo>
                  <a:lnTo>
                    <a:pt x="3938441" y="3346380"/>
                  </a:lnTo>
                  <a:lnTo>
                    <a:pt x="3875233" y="3348680"/>
                  </a:lnTo>
                  <a:lnTo>
                    <a:pt x="3811726" y="3350476"/>
                  </a:lnTo>
                  <a:lnTo>
                    <a:pt x="3747929" y="3351764"/>
                  </a:lnTo>
                  <a:lnTo>
                    <a:pt x="3683850" y="3352540"/>
                  </a:lnTo>
                  <a:lnTo>
                    <a:pt x="3619500" y="3352800"/>
                  </a:lnTo>
                  <a:lnTo>
                    <a:pt x="3555149" y="3352540"/>
                  </a:lnTo>
                  <a:lnTo>
                    <a:pt x="3491070" y="3351764"/>
                  </a:lnTo>
                  <a:lnTo>
                    <a:pt x="3427273" y="3350476"/>
                  </a:lnTo>
                  <a:lnTo>
                    <a:pt x="3363766" y="3348680"/>
                  </a:lnTo>
                  <a:lnTo>
                    <a:pt x="3300558" y="3346380"/>
                  </a:lnTo>
                  <a:lnTo>
                    <a:pt x="3237660" y="3343582"/>
                  </a:lnTo>
                  <a:lnTo>
                    <a:pt x="3175079" y="3340288"/>
                  </a:lnTo>
                  <a:lnTo>
                    <a:pt x="3112826" y="3336504"/>
                  </a:lnTo>
                  <a:lnTo>
                    <a:pt x="3050909" y="3332233"/>
                  </a:lnTo>
                  <a:lnTo>
                    <a:pt x="2989339" y="3327480"/>
                  </a:lnTo>
                  <a:lnTo>
                    <a:pt x="2928123" y="3322250"/>
                  </a:lnTo>
                  <a:lnTo>
                    <a:pt x="2867272" y="3316546"/>
                  </a:lnTo>
                  <a:lnTo>
                    <a:pt x="2806795" y="3310373"/>
                  </a:lnTo>
                  <a:lnTo>
                    <a:pt x="2746701" y="3303735"/>
                  </a:lnTo>
                  <a:lnTo>
                    <a:pt x="2686999" y="3296636"/>
                  </a:lnTo>
                  <a:lnTo>
                    <a:pt x="2627699" y="3289081"/>
                  </a:lnTo>
                  <a:lnTo>
                    <a:pt x="2568809" y="3281074"/>
                  </a:lnTo>
                  <a:lnTo>
                    <a:pt x="2510339" y="3272620"/>
                  </a:lnTo>
                  <a:lnTo>
                    <a:pt x="2452299" y="3263721"/>
                  </a:lnTo>
                  <a:lnTo>
                    <a:pt x="2394697" y="3254384"/>
                  </a:lnTo>
                  <a:lnTo>
                    <a:pt x="2337544" y="3244612"/>
                  </a:lnTo>
                  <a:lnTo>
                    <a:pt x="2280847" y="3234409"/>
                  </a:lnTo>
                  <a:lnTo>
                    <a:pt x="2224617" y="3223780"/>
                  </a:lnTo>
                  <a:lnTo>
                    <a:pt x="2168862" y="3212729"/>
                  </a:lnTo>
                  <a:lnTo>
                    <a:pt x="2113592" y="3201261"/>
                  </a:lnTo>
                  <a:lnTo>
                    <a:pt x="2058816" y="3189378"/>
                  </a:lnTo>
                  <a:lnTo>
                    <a:pt x="2004544" y="3177087"/>
                  </a:lnTo>
                  <a:lnTo>
                    <a:pt x="1950785" y="3164391"/>
                  </a:lnTo>
                  <a:lnTo>
                    <a:pt x="1897547" y="3151295"/>
                  </a:lnTo>
                  <a:lnTo>
                    <a:pt x="1844841" y="3137802"/>
                  </a:lnTo>
                  <a:lnTo>
                    <a:pt x="1792675" y="3123917"/>
                  </a:lnTo>
                  <a:lnTo>
                    <a:pt x="1741059" y="3109645"/>
                  </a:lnTo>
                  <a:lnTo>
                    <a:pt x="1690002" y="3094989"/>
                  </a:lnTo>
                  <a:lnTo>
                    <a:pt x="1639513" y="3079954"/>
                  </a:lnTo>
                  <a:lnTo>
                    <a:pt x="1589602" y="3064545"/>
                  </a:lnTo>
                  <a:lnTo>
                    <a:pt x="1540278" y="3048765"/>
                  </a:lnTo>
                  <a:lnTo>
                    <a:pt x="1491549" y="3032619"/>
                  </a:lnTo>
                  <a:lnTo>
                    <a:pt x="1443427" y="3016110"/>
                  </a:lnTo>
                  <a:lnTo>
                    <a:pt x="1395918" y="2999245"/>
                  </a:lnTo>
                  <a:lnTo>
                    <a:pt x="1349034" y="2982026"/>
                  </a:lnTo>
                  <a:lnTo>
                    <a:pt x="1302783" y="2964457"/>
                  </a:lnTo>
                  <a:lnTo>
                    <a:pt x="1257174" y="2946545"/>
                  </a:lnTo>
                  <a:lnTo>
                    <a:pt x="1212216" y="2928291"/>
                  </a:lnTo>
                  <a:lnTo>
                    <a:pt x="1167920" y="2909702"/>
                  </a:lnTo>
                  <a:lnTo>
                    <a:pt x="1124294" y="2890781"/>
                  </a:lnTo>
                  <a:lnTo>
                    <a:pt x="1081348" y="2871532"/>
                  </a:lnTo>
                  <a:lnTo>
                    <a:pt x="1039090" y="2851960"/>
                  </a:lnTo>
                  <a:lnTo>
                    <a:pt x="997530" y="2832068"/>
                  </a:lnTo>
                  <a:lnTo>
                    <a:pt x="956677" y="2811863"/>
                  </a:lnTo>
                  <a:lnTo>
                    <a:pt x="916541" y="2791346"/>
                  </a:lnTo>
                  <a:lnTo>
                    <a:pt x="877131" y="2770524"/>
                  </a:lnTo>
                  <a:lnTo>
                    <a:pt x="838456" y="2749400"/>
                  </a:lnTo>
                  <a:lnTo>
                    <a:pt x="800525" y="2727978"/>
                  </a:lnTo>
                  <a:lnTo>
                    <a:pt x="763348" y="2706263"/>
                  </a:lnTo>
                  <a:lnTo>
                    <a:pt x="726933" y="2684259"/>
                  </a:lnTo>
                  <a:lnTo>
                    <a:pt x="691291" y="2661971"/>
                  </a:lnTo>
                  <a:lnTo>
                    <a:pt x="656430" y="2639402"/>
                  </a:lnTo>
                  <a:lnTo>
                    <a:pt x="622360" y="2616557"/>
                  </a:lnTo>
                  <a:lnTo>
                    <a:pt x="589090" y="2593440"/>
                  </a:lnTo>
                  <a:lnTo>
                    <a:pt x="556628" y="2570056"/>
                  </a:lnTo>
                  <a:lnTo>
                    <a:pt x="524986" y="2546408"/>
                  </a:lnTo>
                  <a:lnTo>
                    <a:pt x="494171" y="2522502"/>
                  </a:lnTo>
                  <a:lnTo>
                    <a:pt x="464193" y="2498341"/>
                  </a:lnTo>
                  <a:lnTo>
                    <a:pt x="406784" y="2449272"/>
                  </a:lnTo>
                  <a:lnTo>
                    <a:pt x="352836" y="2399236"/>
                  </a:lnTo>
                  <a:lnTo>
                    <a:pt x="302420" y="2348268"/>
                  </a:lnTo>
                  <a:lnTo>
                    <a:pt x="255611" y="2296401"/>
                  </a:lnTo>
                  <a:lnTo>
                    <a:pt x="212484" y="2243671"/>
                  </a:lnTo>
                  <a:lnTo>
                    <a:pt x="173113" y="2190111"/>
                  </a:lnTo>
                  <a:lnTo>
                    <a:pt x="137571" y="2135755"/>
                  </a:lnTo>
                  <a:lnTo>
                    <a:pt x="105933" y="2080639"/>
                  </a:lnTo>
                  <a:lnTo>
                    <a:pt x="78273" y="2024795"/>
                  </a:lnTo>
                  <a:lnTo>
                    <a:pt x="54665" y="1968260"/>
                  </a:lnTo>
                  <a:lnTo>
                    <a:pt x="35183" y="1911067"/>
                  </a:lnTo>
                  <a:lnTo>
                    <a:pt x="19901" y="1853249"/>
                  </a:lnTo>
                  <a:lnTo>
                    <a:pt x="8894" y="1794843"/>
                  </a:lnTo>
                  <a:lnTo>
                    <a:pt x="2236" y="1735882"/>
                  </a:lnTo>
                  <a:lnTo>
                    <a:pt x="0" y="1676400"/>
                  </a:lnTo>
                  <a:close/>
                </a:path>
              </a:pathLst>
            </a:custGeom>
            <a:ln w="1905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524253" y="1793685"/>
            <a:ext cx="6819900" cy="16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5400" b="1" i="1" spc="-10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ngti TC Bold" panose="02010600040101010101" charset="-122"/>
                <a:ea typeface="Songti TC Bold" panose="02010600040101010101" charset="-122"/>
                <a:cs typeface="Trattatello" panose="020F0403020200020303" charset="0"/>
                <a:sym typeface="+mn-ea"/>
              </a:rPr>
              <a:t>JULLUNDRA ENGG.</a:t>
            </a:r>
            <a:br>
              <a:rPr lang="en-US" sz="5400" b="1" i="1" spc="-10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ngti TC Bold" panose="02010600040101010101" charset="-122"/>
                <a:ea typeface="Songti TC Bold" panose="02010600040101010101" charset="-122"/>
                <a:cs typeface="Trattatello" panose="020F0403020200020303" charset="0"/>
                <a:sym typeface="+mn-ea"/>
              </a:rPr>
            </a:br>
            <a:r>
              <a:rPr lang="en-US" sz="5400" b="1" i="1" spc="-10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ongti TC Bold" panose="02010600040101010101" charset="-122"/>
                <a:ea typeface="Songti TC Bold" panose="02010600040101010101" charset="-122"/>
                <a:cs typeface="Trattatello" panose="020F0403020200020303" charset="0"/>
                <a:sym typeface="+mn-ea"/>
              </a:rPr>
              <a:t>WORKS</a:t>
            </a:r>
            <a:endParaRPr lang="en-US" sz="5400" b="1" i="1" spc="-10" dirty="0">
              <a:solidFill>
                <a:srgbClr val="00206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ongti TC Bold" panose="02010600040101010101" charset="-122"/>
              <a:ea typeface="Songti TC Bold" panose="02010600040101010101" charset="-122"/>
              <a:cs typeface="Trattatello" panose="020F0403020200020303" charset="0"/>
              <a:sym typeface="+mn-e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27" y="3872484"/>
            <a:ext cx="7407402" cy="214960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31695" y="4267200"/>
            <a:ext cx="572008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A</a:t>
            </a:r>
            <a:r>
              <a:rPr sz="8800" b="1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88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Preview</a:t>
            </a:r>
            <a:endParaRPr sz="88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0167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00"/>
              </a:spcBef>
            </a:pP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Human</a:t>
            </a:r>
            <a:r>
              <a:rPr sz="5400" b="1" i="1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Resource…</a:t>
            </a:r>
            <a:endParaRPr sz="5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0690" y="1645285"/>
          <a:ext cx="6356985" cy="216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755"/>
                <a:gridCol w="1975485"/>
                <a:gridCol w="1134745"/>
              </a:tblGrid>
              <a:tr h="495934">
                <a:tc>
                  <a:txBody>
                    <a:bodyPr/>
                    <a:lstStyle/>
                    <a:p>
                      <a:pPr marL="374015" indent="-342265">
                        <a:lnSpc>
                          <a:spcPts val="3045"/>
                        </a:lnSpc>
                        <a:buClr>
                          <a:srgbClr val="000000"/>
                        </a:buClr>
                        <a:buSzPct val="70000"/>
                        <a:buFont typeface="Wingdings" panose="05000000000000000000"/>
                        <a:buChar char=""/>
                        <a:tabLst>
                          <a:tab pos="374015" algn="l"/>
                        </a:tabLst>
                      </a:pPr>
                      <a:r>
                        <a:rPr sz="3200" b="1" i="1" spc="-1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STAFF</a:t>
                      </a:r>
                      <a:endParaRPr sz="3200" b="1" i="1" spc="-1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3045"/>
                        </a:lnSpc>
                      </a:pPr>
                      <a:r>
                        <a:rPr sz="3200" b="1" i="1" spc="-5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-</a:t>
                      </a:r>
                      <a:endParaRPr sz="3200" b="1" i="1" spc="-5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045"/>
                        </a:lnSpc>
                      </a:pPr>
                      <a:r>
                        <a:rPr sz="3200" b="1" i="1" spc="-5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5</a:t>
                      </a:r>
                      <a:endParaRPr sz="3200" b="1" i="1" spc="-5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</a:tr>
              <a:tr h="584835">
                <a:tc>
                  <a:txBody>
                    <a:bodyPr/>
                    <a:lstStyle/>
                    <a:p>
                      <a:pPr marL="374015" indent="-342265">
                        <a:lnSpc>
                          <a:spcPts val="3745"/>
                        </a:lnSpc>
                        <a:buClr>
                          <a:srgbClr val="000000"/>
                        </a:buClr>
                        <a:buSzPct val="70000"/>
                        <a:buFont typeface="Wingdings" panose="05000000000000000000"/>
                        <a:buChar char=""/>
                        <a:tabLst>
                          <a:tab pos="374015" algn="l"/>
                        </a:tabLst>
                      </a:pPr>
                      <a:r>
                        <a:rPr sz="3200" b="1" i="1" spc="-1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FORMAN</a:t>
                      </a:r>
                      <a:endParaRPr sz="3200" b="1" i="1" spc="-1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3745"/>
                        </a:lnSpc>
                      </a:pPr>
                      <a:r>
                        <a:rPr sz="3200" b="1" i="1" spc="-5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-</a:t>
                      </a:r>
                      <a:endParaRPr sz="3200" b="1" i="1" spc="-5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745"/>
                        </a:lnSpc>
                      </a:pPr>
                      <a:r>
                        <a:rPr sz="3200" b="1" i="1" spc="-5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2</a:t>
                      </a:r>
                      <a:endParaRPr sz="3200" b="1" i="1" spc="-5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</a:tr>
              <a:tr h="584835">
                <a:tc>
                  <a:txBody>
                    <a:bodyPr/>
                    <a:lstStyle/>
                    <a:p>
                      <a:pPr marL="374015" indent="-342265">
                        <a:lnSpc>
                          <a:spcPts val="3745"/>
                        </a:lnSpc>
                        <a:buClr>
                          <a:srgbClr val="000000"/>
                        </a:buClr>
                        <a:buSzPct val="70000"/>
                        <a:buFont typeface="Wingdings" panose="05000000000000000000"/>
                        <a:buChar char=""/>
                        <a:tabLst>
                          <a:tab pos="374015" algn="l"/>
                        </a:tabLst>
                      </a:pPr>
                      <a:r>
                        <a:rPr sz="3200" b="1" i="1" spc="-1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OPERATOR</a:t>
                      </a:r>
                      <a:endParaRPr sz="3200" b="1" i="1" spc="-1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3745"/>
                        </a:lnSpc>
                      </a:pPr>
                      <a:r>
                        <a:rPr sz="3200" b="1" i="1" spc="-5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-</a:t>
                      </a:r>
                      <a:endParaRPr sz="3200" b="1" i="1" spc="-5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745"/>
                        </a:lnSpc>
                      </a:pPr>
                      <a:r>
                        <a:rPr sz="3200" b="1" i="1" spc="-5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4</a:t>
                      </a:r>
                      <a:endParaRPr sz="3200" b="1" i="1" spc="-5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</a:tr>
              <a:tr h="495934">
                <a:tc>
                  <a:txBody>
                    <a:bodyPr/>
                    <a:lstStyle/>
                    <a:p>
                      <a:pPr marL="374015" indent="-342265">
                        <a:lnSpc>
                          <a:spcPts val="3745"/>
                        </a:lnSpc>
                        <a:buClr>
                          <a:srgbClr val="000000"/>
                        </a:buClr>
                        <a:buSzPct val="70000"/>
                        <a:buFont typeface="Wingdings" panose="05000000000000000000"/>
                        <a:buChar char=""/>
                        <a:tabLst>
                          <a:tab pos="374015" algn="l"/>
                        </a:tabLst>
                      </a:pPr>
                      <a:r>
                        <a:rPr sz="3200" b="1" i="1" spc="-1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HELPER</a:t>
                      </a:r>
                      <a:endParaRPr sz="3200" b="1" i="1" spc="-1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3745"/>
                        </a:lnSpc>
                      </a:pPr>
                      <a:r>
                        <a:rPr sz="3200" b="1" i="1" spc="-5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-</a:t>
                      </a:r>
                      <a:endParaRPr sz="3200" b="1" i="1" spc="-5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745"/>
                        </a:lnSpc>
                      </a:pPr>
                      <a:r>
                        <a:rPr sz="3200" b="1" i="1" spc="-5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old Italic" panose="020B0604020202090204" charset="0"/>
                          <a:cs typeface="Arial Bold Italic" panose="020B0604020202090204" charset="0"/>
                        </a:rPr>
                        <a:t>2</a:t>
                      </a:r>
                      <a:endParaRPr sz="3200" b="1" i="1" spc="-5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71800" y="3891280"/>
            <a:ext cx="390525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Total</a:t>
            </a:r>
            <a:r>
              <a:rPr lang="en-US" altLang="" sz="3200" b="1" i="1" spc="-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     </a:t>
            </a:r>
            <a:r>
              <a:rPr sz="3200" b="1" i="1" spc="-7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-</a:t>
            </a:r>
            <a:r>
              <a:rPr sz="3200" b="1" i="1" spc="-8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lang="en-US" altLang="" sz="3200" b="1" i="1" spc="-8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         </a:t>
            </a:r>
            <a:r>
              <a:rPr sz="3200" b="1" i="1" spc="-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13</a:t>
            </a:r>
            <a:endParaRPr sz="3200" b="1" i="1" spc="-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04642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Customer</a:t>
            </a:r>
            <a:r>
              <a:rPr sz="5400" b="1" i="1" spc="-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Base</a:t>
            </a:r>
            <a:endParaRPr sz="5400" b="1" i="1" spc="-2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5609590" cy="4241800"/>
          </a:xfrm>
          <a:prstGeom prst="rect">
            <a:avLst/>
          </a:prstGeom>
        </p:spPr>
        <p:txBody>
          <a:bodyPr vert="horz" wrap="square" lIns="0" tIns="210820" rIns="0" bIns="0" rtlCol="0"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60"/>
              </a:spcBef>
              <a:buFont typeface="Wingdings" panose="05000000000000000000"/>
              <a:buChar char=""/>
              <a:tabLst>
                <a:tab pos="354965" algn="l"/>
              </a:tabLst>
            </a:pPr>
            <a:r>
              <a:rPr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STERLING</a:t>
            </a:r>
            <a:r>
              <a:rPr sz="2800" b="1" i="1" spc="-1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TOOLS</a:t>
            </a:r>
            <a:r>
              <a:rPr sz="2800" b="1" i="1" spc="-1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LTD</a:t>
            </a:r>
            <a:endParaRPr sz="28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431165" lvl="1" indent="-342265">
              <a:lnSpc>
                <a:spcPct val="100000"/>
              </a:lnSpc>
              <a:spcBef>
                <a:spcPts val="1555"/>
              </a:spcBef>
              <a:buFont typeface="Wingdings" panose="05000000000000000000"/>
              <a:buChar char=""/>
              <a:tabLst>
                <a:tab pos="431165" algn="l"/>
              </a:tabLst>
            </a:pPr>
            <a:r>
              <a:rPr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UBHI</a:t>
            </a:r>
            <a:r>
              <a:rPr sz="2800" b="1" i="1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ENGG</a:t>
            </a:r>
            <a:r>
              <a:rPr sz="28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WORKS</a:t>
            </a:r>
            <a:endParaRPr sz="28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431165" lvl="1" indent="-342265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"/>
              <a:tabLst>
                <a:tab pos="431165" algn="l"/>
              </a:tabLst>
            </a:pPr>
            <a:r>
              <a:rPr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NAINY</a:t>
            </a:r>
            <a:r>
              <a:rPr sz="28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EXPORT</a:t>
            </a:r>
            <a:endParaRPr sz="28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431165" lvl="1" indent="-342265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"/>
              <a:tabLst>
                <a:tab pos="431165" algn="l"/>
              </a:tabLst>
            </a:pPr>
            <a:r>
              <a:rPr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USHA</a:t>
            </a:r>
            <a:r>
              <a:rPr sz="28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INDIA</a:t>
            </a:r>
            <a:r>
              <a:rPr sz="2800" b="1" i="1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LIMITED</a:t>
            </a:r>
            <a:endParaRPr sz="28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431165" lvl="1" indent="-342265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"/>
              <a:tabLst>
                <a:tab pos="431165" algn="l"/>
              </a:tabLst>
            </a:pPr>
            <a:r>
              <a:rPr sz="2800" b="1" i="1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HINDUSTAN</a:t>
            </a:r>
            <a:r>
              <a:rPr sz="2800" b="1" i="1" spc="-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VACCUM</a:t>
            </a:r>
            <a:r>
              <a:rPr sz="2800" b="1" i="1" spc="-1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8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GLASS</a:t>
            </a:r>
            <a:endParaRPr sz="2800" b="1" i="1" spc="-1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8598" y="1748838"/>
            <a:ext cx="6944995" cy="2814955"/>
            <a:chOff x="2378598" y="1748838"/>
            <a:chExt cx="6944995" cy="2814955"/>
          </a:xfrm>
        </p:grpSpPr>
        <p:sp>
          <p:nvSpPr>
            <p:cNvPr id="3" name="object 3"/>
            <p:cNvSpPr/>
            <p:nvPr/>
          </p:nvSpPr>
          <p:spPr>
            <a:xfrm>
              <a:off x="2470466" y="1761926"/>
              <a:ext cx="6850380" cy="2720340"/>
            </a:xfrm>
            <a:custGeom>
              <a:avLst/>
              <a:gdLst/>
              <a:ahLst/>
              <a:cxnLst/>
              <a:rect l="l" t="t" r="r" b="b"/>
              <a:pathLst>
                <a:path w="6850380" h="2720340">
                  <a:moveTo>
                    <a:pt x="6850064" y="0"/>
                  </a:moveTo>
                  <a:lnTo>
                    <a:pt x="0" y="0"/>
                  </a:lnTo>
                  <a:lnTo>
                    <a:pt x="0" y="2720104"/>
                  </a:lnTo>
                  <a:lnTo>
                    <a:pt x="6850064" y="2720105"/>
                  </a:lnTo>
                  <a:lnTo>
                    <a:pt x="685006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65259" y="4086596"/>
              <a:ext cx="6850380" cy="0"/>
            </a:xfrm>
            <a:custGeom>
              <a:avLst/>
              <a:gdLst/>
              <a:ahLst/>
              <a:cxnLst/>
              <a:rect l="l" t="t" r="r" b="b"/>
              <a:pathLst>
                <a:path w="6850380">
                  <a:moveTo>
                    <a:pt x="0" y="0"/>
                  </a:moveTo>
                  <a:lnTo>
                    <a:pt x="369417" y="0"/>
                  </a:lnTo>
                </a:path>
                <a:path w="6850380">
                  <a:moveTo>
                    <a:pt x="854938" y="0"/>
                  </a:moveTo>
                  <a:lnTo>
                    <a:pt x="2079295" y="0"/>
                  </a:lnTo>
                </a:path>
                <a:path w="6850380">
                  <a:moveTo>
                    <a:pt x="2575370" y="0"/>
                  </a:moveTo>
                  <a:lnTo>
                    <a:pt x="3799727" y="0"/>
                  </a:lnTo>
                </a:path>
                <a:path w="6850380">
                  <a:moveTo>
                    <a:pt x="4285248" y="0"/>
                  </a:moveTo>
                  <a:lnTo>
                    <a:pt x="5509604" y="0"/>
                  </a:lnTo>
                </a:path>
                <a:path w="6850380">
                  <a:moveTo>
                    <a:pt x="5995125" y="0"/>
                  </a:moveTo>
                  <a:lnTo>
                    <a:pt x="6850064" y="0"/>
                  </a:lnTo>
                </a:path>
              </a:pathLst>
            </a:custGeom>
            <a:ln w="15492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5259" y="3707047"/>
              <a:ext cx="2079625" cy="0"/>
            </a:xfrm>
            <a:custGeom>
              <a:avLst/>
              <a:gdLst/>
              <a:ahLst/>
              <a:cxnLst/>
              <a:rect l="l" t="t" r="r" b="b"/>
              <a:pathLst>
                <a:path w="2079625">
                  <a:moveTo>
                    <a:pt x="0" y="0"/>
                  </a:moveTo>
                  <a:lnTo>
                    <a:pt x="2079295" y="0"/>
                  </a:lnTo>
                </a:path>
              </a:pathLst>
            </a:custGeom>
            <a:ln w="15492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5259" y="2926862"/>
              <a:ext cx="6850380" cy="780415"/>
            </a:xfrm>
            <a:custGeom>
              <a:avLst/>
              <a:gdLst/>
              <a:ahLst/>
              <a:cxnLst/>
              <a:rect l="l" t="t" r="r" b="b"/>
              <a:pathLst>
                <a:path w="6850380" h="780414">
                  <a:moveTo>
                    <a:pt x="2575370" y="780185"/>
                  </a:moveTo>
                  <a:lnTo>
                    <a:pt x="3799727" y="780185"/>
                  </a:lnTo>
                </a:path>
                <a:path w="6850380" h="780414">
                  <a:moveTo>
                    <a:pt x="4285248" y="780185"/>
                  </a:moveTo>
                  <a:lnTo>
                    <a:pt x="6850064" y="780185"/>
                  </a:lnTo>
                </a:path>
                <a:path w="6850380" h="780414">
                  <a:moveTo>
                    <a:pt x="0" y="390092"/>
                  </a:moveTo>
                  <a:lnTo>
                    <a:pt x="2079295" y="390092"/>
                  </a:lnTo>
                </a:path>
                <a:path w="6850380" h="780414">
                  <a:moveTo>
                    <a:pt x="2575370" y="390092"/>
                  </a:moveTo>
                  <a:lnTo>
                    <a:pt x="3799727" y="390092"/>
                  </a:lnTo>
                </a:path>
                <a:path w="6850380" h="780414">
                  <a:moveTo>
                    <a:pt x="4285248" y="390092"/>
                  </a:moveTo>
                  <a:lnTo>
                    <a:pt x="6850064" y="390092"/>
                  </a:lnTo>
                </a:path>
                <a:path w="6850380" h="780414">
                  <a:moveTo>
                    <a:pt x="0" y="0"/>
                  </a:moveTo>
                  <a:lnTo>
                    <a:pt x="2079295" y="0"/>
                  </a:lnTo>
                </a:path>
                <a:path w="6850380" h="780414">
                  <a:moveTo>
                    <a:pt x="2575370" y="0"/>
                  </a:moveTo>
                  <a:lnTo>
                    <a:pt x="3799727" y="0"/>
                  </a:lnTo>
                </a:path>
                <a:path w="6850380" h="780414">
                  <a:moveTo>
                    <a:pt x="4285248" y="0"/>
                  </a:moveTo>
                  <a:lnTo>
                    <a:pt x="6850064" y="0"/>
                  </a:lnTo>
                </a:path>
              </a:pathLst>
            </a:custGeom>
            <a:ln w="15492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5259" y="2536769"/>
              <a:ext cx="6850380" cy="0"/>
            </a:xfrm>
            <a:custGeom>
              <a:avLst/>
              <a:gdLst/>
              <a:ahLst/>
              <a:cxnLst/>
              <a:rect l="l" t="t" r="r" b="b"/>
              <a:pathLst>
                <a:path w="6850380">
                  <a:moveTo>
                    <a:pt x="0" y="0"/>
                  </a:moveTo>
                  <a:lnTo>
                    <a:pt x="3799727" y="0"/>
                  </a:lnTo>
                </a:path>
                <a:path w="6850380">
                  <a:moveTo>
                    <a:pt x="4285248" y="0"/>
                  </a:moveTo>
                  <a:lnTo>
                    <a:pt x="6850064" y="0"/>
                  </a:lnTo>
                </a:path>
              </a:pathLst>
            </a:custGeom>
            <a:ln w="15492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5247" y="1748840"/>
              <a:ext cx="6850380" cy="405765"/>
            </a:xfrm>
            <a:custGeom>
              <a:avLst/>
              <a:gdLst/>
              <a:ahLst/>
              <a:cxnLst/>
              <a:rect l="l" t="t" r="r" b="b"/>
              <a:pathLst>
                <a:path w="6850380" h="405764">
                  <a:moveTo>
                    <a:pt x="6850075" y="390093"/>
                  </a:moveTo>
                  <a:lnTo>
                    <a:pt x="0" y="390093"/>
                  </a:lnTo>
                  <a:lnTo>
                    <a:pt x="0" y="405587"/>
                  </a:lnTo>
                  <a:lnTo>
                    <a:pt x="6850075" y="405587"/>
                  </a:lnTo>
                  <a:lnTo>
                    <a:pt x="6850075" y="390093"/>
                  </a:lnTo>
                  <a:close/>
                </a:path>
                <a:path w="6850380" h="405764">
                  <a:moveTo>
                    <a:pt x="6850075" y="0"/>
                  </a:moveTo>
                  <a:lnTo>
                    <a:pt x="0" y="0"/>
                  </a:lnTo>
                  <a:lnTo>
                    <a:pt x="0" y="15494"/>
                  </a:lnTo>
                  <a:lnTo>
                    <a:pt x="6850075" y="15494"/>
                  </a:lnTo>
                  <a:lnTo>
                    <a:pt x="685007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44554" y="2536769"/>
              <a:ext cx="496570" cy="1939925"/>
            </a:xfrm>
            <a:custGeom>
              <a:avLst/>
              <a:gdLst/>
              <a:ahLst/>
              <a:cxnLst/>
              <a:rect l="l" t="t" r="r" b="b"/>
              <a:pathLst>
                <a:path w="496570" h="1939925">
                  <a:moveTo>
                    <a:pt x="496075" y="0"/>
                  </a:moveTo>
                  <a:lnTo>
                    <a:pt x="0" y="0"/>
                  </a:lnTo>
                  <a:lnTo>
                    <a:pt x="0" y="1939919"/>
                  </a:lnTo>
                  <a:lnTo>
                    <a:pt x="496075" y="1939919"/>
                  </a:lnTo>
                  <a:lnTo>
                    <a:pt x="49607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44554" y="2536769"/>
              <a:ext cx="496570" cy="1939925"/>
            </a:xfrm>
            <a:custGeom>
              <a:avLst/>
              <a:gdLst/>
              <a:ahLst/>
              <a:cxnLst/>
              <a:rect l="l" t="t" r="r" b="b"/>
              <a:pathLst>
                <a:path w="496570" h="1939925">
                  <a:moveTo>
                    <a:pt x="0" y="1939919"/>
                  </a:moveTo>
                  <a:lnTo>
                    <a:pt x="496075" y="1939919"/>
                  </a:lnTo>
                  <a:lnTo>
                    <a:pt x="496075" y="0"/>
                  </a:lnTo>
                  <a:lnTo>
                    <a:pt x="0" y="0"/>
                  </a:lnTo>
                  <a:lnTo>
                    <a:pt x="0" y="1939919"/>
                  </a:lnTo>
                  <a:close/>
                </a:path>
              </a:pathLst>
            </a:custGeom>
            <a:ln w="15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64986" y="2146677"/>
              <a:ext cx="485775" cy="2330450"/>
            </a:xfrm>
            <a:custGeom>
              <a:avLst/>
              <a:gdLst/>
              <a:ahLst/>
              <a:cxnLst/>
              <a:rect l="l" t="t" r="r" b="b"/>
              <a:pathLst>
                <a:path w="485775" h="2330450">
                  <a:moveTo>
                    <a:pt x="485520" y="0"/>
                  </a:moveTo>
                  <a:lnTo>
                    <a:pt x="0" y="0"/>
                  </a:lnTo>
                  <a:lnTo>
                    <a:pt x="0" y="2330012"/>
                  </a:lnTo>
                  <a:lnTo>
                    <a:pt x="485520" y="2330012"/>
                  </a:lnTo>
                  <a:lnTo>
                    <a:pt x="4855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64986" y="2146677"/>
              <a:ext cx="485775" cy="2330450"/>
            </a:xfrm>
            <a:custGeom>
              <a:avLst/>
              <a:gdLst/>
              <a:ahLst/>
              <a:cxnLst/>
              <a:rect l="l" t="t" r="r" b="b"/>
              <a:pathLst>
                <a:path w="485775" h="2330450">
                  <a:moveTo>
                    <a:pt x="0" y="2330012"/>
                  </a:moveTo>
                  <a:lnTo>
                    <a:pt x="485520" y="2330012"/>
                  </a:lnTo>
                  <a:lnTo>
                    <a:pt x="485520" y="0"/>
                  </a:lnTo>
                  <a:lnTo>
                    <a:pt x="0" y="0"/>
                  </a:lnTo>
                  <a:lnTo>
                    <a:pt x="0" y="2330012"/>
                  </a:lnTo>
                  <a:close/>
                </a:path>
              </a:pathLst>
            </a:custGeom>
            <a:ln w="15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74864" y="3707047"/>
              <a:ext cx="485775" cy="770255"/>
            </a:xfrm>
            <a:custGeom>
              <a:avLst/>
              <a:gdLst/>
              <a:ahLst/>
              <a:cxnLst/>
              <a:rect l="l" t="t" r="r" b="b"/>
              <a:pathLst>
                <a:path w="485775" h="770254">
                  <a:moveTo>
                    <a:pt x="485520" y="0"/>
                  </a:moveTo>
                  <a:lnTo>
                    <a:pt x="0" y="0"/>
                  </a:lnTo>
                  <a:lnTo>
                    <a:pt x="0" y="769642"/>
                  </a:lnTo>
                  <a:lnTo>
                    <a:pt x="485520" y="769642"/>
                  </a:lnTo>
                  <a:lnTo>
                    <a:pt x="4855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74864" y="3707047"/>
              <a:ext cx="485775" cy="770255"/>
            </a:xfrm>
            <a:custGeom>
              <a:avLst/>
              <a:gdLst/>
              <a:ahLst/>
              <a:cxnLst/>
              <a:rect l="l" t="t" r="r" b="b"/>
              <a:pathLst>
                <a:path w="485775" h="770254">
                  <a:moveTo>
                    <a:pt x="0" y="769642"/>
                  </a:moveTo>
                  <a:lnTo>
                    <a:pt x="485520" y="769642"/>
                  </a:lnTo>
                  <a:lnTo>
                    <a:pt x="485520" y="0"/>
                  </a:lnTo>
                  <a:lnTo>
                    <a:pt x="0" y="0"/>
                  </a:lnTo>
                  <a:lnTo>
                    <a:pt x="0" y="769642"/>
                  </a:lnTo>
                  <a:close/>
                </a:path>
              </a:pathLst>
            </a:custGeom>
            <a:ln w="15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34677" y="3707047"/>
              <a:ext cx="485775" cy="770255"/>
            </a:xfrm>
            <a:custGeom>
              <a:avLst/>
              <a:gdLst/>
              <a:ahLst/>
              <a:cxnLst/>
              <a:rect l="l" t="t" r="r" b="b"/>
              <a:pathLst>
                <a:path w="485775" h="770254">
                  <a:moveTo>
                    <a:pt x="485520" y="0"/>
                  </a:moveTo>
                  <a:lnTo>
                    <a:pt x="0" y="0"/>
                  </a:lnTo>
                  <a:lnTo>
                    <a:pt x="0" y="769642"/>
                  </a:lnTo>
                  <a:lnTo>
                    <a:pt x="485520" y="769642"/>
                  </a:lnTo>
                  <a:lnTo>
                    <a:pt x="48552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34677" y="3707047"/>
              <a:ext cx="485775" cy="770255"/>
            </a:xfrm>
            <a:custGeom>
              <a:avLst/>
              <a:gdLst/>
              <a:ahLst/>
              <a:cxnLst/>
              <a:rect l="l" t="t" r="r" b="b"/>
              <a:pathLst>
                <a:path w="485775" h="770254">
                  <a:moveTo>
                    <a:pt x="0" y="769642"/>
                  </a:moveTo>
                  <a:lnTo>
                    <a:pt x="485520" y="769642"/>
                  </a:lnTo>
                  <a:lnTo>
                    <a:pt x="485520" y="0"/>
                  </a:lnTo>
                  <a:lnTo>
                    <a:pt x="0" y="0"/>
                  </a:lnTo>
                  <a:lnTo>
                    <a:pt x="0" y="769642"/>
                  </a:lnTo>
                  <a:close/>
                </a:path>
              </a:pathLst>
            </a:custGeom>
            <a:ln w="15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80821" y="1756584"/>
              <a:ext cx="6934834" cy="2804795"/>
            </a:xfrm>
            <a:custGeom>
              <a:avLst/>
              <a:gdLst/>
              <a:ahLst/>
              <a:cxnLst/>
              <a:rect l="l" t="t" r="r" b="b"/>
              <a:pathLst>
                <a:path w="6934834" h="2804795">
                  <a:moveTo>
                    <a:pt x="84438" y="2720104"/>
                  </a:moveTo>
                  <a:lnTo>
                    <a:pt x="84438" y="0"/>
                  </a:lnTo>
                </a:path>
                <a:path w="6934834" h="2804795">
                  <a:moveTo>
                    <a:pt x="0" y="2720104"/>
                  </a:moveTo>
                  <a:lnTo>
                    <a:pt x="168876" y="2720104"/>
                  </a:lnTo>
                </a:path>
                <a:path w="6934834" h="2804795">
                  <a:moveTo>
                    <a:pt x="0" y="2330012"/>
                  </a:moveTo>
                  <a:lnTo>
                    <a:pt x="168876" y="2330012"/>
                  </a:lnTo>
                </a:path>
                <a:path w="6934834" h="2804795">
                  <a:moveTo>
                    <a:pt x="0" y="1950462"/>
                  </a:moveTo>
                  <a:lnTo>
                    <a:pt x="168876" y="1950462"/>
                  </a:lnTo>
                </a:path>
                <a:path w="6934834" h="2804795">
                  <a:moveTo>
                    <a:pt x="0" y="1560370"/>
                  </a:moveTo>
                  <a:lnTo>
                    <a:pt x="168876" y="1560370"/>
                  </a:lnTo>
                </a:path>
                <a:path w="6934834" h="2804795">
                  <a:moveTo>
                    <a:pt x="0" y="1170277"/>
                  </a:moveTo>
                  <a:lnTo>
                    <a:pt x="168876" y="1170277"/>
                  </a:lnTo>
                </a:path>
                <a:path w="6934834" h="2804795">
                  <a:moveTo>
                    <a:pt x="0" y="780185"/>
                  </a:moveTo>
                  <a:lnTo>
                    <a:pt x="168876" y="780185"/>
                  </a:lnTo>
                </a:path>
                <a:path w="6934834" h="2804795">
                  <a:moveTo>
                    <a:pt x="0" y="390092"/>
                  </a:moveTo>
                  <a:lnTo>
                    <a:pt x="168876" y="390092"/>
                  </a:lnTo>
                </a:path>
                <a:path w="6934834" h="2804795">
                  <a:moveTo>
                    <a:pt x="0" y="0"/>
                  </a:moveTo>
                  <a:lnTo>
                    <a:pt x="168876" y="0"/>
                  </a:lnTo>
                </a:path>
                <a:path w="6934834" h="2804795">
                  <a:moveTo>
                    <a:pt x="84438" y="2720104"/>
                  </a:moveTo>
                  <a:lnTo>
                    <a:pt x="6934502" y="2720105"/>
                  </a:lnTo>
                </a:path>
                <a:path w="6934834" h="2804795">
                  <a:moveTo>
                    <a:pt x="84438" y="2635760"/>
                  </a:moveTo>
                  <a:lnTo>
                    <a:pt x="84438" y="2804449"/>
                  </a:lnTo>
                </a:path>
                <a:path w="6934834" h="2804795">
                  <a:moveTo>
                    <a:pt x="1794315" y="2635760"/>
                  </a:moveTo>
                  <a:lnTo>
                    <a:pt x="1794315" y="2804449"/>
                  </a:lnTo>
                </a:path>
                <a:path w="6934834" h="2804795">
                  <a:moveTo>
                    <a:pt x="3514747" y="2635760"/>
                  </a:moveTo>
                  <a:lnTo>
                    <a:pt x="3514747" y="2804449"/>
                  </a:lnTo>
                </a:path>
                <a:path w="6934834" h="2804795">
                  <a:moveTo>
                    <a:pt x="5224625" y="2635760"/>
                  </a:moveTo>
                  <a:lnTo>
                    <a:pt x="5224625" y="2804449"/>
                  </a:lnTo>
                </a:path>
                <a:path w="6934834" h="2804795">
                  <a:moveTo>
                    <a:pt x="6934502" y="2635760"/>
                  </a:moveTo>
                  <a:lnTo>
                    <a:pt x="6934502" y="2804449"/>
                  </a:lnTo>
                </a:path>
              </a:pathLst>
            </a:custGeom>
            <a:ln w="3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921192" y="3304957"/>
            <a:ext cx="32131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22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6277" y="2136085"/>
            <a:ext cx="321945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25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1783" y="1746414"/>
            <a:ext cx="321945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26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67290" y="3161642"/>
            <a:ext cx="32131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22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9972" y="1507515"/>
            <a:ext cx="342900" cy="31419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27</a:t>
            </a:r>
            <a:endParaRPr sz="21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26</a:t>
            </a:r>
            <a:endParaRPr sz="21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25</a:t>
            </a:r>
            <a:endParaRPr sz="21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24</a:t>
            </a:r>
            <a:endParaRPr sz="21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23</a:t>
            </a:r>
            <a:endParaRPr sz="21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22</a:t>
            </a:r>
            <a:endParaRPr sz="21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21</a:t>
            </a:r>
            <a:endParaRPr sz="215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150" b="1" spc="-25" dirty="0">
                <a:latin typeface="Arial" panose="020B0604020202090204"/>
                <a:cs typeface="Arial" panose="020B0604020202090204"/>
              </a:rPr>
              <a:t>20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7373" y="4626759"/>
            <a:ext cx="1044575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latin typeface="Arial" panose="020B0604020202090204"/>
                <a:cs typeface="Arial" panose="020B0604020202090204"/>
              </a:rPr>
              <a:t>2019-</a:t>
            </a:r>
            <a:r>
              <a:rPr sz="2150" b="1" spc="-25" dirty="0">
                <a:latin typeface="Arial" panose="020B0604020202090204"/>
                <a:cs typeface="Arial" panose="020B0604020202090204"/>
              </a:rPr>
              <a:t>20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2880" y="4626759"/>
            <a:ext cx="1042669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latin typeface="Arial" panose="020B0604020202090204"/>
                <a:cs typeface="Arial" panose="020B0604020202090204"/>
              </a:rPr>
              <a:t>2020-</a:t>
            </a:r>
            <a:r>
              <a:rPr sz="2150" b="1" spc="-25" dirty="0">
                <a:latin typeface="Arial" panose="020B0604020202090204"/>
                <a:cs typeface="Arial" panose="020B0604020202090204"/>
              </a:rPr>
              <a:t>21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7088" y="4626759"/>
            <a:ext cx="1042669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latin typeface="Arial" panose="020B0604020202090204"/>
                <a:cs typeface="Arial" panose="020B0604020202090204"/>
              </a:rPr>
              <a:t>2021-</a:t>
            </a:r>
            <a:r>
              <a:rPr sz="2150" b="1" spc="-25" dirty="0">
                <a:latin typeface="Arial" panose="020B0604020202090204"/>
                <a:cs typeface="Arial" panose="020B0604020202090204"/>
              </a:rPr>
              <a:t>22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2962" y="4626760"/>
            <a:ext cx="160528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latin typeface="Arial" panose="020B0604020202090204"/>
                <a:cs typeface="Arial" panose="020B0604020202090204"/>
              </a:rPr>
              <a:t>2022-23</a:t>
            </a:r>
            <a:r>
              <a:rPr sz="2150" b="1" spc="60" dirty="0">
                <a:latin typeface="Arial" panose="020B0604020202090204"/>
                <a:cs typeface="Arial" panose="020B0604020202090204"/>
              </a:rPr>
              <a:t> </a:t>
            </a:r>
            <a:r>
              <a:rPr sz="2150" b="1" spc="-25" dirty="0">
                <a:latin typeface="Arial" panose="020B0604020202090204"/>
                <a:cs typeface="Arial" panose="020B0604020202090204"/>
              </a:rPr>
              <a:t>exp</a:t>
            </a:r>
            <a:endParaRPr sz="21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556" y="2304522"/>
            <a:ext cx="403860" cy="2218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45"/>
              </a:lnSpc>
            </a:pPr>
            <a:r>
              <a:rPr sz="2650" b="1" dirty="0">
                <a:latin typeface="Arial" panose="020B0604020202090204"/>
                <a:cs typeface="Arial" panose="020B0604020202090204"/>
              </a:rPr>
              <a:t>Sales</a:t>
            </a:r>
            <a:r>
              <a:rPr sz="2650" b="1" spc="-75" dirty="0">
                <a:latin typeface="Arial" panose="020B0604020202090204"/>
                <a:cs typeface="Arial" panose="020B0604020202090204"/>
              </a:rPr>
              <a:t> </a:t>
            </a:r>
            <a:r>
              <a:rPr sz="2650" b="1" dirty="0">
                <a:latin typeface="Arial" panose="020B0604020202090204"/>
                <a:cs typeface="Arial" panose="020B0604020202090204"/>
              </a:rPr>
              <a:t>Rs.</a:t>
            </a:r>
            <a:r>
              <a:rPr sz="2650" b="1" spc="100" dirty="0">
                <a:latin typeface="Arial" panose="020B0604020202090204"/>
                <a:cs typeface="Arial" panose="020B0604020202090204"/>
              </a:rPr>
              <a:t> </a:t>
            </a:r>
            <a:r>
              <a:rPr sz="2650" b="1" spc="-25" dirty="0">
                <a:latin typeface="Arial" panose="020B0604020202090204"/>
                <a:cs typeface="Arial" panose="020B0604020202090204"/>
              </a:rPr>
              <a:t>Lac</a:t>
            </a:r>
            <a:endParaRPr sz="265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9195" y="1197862"/>
            <a:ext cx="8697595" cy="4892040"/>
          </a:xfrm>
          <a:custGeom>
            <a:avLst/>
            <a:gdLst/>
            <a:ahLst/>
            <a:cxnLst/>
            <a:rect l="l" t="t" r="r" b="b"/>
            <a:pathLst>
              <a:path w="8697595" h="4892040">
                <a:moveTo>
                  <a:pt x="0" y="4891971"/>
                </a:moveTo>
                <a:lnTo>
                  <a:pt x="8697153" y="4891971"/>
                </a:lnTo>
                <a:lnTo>
                  <a:pt x="8697153" y="0"/>
                </a:lnTo>
                <a:lnTo>
                  <a:pt x="0" y="0"/>
                </a:lnTo>
                <a:lnTo>
                  <a:pt x="0" y="4891971"/>
                </a:lnTo>
                <a:close/>
              </a:path>
            </a:pathLst>
          </a:custGeom>
          <a:ln w="14043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33400" y="152242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Business</a:t>
            </a:r>
            <a:r>
              <a:rPr sz="5400" b="1" i="1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Growth</a:t>
            </a:r>
            <a:r>
              <a:rPr sz="5400" b="1" i="1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(Rs.</a:t>
            </a:r>
            <a:r>
              <a:rPr sz="5400" b="1" i="1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Lac)</a:t>
            </a:r>
            <a:endParaRPr sz="5400" b="1" i="1" spc="-2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04642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Strength…..</a:t>
            </a:r>
            <a:endParaRPr sz="5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133600"/>
            <a:ext cx="8621395" cy="330835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355600" marR="1351280" indent="-342900" algn="l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4520565" algn="l"/>
              </a:tabLst>
            </a:pP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In-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depth</a:t>
            </a:r>
            <a:r>
              <a:rPr sz="2400" b="1" i="1" spc="-5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Practical</a:t>
            </a:r>
            <a:r>
              <a:rPr sz="2400" b="1" i="1" spc="-8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Knowledge</a:t>
            </a:r>
            <a:r>
              <a:rPr sz="2400" b="1" i="1" spc="-8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of</a:t>
            </a:r>
            <a:r>
              <a:rPr lang="en-US" altLang="" sz="24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Sheet</a:t>
            </a:r>
            <a:r>
              <a:rPr sz="2400" b="1" i="1" spc="-9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metal,</a:t>
            </a:r>
            <a:r>
              <a:rPr lang="en-US" altLang=""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Fabrication</a:t>
            </a:r>
            <a:r>
              <a:rPr lang="en-US" altLang=""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,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Secondary</a:t>
            </a:r>
            <a:r>
              <a:rPr sz="2400" b="1" i="1" spc="-7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operation</a:t>
            </a:r>
            <a:r>
              <a:rPr sz="2400" b="1" i="1" spc="-5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of</a:t>
            </a:r>
            <a:r>
              <a:rPr sz="2400" b="1" i="1" spc="-7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2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fasteners</a:t>
            </a:r>
            <a:r>
              <a:rPr sz="2400" b="1" i="1" spc="-4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&amp;</a:t>
            </a:r>
            <a:r>
              <a:rPr sz="2400" b="1" i="1" spc="-6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Quality</a:t>
            </a:r>
            <a:endParaRPr sz="2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"/>
              <a:tabLst>
                <a:tab pos="355600" algn="l"/>
                <a:tab pos="423545" algn="l"/>
                <a:tab pos="1663700" algn="l"/>
              </a:tabLst>
            </a:pPr>
            <a:r>
              <a:rPr sz="16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	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In-house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	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secondary</a:t>
            </a:r>
            <a:r>
              <a:rPr sz="2400" b="1" i="1" spc="-7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operations</a:t>
            </a:r>
            <a:r>
              <a:rPr sz="2400" b="1" i="1" spc="-5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of</a:t>
            </a:r>
            <a:r>
              <a:rPr sz="2400" b="1" i="1" spc="-7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Sheet</a:t>
            </a:r>
            <a:r>
              <a:rPr sz="2400" b="1" i="1" spc="-5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metal,</a:t>
            </a:r>
            <a:r>
              <a:rPr sz="2400" b="1" i="1" spc="-7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Fabrication,</a:t>
            </a:r>
            <a:r>
              <a:rPr sz="2400" b="1" i="1" spc="-6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screw</a:t>
            </a:r>
            <a:r>
              <a:rPr sz="2400" b="1" i="1" spc="-7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5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&amp; </a:t>
            </a:r>
            <a:r>
              <a:rPr sz="2400" b="1" i="1" spc="-2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fasteners</a:t>
            </a:r>
            <a:r>
              <a:rPr sz="2400" b="1" i="1" spc="-6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related</a:t>
            </a:r>
            <a:r>
              <a:rPr sz="2400" b="1" i="1" spc="-6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2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m/c.</a:t>
            </a:r>
            <a:endParaRPr sz="2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43112" y="1371663"/>
          <a:ext cx="6200775" cy="497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2270"/>
                <a:gridCol w="3173730"/>
              </a:tblGrid>
              <a:tr h="36512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DESCRIPTION</a:t>
                      </a:r>
                      <a:endParaRPr sz="1800" b="1" i="1" spc="-10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QTY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VERNIER</a:t>
                      </a:r>
                      <a:r>
                        <a:rPr sz="1800" b="1" i="1" spc="-3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CALIPER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8”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03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VERNIER</a:t>
                      </a:r>
                      <a:r>
                        <a:rPr sz="1800" b="1" i="1" spc="-2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CALIPER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6”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02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MICROMETER</a:t>
                      </a:r>
                      <a:r>
                        <a:rPr sz="1800" b="1" i="1" spc="-5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0-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25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03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MICROMETER</a:t>
                      </a:r>
                      <a:r>
                        <a:rPr sz="1800" b="1" i="1" spc="-7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25-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50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02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PROFILE</a:t>
                      </a:r>
                      <a:r>
                        <a:rPr sz="1800" b="1" i="1" spc="-4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PROJECTOR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01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BLADE</a:t>
                      </a:r>
                      <a:r>
                        <a:rPr sz="1800" b="1" i="1" spc="-3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M/M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0-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25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01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PUPPY</a:t>
                      </a:r>
                      <a:r>
                        <a:rPr sz="1800" b="1" i="1" spc="-3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DIAL</a:t>
                      </a:r>
                      <a:r>
                        <a:rPr sz="1800" b="1" i="1" spc="-3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0-</a:t>
                      </a:r>
                      <a:r>
                        <a:rPr sz="1800" b="1" i="1" spc="-2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0.8MM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04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DIAL</a:t>
                      </a:r>
                      <a:r>
                        <a:rPr sz="1800" b="1" i="1" spc="-6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INDICATOR</a:t>
                      </a:r>
                      <a:r>
                        <a:rPr sz="1800" b="1" i="1" spc="29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8</a:t>
                      </a:r>
                      <a:r>
                        <a:rPr sz="1800" b="1" i="1" spc="-6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MM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05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SRFACE</a:t>
                      </a:r>
                      <a:r>
                        <a:rPr sz="1800" b="1" i="1" spc="-7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PLATE</a:t>
                      </a:r>
                      <a:r>
                        <a:rPr sz="1800" b="1" i="1" spc="-6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18”X18”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01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HEIGHT</a:t>
                      </a:r>
                      <a:r>
                        <a:rPr sz="1800" b="1" i="1" spc="-4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GAUGE</a:t>
                      </a:r>
                      <a:r>
                        <a:rPr sz="1800" b="1" i="1" spc="-3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0-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300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01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ANGLE</a:t>
                      </a:r>
                      <a:r>
                        <a:rPr sz="1800" b="1" i="1" spc="-6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PROTECTOR</a:t>
                      </a:r>
                      <a:endParaRPr sz="1800" b="1" i="1"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effectLst/>
                          <a:latin typeface="Arial Bold Italic" panose="020B0604020202090204" charset="0"/>
                          <a:cs typeface="Arial Bold Italic" panose="020B0604020202090204" charset="0"/>
                        </a:rPr>
                        <a:t>02</a:t>
                      </a:r>
                      <a:endParaRPr sz="1800" b="1" i="1" spc="-25" dirty="0">
                        <a:solidFill>
                          <a:srgbClr val="1F487C"/>
                        </a:solidFill>
                        <a:effectLst/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227965"/>
            <a:ext cx="586676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LIST</a:t>
            </a:r>
            <a:r>
              <a:rPr sz="5400" b="1" i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OF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INST…..</a:t>
            </a:r>
            <a:endParaRPr sz="5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88767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PROFILE</a:t>
            </a:r>
            <a:r>
              <a:rPr sz="5400" b="1" i="1" spc="-1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PROJECTOR…..</a:t>
            </a:r>
            <a:endParaRPr sz="5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24200" y="1248155"/>
            <a:ext cx="3429000" cy="51526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40" y="380683"/>
            <a:ext cx="51282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LIST</a:t>
            </a:r>
            <a:r>
              <a:rPr sz="5400" b="1" i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OF</a:t>
            </a:r>
            <a:r>
              <a:rPr sz="5400" b="1" i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M/C…..</a:t>
            </a:r>
            <a:endParaRPr sz="5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6275" y="1590675"/>
          <a:ext cx="8324850" cy="464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7820"/>
                <a:gridCol w="2811779"/>
              </a:tblGrid>
              <a:tr h="35687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i="1" spc="-10" dirty="0">
                          <a:solidFill>
                            <a:schemeClr val="tx1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DESCRIPTION</a:t>
                      </a:r>
                      <a:endParaRPr sz="1800" b="1" i="1" spc="-10" dirty="0">
                        <a:solidFill>
                          <a:schemeClr val="tx1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i="1" spc="-25" dirty="0">
                          <a:solidFill>
                            <a:schemeClr val="tx1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QTY</a:t>
                      </a:r>
                      <a:endParaRPr sz="1800" b="1" i="1" spc="-25" dirty="0">
                        <a:solidFill>
                          <a:schemeClr val="tx1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ADDA</a:t>
                      </a:r>
                      <a:r>
                        <a:rPr sz="1800" b="1" i="1" spc="36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LATHE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5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DRILL</a:t>
                      </a:r>
                      <a:r>
                        <a:rPr sz="1800" b="1" i="1" spc="-3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M/C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i="1" spc="-2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13</a:t>
                      </a:r>
                      <a:endParaRPr sz="1800" b="1" i="1" spc="-25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2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TAPPING</a:t>
                      </a:r>
                      <a:r>
                        <a:rPr sz="1800" b="1" i="1" spc="-6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M/C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HAND</a:t>
                      </a:r>
                      <a:r>
                        <a:rPr sz="1800" b="1" i="1" spc="-3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PRESS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POWER</a:t>
                      </a:r>
                      <a:r>
                        <a:rPr sz="1800" b="1" i="1" spc="-3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PRESS</a:t>
                      </a:r>
                      <a:r>
                        <a:rPr sz="1800" b="1" i="1" spc="-4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30</a:t>
                      </a:r>
                      <a:r>
                        <a:rPr sz="1800" b="1" i="1" spc="-4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T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POWER</a:t>
                      </a:r>
                      <a:r>
                        <a:rPr sz="1800" b="1" i="1" spc="-3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PRESS</a:t>
                      </a:r>
                      <a:r>
                        <a:rPr sz="1800" b="1" i="1" spc="-4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10</a:t>
                      </a:r>
                      <a:r>
                        <a:rPr sz="1800" b="1" i="1" spc="-4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T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TROAUB</a:t>
                      </a:r>
                      <a:r>
                        <a:rPr sz="1800" b="1" i="1" spc="-10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M/C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4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1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SURFACE</a:t>
                      </a:r>
                      <a:r>
                        <a:rPr sz="1800" b="1" i="1" spc="-7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GRINDER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ARC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WELDING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1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THREAD</a:t>
                      </a:r>
                      <a:r>
                        <a:rPr sz="1800" b="1" i="1" spc="-5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ROLLING</a:t>
                      </a:r>
                      <a:r>
                        <a:rPr sz="1800" b="1" i="1" spc="-3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M/C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3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CENTERLESS</a:t>
                      </a:r>
                      <a:r>
                        <a:rPr sz="1800" b="1" i="1" spc="-4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GRINDING</a:t>
                      </a:r>
                      <a:r>
                        <a:rPr sz="1800" b="1" i="1" spc="-4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M/C</a:t>
                      </a:r>
                      <a:r>
                        <a:rPr sz="1800" b="1" i="1" spc="-3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4"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3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i="1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STRAIGHTENING</a:t>
                      </a:r>
                      <a:r>
                        <a:rPr sz="1800" b="1" i="1" spc="-85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MACHINE</a:t>
                      </a:r>
                      <a:endParaRPr sz="1800" b="1" i="1"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i="1" spc="-50" dirty="0">
                          <a:solidFill>
                            <a:srgbClr val="1F487C"/>
                          </a:solidFill>
                          <a:latin typeface="Arial Bold Italic" panose="020B0604020202090204" charset="0"/>
                          <a:cs typeface="Arial Bold Italic" panose="020B0604020202090204" charset="0"/>
                        </a:rPr>
                        <a:t>2</a:t>
                      </a:r>
                      <a:endParaRPr sz="1800" b="1" i="1" spc="-50" dirty="0">
                        <a:solidFill>
                          <a:srgbClr val="1F487C"/>
                        </a:solidFill>
                        <a:latin typeface="Arial Bold Italic" panose="020B0604020202090204" charset="0"/>
                        <a:cs typeface="Arial Bold Italic" panose="020B0604020202090204" charset="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496202"/>
            <a:ext cx="8463915" cy="162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05"/>
              </a:spcBef>
            </a:pPr>
            <a:r>
              <a:rPr sz="4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Scope</a:t>
            </a:r>
            <a:r>
              <a:rPr sz="4800" b="1" i="1" spc="-4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of</a:t>
            </a:r>
            <a:r>
              <a:rPr sz="4800" b="1" i="1" spc="-4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8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Manufacturing</a:t>
            </a:r>
            <a:endParaRPr sz="48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  <a:p>
            <a:pPr marL="111125" marR="5080" indent="-99060">
              <a:lnSpc>
                <a:spcPct val="160000"/>
              </a:lnSpc>
              <a:spcBef>
                <a:spcPts val="670"/>
              </a:spcBef>
            </a:pPr>
            <a:r>
              <a:rPr lang="en-US"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THE</a:t>
            </a:r>
            <a:r>
              <a:rPr sz="1600" b="1" i="1" spc="-4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COMPANY</a:t>
            </a:r>
            <a:r>
              <a:rPr sz="1600" b="1" i="1" spc="-6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HAS</a:t>
            </a:r>
            <a:r>
              <a:rPr sz="1600" b="1" i="1" spc="-4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</a:t>
            </a:r>
            <a:r>
              <a:rPr sz="1600" b="1" i="1" spc="-6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WIDE</a:t>
            </a:r>
            <a:r>
              <a:rPr sz="1600" b="1" i="1" spc="-3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ARRAY</a:t>
            </a:r>
            <a:r>
              <a:rPr sz="1600" b="1" i="1" spc="-8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OF</a:t>
            </a:r>
            <a:r>
              <a:rPr sz="1600" b="1" i="1" spc="-6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PRODUCTION</a:t>
            </a:r>
            <a:r>
              <a:rPr sz="1600" b="1" i="1" spc="-6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RESOURCES</a:t>
            </a:r>
            <a:r>
              <a:rPr sz="1600" b="1" i="1" spc="-5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spc="-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LIKE </a:t>
            </a:r>
            <a:br>
              <a:rPr sz="1600" b="1" i="1" spc="-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</a:b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POWER</a:t>
            </a:r>
            <a:r>
              <a:rPr lang="en-US"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PRESSES</a:t>
            </a:r>
            <a:r>
              <a:rPr sz="1600" b="1" i="1" spc="-4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UPTO</a:t>
            </a:r>
            <a:r>
              <a:rPr sz="1600" b="1" i="1" spc="-4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20</a:t>
            </a:r>
            <a:r>
              <a:rPr sz="1600" b="1" i="1" spc="-5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TON</a:t>
            </a:r>
            <a:r>
              <a:rPr sz="1600" b="1" i="1" spc="-5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600" b="1" i="1" spc="-1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CAPACITY</a:t>
            </a:r>
            <a:endParaRPr sz="1600" b="1" i="1" spc="-1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0407" y="2286000"/>
            <a:ext cx="2045207" cy="4267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691" y="2286000"/>
            <a:ext cx="264261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50387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Infrastructure</a:t>
            </a:r>
            <a:endParaRPr sz="4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9891" y="1752600"/>
            <a:ext cx="4645152" cy="449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2096" y="1752600"/>
            <a:ext cx="2229611" cy="4526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0600" y="1295400"/>
            <a:ext cx="378777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SURFACE</a:t>
            </a:r>
            <a:r>
              <a:rPr sz="2000" b="1" i="1" spc="-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GRINDER</a:t>
            </a:r>
            <a:r>
              <a:rPr sz="2000" b="1" i="1" spc="-1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12”X8”</a:t>
            </a:r>
            <a:endParaRPr sz="2000" b="1" i="1" spc="-1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0" y="1295400"/>
            <a:ext cx="204216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DRILL</a:t>
            </a:r>
            <a:r>
              <a:rPr sz="2000" b="1" i="1" spc="-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M/C</a:t>
            </a:r>
            <a:r>
              <a:rPr sz="2000" b="1" i="1" spc="-1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3</a:t>
            </a:r>
            <a:r>
              <a:rPr sz="2000" b="1" i="1" spc="-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2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NO.</a:t>
            </a:r>
            <a:endParaRPr sz="2000" b="1" i="1" spc="-25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740" y="1600200"/>
            <a:ext cx="313309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ARC</a:t>
            </a:r>
            <a:r>
              <a:rPr sz="2000" b="1" spc="-2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WELDING</a:t>
            </a:r>
            <a:r>
              <a:rPr sz="2000" b="1" spc="-1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400</a:t>
            </a:r>
            <a:r>
              <a:rPr sz="2000" b="1" spc="-2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spc="-2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AMP</a:t>
            </a:r>
            <a:endParaRPr sz="2000" b="1" spc="-25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2459" y="2133600"/>
            <a:ext cx="3329940" cy="3124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53000" y="1600200"/>
            <a:ext cx="34607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TRAUB</a:t>
            </a:r>
            <a:r>
              <a:rPr sz="2000" b="1" i="0" spc="-2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&amp;</a:t>
            </a:r>
            <a:r>
              <a:rPr sz="2000" b="1" i="0" spc="-2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ADDA </a:t>
            </a:r>
            <a:r>
              <a:rPr sz="2000" b="1" i="0" spc="-2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LATHE</a:t>
            </a:r>
            <a:endParaRPr sz="2000" b="1" i="0" spc="-2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057400"/>
            <a:ext cx="4267200" cy="3200400"/>
          </a:xfrm>
          <a:prstGeom prst="rect">
            <a:avLst/>
          </a:prstGeom>
        </p:spPr>
      </p:pic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057400" y="381000"/>
            <a:ext cx="50387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Infrastructure</a:t>
            </a:r>
            <a:endParaRPr sz="4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2994" y="303021"/>
            <a:ext cx="66535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indent="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98000"/>
              <a:buFont typeface="Arial" panose="020B0604020202090204"/>
              <a:buNone/>
              <a:tabLst>
                <a:tab pos="251460" algn="l"/>
              </a:tabLst>
            </a:pPr>
            <a:r>
              <a:rPr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Manufacturing</a:t>
            </a:r>
            <a:r>
              <a:rPr sz="5400" b="1" i="1" spc="-37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2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Unit</a:t>
            </a:r>
            <a:endParaRPr sz="5400" b="1" i="1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3000" y="1380744"/>
            <a:ext cx="7162800" cy="48585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43146" y="1295272"/>
            <a:ext cx="899160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" sz="2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Traub</a:t>
            </a:r>
            <a:endParaRPr lang="en-US" altLang="" sz="2400" b="1" i="1" spc="-1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600" y="1973579"/>
            <a:ext cx="4684776" cy="35951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432" y="1924811"/>
            <a:ext cx="4620767" cy="3643884"/>
          </a:xfrm>
          <a:prstGeom prst="rect">
            <a:avLst/>
          </a:prstGeom>
        </p:spPr>
      </p:pic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50387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Infrastructure</a:t>
            </a:r>
            <a:endParaRPr sz="4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39055" y="1300480"/>
            <a:ext cx="333629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ELECTRIC</a:t>
            </a:r>
            <a:r>
              <a:rPr sz="2000" b="1" i="0" spc="-1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CRAIN</a:t>
            </a:r>
            <a:r>
              <a:rPr sz="2000" b="1" i="0" spc="-1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2</a:t>
            </a:r>
            <a:r>
              <a:rPr sz="2000" b="1" i="0" spc="-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2000" b="1" i="0" spc="-2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TON</a:t>
            </a:r>
            <a:endParaRPr sz="2000" b="1" i="0" spc="-25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5361" y="1724025"/>
            <a:ext cx="2809875" cy="4476750"/>
            <a:chOff x="5076761" y="1190625"/>
            <a:chExt cx="2809875" cy="447675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05399" y="1219200"/>
              <a:ext cx="2752344" cy="4419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91048" y="1204912"/>
              <a:ext cx="2781300" cy="4448175"/>
            </a:xfrm>
            <a:custGeom>
              <a:avLst/>
              <a:gdLst/>
              <a:ahLst/>
              <a:cxnLst/>
              <a:rect l="l" t="t" r="r" b="b"/>
              <a:pathLst>
                <a:path w="2781300" h="4448175">
                  <a:moveTo>
                    <a:pt x="0" y="4448175"/>
                  </a:moveTo>
                  <a:lnTo>
                    <a:pt x="2780919" y="4448175"/>
                  </a:lnTo>
                  <a:lnTo>
                    <a:pt x="2780919" y="0"/>
                  </a:lnTo>
                  <a:lnTo>
                    <a:pt x="0" y="0"/>
                  </a:lnTo>
                  <a:lnTo>
                    <a:pt x="0" y="4448175"/>
                  </a:lnTo>
                  <a:close/>
                </a:path>
              </a:pathLst>
            </a:custGeom>
            <a:ln w="28574">
              <a:solidFill>
                <a:srgbClr val="17C1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37995" y="1243330"/>
            <a:ext cx="1907540" cy="290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DRILL</a:t>
            </a:r>
            <a:r>
              <a:rPr sz="1800" b="1" i="0" spc="-45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sz="1800" b="1" i="0" spc="-1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MACHINE</a:t>
            </a:r>
            <a:endParaRPr sz="1800" b="1" i="0" spc="-1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572" y="4035552"/>
            <a:ext cx="2967228" cy="22250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948" y="1676400"/>
            <a:ext cx="3006852" cy="2253996"/>
          </a:xfrm>
          <a:prstGeom prst="rect">
            <a:avLst/>
          </a:prstGeom>
        </p:spPr>
      </p:pic>
      <p:sp>
        <p:nvSpPr>
          <p:cNvPr id="12" name="object 3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50387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Infrastructure</a:t>
            </a:r>
            <a:endParaRPr sz="4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456883"/>
            <a:ext cx="566229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Infrastructure</a:t>
            </a:r>
            <a:endParaRPr sz="5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1524000"/>
            <a:ext cx="4641215" cy="64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CENTERLESS</a:t>
            </a:r>
            <a:r>
              <a:rPr sz="2000" b="1" i="1" spc="-7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GRINDING</a:t>
            </a:r>
            <a:r>
              <a:rPr lang="en-US" altLang="" sz="2000" b="1" i="1" spc="-1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  <a:sym typeface="+mn-ea"/>
              </a:rPr>
              <a:t>MACHINE</a:t>
            </a:r>
            <a:endParaRPr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902030302020204"/>
              <a:cs typeface="Comic Sans MS" panose="030F090203030202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" sz="2000" b="1" i="1" spc="-1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/>
              <a:cs typeface="Comic Sans MS" panose="030F09020303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78125" y="2057146"/>
            <a:ext cx="4349496" cy="43754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368935"/>
            <a:ext cx="373951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i="1" u="sng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Infrastructure</a:t>
            </a:r>
            <a:endParaRPr sz="4400" b="1" i="1" u="sng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5361" y="1832229"/>
            <a:ext cx="2734945" cy="4255770"/>
            <a:chOff x="1419161" y="1756029"/>
            <a:chExt cx="2734945" cy="425577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47800" y="1784604"/>
              <a:ext cx="2677668" cy="4198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3449" y="1770316"/>
              <a:ext cx="2706370" cy="4227195"/>
            </a:xfrm>
            <a:custGeom>
              <a:avLst/>
              <a:gdLst/>
              <a:ahLst/>
              <a:cxnLst/>
              <a:rect l="l" t="t" r="r" b="b"/>
              <a:pathLst>
                <a:path w="2706370" h="4227195">
                  <a:moveTo>
                    <a:pt x="0" y="4227195"/>
                  </a:moveTo>
                  <a:lnTo>
                    <a:pt x="2706243" y="4227195"/>
                  </a:lnTo>
                  <a:lnTo>
                    <a:pt x="2706243" y="0"/>
                  </a:lnTo>
                  <a:lnTo>
                    <a:pt x="0" y="0"/>
                  </a:lnTo>
                  <a:lnTo>
                    <a:pt x="0" y="4227195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5610161" y="1800225"/>
            <a:ext cx="2647950" cy="4219575"/>
            <a:chOff x="6676961" y="1724025"/>
            <a:chExt cx="2647950" cy="42195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9" y="1752600"/>
              <a:ext cx="2590800" cy="4162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91248" y="1738312"/>
              <a:ext cx="2619375" cy="4191000"/>
            </a:xfrm>
            <a:custGeom>
              <a:avLst/>
              <a:gdLst/>
              <a:ahLst/>
              <a:cxnLst/>
              <a:rect l="l" t="t" r="r" b="b"/>
              <a:pathLst>
                <a:path w="2619375" h="4191000">
                  <a:moveTo>
                    <a:pt x="0" y="4190619"/>
                  </a:moveTo>
                  <a:lnTo>
                    <a:pt x="2619375" y="4190619"/>
                  </a:lnTo>
                  <a:lnTo>
                    <a:pt x="2619375" y="0"/>
                  </a:lnTo>
                  <a:lnTo>
                    <a:pt x="0" y="0"/>
                  </a:lnTo>
                  <a:lnTo>
                    <a:pt x="0" y="4190619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00200" y="1445895"/>
            <a:ext cx="243141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TAPPING</a:t>
            </a:r>
            <a:r>
              <a:rPr sz="2000" b="1" i="1" spc="-4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MACHINE</a:t>
            </a:r>
            <a:endParaRPr sz="2000" b="1" i="1" spc="-10" baseline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0200" y="1447800"/>
            <a:ext cx="298196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LATHE ADDA</a:t>
            </a:r>
            <a:r>
              <a:rPr sz="2000" b="1" i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MACHINE</a:t>
            </a:r>
            <a:endParaRPr sz="2000" b="1" i="1" spc="-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5064760" cy="9912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Instruments</a:t>
            </a:r>
            <a:endParaRPr sz="48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9011" y="1600200"/>
            <a:ext cx="7098792" cy="44531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654" y="347612"/>
            <a:ext cx="7547609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Components-</a:t>
            </a:r>
            <a:r>
              <a:rPr sz="4000" b="1" i="1" spc="-4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Sheet</a:t>
            </a:r>
            <a:r>
              <a:rPr sz="4000" b="1" i="1" spc="-2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metal</a:t>
            </a:r>
            <a:r>
              <a:rPr sz="4000" b="1" i="1" spc="-4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br>
              <a:rPr sz="4000" b="1" i="1" spc="-4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</a:br>
            <a:r>
              <a:rPr sz="40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Components</a:t>
            </a:r>
            <a:endParaRPr sz="40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9561" y="1828800"/>
            <a:ext cx="6019038" cy="45128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6595" y="533083"/>
            <a:ext cx="735457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Components-</a:t>
            </a:r>
            <a:r>
              <a:rPr sz="4000" b="1" i="1" spc="-3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Screw</a:t>
            </a:r>
            <a:r>
              <a:rPr sz="4000" b="1" i="1" spc="-2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&amp;</a:t>
            </a:r>
            <a:r>
              <a:rPr sz="4000" b="1" i="1" spc="-2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0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Fasteners</a:t>
            </a:r>
            <a:endParaRPr sz="40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1446275"/>
            <a:ext cx="8769096" cy="49575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5312" y="1625663"/>
          <a:ext cx="8867775" cy="449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  <a:gridCol w="225425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PRODUCT</a:t>
                      </a:r>
                      <a:r>
                        <a:rPr sz="2000" b="1" i="1" spc="-5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spc="-1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(DESCRIPTION)</a:t>
                      </a:r>
                      <a:endParaRPr sz="2000" b="1" i="1" spc="-1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i="1" spc="-35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NUT,</a:t>
                      </a:r>
                      <a:r>
                        <a:rPr sz="2000" b="1" i="1" spc="-45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spc="-2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BOLT</a:t>
                      </a:r>
                      <a:r>
                        <a:rPr sz="2000" b="1" i="1" spc="-4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SCREW</a:t>
                      </a:r>
                      <a:r>
                        <a:rPr sz="2000" b="1" i="1" spc="-3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&amp;</a:t>
                      </a:r>
                      <a:r>
                        <a:rPr sz="2000" b="1" i="1" spc="-45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spc="-1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FASTENERS</a:t>
                      </a:r>
                      <a:endParaRPr sz="2000" b="1" i="1" spc="-1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SHEET</a:t>
                      </a:r>
                      <a:r>
                        <a:rPr sz="2000" b="1" i="1" spc="-3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spc="-2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METAL</a:t>
                      </a:r>
                      <a:r>
                        <a:rPr sz="2000" b="1" i="1" spc="-15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&amp;</a:t>
                      </a:r>
                      <a:r>
                        <a:rPr sz="2000" b="1" i="1" spc="-35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spc="-25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FABRICATION</a:t>
                      </a:r>
                      <a:r>
                        <a:rPr sz="2000" b="1" i="1" spc="-3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</a:t>
                      </a:r>
                      <a:r>
                        <a:rPr sz="2000" b="1" i="1" spc="-10" dirty="0">
                          <a:solidFill>
                            <a:srgbClr val="1F487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COMPONENTS</a:t>
                      </a:r>
                      <a:endParaRPr sz="2000" b="1" i="1" spc="-10" dirty="0">
                        <a:solidFill>
                          <a:srgbClr val="1F487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33559"/>
            <a:ext cx="89154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Product</a:t>
            </a:r>
            <a:r>
              <a:rPr sz="4800" b="1" i="1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8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Range…..</a:t>
            </a:r>
            <a:endParaRPr sz="48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25304"/>
            <a:ext cx="89154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Future</a:t>
            </a:r>
            <a:r>
              <a:rPr sz="4800" b="1" i="1" spc="-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Expansion</a:t>
            </a:r>
            <a:r>
              <a:rPr sz="4800" b="1" i="1" spc="-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8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Plan…</a:t>
            </a:r>
            <a:endParaRPr sz="48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061845"/>
            <a:ext cx="7797165" cy="316166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2630170" algn="l"/>
              </a:tabLst>
            </a:pPr>
            <a:r>
              <a:rPr sz="3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Addition</a:t>
            </a:r>
            <a:r>
              <a:rPr sz="3200" b="1" i="1" spc="-6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of</a:t>
            </a:r>
            <a:r>
              <a:rPr sz="3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	</a:t>
            </a:r>
            <a:r>
              <a:rPr sz="3200" b="1" i="1" spc="-3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Traub</a:t>
            </a:r>
            <a:r>
              <a:rPr sz="3200" b="1" i="1" spc="-9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endParaRPr sz="3200" b="1" i="1" spc="-95" dirty="0">
              <a:solidFill>
                <a:srgbClr val="1F487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2630170" algn="l"/>
              </a:tabLst>
            </a:pPr>
            <a:r>
              <a:rPr sz="3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CNC</a:t>
            </a:r>
            <a:r>
              <a:rPr sz="3200" b="1" i="1" spc="-7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M/c</a:t>
            </a:r>
            <a:r>
              <a:rPr sz="3200" b="1" i="1" spc="-7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Machine– </a:t>
            </a:r>
            <a:r>
              <a:rPr lang="en-US" altLang="" sz="3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by2</a:t>
            </a:r>
            <a:r>
              <a:rPr sz="3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02</a:t>
            </a:r>
            <a:r>
              <a:rPr lang="en-US" altLang="" sz="3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5</a:t>
            </a:r>
            <a:r>
              <a:rPr sz="3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-</a:t>
            </a:r>
            <a:r>
              <a:rPr sz="32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2</a:t>
            </a:r>
            <a:r>
              <a:rPr lang="en-US" altLang="" sz="32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6</a:t>
            </a:r>
            <a:endParaRPr lang="en-US" altLang="" sz="3200" b="1" i="1" spc="-25" dirty="0">
              <a:solidFill>
                <a:srgbClr val="1F487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2630170" algn="l"/>
              </a:tabLst>
            </a:pPr>
            <a:r>
              <a:rPr sz="3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  <a:sym typeface="+mn-ea"/>
              </a:rPr>
              <a:t>Addition</a:t>
            </a:r>
            <a:r>
              <a:rPr sz="3200" b="1" i="1" spc="-6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  <a:sym typeface="+mn-ea"/>
              </a:rPr>
              <a:t> </a:t>
            </a:r>
            <a:r>
              <a:rPr lang="en-US" altLang="" sz="32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of Centerless Grinder</a:t>
            </a:r>
            <a:endParaRPr lang="en-US" altLang="" sz="3200" b="1" i="1" spc="-25" dirty="0">
              <a:solidFill>
                <a:srgbClr val="1F487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2630170" algn="l"/>
              </a:tabLst>
            </a:pPr>
            <a:r>
              <a:rPr lang="en-US" altLang="" sz="32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Power Press </a:t>
            </a:r>
            <a:endParaRPr lang="en-US" altLang="" sz="3200" b="1" i="1" spc="-25" dirty="0">
              <a:solidFill>
                <a:srgbClr val="1F487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2630170" algn="l"/>
              </a:tabLst>
            </a:pPr>
            <a:endParaRPr lang="en-US" altLang="" sz="3200" b="1" i="1" spc="-25" dirty="0">
              <a:solidFill>
                <a:srgbClr val="1F487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2630170" algn="l"/>
              </a:tabLst>
            </a:pPr>
            <a:endParaRPr lang="en-US" altLang="" sz="3200" b="1" i="1" spc="-25" dirty="0">
              <a:solidFill>
                <a:srgbClr val="1F487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89402"/>
            <a:ext cx="89154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Essential</a:t>
            </a:r>
            <a:r>
              <a:rPr sz="4400" b="1" i="1" spc="-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4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Details…</a:t>
            </a:r>
            <a:endParaRPr sz="4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" y="1371600"/>
            <a:ext cx="283908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Contact</a:t>
            </a:r>
            <a:r>
              <a:rPr sz="2400" b="1" i="1" spc="-12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4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  <a:sym typeface="+mn-ea"/>
              </a:rPr>
              <a:t>Details</a:t>
            </a:r>
            <a:endParaRPr sz="2400" b="1" i="1" spc="-10" dirty="0">
              <a:solidFill>
                <a:srgbClr val="1F487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0540" y="1280160"/>
            <a:ext cx="4981575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:</a:t>
            </a:r>
            <a:r>
              <a:rPr sz="2200" b="1" i="1" spc="-3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7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Mr.</a:t>
            </a:r>
            <a:r>
              <a:rPr sz="2200" b="1" i="1" spc="-5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</a:t>
            </a:r>
            <a:r>
              <a:rPr lang="en-US" altLang=""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ukesh </a:t>
            </a:r>
            <a:r>
              <a:rPr sz="2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+91-9210370544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lang="en-US" altLang="" sz="2200" b="1" i="1" spc="-2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Mr. Chirag </a:t>
            </a:r>
            <a:r>
              <a:rPr sz="2200" b="1" i="1" spc="-2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+91-</a:t>
            </a:r>
            <a:r>
              <a:rPr sz="2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8700818759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2023745"/>
            <a:ext cx="813117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Mail</a:t>
            </a:r>
            <a:r>
              <a:rPr sz="2200" b="1" i="1" spc="-4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ID</a:t>
            </a:r>
            <a:r>
              <a:rPr sz="2800" b="0" i="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</a:rPr>
              <a:t>	</a:t>
            </a:r>
            <a:r>
              <a:rPr lang="en-US" altLang="" sz="2800" b="0" i="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</a:rPr>
              <a:t>                   </a:t>
            </a:r>
            <a:r>
              <a:rPr lang="en-US" altLang=""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:</a:t>
            </a:r>
            <a:r>
              <a:rPr sz="2200" b="1" i="1" spc="-2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1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  <a:hlinkClick r:id="rId1"/>
              </a:rPr>
              <a:t>jullengg544@gmail.com</a:t>
            </a:r>
            <a:endParaRPr sz="2200" b="1" i="1" spc="-1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  <a:hlinkClick r:id="rId1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lang="en-US" altLang="" sz="2200" b="1" i="1" spc="-1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  <a:hlinkClick r:id="rId1"/>
              </a:rPr>
              <a:t> chiragkumar101112@gmail.com</a:t>
            </a:r>
            <a:endParaRPr lang="en-US" altLang="" sz="2200" b="1" i="1" spc="-1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  <a:hlinkClick r:id="rId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3195955"/>
            <a:ext cx="1416685" cy="103632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Addr</a:t>
            </a:r>
            <a:r>
              <a:rPr lang="en-US" altLang="" sz="2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es</a:t>
            </a:r>
            <a:r>
              <a:rPr sz="2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5791149"/>
            <a:ext cx="1924685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GST</a:t>
            </a:r>
            <a:r>
              <a:rPr sz="2200" b="1" i="1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ARN</a:t>
            </a:r>
            <a:r>
              <a:rPr sz="2200" b="1" i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No.</a:t>
            </a:r>
            <a:endParaRPr sz="22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7177" y="3254362"/>
            <a:ext cx="4563745" cy="28943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45135">
              <a:lnSpc>
                <a:spcPct val="100000"/>
              </a:lnSpc>
              <a:spcBef>
                <a:spcPts val="235"/>
              </a:spcBef>
            </a:pPr>
            <a:r>
              <a:rPr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:</a:t>
            </a:r>
            <a:r>
              <a:rPr sz="2200" b="1" i="1" spc="15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2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JULLUNDRA</a:t>
            </a:r>
            <a:r>
              <a:rPr sz="2200" b="1" i="1" spc="-10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ENG</a:t>
            </a:r>
            <a:r>
              <a:rPr sz="2200" b="1" i="1" spc="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1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WORKS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572135">
              <a:lnSpc>
                <a:spcPct val="100000"/>
              </a:lnSpc>
              <a:spcBef>
                <a:spcPts val="150"/>
              </a:spcBef>
            </a:pPr>
            <a:r>
              <a:rPr sz="2200" b="1" i="1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PLOT.NO-</a:t>
            </a:r>
            <a:r>
              <a:rPr sz="22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03,SECTOR-</a:t>
            </a:r>
            <a:r>
              <a:rPr sz="2200" b="1" i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20A,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637540" marR="5080" indent="-13970">
              <a:lnSpc>
                <a:spcPct val="120000"/>
              </a:lnSpc>
            </a:pPr>
            <a:r>
              <a:rPr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PERVESH</a:t>
            </a:r>
            <a:r>
              <a:rPr sz="2200" b="1" i="1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MARG</a:t>
            </a:r>
            <a:r>
              <a:rPr sz="2200" b="1" i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RAILWAY</a:t>
            </a:r>
            <a:r>
              <a:rPr sz="2200" b="1" i="1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ROAD </a:t>
            </a:r>
            <a:r>
              <a:rPr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OLD</a:t>
            </a:r>
            <a:r>
              <a:rPr sz="2200" b="1" i="1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FARIDABAD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637540">
              <a:lnSpc>
                <a:spcPct val="100000"/>
              </a:lnSpc>
              <a:spcBef>
                <a:spcPts val="580"/>
              </a:spcBef>
            </a:pPr>
            <a:r>
              <a:rPr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State</a:t>
            </a:r>
            <a:r>
              <a:rPr sz="2200" b="1" i="1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Haryana</a:t>
            </a:r>
            <a:r>
              <a:rPr sz="2200" b="1" i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(India)-121002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endParaRPr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:</a:t>
            </a:r>
            <a:r>
              <a:rPr sz="2200" b="1" i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200" b="1" i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06ALWPK1989P1ZX</a:t>
            </a:r>
            <a:endParaRPr sz="22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03555" y="304800"/>
            <a:ext cx="9128125" cy="564007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689610" indent="0" algn="l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98000"/>
              <a:buFont typeface="Arial" panose="020B0604020202090204"/>
              <a:buNone/>
              <a:tabLst>
                <a:tab pos="937260" algn="l"/>
              </a:tabLst>
            </a:pPr>
            <a:r>
              <a:rPr lang="en-US" altLang="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  </a:t>
            </a:r>
            <a:r>
              <a:rPr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QUALITY</a:t>
            </a:r>
            <a:r>
              <a:rPr sz="5400" b="1" i="1" spc="-31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POLICY</a:t>
            </a:r>
            <a:endParaRPr sz="2400" b="1" i="0" spc="-1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marL="355600" marR="63500" indent="-343535">
              <a:lnSpc>
                <a:spcPct val="100000"/>
              </a:lnSpc>
              <a:spcBef>
                <a:spcPts val="2110"/>
              </a:spcBef>
              <a:buFont typeface="Arial" panose="020B0604020202090204"/>
              <a:buChar char="•"/>
              <a:tabLst>
                <a:tab pos="355600" algn="l"/>
                <a:tab pos="3157220" algn="l"/>
                <a:tab pos="3395345" algn="l"/>
              </a:tabLst>
            </a:pPr>
            <a:r>
              <a:rPr sz="2400" b="1" i="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हम,</a:t>
            </a:r>
            <a:r>
              <a:rPr sz="2400" b="1" i="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उचित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1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संिार,</a:t>
            </a:r>
            <a:r>
              <a:rPr sz="2400" b="1" i="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409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कमिाम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		</a:t>
            </a:r>
            <a:r>
              <a:rPr sz="2400" b="1" i="0" spc="-1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ररय</a:t>
            </a:r>
            <a:r>
              <a:rPr sz="2400" b="1" i="0" spc="1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ं</a:t>
            </a:r>
            <a:r>
              <a:rPr sz="2400" b="1" i="0" spc="-2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की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सामचयक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3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प्रचिक्षण,</a:t>
            </a:r>
            <a:r>
              <a:rPr sz="2400" b="1" i="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3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गणवत्ताु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प्रबंधन</a:t>
            </a:r>
            <a:r>
              <a:rPr sz="2400" b="1" i="0" spc="-8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प्रणाली,काननीू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	</a:t>
            </a:r>
            <a:r>
              <a:rPr sz="2400" b="1" i="0" spc="-8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आवश्यकताओं</a:t>
            </a:r>
            <a:r>
              <a:rPr sz="2400" b="1" i="0" spc="-19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े</a:t>
            </a:r>
            <a:r>
              <a:rPr sz="2400" b="1" i="0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लगातार</a:t>
            </a:r>
            <a:r>
              <a:rPr sz="2400" b="1" i="0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स</a:t>
            </a:r>
            <a:r>
              <a:rPr sz="2400" b="1" i="0" spc="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ु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धार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के</a:t>
            </a:r>
            <a:endParaRPr sz="2400" b="1" i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marL="355600" marR="334010">
              <a:lnSpc>
                <a:spcPct val="100000"/>
              </a:lnSpc>
              <a:spcBef>
                <a:spcPts val="5"/>
              </a:spcBef>
              <a:tabLst>
                <a:tab pos="2322195" algn="l"/>
                <a:tab pos="4432300" algn="l"/>
              </a:tabLst>
            </a:pPr>
            <a:r>
              <a:rPr sz="2400" b="1" i="0" spc="-254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चलए,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हमारे</a:t>
            </a:r>
            <a:r>
              <a:rPr sz="2400" b="1" i="0" spc="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54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ग्राहक</a:t>
            </a:r>
            <a:r>
              <a:rPr sz="2400" b="1" i="0" spc="1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ं</a:t>
            </a:r>
            <a:r>
              <a:rPr sz="2400" b="1" i="0" spc="-2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और</a:t>
            </a:r>
            <a:r>
              <a:rPr sz="2400" b="1" i="0" spc="-10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5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इच्छु</a:t>
            </a:r>
            <a:r>
              <a:rPr sz="2400" b="1" i="0" spc="-30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4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पाचटमय</a:t>
            </a:r>
            <a:r>
              <a:rPr sz="2400" b="1" i="0" spc="204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ं</a:t>
            </a:r>
            <a:r>
              <a:rPr sz="2400" b="1" i="0" spc="-2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की</a:t>
            </a:r>
            <a:r>
              <a:rPr sz="2400" b="1" i="0" spc="-8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2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जरूरत</a:t>
            </a:r>
            <a:r>
              <a:rPr sz="2400" b="1" i="0" spc="3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ं</a:t>
            </a:r>
            <a:r>
              <a:rPr sz="2400" b="1" i="0" spc="-2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,उनकी </a:t>
            </a:r>
            <a:r>
              <a:rPr sz="2400" b="1" i="0" spc="-8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संतुचि</a:t>
            </a:r>
            <a:r>
              <a:rPr sz="2400" b="1" i="0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819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के</a:t>
            </a:r>
            <a:r>
              <a:rPr sz="2400" b="1" i="0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70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अनसाु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	र</a:t>
            </a:r>
            <a:r>
              <a:rPr sz="2400" b="1" i="0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3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,प्रचतस्पधी</a:t>
            </a:r>
            <a:r>
              <a:rPr sz="2400" b="1" i="0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68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मल्यू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	,</a:t>
            </a:r>
            <a:r>
              <a:rPr sz="2400" b="1" i="0" spc="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समय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पर</a:t>
            </a:r>
            <a:r>
              <a:rPr sz="2400" b="1" i="0" spc="-5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चवतरण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और</a:t>
            </a:r>
            <a:endParaRPr sz="2400" b="1" i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marL="355600" marR="652780">
              <a:lnSpc>
                <a:spcPts val="2860"/>
              </a:lnSpc>
              <a:spcBef>
                <a:spcPts val="110"/>
              </a:spcBef>
              <a:tabLst>
                <a:tab pos="3106420" algn="l"/>
              </a:tabLst>
            </a:pP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लागत</a:t>
            </a:r>
            <a:r>
              <a:rPr sz="2400" b="1" i="0" spc="-8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प्रभावी</a:t>
            </a:r>
            <a:r>
              <a:rPr sz="2400" b="1" i="0" spc="-8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3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गणवत्ताु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	वाले</a:t>
            </a:r>
            <a:r>
              <a:rPr sz="2400" b="1" i="0" spc="-9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उत्पाद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प्रदान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करने</a:t>
            </a:r>
            <a:r>
              <a:rPr sz="2400" b="1" i="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का</a:t>
            </a:r>
            <a:r>
              <a:rPr sz="2400" b="1" i="0" spc="-9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प्रयास </a:t>
            </a:r>
            <a:r>
              <a:rPr sz="2400" b="1" i="0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करें</a:t>
            </a:r>
            <a:r>
              <a:rPr sz="2400" b="1" i="0" spc="-38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6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ग।े</a:t>
            </a:r>
            <a:endParaRPr sz="2400" b="1" i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470"/>
              </a:spcBef>
              <a:buFont typeface="Arial" panose="020B0604020202090204"/>
              <a:buChar char="•"/>
              <a:tabLst>
                <a:tab pos="355600" algn="l"/>
                <a:tab pos="1772920" algn="l"/>
                <a:tab pos="5447665" algn="l"/>
              </a:tabLst>
            </a:pP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We,</a:t>
            </a:r>
            <a:r>
              <a:rPr sz="2400" b="1" i="0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shall</a:t>
            </a:r>
            <a:r>
              <a:rPr sz="2400" b="1" i="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strive</a:t>
            </a:r>
            <a:r>
              <a:rPr sz="2400" b="1" i="0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sz="2400" b="1" i="0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by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providing</a:t>
            </a:r>
            <a:r>
              <a:rPr sz="2400" b="1" i="0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cost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effective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Quality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product</a:t>
            </a:r>
            <a:r>
              <a:rPr sz="2400" b="1" i="0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at</a:t>
            </a:r>
            <a:r>
              <a:rPr sz="2400" b="1" i="0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competitive</a:t>
            </a:r>
            <a:r>
              <a:rPr sz="2400" b="1" i="0" spc="-8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price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timely delivery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	as</a:t>
            </a:r>
            <a:r>
              <a:rPr sz="2400" b="1" i="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per</a:t>
            </a:r>
            <a:r>
              <a:rPr sz="2400" b="1" i="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needs</a:t>
            </a:r>
            <a:r>
              <a:rPr sz="2400" b="1" i="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sz="2400" b="1" i="0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our</a:t>
            </a:r>
            <a:r>
              <a:rPr sz="2400" b="1" i="0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customers</a:t>
            </a:r>
            <a:r>
              <a:rPr sz="2400" b="1" i="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and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interested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parties</a:t>
            </a:r>
            <a:r>
              <a:rPr sz="2400" b="1" i="0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by</a:t>
            </a:r>
            <a:r>
              <a:rPr sz="2400" b="1" i="0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Proper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Communication</a:t>
            </a:r>
            <a:r>
              <a:rPr sz="2400" b="1" i="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,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periodical</a:t>
            </a:r>
            <a:r>
              <a:rPr sz="2400" b="1" i="0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training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employees,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	strict</a:t>
            </a:r>
            <a:r>
              <a:rPr sz="2400" b="1" i="0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adherence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sz="2400" b="1" i="0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QMS</a:t>
            </a:r>
            <a:r>
              <a:rPr sz="2400" b="1" i="0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sz="2400" b="1" i="0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legal</a:t>
            </a:r>
            <a:r>
              <a:rPr sz="2400" b="1" i="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requirements</a:t>
            </a:r>
            <a:r>
              <a:rPr sz="2400" b="1" i="0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&amp;</a:t>
            </a:r>
            <a:r>
              <a:rPr sz="2400" b="1" i="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its</a:t>
            </a:r>
            <a:r>
              <a:rPr sz="2400" b="1" i="0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continual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improvement</a:t>
            </a:r>
            <a:r>
              <a:rPr sz="2400" b="1" i="0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sz="2400" b="1" i="0" spc="-5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enhance</a:t>
            </a:r>
            <a:r>
              <a:rPr sz="2400" b="1" i="0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their</a:t>
            </a:r>
            <a:r>
              <a:rPr sz="2400" b="1" i="0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sz="2400" b="1" i="0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satisfaction.</a:t>
            </a:r>
            <a:endParaRPr sz="2400" b="1" i="0" spc="-1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89484"/>
            <a:ext cx="8463915" cy="182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05"/>
              </a:spcBef>
            </a:pPr>
            <a:r>
              <a:rPr sz="4000" i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Italic" panose="02020503050405090304" charset="0"/>
                <a:cs typeface="Times New Roman Italic" panose="02020503050405090304" charset="0"/>
              </a:rPr>
              <a:t>Scope</a:t>
            </a:r>
            <a:r>
              <a:rPr sz="4000" i="1" spc="-45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Italic" panose="02020503050405090304" charset="0"/>
                <a:cs typeface="Times New Roman Italic" panose="02020503050405090304" charset="0"/>
              </a:rPr>
              <a:t> </a:t>
            </a:r>
            <a:r>
              <a:rPr sz="4000" i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Italic" panose="02020503050405090304" charset="0"/>
                <a:cs typeface="Times New Roman Italic" panose="02020503050405090304" charset="0"/>
              </a:rPr>
              <a:t>of</a:t>
            </a:r>
            <a:r>
              <a:rPr sz="4000" i="1" spc="-4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Italic" panose="02020503050405090304" charset="0"/>
                <a:cs typeface="Times New Roman Italic" panose="02020503050405090304" charset="0"/>
              </a:rPr>
              <a:t> </a:t>
            </a:r>
            <a:r>
              <a:rPr sz="4000" i="1" spc="-1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Italic" panose="02020503050405090304" charset="0"/>
                <a:cs typeface="Times New Roman Italic" panose="02020503050405090304" charset="0"/>
              </a:rPr>
              <a:t>Manufacturing</a:t>
            </a:r>
            <a:endParaRPr sz="40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Italic" panose="02020503050405090304" charset="0"/>
              <a:cs typeface="Times New Roman Italic" panose="02020503050405090304" charset="0"/>
            </a:endParaRPr>
          </a:p>
          <a:p>
            <a:pPr marL="111125" marR="5080" indent="-99060">
              <a:lnSpc>
                <a:spcPct val="200000"/>
              </a:lnSpc>
              <a:spcBef>
                <a:spcPts val="670"/>
              </a:spcBef>
            </a:pP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THE</a:t>
            </a:r>
            <a:r>
              <a:rPr sz="1800" b="1" i="1" spc="-4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COMPANY</a:t>
            </a:r>
            <a:r>
              <a:rPr sz="1800" b="1" i="1" spc="-6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HAS</a:t>
            </a:r>
            <a:r>
              <a:rPr sz="1800" b="1" i="1" spc="-45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</a:t>
            </a:r>
            <a:r>
              <a:rPr sz="1800" b="1" i="1" spc="-65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WIDE</a:t>
            </a:r>
            <a:r>
              <a:rPr sz="1800" b="1" i="1" spc="-35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ARRAY</a:t>
            </a:r>
            <a:r>
              <a:rPr sz="1800" b="1" i="1" spc="-8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OF</a:t>
            </a:r>
            <a:r>
              <a:rPr sz="1800" b="1" i="1" spc="-6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PRODUCTION</a:t>
            </a:r>
            <a:r>
              <a:rPr sz="1800" b="1" i="1" spc="-6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RESOURCES</a:t>
            </a:r>
            <a:b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</a:br>
            <a:r>
              <a:rPr sz="1800" b="1" i="1" spc="-55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spc="-2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LIKE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CNC</a:t>
            </a:r>
            <a:r>
              <a:rPr sz="1800" b="1" i="1" spc="-3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TURNING</a:t>
            </a:r>
            <a:r>
              <a:rPr sz="1800" b="1" i="1" spc="-5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1800" b="1" i="1" spc="-10" dirty="0">
                <a:solidFill>
                  <a:srgbClr val="0033CC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CENTER</a:t>
            </a:r>
            <a:endParaRPr sz="1800" b="1" i="1"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8303" y="1981200"/>
            <a:ext cx="7854695" cy="42428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761" y="1753361"/>
            <a:ext cx="7112634" cy="3962400"/>
            <a:chOff x="1524761" y="1753361"/>
            <a:chExt cx="7112634" cy="3962400"/>
          </a:xfrm>
        </p:grpSpPr>
        <p:sp>
          <p:nvSpPr>
            <p:cNvPr id="3" name="object 3"/>
            <p:cNvSpPr/>
            <p:nvPr/>
          </p:nvSpPr>
          <p:spPr>
            <a:xfrm>
              <a:off x="1524761" y="1753361"/>
              <a:ext cx="7112634" cy="3962400"/>
            </a:xfrm>
            <a:custGeom>
              <a:avLst/>
              <a:gdLst/>
              <a:ahLst/>
              <a:cxnLst/>
              <a:rect l="l" t="t" r="r" b="b"/>
              <a:pathLst>
                <a:path w="7112634" h="3962400">
                  <a:moveTo>
                    <a:pt x="3556254" y="0"/>
                  </a:moveTo>
                  <a:lnTo>
                    <a:pt x="3494999" y="287"/>
                  </a:lnTo>
                  <a:lnTo>
                    <a:pt x="3433995" y="1148"/>
                  </a:lnTo>
                  <a:lnTo>
                    <a:pt x="3373250" y="2577"/>
                  </a:lnTo>
                  <a:lnTo>
                    <a:pt x="3312772" y="4570"/>
                  </a:lnTo>
                  <a:lnTo>
                    <a:pt x="3252568" y="7122"/>
                  </a:lnTo>
                  <a:lnTo>
                    <a:pt x="3192649" y="10228"/>
                  </a:lnTo>
                  <a:lnTo>
                    <a:pt x="3133021" y="13884"/>
                  </a:lnTo>
                  <a:lnTo>
                    <a:pt x="3073693" y="18085"/>
                  </a:lnTo>
                  <a:lnTo>
                    <a:pt x="3014673" y="22826"/>
                  </a:lnTo>
                  <a:lnTo>
                    <a:pt x="2955970" y="28104"/>
                  </a:lnTo>
                  <a:lnTo>
                    <a:pt x="2897592" y="33913"/>
                  </a:lnTo>
                  <a:lnTo>
                    <a:pt x="2839547" y="40249"/>
                  </a:lnTo>
                  <a:lnTo>
                    <a:pt x="2781843" y="47106"/>
                  </a:lnTo>
                  <a:lnTo>
                    <a:pt x="2724490" y="54482"/>
                  </a:lnTo>
                  <a:lnTo>
                    <a:pt x="2667494" y="62370"/>
                  </a:lnTo>
                  <a:lnTo>
                    <a:pt x="2610864" y="70767"/>
                  </a:lnTo>
                  <a:lnTo>
                    <a:pt x="2554608" y="79667"/>
                  </a:lnTo>
                  <a:lnTo>
                    <a:pt x="2498736" y="89066"/>
                  </a:lnTo>
                  <a:lnTo>
                    <a:pt x="2443255" y="98960"/>
                  </a:lnTo>
                  <a:lnTo>
                    <a:pt x="2388173" y="109344"/>
                  </a:lnTo>
                  <a:lnTo>
                    <a:pt x="2333498" y="120213"/>
                  </a:lnTo>
                  <a:lnTo>
                    <a:pt x="2279239" y="131563"/>
                  </a:lnTo>
                  <a:lnTo>
                    <a:pt x="2225405" y="143388"/>
                  </a:lnTo>
                  <a:lnTo>
                    <a:pt x="2172003" y="155686"/>
                  </a:lnTo>
                  <a:lnTo>
                    <a:pt x="2119042" y="168450"/>
                  </a:lnTo>
                  <a:lnTo>
                    <a:pt x="2066530" y="181676"/>
                  </a:lnTo>
                  <a:lnTo>
                    <a:pt x="2014475" y="195360"/>
                  </a:lnTo>
                  <a:lnTo>
                    <a:pt x="1962885" y="209496"/>
                  </a:lnTo>
                  <a:lnTo>
                    <a:pt x="1911770" y="224082"/>
                  </a:lnTo>
                  <a:lnTo>
                    <a:pt x="1861136" y="239110"/>
                  </a:lnTo>
                  <a:lnTo>
                    <a:pt x="1810993" y="254579"/>
                  </a:lnTo>
                  <a:lnTo>
                    <a:pt x="1761348" y="270481"/>
                  </a:lnTo>
                  <a:lnTo>
                    <a:pt x="1712211" y="286814"/>
                  </a:lnTo>
                  <a:lnTo>
                    <a:pt x="1663588" y="303572"/>
                  </a:lnTo>
                  <a:lnTo>
                    <a:pt x="1615490" y="320751"/>
                  </a:lnTo>
                  <a:lnTo>
                    <a:pt x="1567922" y="338345"/>
                  </a:lnTo>
                  <a:lnTo>
                    <a:pt x="1520895" y="356352"/>
                  </a:lnTo>
                  <a:lnTo>
                    <a:pt x="1474416" y="374765"/>
                  </a:lnTo>
                  <a:lnTo>
                    <a:pt x="1428494" y="393580"/>
                  </a:lnTo>
                  <a:lnTo>
                    <a:pt x="1383137" y="412794"/>
                  </a:lnTo>
                  <a:lnTo>
                    <a:pt x="1338353" y="432400"/>
                  </a:lnTo>
                  <a:lnTo>
                    <a:pt x="1294150" y="452395"/>
                  </a:lnTo>
                  <a:lnTo>
                    <a:pt x="1250537" y="472773"/>
                  </a:lnTo>
                  <a:lnTo>
                    <a:pt x="1207521" y="493531"/>
                  </a:lnTo>
                  <a:lnTo>
                    <a:pt x="1165113" y="514663"/>
                  </a:lnTo>
                  <a:lnTo>
                    <a:pt x="1123318" y="536166"/>
                  </a:lnTo>
                  <a:lnTo>
                    <a:pt x="1082146" y="558034"/>
                  </a:lnTo>
                  <a:lnTo>
                    <a:pt x="1041606" y="580263"/>
                  </a:lnTo>
                  <a:lnTo>
                    <a:pt x="1001705" y="602847"/>
                  </a:lnTo>
                  <a:lnTo>
                    <a:pt x="962451" y="625784"/>
                  </a:lnTo>
                  <a:lnTo>
                    <a:pt x="923853" y="649067"/>
                  </a:lnTo>
                  <a:lnTo>
                    <a:pt x="885920" y="672693"/>
                  </a:lnTo>
                  <a:lnTo>
                    <a:pt x="848659" y="696657"/>
                  </a:lnTo>
                  <a:lnTo>
                    <a:pt x="812078" y="720953"/>
                  </a:lnTo>
                  <a:lnTo>
                    <a:pt x="776187" y="745579"/>
                  </a:lnTo>
                  <a:lnTo>
                    <a:pt x="740993" y="770528"/>
                  </a:lnTo>
                  <a:lnTo>
                    <a:pt x="706504" y="795796"/>
                  </a:lnTo>
                  <a:lnTo>
                    <a:pt x="672729" y="821380"/>
                  </a:lnTo>
                  <a:lnTo>
                    <a:pt x="639677" y="847273"/>
                  </a:lnTo>
                  <a:lnTo>
                    <a:pt x="607354" y="873472"/>
                  </a:lnTo>
                  <a:lnTo>
                    <a:pt x="575771" y="899971"/>
                  </a:lnTo>
                  <a:lnTo>
                    <a:pt x="544934" y="926767"/>
                  </a:lnTo>
                  <a:lnTo>
                    <a:pt x="514853" y="953855"/>
                  </a:lnTo>
                  <a:lnTo>
                    <a:pt x="485535" y="981230"/>
                  </a:lnTo>
                  <a:lnTo>
                    <a:pt x="456988" y="1008887"/>
                  </a:lnTo>
                  <a:lnTo>
                    <a:pt x="429222" y="1036822"/>
                  </a:lnTo>
                  <a:lnTo>
                    <a:pt x="402244" y="1065030"/>
                  </a:lnTo>
                  <a:lnTo>
                    <a:pt x="376063" y="1093507"/>
                  </a:lnTo>
                  <a:lnTo>
                    <a:pt x="350686" y="1122248"/>
                  </a:lnTo>
                  <a:lnTo>
                    <a:pt x="302381" y="1180503"/>
                  </a:lnTo>
                  <a:lnTo>
                    <a:pt x="257395" y="1239759"/>
                  </a:lnTo>
                  <a:lnTo>
                    <a:pt x="215793" y="1299978"/>
                  </a:lnTo>
                  <a:lnTo>
                    <a:pt x="177643" y="1361125"/>
                  </a:lnTo>
                  <a:lnTo>
                    <a:pt x="143010" y="1423162"/>
                  </a:lnTo>
                  <a:lnTo>
                    <a:pt x="111960" y="1486052"/>
                  </a:lnTo>
                  <a:lnTo>
                    <a:pt x="84561" y="1549758"/>
                  </a:lnTo>
                  <a:lnTo>
                    <a:pt x="60877" y="1614244"/>
                  </a:lnTo>
                  <a:lnTo>
                    <a:pt x="40976" y="1679472"/>
                  </a:lnTo>
                  <a:lnTo>
                    <a:pt x="24923" y="1745406"/>
                  </a:lnTo>
                  <a:lnTo>
                    <a:pt x="12784" y="1812009"/>
                  </a:lnTo>
                  <a:lnTo>
                    <a:pt x="4627" y="1879243"/>
                  </a:lnTo>
                  <a:lnTo>
                    <a:pt x="516" y="1947073"/>
                  </a:lnTo>
                  <a:lnTo>
                    <a:pt x="0" y="1981200"/>
                  </a:lnTo>
                  <a:lnTo>
                    <a:pt x="516" y="2015326"/>
                  </a:lnTo>
                  <a:lnTo>
                    <a:pt x="4627" y="2083156"/>
                  </a:lnTo>
                  <a:lnTo>
                    <a:pt x="12784" y="2150390"/>
                  </a:lnTo>
                  <a:lnTo>
                    <a:pt x="24923" y="2216993"/>
                  </a:lnTo>
                  <a:lnTo>
                    <a:pt x="40976" y="2282927"/>
                  </a:lnTo>
                  <a:lnTo>
                    <a:pt x="60877" y="2348155"/>
                  </a:lnTo>
                  <a:lnTo>
                    <a:pt x="84561" y="2412641"/>
                  </a:lnTo>
                  <a:lnTo>
                    <a:pt x="111960" y="2476347"/>
                  </a:lnTo>
                  <a:lnTo>
                    <a:pt x="143010" y="2539237"/>
                  </a:lnTo>
                  <a:lnTo>
                    <a:pt x="177643" y="2601274"/>
                  </a:lnTo>
                  <a:lnTo>
                    <a:pt x="215793" y="2662421"/>
                  </a:lnTo>
                  <a:lnTo>
                    <a:pt x="257395" y="2722640"/>
                  </a:lnTo>
                  <a:lnTo>
                    <a:pt x="302381" y="2781896"/>
                  </a:lnTo>
                  <a:lnTo>
                    <a:pt x="350686" y="2840151"/>
                  </a:lnTo>
                  <a:lnTo>
                    <a:pt x="376063" y="2868892"/>
                  </a:lnTo>
                  <a:lnTo>
                    <a:pt x="402244" y="2897369"/>
                  </a:lnTo>
                  <a:lnTo>
                    <a:pt x="429222" y="2925577"/>
                  </a:lnTo>
                  <a:lnTo>
                    <a:pt x="456988" y="2953512"/>
                  </a:lnTo>
                  <a:lnTo>
                    <a:pt x="485535" y="2981169"/>
                  </a:lnTo>
                  <a:lnTo>
                    <a:pt x="514853" y="3008544"/>
                  </a:lnTo>
                  <a:lnTo>
                    <a:pt x="544934" y="3035632"/>
                  </a:lnTo>
                  <a:lnTo>
                    <a:pt x="575771" y="3062428"/>
                  </a:lnTo>
                  <a:lnTo>
                    <a:pt x="607354" y="3088927"/>
                  </a:lnTo>
                  <a:lnTo>
                    <a:pt x="639677" y="3115126"/>
                  </a:lnTo>
                  <a:lnTo>
                    <a:pt x="672729" y="3141019"/>
                  </a:lnTo>
                  <a:lnTo>
                    <a:pt x="706504" y="3166603"/>
                  </a:lnTo>
                  <a:lnTo>
                    <a:pt x="740993" y="3191871"/>
                  </a:lnTo>
                  <a:lnTo>
                    <a:pt x="776187" y="3216820"/>
                  </a:lnTo>
                  <a:lnTo>
                    <a:pt x="812078" y="3241446"/>
                  </a:lnTo>
                  <a:lnTo>
                    <a:pt x="848659" y="3265742"/>
                  </a:lnTo>
                  <a:lnTo>
                    <a:pt x="885920" y="3289706"/>
                  </a:lnTo>
                  <a:lnTo>
                    <a:pt x="923853" y="3313332"/>
                  </a:lnTo>
                  <a:lnTo>
                    <a:pt x="962451" y="3336615"/>
                  </a:lnTo>
                  <a:lnTo>
                    <a:pt x="1001705" y="3359552"/>
                  </a:lnTo>
                  <a:lnTo>
                    <a:pt x="1041606" y="3382137"/>
                  </a:lnTo>
                  <a:lnTo>
                    <a:pt x="1082146" y="3404365"/>
                  </a:lnTo>
                  <a:lnTo>
                    <a:pt x="1123318" y="3426233"/>
                  </a:lnTo>
                  <a:lnTo>
                    <a:pt x="1165113" y="3447736"/>
                  </a:lnTo>
                  <a:lnTo>
                    <a:pt x="1207521" y="3468868"/>
                  </a:lnTo>
                  <a:lnTo>
                    <a:pt x="1250537" y="3489626"/>
                  </a:lnTo>
                  <a:lnTo>
                    <a:pt x="1294150" y="3510004"/>
                  </a:lnTo>
                  <a:lnTo>
                    <a:pt x="1338353" y="3529999"/>
                  </a:lnTo>
                  <a:lnTo>
                    <a:pt x="1383137" y="3549605"/>
                  </a:lnTo>
                  <a:lnTo>
                    <a:pt x="1428494" y="3568819"/>
                  </a:lnTo>
                  <a:lnTo>
                    <a:pt x="1474416" y="3587634"/>
                  </a:lnTo>
                  <a:lnTo>
                    <a:pt x="1520895" y="3606047"/>
                  </a:lnTo>
                  <a:lnTo>
                    <a:pt x="1567922" y="3624054"/>
                  </a:lnTo>
                  <a:lnTo>
                    <a:pt x="1615490" y="3641648"/>
                  </a:lnTo>
                  <a:lnTo>
                    <a:pt x="1663588" y="3658827"/>
                  </a:lnTo>
                  <a:lnTo>
                    <a:pt x="1712211" y="3675585"/>
                  </a:lnTo>
                  <a:lnTo>
                    <a:pt x="1761348" y="3691918"/>
                  </a:lnTo>
                  <a:lnTo>
                    <a:pt x="1810993" y="3707820"/>
                  </a:lnTo>
                  <a:lnTo>
                    <a:pt x="1861136" y="3723289"/>
                  </a:lnTo>
                  <a:lnTo>
                    <a:pt x="1911770" y="3738317"/>
                  </a:lnTo>
                  <a:lnTo>
                    <a:pt x="1962885" y="3752903"/>
                  </a:lnTo>
                  <a:lnTo>
                    <a:pt x="2014475" y="3767039"/>
                  </a:lnTo>
                  <a:lnTo>
                    <a:pt x="2066530" y="3780723"/>
                  </a:lnTo>
                  <a:lnTo>
                    <a:pt x="2119042" y="3793949"/>
                  </a:lnTo>
                  <a:lnTo>
                    <a:pt x="2172003" y="3806713"/>
                  </a:lnTo>
                  <a:lnTo>
                    <a:pt x="2225405" y="3819011"/>
                  </a:lnTo>
                  <a:lnTo>
                    <a:pt x="2279239" y="3830836"/>
                  </a:lnTo>
                  <a:lnTo>
                    <a:pt x="2333498" y="3842186"/>
                  </a:lnTo>
                  <a:lnTo>
                    <a:pt x="2388173" y="3853055"/>
                  </a:lnTo>
                  <a:lnTo>
                    <a:pt x="2443255" y="3863439"/>
                  </a:lnTo>
                  <a:lnTo>
                    <a:pt x="2498736" y="3873333"/>
                  </a:lnTo>
                  <a:lnTo>
                    <a:pt x="2554608" y="3882732"/>
                  </a:lnTo>
                  <a:lnTo>
                    <a:pt x="2610864" y="3891632"/>
                  </a:lnTo>
                  <a:lnTo>
                    <a:pt x="2667494" y="3900029"/>
                  </a:lnTo>
                  <a:lnTo>
                    <a:pt x="2724490" y="3907917"/>
                  </a:lnTo>
                  <a:lnTo>
                    <a:pt x="2781843" y="3915293"/>
                  </a:lnTo>
                  <a:lnTo>
                    <a:pt x="2839547" y="3922150"/>
                  </a:lnTo>
                  <a:lnTo>
                    <a:pt x="2897592" y="3928486"/>
                  </a:lnTo>
                  <a:lnTo>
                    <a:pt x="2955970" y="3934295"/>
                  </a:lnTo>
                  <a:lnTo>
                    <a:pt x="3014673" y="3939573"/>
                  </a:lnTo>
                  <a:lnTo>
                    <a:pt x="3073693" y="3944314"/>
                  </a:lnTo>
                  <a:lnTo>
                    <a:pt x="3133021" y="3948515"/>
                  </a:lnTo>
                  <a:lnTo>
                    <a:pt x="3192649" y="3952171"/>
                  </a:lnTo>
                  <a:lnTo>
                    <a:pt x="3252568" y="3955277"/>
                  </a:lnTo>
                  <a:lnTo>
                    <a:pt x="3312772" y="3957829"/>
                  </a:lnTo>
                  <a:lnTo>
                    <a:pt x="3373250" y="3959822"/>
                  </a:lnTo>
                  <a:lnTo>
                    <a:pt x="3433995" y="3961251"/>
                  </a:lnTo>
                  <a:lnTo>
                    <a:pt x="3494999" y="3962112"/>
                  </a:lnTo>
                  <a:lnTo>
                    <a:pt x="3556254" y="3962400"/>
                  </a:lnTo>
                  <a:lnTo>
                    <a:pt x="3617508" y="3962112"/>
                  </a:lnTo>
                  <a:lnTo>
                    <a:pt x="3678512" y="3961251"/>
                  </a:lnTo>
                  <a:lnTo>
                    <a:pt x="3739257" y="3959822"/>
                  </a:lnTo>
                  <a:lnTo>
                    <a:pt x="3799735" y="3957829"/>
                  </a:lnTo>
                  <a:lnTo>
                    <a:pt x="3859939" y="3955277"/>
                  </a:lnTo>
                  <a:lnTo>
                    <a:pt x="3919858" y="3952171"/>
                  </a:lnTo>
                  <a:lnTo>
                    <a:pt x="3979486" y="3948515"/>
                  </a:lnTo>
                  <a:lnTo>
                    <a:pt x="4038814" y="3944314"/>
                  </a:lnTo>
                  <a:lnTo>
                    <a:pt x="4097834" y="3939573"/>
                  </a:lnTo>
                  <a:lnTo>
                    <a:pt x="4156537" y="3934295"/>
                  </a:lnTo>
                  <a:lnTo>
                    <a:pt x="4214915" y="3928486"/>
                  </a:lnTo>
                  <a:lnTo>
                    <a:pt x="4272960" y="3922150"/>
                  </a:lnTo>
                  <a:lnTo>
                    <a:pt x="4330664" y="3915293"/>
                  </a:lnTo>
                  <a:lnTo>
                    <a:pt x="4388017" y="3907917"/>
                  </a:lnTo>
                  <a:lnTo>
                    <a:pt x="4445013" y="3900029"/>
                  </a:lnTo>
                  <a:lnTo>
                    <a:pt x="4501643" y="3891632"/>
                  </a:lnTo>
                  <a:lnTo>
                    <a:pt x="4557899" y="3882732"/>
                  </a:lnTo>
                  <a:lnTo>
                    <a:pt x="4613771" y="3873333"/>
                  </a:lnTo>
                  <a:lnTo>
                    <a:pt x="4669252" y="3863439"/>
                  </a:lnTo>
                  <a:lnTo>
                    <a:pt x="4724334" y="3853055"/>
                  </a:lnTo>
                  <a:lnTo>
                    <a:pt x="4779009" y="3842186"/>
                  </a:lnTo>
                  <a:lnTo>
                    <a:pt x="4833268" y="3830836"/>
                  </a:lnTo>
                  <a:lnTo>
                    <a:pt x="4887102" y="3819011"/>
                  </a:lnTo>
                  <a:lnTo>
                    <a:pt x="4940504" y="3806713"/>
                  </a:lnTo>
                  <a:lnTo>
                    <a:pt x="4993465" y="3793949"/>
                  </a:lnTo>
                  <a:lnTo>
                    <a:pt x="5045977" y="3780723"/>
                  </a:lnTo>
                  <a:lnTo>
                    <a:pt x="5098032" y="3767039"/>
                  </a:lnTo>
                  <a:lnTo>
                    <a:pt x="5149622" y="3752903"/>
                  </a:lnTo>
                  <a:lnTo>
                    <a:pt x="5200737" y="3738317"/>
                  </a:lnTo>
                  <a:lnTo>
                    <a:pt x="5251371" y="3723289"/>
                  </a:lnTo>
                  <a:lnTo>
                    <a:pt x="5301514" y="3707820"/>
                  </a:lnTo>
                  <a:lnTo>
                    <a:pt x="5351159" y="3691918"/>
                  </a:lnTo>
                  <a:lnTo>
                    <a:pt x="5400296" y="3675585"/>
                  </a:lnTo>
                  <a:lnTo>
                    <a:pt x="5448919" y="3658827"/>
                  </a:lnTo>
                  <a:lnTo>
                    <a:pt x="5497017" y="3641648"/>
                  </a:lnTo>
                  <a:lnTo>
                    <a:pt x="5544585" y="3624054"/>
                  </a:lnTo>
                  <a:lnTo>
                    <a:pt x="5591612" y="3606047"/>
                  </a:lnTo>
                  <a:lnTo>
                    <a:pt x="5638091" y="3587634"/>
                  </a:lnTo>
                  <a:lnTo>
                    <a:pt x="5684013" y="3568819"/>
                  </a:lnTo>
                  <a:lnTo>
                    <a:pt x="5729370" y="3549605"/>
                  </a:lnTo>
                  <a:lnTo>
                    <a:pt x="5774154" y="3529999"/>
                  </a:lnTo>
                  <a:lnTo>
                    <a:pt x="5818357" y="3510004"/>
                  </a:lnTo>
                  <a:lnTo>
                    <a:pt x="5861970" y="3489626"/>
                  </a:lnTo>
                  <a:lnTo>
                    <a:pt x="5904986" y="3468868"/>
                  </a:lnTo>
                  <a:lnTo>
                    <a:pt x="5947394" y="3447736"/>
                  </a:lnTo>
                  <a:lnTo>
                    <a:pt x="5989189" y="3426233"/>
                  </a:lnTo>
                  <a:lnTo>
                    <a:pt x="6030361" y="3404365"/>
                  </a:lnTo>
                  <a:lnTo>
                    <a:pt x="6070901" y="3382136"/>
                  </a:lnTo>
                  <a:lnTo>
                    <a:pt x="6110802" y="3359552"/>
                  </a:lnTo>
                  <a:lnTo>
                    <a:pt x="6150056" y="3336615"/>
                  </a:lnTo>
                  <a:lnTo>
                    <a:pt x="6188654" y="3313332"/>
                  </a:lnTo>
                  <a:lnTo>
                    <a:pt x="6226587" y="3289706"/>
                  </a:lnTo>
                  <a:lnTo>
                    <a:pt x="6263848" y="3265742"/>
                  </a:lnTo>
                  <a:lnTo>
                    <a:pt x="6300429" y="3241446"/>
                  </a:lnTo>
                  <a:lnTo>
                    <a:pt x="6336320" y="3216820"/>
                  </a:lnTo>
                  <a:lnTo>
                    <a:pt x="6371514" y="3191871"/>
                  </a:lnTo>
                  <a:lnTo>
                    <a:pt x="6406003" y="3166603"/>
                  </a:lnTo>
                  <a:lnTo>
                    <a:pt x="6439778" y="3141019"/>
                  </a:lnTo>
                  <a:lnTo>
                    <a:pt x="6472830" y="3115126"/>
                  </a:lnTo>
                  <a:lnTo>
                    <a:pt x="6505153" y="3088927"/>
                  </a:lnTo>
                  <a:lnTo>
                    <a:pt x="6536736" y="3062428"/>
                  </a:lnTo>
                  <a:lnTo>
                    <a:pt x="6567573" y="3035632"/>
                  </a:lnTo>
                  <a:lnTo>
                    <a:pt x="6597654" y="3008544"/>
                  </a:lnTo>
                  <a:lnTo>
                    <a:pt x="6626972" y="2981169"/>
                  </a:lnTo>
                  <a:lnTo>
                    <a:pt x="6655519" y="2953512"/>
                  </a:lnTo>
                  <a:lnTo>
                    <a:pt x="6683285" y="2925577"/>
                  </a:lnTo>
                  <a:lnTo>
                    <a:pt x="6710263" y="2897369"/>
                  </a:lnTo>
                  <a:lnTo>
                    <a:pt x="6736444" y="2868892"/>
                  </a:lnTo>
                  <a:lnTo>
                    <a:pt x="6761821" y="2840151"/>
                  </a:lnTo>
                  <a:lnTo>
                    <a:pt x="6810126" y="2781896"/>
                  </a:lnTo>
                  <a:lnTo>
                    <a:pt x="6855112" y="2722640"/>
                  </a:lnTo>
                  <a:lnTo>
                    <a:pt x="6896714" y="2662421"/>
                  </a:lnTo>
                  <a:lnTo>
                    <a:pt x="6934864" y="2601274"/>
                  </a:lnTo>
                  <a:lnTo>
                    <a:pt x="6969497" y="2539237"/>
                  </a:lnTo>
                  <a:lnTo>
                    <a:pt x="7000547" y="2476347"/>
                  </a:lnTo>
                  <a:lnTo>
                    <a:pt x="7027946" y="2412641"/>
                  </a:lnTo>
                  <a:lnTo>
                    <a:pt x="7051630" y="2348155"/>
                  </a:lnTo>
                  <a:lnTo>
                    <a:pt x="7071531" y="2282927"/>
                  </a:lnTo>
                  <a:lnTo>
                    <a:pt x="7087584" y="2216993"/>
                  </a:lnTo>
                  <a:lnTo>
                    <a:pt x="7099723" y="2150390"/>
                  </a:lnTo>
                  <a:lnTo>
                    <a:pt x="7107880" y="2083156"/>
                  </a:lnTo>
                  <a:lnTo>
                    <a:pt x="7111991" y="2015326"/>
                  </a:lnTo>
                  <a:lnTo>
                    <a:pt x="7112508" y="1981200"/>
                  </a:lnTo>
                  <a:lnTo>
                    <a:pt x="7111991" y="1947073"/>
                  </a:lnTo>
                  <a:lnTo>
                    <a:pt x="7107880" y="1879243"/>
                  </a:lnTo>
                  <a:lnTo>
                    <a:pt x="7099723" y="1812009"/>
                  </a:lnTo>
                  <a:lnTo>
                    <a:pt x="7087584" y="1745406"/>
                  </a:lnTo>
                  <a:lnTo>
                    <a:pt x="7071531" y="1679472"/>
                  </a:lnTo>
                  <a:lnTo>
                    <a:pt x="7051630" y="1614244"/>
                  </a:lnTo>
                  <a:lnTo>
                    <a:pt x="7027946" y="1549758"/>
                  </a:lnTo>
                  <a:lnTo>
                    <a:pt x="7000547" y="1486052"/>
                  </a:lnTo>
                  <a:lnTo>
                    <a:pt x="6969497" y="1423162"/>
                  </a:lnTo>
                  <a:lnTo>
                    <a:pt x="6934864" y="1361125"/>
                  </a:lnTo>
                  <a:lnTo>
                    <a:pt x="6896714" y="1299978"/>
                  </a:lnTo>
                  <a:lnTo>
                    <a:pt x="6855112" y="1239759"/>
                  </a:lnTo>
                  <a:lnTo>
                    <a:pt x="6810126" y="1180503"/>
                  </a:lnTo>
                  <a:lnTo>
                    <a:pt x="6761821" y="1122248"/>
                  </a:lnTo>
                  <a:lnTo>
                    <a:pt x="6736444" y="1093507"/>
                  </a:lnTo>
                  <a:lnTo>
                    <a:pt x="6710263" y="1065030"/>
                  </a:lnTo>
                  <a:lnTo>
                    <a:pt x="6683285" y="1036822"/>
                  </a:lnTo>
                  <a:lnTo>
                    <a:pt x="6655519" y="1008887"/>
                  </a:lnTo>
                  <a:lnTo>
                    <a:pt x="6626972" y="981230"/>
                  </a:lnTo>
                  <a:lnTo>
                    <a:pt x="6597654" y="953855"/>
                  </a:lnTo>
                  <a:lnTo>
                    <a:pt x="6567573" y="926767"/>
                  </a:lnTo>
                  <a:lnTo>
                    <a:pt x="6536736" y="899971"/>
                  </a:lnTo>
                  <a:lnTo>
                    <a:pt x="6505153" y="873472"/>
                  </a:lnTo>
                  <a:lnTo>
                    <a:pt x="6472830" y="847273"/>
                  </a:lnTo>
                  <a:lnTo>
                    <a:pt x="6439778" y="821380"/>
                  </a:lnTo>
                  <a:lnTo>
                    <a:pt x="6406003" y="795796"/>
                  </a:lnTo>
                  <a:lnTo>
                    <a:pt x="6371514" y="770528"/>
                  </a:lnTo>
                  <a:lnTo>
                    <a:pt x="6336320" y="745579"/>
                  </a:lnTo>
                  <a:lnTo>
                    <a:pt x="6300429" y="720953"/>
                  </a:lnTo>
                  <a:lnTo>
                    <a:pt x="6263848" y="696657"/>
                  </a:lnTo>
                  <a:lnTo>
                    <a:pt x="6226587" y="672693"/>
                  </a:lnTo>
                  <a:lnTo>
                    <a:pt x="6188654" y="649067"/>
                  </a:lnTo>
                  <a:lnTo>
                    <a:pt x="6150056" y="625784"/>
                  </a:lnTo>
                  <a:lnTo>
                    <a:pt x="6110802" y="602847"/>
                  </a:lnTo>
                  <a:lnTo>
                    <a:pt x="6070901" y="580262"/>
                  </a:lnTo>
                  <a:lnTo>
                    <a:pt x="6030361" y="558034"/>
                  </a:lnTo>
                  <a:lnTo>
                    <a:pt x="5989189" y="536166"/>
                  </a:lnTo>
                  <a:lnTo>
                    <a:pt x="5947394" y="514663"/>
                  </a:lnTo>
                  <a:lnTo>
                    <a:pt x="5904986" y="493531"/>
                  </a:lnTo>
                  <a:lnTo>
                    <a:pt x="5861970" y="472773"/>
                  </a:lnTo>
                  <a:lnTo>
                    <a:pt x="5818357" y="452395"/>
                  </a:lnTo>
                  <a:lnTo>
                    <a:pt x="5774154" y="432400"/>
                  </a:lnTo>
                  <a:lnTo>
                    <a:pt x="5729370" y="412794"/>
                  </a:lnTo>
                  <a:lnTo>
                    <a:pt x="5684013" y="393580"/>
                  </a:lnTo>
                  <a:lnTo>
                    <a:pt x="5638091" y="374765"/>
                  </a:lnTo>
                  <a:lnTo>
                    <a:pt x="5591612" y="356352"/>
                  </a:lnTo>
                  <a:lnTo>
                    <a:pt x="5544585" y="338345"/>
                  </a:lnTo>
                  <a:lnTo>
                    <a:pt x="5497017" y="320751"/>
                  </a:lnTo>
                  <a:lnTo>
                    <a:pt x="5448919" y="303572"/>
                  </a:lnTo>
                  <a:lnTo>
                    <a:pt x="5400296" y="286814"/>
                  </a:lnTo>
                  <a:lnTo>
                    <a:pt x="5351159" y="270481"/>
                  </a:lnTo>
                  <a:lnTo>
                    <a:pt x="5301514" y="254579"/>
                  </a:lnTo>
                  <a:lnTo>
                    <a:pt x="5251371" y="239110"/>
                  </a:lnTo>
                  <a:lnTo>
                    <a:pt x="5200737" y="224082"/>
                  </a:lnTo>
                  <a:lnTo>
                    <a:pt x="5149622" y="209496"/>
                  </a:lnTo>
                  <a:lnTo>
                    <a:pt x="5098032" y="195360"/>
                  </a:lnTo>
                  <a:lnTo>
                    <a:pt x="5045977" y="181676"/>
                  </a:lnTo>
                  <a:lnTo>
                    <a:pt x="4993465" y="168450"/>
                  </a:lnTo>
                  <a:lnTo>
                    <a:pt x="4940504" y="155686"/>
                  </a:lnTo>
                  <a:lnTo>
                    <a:pt x="4887102" y="143388"/>
                  </a:lnTo>
                  <a:lnTo>
                    <a:pt x="4833268" y="131563"/>
                  </a:lnTo>
                  <a:lnTo>
                    <a:pt x="4779009" y="120213"/>
                  </a:lnTo>
                  <a:lnTo>
                    <a:pt x="4724334" y="109344"/>
                  </a:lnTo>
                  <a:lnTo>
                    <a:pt x="4669252" y="98960"/>
                  </a:lnTo>
                  <a:lnTo>
                    <a:pt x="4613771" y="89066"/>
                  </a:lnTo>
                  <a:lnTo>
                    <a:pt x="4557899" y="79667"/>
                  </a:lnTo>
                  <a:lnTo>
                    <a:pt x="4501643" y="70767"/>
                  </a:lnTo>
                  <a:lnTo>
                    <a:pt x="4445013" y="62370"/>
                  </a:lnTo>
                  <a:lnTo>
                    <a:pt x="4388017" y="54482"/>
                  </a:lnTo>
                  <a:lnTo>
                    <a:pt x="4330664" y="47106"/>
                  </a:lnTo>
                  <a:lnTo>
                    <a:pt x="4272960" y="40249"/>
                  </a:lnTo>
                  <a:lnTo>
                    <a:pt x="4214915" y="33913"/>
                  </a:lnTo>
                  <a:lnTo>
                    <a:pt x="4156537" y="28104"/>
                  </a:lnTo>
                  <a:lnTo>
                    <a:pt x="4097834" y="22826"/>
                  </a:lnTo>
                  <a:lnTo>
                    <a:pt x="4038814" y="18085"/>
                  </a:lnTo>
                  <a:lnTo>
                    <a:pt x="3979486" y="13884"/>
                  </a:lnTo>
                  <a:lnTo>
                    <a:pt x="3919858" y="10228"/>
                  </a:lnTo>
                  <a:lnTo>
                    <a:pt x="3859939" y="7122"/>
                  </a:lnTo>
                  <a:lnTo>
                    <a:pt x="3799735" y="4570"/>
                  </a:lnTo>
                  <a:lnTo>
                    <a:pt x="3739257" y="2577"/>
                  </a:lnTo>
                  <a:lnTo>
                    <a:pt x="3678512" y="1148"/>
                  </a:lnTo>
                  <a:lnTo>
                    <a:pt x="3617508" y="287"/>
                  </a:lnTo>
                  <a:lnTo>
                    <a:pt x="3556254" y="0"/>
                  </a:lnTo>
                  <a:close/>
                </a:path>
              </a:pathLst>
            </a:custGeom>
            <a:solidFill>
              <a:srgbClr val="CCFFF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761" y="1753361"/>
              <a:ext cx="7112634" cy="3962400"/>
            </a:xfrm>
            <a:custGeom>
              <a:avLst/>
              <a:gdLst/>
              <a:ahLst/>
              <a:cxnLst/>
              <a:rect l="l" t="t" r="r" b="b"/>
              <a:pathLst>
                <a:path w="7112634" h="3962400">
                  <a:moveTo>
                    <a:pt x="0" y="1981200"/>
                  </a:moveTo>
                  <a:lnTo>
                    <a:pt x="2062" y="1913086"/>
                  </a:lnTo>
                  <a:lnTo>
                    <a:pt x="8204" y="1845549"/>
                  </a:lnTo>
                  <a:lnTo>
                    <a:pt x="18360" y="1778626"/>
                  </a:lnTo>
                  <a:lnTo>
                    <a:pt x="32464" y="1712353"/>
                  </a:lnTo>
                  <a:lnTo>
                    <a:pt x="50450" y="1646767"/>
                  </a:lnTo>
                  <a:lnTo>
                    <a:pt x="72250" y="1581906"/>
                  </a:lnTo>
                  <a:lnTo>
                    <a:pt x="97800" y="1517805"/>
                  </a:lnTo>
                  <a:lnTo>
                    <a:pt x="127033" y="1454502"/>
                  </a:lnTo>
                  <a:lnTo>
                    <a:pt x="159882" y="1392034"/>
                  </a:lnTo>
                  <a:lnTo>
                    <a:pt x="196282" y="1330438"/>
                  </a:lnTo>
                  <a:lnTo>
                    <a:pt x="236167" y="1269750"/>
                  </a:lnTo>
                  <a:lnTo>
                    <a:pt x="279469" y="1210008"/>
                  </a:lnTo>
                  <a:lnTo>
                    <a:pt x="326123" y="1151248"/>
                  </a:lnTo>
                  <a:lnTo>
                    <a:pt x="376063" y="1093507"/>
                  </a:lnTo>
                  <a:lnTo>
                    <a:pt x="402244" y="1065030"/>
                  </a:lnTo>
                  <a:lnTo>
                    <a:pt x="429222" y="1036822"/>
                  </a:lnTo>
                  <a:lnTo>
                    <a:pt x="456988" y="1008887"/>
                  </a:lnTo>
                  <a:lnTo>
                    <a:pt x="485535" y="981230"/>
                  </a:lnTo>
                  <a:lnTo>
                    <a:pt x="514853" y="953855"/>
                  </a:lnTo>
                  <a:lnTo>
                    <a:pt x="544934" y="926767"/>
                  </a:lnTo>
                  <a:lnTo>
                    <a:pt x="575771" y="899971"/>
                  </a:lnTo>
                  <a:lnTo>
                    <a:pt x="607354" y="873472"/>
                  </a:lnTo>
                  <a:lnTo>
                    <a:pt x="639677" y="847273"/>
                  </a:lnTo>
                  <a:lnTo>
                    <a:pt x="672729" y="821380"/>
                  </a:lnTo>
                  <a:lnTo>
                    <a:pt x="706504" y="795796"/>
                  </a:lnTo>
                  <a:lnTo>
                    <a:pt x="740993" y="770528"/>
                  </a:lnTo>
                  <a:lnTo>
                    <a:pt x="776187" y="745579"/>
                  </a:lnTo>
                  <a:lnTo>
                    <a:pt x="812078" y="720953"/>
                  </a:lnTo>
                  <a:lnTo>
                    <a:pt x="848659" y="696657"/>
                  </a:lnTo>
                  <a:lnTo>
                    <a:pt x="885920" y="672693"/>
                  </a:lnTo>
                  <a:lnTo>
                    <a:pt x="923853" y="649067"/>
                  </a:lnTo>
                  <a:lnTo>
                    <a:pt x="962451" y="625784"/>
                  </a:lnTo>
                  <a:lnTo>
                    <a:pt x="1001705" y="602847"/>
                  </a:lnTo>
                  <a:lnTo>
                    <a:pt x="1041606" y="580263"/>
                  </a:lnTo>
                  <a:lnTo>
                    <a:pt x="1082146" y="558034"/>
                  </a:lnTo>
                  <a:lnTo>
                    <a:pt x="1123318" y="536166"/>
                  </a:lnTo>
                  <a:lnTo>
                    <a:pt x="1165113" y="514663"/>
                  </a:lnTo>
                  <a:lnTo>
                    <a:pt x="1207521" y="493531"/>
                  </a:lnTo>
                  <a:lnTo>
                    <a:pt x="1250537" y="472773"/>
                  </a:lnTo>
                  <a:lnTo>
                    <a:pt x="1294150" y="452395"/>
                  </a:lnTo>
                  <a:lnTo>
                    <a:pt x="1338353" y="432400"/>
                  </a:lnTo>
                  <a:lnTo>
                    <a:pt x="1383137" y="412794"/>
                  </a:lnTo>
                  <a:lnTo>
                    <a:pt x="1428494" y="393580"/>
                  </a:lnTo>
                  <a:lnTo>
                    <a:pt x="1474416" y="374765"/>
                  </a:lnTo>
                  <a:lnTo>
                    <a:pt x="1520895" y="356352"/>
                  </a:lnTo>
                  <a:lnTo>
                    <a:pt x="1567922" y="338345"/>
                  </a:lnTo>
                  <a:lnTo>
                    <a:pt x="1615490" y="320751"/>
                  </a:lnTo>
                  <a:lnTo>
                    <a:pt x="1663588" y="303572"/>
                  </a:lnTo>
                  <a:lnTo>
                    <a:pt x="1712211" y="286814"/>
                  </a:lnTo>
                  <a:lnTo>
                    <a:pt x="1761348" y="270481"/>
                  </a:lnTo>
                  <a:lnTo>
                    <a:pt x="1810993" y="254579"/>
                  </a:lnTo>
                  <a:lnTo>
                    <a:pt x="1861136" y="239110"/>
                  </a:lnTo>
                  <a:lnTo>
                    <a:pt x="1911770" y="224082"/>
                  </a:lnTo>
                  <a:lnTo>
                    <a:pt x="1962885" y="209496"/>
                  </a:lnTo>
                  <a:lnTo>
                    <a:pt x="2014475" y="195360"/>
                  </a:lnTo>
                  <a:lnTo>
                    <a:pt x="2066530" y="181676"/>
                  </a:lnTo>
                  <a:lnTo>
                    <a:pt x="2119042" y="168450"/>
                  </a:lnTo>
                  <a:lnTo>
                    <a:pt x="2172003" y="155686"/>
                  </a:lnTo>
                  <a:lnTo>
                    <a:pt x="2225405" y="143388"/>
                  </a:lnTo>
                  <a:lnTo>
                    <a:pt x="2279239" y="131563"/>
                  </a:lnTo>
                  <a:lnTo>
                    <a:pt x="2333498" y="120213"/>
                  </a:lnTo>
                  <a:lnTo>
                    <a:pt x="2388173" y="109344"/>
                  </a:lnTo>
                  <a:lnTo>
                    <a:pt x="2443255" y="98960"/>
                  </a:lnTo>
                  <a:lnTo>
                    <a:pt x="2498736" y="89066"/>
                  </a:lnTo>
                  <a:lnTo>
                    <a:pt x="2554608" y="79667"/>
                  </a:lnTo>
                  <a:lnTo>
                    <a:pt x="2610864" y="70767"/>
                  </a:lnTo>
                  <a:lnTo>
                    <a:pt x="2667494" y="62370"/>
                  </a:lnTo>
                  <a:lnTo>
                    <a:pt x="2724490" y="54482"/>
                  </a:lnTo>
                  <a:lnTo>
                    <a:pt x="2781843" y="47106"/>
                  </a:lnTo>
                  <a:lnTo>
                    <a:pt x="2839547" y="40249"/>
                  </a:lnTo>
                  <a:lnTo>
                    <a:pt x="2897592" y="33913"/>
                  </a:lnTo>
                  <a:lnTo>
                    <a:pt x="2955970" y="28104"/>
                  </a:lnTo>
                  <a:lnTo>
                    <a:pt x="3014673" y="22826"/>
                  </a:lnTo>
                  <a:lnTo>
                    <a:pt x="3073693" y="18085"/>
                  </a:lnTo>
                  <a:lnTo>
                    <a:pt x="3133021" y="13884"/>
                  </a:lnTo>
                  <a:lnTo>
                    <a:pt x="3192649" y="10228"/>
                  </a:lnTo>
                  <a:lnTo>
                    <a:pt x="3252568" y="7122"/>
                  </a:lnTo>
                  <a:lnTo>
                    <a:pt x="3312772" y="4570"/>
                  </a:lnTo>
                  <a:lnTo>
                    <a:pt x="3373250" y="2577"/>
                  </a:lnTo>
                  <a:lnTo>
                    <a:pt x="3433995" y="1148"/>
                  </a:lnTo>
                  <a:lnTo>
                    <a:pt x="3494999" y="287"/>
                  </a:lnTo>
                  <a:lnTo>
                    <a:pt x="3556254" y="0"/>
                  </a:lnTo>
                  <a:lnTo>
                    <a:pt x="3617508" y="287"/>
                  </a:lnTo>
                  <a:lnTo>
                    <a:pt x="3678512" y="1148"/>
                  </a:lnTo>
                  <a:lnTo>
                    <a:pt x="3739257" y="2577"/>
                  </a:lnTo>
                  <a:lnTo>
                    <a:pt x="3799735" y="4570"/>
                  </a:lnTo>
                  <a:lnTo>
                    <a:pt x="3859939" y="7122"/>
                  </a:lnTo>
                  <a:lnTo>
                    <a:pt x="3919858" y="10228"/>
                  </a:lnTo>
                  <a:lnTo>
                    <a:pt x="3979486" y="13884"/>
                  </a:lnTo>
                  <a:lnTo>
                    <a:pt x="4038814" y="18085"/>
                  </a:lnTo>
                  <a:lnTo>
                    <a:pt x="4097834" y="22826"/>
                  </a:lnTo>
                  <a:lnTo>
                    <a:pt x="4156537" y="28104"/>
                  </a:lnTo>
                  <a:lnTo>
                    <a:pt x="4214915" y="33913"/>
                  </a:lnTo>
                  <a:lnTo>
                    <a:pt x="4272960" y="40249"/>
                  </a:lnTo>
                  <a:lnTo>
                    <a:pt x="4330664" y="47106"/>
                  </a:lnTo>
                  <a:lnTo>
                    <a:pt x="4388017" y="54482"/>
                  </a:lnTo>
                  <a:lnTo>
                    <a:pt x="4445013" y="62370"/>
                  </a:lnTo>
                  <a:lnTo>
                    <a:pt x="4501643" y="70767"/>
                  </a:lnTo>
                  <a:lnTo>
                    <a:pt x="4557899" y="79667"/>
                  </a:lnTo>
                  <a:lnTo>
                    <a:pt x="4613771" y="89066"/>
                  </a:lnTo>
                  <a:lnTo>
                    <a:pt x="4669252" y="98960"/>
                  </a:lnTo>
                  <a:lnTo>
                    <a:pt x="4724334" y="109344"/>
                  </a:lnTo>
                  <a:lnTo>
                    <a:pt x="4779009" y="120213"/>
                  </a:lnTo>
                  <a:lnTo>
                    <a:pt x="4833268" y="131563"/>
                  </a:lnTo>
                  <a:lnTo>
                    <a:pt x="4887102" y="143388"/>
                  </a:lnTo>
                  <a:lnTo>
                    <a:pt x="4940504" y="155686"/>
                  </a:lnTo>
                  <a:lnTo>
                    <a:pt x="4993465" y="168450"/>
                  </a:lnTo>
                  <a:lnTo>
                    <a:pt x="5045977" y="181676"/>
                  </a:lnTo>
                  <a:lnTo>
                    <a:pt x="5098032" y="195360"/>
                  </a:lnTo>
                  <a:lnTo>
                    <a:pt x="5149622" y="209496"/>
                  </a:lnTo>
                  <a:lnTo>
                    <a:pt x="5200737" y="224082"/>
                  </a:lnTo>
                  <a:lnTo>
                    <a:pt x="5251371" y="239110"/>
                  </a:lnTo>
                  <a:lnTo>
                    <a:pt x="5301514" y="254579"/>
                  </a:lnTo>
                  <a:lnTo>
                    <a:pt x="5351159" y="270481"/>
                  </a:lnTo>
                  <a:lnTo>
                    <a:pt x="5400296" y="286814"/>
                  </a:lnTo>
                  <a:lnTo>
                    <a:pt x="5448919" y="303572"/>
                  </a:lnTo>
                  <a:lnTo>
                    <a:pt x="5497017" y="320751"/>
                  </a:lnTo>
                  <a:lnTo>
                    <a:pt x="5544585" y="338345"/>
                  </a:lnTo>
                  <a:lnTo>
                    <a:pt x="5591612" y="356352"/>
                  </a:lnTo>
                  <a:lnTo>
                    <a:pt x="5638091" y="374765"/>
                  </a:lnTo>
                  <a:lnTo>
                    <a:pt x="5684013" y="393580"/>
                  </a:lnTo>
                  <a:lnTo>
                    <a:pt x="5729370" y="412794"/>
                  </a:lnTo>
                  <a:lnTo>
                    <a:pt x="5774154" y="432400"/>
                  </a:lnTo>
                  <a:lnTo>
                    <a:pt x="5818357" y="452395"/>
                  </a:lnTo>
                  <a:lnTo>
                    <a:pt x="5861970" y="472773"/>
                  </a:lnTo>
                  <a:lnTo>
                    <a:pt x="5904986" y="493531"/>
                  </a:lnTo>
                  <a:lnTo>
                    <a:pt x="5947394" y="514663"/>
                  </a:lnTo>
                  <a:lnTo>
                    <a:pt x="5989189" y="536166"/>
                  </a:lnTo>
                  <a:lnTo>
                    <a:pt x="6030361" y="558034"/>
                  </a:lnTo>
                  <a:lnTo>
                    <a:pt x="6070901" y="580262"/>
                  </a:lnTo>
                  <a:lnTo>
                    <a:pt x="6110802" y="602847"/>
                  </a:lnTo>
                  <a:lnTo>
                    <a:pt x="6150056" y="625784"/>
                  </a:lnTo>
                  <a:lnTo>
                    <a:pt x="6188654" y="649067"/>
                  </a:lnTo>
                  <a:lnTo>
                    <a:pt x="6226587" y="672693"/>
                  </a:lnTo>
                  <a:lnTo>
                    <a:pt x="6263848" y="696657"/>
                  </a:lnTo>
                  <a:lnTo>
                    <a:pt x="6300429" y="720953"/>
                  </a:lnTo>
                  <a:lnTo>
                    <a:pt x="6336320" y="745579"/>
                  </a:lnTo>
                  <a:lnTo>
                    <a:pt x="6371514" y="770528"/>
                  </a:lnTo>
                  <a:lnTo>
                    <a:pt x="6406003" y="795796"/>
                  </a:lnTo>
                  <a:lnTo>
                    <a:pt x="6439778" y="821380"/>
                  </a:lnTo>
                  <a:lnTo>
                    <a:pt x="6472830" y="847273"/>
                  </a:lnTo>
                  <a:lnTo>
                    <a:pt x="6505153" y="873472"/>
                  </a:lnTo>
                  <a:lnTo>
                    <a:pt x="6536736" y="899971"/>
                  </a:lnTo>
                  <a:lnTo>
                    <a:pt x="6567573" y="926767"/>
                  </a:lnTo>
                  <a:lnTo>
                    <a:pt x="6597654" y="953855"/>
                  </a:lnTo>
                  <a:lnTo>
                    <a:pt x="6626972" y="981230"/>
                  </a:lnTo>
                  <a:lnTo>
                    <a:pt x="6655519" y="1008887"/>
                  </a:lnTo>
                  <a:lnTo>
                    <a:pt x="6683285" y="1036822"/>
                  </a:lnTo>
                  <a:lnTo>
                    <a:pt x="6710263" y="1065030"/>
                  </a:lnTo>
                  <a:lnTo>
                    <a:pt x="6736444" y="1093507"/>
                  </a:lnTo>
                  <a:lnTo>
                    <a:pt x="6761821" y="1122248"/>
                  </a:lnTo>
                  <a:lnTo>
                    <a:pt x="6810126" y="1180503"/>
                  </a:lnTo>
                  <a:lnTo>
                    <a:pt x="6855112" y="1239759"/>
                  </a:lnTo>
                  <a:lnTo>
                    <a:pt x="6896714" y="1299978"/>
                  </a:lnTo>
                  <a:lnTo>
                    <a:pt x="6934864" y="1361125"/>
                  </a:lnTo>
                  <a:lnTo>
                    <a:pt x="6969497" y="1423162"/>
                  </a:lnTo>
                  <a:lnTo>
                    <a:pt x="7000547" y="1486052"/>
                  </a:lnTo>
                  <a:lnTo>
                    <a:pt x="7027946" y="1549758"/>
                  </a:lnTo>
                  <a:lnTo>
                    <a:pt x="7051630" y="1614244"/>
                  </a:lnTo>
                  <a:lnTo>
                    <a:pt x="7071531" y="1679472"/>
                  </a:lnTo>
                  <a:lnTo>
                    <a:pt x="7087584" y="1745406"/>
                  </a:lnTo>
                  <a:lnTo>
                    <a:pt x="7099723" y="1812009"/>
                  </a:lnTo>
                  <a:lnTo>
                    <a:pt x="7107880" y="1879243"/>
                  </a:lnTo>
                  <a:lnTo>
                    <a:pt x="7111991" y="1947073"/>
                  </a:lnTo>
                  <a:lnTo>
                    <a:pt x="7112508" y="1981200"/>
                  </a:lnTo>
                  <a:lnTo>
                    <a:pt x="7111991" y="2015326"/>
                  </a:lnTo>
                  <a:lnTo>
                    <a:pt x="7107880" y="2083156"/>
                  </a:lnTo>
                  <a:lnTo>
                    <a:pt x="7099723" y="2150390"/>
                  </a:lnTo>
                  <a:lnTo>
                    <a:pt x="7087584" y="2216993"/>
                  </a:lnTo>
                  <a:lnTo>
                    <a:pt x="7071531" y="2282927"/>
                  </a:lnTo>
                  <a:lnTo>
                    <a:pt x="7051630" y="2348155"/>
                  </a:lnTo>
                  <a:lnTo>
                    <a:pt x="7027946" y="2412641"/>
                  </a:lnTo>
                  <a:lnTo>
                    <a:pt x="7000547" y="2476347"/>
                  </a:lnTo>
                  <a:lnTo>
                    <a:pt x="6969497" y="2539237"/>
                  </a:lnTo>
                  <a:lnTo>
                    <a:pt x="6934864" y="2601274"/>
                  </a:lnTo>
                  <a:lnTo>
                    <a:pt x="6896714" y="2662421"/>
                  </a:lnTo>
                  <a:lnTo>
                    <a:pt x="6855112" y="2722640"/>
                  </a:lnTo>
                  <a:lnTo>
                    <a:pt x="6810126" y="2781896"/>
                  </a:lnTo>
                  <a:lnTo>
                    <a:pt x="6761821" y="2840151"/>
                  </a:lnTo>
                  <a:lnTo>
                    <a:pt x="6736444" y="2868892"/>
                  </a:lnTo>
                  <a:lnTo>
                    <a:pt x="6710263" y="2897369"/>
                  </a:lnTo>
                  <a:lnTo>
                    <a:pt x="6683285" y="2925577"/>
                  </a:lnTo>
                  <a:lnTo>
                    <a:pt x="6655519" y="2953512"/>
                  </a:lnTo>
                  <a:lnTo>
                    <a:pt x="6626972" y="2981169"/>
                  </a:lnTo>
                  <a:lnTo>
                    <a:pt x="6597654" y="3008544"/>
                  </a:lnTo>
                  <a:lnTo>
                    <a:pt x="6567573" y="3035632"/>
                  </a:lnTo>
                  <a:lnTo>
                    <a:pt x="6536736" y="3062428"/>
                  </a:lnTo>
                  <a:lnTo>
                    <a:pt x="6505153" y="3088927"/>
                  </a:lnTo>
                  <a:lnTo>
                    <a:pt x="6472830" y="3115126"/>
                  </a:lnTo>
                  <a:lnTo>
                    <a:pt x="6439778" y="3141019"/>
                  </a:lnTo>
                  <a:lnTo>
                    <a:pt x="6406003" y="3166603"/>
                  </a:lnTo>
                  <a:lnTo>
                    <a:pt x="6371514" y="3191871"/>
                  </a:lnTo>
                  <a:lnTo>
                    <a:pt x="6336320" y="3216820"/>
                  </a:lnTo>
                  <a:lnTo>
                    <a:pt x="6300429" y="3241446"/>
                  </a:lnTo>
                  <a:lnTo>
                    <a:pt x="6263848" y="3265742"/>
                  </a:lnTo>
                  <a:lnTo>
                    <a:pt x="6226587" y="3289706"/>
                  </a:lnTo>
                  <a:lnTo>
                    <a:pt x="6188654" y="3313332"/>
                  </a:lnTo>
                  <a:lnTo>
                    <a:pt x="6150056" y="3336615"/>
                  </a:lnTo>
                  <a:lnTo>
                    <a:pt x="6110802" y="3359552"/>
                  </a:lnTo>
                  <a:lnTo>
                    <a:pt x="6070901" y="3382136"/>
                  </a:lnTo>
                  <a:lnTo>
                    <a:pt x="6030361" y="3404365"/>
                  </a:lnTo>
                  <a:lnTo>
                    <a:pt x="5989189" y="3426233"/>
                  </a:lnTo>
                  <a:lnTo>
                    <a:pt x="5947394" y="3447736"/>
                  </a:lnTo>
                  <a:lnTo>
                    <a:pt x="5904986" y="3468868"/>
                  </a:lnTo>
                  <a:lnTo>
                    <a:pt x="5861970" y="3489626"/>
                  </a:lnTo>
                  <a:lnTo>
                    <a:pt x="5818357" y="3510004"/>
                  </a:lnTo>
                  <a:lnTo>
                    <a:pt x="5774154" y="3529999"/>
                  </a:lnTo>
                  <a:lnTo>
                    <a:pt x="5729370" y="3549605"/>
                  </a:lnTo>
                  <a:lnTo>
                    <a:pt x="5684013" y="3568819"/>
                  </a:lnTo>
                  <a:lnTo>
                    <a:pt x="5638091" y="3587634"/>
                  </a:lnTo>
                  <a:lnTo>
                    <a:pt x="5591612" y="3606047"/>
                  </a:lnTo>
                  <a:lnTo>
                    <a:pt x="5544585" y="3624054"/>
                  </a:lnTo>
                  <a:lnTo>
                    <a:pt x="5497017" y="3641648"/>
                  </a:lnTo>
                  <a:lnTo>
                    <a:pt x="5448919" y="3658827"/>
                  </a:lnTo>
                  <a:lnTo>
                    <a:pt x="5400296" y="3675585"/>
                  </a:lnTo>
                  <a:lnTo>
                    <a:pt x="5351159" y="3691918"/>
                  </a:lnTo>
                  <a:lnTo>
                    <a:pt x="5301514" y="3707820"/>
                  </a:lnTo>
                  <a:lnTo>
                    <a:pt x="5251371" y="3723289"/>
                  </a:lnTo>
                  <a:lnTo>
                    <a:pt x="5200737" y="3738317"/>
                  </a:lnTo>
                  <a:lnTo>
                    <a:pt x="5149622" y="3752903"/>
                  </a:lnTo>
                  <a:lnTo>
                    <a:pt x="5098032" y="3767039"/>
                  </a:lnTo>
                  <a:lnTo>
                    <a:pt x="5045977" y="3780723"/>
                  </a:lnTo>
                  <a:lnTo>
                    <a:pt x="4993465" y="3793949"/>
                  </a:lnTo>
                  <a:lnTo>
                    <a:pt x="4940504" y="3806713"/>
                  </a:lnTo>
                  <a:lnTo>
                    <a:pt x="4887102" y="3819011"/>
                  </a:lnTo>
                  <a:lnTo>
                    <a:pt x="4833268" y="3830836"/>
                  </a:lnTo>
                  <a:lnTo>
                    <a:pt x="4779009" y="3842186"/>
                  </a:lnTo>
                  <a:lnTo>
                    <a:pt x="4724334" y="3853055"/>
                  </a:lnTo>
                  <a:lnTo>
                    <a:pt x="4669252" y="3863439"/>
                  </a:lnTo>
                  <a:lnTo>
                    <a:pt x="4613771" y="3873333"/>
                  </a:lnTo>
                  <a:lnTo>
                    <a:pt x="4557899" y="3882732"/>
                  </a:lnTo>
                  <a:lnTo>
                    <a:pt x="4501643" y="3891632"/>
                  </a:lnTo>
                  <a:lnTo>
                    <a:pt x="4445013" y="3900029"/>
                  </a:lnTo>
                  <a:lnTo>
                    <a:pt x="4388017" y="3907917"/>
                  </a:lnTo>
                  <a:lnTo>
                    <a:pt x="4330664" y="3915293"/>
                  </a:lnTo>
                  <a:lnTo>
                    <a:pt x="4272960" y="3922150"/>
                  </a:lnTo>
                  <a:lnTo>
                    <a:pt x="4214915" y="3928486"/>
                  </a:lnTo>
                  <a:lnTo>
                    <a:pt x="4156537" y="3934295"/>
                  </a:lnTo>
                  <a:lnTo>
                    <a:pt x="4097834" y="3939573"/>
                  </a:lnTo>
                  <a:lnTo>
                    <a:pt x="4038814" y="3944314"/>
                  </a:lnTo>
                  <a:lnTo>
                    <a:pt x="3979486" y="3948515"/>
                  </a:lnTo>
                  <a:lnTo>
                    <a:pt x="3919858" y="3952171"/>
                  </a:lnTo>
                  <a:lnTo>
                    <a:pt x="3859939" y="3955277"/>
                  </a:lnTo>
                  <a:lnTo>
                    <a:pt x="3799735" y="3957829"/>
                  </a:lnTo>
                  <a:lnTo>
                    <a:pt x="3739257" y="3959822"/>
                  </a:lnTo>
                  <a:lnTo>
                    <a:pt x="3678512" y="3961251"/>
                  </a:lnTo>
                  <a:lnTo>
                    <a:pt x="3617508" y="3962112"/>
                  </a:lnTo>
                  <a:lnTo>
                    <a:pt x="3556254" y="3962400"/>
                  </a:lnTo>
                  <a:lnTo>
                    <a:pt x="3494999" y="3962112"/>
                  </a:lnTo>
                  <a:lnTo>
                    <a:pt x="3433995" y="3961251"/>
                  </a:lnTo>
                  <a:lnTo>
                    <a:pt x="3373250" y="3959822"/>
                  </a:lnTo>
                  <a:lnTo>
                    <a:pt x="3312772" y="3957829"/>
                  </a:lnTo>
                  <a:lnTo>
                    <a:pt x="3252568" y="3955277"/>
                  </a:lnTo>
                  <a:lnTo>
                    <a:pt x="3192649" y="3952171"/>
                  </a:lnTo>
                  <a:lnTo>
                    <a:pt x="3133021" y="3948515"/>
                  </a:lnTo>
                  <a:lnTo>
                    <a:pt x="3073693" y="3944314"/>
                  </a:lnTo>
                  <a:lnTo>
                    <a:pt x="3014673" y="3939573"/>
                  </a:lnTo>
                  <a:lnTo>
                    <a:pt x="2955970" y="3934295"/>
                  </a:lnTo>
                  <a:lnTo>
                    <a:pt x="2897592" y="3928486"/>
                  </a:lnTo>
                  <a:lnTo>
                    <a:pt x="2839547" y="3922150"/>
                  </a:lnTo>
                  <a:lnTo>
                    <a:pt x="2781843" y="3915293"/>
                  </a:lnTo>
                  <a:lnTo>
                    <a:pt x="2724490" y="3907917"/>
                  </a:lnTo>
                  <a:lnTo>
                    <a:pt x="2667494" y="3900029"/>
                  </a:lnTo>
                  <a:lnTo>
                    <a:pt x="2610864" y="3891632"/>
                  </a:lnTo>
                  <a:lnTo>
                    <a:pt x="2554608" y="3882732"/>
                  </a:lnTo>
                  <a:lnTo>
                    <a:pt x="2498736" y="3873333"/>
                  </a:lnTo>
                  <a:lnTo>
                    <a:pt x="2443255" y="3863439"/>
                  </a:lnTo>
                  <a:lnTo>
                    <a:pt x="2388173" y="3853055"/>
                  </a:lnTo>
                  <a:lnTo>
                    <a:pt x="2333498" y="3842186"/>
                  </a:lnTo>
                  <a:lnTo>
                    <a:pt x="2279239" y="3830836"/>
                  </a:lnTo>
                  <a:lnTo>
                    <a:pt x="2225405" y="3819011"/>
                  </a:lnTo>
                  <a:lnTo>
                    <a:pt x="2172003" y="3806713"/>
                  </a:lnTo>
                  <a:lnTo>
                    <a:pt x="2119042" y="3793949"/>
                  </a:lnTo>
                  <a:lnTo>
                    <a:pt x="2066530" y="3780723"/>
                  </a:lnTo>
                  <a:lnTo>
                    <a:pt x="2014475" y="3767039"/>
                  </a:lnTo>
                  <a:lnTo>
                    <a:pt x="1962885" y="3752903"/>
                  </a:lnTo>
                  <a:lnTo>
                    <a:pt x="1911770" y="3738317"/>
                  </a:lnTo>
                  <a:lnTo>
                    <a:pt x="1861136" y="3723289"/>
                  </a:lnTo>
                  <a:lnTo>
                    <a:pt x="1810993" y="3707820"/>
                  </a:lnTo>
                  <a:lnTo>
                    <a:pt x="1761348" y="3691918"/>
                  </a:lnTo>
                  <a:lnTo>
                    <a:pt x="1712211" y="3675585"/>
                  </a:lnTo>
                  <a:lnTo>
                    <a:pt x="1663588" y="3658827"/>
                  </a:lnTo>
                  <a:lnTo>
                    <a:pt x="1615490" y="3641648"/>
                  </a:lnTo>
                  <a:lnTo>
                    <a:pt x="1567922" y="3624054"/>
                  </a:lnTo>
                  <a:lnTo>
                    <a:pt x="1520895" y="3606047"/>
                  </a:lnTo>
                  <a:lnTo>
                    <a:pt x="1474416" y="3587634"/>
                  </a:lnTo>
                  <a:lnTo>
                    <a:pt x="1428494" y="3568819"/>
                  </a:lnTo>
                  <a:lnTo>
                    <a:pt x="1383137" y="3549605"/>
                  </a:lnTo>
                  <a:lnTo>
                    <a:pt x="1338353" y="3529999"/>
                  </a:lnTo>
                  <a:lnTo>
                    <a:pt x="1294150" y="3510004"/>
                  </a:lnTo>
                  <a:lnTo>
                    <a:pt x="1250537" y="3489626"/>
                  </a:lnTo>
                  <a:lnTo>
                    <a:pt x="1207521" y="3468868"/>
                  </a:lnTo>
                  <a:lnTo>
                    <a:pt x="1165113" y="3447736"/>
                  </a:lnTo>
                  <a:lnTo>
                    <a:pt x="1123318" y="3426233"/>
                  </a:lnTo>
                  <a:lnTo>
                    <a:pt x="1082146" y="3404365"/>
                  </a:lnTo>
                  <a:lnTo>
                    <a:pt x="1041606" y="3382137"/>
                  </a:lnTo>
                  <a:lnTo>
                    <a:pt x="1001705" y="3359552"/>
                  </a:lnTo>
                  <a:lnTo>
                    <a:pt x="962451" y="3336615"/>
                  </a:lnTo>
                  <a:lnTo>
                    <a:pt x="923853" y="3313332"/>
                  </a:lnTo>
                  <a:lnTo>
                    <a:pt x="885920" y="3289706"/>
                  </a:lnTo>
                  <a:lnTo>
                    <a:pt x="848659" y="3265742"/>
                  </a:lnTo>
                  <a:lnTo>
                    <a:pt x="812078" y="3241446"/>
                  </a:lnTo>
                  <a:lnTo>
                    <a:pt x="776187" y="3216820"/>
                  </a:lnTo>
                  <a:lnTo>
                    <a:pt x="740993" y="3191871"/>
                  </a:lnTo>
                  <a:lnTo>
                    <a:pt x="706504" y="3166603"/>
                  </a:lnTo>
                  <a:lnTo>
                    <a:pt x="672729" y="3141019"/>
                  </a:lnTo>
                  <a:lnTo>
                    <a:pt x="639677" y="3115126"/>
                  </a:lnTo>
                  <a:lnTo>
                    <a:pt x="607354" y="3088927"/>
                  </a:lnTo>
                  <a:lnTo>
                    <a:pt x="575771" y="3062428"/>
                  </a:lnTo>
                  <a:lnTo>
                    <a:pt x="544934" y="3035632"/>
                  </a:lnTo>
                  <a:lnTo>
                    <a:pt x="514853" y="3008544"/>
                  </a:lnTo>
                  <a:lnTo>
                    <a:pt x="485535" y="2981169"/>
                  </a:lnTo>
                  <a:lnTo>
                    <a:pt x="456988" y="2953512"/>
                  </a:lnTo>
                  <a:lnTo>
                    <a:pt x="429222" y="2925577"/>
                  </a:lnTo>
                  <a:lnTo>
                    <a:pt x="402244" y="2897369"/>
                  </a:lnTo>
                  <a:lnTo>
                    <a:pt x="376063" y="2868892"/>
                  </a:lnTo>
                  <a:lnTo>
                    <a:pt x="350686" y="2840151"/>
                  </a:lnTo>
                  <a:lnTo>
                    <a:pt x="302381" y="2781896"/>
                  </a:lnTo>
                  <a:lnTo>
                    <a:pt x="257395" y="2722640"/>
                  </a:lnTo>
                  <a:lnTo>
                    <a:pt x="215793" y="2662421"/>
                  </a:lnTo>
                  <a:lnTo>
                    <a:pt x="177643" y="2601274"/>
                  </a:lnTo>
                  <a:lnTo>
                    <a:pt x="143010" y="2539237"/>
                  </a:lnTo>
                  <a:lnTo>
                    <a:pt x="111960" y="2476347"/>
                  </a:lnTo>
                  <a:lnTo>
                    <a:pt x="84561" y="2412641"/>
                  </a:lnTo>
                  <a:lnTo>
                    <a:pt x="60877" y="2348155"/>
                  </a:lnTo>
                  <a:lnTo>
                    <a:pt x="40976" y="2282927"/>
                  </a:lnTo>
                  <a:lnTo>
                    <a:pt x="24923" y="2216993"/>
                  </a:lnTo>
                  <a:lnTo>
                    <a:pt x="12784" y="2150390"/>
                  </a:lnTo>
                  <a:lnTo>
                    <a:pt x="4627" y="2083156"/>
                  </a:lnTo>
                  <a:lnTo>
                    <a:pt x="516" y="2015326"/>
                  </a:lnTo>
                  <a:lnTo>
                    <a:pt x="0" y="1981200"/>
                  </a:lnTo>
                  <a:close/>
                </a:path>
              </a:pathLst>
            </a:custGeom>
            <a:ln w="38100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895726" y="3048126"/>
            <a:ext cx="42779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  <a:hlinkClick r:id="rId1" action="ppaction://hlinksldjump"/>
              </a:rPr>
              <a:t>Thank</a:t>
            </a:r>
            <a:r>
              <a:rPr sz="7200" b="1" i="1" spc="-2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  <a:hlinkClick r:id="rId1" action="ppaction://hlinksldjump"/>
              </a:rPr>
              <a:t> </a:t>
            </a:r>
            <a:r>
              <a:rPr sz="7200" b="1" i="1" spc="-12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  <a:hlinkClick r:id="rId1" action="ppaction://hlinksldjump"/>
              </a:rPr>
              <a:t>You</a:t>
            </a:r>
            <a:endParaRPr sz="7200" b="1" i="1" spc="-125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  <a:hlinkClick r:id="rId1" action="ppaction://hlinksldjum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0200" y="1295400"/>
            <a:ext cx="7086600" cy="541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1904" y="370967"/>
            <a:ext cx="672909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indent="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98000"/>
              <a:buFont typeface="Arial" panose="020B0604020202090204"/>
              <a:buNone/>
              <a:tabLst>
                <a:tab pos="251460" algn="l"/>
              </a:tabLst>
            </a:pPr>
            <a:r>
              <a:rPr lang="en-US" altLang="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  </a:t>
            </a:r>
            <a:r>
              <a:rPr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ISO</a:t>
            </a:r>
            <a:r>
              <a:rPr sz="5400" b="1" i="1" spc="-1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</a:t>
            </a:r>
            <a:r>
              <a:rPr sz="5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CERTIFICATE</a:t>
            </a:r>
            <a:endParaRPr sz="5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95400" y="302895"/>
            <a:ext cx="70218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indent="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98000"/>
              <a:buFont typeface="Arial" panose="020B0604020202090204"/>
              <a:buNone/>
              <a:tabLst>
                <a:tab pos="251460" algn="l"/>
                <a:tab pos="2447925" algn="l"/>
                <a:tab pos="3887470" algn="l"/>
              </a:tabLst>
            </a:pPr>
            <a:r>
              <a:rPr sz="5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Vision</a:t>
            </a:r>
            <a:r>
              <a:rPr lang="en-US" altLang="" sz="5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&amp;</a:t>
            </a:r>
            <a:r>
              <a:rPr lang="en-US" altLang="" sz="5400" b="1" i="1" spc="-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 Our </a:t>
            </a:r>
            <a:r>
              <a:rPr sz="5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Mission</a:t>
            </a:r>
            <a:endParaRPr sz="5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752600"/>
            <a:ext cx="7642225" cy="3845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Vision:</a:t>
            </a:r>
            <a:endParaRPr sz="20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12700" marR="601980" algn="just">
              <a:lnSpc>
                <a:spcPct val="85000"/>
              </a:lnSpc>
              <a:spcBef>
                <a:spcPts val="2035"/>
              </a:spcBef>
            </a:pPr>
            <a:r>
              <a:rPr sz="2000" b="1" i="1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"To</a:t>
            </a:r>
            <a:r>
              <a:rPr sz="20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be</a:t>
            </a:r>
            <a:r>
              <a:rPr sz="20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</a:t>
            </a:r>
            <a:r>
              <a:rPr sz="2000" b="1" i="1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globally</a:t>
            </a:r>
            <a:r>
              <a:rPr sz="20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recognized</a:t>
            </a:r>
            <a:r>
              <a:rPr sz="2000" b="1" i="1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corporation</a:t>
            </a:r>
            <a:r>
              <a:rPr sz="2000" b="1" i="1" spc="-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that</a:t>
            </a:r>
            <a:r>
              <a:rPr sz="20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provides</a:t>
            </a:r>
            <a:r>
              <a:rPr sz="2000" b="1" i="1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best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automotive</a:t>
            </a:r>
            <a:r>
              <a:rPr sz="20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&amp;</a:t>
            </a:r>
            <a:r>
              <a:rPr sz="20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electrical</a:t>
            </a:r>
            <a:r>
              <a:rPr sz="2000" b="1" i="1" spc="-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solutions,</a:t>
            </a:r>
            <a:r>
              <a:rPr sz="2000" b="1" i="1" spc="-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delivered</a:t>
            </a:r>
            <a:r>
              <a:rPr sz="2000" b="1" i="1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by</a:t>
            </a:r>
            <a:r>
              <a:rPr sz="20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best-</a:t>
            </a:r>
            <a:r>
              <a:rPr sz="20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in-class people."</a:t>
            </a:r>
            <a:endParaRPr sz="20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>
              <a:lnSpc>
                <a:spcPct val="100000"/>
              </a:lnSpc>
            </a:pPr>
            <a:endParaRPr sz="20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12700">
              <a:lnSpc>
                <a:spcPct val="100000"/>
              </a:lnSpc>
            </a:pPr>
            <a:r>
              <a:rPr sz="20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Mission:</a:t>
            </a:r>
            <a:endParaRPr sz="20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243840" marR="5080" algn="just">
              <a:lnSpc>
                <a:spcPts val="2160"/>
              </a:lnSpc>
              <a:spcBef>
                <a:spcPts val="2190"/>
              </a:spcBef>
            </a:pPr>
            <a:r>
              <a:rPr sz="2000" b="1" i="1" spc="-1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To</a:t>
            </a:r>
            <a:r>
              <a:rPr sz="2000" b="1" i="1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achieve</a:t>
            </a:r>
            <a:r>
              <a:rPr sz="2000" b="1" i="1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our</a:t>
            </a:r>
            <a:r>
              <a:rPr sz="2000" b="1" i="1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vision</a:t>
            </a:r>
            <a:r>
              <a:rPr sz="20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through</a:t>
            </a:r>
            <a:r>
              <a:rPr sz="2000" b="1" i="1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fairness,</a:t>
            </a:r>
            <a:r>
              <a:rPr sz="2000" b="1" i="1" spc="-5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business</a:t>
            </a:r>
            <a:r>
              <a:rPr sz="20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ethics,</a:t>
            </a:r>
            <a:r>
              <a:rPr sz="20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global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reach,</a:t>
            </a:r>
            <a:r>
              <a:rPr sz="2000" b="1" i="1" spc="-6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technological</a:t>
            </a:r>
            <a:r>
              <a:rPr sz="2000" b="1" i="1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expertise,</a:t>
            </a:r>
            <a:r>
              <a:rPr sz="2000" b="1" i="1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building</a:t>
            </a:r>
            <a:r>
              <a:rPr sz="2000" b="1" i="1" spc="-3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long</a:t>
            </a:r>
            <a:r>
              <a:rPr sz="2000" b="1" i="1" spc="-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term</a:t>
            </a:r>
            <a:r>
              <a:rPr sz="2000" b="1" i="1" spc="-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relationships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with</a:t>
            </a:r>
            <a:r>
              <a:rPr sz="2000" b="1" i="1" spc="-1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all</a:t>
            </a:r>
            <a:r>
              <a:rPr sz="20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our</a:t>
            </a:r>
            <a:r>
              <a:rPr sz="20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associates,</a:t>
            </a:r>
            <a:r>
              <a:rPr sz="2000" b="1" i="1" spc="-5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customers,</a:t>
            </a:r>
            <a:r>
              <a:rPr sz="2000" b="1" i="1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partners,</a:t>
            </a:r>
            <a:r>
              <a:rPr sz="2000" b="1" i="1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and</a:t>
            </a:r>
            <a:r>
              <a:rPr sz="20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20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employees.</a:t>
            </a:r>
            <a:endParaRPr sz="2000" b="1" i="1" spc="-1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457042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Establishment…..</a:t>
            </a:r>
            <a:endParaRPr sz="5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752600"/>
            <a:ext cx="3418205" cy="3164840"/>
          </a:xfrm>
          <a:prstGeom prst="rect">
            <a:avLst/>
          </a:prstGeom>
        </p:spPr>
        <p:txBody>
          <a:bodyPr vert="horz" wrap="square" lIns="0" tIns="116205" rIns="0" bIns="0" rtlCol="0"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4965" algn="l"/>
              </a:tabLst>
            </a:pPr>
            <a:r>
              <a:rPr sz="3400" b="1" i="1" spc="-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Year</a:t>
            </a:r>
            <a:r>
              <a:rPr sz="3400" b="1" i="1" spc="-9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of</a:t>
            </a:r>
            <a:r>
              <a:rPr sz="3400" b="1" i="1" spc="-8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Inception</a:t>
            </a:r>
            <a:endParaRPr sz="34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4965" algn="l"/>
              </a:tabLst>
            </a:pPr>
            <a:r>
              <a:rPr sz="3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Promoter</a:t>
            </a:r>
            <a:endParaRPr sz="34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4965" algn="l"/>
              </a:tabLst>
            </a:pPr>
            <a:r>
              <a:rPr sz="3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Structure</a:t>
            </a:r>
            <a:endParaRPr sz="34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4965" indent="-342265">
              <a:lnSpc>
                <a:spcPct val="100000"/>
              </a:lnSpc>
              <a:spcBef>
                <a:spcPts val="82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4965" algn="l"/>
              </a:tabLst>
            </a:pPr>
            <a:r>
              <a:rPr sz="34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Certification</a:t>
            </a:r>
            <a:endParaRPr sz="34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3875" y="1731010"/>
            <a:ext cx="4884420" cy="3315970"/>
          </a:xfrm>
          <a:prstGeom prst="rect">
            <a:avLst/>
          </a:prstGeom>
        </p:spPr>
        <p:txBody>
          <a:bodyPr vert="horz" wrap="square" lIns="0" tIns="116205" rIns="0" bIns="0" rtlCol="0">
            <a:noAutofit/>
          </a:bodyPr>
          <a:lstStyle/>
          <a:p>
            <a:pPr marL="177165">
              <a:lnSpc>
                <a:spcPct val="100000"/>
              </a:lnSpc>
              <a:spcBef>
                <a:spcPts val="915"/>
              </a:spcBef>
            </a:pPr>
            <a:r>
              <a:rPr sz="3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-</a:t>
            </a:r>
            <a:r>
              <a:rPr sz="3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4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1988</a:t>
            </a:r>
            <a:endParaRPr sz="3400" b="1" i="1" spc="-2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177165">
              <a:lnSpc>
                <a:spcPct val="100000"/>
              </a:lnSpc>
              <a:spcBef>
                <a:spcPts val="915"/>
              </a:spcBef>
            </a:pPr>
            <a:endParaRPr sz="34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278130" indent="-227330">
              <a:lnSpc>
                <a:spcPct val="100000"/>
              </a:lnSpc>
              <a:spcBef>
                <a:spcPts val="815"/>
              </a:spcBef>
              <a:buFont typeface="Calibri"/>
              <a:buChar char="-"/>
              <a:tabLst>
                <a:tab pos="278130" algn="l"/>
              </a:tabLst>
            </a:pPr>
            <a:r>
              <a:rPr sz="3400" b="1" i="1" spc="-9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Mr.</a:t>
            </a:r>
            <a:r>
              <a:rPr sz="3400" b="1" i="1" spc="-10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MUKESH</a:t>
            </a:r>
            <a:r>
              <a:rPr sz="3400" b="1" i="1" spc="-10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KUMAR</a:t>
            </a:r>
            <a:endParaRPr sz="34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240030" indent="-227330">
              <a:lnSpc>
                <a:spcPct val="100000"/>
              </a:lnSpc>
              <a:spcBef>
                <a:spcPts val="815"/>
              </a:spcBef>
              <a:buFont typeface="Calibri"/>
              <a:buChar char="-"/>
              <a:tabLst>
                <a:tab pos="239395" algn="l"/>
              </a:tabLst>
            </a:pPr>
            <a:r>
              <a:rPr sz="34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SSI</a:t>
            </a:r>
            <a:endParaRPr sz="34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41275">
              <a:lnSpc>
                <a:spcPct val="100000"/>
              </a:lnSpc>
              <a:spcBef>
                <a:spcPts val="820"/>
              </a:spcBef>
            </a:pPr>
            <a:r>
              <a:rPr sz="3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-</a:t>
            </a:r>
            <a:r>
              <a:rPr sz="3400" b="1" i="1" spc="-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ISO</a:t>
            </a:r>
            <a:r>
              <a:rPr sz="3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9001:2015</a:t>
            </a:r>
            <a:endParaRPr sz="3400" b="1" i="1" spc="-1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24326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i="1" spc="-2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Infrastructure…..</a:t>
            </a:r>
            <a:endParaRPr sz="5400" b="1" i="1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275" y="1981161"/>
            <a:ext cx="3827145" cy="169862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2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4965" algn="l"/>
              </a:tabLst>
            </a:pPr>
            <a:r>
              <a:rPr lang="en-US" altLang="" sz="3200" b="1" i="1" spc="-5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5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Total</a:t>
            </a:r>
            <a:r>
              <a:rPr sz="3200" b="1" i="1" spc="-13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Available</a:t>
            </a:r>
            <a:r>
              <a:rPr sz="3200" b="1" i="1" spc="-14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lang="en-US" altLang="" sz="3200" b="1" i="1" spc="-14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 </a:t>
            </a:r>
            <a:r>
              <a:rPr sz="3200" b="1" i="1" spc="-2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Land</a:t>
            </a:r>
            <a:endParaRPr sz="32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354965" indent="-342265">
              <a:lnSpc>
                <a:spcPct val="100000"/>
              </a:lnSpc>
              <a:spcBef>
                <a:spcPts val="820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4965" algn="l"/>
              </a:tabLst>
            </a:pPr>
            <a:r>
              <a:rPr lang="en-US" altLang="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Capacity</a:t>
            </a:r>
            <a:r>
              <a:rPr sz="3200" b="1" i="1" spc="-8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1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Genset</a:t>
            </a:r>
            <a:endParaRPr sz="3200" b="1" i="1" spc="-1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863725"/>
            <a:ext cx="2955925" cy="18161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20"/>
              </a:spcBef>
            </a:pP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-1500</a:t>
            </a:r>
            <a:r>
              <a:rPr sz="3200" b="1" i="1" spc="-5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Sq.</a:t>
            </a:r>
            <a:r>
              <a:rPr sz="3200" b="1" i="1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Feet</a:t>
            </a:r>
            <a:endParaRPr sz="3200" b="1" i="1" spc="-2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62865">
              <a:lnSpc>
                <a:spcPct val="100000"/>
              </a:lnSpc>
              <a:spcBef>
                <a:spcPts val="920"/>
              </a:spcBef>
            </a:pPr>
            <a:endParaRPr sz="32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-</a:t>
            </a:r>
            <a:r>
              <a:rPr sz="32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1</a:t>
            </a:r>
            <a:r>
              <a:rPr sz="3200" b="1" i="1" spc="-3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Nos.</a:t>
            </a:r>
            <a:r>
              <a:rPr sz="3200" b="1" i="1" spc="-2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32</a:t>
            </a:r>
            <a:r>
              <a:rPr sz="3200" b="1" i="1" spc="-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Kva</a:t>
            </a:r>
            <a:endParaRPr sz="3200" b="1" i="1" spc="-2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114800"/>
            <a:ext cx="864489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69000"/>
              <a:buFont typeface="Wingdings" panose="05000000000000000000"/>
              <a:buChar char=""/>
              <a:tabLst>
                <a:tab pos="355600" algn="l"/>
                <a:tab pos="4860925" algn="l"/>
              </a:tabLst>
            </a:pPr>
            <a:r>
              <a:rPr lang="en-US" altLang="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Material</a:t>
            </a:r>
            <a:r>
              <a:rPr sz="3200" b="1" i="1" spc="-1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Handling</a:t>
            </a:r>
            <a:r>
              <a:rPr sz="3200" b="1" i="1" spc="-1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Equipment</a:t>
            </a:r>
            <a:r>
              <a:rPr sz="3200" b="1" i="1" spc="-1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Like</a:t>
            </a:r>
            <a:r>
              <a:rPr sz="3200" b="1" i="1" spc="-14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Overhead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Electric</a:t>
            </a:r>
            <a:r>
              <a:rPr sz="3200" b="1" i="1" spc="-7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Crane</a:t>
            </a:r>
            <a:r>
              <a:rPr sz="3200" b="1" i="1" spc="-6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2</a:t>
            </a:r>
            <a:r>
              <a:rPr sz="3200" b="1" i="1" spc="-5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Ton</a:t>
            </a:r>
            <a:r>
              <a:rPr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	-1</a:t>
            </a:r>
            <a:r>
              <a:rPr sz="3200" b="1" i="1" spc="-4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 </a:t>
            </a:r>
            <a:r>
              <a:rPr sz="3200" b="1" i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 Italic" panose="020B0604020202090204" charset="0"/>
                <a:cs typeface="Arial Bold Italic" panose="020B0604020202090204" charset="0"/>
              </a:rPr>
              <a:t>No</a:t>
            </a:r>
            <a:endParaRPr sz="3200" b="1" i="1" spc="-2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28283"/>
            <a:ext cx="56375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</a:rPr>
              <a:t>Organization</a:t>
            </a:r>
            <a:r>
              <a:rPr sz="54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…..</a:t>
            </a:r>
            <a:endParaRPr sz="54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76828" y="1362455"/>
            <a:ext cx="1233170" cy="615950"/>
            <a:chOff x="3576828" y="1362455"/>
            <a:chExt cx="1233170" cy="615950"/>
          </a:xfrm>
        </p:grpSpPr>
        <p:sp>
          <p:nvSpPr>
            <p:cNvPr id="4" name="object 4"/>
            <p:cNvSpPr/>
            <p:nvPr/>
          </p:nvSpPr>
          <p:spPr>
            <a:xfrm>
              <a:off x="3595878" y="1381505"/>
              <a:ext cx="1195070" cy="577850"/>
            </a:xfrm>
            <a:custGeom>
              <a:avLst/>
              <a:gdLst/>
              <a:ahLst/>
              <a:cxnLst/>
              <a:rect l="l" t="t" r="r" b="b"/>
              <a:pathLst>
                <a:path w="1195070" h="577850">
                  <a:moveTo>
                    <a:pt x="1098550" y="0"/>
                  </a:moveTo>
                  <a:lnTo>
                    <a:pt x="96266" y="0"/>
                  </a:ln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6"/>
                  </a:lnTo>
                  <a:lnTo>
                    <a:pt x="0" y="481330"/>
                  </a:lnTo>
                  <a:lnTo>
                    <a:pt x="7558" y="518820"/>
                  </a:lnTo>
                  <a:lnTo>
                    <a:pt x="28178" y="549417"/>
                  </a:lnTo>
                  <a:lnTo>
                    <a:pt x="58775" y="570037"/>
                  </a:lnTo>
                  <a:lnTo>
                    <a:pt x="96266" y="577596"/>
                  </a:lnTo>
                  <a:lnTo>
                    <a:pt x="1098550" y="577596"/>
                  </a:lnTo>
                  <a:lnTo>
                    <a:pt x="1136040" y="570037"/>
                  </a:lnTo>
                  <a:lnTo>
                    <a:pt x="1166637" y="549417"/>
                  </a:lnTo>
                  <a:lnTo>
                    <a:pt x="1187257" y="518820"/>
                  </a:lnTo>
                  <a:lnTo>
                    <a:pt x="1194816" y="481330"/>
                  </a:lnTo>
                  <a:lnTo>
                    <a:pt x="1194816" y="96266"/>
                  </a:lnTo>
                  <a:lnTo>
                    <a:pt x="1187257" y="58775"/>
                  </a:lnTo>
                  <a:lnTo>
                    <a:pt x="1166637" y="28178"/>
                  </a:lnTo>
                  <a:lnTo>
                    <a:pt x="1136040" y="7558"/>
                  </a:lnTo>
                  <a:lnTo>
                    <a:pt x="1098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595878" y="1381505"/>
              <a:ext cx="1195070" cy="577850"/>
            </a:xfrm>
            <a:custGeom>
              <a:avLst/>
              <a:gdLst/>
              <a:ahLst/>
              <a:cxnLst/>
              <a:rect l="l" t="t" r="r" b="b"/>
              <a:pathLst>
                <a:path w="1195070" h="577850">
                  <a:moveTo>
                    <a:pt x="0" y="96266"/>
                  </a:moveTo>
                  <a:lnTo>
                    <a:pt x="7558" y="58775"/>
                  </a:lnTo>
                  <a:lnTo>
                    <a:pt x="28178" y="28178"/>
                  </a:lnTo>
                  <a:lnTo>
                    <a:pt x="58775" y="7558"/>
                  </a:lnTo>
                  <a:lnTo>
                    <a:pt x="96266" y="0"/>
                  </a:lnTo>
                  <a:lnTo>
                    <a:pt x="1098550" y="0"/>
                  </a:lnTo>
                  <a:lnTo>
                    <a:pt x="1136040" y="7558"/>
                  </a:lnTo>
                  <a:lnTo>
                    <a:pt x="1166637" y="28178"/>
                  </a:lnTo>
                  <a:lnTo>
                    <a:pt x="1187257" y="58775"/>
                  </a:lnTo>
                  <a:lnTo>
                    <a:pt x="1194816" y="96266"/>
                  </a:lnTo>
                  <a:lnTo>
                    <a:pt x="1194816" y="481330"/>
                  </a:lnTo>
                  <a:lnTo>
                    <a:pt x="1187257" y="518820"/>
                  </a:lnTo>
                  <a:lnTo>
                    <a:pt x="1166637" y="549417"/>
                  </a:lnTo>
                  <a:lnTo>
                    <a:pt x="1136040" y="570037"/>
                  </a:lnTo>
                  <a:lnTo>
                    <a:pt x="1098550" y="577596"/>
                  </a:lnTo>
                  <a:lnTo>
                    <a:pt x="96266" y="577596"/>
                  </a:lnTo>
                  <a:lnTo>
                    <a:pt x="58775" y="570037"/>
                  </a:lnTo>
                  <a:lnTo>
                    <a:pt x="28178" y="549417"/>
                  </a:lnTo>
                  <a:lnTo>
                    <a:pt x="7558" y="518820"/>
                  </a:lnTo>
                  <a:lnTo>
                    <a:pt x="0" y="481330"/>
                  </a:lnTo>
                  <a:lnTo>
                    <a:pt x="0" y="9626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32835" y="1438275"/>
            <a:ext cx="123380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"/>
              </a:spcBef>
            </a:pPr>
            <a:r>
              <a:rPr sz="1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M.KUMAR</a:t>
            </a:r>
            <a:endParaRPr sz="14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" sz="1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(</a:t>
            </a:r>
            <a:r>
              <a:rPr sz="1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properietor</a:t>
            </a:r>
            <a:r>
              <a:rPr lang="en-US" altLang="" sz="1400" b="1" i="1" spc="-1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)</a:t>
            </a:r>
            <a:endParaRPr lang="en-US" altLang="" sz="1400" b="1" i="1" spc="-1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22092" y="2403348"/>
            <a:ext cx="2331720" cy="617220"/>
            <a:chOff x="3022092" y="2403348"/>
            <a:chExt cx="2331720" cy="617220"/>
          </a:xfrm>
        </p:grpSpPr>
        <p:sp>
          <p:nvSpPr>
            <p:cNvPr id="8" name="object 8"/>
            <p:cNvSpPr/>
            <p:nvPr/>
          </p:nvSpPr>
          <p:spPr>
            <a:xfrm>
              <a:off x="3041142" y="2422398"/>
              <a:ext cx="2293620" cy="579120"/>
            </a:xfrm>
            <a:custGeom>
              <a:avLst/>
              <a:gdLst/>
              <a:ahLst/>
              <a:cxnLst/>
              <a:rect l="l" t="t" r="r" b="b"/>
              <a:pathLst>
                <a:path w="2293620" h="579119">
                  <a:moveTo>
                    <a:pt x="2197099" y="0"/>
                  </a:moveTo>
                  <a:lnTo>
                    <a:pt x="96519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19"/>
                  </a:lnTo>
                  <a:lnTo>
                    <a:pt x="0" y="482600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19" y="579119"/>
                  </a:lnTo>
                  <a:lnTo>
                    <a:pt x="2197099" y="579119"/>
                  </a:lnTo>
                  <a:lnTo>
                    <a:pt x="2234684" y="571539"/>
                  </a:lnTo>
                  <a:lnTo>
                    <a:pt x="2265362" y="550862"/>
                  </a:lnTo>
                  <a:lnTo>
                    <a:pt x="2286039" y="520184"/>
                  </a:lnTo>
                  <a:lnTo>
                    <a:pt x="2293620" y="482600"/>
                  </a:lnTo>
                  <a:lnTo>
                    <a:pt x="2293620" y="96519"/>
                  </a:lnTo>
                  <a:lnTo>
                    <a:pt x="2286039" y="58935"/>
                  </a:lnTo>
                  <a:lnTo>
                    <a:pt x="2265362" y="28257"/>
                  </a:lnTo>
                  <a:lnTo>
                    <a:pt x="2234684" y="7580"/>
                  </a:lnTo>
                  <a:lnTo>
                    <a:pt x="2197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41142" y="2422398"/>
              <a:ext cx="2293620" cy="579120"/>
            </a:xfrm>
            <a:custGeom>
              <a:avLst/>
              <a:gdLst/>
              <a:ahLst/>
              <a:cxnLst/>
              <a:rect l="l" t="t" r="r" b="b"/>
              <a:pathLst>
                <a:path w="2293620" h="579119">
                  <a:moveTo>
                    <a:pt x="0" y="96519"/>
                  </a:moveTo>
                  <a:lnTo>
                    <a:pt x="7580" y="58935"/>
                  </a:lnTo>
                  <a:lnTo>
                    <a:pt x="28257" y="28257"/>
                  </a:lnTo>
                  <a:lnTo>
                    <a:pt x="58935" y="7580"/>
                  </a:lnTo>
                  <a:lnTo>
                    <a:pt x="96519" y="0"/>
                  </a:lnTo>
                  <a:lnTo>
                    <a:pt x="2197099" y="0"/>
                  </a:lnTo>
                  <a:lnTo>
                    <a:pt x="2234684" y="7580"/>
                  </a:lnTo>
                  <a:lnTo>
                    <a:pt x="2265362" y="28257"/>
                  </a:lnTo>
                  <a:lnTo>
                    <a:pt x="2286039" y="58935"/>
                  </a:lnTo>
                  <a:lnTo>
                    <a:pt x="2293620" y="96519"/>
                  </a:lnTo>
                  <a:lnTo>
                    <a:pt x="2293620" y="482600"/>
                  </a:lnTo>
                  <a:lnTo>
                    <a:pt x="2286039" y="520184"/>
                  </a:lnTo>
                  <a:lnTo>
                    <a:pt x="2265362" y="550862"/>
                  </a:lnTo>
                  <a:lnTo>
                    <a:pt x="2234684" y="571539"/>
                  </a:lnTo>
                  <a:lnTo>
                    <a:pt x="2197099" y="579119"/>
                  </a:lnTo>
                  <a:lnTo>
                    <a:pt x="96519" y="579119"/>
                  </a:lnTo>
                  <a:lnTo>
                    <a:pt x="58935" y="571539"/>
                  </a:lnTo>
                  <a:lnTo>
                    <a:pt x="28257" y="550862"/>
                  </a:lnTo>
                  <a:lnTo>
                    <a:pt x="7580" y="520184"/>
                  </a:lnTo>
                  <a:lnTo>
                    <a:pt x="0" y="482600"/>
                  </a:lnTo>
                  <a:lnTo>
                    <a:pt x="0" y="9651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42030" y="2479040"/>
            <a:ext cx="141033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MR</a:t>
            </a:r>
            <a:r>
              <a:rPr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RAJENDRA </a:t>
            </a:r>
            <a:r>
              <a:rPr lang="en-US" altLang=""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(</a:t>
            </a:r>
            <a:r>
              <a:rPr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SUPERVISOR</a:t>
            </a:r>
            <a:r>
              <a:rPr lang="en-US" altLang=""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)</a:t>
            </a:r>
            <a:endParaRPr lang="en-US" altLang="" sz="1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67811" y="1962911"/>
            <a:ext cx="4419600" cy="2247900"/>
            <a:chOff x="3067811" y="1962911"/>
            <a:chExt cx="4419600" cy="2247900"/>
          </a:xfrm>
        </p:grpSpPr>
        <p:sp>
          <p:nvSpPr>
            <p:cNvPr id="12" name="object 12"/>
            <p:cNvSpPr/>
            <p:nvPr/>
          </p:nvSpPr>
          <p:spPr>
            <a:xfrm>
              <a:off x="4039361" y="1981961"/>
              <a:ext cx="3429000" cy="457200"/>
            </a:xfrm>
            <a:custGeom>
              <a:avLst/>
              <a:gdLst/>
              <a:ahLst/>
              <a:cxnLst/>
              <a:rect l="l" t="t" r="r" b="b"/>
              <a:pathLst>
                <a:path w="3429000" h="457200">
                  <a:moveTo>
                    <a:pt x="140208" y="152400"/>
                  </a:moveTo>
                  <a:lnTo>
                    <a:pt x="140208" y="457200"/>
                  </a:lnTo>
                </a:path>
                <a:path w="3429000" h="457200">
                  <a:moveTo>
                    <a:pt x="3428999" y="152400"/>
                  </a:moveTo>
                  <a:lnTo>
                    <a:pt x="3428999" y="457200"/>
                  </a:lnTo>
                </a:path>
                <a:path w="3429000" h="457200">
                  <a:moveTo>
                    <a:pt x="152400" y="0"/>
                  </a:moveTo>
                  <a:lnTo>
                    <a:pt x="152400" y="182879"/>
                  </a:lnTo>
                </a:path>
                <a:path w="3429000" h="457200">
                  <a:moveTo>
                    <a:pt x="1981200" y="152400"/>
                  </a:moveTo>
                  <a:lnTo>
                    <a:pt x="0" y="152400"/>
                  </a:lnTo>
                </a:path>
                <a:path w="3429000" h="457200">
                  <a:moveTo>
                    <a:pt x="1981200" y="152400"/>
                  </a:moveTo>
                  <a:lnTo>
                    <a:pt x="3428999" y="152400"/>
                  </a:lnTo>
                </a:path>
              </a:pathLst>
            </a:custGeom>
            <a:ln w="38100">
              <a:solidFill>
                <a:srgbClr val="3B7978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86861" y="3612641"/>
              <a:ext cx="2247900" cy="579120"/>
            </a:xfrm>
            <a:custGeom>
              <a:avLst/>
              <a:gdLst/>
              <a:ahLst/>
              <a:cxnLst/>
              <a:rect l="l" t="t" r="r" b="b"/>
              <a:pathLst>
                <a:path w="2247900" h="579120">
                  <a:moveTo>
                    <a:pt x="2151379" y="0"/>
                  </a:moveTo>
                  <a:lnTo>
                    <a:pt x="96519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19"/>
                  </a:lnTo>
                  <a:lnTo>
                    <a:pt x="0" y="482599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19" y="579119"/>
                  </a:lnTo>
                  <a:lnTo>
                    <a:pt x="2151379" y="579119"/>
                  </a:lnTo>
                  <a:lnTo>
                    <a:pt x="2188964" y="571539"/>
                  </a:lnTo>
                  <a:lnTo>
                    <a:pt x="2219642" y="550862"/>
                  </a:lnTo>
                  <a:lnTo>
                    <a:pt x="2240319" y="520184"/>
                  </a:lnTo>
                  <a:lnTo>
                    <a:pt x="2247900" y="482599"/>
                  </a:lnTo>
                  <a:lnTo>
                    <a:pt x="2247900" y="96519"/>
                  </a:lnTo>
                  <a:lnTo>
                    <a:pt x="2240319" y="58935"/>
                  </a:lnTo>
                  <a:lnTo>
                    <a:pt x="2219642" y="28257"/>
                  </a:lnTo>
                  <a:lnTo>
                    <a:pt x="2188964" y="7580"/>
                  </a:lnTo>
                  <a:lnTo>
                    <a:pt x="2151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086861" y="3612641"/>
              <a:ext cx="2247900" cy="579120"/>
            </a:xfrm>
            <a:custGeom>
              <a:avLst/>
              <a:gdLst/>
              <a:ahLst/>
              <a:cxnLst/>
              <a:rect l="l" t="t" r="r" b="b"/>
              <a:pathLst>
                <a:path w="2247900" h="579120">
                  <a:moveTo>
                    <a:pt x="0" y="96519"/>
                  </a:moveTo>
                  <a:lnTo>
                    <a:pt x="7580" y="58935"/>
                  </a:lnTo>
                  <a:lnTo>
                    <a:pt x="28257" y="28257"/>
                  </a:lnTo>
                  <a:lnTo>
                    <a:pt x="58935" y="7580"/>
                  </a:lnTo>
                  <a:lnTo>
                    <a:pt x="96519" y="0"/>
                  </a:lnTo>
                  <a:lnTo>
                    <a:pt x="2151379" y="0"/>
                  </a:lnTo>
                  <a:lnTo>
                    <a:pt x="2188964" y="7580"/>
                  </a:lnTo>
                  <a:lnTo>
                    <a:pt x="2219642" y="28257"/>
                  </a:lnTo>
                  <a:lnTo>
                    <a:pt x="2240319" y="58935"/>
                  </a:lnTo>
                  <a:lnTo>
                    <a:pt x="2247900" y="96519"/>
                  </a:lnTo>
                  <a:lnTo>
                    <a:pt x="2247900" y="482599"/>
                  </a:lnTo>
                  <a:lnTo>
                    <a:pt x="2240319" y="520184"/>
                  </a:lnTo>
                  <a:lnTo>
                    <a:pt x="2219642" y="550862"/>
                  </a:lnTo>
                  <a:lnTo>
                    <a:pt x="2188964" y="571539"/>
                  </a:lnTo>
                  <a:lnTo>
                    <a:pt x="2151379" y="579119"/>
                  </a:lnTo>
                  <a:lnTo>
                    <a:pt x="96519" y="579119"/>
                  </a:lnTo>
                  <a:lnTo>
                    <a:pt x="58935" y="571539"/>
                  </a:lnTo>
                  <a:lnTo>
                    <a:pt x="28257" y="550862"/>
                  </a:lnTo>
                  <a:lnTo>
                    <a:pt x="7580" y="520184"/>
                  </a:lnTo>
                  <a:lnTo>
                    <a:pt x="0" y="482599"/>
                  </a:lnTo>
                  <a:lnTo>
                    <a:pt x="0" y="9651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04335" y="3746119"/>
            <a:ext cx="101219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OPERATOR</a:t>
            </a:r>
            <a:endParaRPr sz="1400" b="1" i="1" spc="-2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06896" y="2420111"/>
            <a:ext cx="2833370" cy="617220"/>
            <a:chOff x="6406896" y="2420111"/>
            <a:chExt cx="2833370" cy="617220"/>
          </a:xfrm>
        </p:grpSpPr>
        <p:sp>
          <p:nvSpPr>
            <p:cNvPr id="17" name="object 17"/>
            <p:cNvSpPr/>
            <p:nvPr/>
          </p:nvSpPr>
          <p:spPr>
            <a:xfrm>
              <a:off x="6425946" y="2439161"/>
              <a:ext cx="2795270" cy="579120"/>
            </a:xfrm>
            <a:custGeom>
              <a:avLst/>
              <a:gdLst/>
              <a:ahLst/>
              <a:cxnLst/>
              <a:rect l="l" t="t" r="r" b="b"/>
              <a:pathLst>
                <a:path w="2795270" h="579119">
                  <a:moveTo>
                    <a:pt x="2698496" y="0"/>
                  </a:moveTo>
                  <a:lnTo>
                    <a:pt x="96520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20"/>
                  </a:lnTo>
                  <a:lnTo>
                    <a:pt x="0" y="482600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20" y="579120"/>
                  </a:lnTo>
                  <a:lnTo>
                    <a:pt x="2698496" y="579120"/>
                  </a:lnTo>
                  <a:lnTo>
                    <a:pt x="2736080" y="571539"/>
                  </a:lnTo>
                  <a:lnTo>
                    <a:pt x="2766758" y="550862"/>
                  </a:lnTo>
                  <a:lnTo>
                    <a:pt x="2787435" y="520184"/>
                  </a:lnTo>
                  <a:lnTo>
                    <a:pt x="2795015" y="482600"/>
                  </a:lnTo>
                  <a:lnTo>
                    <a:pt x="2795015" y="96520"/>
                  </a:lnTo>
                  <a:lnTo>
                    <a:pt x="2787435" y="58935"/>
                  </a:lnTo>
                  <a:lnTo>
                    <a:pt x="2766758" y="28257"/>
                  </a:lnTo>
                  <a:lnTo>
                    <a:pt x="2736080" y="7580"/>
                  </a:lnTo>
                  <a:lnTo>
                    <a:pt x="2698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25946" y="2439161"/>
              <a:ext cx="2795270" cy="579120"/>
            </a:xfrm>
            <a:custGeom>
              <a:avLst/>
              <a:gdLst/>
              <a:ahLst/>
              <a:cxnLst/>
              <a:rect l="l" t="t" r="r" b="b"/>
              <a:pathLst>
                <a:path w="2795270" h="579119">
                  <a:moveTo>
                    <a:pt x="0" y="96520"/>
                  </a:moveTo>
                  <a:lnTo>
                    <a:pt x="7580" y="58935"/>
                  </a:lnTo>
                  <a:lnTo>
                    <a:pt x="28257" y="28257"/>
                  </a:lnTo>
                  <a:lnTo>
                    <a:pt x="58935" y="7580"/>
                  </a:lnTo>
                  <a:lnTo>
                    <a:pt x="96520" y="0"/>
                  </a:lnTo>
                  <a:lnTo>
                    <a:pt x="2698496" y="0"/>
                  </a:lnTo>
                  <a:lnTo>
                    <a:pt x="2736080" y="7580"/>
                  </a:lnTo>
                  <a:lnTo>
                    <a:pt x="2766758" y="28257"/>
                  </a:lnTo>
                  <a:lnTo>
                    <a:pt x="2787435" y="58935"/>
                  </a:lnTo>
                  <a:lnTo>
                    <a:pt x="2795015" y="96520"/>
                  </a:lnTo>
                  <a:lnTo>
                    <a:pt x="2795015" y="482600"/>
                  </a:lnTo>
                  <a:lnTo>
                    <a:pt x="2787435" y="520184"/>
                  </a:lnTo>
                  <a:lnTo>
                    <a:pt x="2766758" y="550862"/>
                  </a:lnTo>
                  <a:lnTo>
                    <a:pt x="2736080" y="571539"/>
                  </a:lnTo>
                  <a:lnTo>
                    <a:pt x="2698496" y="579120"/>
                  </a:lnTo>
                  <a:lnTo>
                    <a:pt x="96520" y="579120"/>
                  </a:lnTo>
                  <a:lnTo>
                    <a:pt x="58935" y="571539"/>
                  </a:lnTo>
                  <a:lnTo>
                    <a:pt x="28257" y="550862"/>
                  </a:lnTo>
                  <a:lnTo>
                    <a:pt x="7580" y="520184"/>
                  </a:lnTo>
                  <a:lnTo>
                    <a:pt x="0" y="482600"/>
                  </a:lnTo>
                  <a:lnTo>
                    <a:pt x="0" y="965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85735" y="2496134"/>
            <a:ext cx="107505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MR</a:t>
            </a:r>
            <a:r>
              <a:rPr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DEEPAK</a:t>
            </a:r>
            <a:endParaRPr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marL="3810" algn="ctr">
              <a:lnSpc>
                <a:spcPct val="100000"/>
              </a:lnSpc>
            </a:pPr>
            <a:r>
              <a:rPr lang="en-US" altLang="" sz="14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(</a:t>
            </a:r>
            <a:r>
              <a:rPr sz="14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QA</a:t>
            </a:r>
            <a:r>
              <a:rPr lang="en-US" altLang="" sz="14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)</a:t>
            </a:r>
            <a:endParaRPr lang="en-US" altLang="" sz="14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67811" y="4660391"/>
            <a:ext cx="2286000" cy="617220"/>
            <a:chOff x="3067811" y="4660391"/>
            <a:chExt cx="2286000" cy="617220"/>
          </a:xfrm>
        </p:grpSpPr>
        <p:sp>
          <p:nvSpPr>
            <p:cNvPr id="21" name="object 21"/>
            <p:cNvSpPr/>
            <p:nvPr/>
          </p:nvSpPr>
          <p:spPr>
            <a:xfrm>
              <a:off x="3086861" y="4679441"/>
              <a:ext cx="2247900" cy="579120"/>
            </a:xfrm>
            <a:custGeom>
              <a:avLst/>
              <a:gdLst/>
              <a:ahLst/>
              <a:cxnLst/>
              <a:rect l="l" t="t" r="r" b="b"/>
              <a:pathLst>
                <a:path w="2247900" h="579120">
                  <a:moveTo>
                    <a:pt x="2151379" y="0"/>
                  </a:moveTo>
                  <a:lnTo>
                    <a:pt x="96519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19"/>
                  </a:lnTo>
                  <a:lnTo>
                    <a:pt x="0" y="482599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19" y="579119"/>
                  </a:lnTo>
                  <a:lnTo>
                    <a:pt x="2151379" y="579119"/>
                  </a:lnTo>
                  <a:lnTo>
                    <a:pt x="2188964" y="571539"/>
                  </a:lnTo>
                  <a:lnTo>
                    <a:pt x="2219642" y="550862"/>
                  </a:lnTo>
                  <a:lnTo>
                    <a:pt x="2240319" y="520184"/>
                  </a:lnTo>
                  <a:lnTo>
                    <a:pt x="2247900" y="482599"/>
                  </a:lnTo>
                  <a:lnTo>
                    <a:pt x="2247900" y="96519"/>
                  </a:lnTo>
                  <a:lnTo>
                    <a:pt x="2240319" y="58935"/>
                  </a:lnTo>
                  <a:lnTo>
                    <a:pt x="2219642" y="28257"/>
                  </a:lnTo>
                  <a:lnTo>
                    <a:pt x="2188964" y="7580"/>
                  </a:lnTo>
                  <a:lnTo>
                    <a:pt x="2151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086861" y="4679441"/>
              <a:ext cx="2247900" cy="579120"/>
            </a:xfrm>
            <a:custGeom>
              <a:avLst/>
              <a:gdLst/>
              <a:ahLst/>
              <a:cxnLst/>
              <a:rect l="l" t="t" r="r" b="b"/>
              <a:pathLst>
                <a:path w="2247900" h="579120">
                  <a:moveTo>
                    <a:pt x="0" y="96519"/>
                  </a:moveTo>
                  <a:lnTo>
                    <a:pt x="7580" y="58935"/>
                  </a:lnTo>
                  <a:lnTo>
                    <a:pt x="28257" y="28257"/>
                  </a:lnTo>
                  <a:lnTo>
                    <a:pt x="58935" y="7580"/>
                  </a:lnTo>
                  <a:lnTo>
                    <a:pt x="96519" y="0"/>
                  </a:lnTo>
                  <a:lnTo>
                    <a:pt x="2151379" y="0"/>
                  </a:lnTo>
                  <a:lnTo>
                    <a:pt x="2188964" y="7580"/>
                  </a:lnTo>
                  <a:lnTo>
                    <a:pt x="2219642" y="28257"/>
                  </a:lnTo>
                  <a:lnTo>
                    <a:pt x="2240319" y="58935"/>
                  </a:lnTo>
                  <a:lnTo>
                    <a:pt x="2247900" y="96519"/>
                  </a:lnTo>
                  <a:lnTo>
                    <a:pt x="2247900" y="482599"/>
                  </a:lnTo>
                  <a:lnTo>
                    <a:pt x="2240319" y="520184"/>
                  </a:lnTo>
                  <a:lnTo>
                    <a:pt x="2219642" y="550862"/>
                  </a:lnTo>
                  <a:lnTo>
                    <a:pt x="2188964" y="571539"/>
                  </a:lnTo>
                  <a:lnTo>
                    <a:pt x="2151379" y="579119"/>
                  </a:lnTo>
                  <a:lnTo>
                    <a:pt x="96519" y="579119"/>
                  </a:lnTo>
                  <a:lnTo>
                    <a:pt x="58935" y="571539"/>
                  </a:lnTo>
                  <a:lnTo>
                    <a:pt x="28257" y="550862"/>
                  </a:lnTo>
                  <a:lnTo>
                    <a:pt x="7580" y="520184"/>
                  </a:lnTo>
                  <a:lnTo>
                    <a:pt x="0" y="482599"/>
                  </a:lnTo>
                  <a:lnTo>
                    <a:pt x="0" y="9651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36923" y="4813172"/>
            <a:ext cx="74739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HELPER</a:t>
            </a:r>
            <a:endParaRPr sz="1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2711" y="2404872"/>
            <a:ext cx="3850004" cy="2263140"/>
            <a:chOff x="362711" y="2404872"/>
            <a:chExt cx="3850004" cy="2263140"/>
          </a:xfrm>
        </p:grpSpPr>
        <p:sp>
          <p:nvSpPr>
            <p:cNvPr id="25" name="object 25"/>
            <p:cNvSpPr/>
            <p:nvPr/>
          </p:nvSpPr>
          <p:spPr>
            <a:xfrm>
              <a:off x="4187190" y="2972562"/>
              <a:ext cx="6350" cy="1676400"/>
            </a:xfrm>
            <a:custGeom>
              <a:avLst/>
              <a:gdLst/>
              <a:ahLst/>
              <a:cxnLst/>
              <a:rect l="l" t="t" r="r" b="b"/>
              <a:pathLst>
                <a:path w="6350" h="1676400">
                  <a:moveTo>
                    <a:pt x="6096" y="0"/>
                  </a:moveTo>
                  <a:lnTo>
                    <a:pt x="6096" y="640080"/>
                  </a:lnTo>
                </a:path>
                <a:path w="6350" h="1676400">
                  <a:moveTo>
                    <a:pt x="0" y="1219200"/>
                  </a:moveTo>
                  <a:lnTo>
                    <a:pt x="0" y="1676400"/>
                  </a:lnTo>
                </a:path>
              </a:pathLst>
            </a:custGeom>
            <a:ln w="38100">
              <a:solidFill>
                <a:srgbClr val="3B7978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81761" y="2423922"/>
              <a:ext cx="2181225" cy="579120"/>
            </a:xfrm>
            <a:custGeom>
              <a:avLst/>
              <a:gdLst/>
              <a:ahLst/>
              <a:cxnLst/>
              <a:rect l="l" t="t" r="r" b="b"/>
              <a:pathLst>
                <a:path w="2181225" h="579119">
                  <a:moveTo>
                    <a:pt x="2084324" y="0"/>
                  </a:moveTo>
                  <a:lnTo>
                    <a:pt x="96519" y="0"/>
                  </a:lnTo>
                  <a:lnTo>
                    <a:pt x="58952" y="7580"/>
                  </a:lnTo>
                  <a:lnTo>
                    <a:pt x="28271" y="28257"/>
                  </a:lnTo>
                  <a:lnTo>
                    <a:pt x="7585" y="58935"/>
                  </a:lnTo>
                  <a:lnTo>
                    <a:pt x="0" y="96519"/>
                  </a:lnTo>
                  <a:lnTo>
                    <a:pt x="0" y="482600"/>
                  </a:lnTo>
                  <a:lnTo>
                    <a:pt x="7585" y="520184"/>
                  </a:lnTo>
                  <a:lnTo>
                    <a:pt x="28271" y="550862"/>
                  </a:lnTo>
                  <a:lnTo>
                    <a:pt x="58952" y="571539"/>
                  </a:lnTo>
                  <a:lnTo>
                    <a:pt x="96519" y="579119"/>
                  </a:lnTo>
                  <a:lnTo>
                    <a:pt x="2084324" y="579119"/>
                  </a:lnTo>
                  <a:lnTo>
                    <a:pt x="2121908" y="571539"/>
                  </a:lnTo>
                  <a:lnTo>
                    <a:pt x="2152586" y="550862"/>
                  </a:lnTo>
                  <a:lnTo>
                    <a:pt x="2173263" y="520184"/>
                  </a:lnTo>
                  <a:lnTo>
                    <a:pt x="2180844" y="482600"/>
                  </a:lnTo>
                  <a:lnTo>
                    <a:pt x="2180844" y="96519"/>
                  </a:lnTo>
                  <a:lnTo>
                    <a:pt x="2173263" y="58935"/>
                  </a:lnTo>
                  <a:lnTo>
                    <a:pt x="2152586" y="28257"/>
                  </a:lnTo>
                  <a:lnTo>
                    <a:pt x="2121908" y="7580"/>
                  </a:lnTo>
                  <a:lnTo>
                    <a:pt x="208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81761" y="2423922"/>
              <a:ext cx="2181225" cy="579120"/>
            </a:xfrm>
            <a:custGeom>
              <a:avLst/>
              <a:gdLst/>
              <a:ahLst/>
              <a:cxnLst/>
              <a:rect l="l" t="t" r="r" b="b"/>
              <a:pathLst>
                <a:path w="2181225" h="579119">
                  <a:moveTo>
                    <a:pt x="0" y="96519"/>
                  </a:moveTo>
                  <a:lnTo>
                    <a:pt x="7585" y="58935"/>
                  </a:lnTo>
                  <a:lnTo>
                    <a:pt x="28271" y="28257"/>
                  </a:lnTo>
                  <a:lnTo>
                    <a:pt x="58952" y="7580"/>
                  </a:lnTo>
                  <a:lnTo>
                    <a:pt x="96519" y="0"/>
                  </a:lnTo>
                  <a:lnTo>
                    <a:pt x="2084324" y="0"/>
                  </a:lnTo>
                  <a:lnTo>
                    <a:pt x="2121908" y="7580"/>
                  </a:lnTo>
                  <a:lnTo>
                    <a:pt x="2152586" y="28257"/>
                  </a:lnTo>
                  <a:lnTo>
                    <a:pt x="2173263" y="58935"/>
                  </a:lnTo>
                  <a:lnTo>
                    <a:pt x="2180844" y="96519"/>
                  </a:lnTo>
                  <a:lnTo>
                    <a:pt x="2180844" y="482600"/>
                  </a:lnTo>
                  <a:lnTo>
                    <a:pt x="2173263" y="520184"/>
                  </a:lnTo>
                  <a:lnTo>
                    <a:pt x="2152586" y="550862"/>
                  </a:lnTo>
                  <a:lnTo>
                    <a:pt x="2121908" y="571539"/>
                  </a:lnTo>
                  <a:lnTo>
                    <a:pt x="2084324" y="579119"/>
                  </a:lnTo>
                  <a:lnTo>
                    <a:pt x="96519" y="579119"/>
                  </a:lnTo>
                  <a:lnTo>
                    <a:pt x="58952" y="571539"/>
                  </a:lnTo>
                  <a:lnTo>
                    <a:pt x="28271" y="550862"/>
                  </a:lnTo>
                  <a:lnTo>
                    <a:pt x="7585" y="520184"/>
                  </a:lnTo>
                  <a:lnTo>
                    <a:pt x="0" y="482600"/>
                  </a:lnTo>
                  <a:lnTo>
                    <a:pt x="0" y="9651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47115" y="2480563"/>
            <a:ext cx="104775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MR</a:t>
            </a:r>
            <a:r>
              <a:rPr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 CHIRAG</a:t>
            </a:r>
            <a:endParaRPr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"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(</a:t>
            </a:r>
            <a:r>
              <a:rPr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SYSTEM</a:t>
            </a:r>
            <a:r>
              <a:rPr lang="en-US" altLang="" sz="14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)</a:t>
            </a:r>
            <a:endParaRPr lang="en-US" altLang="" sz="1400" b="1" i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24761" y="2131314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0" y="0"/>
                </a:moveTo>
                <a:lnTo>
                  <a:pt x="0" y="304800"/>
                </a:lnTo>
              </a:path>
              <a:path w="2514600" h="304800">
                <a:moveTo>
                  <a:pt x="2514600" y="3048"/>
                </a:moveTo>
                <a:lnTo>
                  <a:pt x="0" y="3048"/>
                </a:lnTo>
              </a:path>
            </a:pathLst>
          </a:custGeom>
          <a:ln w="38100">
            <a:solidFill>
              <a:srgbClr val="3B7978"/>
            </a:solidFill>
          </a:ln>
        </p:spPr>
        <p:txBody>
          <a:bodyPr wrap="square" lIns="0" tIns="0" rIns="0" bIns="0" rtlCol="0"/>
          <a:lstStyle/>
          <a:p>
            <a:endParaRPr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0167"/>
            <a:ext cx="89154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i="1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 Bold Italic" panose="02020503050405090304" charset="0"/>
                <a:cs typeface="Times New Roman Bold Italic" panose="02020503050405090304" charset="0"/>
              </a:rPr>
              <a:t>AWARENESS…..</a:t>
            </a:r>
            <a:endParaRPr sz="5400" b="1" i="1" spc="-4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Bold Italic" panose="02020503050405090304" charset="0"/>
              <a:cs typeface="Times New Roman Bold Italic" panose="0202050305040509030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7200" y="1699260"/>
            <a:ext cx="5401056" cy="41681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3" y="1699260"/>
            <a:ext cx="3761231" cy="4168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3431</Words>
  <Application>WPS Slides</Application>
  <PresentationFormat>On-screen Show (4:3)</PresentationFormat>
  <Paragraphs>327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104" baseType="lpstr">
      <vt:lpstr>Arial</vt:lpstr>
      <vt:lpstr>SimSun</vt:lpstr>
      <vt:lpstr>Wingdings</vt:lpstr>
      <vt:lpstr>Calibri</vt:lpstr>
      <vt:lpstr>Helvetica Neue</vt:lpstr>
      <vt:lpstr>Tahoma</vt:lpstr>
      <vt:lpstr>Arial</vt:lpstr>
      <vt:lpstr>Comic Sans MS</vt:lpstr>
      <vt:lpstr>Nirmala UI</vt:lpstr>
      <vt:lpstr>Thonburi</vt:lpstr>
      <vt:lpstr>Times New Roman</vt:lpstr>
      <vt:lpstr>Wingdings</vt:lpstr>
      <vt:lpstr>Microsoft YaHei</vt:lpstr>
      <vt:lpstr>汉仪旗黑</vt:lpstr>
      <vt:lpstr>Arial Unicode MS</vt:lpstr>
      <vt:lpstr>宋体-简</vt:lpstr>
      <vt:lpstr>Arial Bold</vt:lpstr>
      <vt:lpstr>Arial Bold Italic</vt:lpstr>
      <vt:lpstr>Times New Roman Regular</vt:lpstr>
      <vt:lpstr>Times New Roman Italic</vt:lpstr>
      <vt:lpstr>Times New Roman Bold</vt:lpstr>
      <vt:lpstr>Times New Roman Bold Italic</vt:lpstr>
      <vt:lpstr>Arial Regular</vt:lpstr>
      <vt:lpstr>Arial Italic</vt:lpstr>
      <vt:lpstr>Comic Sans MS Bold</vt:lpstr>
      <vt:lpstr>Silom</vt:lpstr>
      <vt:lpstr>SignPainter HouseScript</vt:lpstr>
      <vt:lpstr>Sinhala MN Regular</vt:lpstr>
      <vt:lpstr>Sinhala Sangam MN Regular</vt:lpstr>
      <vt:lpstr>Skia</vt:lpstr>
      <vt:lpstr>Snell Roundhand Regular</vt:lpstr>
      <vt:lpstr>Toppan Bunkyu Midashi Mincho</vt:lpstr>
      <vt:lpstr>Toppan Bunkyu Midashi Gothic</vt:lpstr>
      <vt:lpstr>Toppan Bunkyu Mincho</vt:lpstr>
      <vt:lpstr>Trattatello</vt:lpstr>
      <vt:lpstr>Ayuthaya</vt:lpstr>
      <vt:lpstr>BM Dohyeon</vt:lpstr>
      <vt:lpstr>BM Hanna 11yrs Old</vt:lpstr>
      <vt:lpstr>BM Jua</vt:lpstr>
      <vt:lpstr>BM Kirang Haerang</vt:lpstr>
      <vt:lpstr>Baloo Bhai 2 Regular</vt:lpstr>
      <vt:lpstr>Baloo Bhaijaan</vt:lpstr>
      <vt:lpstr>Chakra Petch Regular</vt:lpstr>
      <vt:lpstr>Bradley Hand</vt:lpstr>
      <vt:lpstr>DIN Alternate</vt:lpstr>
      <vt:lpstr>DIN Condensed</vt:lpstr>
      <vt:lpstr>HeadLineA</vt:lpstr>
      <vt:lpstr>Helvetica Neue Regular</vt:lpstr>
      <vt:lpstr>Hiragino Kaku Gothic ProN W3</vt:lpstr>
      <vt:lpstr>Hiragino Kaku Gothic Std</vt:lpstr>
      <vt:lpstr>ITF Devanagari Marathi Book</vt:lpstr>
      <vt:lpstr>Shree Devanagari 714 Regular</vt:lpstr>
      <vt:lpstr>Sathu</vt:lpstr>
      <vt:lpstr>Savoye LET</vt:lpstr>
      <vt:lpstr>Shobhika Regular</vt:lpstr>
      <vt:lpstr>Wingdings 2</vt:lpstr>
      <vt:lpstr>Zapf Dingbats</vt:lpstr>
      <vt:lpstr>Verdana Regular</vt:lpstr>
      <vt:lpstr>Apple LiSung</vt:lpstr>
      <vt:lpstr>Baoli SC</vt:lpstr>
      <vt:lpstr>Baoli TC</vt:lpstr>
      <vt:lpstr>Kaiti SC Regular</vt:lpstr>
      <vt:lpstr>LiHei Pro</vt:lpstr>
      <vt:lpstr>Lantinghei SC Extralight</vt:lpstr>
      <vt:lpstr>Heiti SC Light</vt:lpstr>
      <vt:lpstr>汉仪楷体简</vt:lpstr>
      <vt:lpstr>HYQiHei</vt:lpstr>
      <vt:lpstr>Songti TC Regular</vt:lpstr>
      <vt:lpstr>Wawati SC</vt:lpstr>
      <vt:lpstr>Songti TC Bold</vt:lpstr>
      <vt:lpstr>Times New Roman</vt:lpstr>
      <vt:lpstr>Arial Hebrew Regular</vt:lpstr>
      <vt:lpstr>Gear Drives</vt:lpstr>
      <vt:lpstr>JULLUNDRA ENGG. WORKS</vt:lpstr>
      <vt:lpstr>PowerPoint 演示文稿</vt:lpstr>
      <vt:lpstr>PowerPoint 演示文稿</vt:lpstr>
      <vt:lpstr>PowerPoint 演示文稿</vt:lpstr>
      <vt:lpstr>PowerPoint 演示文稿</vt:lpstr>
      <vt:lpstr>Establishment…..</vt:lpstr>
      <vt:lpstr>Infrastructure…..</vt:lpstr>
      <vt:lpstr>Organization…..</vt:lpstr>
      <vt:lpstr>AWARENESS…..</vt:lpstr>
      <vt:lpstr>Human Resource…</vt:lpstr>
      <vt:lpstr>Customer Base</vt:lpstr>
      <vt:lpstr>Business Growth (Rs. Lac)</vt:lpstr>
      <vt:lpstr>Strength…..</vt:lpstr>
      <vt:lpstr>LIST OF INST…..</vt:lpstr>
      <vt:lpstr>PROFILE PROJECTOR…..</vt:lpstr>
      <vt:lpstr>LIST OF M/C…..</vt:lpstr>
      <vt:lpstr>THE COMPANY HAS A WIDE ARRAY OF PRODUCTION RESOURCES LIKE POWER PRESSES UPTO 20 TON CAPACITY</vt:lpstr>
      <vt:lpstr>Infrastructure</vt:lpstr>
      <vt:lpstr>Infrastructure</vt:lpstr>
      <vt:lpstr>Infrastructure</vt:lpstr>
      <vt:lpstr>Infrastructure</vt:lpstr>
      <vt:lpstr>Infrastructure</vt:lpstr>
      <vt:lpstr>Infrastructure</vt:lpstr>
      <vt:lpstr>Instruments</vt:lpstr>
      <vt:lpstr>Components- Sheet metal Components</vt:lpstr>
      <vt:lpstr>Components- Screw &amp; Fasteners</vt:lpstr>
      <vt:lpstr>Product Range…..</vt:lpstr>
      <vt:lpstr>Future Expansion Plan…</vt:lpstr>
      <vt:lpstr>Essential Details…</vt:lpstr>
      <vt:lpstr>THE COMPANY HAS A WIDE ARRAY OF PRODUCTION RESOURCES LIKE CNC TURNING CENTER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JULLUNDRA ENGG. WORKS</dc:title>
  <dc:creator>a</dc:creator>
  <cp:lastModifiedBy>chiragjallundra</cp:lastModifiedBy>
  <cp:revision>1</cp:revision>
  <dcterms:created xsi:type="dcterms:W3CDTF">2025-06-16T08:36:16Z</dcterms:created>
  <dcterms:modified xsi:type="dcterms:W3CDTF">2025-06-16T08:36:16Z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2025-06-16T05:30:00Z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79930A19C4F5546980D74F6861B917D6_43</vt:lpwstr>
  </property>
  <property fmtid="{D5CDD505-2E9C-101B-9397-08002B2CF9AE}" pid="7" name="KSOProductBuildVer">
    <vt:lpwstr>1033-6.13.1.8710</vt:lpwstr>
  </property>
</Properties>
</file>