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3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14/12/2023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14/12/2023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14/12/2023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14/12/2023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14/12/2023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14/12/2023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14/12/2023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14/12/2023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14/12/2023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14/12/2023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14/12/2023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14/12/2023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/>
          <a:lstStyle/>
          <a:p>
            <a:r>
              <a:rPr lang="en-GB" dirty="0"/>
              <a:t>Customer Ratings Analysis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607A1A9-A8B1-AC96-5FDF-A1E1B2DADB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3429000"/>
            <a:ext cx="6858000" cy="4570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Analysis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560EC8E5-E37B-66E3-E2FE-400CB8B194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372538"/>
            <a:ext cx="5051425" cy="364803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45624AD-1B75-92CA-B057-ED1AD180B095}"/>
              </a:ext>
            </a:extLst>
          </p:cNvPr>
          <p:cNvSpPr txBox="1"/>
          <p:nvPr/>
        </p:nvSpPr>
        <p:spPr>
          <a:xfrm>
            <a:off x="710293" y="2579914"/>
            <a:ext cx="4653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Total </a:t>
            </a:r>
            <a:r>
              <a:rPr lang="en-US" b="1" i="1" dirty="0"/>
              <a:t>1000</a:t>
            </a:r>
            <a:r>
              <a:rPr lang="en-US" i="1" dirty="0"/>
              <a:t> reviews were collected and analyzed</a:t>
            </a:r>
            <a:endParaRPr lang="ru-RU" i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B1CDE1-CBCF-D088-348E-54EFBA7D900F}"/>
              </a:ext>
            </a:extLst>
          </p:cNvPr>
          <p:cNvSpPr txBox="1"/>
          <p:nvPr/>
        </p:nvSpPr>
        <p:spPr>
          <a:xfrm>
            <a:off x="710293" y="2949246"/>
            <a:ext cx="4653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Reviews are from </a:t>
            </a:r>
            <a:r>
              <a:rPr lang="en-US" b="1" i="1" dirty="0"/>
              <a:t>55</a:t>
            </a:r>
            <a:r>
              <a:rPr lang="en-US" i="1" dirty="0"/>
              <a:t> different countries</a:t>
            </a:r>
            <a:endParaRPr lang="ru-RU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1E0C3A-CCF4-0E9D-7A55-83BB7B807B43}"/>
              </a:ext>
            </a:extLst>
          </p:cNvPr>
          <p:cNvSpPr txBox="1"/>
          <p:nvPr/>
        </p:nvSpPr>
        <p:spPr>
          <a:xfrm>
            <a:off x="710293" y="3318578"/>
            <a:ext cx="4653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Reviews’ ratings ranges from </a:t>
            </a:r>
            <a:r>
              <a:rPr lang="en-US" b="1" i="1" dirty="0"/>
              <a:t>1 to 10</a:t>
            </a:r>
            <a:endParaRPr lang="ru-RU" b="1" i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83181A-4663-275C-DDE9-8BA62D699A45}"/>
              </a:ext>
            </a:extLst>
          </p:cNvPr>
          <p:cNvSpPr txBox="1"/>
          <p:nvPr/>
        </p:nvSpPr>
        <p:spPr>
          <a:xfrm>
            <a:off x="710293" y="3697332"/>
            <a:ext cx="4653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Average overall rating is </a:t>
            </a:r>
            <a:r>
              <a:rPr lang="en-US" b="1" i="1" dirty="0"/>
              <a:t>4.14</a:t>
            </a:r>
            <a:endParaRPr lang="ru-RU" b="1" i="1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DB517C3-BE0F-10DE-56B4-72B8F2D9E472}"/>
              </a:ext>
            </a:extLst>
          </p:cNvPr>
          <p:cNvSpPr txBox="1">
            <a:spLocks/>
          </p:cNvSpPr>
          <p:nvPr/>
        </p:nvSpPr>
        <p:spPr>
          <a:xfrm>
            <a:off x="6549190" y="1825625"/>
            <a:ext cx="517887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9B58DE-0365-F7A2-8695-5A1A565F274D}"/>
              </a:ext>
            </a:extLst>
          </p:cNvPr>
          <p:cNvSpPr txBox="1"/>
          <p:nvPr/>
        </p:nvSpPr>
        <p:spPr>
          <a:xfrm>
            <a:off x="710292" y="4057242"/>
            <a:ext cx="4653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Most of the reviews are from </a:t>
            </a:r>
            <a:r>
              <a:rPr lang="en-US" b="1" i="1" dirty="0"/>
              <a:t>United Kingdom</a:t>
            </a:r>
            <a:endParaRPr lang="ru-RU" b="1" i="1" dirty="0"/>
          </a:p>
        </p:txBody>
      </p:sp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Analysis</a:t>
            </a:r>
          </a:p>
        </p:txBody>
      </p:sp>
      <p:pic>
        <p:nvPicPr>
          <p:cNvPr id="13" name="Объект 12">
            <a:extLst>
              <a:ext uri="{FF2B5EF4-FFF2-40B4-BE49-F238E27FC236}">
                <a16:creationId xmlns:a16="http://schemas.microsoft.com/office/drawing/2014/main" id="{D2F38C41-F135-01D4-F5B4-55AE42C2C4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470" y="1825625"/>
            <a:ext cx="5041885" cy="4351338"/>
          </a:xfr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DD17DF4-5762-E886-42FB-1375A40AAFAB}"/>
              </a:ext>
            </a:extLst>
          </p:cNvPr>
          <p:cNvSpPr txBox="1">
            <a:spLocks/>
          </p:cNvSpPr>
          <p:nvPr/>
        </p:nvSpPr>
        <p:spPr>
          <a:xfrm>
            <a:off x="6549190" y="1825625"/>
            <a:ext cx="517887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35810218-B62B-1B2A-AA47-463E609D6B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9189" y="1732386"/>
            <a:ext cx="5178880" cy="4537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018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TM03090430[[fn=Окаймление]]</Template>
  <TotalTime>20</TotalTime>
  <Words>39</Words>
  <Application>Microsoft Office PowerPoint</Application>
  <PresentationFormat>Широкоэкранный</PresentationFormat>
  <Paragraphs>8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Customer Ratings Analysis</vt:lpstr>
      <vt:lpstr>Analysis</vt:lpstr>
      <vt:lpstr>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user</cp:lastModifiedBy>
  <cp:revision>2</cp:revision>
  <dcterms:created xsi:type="dcterms:W3CDTF">2022-12-06T11:13:27Z</dcterms:created>
  <dcterms:modified xsi:type="dcterms:W3CDTF">2023-12-14T18:49:35Z</dcterms:modified>
</cp:coreProperties>
</file>