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8" r:id="rId4"/>
    <p:sldId id="259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77029" autoAdjust="0"/>
  </p:normalViewPr>
  <p:slideViewPr>
    <p:cSldViewPr snapToGrid="0">
      <p:cViewPr varScale="1">
        <p:scale>
          <a:sx n="65" d="100"/>
          <a:sy n="65" d="100"/>
        </p:scale>
        <p:origin x="-46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1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2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3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4"/>
              <c:layout/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资源管理</c:v>
                </c:pt>
                <c:pt idx="1">
                  <c:v>固定资产</c:v>
                </c:pt>
                <c:pt idx="2">
                  <c:v>权限管理</c:v>
                </c:pt>
                <c:pt idx="3">
                  <c:v>工资管理</c:v>
                </c:pt>
                <c:pt idx="4">
                  <c:v>支持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5.5</c:v>
                </c:pt>
                <c:pt idx="1">
                  <c:v>1.5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5BB60-82BD-4A10-80F2-ACEF83F79336}" type="doc">
      <dgm:prSet loTypeId="urn:microsoft.com/office/officeart/2005/8/layout/target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5DA46F-6BEC-41CE-A086-2C3440D83DFA}">
      <dgm:prSet phldrT="[Text]"/>
      <dgm:spPr/>
      <dgm:t>
        <a:bodyPr/>
        <a:lstStyle/>
        <a:p>
          <a:r>
            <a:rPr lang="zh-CN" altLang="en-US" dirty="0" smtClean="0"/>
            <a:t>资源管理</a:t>
          </a:r>
          <a:endParaRPr lang="zh-CN" altLang="en-US" dirty="0"/>
        </a:p>
      </dgm:t>
    </dgm:pt>
    <dgm:pt modelId="{B771F89E-58D2-412D-8D34-B2DB06D84700}" type="parTrans" cxnId="{03497766-D424-43F2-9571-96623EC918EF}">
      <dgm:prSet/>
      <dgm:spPr/>
      <dgm:t>
        <a:bodyPr/>
        <a:lstStyle/>
        <a:p>
          <a:endParaRPr lang="zh-CN" altLang="en-US"/>
        </a:p>
      </dgm:t>
    </dgm:pt>
    <dgm:pt modelId="{A444A9D6-0186-40BE-818E-BD21E155715B}" type="sibTrans" cxnId="{03497766-D424-43F2-9571-96623EC918EF}">
      <dgm:prSet/>
      <dgm:spPr/>
      <dgm:t>
        <a:bodyPr/>
        <a:lstStyle/>
        <a:p>
          <a:endParaRPr lang="zh-CN" altLang="en-US"/>
        </a:p>
      </dgm:t>
    </dgm:pt>
    <dgm:pt modelId="{DB152712-8CD5-4C72-B340-D991D8667B74}">
      <dgm:prSet phldrT="[Text]"/>
      <dgm:spPr/>
      <dgm:t>
        <a:bodyPr/>
        <a:lstStyle/>
        <a:p>
          <a:r>
            <a:rPr lang="en-US" altLang="zh-CN" dirty="0" smtClean="0"/>
            <a:t>62C PU2</a:t>
          </a:r>
          <a:endParaRPr lang="zh-CN" altLang="en-US" dirty="0"/>
        </a:p>
      </dgm:t>
    </dgm:pt>
    <dgm:pt modelId="{BABA4092-7A3B-4598-B8A0-2E9571853027}" type="parTrans" cxnId="{CE219D3A-1A0A-4880-8151-39737839EECB}">
      <dgm:prSet/>
      <dgm:spPr/>
      <dgm:t>
        <a:bodyPr/>
        <a:lstStyle/>
        <a:p>
          <a:endParaRPr lang="zh-CN" altLang="en-US"/>
        </a:p>
      </dgm:t>
    </dgm:pt>
    <dgm:pt modelId="{AE842BFE-2516-4295-9516-0AD13C58B185}" type="sibTrans" cxnId="{CE219D3A-1A0A-4880-8151-39737839EECB}">
      <dgm:prSet/>
      <dgm:spPr/>
      <dgm:t>
        <a:bodyPr/>
        <a:lstStyle/>
        <a:p>
          <a:endParaRPr lang="zh-CN" altLang="en-US"/>
        </a:p>
      </dgm:t>
    </dgm:pt>
    <dgm:pt modelId="{30D26934-4110-4A84-B625-9E4189FBE262}">
      <dgm:prSet phldrT="[Text]"/>
      <dgm:spPr/>
      <dgm:t>
        <a:bodyPr/>
        <a:lstStyle/>
        <a:p>
          <a:r>
            <a:rPr lang="en-US" altLang="zh-CN" dirty="0" smtClean="0"/>
            <a:t>2017</a:t>
          </a:r>
          <a:endParaRPr lang="zh-CN" altLang="en-US" dirty="0"/>
        </a:p>
      </dgm:t>
    </dgm:pt>
    <dgm:pt modelId="{9669C2A6-1CB1-4037-8A8F-101DC2B414FC}" type="parTrans" cxnId="{3C87B964-62F4-4369-83E1-41778E75AED3}">
      <dgm:prSet/>
      <dgm:spPr/>
      <dgm:t>
        <a:bodyPr/>
        <a:lstStyle/>
        <a:p>
          <a:endParaRPr lang="zh-CN" altLang="en-US"/>
        </a:p>
      </dgm:t>
    </dgm:pt>
    <dgm:pt modelId="{823F7891-F7D8-4D5E-8CC2-44E6C37B5DA3}" type="sibTrans" cxnId="{3C87B964-62F4-4369-83E1-41778E75AED3}">
      <dgm:prSet/>
      <dgm:spPr/>
      <dgm:t>
        <a:bodyPr/>
        <a:lstStyle/>
        <a:p>
          <a:endParaRPr lang="zh-CN" altLang="en-US"/>
        </a:p>
      </dgm:t>
    </dgm:pt>
    <dgm:pt modelId="{28162487-F0F3-4895-8B7B-09975C39A29C}">
      <dgm:prSet phldrT="[Text]"/>
      <dgm:spPr/>
      <dgm:t>
        <a:bodyPr/>
        <a:lstStyle/>
        <a:p>
          <a:r>
            <a:rPr lang="zh-CN" altLang="en-US" dirty="0" smtClean="0"/>
            <a:t>固定资产</a:t>
          </a:r>
          <a:endParaRPr lang="zh-CN" altLang="en-US" dirty="0"/>
        </a:p>
      </dgm:t>
    </dgm:pt>
    <dgm:pt modelId="{0CC104DE-1388-4939-BE7B-9B9F685BD55F}" type="parTrans" cxnId="{47B40AE6-141E-4B30-B18F-97FB5785D0D6}">
      <dgm:prSet/>
      <dgm:spPr/>
      <dgm:t>
        <a:bodyPr/>
        <a:lstStyle/>
        <a:p>
          <a:endParaRPr lang="zh-CN" altLang="en-US"/>
        </a:p>
      </dgm:t>
    </dgm:pt>
    <dgm:pt modelId="{2C298554-A93F-470F-B57F-8C244DA1386C}" type="sibTrans" cxnId="{47B40AE6-141E-4B30-B18F-97FB5785D0D6}">
      <dgm:prSet/>
      <dgm:spPr/>
      <dgm:t>
        <a:bodyPr/>
        <a:lstStyle/>
        <a:p>
          <a:endParaRPr lang="zh-CN" altLang="en-US"/>
        </a:p>
      </dgm:t>
    </dgm:pt>
    <dgm:pt modelId="{9BDB4DB4-F8B9-4C8A-A715-3875718F51B9}">
      <dgm:prSet phldrT="[Text]"/>
      <dgm:spPr/>
      <dgm:t>
        <a:bodyPr/>
        <a:lstStyle/>
        <a:p>
          <a:r>
            <a:rPr lang="en-US" altLang="zh-CN" dirty="0" smtClean="0"/>
            <a:t>2016 PU2</a:t>
          </a:r>
          <a:endParaRPr lang="zh-CN" altLang="en-US" dirty="0"/>
        </a:p>
      </dgm:t>
    </dgm:pt>
    <dgm:pt modelId="{441BE04F-15C7-4050-B43F-3164CF2D57A0}" type="parTrans" cxnId="{AFA926B9-70AA-495D-BE82-39DDF10F6337}">
      <dgm:prSet/>
      <dgm:spPr/>
      <dgm:t>
        <a:bodyPr/>
        <a:lstStyle/>
        <a:p>
          <a:endParaRPr lang="zh-CN" altLang="en-US"/>
        </a:p>
      </dgm:t>
    </dgm:pt>
    <dgm:pt modelId="{C94ABB8E-C506-4137-B307-80403A953497}" type="sibTrans" cxnId="{AFA926B9-70AA-495D-BE82-39DDF10F6337}">
      <dgm:prSet/>
      <dgm:spPr/>
      <dgm:t>
        <a:bodyPr/>
        <a:lstStyle/>
        <a:p>
          <a:endParaRPr lang="zh-CN" altLang="en-US"/>
        </a:p>
      </dgm:t>
    </dgm:pt>
    <dgm:pt modelId="{77A45E1D-13BB-4A26-BCAB-61DE9E103276}">
      <dgm:prSet phldrT="[Text]"/>
      <dgm:spPr/>
      <dgm:t>
        <a:bodyPr/>
        <a:lstStyle/>
        <a:p>
          <a:r>
            <a:rPr lang="zh-CN" altLang="en-US" dirty="0" smtClean="0"/>
            <a:t>权限管理</a:t>
          </a:r>
          <a:endParaRPr lang="zh-CN" altLang="en-US" dirty="0"/>
        </a:p>
      </dgm:t>
    </dgm:pt>
    <dgm:pt modelId="{8428F477-5D9D-4B28-AFDE-BA218A074A8D}" type="parTrans" cxnId="{66AC3A57-2598-4189-8237-FC371FCE5282}">
      <dgm:prSet/>
      <dgm:spPr/>
      <dgm:t>
        <a:bodyPr/>
        <a:lstStyle/>
        <a:p>
          <a:endParaRPr lang="zh-CN" altLang="en-US"/>
        </a:p>
      </dgm:t>
    </dgm:pt>
    <dgm:pt modelId="{D0C03066-B858-4903-B995-B6FEB714C0A8}" type="sibTrans" cxnId="{66AC3A57-2598-4189-8237-FC371FCE5282}">
      <dgm:prSet/>
      <dgm:spPr/>
      <dgm:t>
        <a:bodyPr/>
        <a:lstStyle/>
        <a:p>
          <a:endParaRPr lang="zh-CN" altLang="en-US"/>
        </a:p>
      </dgm:t>
    </dgm:pt>
    <dgm:pt modelId="{28AB5B7E-DE4C-4F40-8EC2-A3F63CF0C19F}">
      <dgm:prSet phldrT="[Text]"/>
      <dgm:spPr/>
      <dgm:t>
        <a:bodyPr/>
        <a:lstStyle/>
        <a:p>
          <a:r>
            <a:rPr lang="zh-CN" altLang="en-US" dirty="0" smtClean="0"/>
            <a:t>六个权限模块都升级到了</a:t>
          </a:r>
          <a:r>
            <a:rPr lang="en-US" altLang="zh-CN" dirty="0" smtClean="0"/>
            <a:t>2017</a:t>
          </a:r>
          <a:endParaRPr lang="zh-CN" altLang="en-US" dirty="0"/>
        </a:p>
      </dgm:t>
    </dgm:pt>
    <dgm:pt modelId="{C189F7CC-4D5D-478F-B66B-D9D293093BA1}" type="parTrans" cxnId="{9E17B37C-B77C-4017-84A2-135DA58E7AE8}">
      <dgm:prSet/>
      <dgm:spPr/>
      <dgm:t>
        <a:bodyPr/>
        <a:lstStyle/>
        <a:p>
          <a:endParaRPr lang="zh-CN" altLang="en-US"/>
        </a:p>
      </dgm:t>
    </dgm:pt>
    <dgm:pt modelId="{099E8475-260E-4208-B546-06E9D4A9B9F0}" type="sibTrans" cxnId="{9E17B37C-B77C-4017-84A2-135DA58E7AE8}">
      <dgm:prSet/>
      <dgm:spPr/>
      <dgm:t>
        <a:bodyPr/>
        <a:lstStyle/>
        <a:p>
          <a:endParaRPr lang="zh-CN" altLang="en-US"/>
        </a:p>
      </dgm:t>
    </dgm:pt>
    <dgm:pt modelId="{82FB5104-9F4B-46DF-BF83-3CD7D4B9EA63}">
      <dgm:prSet phldrT="[Text]"/>
      <dgm:spPr/>
      <dgm:t>
        <a:bodyPr/>
        <a:lstStyle/>
        <a:p>
          <a:r>
            <a:rPr lang="zh-CN" altLang="en-US" dirty="0" smtClean="0"/>
            <a:t>工资管理</a:t>
          </a:r>
          <a:endParaRPr lang="en-US" altLang="zh-CN" dirty="0" smtClean="0"/>
        </a:p>
      </dgm:t>
    </dgm:pt>
    <dgm:pt modelId="{F360A539-0189-4B8F-965C-F8397BC3BE2F}" type="parTrans" cxnId="{5FA143D3-45C7-4C49-B90A-5C89EDC749F4}">
      <dgm:prSet/>
      <dgm:spPr/>
      <dgm:t>
        <a:bodyPr/>
        <a:lstStyle/>
        <a:p>
          <a:endParaRPr lang="zh-CN" altLang="en-US"/>
        </a:p>
      </dgm:t>
    </dgm:pt>
    <dgm:pt modelId="{A5001B02-6B8E-49B9-9361-A499576CC6B3}" type="sibTrans" cxnId="{5FA143D3-45C7-4C49-B90A-5C89EDC749F4}">
      <dgm:prSet/>
      <dgm:spPr/>
      <dgm:t>
        <a:bodyPr/>
        <a:lstStyle/>
        <a:p>
          <a:endParaRPr lang="zh-CN" altLang="en-US"/>
        </a:p>
      </dgm:t>
    </dgm:pt>
    <dgm:pt modelId="{F70E7F4B-C9BF-4BF5-86A7-42EE6135DAAA}">
      <dgm:prSet phldrT="[Text]"/>
      <dgm:spPr/>
      <dgm:t>
        <a:bodyPr/>
        <a:lstStyle/>
        <a:p>
          <a:r>
            <a:rPr lang="en-US" altLang="zh-CN" dirty="0" smtClean="0"/>
            <a:t>2017 PU1</a:t>
          </a:r>
          <a:endParaRPr lang="zh-CN" altLang="en-US" dirty="0"/>
        </a:p>
      </dgm:t>
    </dgm:pt>
    <dgm:pt modelId="{E0653537-F417-4A4C-9821-0F6336E589E6}" type="parTrans" cxnId="{2D66A91C-9E52-4E7C-9687-7CD3BA41AB0C}">
      <dgm:prSet/>
      <dgm:spPr/>
      <dgm:t>
        <a:bodyPr/>
        <a:lstStyle/>
        <a:p>
          <a:endParaRPr lang="zh-CN" altLang="en-US"/>
        </a:p>
      </dgm:t>
    </dgm:pt>
    <dgm:pt modelId="{EA51CDB9-4AD6-4CA1-9B7A-E1C3B03FB725}" type="sibTrans" cxnId="{2D66A91C-9E52-4E7C-9687-7CD3BA41AB0C}">
      <dgm:prSet/>
      <dgm:spPr/>
      <dgm:t>
        <a:bodyPr/>
        <a:lstStyle/>
        <a:p>
          <a:endParaRPr lang="zh-CN" altLang="en-US"/>
        </a:p>
      </dgm:t>
    </dgm:pt>
    <dgm:pt modelId="{83B8C12E-0492-48AF-BA76-3F442E7B84DC}">
      <dgm:prSet phldrT="[Text]"/>
      <dgm:spPr/>
      <dgm:t>
        <a:bodyPr/>
        <a:lstStyle/>
        <a:p>
          <a:r>
            <a:rPr lang="en-US" altLang="zh-CN" dirty="0" smtClean="0"/>
            <a:t>2017 PU2</a:t>
          </a:r>
          <a:endParaRPr lang="zh-CN" altLang="en-US" dirty="0"/>
        </a:p>
      </dgm:t>
    </dgm:pt>
    <dgm:pt modelId="{6CB6EE8C-2B62-496B-BE9C-B1018FDF6656}" type="parTrans" cxnId="{989D43B4-80A8-4769-AB5D-1C64BA0F2AB8}">
      <dgm:prSet/>
      <dgm:spPr/>
      <dgm:t>
        <a:bodyPr/>
        <a:lstStyle/>
        <a:p>
          <a:endParaRPr lang="zh-CN" altLang="en-US"/>
        </a:p>
      </dgm:t>
    </dgm:pt>
    <dgm:pt modelId="{8EBF2666-1D3B-47B9-898C-61731ACA4FE2}" type="sibTrans" cxnId="{989D43B4-80A8-4769-AB5D-1C64BA0F2AB8}">
      <dgm:prSet/>
      <dgm:spPr/>
      <dgm:t>
        <a:bodyPr/>
        <a:lstStyle/>
        <a:p>
          <a:endParaRPr lang="zh-CN" altLang="en-US"/>
        </a:p>
      </dgm:t>
    </dgm:pt>
    <dgm:pt modelId="{A2CB9AA6-9D37-4F03-8928-984EAA88A402}">
      <dgm:prSet phldrT="[Text]"/>
      <dgm:spPr/>
      <dgm:t>
        <a:bodyPr/>
        <a:lstStyle/>
        <a:p>
          <a:r>
            <a:rPr lang="en-US" altLang="zh-CN" dirty="0" smtClean="0"/>
            <a:t>2017</a:t>
          </a:r>
        </a:p>
      </dgm:t>
    </dgm:pt>
    <dgm:pt modelId="{C4059B03-A207-4152-936A-2260E03A7876}" type="parTrans" cxnId="{378D1999-ACCA-4D36-9A97-21B1516E0839}">
      <dgm:prSet/>
      <dgm:spPr/>
      <dgm:t>
        <a:bodyPr/>
        <a:lstStyle/>
        <a:p>
          <a:endParaRPr lang="zh-CN" altLang="en-US"/>
        </a:p>
      </dgm:t>
    </dgm:pt>
    <dgm:pt modelId="{FF3905FB-205B-4038-BD9B-B0C2F2A2067B}" type="sibTrans" cxnId="{378D1999-ACCA-4D36-9A97-21B1516E0839}">
      <dgm:prSet/>
      <dgm:spPr/>
      <dgm:t>
        <a:bodyPr/>
        <a:lstStyle/>
        <a:p>
          <a:endParaRPr lang="zh-CN" altLang="en-US"/>
        </a:p>
      </dgm:t>
    </dgm:pt>
    <dgm:pt modelId="{6DED92EB-EE2B-4091-B235-39529101575C}" type="pres">
      <dgm:prSet presAssocID="{4825BB60-82BD-4A10-80F2-ACEF83F7933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D1F323-AB00-4047-94F3-7858E3F748C5}" type="pres">
      <dgm:prSet presAssocID="{FF5DA46F-6BEC-41CE-A086-2C3440D83DFA}" presName="circle1" presStyleLbl="node1" presStyleIdx="0" presStyleCnt="4"/>
      <dgm:spPr/>
    </dgm:pt>
    <dgm:pt modelId="{D050723F-824D-4850-98CC-5750D0C22D00}" type="pres">
      <dgm:prSet presAssocID="{FF5DA46F-6BEC-41CE-A086-2C3440D83DFA}" presName="space" presStyleCnt="0"/>
      <dgm:spPr/>
    </dgm:pt>
    <dgm:pt modelId="{D12537F2-68B0-45B0-AEAF-3978E7489D39}" type="pres">
      <dgm:prSet presAssocID="{FF5DA46F-6BEC-41CE-A086-2C3440D83DFA}" presName="rect1" presStyleLbl="alignAcc1" presStyleIdx="0" presStyleCnt="4" custLinFactNeighborX="31" custLinFactNeighborY="3580"/>
      <dgm:spPr/>
      <dgm:t>
        <a:bodyPr/>
        <a:lstStyle/>
        <a:p>
          <a:endParaRPr lang="zh-CN" altLang="en-US"/>
        </a:p>
      </dgm:t>
    </dgm:pt>
    <dgm:pt modelId="{415E962B-8AD5-4CBC-9A75-C21EC0D00BFF}" type="pres">
      <dgm:prSet presAssocID="{28162487-F0F3-4895-8B7B-09975C39A29C}" presName="vertSpace2" presStyleLbl="node1" presStyleIdx="0" presStyleCnt="4"/>
      <dgm:spPr/>
    </dgm:pt>
    <dgm:pt modelId="{638F8BA7-611A-4C22-99ED-F637E7D2A215}" type="pres">
      <dgm:prSet presAssocID="{28162487-F0F3-4895-8B7B-09975C39A29C}" presName="circle2" presStyleLbl="node1" presStyleIdx="1" presStyleCnt="4" custScaleY="95896" custLinFactNeighborX="-944" custLinFactNeighborY="7552"/>
      <dgm:spPr/>
    </dgm:pt>
    <dgm:pt modelId="{90772189-7084-4169-94EE-A600FFBB613F}" type="pres">
      <dgm:prSet presAssocID="{28162487-F0F3-4895-8B7B-09975C39A29C}" presName="rect2" presStyleLbl="alignAcc1" presStyleIdx="1" presStyleCnt="4" custScaleX="100125" custScaleY="82957" custLinFactNeighborX="-31" custLinFactNeighborY="-945"/>
      <dgm:spPr/>
      <dgm:t>
        <a:bodyPr/>
        <a:lstStyle/>
        <a:p>
          <a:endParaRPr lang="zh-CN" altLang="en-US"/>
        </a:p>
      </dgm:t>
    </dgm:pt>
    <dgm:pt modelId="{CBAD500C-4C70-4F34-8495-E31E1B68C45A}" type="pres">
      <dgm:prSet presAssocID="{77A45E1D-13BB-4A26-BCAB-61DE9E103276}" presName="vertSpace3" presStyleLbl="node1" presStyleIdx="1" presStyleCnt="4"/>
      <dgm:spPr/>
    </dgm:pt>
    <dgm:pt modelId="{EDB69B2A-264E-4F5F-9B8B-360B7AB1D011}" type="pres">
      <dgm:prSet presAssocID="{77A45E1D-13BB-4A26-BCAB-61DE9E103276}" presName="circle3" presStyleLbl="node1" presStyleIdx="2" presStyleCnt="4"/>
      <dgm:spPr/>
    </dgm:pt>
    <dgm:pt modelId="{CA2E00F5-77F5-4330-891D-60699384EF58}" type="pres">
      <dgm:prSet presAssocID="{77A45E1D-13BB-4A26-BCAB-61DE9E103276}" presName="rect3" presStyleLbl="alignAcc1" presStyleIdx="2" presStyleCnt="4" custScaleY="97526" custLinFactNeighborX="31" custLinFactNeighborY="977"/>
      <dgm:spPr/>
      <dgm:t>
        <a:bodyPr/>
        <a:lstStyle/>
        <a:p>
          <a:endParaRPr lang="zh-CN" altLang="en-US"/>
        </a:p>
      </dgm:t>
    </dgm:pt>
    <dgm:pt modelId="{C3FBD7D6-D66D-4BC2-9F5F-8BC83D3E28EE}" type="pres">
      <dgm:prSet presAssocID="{82FB5104-9F4B-46DF-BF83-3CD7D4B9EA63}" presName="vertSpace4" presStyleLbl="node1" presStyleIdx="2" presStyleCnt="4"/>
      <dgm:spPr/>
    </dgm:pt>
    <dgm:pt modelId="{CD33B94F-25F0-4945-9A5C-12C0982E99FF}" type="pres">
      <dgm:prSet presAssocID="{82FB5104-9F4B-46DF-BF83-3CD7D4B9EA63}" presName="circle4" presStyleLbl="node1" presStyleIdx="3" presStyleCnt="4"/>
      <dgm:spPr/>
    </dgm:pt>
    <dgm:pt modelId="{7F21F2CC-5157-4C32-8BE9-407AA5D4C8BA}" type="pres">
      <dgm:prSet presAssocID="{82FB5104-9F4B-46DF-BF83-3CD7D4B9EA63}" presName="rect4" presStyleLbl="alignAcc1" presStyleIdx="3" presStyleCnt="4"/>
      <dgm:spPr/>
      <dgm:t>
        <a:bodyPr/>
        <a:lstStyle/>
        <a:p>
          <a:endParaRPr lang="zh-CN" altLang="en-US"/>
        </a:p>
      </dgm:t>
    </dgm:pt>
    <dgm:pt modelId="{2850583D-B78F-4781-8A2E-0D831B65D713}" type="pres">
      <dgm:prSet presAssocID="{FF5DA46F-6BEC-41CE-A086-2C3440D83DFA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36C756-8866-4EFF-97B6-1494D166167B}" type="pres">
      <dgm:prSet presAssocID="{FF5DA46F-6BEC-41CE-A086-2C3440D83DFA}" presName="rect1ChTx" presStyleLbl="alignAcc1" presStyleIdx="3" presStyleCnt="4" custScaleY="129893" custLinFactNeighborX="375" custLinFactNeighborY="131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7239A9-3FEE-4D06-AC99-16E3C368AA9B}" type="pres">
      <dgm:prSet presAssocID="{28162487-F0F3-4895-8B7B-09975C39A29C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C3153C-C534-4111-B99C-88302701D440}" type="pres">
      <dgm:prSet presAssocID="{28162487-F0F3-4895-8B7B-09975C39A29C}" presName="rect2ChTx" presStyleLbl="alignAcc1" presStyleIdx="3" presStyleCnt="4" custScale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78A01-69AB-4223-9098-91C8A53613DA}" type="pres">
      <dgm:prSet presAssocID="{77A45E1D-13BB-4A26-BCAB-61DE9E103276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85EC8C-0C3C-477C-9B2B-DD3FAE51594C}" type="pres">
      <dgm:prSet presAssocID="{77A45E1D-13BB-4A26-BCAB-61DE9E103276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9FF13B-5F4E-41A2-AC17-8F0594CD0095}" type="pres">
      <dgm:prSet presAssocID="{82FB5104-9F4B-46DF-BF83-3CD7D4B9EA63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C38CBB-3887-4EF5-A54F-E94BC182DC2D}" type="pres">
      <dgm:prSet presAssocID="{82FB5104-9F4B-46DF-BF83-3CD7D4B9EA63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497766-D424-43F2-9571-96623EC918EF}" srcId="{4825BB60-82BD-4A10-80F2-ACEF83F79336}" destId="{FF5DA46F-6BEC-41CE-A086-2C3440D83DFA}" srcOrd="0" destOrd="0" parTransId="{B771F89E-58D2-412D-8D34-B2DB06D84700}" sibTransId="{A444A9D6-0186-40BE-818E-BD21E155715B}"/>
    <dgm:cxn modelId="{D8CF7239-4EBD-4154-80A2-D675108A6178}" type="presOf" srcId="{28162487-F0F3-4895-8B7B-09975C39A29C}" destId="{90772189-7084-4169-94EE-A600FFBB613F}" srcOrd="0" destOrd="0" presId="urn:microsoft.com/office/officeart/2005/8/layout/target3"/>
    <dgm:cxn modelId="{0A69044D-7139-4575-92B5-DDB44A0BE308}" type="presOf" srcId="{FF5DA46F-6BEC-41CE-A086-2C3440D83DFA}" destId="{2850583D-B78F-4781-8A2E-0D831B65D713}" srcOrd="1" destOrd="0" presId="urn:microsoft.com/office/officeart/2005/8/layout/target3"/>
    <dgm:cxn modelId="{7F886A65-88C4-4CA1-9179-08FCEACFED60}" type="presOf" srcId="{82FB5104-9F4B-46DF-BF83-3CD7D4B9EA63}" destId="{7F21F2CC-5157-4C32-8BE9-407AA5D4C8BA}" srcOrd="0" destOrd="0" presId="urn:microsoft.com/office/officeart/2005/8/layout/target3"/>
    <dgm:cxn modelId="{3C87B964-62F4-4369-83E1-41778E75AED3}" srcId="{FF5DA46F-6BEC-41CE-A086-2C3440D83DFA}" destId="{30D26934-4110-4A84-B625-9E4189FBE262}" srcOrd="1" destOrd="0" parTransId="{9669C2A6-1CB1-4037-8A8F-101DC2B414FC}" sibTransId="{823F7891-F7D8-4D5E-8CC2-44E6C37B5DA3}"/>
    <dgm:cxn modelId="{378D1999-ACCA-4D36-9A97-21B1516E0839}" srcId="{82FB5104-9F4B-46DF-BF83-3CD7D4B9EA63}" destId="{A2CB9AA6-9D37-4F03-8928-984EAA88A402}" srcOrd="0" destOrd="0" parTransId="{C4059B03-A207-4152-936A-2260E03A7876}" sibTransId="{FF3905FB-205B-4038-BD9B-B0C2F2A2067B}"/>
    <dgm:cxn modelId="{9E17B37C-B77C-4017-84A2-135DA58E7AE8}" srcId="{77A45E1D-13BB-4A26-BCAB-61DE9E103276}" destId="{28AB5B7E-DE4C-4F40-8EC2-A3F63CF0C19F}" srcOrd="0" destOrd="0" parTransId="{C189F7CC-4D5D-478F-B66B-D9D293093BA1}" sibTransId="{099E8475-260E-4208-B546-06E9D4A9B9F0}"/>
    <dgm:cxn modelId="{A66CE6C7-AA4B-4DF8-A8AA-513788C8D15D}" type="presOf" srcId="{4825BB60-82BD-4A10-80F2-ACEF83F79336}" destId="{6DED92EB-EE2B-4091-B235-39529101575C}" srcOrd="0" destOrd="0" presId="urn:microsoft.com/office/officeart/2005/8/layout/target3"/>
    <dgm:cxn modelId="{639CDA88-4092-4698-A56C-7930FB31FB2B}" type="presOf" srcId="{77A45E1D-13BB-4A26-BCAB-61DE9E103276}" destId="{CA2E00F5-77F5-4330-891D-60699384EF58}" srcOrd="0" destOrd="0" presId="urn:microsoft.com/office/officeart/2005/8/layout/target3"/>
    <dgm:cxn modelId="{28C98BDF-6569-4739-AD31-9ED32593B8B4}" type="presOf" srcId="{30D26934-4110-4A84-B625-9E4189FBE262}" destId="{5836C756-8866-4EFF-97B6-1494D166167B}" srcOrd="0" destOrd="1" presId="urn:microsoft.com/office/officeart/2005/8/layout/target3"/>
    <dgm:cxn modelId="{49C094DF-740F-424A-B5A5-3E12C2C715B1}" type="presOf" srcId="{9BDB4DB4-F8B9-4C8A-A715-3875718F51B9}" destId="{84C3153C-C534-4111-B99C-88302701D440}" srcOrd="0" destOrd="0" presId="urn:microsoft.com/office/officeart/2005/8/layout/target3"/>
    <dgm:cxn modelId="{CE219D3A-1A0A-4880-8151-39737839EECB}" srcId="{FF5DA46F-6BEC-41CE-A086-2C3440D83DFA}" destId="{DB152712-8CD5-4C72-B340-D991D8667B74}" srcOrd="0" destOrd="0" parTransId="{BABA4092-7A3B-4598-B8A0-2E9571853027}" sibTransId="{AE842BFE-2516-4295-9516-0AD13C58B185}"/>
    <dgm:cxn modelId="{9973404E-5385-4484-A1CC-EF4E7ABB6512}" type="presOf" srcId="{A2CB9AA6-9D37-4F03-8928-984EAA88A402}" destId="{A5C38CBB-3887-4EF5-A54F-E94BC182DC2D}" srcOrd="0" destOrd="0" presId="urn:microsoft.com/office/officeart/2005/8/layout/target3"/>
    <dgm:cxn modelId="{93EA480A-FC93-466F-8F13-05B040A24615}" type="presOf" srcId="{28162487-F0F3-4895-8B7B-09975C39A29C}" destId="{D87239A9-3FEE-4D06-AC99-16E3C368AA9B}" srcOrd="1" destOrd="0" presId="urn:microsoft.com/office/officeart/2005/8/layout/target3"/>
    <dgm:cxn modelId="{AFA926B9-70AA-495D-BE82-39DDF10F6337}" srcId="{28162487-F0F3-4895-8B7B-09975C39A29C}" destId="{9BDB4DB4-F8B9-4C8A-A715-3875718F51B9}" srcOrd="0" destOrd="0" parTransId="{441BE04F-15C7-4050-B43F-3164CF2D57A0}" sibTransId="{C94ABB8E-C506-4137-B307-80403A953497}"/>
    <dgm:cxn modelId="{9780B7DE-DA4E-4164-9BC9-9A6F4855A750}" type="presOf" srcId="{83B8C12E-0492-48AF-BA76-3F442E7B84DC}" destId="{5836C756-8866-4EFF-97B6-1494D166167B}" srcOrd="0" destOrd="3" presId="urn:microsoft.com/office/officeart/2005/8/layout/target3"/>
    <dgm:cxn modelId="{89453348-FDA1-4574-9F96-08E6108C805D}" type="presOf" srcId="{DB152712-8CD5-4C72-B340-D991D8667B74}" destId="{5836C756-8866-4EFF-97B6-1494D166167B}" srcOrd="0" destOrd="0" presId="urn:microsoft.com/office/officeart/2005/8/layout/target3"/>
    <dgm:cxn modelId="{62F8CEF6-FE23-438D-842F-F0FE911656FB}" type="presOf" srcId="{FF5DA46F-6BEC-41CE-A086-2C3440D83DFA}" destId="{D12537F2-68B0-45B0-AEAF-3978E7489D39}" srcOrd="0" destOrd="0" presId="urn:microsoft.com/office/officeart/2005/8/layout/target3"/>
    <dgm:cxn modelId="{E364D9C2-6E53-4564-B2E6-7C74C016A891}" type="presOf" srcId="{F70E7F4B-C9BF-4BF5-86A7-42EE6135DAAA}" destId="{5836C756-8866-4EFF-97B6-1494D166167B}" srcOrd="0" destOrd="2" presId="urn:microsoft.com/office/officeart/2005/8/layout/target3"/>
    <dgm:cxn modelId="{2D66A91C-9E52-4E7C-9687-7CD3BA41AB0C}" srcId="{FF5DA46F-6BEC-41CE-A086-2C3440D83DFA}" destId="{F70E7F4B-C9BF-4BF5-86A7-42EE6135DAAA}" srcOrd="2" destOrd="0" parTransId="{E0653537-F417-4A4C-9821-0F6336E589E6}" sibTransId="{EA51CDB9-4AD6-4CA1-9B7A-E1C3B03FB725}"/>
    <dgm:cxn modelId="{5B4B3D62-F0A5-455A-96DF-031030D93A2F}" type="presOf" srcId="{77A45E1D-13BB-4A26-BCAB-61DE9E103276}" destId="{4D578A01-69AB-4223-9098-91C8A53613DA}" srcOrd="1" destOrd="0" presId="urn:microsoft.com/office/officeart/2005/8/layout/target3"/>
    <dgm:cxn modelId="{9AD8E3AF-4C2A-4324-AF11-DA288AC998EA}" type="presOf" srcId="{82FB5104-9F4B-46DF-BF83-3CD7D4B9EA63}" destId="{579FF13B-5F4E-41A2-AC17-8F0594CD0095}" srcOrd="1" destOrd="0" presId="urn:microsoft.com/office/officeart/2005/8/layout/target3"/>
    <dgm:cxn modelId="{47B40AE6-141E-4B30-B18F-97FB5785D0D6}" srcId="{4825BB60-82BD-4A10-80F2-ACEF83F79336}" destId="{28162487-F0F3-4895-8B7B-09975C39A29C}" srcOrd="1" destOrd="0" parTransId="{0CC104DE-1388-4939-BE7B-9B9F685BD55F}" sibTransId="{2C298554-A93F-470F-B57F-8C244DA1386C}"/>
    <dgm:cxn modelId="{F64D49B1-41C3-484F-B423-3D0814F80DEA}" type="presOf" srcId="{28AB5B7E-DE4C-4F40-8EC2-A3F63CF0C19F}" destId="{6B85EC8C-0C3C-477C-9B2B-DD3FAE51594C}" srcOrd="0" destOrd="0" presId="urn:microsoft.com/office/officeart/2005/8/layout/target3"/>
    <dgm:cxn modelId="{989D43B4-80A8-4769-AB5D-1C64BA0F2AB8}" srcId="{FF5DA46F-6BEC-41CE-A086-2C3440D83DFA}" destId="{83B8C12E-0492-48AF-BA76-3F442E7B84DC}" srcOrd="3" destOrd="0" parTransId="{6CB6EE8C-2B62-496B-BE9C-B1018FDF6656}" sibTransId="{8EBF2666-1D3B-47B9-898C-61731ACA4FE2}"/>
    <dgm:cxn modelId="{66AC3A57-2598-4189-8237-FC371FCE5282}" srcId="{4825BB60-82BD-4A10-80F2-ACEF83F79336}" destId="{77A45E1D-13BB-4A26-BCAB-61DE9E103276}" srcOrd="2" destOrd="0" parTransId="{8428F477-5D9D-4B28-AFDE-BA218A074A8D}" sibTransId="{D0C03066-B858-4903-B995-B6FEB714C0A8}"/>
    <dgm:cxn modelId="{5FA143D3-45C7-4C49-B90A-5C89EDC749F4}" srcId="{4825BB60-82BD-4A10-80F2-ACEF83F79336}" destId="{82FB5104-9F4B-46DF-BF83-3CD7D4B9EA63}" srcOrd="3" destOrd="0" parTransId="{F360A539-0189-4B8F-965C-F8397BC3BE2F}" sibTransId="{A5001B02-6B8E-49B9-9361-A499576CC6B3}"/>
    <dgm:cxn modelId="{F31269FF-A465-42EC-A03A-B0F161415566}" type="presParOf" srcId="{6DED92EB-EE2B-4091-B235-39529101575C}" destId="{47D1F323-AB00-4047-94F3-7858E3F748C5}" srcOrd="0" destOrd="0" presId="urn:microsoft.com/office/officeart/2005/8/layout/target3"/>
    <dgm:cxn modelId="{40FAC4F9-0DC7-49C7-B101-C278F2CDB217}" type="presParOf" srcId="{6DED92EB-EE2B-4091-B235-39529101575C}" destId="{D050723F-824D-4850-98CC-5750D0C22D00}" srcOrd="1" destOrd="0" presId="urn:microsoft.com/office/officeart/2005/8/layout/target3"/>
    <dgm:cxn modelId="{233CBDBB-6425-4637-8A0A-7F10E879AB0F}" type="presParOf" srcId="{6DED92EB-EE2B-4091-B235-39529101575C}" destId="{D12537F2-68B0-45B0-AEAF-3978E7489D39}" srcOrd="2" destOrd="0" presId="urn:microsoft.com/office/officeart/2005/8/layout/target3"/>
    <dgm:cxn modelId="{21153935-1998-4686-B24C-1E1475516600}" type="presParOf" srcId="{6DED92EB-EE2B-4091-B235-39529101575C}" destId="{415E962B-8AD5-4CBC-9A75-C21EC0D00BFF}" srcOrd="3" destOrd="0" presId="urn:microsoft.com/office/officeart/2005/8/layout/target3"/>
    <dgm:cxn modelId="{972C38C2-D4EF-4EA4-BA9E-F77944A09713}" type="presParOf" srcId="{6DED92EB-EE2B-4091-B235-39529101575C}" destId="{638F8BA7-611A-4C22-99ED-F637E7D2A215}" srcOrd="4" destOrd="0" presId="urn:microsoft.com/office/officeart/2005/8/layout/target3"/>
    <dgm:cxn modelId="{C025C1DE-53D0-4845-9D29-8C97DCF7E6E9}" type="presParOf" srcId="{6DED92EB-EE2B-4091-B235-39529101575C}" destId="{90772189-7084-4169-94EE-A600FFBB613F}" srcOrd="5" destOrd="0" presId="urn:microsoft.com/office/officeart/2005/8/layout/target3"/>
    <dgm:cxn modelId="{B4087FDC-C058-4905-B34E-182AF8F5C13A}" type="presParOf" srcId="{6DED92EB-EE2B-4091-B235-39529101575C}" destId="{CBAD500C-4C70-4F34-8495-E31E1B68C45A}" srcOrd="6" destOrd="0" presId="urn:microsoft.com/office/officeart/2005/8/layout/target3"/>
    <dgm:cxn modelId="{1A9408AA-E6E4-473A-94C5-6677AD29AB18}" type="presParOf" srcId="{6DED92EB-EE2B-4091-B235-39529101575C}" destId="{EDB69B2A-264E-4F5F-9B8B-360B7AB1D011}" srcOrd="7" destOrd="0" presId="urn:microsoft.com/office/officeart/2005/8/layout/target3"/>
    <dgm:cxn modelId="{63DF9CF3-2BFB-4A64-835F-EFF09C89577F}" type="presParOf" srcId="{6DED92EB-EE2B-4091-B235-39529101575C}" destId="{CA2E00F5-77F5-4330-891D-60699384EF58}" srcOrd="8" destOrd="0" presId="urn:microsoft.com/office/officeart/2005/8/layout/target3"/>
    <dgm:cxn modelId="{AE77EFA9-27FB-47AD-A176-98DB7C3508B7}" type="presParOf" srcId="{6DED92EB-EE2B-4091-B235-39529101575C}" destId="{C3FBD7D6-D66D-4BC2-9F5F-8BC83D3E28EE}" srcOrd="9" destOrd="0" presId="urn:microsoft.com/office/officeart/2005/8/layout/target3"/>
    <dgm:cxn modelId="{41BC2F9C-C5D7-4FF8-BE6E-BB45535749D5}" type="presParOf" srcId="{6DED92EB-EE2B-4091-B235-39529101575C}" destId="{CD33B94F-25F0-4945-9A5C-12C0982E99FF}" srcOrd="10" destOrd="0" presId="urn:microsoft.com/office/officeart/2005/8/layout/target3"/>
    <dgm:cxn modelId="{1A810509-2C0A-42A6-A10F-752207BC2608}" type="presParOf" srcId="{6DED92EB-EE2B-4091-B235-39529101575C}" destId="{7F21F2CC-5157-4C32-8BE9-407AA5D4C8BA}" srcOrd="11" destOrd="0" presId="urn:microsoft.com/office/officeart/2005/8/layout/target3"/>
    <dgm:cxn modelId="{65E934D2-F886-4518-AB28-9E63EB95B708}" type="presParOf" srcId="{6DED92EB-EE2B-4091-B235-39529101575C}" destId="{2850583D-B78F-4781-8A2E-0D831B65D713}" srcOrd="12" destOrd="0" presId="urn:microsoft.com/office/officeart/2005/8/layout/target3"/>
    <dgm:cxn modelId="{3BD0C0D3-F551-4616-9145-E25342FB17BF}" type="presParOf" srcId="{6DED92EB-EE2B-4091-B235-39529101575C}" destId="{5836C756-8866-4EFF-97B6-1494D166167B}" srcOrd="13" destOrd="0" presId="urn:microsoft.com/office/officeart/2005/8/layout/target3"/>
    <dgm:cxn modelId="{6139D2DF-EF4E-46C3-9531-82605231C88F}" type="presParOf" srcId="{6DED92EB-EE2B-4091-B235-39529101575C}" destId="{D87239A9-3FEE-4D06-AC99-16E3C368AA9B}" srcOrd="14" destOrd="0" presId="urn:microsoft.com/office/officeart/2005/8/layout/target3"/>
    <dgm:cxn modelId="{DFD5E4F2-0013-46EA-AD12-25416FF5D632}" type="presParOf" srcId="{6DED92EB-EE2B-4091-B235-39529101575C}" destId="{84C3153C-C534-4111-B99C-88302701D440}" srcOrd="15" destOrd="0" presId="urn:microsoft.com/office/officeart/2005/8/layout/target3"/>
    <dgm:cxn modelId="{001E32A9-781C-4303-8A67-F2781A60AA33}" type="presParOf" srcId="{6DED92EB-EE2B-4091-B235-39529101575C}" destId="{4D578A01-69AB-4223-9098-91C8A53613DA}" srcOrd="16" destOrd="0" presId="urn:microsoft.com/office/officeart/2005/8/layout/target3"/>
    <dgm:cxn modelId="{6D7285BE-33B3-492A-A8C5-14D6DCE4B6D5}" type="presParOf" srcId="{6DED92EB-EE2B-4091-B235-39529101575C}" destId="{6B85EC8C-0C3C-477C-9B2B-DD3FAE51594C}" srcOrd="17" destOrd="0" presId="urn:microsoft.com/office/officeart/2005/8/layout/target3"/>
    <dgm:cxn modelId="{5FE04553-1425-4C34-AC6C-4841F238B737}" type="presParOf" srcId="{6DED92EB-EE2B-4091-B235-39529101575C}" destId="{579FF13B-5F4E-41A2-AC17-8F0594CD0095}" srcOrd="18" destOrd="0" presId="urn:microsoft.com/office/officeart/2005/8/layout/target3"/>
    <dgm:cxn modelId="{98A7AC57-6A65-4A44-8D5E-B727D24FB25E}" type="presParOf" srcId="{6DED92EB-EE2B-4091-B235-39529101575C}" destId="{A5C38CBB-3887-4EF5-A54F-E94BC182DC2D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8FDF22-DD23-48AB-87AD-4E729AC535C1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26C007F-3567-4548-8E30-E9392B75A10D}">
      <dgm:prSet phldrT="[Text]" custT="1"/>
      <dgm:spPr/>
      <dgm:t>
        <a:bodyPr/>
        <a:lstStyle/>
        <a:p>
          <a:r>
            <a:rPr lang="zh-CN" altLang="en-US" sz="2400" dirty="0" smtClean="0"/>
            <a:t>设计</a:t>
          </a:r>
          <a:endParaRPr lang="zh-CN" altLang="en-US" sz="2400" dirty="0"/>
        </a:p>
      </dgm:t>
    </dgm:pt>
    <dgm:pt modelId="{BBF4E290-38D3-4234-AB41-E645D5AE3A2B}" type="parTrans" cxnId="{E51B7A33-0CAB-45AA-9F3A-C32E8455E6EA}">
      <dgm:prSet/>
      <dgm:spPr/>
      <dgm:t>
        <a:bodyPr/>
        <a:lstStyle/>
        <a:p>
          <a:endParaRPr lang="zh-CN" altLang="en-US"/>
        </a:p>
      </dgm:t>
    </dgm:pt>
    <dgm:pt modelId="{854BBB50-3969-4B87-A9FB-AF09ACE6C2BB}" type="sibTrans" cxnId="{E51B7A33-0CAB-45AA-9F3A-C32E8455E6EA}">
      <dgm:prSet/>
      <dgm:spPr/>
      <dgm:t>
        <a:bodyPr/>
        <a:lstStyle/>
        <a:p>
          <a:endParaRPr lang="zh-CN" altLang="en-US"/>
        </a:p>
      </dgm:t>
    </dgm:pt>
    <dgm:pt modelId="{322BB930-013E-42F1-B42C-85242FDD683A}">
      <dgm:prSet phldrT="[Text]" custT="1"/>
      <dgm:spPr/>
      <dgm:t>
        <a:bodyPr/>
        <a:lstStyle/>
        <a:p>
          <a:r>
            <a:rPr lang="zh-CN" altLang="en-US" sz="2400" dirty="0" smtClean="0"/>
            <a:t>开发</a:t>
          </a:r>
          <a:endParaRPr lang="zh-CN" altLang="en-US" sz="2000" dirty="0"/>
        </a:p>
      </dgm:t>
    </dgm:pt>
    <dgm:pt modelId="{F9FEE656-34E0-48FC-BB28-66C657970F72}" type="parTrans" cxnId="{3BD9B8ED-300E-415F-8347-C3F76317A4AC}">
      <dgm:prSet/>
      <dgm:spPr/>
      <dgm:t>
        <a:bodyPr/>
        <a:lstStyle/>
        <a:p>
          <a:endParaRPr lang="zh-CN" altLang="en-US"/>
        </a:p>
      </dgm:t>
    </dgm:pt>
    <dgm:pt modelId="{1D5E7F42-3705-41AE-99B7-06FA1D5A542F}" type="sibTrans" cxnId="{3BD9B8ED-300E-415F-8347-C3F76317A4AC}">
      <dgm:prSet/>
      <dgm:spPr/>
      <dgm:t>
        <a:bodyPr/>
        <a:lstStyle/>
        <a:p>
          <a:endParaRPr lang="zh-CN" altLang="en-US"/>
        </a:p>
      </dgm:t>
    </dgm:pt>
    <dgm:pt modelId="{D14CA773-6313-46FF-8494-723C26D3629E}">
      <dgm:prSet phldrT="[Text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发布</a:t>
          </a:r>
          <a:endParaRPr lang="en-US" altLang="zh-CN" dirty="0" smtClean="0"/>
        </a:p>
      </dgm:t>
    </dgm:pt>
    <dgm:pt modelId="{9C100CA0-ED97-4265-905F-7754DB106B58}" type="parTrans" cxnId="{9DE87E5E-022C-497F-8B99-C6172C070B29}">
      <dgm:prSet/>
      <dgm:spPr/>
      <dgm:t>
        <a:bodyPr/>
        <a:lstStyle/>
        <a:p>
          <a:endParaRPr lang="zh-CN" altLang="en-US"/>
        </a:p>
      </dgm:t>
    </dgm:pt>
    <dgm:pt modelId="{924EF20C-2791-4F2C-8C74-C523C7AEE95A}" type="sibTrans" cxnId="{9DE87E5E-022C-497F-8B99-C6172C070B29}">
      <dgm:prSet/>
      <dgm:spPr/>
      <dgm:t>
        <a:bodyPr/>
        <a:lstStyle/>
        <a:p>
          <a:endParaRPr lang="zh-CN" altLang="en-US"/>
        </a:p>
      </dgm:t>
    </dgm:pt>
    <dgm:pt modelId="{B575904F-DE46-4B3B-BC57-1ED021FAC9F7}">
      <dgm:prSet phldrT="[Text]" custT="1"/>
      <dgm:spPr/>
      <dgm:t>
        <a:bodyPr/>
        <a:lstStyle/>
        <a:p>
          <a:endParaRPr lang="en-US" altLang="zh-CN" sz="2000" dirty="0" smtClean="0"/>
        </a:p>
        <a:p>
          <a:r>
            <a:rPr lang="zh-CN" altLang="en-US" sz="2400" dirty="0" smtClean="0"/>
            <a:t>支持</a:t>
          </a:r>
          <a:endParaRPr lang="en-US" altLang="zh-CN" sz="2400" dirty="0" smtClean="0"/>
        </a:p>
        <a:p>
          <a:r>
            <a:rPr lang="zh-CN" altLang="en-US" sz="2400" dirty="0" smtClean="0"/>
            <a:t>维护</a:t>
          </a:r>
        </a:p>
        <a:p>
          <a:endParaRPr lang="zh-CN" altLang="en-US" sz="1400" dirty="0"/>
        </a:p>
      </dgm:t>
    </dgm:pt>
    <dgm:pt modelId="{901A1A2A-C3C5-45DB-A8BC-55BC49FA818C}" type="parTrans" cxnId="{E122856D-8D6B-4F3F-9EFD-1E3E4C6A4C2A}">
      <dgm:prSet/>
      <dgm:spPr/>
      <dgm:t>
        <a:bodyPr/>
        <a:lstStyle/>
        <a:p>
          <a:endParaRPr lang="zh-CN" altLang="en-US"/>
        </a:p>
      </dgm:t>
    </dgm:pt>
    <dgm:pt modelId="{6D76FA2E-90FB-41CC-AC90-5A686907EC0A}" type="sibTrans" cxnId="{E122856D-8D6B-4F3F-9EFD-1E3E4C6A4C2A}">
      <dgm:prSet/>
      <dgm:spPr/>
      <dgm:t>
        <a:bodyPr/>
        <a:lstStyle/>
        <a:p>
          <a:endParaRPr lang="zh-CN" altLang="en-US"/>
        </a:p>
      </dgm:t>
    </dgm:pt>
    <dgm:pt modelId="{BB91D645-10E3-4A45-A0F7-EC5B0301FF17}">
      <dgm:prSet phldrT="[Text]" custT="1"/>
      <dgm:spPr/>
      <dgm:t>
        <a:bodyPr/>
        <a:lstStyle/>
        <a:p>
          <a:r>
            <a:rPr lang="zh-CN" altLang="en-US" sz="2400" dirty="0" smtClean="0"/>
            <a:t>收集</a:t>
          </a:r>
          <a:endParaRPr lang="en-US" altLang="zh-CN" sz="2400" dirty="0" smtClean="0"/>
        </a:p>
        <a:p>
          <a:r>
            <a:rPr lang="zh-CN" altLang="en-US" sz="2400" dirty="0" smtClean="0"/>
            <a:t>需求</a:t>
          </a:r>
          <a:endParaRPr lang="zh-CN" altLang="en-US" sz="2400" dirty="0"/>
        </a:p>
      </dgm:t>
    </dgm:pt>
    <dgm:pt modelId="{64449F07-8970-4E20-85BB-9ADD63331D75}" type="parTrans" cxnId="{DAB87753-53BB-4096-B0ED-BEC75024F059}">
      <dgm:prSet/>
      <dgm:spPr/>
      <dgm:t>
        <a:bodyPr/>
        <a:lstStyle/>
        <a:p>
          <a:endParaRPr lang="zh-CN" altLang="en-US"/>
        </a:p>
      </dgm:t>
    </dgm:pt>
    <dgm:pt modelId="{E31A392E-DA79-4407-B22F-C9D4C8C64CD4}" type="sibTrans" cxnId="{DAB87753-53BB-4096-B0ED-BEC75024F059}">
      <dgm:prSet/>
      <dgm:spPr/>
      <dgm:t>
        <a:bodyPr/>
        <a:lstStyle/>
        <a:p>
          <a:endParaRPr lang="zh-CN" altLang="en-US"/>
        </a:p>
      </dgm:t>
    </dgm:pt>
    <dgm:pt modelId="{8A324C88-4381-4373-9FD5-289816177437}">
      <dgm:prSet phldrT="[Text]" custT="1"/>
      <dgm:spPr/>
      <dgm:t>
        <a:bodyPr/>
        <a:lstStyle/>
        <a:p>
          <a:r>
            <a:rPr lang="zh-CN" altLang="en-US" sz="2400" dirty="0" smtClean="0"/>
            <a:t>规划</a:t>
          </a:r>
          <a:endParaRPr lang="zh-CN" altLang="en-US" sz="2400" dirty="0"/>
        </a:p>
      </dgm:t>
    </dgm:pt>
    <dgm:pt modelId="{78B0F440-A6E7-4920-BCFD-CD4EB5C23011}" type="parTrans" cxnId="{B11D960C-67FE-4B72-A2F9-6C19595C37D8}">
      <dgm:prSet/>
      <dgm:spPr/>
      <dgm:t>
        <a:bodyPr/>
        <a:lstStyle/>
        <a:p>
          <a:endParaRPr lang="en-US"/>
        </a:p>
      </dgm:t>
    </dgm:pt>
    <dgm:pt modelId="{5DB2B373-A628-4557-8AB9-5D156028B753}" type="sibTrans" cxnId="{B11D960C-67FE-4B72-A2F9-6C19595C37D8}">
      <dgm:prSet/>
      <dgm:spPr/>
      <dgm:t>
        <a:bodyPr/>
        <a:lstStyle/>
        <a:p>
          <a:endParaRPr lang="en-US"/>
        </a:p>
      </dgm:t>
    </dgm:pt>
    <dgm:pt modelId="{FEC3FFB5-C7F0-4013-89F3-D98F6DD2A826}" type="pres">
      <dgm:prSet presAssocID="{A68FDF22-DD23-48AB-87AD-4E729AC535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37CEAC-9B38-4641-8BED-379359470E9A}" type="pres">
      <dgm:prSet presAssocID="{8A324C88-4381-4373-9FD5-289816177437}" presName="dummy" presStyleCnt="0"/>
      <dgm:spPr/>
    </dgm:pt>
    <dgm:pt modelId="{2958A3DA-6FDE-4E79-A258-9EF23D30433C}" type="pres">
      <dgm:prSet presAssocID="{8A324C88-4381-4373-9FD5-289816177437}" presName="node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79A84-5834-475C-B4C6-36897574FDD2}" type="pres">
      <dgm:prSet presAssocID="{5DB2B373-A628-4557-8AB9-5D156028B753}" presName="sibTrans" presStyleLbl="node1" presStyleIdx="0" presStyleCnt="6"/>
      <dgm:spPr/>
      <dgm:t>
        <a:bodyPr/>
        <a:lstStyle/>
        <a:p>
          <a:endParaRPr lang="en-US"/>
        </a:p>
      </dgm:t>
    </dgm:pt>
    <dgm:pt modelId="{37593307-13CD-4C52-BFFF-26C39A5F1BF1}" type="pres">
      <dgm:prSet presAssocID="{A26C007F-3567-4548-8E30-E9392B75A10D}" presName="dummy" presStyleCnt="0"/>
      <dgm:spPr/>
      <dgm:t>
        <a:bodyPr/>
        <a:lstStyle/>
        <a:p>
          <a:endParaRPr lang="zh-CN" altLang="en-US"/>
        </a:p>
      </dgm:t>
    </dgm:pt>
    <dgm:pt modelId="{D23ADBAE-6302-4860-9BB2-35C55C9ED6D4}" type="pres">
      <dgm:prSet presAssocID="{A26C007F-3567-4548-8E30-E9392B75A10D}" presName="node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C9F405-3B3F-41C0-A864-33DB94EDFFEE}" type="pres">
      <dgm:prSet presAssocID="{854BBB50-3969-4B87-A9FB-AF09ACE6C2BB}" presName="sibTrans" presStyleLbl="node1" presStyleIdx="1" presStyleCnt="6"/>
      <dgm:spPr/>
      <dgm:t>
        <a:bodyPr/>
        <a:lstStyle/>
        <a:p>
          <a:endParaRPr lang="zh-CN" altLang="en-US"/>
        </a:p>
      </dgm:t>
    </dgm:pt>
    <dgm:pt modelId="{989E73AA-EE9A-4ABF-B9E7-9704E56FAF8E}" type="pres">
      <dgm:prSet presAssocID="{322BB930-013E-42F1-B42C-85242FDD683A}" presName="dummy" presStyleCnt="0"/>
      <dgm:spPr/>
      <dgm:t>
        <a:bodyPr/>
        <a:lstStyle/>
        <a:p>
          <a:endParaRPr lang="zh-CN" altLang="en-US"/>
        </a:p>
      </dgm:t>
    </dgm:pt>
    <dgm:pt modelId="{390126F4-0AB0-43CE-8D2E-03CD6BAE1254}" type="pres">
      <dgm:prSet presAssocID="{322BB930-013E-42F1-B42C-85242FDD683A}" presName="node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58545D-0B74-4926-A017-3C8028DF9107}" type="pres">
      <dgm:prSet presAssocID="{1D5E7F42-3705-41AE-99B7-06FA1D5A542F}" presName="sibTrans" presStyleLbl="node1" presStyleIdx="2" presStyleCnt="6" custScaleY="96197"/>
      <dgm:spPr/>
      <dgm:t>
        <a:bodyPr/>
        <a:lstStyle/>
        <a:p>
          <a:endParaRPr lang="zh-CN" altLang="en-US"/>
        </a:p>
      </dgm:t>
    </dgm:pt>
    <dgm:pt modelId="{E42935FD-4152-4052-9DFA-7C455758BEC7}" type="pres">
      <dgm:prSet presAssocID="{D14CA773-6313-46FF-8494-723C26D3629E}" presName="dummy" presStyleCnt="0"/>
      <dgm:spPr/>
      <dgm:t>
        <a:bodyPr/>
        <a:lstStyle/>
        <a:p>
          <a:endParaRPr lang="zh-CN" altLang="en-US"/>
        </a:p>
      </dgm:t>
    </dgm:pt>
    <dgm:pt modelId="{A1F056CF-C7AC-4D9C-BFEB-D51A659A412C}" type="pres">
      <dgm:prSet presAssocID="{D14CA773-6313-46FF-8494-723C26D3629E}" presName="node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CDD6B-1156-436B-B157-5562D514C866}" type="pres">
      <dgm:prSet presAssocID="{924EF20C-2791-4F2C-8C74-C523C7AEE95A}" presName="sibTrans" presStyleLbl="node1" presStyleIdx="3" presStyleCnt="6"/>
      <dgm:spPr/>
      <dgm:t>
        <a:bodyPr/>
        <a:lstStyle/>
        <a:p>
          <a:endParaRPr lang="zh-CN" altLang="en-US"/>
        </a:p>
      </dgm:t>
    </dgm:pt>
    <dgm:pt modelId="{07682621-DCA0-4C78-B0F2-DA6F34D755FB}" type="pres">
      <dgm:prSet presAssocID="{B575904F-DE46-4B3B-BC57-1ED021FAC9F7}" presName="dummy" presStyleCnt="0"/>
      <dgm:spPr/>
      <dgm:t>
        <a:bodyPr/>
        <a:lstStyle/>
        <a:p>
          <a:endParaRPr lang="zh-CN" altLang="en-US"/>
        </a:p>
      </dgm:t>
    </dgm:pt>
    <dgm:pt modelId="{1B5C3604-8D98-4E9C-A607-E40D3CB64115}" type="pres">
      <dgm:prSet presAssocID="{B575904F-DE46-4B3B-BC57-1ED021FAC9F7}" presName="node" presStyleLbl="revTx" presStyleIdx="4" presStyleCnt="6" custScaleX="144799" custScaleY="109651" custRadScaleRad="99516" custRadScaleInc="-57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93C060-12F4-4527-BE74-CA1858DC6872}" type="pres">
      <dgm:prSet presAssocID="{6D76FA2E-90FB-41CC-AC90-5A686907EC0A}" presName="sibTrans" presStyleLbl="node1" presStyleIdx="4" presStyleCnt="6" custScaleX="100166"/>
      <dgm:spPr/>
      <dgm:t>
        <a:bodyPr/>
        <a:lstStyle/>
        <a:p>
          <a:endParaRPr lang="zh-CN" altLang="en-US"/>
        </a:p>
      </dgm:t>
    </dgm:pt>
    <dgm:pt modelId="{8F895CEF-BD21-4FBE-9D6F-18B2125F1A41}" type="pres">
      <dgm:prSet presAssocID="{BB91D645-10E3-4A45-A0F7-EC5B0301FF17}" presName="dummy" presStyleCnt="0"/>
      <dgm:spPr/>
      <dgm:t>
        <a:bodyPr/>
        <a:lstStyle/>
        <a:p>
          <a:endParaRPr lang="zh-CN" altLang="en-US"/>
        </a:p>
      </dgm:t>
    </dgm:pt>
    <dgm:pt modelId="{9BB0D5AC-694E-4798-9BEC-EDC152B0E646}" type="pres">
      <dgm:prSet presAssocID="{BB91D645-10E3-4A45-A0F7-EC5B0301FF17}" presName="node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1CFBFA-D6F0-4B02-9E0B-BC2242C345C7}" type="pres">
      <dgm:prSet presAssocID="{E31A392E-DA79-4407-B22F-C9D4C8C64CD4}" presName="sibTrans" presStyleLbl="node1" presStyleIdx="5" presStyleCnt="6"/>
      <dgm:spPr/>
      <dgm:t>
        <a:bodyPr/>
        <a:lstStyle/>
        <a:p>
          <a:endParaRPr lang="zh-CN" altLang="en-US"/>
        </a:p>
      </dgm:t>
    </dgm:pt>
  </dgm:ptLst>
  <dgm:cxnLst>
    <dgm:cxn modelId="{DAB87753-53BB-4096-B0ED-BEC75024F059}" srcId="{A68FDF22-DD23-48AB-87AD-4E729AC535C1}" destId="{BB91D645-10E3-4A45-A0F7-EC5B0301FF17}" srcOrd="5" destOrd="0" parTransId="{64449F07-8970-4E20-85BB-9ADD63331D75}" sibTransId="{E31A392E-DA79-4407-B22F-C9D4C8C64CD4}"/>
    <dgm:cxn modelId="{89127AF8-0689-49AD-9B0B-721BDF036A7B}" type="presOf" srcId="{E31A392E-DA79-4407-B22F-C9D4C8C64CD4}" destId="{E51CFBFA-D6F0-4B02-9E0B-BC2242C345C7}" srcOrd="0" destOrd="0" presId="urn:microsoft.com/office/officeart/2005/8/layout/cycle1"/>
    <dgm:cxn modelId="{B1D265CE-1FC1-4237-BE70-01E6F5B379B6}" type="presOf" srcId="{A68FDF22-DD23-48AB-87AD-4E729AC535C1}" destId="{FEC3FFB5-C7F0-4013-89F3-D98F6DD2A826}" srcOrd="0" destOrd="0" presId="urn:microsoft.com/office/officeart/2005/8/layout/cycle1"/>
    <dgm:cxn modelId="{87E63556-B659-4083-91B0-716DB0C83883}" type="presOf" srcId="{A26C007F-3567-4548-8E30-E9392B75A10D}" destId="{D23ADBAE-6302-4860-9BB2-35C55C9ED6D4}" srcOrd="0" destOrd="0" presId="urn:microsoft.com/office/officeart/2005/8/layout/cycle1"/>
    <dgm:cxn modelId="{8868E459-BA7F-40F2-824C-9E2695392809}" type="presOf" srcId="{5DB2B373-A628-4557-8AB9-5D156028B753}" destId="{B4879A84-5834-475C-B4C6-36897574FDD2}" srcOrd="0" destOrd="0" presId="urn:microsoft.com/office/officeart/2005/8/layout/cycle1"/>
    <dgm:cxn modelId="{3BD9B8ED-300E-415F-8347-C3F76317A4AC}" srcId="{A68FDF22-DD23-48AB-87AD-4E729AC535C1}" destId="{322BB930-013E-42F1-B42C-85242FDD683A}" srcOrd="2" destOrd="0" parTransId="{F9FEE656-34E0-48FC-BB28-66C657970F72}" sibTransId="{1D5E7F42-3705-41AE-99B7-06FA1D5A542F}"/>
    <dgm:cxn modelId="{920831C5-E6F6-4DDC-B5BA-A8764EB73980}" type="presOf" srcId="{1D5E7F42-3705-41AE-99B7-06FA1D5A542F}" destId="{4D58545D-0B74-4926-A017-3C8028DF9107}" srcOrd="0" destOrd="0" presId="urn:microsoft.com/office/officeart/2005/8/layout/cycle1"/>
    <dgm:cxn modelId="{9DE87E5E-022C-497F-8B99-C6172C070B29}" srcId="{A68FDF22-DD23-48AB-87AD-4E729AC535C1}" destId="{D14CA773-6313-46FF-8494-723C26D3629E}" srcOrd="3" destOrd="0" parTransId="{9C100CA0-ED97-4265-905F-7754DB106B58}" sibTransId="{924EF20C-2791-4F2C-8C74-C523C7AEE95A}"/>
    <dgm:cxn modelId="{AA3747FD-AA23-4C8C-BD0E-8EB64A48678E}" type="presOf" srcId="{BB91D645-10E3-4A45-A0F7-EC5B0301FF17}" destId="{9BB0D5AC-694E-4798-9BEC-EDC152B0E646}" srcOrd="0" destOrd="0" presId="urn:microsoft.com/office/officeart/2005/8/layout/cycle1"/>
    <dgm:cxn modelId="{B11D960C-67FE-4B72-A2F9-6C19595C37D8}" srcId="{A68FDF22-DD23-48AB-87AD-4E729AC535C1}" destId="{8A324C88-4381-4373-9FD5-289816177437}" srcOrd="0" destOrd="0" parTransId="{78B0F440-A6E7-4920-BCFD-CD4EB5C23011}" sibTransId="{5DB2B373-A628-4557-8AB9-5D156028B753}"/>
    <dgm:cxn modelId="{207F0E36-29A1-42EF-A0F8-9D6925A2A959}" type="presOf" srcId="{924EF20C-2791-4F2C-8C74-C523C7AEE95A}" destId="{8CECDD6B-1156-436B-B157-5562D514C866}" srcOrd="0" destOrd="0" presId="urn:microsoft.com/office/officeart/2005/8/layout/cycle1"/>
    <dgm:cxn modelId="{E122856D-8D6B-4F3F-9EFD-1E3E4C6A4C2A}" srcId="{A68FDF22-DD23-48AB-87AD-4E729AC535C1}" destId="{B575904F-DE46-4B3B-BC57-1ED021FAC9F7}" srcOrd="4" destOrd="0" parTransId="{901A1A2A-C3C5-45DB-A8BC-55BC49FA818C}" sibTransId="{6D76FA2E-90FB-41CC-AC90-5A686907EC0A}"/>
    <dgm:cxn modelId="{75B18E86-444E-4FB3-B2A6-2D57C63CE71F}" type="presOf" srcId="{B575904F-DE46-4B3B-BC57-1ED021FAC9F7}" destId="{1B5C3604-8D98-4E9C-A607-E40D3CB64115}" srcOrd="0" destOrd="0" presId="urn:microsoft.com/office/officeart/2005/8/layout/cycle1"/>
    <dgm:cxn modelId="{E51B7A33-0CAB-45AA-9F3A-C32E8455E6EA}" srcId="{A68FDF22-DD23-48AB-87AD-4E729AC535C1}" destId="{A26C007F-3567-4548-8E30-E9392B75A10D}" srcOrd="1" destOrd="0" parTransId="{BBF4E290-38D3-4234-AB41-E645D5AE3A2B}" sibTransId="{854BBB50-3969-4B87-A9FB-AF09ACE6C2BB}"/>
    <dgm:cxn modelId="{2D204EA3-B22A-4703-857F-0B54DE3B8518}" type="presOf" srcId="{322BB930-013E-42F1-B42C-85242FDD683A}" destId="{390126F4-0AB0-43CE-8D2E-03CD6BAE1254}" srcOrd="0" destOrd="0" presId="urn:microsoft.com/office/officeart/2005/8/layout/cycle1"/>
    <dgm:cxn modelId="{6FD5B031-225B-4FA7-A537-C3C9BE207F53}" type="presOf" srcId="{854BBB50-3969-4B87-A9FB-AF09ACE6C2BB}" destId="{21C9F405-3B3F-41C0-A864-33DB94EDFFEE}" srcOrd="0" destOrd="0" presId="urn:microsoft.com/office/officeart/2005/8/layout/cycle1"/>
    <dgm:cxn modelId="{45B46DE5-169F-4527-A253-4D9C05A0822C}" type="presOf" srcId="{D14CA773-6313-46FF-8494-723C26D3629E}" destId="{A1F056CF-C7AC-4D9C-BFEB-D51A659A412C}" srcOrd="0" destOrd="0" presId="urn:microsoft.com/office/officeart/2005/8/layout/cycle1"/>
    <dgm:cxn modelId="{6D3F5AA4-7E6F-485F-9E4A-F8A89FD62AD1}" type="presOf" srcId="{8A324C88-4381-4373-9FD5-289816177437}" destId="{2958A3DA-6FDE-4E79-A258-9EF23D30433C}" srcOrd="0" destOrd="0" presId="urn:microsoft.com/office/officeart/2005/8/layout/cycle1"/>
    <dgm:cxn modelId="{A65ACFFC-9B7F-416F-9474-D613CF58F150}" type="presOf" srcId="{6D76FA2E-90FB-41CC-AC90-5A686907EC0A}" destId="{A993C060-12F4-4527-BE74-CA1858DC6872}" srcOrd="0" destOrd="0" presId="urn:microsoft.com/office/officeart/2005/8/layout/cycle1"/>
    <dgm:cxn modelId="{8856A0F5-B642-47A0-85DF-32DF05FC8AC7}" type="presParOf" srcId="{FEC3FFB5-C7F0-4013-89F3-D98F6DD2A826}" destId="{2837CEAC-9B38-4641-8BED-379359470E9A}" srcOrd="0" destOrd="0" presId="urn:microsoft.com/office/officeart/2005/8/layout/cycle1"/>
    <dgm:cxn modelId="{F46469A9-1704-4F07-AEBA-AD896B79118E}" type="presParOf" srcId="{FEC3FFB5-C7F0-4013-89F3-D98F6DD2A826}" destId="{2958A3DA-6FDE-4E79-A258-9EF23D30433C}" srcOrd="1" destOrd="0" presId="urn:microsoft.com/office/officeart/2005/8/layout/cycle1"/>
    <dgm:cxn modelId="{E4A0A7EF-3805-43C0-84EC-1FB0A0F947C8}" type="presParOf" srcId="{FEC3FFB5-C7F0-4013-89F3-D98F6DD2A826}" destId="{B4879A84-5834-475C-B4C6-36897574FDD2}" srcOrd="2" destOrd="0" presId="urn:microsoft.com/office/officeart/2005/8/layout/cycle1"/>
    <dgm:cxn modelId="{7FBD4392-51C9-46E0-B448-C155BEF10C51}" type="presParOf" srcId="{FEC3FFB5-C7F0-4013-89F3-D98F6DD2A826}" destId="{37593307-13CD-4C52-BFFF-26C39A5F1BF1}" srcOrd="3" destOrd="0" presId="urn:microsoft.com/office/officeart/2005/8/layout/cycle1"/>
    <dgm:cxn modelId="{AC00054A-5247-4342-B3A0-DD1CC61D9369}" type="presParOf" srcId="{FEC3FFB5-C7F0-4013-89F3-D98F6DD2A826}" destId="{D23ADBAE-6302-4860-9BB2-35C55C9ED6D4}" srcOrd="4" destOrd="0" presId="urn:microsoft.com/office/officeart/2005/8/layout/cycle1"/>
    <dgm:cxn modelId="{6CD0D070-29B0-4E81-BBC6-EB2AF2EC84F0}" type="presParOf" srcId="{FEC3FFB5-C7F0-4013-89F3-D98F6DD2A826}" destId="{21C9F405-3B3F-41C0-A864-33DB94EDFFEE}" srcOrd="5" destOrd="0" presId="urn:microsoft.com/office/officeart/2005/8/layout/cycle1"/>
    <dgm:cxn modelId="{455D9478-0626-4B70-AA79-DE7010F0BA5F}" type="presParOf" srcId="{FEC3FFB5-C7F0-4013-89F3-D98F6DD2A826}" destId="{989E73AA-EE9A-4ABF-B9E7-9704E56FAF8E}" srcOrd="6" destOrd="0" presId="urn:microsoft.com/office/officeart/2005/8/layout/cycle1"/>
    <dgm:cxn modelId="{8D94E219-F186-4D2A-BC84-3950B3A50CA1}" type="presParOf" srcId="{FEC3FFB5-C7F0-4013-89F3-D98F6DD2A826}" destId="{390126F4-0AB0-43CE-8D2E-03CD6BAE1254}" srcOrd="7" destOrd="0" presId="urn:microsoft.com/office/officeart/2005/8/layout/cycle1"/>
    <dgm:cxn modelId="{9F4F3820-38A3-4520-A102-22A95E2C800D}" type="presParOf" srcId="{FEC3FFB5-C7F0-4013-89F3-D98F6DD2A826}" destId="{4D58545D-0B74-4926-A017-3C8028DF9107}" srcOrd="8" destOrd="0" presId="urn:microsoft.com/office/officeart/2005/8/layout/cycle1"/>
    <dgm:cxn modelId="{2648FCF7-727E-4CD4-BCA3-96E7147C78B3}" type="presParOf" srcId="{FEC3FFB5-C7F0-4013-89F3-D98F6DD2A826}" destId="{E42935FD-4152-4052-9DFA-7C455758BEC7}" srcOrd="9" destOrd="0" presId="urn:microsoft.com/office/officeart/2005/8/layout/cycle1"/>
    <dgm:cxn modelId="{BB016D75-E128-420D-B91A-BC8E830F7BE9}" type="presParOf" srcId="{FEC3FFB5-C7F0-4013-89F3-D98F6DD2A826}" destId="{A1F056CF-C7AC-4D9C-BFEB-D51A659A412C}" srcOrd="10" destOrd="0" presId="urn:microsoft.com/office/officeart/2005/8/layout/cycle1"/>
    <dgm:cxn modelId="{8949EE0A-7F3E-43E5-BC7D-7E1EFC557E06}" type="presParOf" srcId="{FEC3FFB5-C7F0-4013-89F3-D98F6DD2A826}" destId="{8CECDD6B-1156-436B-B157-5562D514C866}" srcOrd="11" destOrd="0" presId="urn:microsoft.com/office/officeart/2005/8/layout/cycle1"/>
    <dgm:cxn modelId="{4BDB62DB-9EF3-48B0-AFC5-0C1F91350331}" type="presParOf" srcId="{FEC3FFB5-C7F0-4013-89F3-D98F6DD2A826}" destId="{07682621-DCA0-4C78-B0F2-DA6F34D755FB}" srcOrd="12" destOrd="0" presId="urn:microsoft.com/office/officeart/2005/8/layout/cycle1"/>
    <dgm:cxn modelId="{A839F438-DC48-4F68-8638-A7433429797B}" type="presParOf" srcId="{FEC3FFB5-C7F0-4013-89F3-D98F6DD2A826}" destId="{1B5C3604-8D98-4E9C-A607-E40D3CB64115}" srcOrd="13" destOrd="0" presId="urn:microsoft.com/office/officeart/2005/8/layout/cycle1"/>
    <dgm:cxn modelId="{90BB0AB2-7909-4360-B7B3-306BA2F061CF}" type="presParOf" srcId="{FEC3FFB5-C7F0-4013-89F3-D98F6DD2A826}" destId="{A993C060-12F4-4527-BE74-CA1858DC6872}" srcOrd="14" destOrd="0" presId="urn:microsoft.com/office/officeart/2005/8/layout/cycle1"/>
    <dgm:cxn modelId="{EDB10350-BDE1-4D00-8E62-36EAADB38F73}" type="presParOf" srcId="{FEC3FFB5-C7F0-4013-89F3-D98F6DD2A826}" destId="{8F895CEF-BD21-4FBE-9D6F-18B2125F1A41}" srcOrd="15" destOrd="0" presId="urn:microsoft.com/office/officeart/2005/8/layout/cycle1"/>
    <dgm:cxn modelId="{500B3970-ADF4-4BC2-A336-623C72B1AF2C}" type="presParOf" srcId="{FEC3FFB5-C7F0-4013-89F3-D98F6DD2A826}" destId="{9BB0D5AC-694E-4798-9BEC-EDC152B0E646}" srcOrd="16" destOrd="0" presId="urn:microsoft.com/office/officeart/2005/8/layout/cycle1"/>
    <dgm:cxn modelId="{464A0084-FBF9-4A0B-A9FF-86581B085C60}" type="presParOf" srcId="{FEC3FFB5-C7F0-4013-89F3-D98F6DD2A826}" destId="{E51CFBFA-D6F0-4B02-9E0B-BC2242C345C7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0A338-F676-4315-B2F9-B39FA40C9F4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F9C64-35FC-46CD-9C29-38F0A7D54A4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rgbClr val="FF0000"/>
              </a:solidFill>
            </a:rPr>
            <a:t>坚持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20563D80-5EE0-45A9-8FE7-6329EE4604FF}" type="parTrans" cxnId="{4EBAA64F-7D6D-4FCC-A335-02BA875716E1}">
      <dgm:prSet/>
      <dgm:spPr/>
      <dgm:t>
        <a:bodyPr/>
        <a:lstStyle/>
        <a:p>
          <a:endParaRPr lang="zh-CN" altLang="en-US"/>
        </a:p>
      </dgm:t>
    </dgm:pt>
    <dgm:pt modelId="{1E31A2D1-5B09-430D-BE53-DDB6E8460204}" type="sibTrans" cxnId="{4EBAA64F-7D6D-4FCC-A335-02BA875716E1}">
      <dgm:prSet/>
      <dgm:spPr/>
      <dgm:t>
        <a:bodyPr/>
        <a:lstStyle/>
        <a:p>
          <a:r>
            <a:rPr lang="zh-CN" altLang="en-US" dirty="0" smtClean="0"/>
            <a:t>勤奋</a:t>
          </a:r>
          <a:endParaRPr lang="zh-CN" altLang="en-US" dirty="0"/>
        </a:p>
      </dgm:t>
    </dgm:pt>
    <dgm:pt modelId="{51CC56F8-6545-46EE-A96F-36746CFD1BC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800" dirty="0" smtClean="0">
              <a:solidFill>
                <a:srgbClr val="FF0000"/>
              </a:solidFill>
            </a:rPr>
            <a:t>DRY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4DE7B88D-716F-4A88-A759-2F7157D36BB6}" type="parTrans" cxnId="{CEF63252-11FC-4721-A830-813CAD1EFE17}">
      <dgm:prSet/>
      <dgm:spPr/>
      <dgm:t>
        <a:bodyPr/>
        <a:lstStyle/>
        <a:p>
          <a:endParaRPr lang="zh-CN" altLang="en-US"/>
        </a:p>
      </dgm:t>
    </dgm:pt>
    <dgm:pt modelId="{611EC361-2968-40AB-ABBD-84B38AB67BF9}" type="sibTrans" cxnId="{CEF63252-11FC-4721-A830-813CAD1EFE17}">
      <dgm:prSet custT="1"/>
      <dgm:spPr/>
      <dgm:t>
        <a:bodyPr/>
        <a:lstStyle/>
        <a:p>
          <a:r>
            <a:rPr lang="zh-CN" altLang="en-US" dirty="0" smtClean="0"/>
            <a:t>突破</a:t>
          </a:r>
          <a:endParaRPr lang="zh-CN" altLang="en-US" dirty="0"/>
        </a:p>
      </dgm:t>
    </dgm:pt>
    <dgm:pt modelId="{6F073AA3-171D-4852-BB76-CA78C011A4E1}">
      <dgm:prSet phldrT="[Text]" phldr="1"/>
      <dgm:spPr/>
      <dgm:t>
        <a:bodyPr/>
        <a:lstStyle/>
        <a:p>
          <a:endParaRPr lang="zh-CN" altLang="en-US" dirty="0"/>
        </a:p>
      </dgm:t>
    </dgm:pt>
    <dgm:pt modelId="{D27690C0-25BB-4DEE-B2FA-3989538731BF}" type="parTrans" cxnId="{A1EEA7B7-9CEE-407E-9652-ABF5C8E33349}">
      <dgm:prSet/>
      <dgm:spPr/>
      <dgm:t>
        <a:bodyPr/>
        <a:lstStyle/>
        <a:p>
          <a:endParaRPr lang="zh-CN" altLang="en-US"/>
        </a:p>
      </dgm:t>
    </dgm:pt>
    <dgm:pt modelId="{0BE3F1F0-0B24-4D4A-BFFF-707195613D63}" type="sibTrans" cxnId="{A1EEA7B7-9CEE-407E-9652-ABF5C8E33349}">
      <dgm:prSet/>
      <dgm:spPr/>
      <dgm:t>
        <a:bodyPr/>
        <a:lstStyle/>
        <a:p>
          <a:endParaRPr lang="zh-CN" altLang="en-US"/>
        </a:p>
      </dgm:t>
    </dgm:pt>
    <dgm:pt modelId="{9A68FAB3-E617-4DDD-9B62-818C15F95D0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800" dirty="0" smtClean="0">
              <a:solidFill>
                <a:srgbClr val="FF0000"/>
              </a:solidFill>
            </a:rPr>
            <a:t>习惯</a:t>
          </a:r>
          <a:endParaRPr lang="zh-CN" altLang="en-US" sz="2800" dirty="0">
            <a:solidFill>
              <a:srgbClr val="FF0000"/>
            </a:solidFill>
          </a:endParaRPr>
        </a:p>
      </dgm:t>
    </dgm:pt>
    <dgm:pt modelId="{2F50317E-CC38-47AC-ABDC-9D2CBDB594CF}" type="parTrans" cxnId="{1847762A-0552-4CA4-BD76-33DFF91DD61F}">
      <dgm:prSet/>
      <dgm:spPr/>
      <dgm:t>
        <a:bodyPr/>
        <a:lstStyle/>
        <a:p>
          <a:endParaRPr lang="zh-CN" altLang="en-US"/>
        </a:p>
      </dgm:t>
    </dgm:pt>
    <dgm:pt modelId="{A504C31A-EBDA-4FC8-87CC-8A3B269DCDEE}" type="sibTrans" cxnId="{1847762A-0552-4CA4-BD76-33DFF91DD61F}">
      <dgm:prSet/>
      <dgm:spPr/>
      <dgm:t>
        <a:bodyPr/>
        <a:lstStyle/>
        <a:p>
          <a:r>
            <a:rPr lang="zh-CN" altLang="en-US" dirty="0" smtClean="0"/>
            <a:t>健康</a:t>
          </a:r>
          <a:endParaRPr lang="zh-CN" altLang="en-US" dirty="0"/>
        </a:p>
      </dgm:t>
    </dgm:pt>
    <dgm:pt modelId="{DD3031F8-75B8-4923-A045-287C5C14C883}" type="pres">
      <dgm:prSet presAssocID="{A550A338-F676-4315-B2F9-B39FA40C9F4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8850B1DD-398D-465B-A737-E290022C17B1}" type="pres">
      <dgm:prSet presAssocID="{DEEF9C64-35FC-46CD-9C29-38F0A7D54A41}" presName="composite" presStyleCnt="0"/>
      <dgm:spPr/>
    </dgm:pt>
    <dgm:pt modelId="{E9363AAD-C40B-440E-ABFA-9043E1F3582E}" type="pres">
      <dgm:prSet presAssocID="{DEEF9C64-35FC-46CD-9C29-38F0A7D54A41}" presName="Parent1" presStyleLbl="node1" presStyleIdx="0" presStyleCnt="6" custScaleX="119436" custLinFactNeighborX="3672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64ADB4-7448-4E00-8930-AC28EB57F521}" type="pres">
      <dgm:prSet presAssocID="{DEEF9C64-35FC-46CD-9C29-38F0A7D54A41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62D67B-7A12-4D12-AC85-EE34F3848B96}" type="pres">
      <dgm:prSet presAssocID="{DEEF9C64-35FC-46CD-9C29-38F0A7D54A41}" presName="BalanceSpacing" presStyleCnt="0"/>
      <dgm:spPr/>
    </dgm:pt>
    <dgm:pt modelId="{F33D53B7-7C1E-4A36-A50D-A3CD96EA748A}" type="pres">
      <dgm:prSet presAssocID="{DEEF9C64-35FC-46CD-9C29-38F0A7D54A41}" presName="BalanceSpacing1" presStyleCnt="0"/>
      <dgm:spPr/>
    </dgm:pt>
    <dgm:pt modelId="{1D74834E-0632-4B14-AD49-BF7BC6F115C6}" type="pres">
      <dgm:prSet presAssocID="{1E31A2D1-5B09-430D-BE53-DDB6E8460204}" presName="Accent1Text" presStyleLbl="node1" presStyleIdx="1" presStyleCnt="6" custScaleX="122244" custLinFactNeighborX="-8845" custLinFactNeighborY="0"/>
      <dgm:spPr/>
      <dgm:t>
        <a:bodyPr/>
        <a:lstStyle/>
        <a:p>
          <a:endParaRPr lang="zh-CN" altLang="en-US"/>
        </a:p>
      </dgm:t>
    </dgm:pt>
    <dgm:pt modelId="{09171DCF-EFBF-4FAE-AABB-95D22FD608F0}" type="pres">
      <dgm:prSet presAssocID="{1E31A2D1-5B09-430D-BE53-DDB6E8460204}" presName="spaceBetweenRectangles" presStyleCnt="0"/>
      <dgm:spPr/>
    </dgm:pt>
    <dgm:pt modelId="{A3123BD1-0050-4C07-84C0-17FFE733C217}" type="pres">
      <dgm:prSet presAssocID="{51CC56F8-6545-46EE-A96F-36746CFD1BC9}" presName="composite" presStyleCnt="0"/>
      <dgm:spPr/>
    </dgm:pt>
    <dgm:pt modelId="{112EDA7D-DB4F-443B-99A7-BDE0B3F1680F}" type="pres">
      <dgm:prSet presAssocID="{51CC56F8-6545-46EE-A96F-36746CFD1BC9}" presName="Parent1" presStyleLbl="node1" presStyleIdx="2" presStyleCnt="6" custScaleX="1177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59D090-3C04-49B8-8A15-9C6BAC3331AE}" type="pres">
      <dgm:prSet presAssocID="{51CC56F8-6545-46EE-A96F-36746CFD1BC9}" presName="Childtext1" presStyleLbl="revTx" presStyleIdx="1" presStyleCnt="3" custLinFactX="92981" custLinFactNeighborX="100000" custLinFactNeighborY="71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0AE403-209D-4CE6-BECF-E23CC611D77D}" type="pres">
      <dgm:prSet presAssocID="{51CC56F8-6545-46EE-A96F-36746CFD1BC9}" presName="BalanceSpacing" presStyleCnt="0"/>
      <dgm:spPr/>
    </dgm:pt>
    <dgm:pt modelId="{B776945A-BAED-4623-A701-4D28C6D63599}" type="pres">
      <dgm:prSet presAssocID="{51CC56F8-6545-46EE-A96F-36746CFD1BC9}" presName="BalanceSpacing1" presStyleCnt="0"/>
      <dgm:spPr/>
    </dgm:pt>
    <dgm:pt modelId="{485AF48D-BA1A-4314-A9E0-7293954D26D8}" type="pres">
      <dgm:prSet presAssocID="{611EC361-2968-40AB-ABBD-84B38AB67BF9}" presName="Accent1Text" presStyleLbl="node1" presStyleIdx="3" presStyleCnt="6" custScaleX="119694" custLinFactNeighborX="10800" custLinFactNeighborY="-854"/>
      <dgm:spPr/>
      <dgm:t>
        <a:bodyPr/>
        <a:lstStyle/>
        <a:p>
          <a:endParaRPr lang="zh-CN" altLang="en-US"/>
        </a:p>
      </dgm:t>
    </dgm:pt>
    <dgm:pt modelId="{9897FCFB-634D-4969-8A9C-72B8F1F6EF47}" type="pres">
      <dgm:prSet presAssocID="{611EC361-2968-40AB-ABBD-84B38AB67BF9}" presName="spaceBetweenRectangles" presStyleCnt="0"/>
      <dgm:spPr/>
    </dgm:pt>
    <dgm:pt modelId="{49A2790A-97E9-44ED-9011-632E6503702D}" type="pres">
      <dgm:prSet presAssocID="{9A68FAB3-E617-4DDD-9B62-818C15F95D03}" presName="composite" presStyleCnt="0"/>
      <dgm:spPr/>
    </dgm:pt>
    <dgm:pt modelId="{AD9C20E1-24C4-4176-A47D-B64BBE66B09F}" type="pres">
      <dgm:prSet presAssocID="{9A68FAB3-E617-4DDD-9B62-818C15F95D03}" presName="Parent1" presStyleLbl="node1" presStyleIdx="4" presStyleCnt="6" custScaleX="119281" custLinFactNeighborX="6772" custLinFactNeighborY="-7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F05569-F109-41EF-AF49-24A83F66499F}" type="pres">
      <dgm:prSet presAssocID="{9A68FAB3-E617-4DDD-9B62-818C15F95D03}" presName="Childtext1" presStyleLbl="revTx" presStyleIdx="2" presStyleCnt="3" custLinFactX="-100000" custLinFactNeighborX="-129639" custLinFactNeighborY="-680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D0ABAD-78A0-4FFD-9EB6-B7F930C0E7AA}" type="pres">
      <dgm:prSet presAssocID="{9A68FAB3-E617-4DDD-9B62-818C15F95D03}" presName="BalanceSpacing" presStyleCnt="0"/>
      <dgm:spPr/>
    </dgm:pt>
    <dgm:pt modelId="{22EDC5AE-14D7-42E0-B304-0DD7A59D36C6}" type="pres">
      <dgm:prSet presAssocID="{9A68FAB3-E617-4DDD-9B62-818C15F95D03}" presName="BalanceSpacing1" presStyleCnt="0"/>
      <dgm:spPr/>
    </dgm:pt>
    <dgm:pt modelId="{ACDCBE10-E7C3-49B2-B165-2F6AE5377583}" type="pres">
      <dgm:prSet presAssocID="{A504C31A-EBDA-4FC8-87CC-8A3B269DCDEE}" presName="Accent1Text" presStyleLbl="node1" presStyleIdx="5" presStyleCnt="6" custScaleX="120280" custLinFactNeighborX="-4808" custLinFactNeighborY="48"/>
      <dgm:spPr/>
      <dgm:t>
        <a:bodyPr/>
        <a:lstStyle/>
        <a:p>
          <a:endParaRPr lang="zh-CN" altLang="en-US"/>
        </a:p>
      </dgm:t>
    </dgm:pt>
  </dgm:ptLst>
  <dgm:cxnLst>
    <dgm:cxn modelId="{EAAB2BF5-8410-4674-89FE-2481715374C4}" type="presOf" srcId="{6F073AA3-171D-4852-BB76-CA78C011A4E1}" destId="{E159D090-3C04-49B8-8A15-9C6BAC3331AE}" srcOrd="0" destOrd="0" presId="urn:microsoft.com/office/officeart/2008/layout/AlternatingHexagons"/>
    <dgm:cxn modelId="{CEF63252-11FC-4721-A830-813CAD1EFE17}" srcId="{A550A338-F676-4315-B2F9-B39FA40C9F41}" destId="{51CC56F8-6545-46EE-A96F-36746CFD1BC9}" srcOrd="1" destOrd="0" parTransId="{4DE7B88D-716F-4A88-A759-2F7157D36BB6}" sibTransId="{611EC361-2968-40AB-ABBD-84B38AB67BF9}"/>
    <dgm:cxn modelId="{2BEE947D-A2A5-4A28-AE59-A6F0BAED8AFF}" type="presOf" srcId="{9A68FAB3-E617-4DDD-9B62-818C15F95D03}" destId="{AD9C20E1-24C4-4176-A47D-B64BBE66B09F}" srcOrd="0" destOrd="0" presId="urn:microsoft.com/office/officeart/2008/layout/AlternatingHexagons"/>
    <dgm:cxn modelId="{17C5B9A3-E019-44C5-AB48-6FCE15884946}" type="presOf" srcId="{A504C31A-EBDA-4FC8-87CC-8A3B269DCDEE}" destId="{ACDCBE10-E7C3-49B2-B165-2F6AE5377583}" srcOrd="0" destOrd="0" presId="urn:microsoft.com/office/officeart/2008/layout/AlternatingHexagons"/>
    <dgm:cxn modelId="{1847762A-0552-4CA4-BD76-33DFF91DD61F}" srcId="{A550A338-F676-4315-B2F9-B39FA40C9F41}" destId="{9A68FAB3-E617-4DDD-9B62-818C15F95D03}" srcOrd="2" destOrd="0" parTransId="{2F50317E-CC38-47AC-ABDC-9D2CBDB594CF}" sibTransId="{A504C31A-EBDA-4FC8-87CC-8A3B269DCDEE}"/>
    <dgm:cxn modelId="{A1EEA7B7-9CEE-407E-9652-ABF5C8E33349}" srcId="{51CC56F8-6545-46EE-A96F-36746CFD1BC9}" destId="{6F073AA3-171D-4852-BB76-CA78C011A4E1}" srcOrd="0" destOrd="0" parTransId="{D27690C0-25BB-4DEE-B2FA-3989538731BF}" sibTransId="{0BE3F1F0-0B24-4D4A-BFFF-707195613D63}"/>
    <dgm:cxn modelId="{0F05CD6F-DC7E-411D-8A12-ACFE9EA9CC6C}" type="presOf" srcId="{1E31A2D1-5B09-430D-BE53-DDB6E8460204}" destId="{1D74834E-0632-4B14-AD49-BF7BC6F115C6}" srcOrd="0" destOrd="0" presId="urn:microsoft.com/office/officeart/2008/layout/AlternatingHexagons"/>
    <dgm:cxn modelId="{D58EE7AA-0B06-47BA-A8DF-209FA7ABAB03}" type="presOf" srcId="{DEEF9C64-35FC-46CD-9C29-38F0A7D54A41}" destId="{E9363AAD-C40B-440E-ABFA-9043E1F3582E}" srcOrd="0" destOrd="0" presId="urn:microsoft.com/office/officeart/2008/layout/AlternatingHexagons"/>
    <dgm:cxn modelId="{50937D79-24A4-4D08-80BA-AF832F7ACB53}" type="presOf" srcId="{A550A338-F676-4315-B2F9-B39FA40C9F41}" destId="{DD3031F8-75B8-4923-A045-287C5C14C883}" srcOrd="0" destOrd="0" presId="urn:microsoft.com/office/officeart/2008/layout/AlternatingHexagons"/>
    <dgm:cxn modelId="{2202CABB-0573-4CC2-954C-8BB21C36C8E8}" type="presOf" srcId="{611EC361-2968-40AB-ABBD-84B38AB67BF9}" destId="{485AF48D-BA1A-4314-A9E0-7293954D26D8}" srcOrd="0" destOrd="0" presId="urn:microsoft.com/office/officeart/2008/layout/AlternatingHexagons"/>
    <dgm:cxn modelId="{4EBAA64F-7D6D-4FCC-A335-02BA875716E1}" srcId="{A550A338-F676-4315-B2F9-B39FA40C9F41}" destId="{DEEF9C64-35FC-46CD-9C29-38F0A7D54A41}" srcOrd="0" destOrd="0" parTransId="{20563D80-5EE0-45A9-8FE7-6329EE4604FF}" sibTransId="{1E31A2D1-5B09-430D-BE53-DDB6E8460204}"/>
    <dgm:cxn modelId="{5F07D175-3D09-494F-ACFF-A7ABCFADF404}" type="presOf" srcId="{51CC56F8-6545-46EE-A96F-36746CFD1BC9}" destId="{112EDA7D-DB4F-443B-99A7-BDE0B3F1680F}" srcOrd="0" destOrd="0" presId="urn:microsoft.com/office/officeart/2008/layout/AlternatingHexagons"/>
    <dgm:cxn modelId="{9FBE5606-25AF-4D1B-A653-9EC9FB9A8A44}" type="presParOf" srcId="{DD3031F8-75B8-4923-A045-287C5C14C883}" destId="{8850B1DD-398D-465B-A737-E290022C17B1}" srcOrd="0" destOrd="0" presId="urn:microsoft.com/office/officeart/2008/layout/AlternatingHexagons"/>
    <dgm:cxn modelId="{845FE267-E149-40BF-B599-49D20799243C}" type="presParOf" srcId="{8850B1DD-398D-465B-A737-E290022C17B1}" destId="{E9363AAD-C40B-440E-ABFA-9043E1F3582E}" srcOrd="0" destOrd="0" presId="urn:microsoft.com/office/officeart/2008/layout/AlternatingHexagons"/>
    <dgm:cxn modelId="{025ADCAA-84CB-4D51-AA72-D133EB9F2B35}" type="presParOf" srcId="{8850B1DD-398D-465B-A737-E290022C17B1}" destId="{1764ADB4-7448-4E00-8930-AC28EB57F521}" srcOrd="1" destOrd="0" presId="urn:microsoft.com/office/officeart/2008/layout/AlternatingHexagons"/>
    <dgm:cxn modelId="{85C6F021-98E7-4A90-8AF6-2CB090850BB3}" type="presParOf" srcId="{8850B1DD-398D-465B-A737-E290022C17B1}" destId="{2562D67B-7A12-4D12-AC85-EE34F3848B96}" srcOrd="2" destOrd="0" presId="urn:microsoft.com/office/officeart/2008/layout/AlternatingHexagons"/>
    <dgm:cxn modelId="{EB3535E0-1AE2-489E-AC4C-5B12976BCAD9}" type="presParOf" srcId="{8850B1DD-398D-465B-A737-E290022C17B1}" destId="{F33D53B7-7C1E-4A36-A50D-A3CD96EA748A}" srcOrd="3" destOrd="0" presId="urn:microsoft.com/office/officeart/2008/layout/AlternatingHexagons"/>
    <dgm:cxn modelId="{EB689484-AA10-4384-A048-1D26771578FD}" type="presParOf" srcId="{8850B1DD-398D-465B-A737-E290022C17B1}" destId="{1D74834E-0632-4B14-AD49-BF7BC6F115C6}" srcOrd="4" destOrd="0" presId="urn:microsoft.com/office/officeart/2008/layout/AlternatingHexagons"/>
    <dgm:cxn modelId="{CFB7A5C3-458E-4E82-A74C-107567DF403B}" type="presParOf" srcId="{DD3031F8-75B8-4923-A045-287C5C14C883}" destId="{09171DCF-EFBF-4FAE-AABB-95D22FD608F0}" srcOrd="1" destOrd="0" presId="urn:microsoft.com/office/officeart/2008/layout/AlternatingHexagons"/>
    <dgm:cxn modelId="{03FE6050-D624-4E87-BB37-913FE8311FAF}" type="presParOf" srcId="{DD3031F8-75B8-4923-A045-287C5C14C883}" destId="{A3123BD1-0050-4C07-84C0-17FFE733C217}" srcOrd="2" destOrd="0" presId="urn:microsoft.com/office/officeart/2008/layout/AlternatingHexagons"/>
    <dgm:cxn modelId="{9240A983-1FEB-438C-A0ED-D7B9F96A9CB5}" type="presParOf" srcId="{A3123BD1-0050-4C07-84C0-17FFE733C217}" destId="{112EDA7D-DB4F-443B-99A7-BDE0B3F1680F}" srcOrd="0" destOrd="0" presId="urn:microsoft.com/office/officeart/2008/layout/AlternatingHexagons"/>
    <dgm:cxn modelId="{9D66C58C-CC39-48F2-B3D2-3847F3CAF147}" type="presParOf" srcId="{A3123BD1-0050-4C07-84C0-17FFE733C217}" destId="{E159D090-3C04-49B8-8A15-9C6BAC3331AE}" srcOrd="1" destOrd="0" presId="urn:microsoft.com/office/officeart/2008/layout/AlternatingHexagons"/>
    <dgm:cxn modelId="{9E3C40AA-CED8-4259-BE66-D237C96980EB}" type="presParOf" srcId="{A3123BD1-0050-4C07-84C0-17FFE733C217}" destId="{0A0AE403-209D-4CE6-BECF-E23CC611D77D}" srcOrd="2" destOrd="0" presId="urn:microsoft.com/office/officeart/2008/layout/AlternatingHexagons"/>
    <dgm:cxn modelId="{1CCCD32D-F901-4740-B145-C8CA2EA72B17}" type="presParOf" srcId="{A3123BD1-0050-4C07-84C0-17FFE733C217}" destId="{B776945A-BAED-4623-A701-4D28C6D63599}" srcOrd="3" destOrd="0" presId="urn:microsoft.com/office/officeart/2008/layout/AlternatingHexagons"/>
    <dgm:cxn modelId="{6AE44EF7-32E2-47E5-955E-7F9BE1F85293}" type="presParOf" srcId="{A3123BD1-0050-4C07-84C0-17FFE733C217}" destId="{485AF48D-BA1A-4314-A9E0-7293954D26D8}" srcOrd="4" destOrd="0" presId="urn:microsoft.com/office/officeart/2008/layout/AlternatingHexagons"/>
    <dgm:cxn modelId="{081C9620-856A-4B2F-902C-51A06177478F}" type="presParOf" srcId="{DD3031F8-75B8-4923-A045-287C5C14C883}" destId="{9897FCFB-634D-4969-8A9C-72B8F1F6EF47}" srcOrd="3" destOrd="0" presId="urn:microsoft.com/office/officeart/2008/layout/AlternatingHexagons"/>
    <dgm:cxn modelId="{DAD23F70-543E-48FC-BCA6-6C2D52981040}" type="presParOf" srcId="{DD3031F8-75B8-4923-A045-287C5C14C883}" destId="{49A2790A-97E9-44ED-9011-632E6503702D}" srcOrd="4" destOrd="0" presId="urn:microsoft.com/office/officeart/2008/layout/AlternatingHexagons"/>
    <dgm:cxn modelId="{E1401BD8-24F7-470B-94E6-8E365F6AACCA}" type="presParOf" srcId="{49A2790A-97E9-44ED-9011-632E6503702D}" destId="{AD9C20E1-24C4-4176-A47D-B64BBE66B09F}" srcOrd="0" destOrd="0" presId="urn:microsoft.com/office/officeart/2008/layout/AlternatingHexagons"/>
    <dgm:cxn modelId="{3E7C77AB-64EA-498E-BC76-B34AB62E9C71}" type="presParOf" srcId="{49A2790A-97E9-44ED-9011-632E6503702D}" destId="{8FF05569-F109-41EF-AF49-24A83F66499F}" srcOrd="1" destOrd="0" presId="urn:microsoft.com/office/officeart/2008/layout/AlternatingHexagons"/>
    <dgm:cxn modelId="{26F7E678-BBA8-4219-8288-C742BD428597}" type="presParOf" srcId="{49A2790A-97E9-44ED-9011-632E6503702D}" destId="{95D0ABAD-78A0-4FFD-9EB6-B7F930C0E7AA}" srcOrd="2" destOrd="0" presId="urn:microsoft.com/office/officeart/2008/layout/AlternatingHexagons"/>
    <dgm:cxn modelId="{C7939B6A-8AA2-4208-BC40-A40ED2EEC882}" type="presParOf" srcId="{49A2790A-97E9-44ED-9011-632E6503702D}" destId="{22EDC5AE-14D7-42E0-B304-0DD7A59D36C6}" srcOrd="3" destOrd="0" presId="urn:microsoft.com/office/officeart/2008/layout/AlternatingHexagons"/>
    <dgm:cxn modelId="{EAA6ED76-4818-458B-8F9C-22421BD741FE}" type="presParOf" srcId="{49A2790A-97E9-44ED-9011-632E6503702D}" destId="{ACDCBE10-E7C3-49B2-B165-2F6AE537758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BED61F-8C53-4253-BDBD-07F13EA92E55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17DF8A-A3A0-45D2-B99C-1CF56088AA17}">
      <dgm:prSet phldrT="[Text]"/>
      <dgm:spPr/>
      <dgm:t>
        <a:bodyPr/>
        <a:lstStyle/>
        <a:p>
          <a:r>
            <a:rPr lang="en-US" altLang="zh-CN" dirty="0" smtClean="0"/>
            <a:t>AM2018</a:t>
          </a:r>
          <a:endParaRPr lang="zh-CN" altLang="en-US" dirty="0"/>
        </a:p>
      </dgm:t>
    </dgm:pt>
    <dgm:pt modelId="{E8074FF6-BA59-412B-90B8-32A72194ABC8}" type="parTrans" cxnId="{28BA9C29-327D-45BB-8E39-A2EBBBCDC998}">
      <dgm:prSet/>
      <dgm:spPr/>
      <dgm:t>
        <a:bodyPr/>
        <a:lstStyle/>
        <a:p>
          <a:endParaRPr lang="zh-CN" altLang="en-US"/>
        </a:p>
      </dgm:t>
    </dgm:pt>
    <dgm:pt modelId="{8B829C8E-B7DB-4F64-9C19-A6BC9BD381C0}" type="sibTrans" cxnId="{28BA9C29-327D-45BB-8E39-A2EBBBCDC998}">
      <dgm:prSet/>
      <dgm:spPr/>
      <dgm:t>
        <a:bodyPr/>
        <a:lstStyle/>
        <a:p>
          <a:endParaRPr lang="zh-CN" altLang="en-US"/>
        </a:p>
      </dgm:t>
    </dgm:pt>
    <dgm:pt modelId="{522E32CD-DBCE-4212-A48E-B77082B2B811}">
      <dgm:prSet phldrT="[Text]"/>
      <dgm:spPr/>
      <dgm:t>
        <a:bodyPr/>
        <a:lstStyle/>
        <a:p>
          <a:r>
            <a:rPr lang="zh-CN" altLang="en-US" dirty="0" smtClean="0"/>
            <a:t>第一季度</a:t>
          </a:r>
          <a:endParaRPr lang="zh-CN" altLang="en-US" dirty="0"/>
        </a:p>
      </dgm:t>
    </dgm:pt>
    <dgm:pt modelId="{2535ED9E-2117-405E-90E7-076FDB24F73D}" type="parTrans" cxnId="{52A05138-1746-48CE-B15E-F0B7D1F6B8E2}">
      <dgm:prSet/>
      <dgm:spPr/>
      <dgm:t>
        <a:bodyPr/>
        <a:lstStyle/>
        <a:p>
          <a:endParaRPr lang="zh-CN" altLang="en-US"/>
        </a:p>
      </dgm:t>
    </dgm:pt>
    <dgm:pt modelId="{13E3F5A2-F3B0-47D4-8633-FEDC29E95D16}" type="sibTrans" cxnId="{52A05138-1746-48CE-B15E-F0B7D1F6B8E2}">
      <dgm:prSet/>
      <dgm:spPr/>
      <dgm:t>
        <a:bodyPr/>
        <a:lstStyle/>
        <a:p>
          <a:endParaRPr lang="zh-CN" altLang="en-US"/>
        </a:p>
      </dgm:t>
    </dgm:pt>
    <dgm:pt modelId="{FA33E9F3-B748-42FB-9132-C09F778E7252}">
      <dgm:prSet phldrT="[Text]"/>
      <dgm:spPr/>
      <dgm:t>
        <a:bodyPr/>
        <a:lstStyle/>
        <a:p>
          <a:r>
            <a:rPr lang="en-US" altLang="zh-CN" dirty="0" smtClean="0"/>
            <a:t>RM2018</a:t>
          </a:r>
          <a:endParaRPr lang="zh-CN" altLang="en-US" dirty="0"/>
        </a:p>
      </dgm:t>
    </dgm:pt>
    <dgm:pt modelId="{19856143-90FC-42BE-9D39-870376813E95}" type="parTrans" cxnId="{592B37B8-F2DA-4277-B189-84B74BFF9898}">
      <dgm:prSet/>
      <dgm:spPr/>
      <dgm:t>
        <a:bodyPr/>
        <a:lstStyle/>
        <a:p>
          <a:endParaRPr lang="zh-CN" altLang="en-US"/>
        </a:p>
      </dgm:t>
    </dgm:pt>
    <dgm:pt modelId="{2CDEB114-CF6D-4E00-98D6-97D4929A2B57}" type="sibTrans" cxnId="{592B37B8-F2DA-4277-B189-84B74BFF9898}">
      <dgm:prSet/>
      <dgm:spPr/>
      <dgm:t>
        <a:bodyPr/>
        <a:lstStyle/>
        <a:p>
          <a:endParaRPr lang="zh-CN" altLang="en-US"/>
        </a:p>
      </dgm:t>
    </dgm:pt>
    <dgm:pt modelId="{94C561AA-C59C-44E5-99F8-0FF2AB8D5E02}">
      <dgm:prSet phldrT="[Text]"/>
      <dgm:spPr/>
      <dgm:t>
        <a:bodyPr/>
        <a:lstStyle/>
        <a:p>
          <a:r>
            <a:rPr lang="zh-CN" altLang="en-US" dirty="0" smtClean="0"/>
            <a:t>第二季度</a:t>
          </a:r>
          <a:endParaRPr lang="zh-CN" altLang="en-US" dirty="0"/>
        </a:p>
      </dgm:t>
    </dgm:pt>
    <dgm:pt modelId="{230DBF08-EA92-4C42-8956-835B2B911BC4}" type="parTrans" cxnId="{39B30281-CF62-4554-A3A6-2AFF2A70B389}">
      <dgm:prSet/>
      <dgm:spPr/>
      <dgm:t>
        <a:bodyPr/>
        <a:lstStyle/>
        <a:p>
          <a:endParaRPr lang="zh-CN" altLang="en-US"/>
        </a:p>
      </dgm:t>
    </dgm:pt>
    <dgm:pt modelId="{F2D61382-4E34-42E3-94C4-92FDC9137A42}" type="sibTrans" cxnId="{39B30281-CF62-4554-A3A6-2AFF2A70B389}">
      <dgm:prSet/>
      <dgm:spPr/>
      <dgm:t>
        <a:bodyPr/>
        <a:lstStyle/>
        <a:p>
          <a:endParaRPr lang="zh-CN" altLang="en-US"/>
        </a:p>
      </dgm:t>
    </dgm:pt>
    <dgm:pt modelId="{A179DC65-A817-474E-B337-C20B7B3409F2}">
      <dgm:prSet phldrT="[Text]" phldr="1"/>
      <dgm:spPr/>
      <dgm:t>
        <a:bodyPr/>
        <a:lstStyle/>
        <a:p>
          <a:endParaRPr lang="zh-CN" altLang="en-US" dirty="0"/>
        </a:p>
      </dgm:t>
    </dgm:pt>
    <dgm:pt modelId="{5924889C-054A-42E6-BF3B-065AB4945B31}" type="parTrans" cxnId="{691326EA-5D7A-488F-9171-040C7A2A3D70}">
      <dgm:prSet/>
      <dgm:spPr/>
      <dgm:t>
        <a:bodyPr/>
        <a:lstStyle/>
        <a:p>
          <a:endParaRPr lang="zh-CN" altLang="en-US"/>
        </a:p>
      </dgm:t>
    </dgm:pt>
    <dgm:pt modelId="{C01C9899-911A-4CB5-BD18-0F77637CDDE5}" type="sibTrans" cxnId="{691326EA-5D7A-488F-9171-040C7A2A3D70}">
      <dgm:prSet/>
      <dgm:spPr/>
      <dgm:t>
        <a:bodyPr/>
        <a:lstStyle/>
        <a:p>
          <a:endParaRPr lang="zh-CN" altLang="en-US"/>
        </a:p>
      </dgm:t>
    </dgm:pt>
    <dgm:pt modelId="{BE15A9BE-82A0-4C52-8768-6C8527791C49}">
      <dgm:prSet phldrT="[Text]"/>
      <dgm:spPr/>
      <dgm:t>
        <a:bodyPr/>
        <a:lstStyle/>
        <a:p>
          <a:r>
            <a:rPr lang="en-US" altLang="zh-CN" dirty="0" smtClean="0"/>
            <a:t>Security</a:t>
          </a:r>
        </a:p>
        <a:p>
          <a:r>
            <a:rPr lang="en-US" altLang="zh-CN" dirty="0" smtClean="0"/>
            <a:t>2018</a:t>
          </a:r>
          <a:endParaRPr lang="zh-CN" altLang="en-US" dirty="0"/>
        </a:p>
      </dgm:t>
    </dgm:pt>
    <dgm:pt modelId="{960113CB-DA20-4154-B7FD-E629D85C4420}" type="parTrans" cxnId="{32261602-FBD2-4127-BDE8-E27E3332EEB9}">
      <dgm:prSet/>
      <dgm:spPr/>
      <dgm:t>
        <a:bodyPr/>
        <a:lstStyle/>
        <a:p>
          <a:endParaRPr lang="zh-CN" altLang="en-US"/>
        </a:p>
      </dgm:t>
    </dgm:pt>
    <dgm:pt modelId="{D57ECA90-8763-499A-B9A0-3FBDB98D273D}" type="sibTrans" cxnId="{32261602-FBD2-4127-BDE8-E27E3332EEB9}">
      <dgm:prSet/>
      <dgm:spPr/>
      <dgm:t>
        <a:bodyPr/>
        <a:lstStyle/>
        <a:p>
          <a:endParaRPr lang="zh-CN" altLang="en-US"/>
        </a:p>
      </dgm:t>
    </dgm:pt>
    <dgm:pt modelId="{28370EB5-3FF9-49FC-9EF8-F0D1918583B8}">
      <dgm:prSet phldrT="[Text]"/>
      <dgm:spPr/>
      <dgm:t>
        <a:bodyPr/>
        <a:lstStyle/>
        <a:p>
          <a:r>
            <a:rPr lang="zh-CN" altLang="en-US" dirty="0" smtClean="0"/>
            <a:t>第三季度</a:t>
          </a:r>
          <a:endParaRPr lang="zh-CN" altLang="en-US" dirty="0"/>
        </a:p>
      </dgm:t>
    </dgm:pt>
    <dgm:pt modelId="{32076DAA-EDEF-47BF-9E77-E0C1A84557D3}" type="parTrans" cxnId="{481E0597-2A52-4883-BAF1-E94799FBA966}">
      <dgm:prSet/>
      <dgm:spPr/>
      <dgm:t>
        <a:bodyPr/>
        <a:lstStyle/>
        <a:p>
          <a:endParaRPr lang="zh-CN" altLang="en-US"/>
        </a:p>
      </dgm:t>
    </dgm:pt>
    <dgm:pt modelId="{64C0DBF0-2660-47C3-880C-57376D95D83D}" type="sibTrans" cxnId="{481E0597-2A52-4883-BAF1-E94799FBA966}">
      <dgm:prSet/>
      <dgm:spPr/>
      <dgm:t>
        <a:bodyPr/>
        <a:lstStyle/>
        <a:p>
          <a:endParaRPr lang="zh-CN" altLang="en-US"/>
        </a:p>
      </dgm:t>
    </dgm:pt>
    <dgm:pt modelId="{B68AF507-A72F-41AD-A144-F4DE12CD2C7A}">
      <dgm:prSet phldrT="[Text]"/>
      <dgm:spPr/>
      <dgm:t>
        <a:bodyPr/>
        <a:lstStyle/>
        <a:p>
          <a:pPr algn="l"/>
          <a:r>
            <a:rPr lang="en-US" altLang="zh-CN" dirty="0" smtClean="0"/>
            <a:t>Payroll</a:t>
          </a:r>
        </a:p>
        <a:p>
          <a:pPr algn="l"/>
          <a:r>
            <a:rPr lang="en-US" altLang="zh-CN" dirty="0" smtClean="0"/>
            <a:t>2018</a:t>
          </a:r>
          <a:endParaRPr lang="zh-CN" altLang="en-US" dirty="0"/>
        </a:p>
      </dgm:t>
    </dgm:pt>
    <dgm:pt modelId="{F09ED84A-25E7-4A1D-9810-D2F4937DAE3B}" type="parTrans" cxnId="{AF4B6341-CC92-4B9F-A494-9D3AB8154E9F}">
      <dgm:prSet/>
      <dgm:spPr/>
      <dgm:t>
        <a:bodyPr/>
        <a:lstStyle/>
        <a:p>
          <a:endParaRPr lang="zh-CN" altLang="en-US"/>
        </a:p>
      </dgm:t>
    </dgm:pt>
    <dgm:pt modelId="{FB6D0957-5AED-4169-B114-3A7F2D829FC0}" type="sibTrans" cxnId="{AF4B6341-CC92-4B9F-A494-9D3AB8154E9F}">
      <dgm:prSet/>
      <dgm:spPr/>
      <dgm:t>
        <a:bodyPr/>
        <a:lstStyle/>
        <a:p>
          <a:endParaRPr lang="zh-CN" altLang="en-US"/>
        </a:p>
      </dgm:t>
    </dgm:pt>
    <dgm:pt modelId="{E25AD21B-68C8-40CC-B921-85FA1718F83D}">
      <dgm:prSet phldrT="[Text]"/>
      <dgm:spPr/>
      <dgm:t>
        <a:bodyPr/>
        <a:lstStyle/>
        <a:p>
          <a:r>
            <a:rPr lang="en-US" altLang="zh-CN" dirty="0" smtClean="0"/>
            <a:t>RM2018</a:t>
          </a:r>
        </a:p>
        <a:p>
          <a:r>
            <a:rPr lang="en-US" altLang="zh-CN" dirty="0" smtClean="0"/>
            <a:t>PU1</a:t>
          </a:r>
          <a:endParaRPr lang="zh-CN" altLang="en-US" dirty="0"/>
        </a:p>
      </dgm:t>
    </dgm:pt>
    <dgm:pt modelId="{72F39A46-F04F-4FC5-9019-AD31999136EC}" type="parTrans" cxnId="{139DD01D-68B8-4F27-809C-947DF9B90A43}">
      <dgm:prSet/>
      <dgm:spPr/>
      <dgm:t>
        <a:bodyPr/>
        <a:lstStyle/>
        <a:p>
          <a:endParaRPr lang="zh-CN" altLang="en-US"/>
        </a:p>
      </dgm:t>
    </dgm:pt>
    <dgm:pt modelId="{7656191F-BA51-4C15-9C6A-E18DD1B0F5D4}" type="sibTrans" cxnId="{139DD01D-68B8-4F27-809C-947DF9B90A43}">
      <dgm:prSet/>
      <dgm:spPr/>
      <dgm:t>
        <a:bodyPr/>
        <a:lstStyle/>
        <a:p>
          <a:endParaRPr lang="zh-CN" altLang="en-US"/>
        </a:p>
      </dgm:t>
    </dgm:pt>
    <dgm:pt modelId="{B69CEABA-C7AA-4C3F-B1B1-39E47E851341}">
      <dgm:prSet phldrT="[Text]"/>
      <dgm:spPr/>
      <dgm:t>
        <a:bodyPr/>
        <a:lstStyle/>
        <a:p>
          <a:r>
            <a:rPr lang="zh-CN" altLang="en-US" dirty="0" smtClean="0"/>
            <a:t>第四季度</a:t>
          </a:r>
          <a:endParaRPr lang="zh-CN" altLang="en-US" dirty="0"/>
        </a:p>
      </dgm:t>
    </dgm:pt>
    <dgm:pt modelId="{28E1C075-3B4F-4C67-AB51-D75EAD3734A5}" type="parTrans" cxnId="{E30F3D17-C4F2-4C97-88E1-E50572FEF258}">
      <dgm:prSet/>
      <dgm:spPr/>
      <dgm:t>
        <a:bodyPr/>
        <a:lstStyle/>
        <a:p>
          <a:endParaRPr lang="zh-CN" altLang="en-US"/>
        </a:p>
      </dgm:t>
    </dgm:pt>
    <dgm:pt modelId="{76CAB505-D8CA-4564-B62B-5E8AB62DF6AB}" type="sibTrans" cxnId="{E30F3D17-C4F2-4C97-88E1-E50572FEF258}">
      <dgm:prSet/>
      <dgm:spPr/>
      <dgm:t>
        <a:bodyPr/>
        <a:lstStyle/>
        <a:p>
          <a:endParaRPr lang="zh-CN" altLang="en-US"/>
        </a:p>
      </dgm:t>
    </dgm:pt>
    <dgm:pt modelId="{A80FFC75-ECC1-4DFA-BE90-82B3FE7610F8}">
      <dgm:prSet phldrT="[Text]" phldr="1"/>
      <dgm:spPr/>
      <dgm:t>
        <a:bodyPr/>
        <a:lstStyle/>
        <a:p>
          <a:endParaRPr lang="zh-CN" altLang="en-US"/>
        </a:p>
      </dgm:t>
    </dgm:pt>
    <dgm:pt modelId="{4A2DDC4D-E6F1-48BF-BFC1-0C89A2F0BCD1}" type="parTrans" cxnId="{E8F65439-398F-4461-9E7A-BFC95E065188}">
      <dgm:prSet/>
      <dgm:spPr/>
      <dgm:t>
        <a:bodyPr/>
        <a:lstStyle/>
        <a:p>
          <a:endParaRPr lang="zh-CN" altLang="en-US"/>
        </a:p>
      </dgm:t>
    </dgm:pt>
    <dgm:pt modelId="{2C6CD4EC-F795-46B6-BD46-3AAF28234279}" type="sibTrans" cxnId="{E8F65439-398F-4461-9E7A-BFC95E065188}">
      <dgm:prSet/>
      <dgm:spPr/>
      <dgm:t>
        <a:bodyPr/>
        <a:lstStyle/>
        <a:p>
          <a:endParaRPr lang="zh-CN" altLang="en-US"/>
        </a:p>
      </dgm:t>
    </dgm:pt>
    <dgm:pt modelId="{0F702E6B-5ECA-44DA-8492-386EB2B5BBF4}">
      <dgm:prSet phldrT="[Text]"/>
      <dgm:spPr/>
      <dgm:t>
        <a:bodyPr/>
        <a:lstStyle/>
        <a:p>
          <a:endParaRPr lang="zh-CN" altLang="en-US" dirty="0"/>
        </a:p>
      </dgm:t>
    </dgm:pt>
    <dgm:pt modelId="{18096E48-7F4E-4005-A369-84BBF8F4E234}" type="sibTrans" cxnId="{54EBD26F-784F-4A90-AD7E-40FA6B827781}">
      <dgm:prSet/>
      <dgm:spPr/>
      <dgm:t>
        <a:bodyPr/>
        <a:lstStyle/>
        <a:p>
          <a:endParaRPr lang="zh-CN" altLang="en-US"/>
        </a:p>
      </dgm:t>
    </dgm:pt>
    <dgm:pt modelId="{D8E08C2E-3E80-418D-ABBB-70A0388712EE}" type="parTrans" cxnId="{54EBD26F-784F-4A90-AD7E-40FA6B827781}">
      <dgm:prSet/>
      <dgm:spPr/>
      <dgm:t>
        <a:bodyPr/>
        <a:lstStyle/>
        <a:p>
          <a:endParaRPr lang="zh-CN" altLang="en-US"/>
        </a:p>
      </dgm:t>
    </dgm:pt>
    <dgm:pt modelId="{CDF86D7E-DA37-49C9-92D2-A11364CB3997}" type="pres">
      <dgm:prSet presAssocID="{1CBED61F-8C53-4253-BDBD-07F13EA92E55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5549A424-7F6E-4DB1-AEF8-E0C9B31AAC3C}" type="pres">
      <dgm:prSet presAssocID="{2817DF8A-A3A0-45D2-B99C-1CF56088AA17}" presName="parComposite" presStyleCnt="0"/>
      <dgm:spPr/>
    </dgm:pt>
    <dgm:pt modelId="{A83CB55B-DBE0-4686-8755-B4E082094756}" type="pres">
      <dgm:prSet presAssocID="{2817DF8A-A3A0-45D2-B99C-1CF56088AA17}" presName="parBigCircle" presStyleLbl="node0" presStyleIdx="0" presStyleCnt="4"/>
      <dgm:spPr/>
    </dgm:pt>
    <dgm:pt modelId="{9C63604A-3C4F-4B99-8F4B-088E63135A05}" type="pres">
      <dgm:prSet presAssocID="{2817DF8A-A3A0-45D2-B99C-1CF56088AA17}" presName="parTx" presStyleLbl="revTx" presStyleIdx="0" presStyleCnt="20"/>
      <dgm:spPr/>
      <dgm:t>
        <a:bodyPr/>
        <a:lstStyle/>
        <a:p>
          <a:endParaRPr lang="zh-CN" altLang="en-US"/>
        </a:p>
      </dgm:t>
    </dgm:pt>
    <dgm:pt modelId="{0E5E5831-44A8-4810-969D-F3AA97E95423}" type="pres">
      <dgm:prSet presAssocID="{2817DF8A-A3A0-45D2-B99C-1CF56088AA17}" presName="bSpace" presStyleCnt="0"/>
      <dgm:spPr/>
    </dgm:pt>
    <dgm:pt modelId="{BC069BEC-6491-4735-859D-3F63305898B3}" type="pres">
      <dgm:prSet presAssocID="{2817DF8A-A3A0-45D2-B99C-1CF56088AA17}" presName="parBackupNorm" presStyleCnt="0"/>
      <dgm:spPr/>
    </dgm:pt>
    <dgm:pt modelId="{DB401A7C-54B2-401D-9265-3ACD97951FD7}" type="pres">
      <dgm:prSet presAssocID="{8B829C8E-B7DB-4F64-9C19-A6BC9BD381C0}" presName="parSpace" presStyleCnt="0"/>
      <dgm:spPr/>
    </dgm:pt>
    <dgm:pt modelId="{295B2AE7-33AE-4F76-B283-AA330FF3EAE3}" type="pres">
      <dgm:prSet presAssocID="{522E32CD-DBCE-4212-A48E-B77082B2B811}" presName="desBackupLeftNorm" presStyleCnt="0"/>
      <dgm:spPr/>
    </dgm:pt>
    <dgm:pt modelId="{B0D3C74B-B703-49F4-8432-FEE91D89C9BC}" type="pres">
      <dgm:prSet presAssocID="{522E32CD-DBCE-4212-A48E-B77082B2B811}" presName="desComposite" presStyleCnt="0"/>
      <dgm:spPr/>
    </dgm:pt>
    <dgm:pt modelId="{456B52EF-E353-42E5-BCA8-026E2A29542F}" type="pres">
      <dgm:prSet presAssocID="{522E32CD-DBCE-4212-A48E-B77082B2B811}" presName="desCircle" presStyleLbl="node1" presStyleIdx="0" presStyleCnt="8"/>
      <dgm:spPr/>
      <dgm:t>
        <a:bodyPr/>
        <a:lstStyle/>
        <a:p>
          <a:endParaRPr lang="zh-CN" altLang="en-US"/>
        </a:p>
      </dgm:t>
    </dgm:pt>
    <dgm:pt modelId="{A5960646-D970-4B53-85B0-757F9C07EE42}" type="pres">
      <dgm:prSet presAssocID="{522E32CD-DBCE-4212-A48E-B77082B2B811}" presName="chTx" presStyleLbl="revTx" presStyleIdx="1" presStyleCnt="20" custAng="3900000" custScaleX="93132" custLinFactNeighborX="-1800" custLinFactNeighborY="7666"/>
      <dgm:spPr/>
      <dgm:t>
        <a:bodyPr/>
        <a:lstStyle/>
        <a:p>
          <a:endParaRPr lang="zh-CN" altLang="en-US"/>
        </a:p>
      </dgm:t>
    </dgm:pt>
    <dgm:pt modelId="{37B8B961-D92A-4482-AE27-CB3000E15E30}" type="pres">
      <dgm:prSet presAssocID="{522E32CD-DBCE-4212-A48E-B77082B2B811}" presName="desTx" presStyleLbl="revTx" presStyleIdx="2" presStyleCnt="20">
        <dgm:presLayoutVars>
          <dgm:bulletEnabled val="1"/>
        </dgm:presLayoutVars>
      </dgm:prSet>
      <dgm:spPr/>
    </dgm:pt>
    <dgm:pt modelId="{C85363EA-CC38-4668-B87E-D31AB8FE6F58}" type="pres">
      <dgm:prSet presAssocID="{522E32CD-DBCE-4212-A48E-B77082B2B811}" presName="desBackupRightNorm" presStyleCnt="0"/>
      <dgm:spPr/>
    </dgm:pt>
    <dgm:pt modelId="{70C1CEEA-6794-47C6-9D17-CC9F2B5AD109}" type="pres">
      <dgm:prSet presAssocID="{13E3F5A2-F3B0-47D4-8633-FEDC29E95D16}" presName="desSpace" presStyleCnt="0"/>
      <dgm:spPr/>
    </dgm:pt>
    <dgm:pt modelId="{CD51B420-6C62-4785-AC0A-2BFA91789AFC}" type="pres">
      <dgm:prSet presAssocID="{0F702E6B-5ECA-44DA-8492-386EB2B5BBF4}" presName="desBackupLeftNorm" presStyleCnt="0"/>
      <dgm:spPr/>
    </dgm:pt>
    <dgm:pt modelId="{C629A0D9-6836-4AD0-8148-912C2AD40F46}" type="pres">
      <dgm:prSet presAssocID="{0F702E6B-5ECA-44DA-8492-386EB2B5BBF4}" presName="desComposite" presStyleCnt="0"/>
      <dgm:spPr/>
    </dgm:pt>
    <dgm:pt modelId="{F69E11A3-5AEE-496D-B1C1-8304D39ED6B7}" type="pres">
      <dgm:prSet presAssocID="{0F702E6B-5ECA-44DA-8492-386EB2B5BBF4}" presName="desCircle" presStyleLbl="node1" presStyleIdx="1" presStyleCnt="8"/>
      <dgm:spPr/>
    </dgm:pt>
    <dgm:pt modelId="{7BD1C9DF-43F0-4820-82A9-B9EBF8DBA149}" type="pres">
      <dgm:prSet presAssocID="{0F702E6B-5ECA-44DA-8492-386EB2B5BBF4}" presName="chTx" presStyleLbl="revTx" presStyleIdx="3" presStyleCnt="20"/>
      <dgm:spPr/>
      <dgm:t>
        <a:bodyPr/>
        <a:lstStyle/>
        <a:p>
          <a:endParaRPr lang="zh-CN" altLang="en-US"/>
        </a:p>
      </dgm:t>
    </dgm:pt>
    <dgm:pt modelId="{3A2E51E2-5799-4F36-804E-6A3A471F1A25}" type="pres">
      <dgm:prSet presAssocID="{0F702E6B-5ECA-44DA-8492-386EB2B5BBF4}" presName="desTx" presStyleLbl="revTx" presStyleIdx="4" presStyleCnt="20">
        <dgm:presLayoutVars>
          <dgm:bulletEnabled val="1"/>
        </dgm:presLayoutVars>
      </dgm:prSet>
      <dgm:spPr/>
    </dgm:pt>
    <dgm:pt modelId="{21A93482-DA9D-4ADB-A71B-61DC47EBECEE}" type="pres">
      <dgm:prSet presAssocID="{0F702E6B-5ECA-44DA-8492-386EB2B5BBF4}" presName="desBackupRightNorm" presStyleCnt="0"/>
      <dgm:spPr/>
    </dgm:pt>
    <dgm:pt modelId="{1E0355E8-5159-4850-B770-223159C2E17D}" type="pres">
      <dgm:prSet presAssocID="{18096E48-7F4E-4005-A369-84BBF8F4E234}" presName="desSpace" presStyleCnt="0"/>
      <dgm:spPr/>
    </dgm:pt>
    <dgm:pt modelId="{E842078F-D676-48DD-A206-DD1B6F30B6E1}" type="pres">
      <dgm:prSet presAssocID="{FA33E9F3-B748-42FB-9132-C09F778E7252}" presName="parComposite" presStyleCnt="0"/>
      <dgm:spPr/>
    </dgm:pt>
    <dgm:pt modelId="{AA2BF8F9-F509-40C6-9A2F-97D6AE1B1662}" type="pres">
      <dgm:prSet presAssocID="{FA33E9F3-B748-42FB-9132-C09F778E7252}" presName="parBigCircle" presStyleLbl="node0" presStyleIdx="1" presStyleCnt="4"/>
      <dgm:spPr/>
    </dgm:pt>
    <dgm:pt modelId="{AC0A0F5C-EBB1-407F-9793-679046353A7A}" type="pres">
      <dgm:prSet presAssocID="{FA33E9F3-B748-42FB-9132-C09F778E7252}" presName="parTx" presStyleLbl="revTx" presStyleIdx="5" presStyleCnt="20"/>
      <dgm:spPr/>
      <dgm:t>
        <a:bodyPr/>
        <a:lstStyle/>
        <a:p>
          <a:endParaRPr lang="zh-CN" altLang="en-US"/>
        </a:p>
      </dgm:t>
    </dgm:pt>
    <dgm:pt modelId="{E5C4649A-D5C7-4C10-BDC9-E02E26D29E6D}" type="pres">
      <dgm:prSet presAssocID="{FA33E9F3-B748-42FB-9132-C09F778E7252}" presName="bSpace" presStyleCnt="0"/>
      <dgm:spPr/>
    </dgm:pt>
    <dgm:pt modelId="{A8308A2E-81FC-4091-BE43-00FD69B0BFC8}" type="pres">
      <dgm:prSet presAssocID="{FA33E9F3-B748-42FB-9132-C09F778E7252}" presName="parBackupNorm" presStyleCnt="0"/>
      <dgm:spPr/>
    </dgm:pt>
    <dgm:pt modelId="{60DE2464-1119-4FE6-A995-03397F7FA6D0}" type="pres">
      <dgm:prSet presAssocID="{2CDEB114-CF6D-4E00-98D6-97D4929A2B57}" presName="parSpace" presStyleCnt="0"/>
      <dgm:spPr/>
    </dgm:pt>
    <dgm:pt modelId="{CA7F45C7-969B-4728-B3F6-2443BBA4CF29}" type="pres">
      <dgm:prSet presAssocID="{94C561AA-C59C-44E5-99F8-0FF2AB8D5E02}" presName="desBackupLeftNorm" presStyleCnt="0"/>
      <dgm:spPr/>
    </dgm:pt>
    <dgm:pt modelId="{5B9901B6-7D97-4887-9BE1-2194C7FB225B}" type="pres">
      <dgm:prSet presAssocID="{94C561AA-C59C-44E5-99F8-0FF2AB8D5E02}" presName="desComposite" presStyleCnt="0"/>
      <dgm:spPr/>
    </dgm:pt>
    <dgm:pt modelId="{9F00AD5E-050E-4B6E-85D3-AAEF90310E74}" type="pres">
      <dgm:prSet presAssocID="{94C561AA-C59C-44E5-99F8-0FF2AB8D5E02}" presName="desCircle" presStyleLbl="node1" presStyleIdx="2" presStyleCnt="8"/>
      <dgm:spPr/>
    </dgm:pt>
    <dgm:pt modelId="{B886054D-E68F-407B-81DD-9EA222F6DC41}" type="pres">
      <dgm:prSet presAssocID="{94C561AA-C59C-44E5-99F8-0FF2AB8D5E02}" presName="chTx" presStyleLbl="revTx" presStyleIdx="6" presStyleCnt="20" custAng="3900000" custLinFactNeighborX="879" custLinFactNeighborY="3404"/>
      <dgm:spPr/>
      <dgm:t>
        <a:bodyPr/>
        <a:lstStyle/>
        <a:p>
          <a:endParaRPr lang="zh-CN" altLang="en-US"/>
        </a:p>
      </dgm:t>
    </dgm:pt>
    <dgm:pt modelId="{4B97910C-2FBC-4938-97F4-80635FD43C44}" type="pres">
      <dgm:prSet presAssocID="{94C561AA-C59C-44E5-99F8-0FF2AB8D5E02}" presName="desTx" presStyleLbl="revTx" presStyleIdx="7" presStyleCnt="20">
        <dgm:presLayoutVars>
          <dgm:bulletEnabled val="1"/>
        </dgm:presLayoutVars>
      </dgm:prSet>
      <dgm:spPr/>
    </dgm:pt>
    <dgm:pt modelId="{1DD37591-9D15-4C26-9A42-F9C56748D2B8}" type="pres">
      <dgm:prSet presAssocID="{94C561AA-C59C-44E5-99F8-0FF2AB8D5E02}" presName="desBackupRightNorm" presStyleCnt="0"/>
      <dgm:spPr/>
    </dgm:pt>
    <dgm:pt modelId="{7E3DB18A-6150-4FAF-99E0-75F14CE43BB4}" type="pres">
      <dgm:prSet presAssocID="{F2D61382-4E34-42E3-94C4-92FDC9137A42}" presName="desSpace" presStyleCnt="0"/>
      <dgm:spPr/>
    </dgm:pt>
    <dgm:pt modelId="{DEFBD0E4-058E-495F-9242-E76E2269B8A0}" type="pres">
      <dgm:prSet presAssocID="{A179DC65-A817-474E-B337-C20B7B3409F2}" presName="desBackupLeftNorm" presStyleCnt="0"/>
      <dgm:spPr/>
    </dgm:pt>
    <dgm:pt modelId="{F4B1E6D5-264B-47DB-A3FC-35DE6F4F50CD}" type="pres">
      <dgm:prSet presAssocID="{A179DC65-A817-474E-B337-C20B7B3409F2}" presName="desComposite" presStyleCnt="0"/>
      <dgm:spPr/>
    </dgm:pt>
    <dgm:pt modelId="{AB3ACF2E-8523-421F-8C6C-0DB371584A84}" type="pres">
      <dgm:prSet presAssocID="{A179DC65-A817-474E-B337-C20B7B3409F2}" presName="desCircle" presStyleLbl="node1" presStyleIdx="3" presStyleCnt="8"/>
      <dgm:spPr/>
    </dgm:pt>
    <dgm:pt modelId="{1DE352B9-36E9-47E6-9CFE-A96D3D71F0FD}" type="pres">
      <dgm:prSet presAssocID="{A179DC65-A817-474E-B337-C20B7B3409F2}" presName="chTx" presStyleLbl="revTx" presStyleIdx="8" presStyleCnt="20"/>
      <dgm:spPr/>
      <dgm:t>
        <a:bodyPr/>
        <a:lstStyle/>
        <a:p>
          <a:endParaRPr lang="zh-CN" altLang="en-US"/>
        </a:p>
      </dgm:t>
    </dgm:pt>
    <dgm:pt modelId="{7A55B947-CB90-42F4-AD52-0F450F10C2D0}" type="pres">
      <dgm:prSet presAssocID="{A179DC65-A817-474E-B337-C20B7B3409F2}" presName="desTx" presStyleLbl="revTx" presStyleIdx="9" presStyleCnt="20">
        <dgm:presLayoutVars>
          <dgm:bulletEnabled val="1"/>
        </dgm:presLayoutVars>
      </dgm:prSet>
      <dgm:spPr/>
    </dgm:pt>
    <dgm:pt modelId="{58F3869C-1C0B-472F-8FF4-219317B5FFD2}" type="pres">
      <dgm:prSet presAssocID="{A179DC65-A817-474E-B337-C20B7B3409F2}" presName="desBackupRightNorm" presStyleCnt="0"/>
      <dgm:spPr/>
    </dgm:pt>
    <dgm:pt modelId="{B278F396-FD15-4321-B915-64120C85C79D}" type="pres">
      <dgm:prSet presAssocID="{C01C9899-911A-4CB5-BD18-0F77637CDDE5}" presName="desSpace" presStyleCnt="0"/>
      <dgm:spPr/>
    </dgm:pt>
    <dgm:pt modelId="{0C5C2945-CFC8-4D8A-8870-584F54BD8B56}" type="pres">
      <dgm:prSet presAssocID="{BE15A9BE-82A0-4C52-8768-6C8527791C49}" presName="parComposite" presStyleCnt="0"/>
      <dgm:spPr/>
    </dgm:pt>
    <dgm:pt modelId="{EEE11BC8-862C-40B1-BFEA-F7F48B31BB02}" type="pres">
      <dgm:prSet presAssocID="{BE15A9BE-82A0-4C52-8768-6C8527791C49}" presName="parBigCircle" presStyleLbl="node0" presStyleIdx="2" presStyleCnt="4"/>
      <dgm:spPr/>
    </dgm:pt>
    <dgm:pt modelId="{EDBB52FD-914E-4D9E-8BDF-6C785EF659FD}" type="pres">
      <dgm:prSet presAssocID="{BE15A9BE-82A0-4C52-8768-6C8527791C49}" presName="parTx" presStyleLbl="revTx" presStyleIdx="10" presStyleCnt="20"/>
      <dgm:spPr/>
      <dgm:t>
        <a:bodyPr/>
        <a:lstStyle/>
        <a:p>
          <a:endParaRPr lang="zh-CN" altLang="en-US"/>
        </a:p>
      </dgm:t>
    </dgm:pt>
    <dgm:pt modelId="{D31376D7-8DC5-4AC4-82A5-5934E37B320A}" type="pres">
      <dgm:prSet presAssocID="{BE15A9BE-82A0-4C52-8768-6C8527791C49}" presName="bSpace" presStyleCnt="0"/>
      <dgm:spPr/>
    </dgm:pt>
    <dgm:pt modelId="{8329B42D-D9BE-4DCC-A66A-4DAC3B0AA480}" type="pres">
      <dgm:prSet presAssocID="{BE15A9BE-82A0-4C52-8768-6C8527791C49}" presName="parBackupNorm" presStyleCnt="0"/>
      <dgm:spPr/>
    </dgm:pt>
    <dgm:pt modelId="{37ACA6C8-5941-4137-BE4E-4A75C439DF17}" type="pres">
      <dgm:prSet presAssocID="{D57ECA90-8763-499A-B9A0-3FBDB98D273D}" presName="parSpace" presStyleCnt="0"/>
      <dgm:spPr/>
    </dgm:pt>
    <dgm:pt modelId="{D6B55264-C436-4364-9773-8E1E54B917B7}" type="pres">
      <dgm:prSet presAssocID="{28370EB5-3FF9-49FC-9EF8-F0D1918583B8}" presName="desBackupLeftNorm" presStyleCnt="0"/>
      <dgm:spPr/>
    </dgm:pt>
    <dgm:pt modelId="{73368A95-B673-4F2A-8382-E43A8365215E}" type="pres">
      <dgm:prSet presAssocID="{28370EB5-3FF9-49FC-9EF8-F0D1918583B8}" presName="desComposite" presStyleCnt="0"/>
      <dgm:spPr/>
    </dgm:pt>
    <dgm:pt modelId="{F62B8BBC-66B4-4095-AD9C-0FB2EFBBF79B}" type="pres">
      <dgm:prSet presAssocID="{28370EB5-3FF9-49FC-9EF8-F0D1918583B8}" presName="desCircle" presStyleLbl="node1" presStyleIdx="4" presStyleCnt="8"/>
      <dgm:spPr/>
    </dgm:pt>
    <dgm:pt modelId="{A8953B9B-8D6A-456F-8CBC-E24FA28A2002}" type="pres">
      <dgm:prSet presAssocID="{28370EB5-3FF9-49FC-9EF8-F0D1918583B8}" presName="chTx" presStyleLbl="revTx" presStyleIdx="11" presStyleCnt="20" custAng="3900000" custLinFactNeighborY="2042"/>
      <dgm:spPr/>
      <dgm:t>
        <a:bodyPr/>
        <a:lstStyle/>
        <a:p>
          <a:endParaRPr lang="zh-CN" altLang="en-US"/>
        </a:p>
      </dgm:t>
    </dgm:pt>
    <dgm:pt modelId="{53146CA2-27C5-47E8-BED0-2BC3BB1FE379}" type="pres">
      <dgm:prSet presAssocID="{28370EB5-3FF9-49FC-9EF8-F0D1918583B8}" presName="desTx" presStyleLbl="revTx" presStyleIdx="12" presStyleCnt="20">
        <dgm:presLayoutVars>
          <dgm:bulletEnabled val="1"/>
        </dgm:presLayoutVars>
      </dgm:prSet>
      <dgm:spPr/>
    </dgm:pt>
    <dgm:pt modelId="{4954A07D-1753-49EE-98A5-14F4134DFE08}" type="pres">
      <dgm:prSet presAssocID="{28370EB5-3FF9-49FC-9EF8-F0D1918583B8}" presName="desBackupRightNorm" presStyleCnt="0"/>
      <dgm:spPr/>
    </dgm:pt>
    <dgm:pt modelId="{04FBDC75-54A2-49EB-B391-18BA7814D49C}" type="pres">
      <dgm:prSet presAssocID="{64C0DBF0-2660-47C3-880C-57376D95D83D}" presName="desSpace" presStyleCnt="0"/>
      <dgm:spPr/>
    </dgm:pt>
    <dgm:pt modelId="{7FA38284-8453-4CC1-BE53-D8A8A8260687}" type="pres">
      <dgm:prSet presAssocID="{B68AF507-A72F-41AD-A144-F4DE12CD2C7A}" presName="desBackupLeftNorm" presStyleCnt="0"/>
      <dgm:spPr/>
    </dgm:pt>
    <dgm:pt modelId="{8383CF89-0AA3-4440-BA78-6A7000151B15}" type="pres">
      <dgm:prSet presAssocID="{B68AF507-A72F-41AD-A144-F4DE12CD2C7A}" presName="desComposite" presStyleCnt="0"/>
      <dgm:spPr/>
    </dgm:pt>
    <dgm:pt modelId="{EEE30960-B7E5-4A74-BBD8-BF6E44A8B21A}" type="pres">
      <dgm:prSet presAssocID="{B68AF507-A72F-41AD-A144-F4DE12CD2C7A}" presName="desCircle" presStyleLbl="node1" presStyleIdx="5" presStyleCnt="8"/>
      <dgm:spPr/>
    </dgm:pt>
    <dgm:pt modelId="{47751FE5-84CA-477E-8C8E-714931189C7F}" type="pres">
      <dgm:prSet presAssocID="{B68AF507-A72F-41AD-A144-F4DE12CD2C7A}" presName="chTx" presStyleLbl="revTx" presStyleIdx="13" presStyleCnt="20" custLinFactY="-29339" custLinFactNeighborX="72964" custLinFactNeighborY="-100000"/>
      <dgm:spPr/>
      <dgm:t>
        <a:bodyPr/>
        <a:lstStyle/>
        <a:p>
          <a:endParaRPr lang="zh-CN" altLang="en-US"/>
        </a:p>
      </dgm:t>
    </dgm:pt>
    <dgm:pt modelId="{2BB5025C-F687-4160-80C0-624EA086AE1A}" type="pres">
      <dgm:prSet presAssocID="{B68AF507-A72F-41AD-A144-F4DE12CD2C7A}" presName="desTx" presStyleLbl="revTx" presStyleIdx="14" presStyleCnt="20">
        <dgm:presLayoutVars>
          <dgm:bulletEnabled val="1"/>
        </dgm:presLayoutVars>
      </dgm:prSet>
      <dgm:spPr/>
    </dgm:pt>
    <dgm:pt modelId="{B031C304-8672-4560-9F02-5F251ED93583}" type="pres">
      <dgm:prSet presAssocID="{B68AF507-A72F-41AD-A144-F4DE12CD2C7A}" presName="desBackupRightNorm" presStyleCnt="0"/>
      <dgm:spPr/>
    </dgm:pt>
    <dgm:pt modelId="{CA2B54A7-3AB8-416A-A3B8-445D55FA2FFD}" type="pres">
      <dgm:prSet presAssocID="{FB6D0957-5AED-4169-B114-3A7F2D829FC0}" presName="desSpace" presStyleCnt="0"/>
      <dgm:spPr/>
    </dgm:pt>
    <dgm:pt modelId="{266BC82F-806F-4808-8340-35F40933EEFD}" type="pres">
      <dgm:prSet presAssocID="{E25AD21B-68C8-40CC-B921-85FA1718F83D}" presName="parComposite" presStyleCnt="0"/>
      <dgm:spPr/>
    </dgm:pt>
    <dgm:pt modelId="{7996F600-5A31-4A05-9A8A-55CE960C02F6}" type="pres">
      <dgm:prSet presAssocID="{E25AD21B-68C8-40CC-B921-85FA1718F83D}" presName="parBigCircle" presStyleLbl="node0" presStyleIdx="3" presStyleCnt="4"/>
      <dgm:spPr/>
    </dgm:pt>
    <dgm:pt modelId="{E4C015E2-29C2-4DD5-8897-1591C87CE9F1}" type="pres">
      <dgm:prSet presAssocID="{E25AD21B-68C8-40CC-B921-85FA1718F83D}" presName="parTx" presStyleLbl="revTx" presStyleIdx="15" presStyleCnt="20"/>
      <dgm:spPr/>
      <dgm:t>
        <a:bodyPr/>
        <a:lstStyle/>
        <a:p>
          <a:endParaRPr lang="zh-CN" altLang="en-US"/>
        </a:p>
      </dgm:t>
    </dgm:pt>
    <dgm:pt modelId="{45696C3C-4BCA-4D36-8D18-99E8E7401838}" type="pres">
      <dgm:prSet presAssocID="{E25AD21B-68C8-40CC-B921-85FA1718F83D}" presName="bSpace" presStyleCnt="0"/>
      <dgm:spPr/>
    </dgm:pt>
    <dgm:pt modelId="{CD5BFE2E-C884-42BF-BD59-A0B96E0468F0}" type="pres">
      <dgm:prSet presAssocID="{E25AD21B-68C8-40CC-B921-85FA1718F83D}" presName="parBackupNorm" presStyleCnt="0"/>
      <dgm:spPr/>
    </dgm:pt>
    <dgm:pt modelId="{FC923044-B87C-4521-965E-851CBAD3CC04}" type="pres">
      <dgm:prSet presAssocID="{7656191F-BA51-4C15-9C6A-E18DD1B0F5D4}" presName="parSpace" presStyleCnt="0"/>
      <dgm:spPr/>
    </dgm:pt>
    <dgm:pt modelId="{E152CA17-A3B5-4EE2-9719-56C4FF85DB67}" type="pres">
      <dgm:prSet presAssocID="{B69CEABA-C7AA-4C3F-B1B1-39E47E851341}" presName="desBackupLeftNorm" presStyleCnt="0"/>
      <dgm:spPr/>
    </dgm:pt>
    <dgm:pt modelId="{2DC95634-BC0B-4E52-AED4-0A7C38455831}" type="pres">
      <dgm:prSet presAssocID="{B69CEABA-C7AA-4C3F-B1B1-39E47E851341}" presName="desComposite" presStyleCnt="0"/>
      <dgm:spPr/>
    </dgm:pt>
    <dgm:pt modelId="{E2E3DBF4-3628-4439-8CAE-E8B5BE2841BD}" type="pres">
      <dgm:prSet presAssocID="{B69CEABA-C7AA-4C3F-B1B1-39E47E851341}" presName="desCircle" presStyleLbl="node1" presStyleIdx="6" presStyleCnt="8"/>
      <dgm:spPr/>
    </dgm:pt>
    <dgm:pt modelId="{B22E6212-630A-4035-8464-3C815FCC0EA3}" type="pres">
      <dgm:prSet presAssocID="{B69CEABA-C7AA-4C3F-B1B1-39E47E851341}" presName="chTx" presStyleLbl="revTx" presStyleIdx="16" presStyleCnt="20" custAng="3900000" custLinFactNeighborY="3404"/>
      <dgm:spPr/>
      <dgm:t>
        <a:bodyPr/>
        <a:lstStyle/>
        <a:p>
          <a:endParaRPr lang="zh-CN" altLang="en-US"/>
        </a:p>
      </dgm:t>
    </dgm:pt>
    <dgm:pt modelId="{A7D88443-5CFF-4655-8F84-563DD22F14B5}" type="pres">
      <dgm:prSet presAssocID="{B69CEABA-C7AA-4C3F-B1B1-39E47E851341}" presName="desTx" presStyleLbl="revTx" presStyleIdx="17" presStyleCnt="20">
        <dgm:presLayoutVars>
          <dgm:bulletEnabled val="1"/>
        </dgm:presLayoutVars>
      </dgm:prSet>
      <dgm:spPr/>
    </dgm:pt>
    <dgm:pt modelId="{E038966A-AA0A-46FF-8777-B6190D77E7A7}" type="pres">
      <dgm:prSet presAssocID="{B69CEABA-C7AA-4C3F-B1B1-39E47E851341}" presName="desBackupRightNorm" presStyleCnt="0"/>
      <dgm:spPr/>
    </dgm:pt>
    <dgm:pt modelId="{87B5E6B8-A490-43B6-83F9-47BB394639AC}" type="pres">
      <dgm:prSet presAssocID="{76CAB505-D8CA-4564-B62B-5E8AB62DF6AB}" presName="desSpace" presStyleCnt="0"/>
      <dgm:spPr/>
    </dgm:pt>
    <dgm:pt modelId="{F5FB65E3-C296-4950-A1BD-D4F954405EF1}" type="pres">
      <dgm:prSet presAssocID="{A80FFC75-ECC1-4DFA-BE90-82B3FE7610F8}" presName="desBackupLeftNorm" presStyleCnt="0"/>
      <dgm:spPr/>
    </dgm:pt>
    <dgm:pt modelId="{0F717C28-F4BD-4035-BE1E-457F33464F3B}" type="pres">
      <dgm:prSet presAssocID="{A80FFC75-ECC1-4DFA-BE90-82B3FE7610F8}" presName="desComposite" presStyleCnt="0"/>
      <dgm:spPr/>
    </dgm:pt>
    <dgm:pt modelId="{97690E77-5045-4153-8E52-8B13BA5A16D3}" type="pres">
      <dgm:prSet presAssocID="{A80FFC75-ECC1-4DFA-BE90-82B3FE7610F8}" presName="desCircle" presStyleLbl="node1" presStyleIdx="7" presStyleCnt="8"/>
      <dgm:spPr/>
    </dgm:pt>
    <dgm:pt modelId="{0033B7C2-73E6-4DA8-A232-7BA560601E3F}" type="pres">
      <dgm:prSet presAssocID="{A80FFC75-ECC1-4DFA-BE90-82B3FE7610F8}" presName="chTx" presStyleLbl="revTx" presStyleIdx="18" presStyleCnt="20"/>
      <dgm:spPr/>
      <dgm:t>
        <a:bodyPr/>
        <a:lstStyle/>
        <a:p>
          <a:endParaRPr lang="zh-CN" altLang="en-US"/>
        </a:p>
      </dgm:t>
    </dgm:pt>
    <dgm:pt modelId="{33C6BA72-31C8-4792-B30C-4ACF010799B1}" type="pres">
      <dgm:prSet presAssocID="{A80FFC75-ECC1-4DFA-BE90-82B3FE7610F8}" presName="desTx" presStyleLbl="revTx" presStyleIdx="19" presStyleCnt="20">
        <dgm:presLayoutVars>
          <dgm:bulletEnabled val="1"/>
        </dgm:presLayoutVars>
      </dgm:prSet>
      <dgm:spPr/>
    </dgm:pt>
    <dgm:pt modelId="{C75E32E7-481D-47D7-A5F1-740BEB54BB88}" type="pres">
      <dgm:prSet presAssocID="{A80FFC75-ECC1-4DFA-BE90-82B3FE7610F8}" presName="desBackupRightNorm" presStyleCnt="0"/>
      <dgm:spPr/>
    </dgm:pt>
    <dgm:pt modelId="{C83BE36E-2B25-4CA5-AECB-25B0B41E7364}" type="pres">
      <dgm:prSet presAssocID="{2C6CD4EC-F795-46B6-BD46-3AAF28234279}" presName="desSpace" presStyleCnt="0"/>
      <dgm:spPr/>
    </dgm:pt>
  </dgm:ptLst>
  <dgm:cxnLst>
    <dgm:cxn modelId="{481E0597-2A52-4883-BAF1-E94799FBA966}" srcId="{BE15A9BE-82A0-4C52-8768-6C8527791C49}" destId="{28370EB5-3FF9-49FC-9EF8-F0D1918583B8}" srcOrd="0" destOrd="0" parTransId="{32076DAA-EDEF-47BF-9E77-E0C1A84557D3}" sibTransId="{64C0DBF0-2660-47C3-880C-57376D95D83D}"/>
    <dgm:cxn modelId="{416D9B3D-C87E-4682-95CB-E7A3CCDE6494}" type="presOf" srcId="{28370EB5-3FF9-49FC-9EF8-F0D1918583B8}" destId="{A8953B9B-8D6A-456F-8CBC-E24FA28A2002}" srcOrd="0" destOrd="0" presId="urn:microsoft.com/office/officeart/2008/layout/CircleAccentTimeline"/>
    <dgm:cxn modelId="{1B78D1ED-2DAE-4E95-9E9D-0CCCFB165143}" type="presOf" srcId="{2817DF8A-A3A0-45D2-B99C-1CF56088AA17}" destId="{9C63604A-3C4F-4B99-8F4B-088E63135A05}" srcOrd="0" destOrd="0" presId="urn:microsoft.com/office/officeart/2008/layout/CircleAccentTimeline"/>
    <dgm:cxn modelId="{EFC0FC07-5194-4B94-BA8B-9D90566CF2D9}" type="presOf" srcId="{BE15A9BE-82A0-4C52-8768-6C8527791C49}" destId="{EDBB52FD-914E-4D9E-8BDF-6C785EF659FD}" srcOrd="0" destOrd="0" presId="urn:microsoft.com/office/officeart/2008/layout/CircleAccentTimeline"/>
    <dgm:cxn modelId="{346000FB-BA34-4AA8-B116-AFFDC0BC4B8E}" type="presOf" srcId="{B68AF507-A72F-41AD-A144-F4DE12CD2C7A}" destId="{47751FE5-84CA-477E-8C8E-714931189C7F}" srcOrd="0" destOrd="0" presId="urn:microsoft.com/office/officeart/2008/layout/CircleAccentTimeline"/>
    <dgm:cxn modelId="{691326EA-5D7A-488F-9171-040C7A2A3D70}" srcId="{FA33E9F3-B748-42FB-9132-C09F778E7252}" destId="{A179DC65-A817-474E-B337-C20B7B3409F2}" srcOrd="1" destOrd="0" parTransId="{5924889C-054A-42E6-BF3B-065AB4945B31}" sibTransId="{C01C9899-911A-4CB5-BD18-0F77637CDDE5}"/>
    <dgm:cxn modelId="{3523D0DE-899E-4481-B1C3-CF1A00DA688E}" type="presOf" srcId="{E25AD21B-68C8-40CC-B921-85FA1718F83D}" destId="{E4C015E2-29C2-4DD5-8897-1591C87CE9F1}" srcOrd="0" destOrd="0" presId="urn:microsoft.com/office/officeart/2008/layout/CircleAccentTimeline"/>
    <dgm:cxn modelId="{C116BABF-04AE-4301-8BEF-1357D9CED09D}" type="presOf" srcId="{0F702E6B-5ECA-44DA-8492-386EB2B5BBF4}" destId="{7BD1C9DF-43F0-4820-82A9-B9EBF8DBA149}" srcOrd="0" destOrd="0" presId="urn:microsoft.com/office/officeart/2008/layout/CircleAccentTimeline"/>
    <dgm:cxn modelId="{139DD01D-68B8-4F27-809C-947DF9B90A43}" srcId="{1CBED61F-8C53-4253-BDBD-07F13EA92E55}" destId="{E25AD21B-68C8-40CC-B921-85FA1718F83D}" srcOrd="3" destOrd="0" parTransId="{72F39A46-F04F-4FC5-9019-AD31999136EC}" sibTransId="{7656191F-BA51-4C15-9C6A-E18DD1B0F5D4}"/>
    <dgm:cxn modelId="{32261602-FBD2-4127-BDE8-E27E3332EEB9}" srcId="{1CBED61F-8C53-4253-BDBD-07F13EA92E55}" destId="{BE15A9BE-82A0-4C52-8768-6C8527791C49}" srcOrd="2" destOrd="0" parTransId="{960113CB-DA20-4154-B7FD-E629D85C4420}" sibTransId="{D57ECA90-8763-499A-B9A0-3FBDB98D273D}"/>
    <dgm:cxn modelId="{9D146716-FB76-45F7-9329-590AB6F59121}" type="presOf" srcId="{B69CEABA-C7AA-4C3F-B1B1-39E47E851341}" destId="{B22E6212-630A-4035-8464-3C815FCC0EA3}" srcOrd="0" destOrd="0" presId="urn:microsoft.com/office/officeart/2008/layout/CircleAccentTimeline"/>
    <dgm:cxn modelId="{117925DD-F11D-4DDF-B768-93BFD714FA90}" type="presOf" srcId="{FA33E9F3-B748-42FB-9132-C09F778E7252}" destId="{AC0A0F5C-EBB1-407F-9793-679046353A7A}" srcOrd="0" destOrd="0" presId="urn:microsoft.com/office/officeart/2008/layout/CircleAccentTimeline"/>
    <dgm:cxn modelId="{F834F7A8-5B9C-491E-8446-C716B82B7D20}" type="presOf" srcId="{1CBED61F-8C53-4253-BDBD-07F13EA92E55}" destId="{CDF86D7E-DA37-49C9-92D2-A11364CB3997}" srcOrd="0" destOrd="0" presId="urn:microsoft.com/office/officeart/2008/layout/CircleAccentTimeline"/>
    <dgm:cxn modelId="{E30F3D17-C4F2-4C97-88E1-E50572FEF258}" srcId="{E25AD21B-68C8-40CC-B921-85FA1718F83D}" destId="{B69CEABA-C7AA-4C3F-B1B1-39E47E851341}" srcOrd="0" destOrd="0" parTransId="{28E1C075-3B4F-4C67-AB51-D75EAD3734A5}" sibTransId="{76CAB505-D8CA-4564-B62B-5E8AB62DF6AB}"/>
    <dgm:cxn modelId="{F685386D-1C05-458E-8E29-7F35408CF6A4}" type="presOf" srcId="{94C561AA-C59C-44E5-99F8-0FF2AB8D5E02}" destId="{B886054D-E68F-407B-81DD-9EA222F6DC41}" srcOrd="0" destOrd="0" presId="urn:microsoft.com/office/officeart/2008/layout/CircleAccentTimeline"/>
    <dgm:cxn modelId="{147EAB25-33E4-49F7-8A82-08BE5094E81D}" type="presOf" srcId="{A179DC65-A817-474E-B337-C20B7B3409F2}" destId="{1DE352B9-36E9-47E6-9CFE-A96D3D71F0FD}" srcOrd="0" destOrd="0" presId="urn:microsoft.com/office/officeart/2008/layout/CircleAccentTimeline"/>
    <dgm:cxn modelId="{AF4B6341-CC92-4B9F-A494-9D3AB8154E9F}" srcId="{BE15A9BE-82A0-4C52-8768-6C8527791C49}" destId="{B68AF507-A72F-41AD-A144-F4DE12CD2C7A}" srcOrd="1" destOrd="0" parTransId="{F09ED84A-25E7-4A1D-9810-D2F4937DAE3B}" sibTransId="{FB6D0957-5AED-4169-B114-3A7F2D829FC0}"/>
    <dgm:cxn modelId="{54EBD26F-784F-4A90-AD7E-40FA6B827781}" srcId="{2817DF8A-A3A0-45D2-B99C-1CF56088AA17}" destId="{0F702E6B-5ECA-44DA-8492-386EB2B5BBF4}" srcOrd="1" destOrd="0" parTransId="{D8E08C2E-3E80-418D-ABBB-70A0388712EE}" sibTransId="{18096E48-7F4E-4005-A369-84BBF8F4E234}"/>
    <dgm:cxn modelId="{E8F65439-398F-4461-9E7A-BFC95E065188}" srcId="{E25AD21B-68C8-40CC-B921-85FA1718F83D}" destId="{A80FFC75-ECC1-4DFA-BE90-82B3FE7610F8}" srcOrd="1" destOrd="0" parTransId="{4A2DDC4D-E6F1-48BF-BFC1-0C89A2F0BCD1}" sibTransId="{2C6CD4EC-F795-46B6-BD46-3AAF28234279}"/>
    <dgm:cxn modelId="{592B37B8-F2DA-4277-B189-84B74BFF9898}" srcId="{1CBED61F-8C53-4253-BDBD-07F13EA92E55}" destId="{FA33E9F3-B748-42FB-9132-C09F778E7252}" srcOrd="1" destOrd="0" parTransId="{19856143-90FC-42BE-9D39-870376813E95}" sibTransId="{2CDEB114-CF6D-4E00-98D6-97D4929A2B57}"/>
    <dgm:cxn modelId="{28BA9C29-327D-45BB-8E39-A2EBBBCDC998}" srcId="{1CBED61F-8C53-4253-BDBD-07F13EA92E55}" destId="{2817DF8A-A3A0-45D2-B99C-1CF56088AA17}" srcOrd="0" destOrd="0" parTransId="{E8074FF6-BA59-412B-90B8-32A72194ABC8}" sibTransId="{8B829C8E-B7DB-4F64-9C19-A6BC9BD381C0}"/>
    <dgm:cxn modelId="{52A05138-1746-48CE-B15E-F0B7D1F6B8E2}" srcId="{2817DF8A-A3A0-45D2-B99C-1CF56088AA17}" destId="{522E32CD-DBCE-4212-A48E-B77082B2B811}" srcOrd="0" destOrd="0" parTransId="{2535ED9E-2117-405E-90E7-076FDB24F73D}" sibTransId="{13E3F5A2-F3B0-47D4-8633-FEDC29E95D16}"/>
    <dgm:cxn modelId="{39B30281-CF62-4554-A3A6-2AFF2A70B389}" srcId="{FA33E9F3-B748-42FB-9132-C09F778E7252}" destId="{94C561AA-C59C-44E5-99F8-0FF2AB8D5E02}" srcOrd="0" destOrd="0" parTransId="{230DBF08-EA92-4C42-8956-835B2B911BC4}" sibTransId="{F2D61382-4E34-42E3-94C4-92FDC9137A42}"/>
    <dgm:cxn modelId="{A135CD71-8AB0-46D5-9F9E-0FA8E7A01A58}" type="presOf" srcId="{A80FFC75-ECC1-4DFA-BE90-82B3FE7610F8}" destId="{0033B7C2-73E6-4DA8-A232-7BA560601E3F}" srcOrd="0" destOrd="0" presId="urn:microsoft.com/office/officeart/2008/layout/CircleAccentTimeline"/>
    <dgm:cxn modelId="{00497B3F-52B3-47D1-815F-C994A6759FF0}" type="presOf" srcId="{522E32CD-DBCE-4212-A48E-B77082B2B811}" destId="{A5960646-D970-4B53-85B0-757F9C07EE42}" srcOrd="0" destOrd="0" presId="urn:microsoft.com/office/officeart/2008/layout/CircleAccentTimeline"/>
    <dgm:cxn modelId="{712D88A7-58C1-4D34-960B-9805018D443E}" type="presParOf" srcId="{CDF86D7E-DA37-49C9-92D2-A11364CB3997}" destId="{5549A424-7F6E-4DB1-AEF8-E0C9B31AAC3C}" srcOrd="0" destOrd="0" presId="urn:microsoft.com/office/officeart/2008/layout/CircleAccentTimeline"/>
    <dgm:cxn modelId="{5935056A-FDEF-437F-98EC-8D255CEFE1EE}" type="presParOf" srcId="{5549A424-7F6E-4DB1-AEF8-E0C9B31AAC3C}" destId="{A83CB55B-DBE0-4686-8755-B4E082094756}" srcOrd="0" destOrd="0" presId="urn:microsoft.com/office/officeart/2008/layout/CircleAccentTimeline"/>
    <dgm:cxn modelId="{F6391902-2374-475F-A715-A0F110131077}" type="presParOf" srcId="{5549A424-7F6E-4DB1-AEF8-E0C9B31AAC3C}" destId="{9C63604A-3C4F-4B99-8F4B-088E63135A05}" srcOrd="1" destOrd="0" presId="urn:microsoft.com/office/officeart/2008/layout/CircleAccentTimeline"/>
    <dgm:cxn modelId="{5E4C4F57-4BF9-4080-BE28-358F8A5A2700}" type="presParOf" srcId="{5549A424-7F6E-4DB1-AEF8-E0C9B31AAC3C}" destId="{0E5E5831-44A8-4810-969D-F3AA97E95423}" srcOrd="2" destOrd="0" presId="urn:microsoft.com/office/officeart/2008/layout/CircleAccentTimeline"/>
    <dgm:cxn modelId="{912E32B3-1194-4C88-B60D-3870B454F7B1}" type="presParOf" srcId="{CDF86D7E-DA37-49C9-92D2-A11364CB3997}" destId="{BC069BEC-6491-4735-859D-3F63305898B3}" srcOrd="1" destOrd="0" presId="urn:microsoft.com/office/officeart/2008/layout/CircleAccentTimeline"/>
    <dgm:cxn modelId="{5389B755-3613-43EC-A1F6-949F55B5ACA9}" type="presParOf" srcId="{CDF86D7E-DA37-49C9-92D2-A11364CB3997}" destId="{DB401A7C-54B2-401D-9265-3ACD97951FD7}" srcOrd="2" destOrd="0" presId="urn:microsoft.com/office/officeart/2008/layout/CircleAccentTimeline"/>
    <dgm:cxn modelId="{1FA79117-4ABF-4438-8AFE-9E3506A5F537}" type="presParOf" srcId="{CDF86D7E-DA37-49C9-92D2-A11364CB3997}" destId="{295B2AE7-33AE-4F76-B283-AA330FF3EAE3}" srcOrd="3" destOrd="0" presId="urn:microsoft.com/office/officeart/2008/layout/CircleAccentTimeline"/>
    <dgm:cxn modelId="{DF6B0AFA-3D1C-4A5D-AB18-B4448D6AC8E0}" type="presParOf" srcId="{CDF86D7E-DA37-49C9-92D2-A11364CB3997}" destId="{B0D3C74B-B703-49F4-8432-FEE91D89C9BC}" srcOrd="4" destOrd="0" presId="urn:microsoft.com/office/officeart/2008/layout/CircleAccentTimeline"/>
    <dgm:cxn modelId="{DD51FD2D-08F8-4619-896A-60F303F92B70}" type="presParOf" srcId="{B0D3C74B-B703-49F4-8432-FEE91D89C9BC}" destId="{456B52EF-E353-42E5-BCA8-026E2A29542F}" srcOrd="0" destOrd="0" presId="urn:microsoft.com/office/officeart/2008/layout/CircleAccentTimeline"/>
    <dgm:cxn modelId="{74A99F44-EC95-4809-86F1-C8D05DAFF165}" type="presParOf" srcId="{B0D3C74B-B703-49F4-8432-FEE91D89C9BC}" destId="{A5960646-D970-4B53-85B0-757F9C07EE42}" srcOrd="1" destOrd="0" presId="urn:microsoft.com/office/officeart/2008/layout/CircleAccentTimeline"/>
    <dgm:cxn modelId="{80161150-C8B2-43FC-808C-A1F00BE51E0A}" type="presParOf" srcId="{B0D3C74B-B703-49F4-8432-FEE91D89C9BC}" destId="{37B8B961-D92A-4482-AE27-CB3000E15E30}" srcOrd="2" destOrd="0" presId="urn:microsoft.com/office/officeart/2008/layout/CircleAccentTimeline"/>
    <dgm:cxn modelId="{E27D4207-40F3-4DD6-B68F-E0ED1D214D78}" type="presParOf" srcId="{CDF86D7E-DA37-49C9-92D2-A11364CB3997}" destId="{C85363EA-CC38-4668-B87E-D31AB8FE6F58}" srcOrd="5" destOrd="0" presId="urn:microsoft.com/office/officeart/2008/layout/CircleAccentTimeline"/>
    <dgm:cxn modelId="{F681736E-FE4C-4F48-A68B-80403F4A1825}" type="presParOf" srcId="{CDF86D7E-DA37-49C9-92D2-A11364CB3997}" destId="{70C1CEEA-6794-47C6-9D17-CC9F2B5AD109}" srcOrd="6" destOrd="0" presId="urn:microsoft.com/office/officeart/2008/layout/CircleAccentTimeline"/>
    <dgm:cxn modelId="{7B9A992E-3756-4F3C-8EF9-5494C07D5E79}" type="presParOf" srcId="{CDF86D7E-DA37-49C9-92D2-A11364CB3997}" destId="{CD51B420-6C62-4785-AC0A-2BFA91789AFC}" srcOrd="7" destOrd="0" presId="urn:microsoft.com/office/officeart/2008/layout/CircleAccentTimeline"/>
    <dgm:cxn modelId="{202DBAAF-4B10-40A1-B96C-42D5538BA49B}" type="presParOf" srcId="{CDF86D7E-DA37-49C9-92D2-A11364CB3997}" destId="{C629A0D9-6836-4AD0-8148-912C2AD40F46}" srcOrd="8" destOrd="0" presId="urn:microsoft.com/office/officeart/2008/layout/CircleAccentTimeline"/>
    <dgm:cxn modelId="{DB235B8B-3217-45B3-B907-1BCF852A03D6}" type="presParOf" srcId="{C629A0D9-6836-4AD0-8148-912C2AD40F46}" destId="{F69E11A3-5AEE-496D-B1C1-8304D39ED6B7}" srcOrd="0" destOrd="0" presId="urn:microsoft.com/office/officeart/2008/layout/CircleAccentTimeline"/>
    <dgm:cxn modelId="{9C228FFB-9EE6-4FAE-A07C-C5DB5F7C301C}" type="presParOf" srcId="{C629A0D9-6836-4AD0-8148-912C2AD40F46}" destId="{7BD1C9DF-43F0-4820-82A9-B9EBF8DBA149}" srcOrd="1" destOrd="0" presId="urn:microsoft.com/office/officeart/2008/layout/CircleAccentTimeline"/>
    <dgm:cxn modelId="{4222B3A9-D84B-4FA0-B8A5-E53A6863AEFA}" type="presParOf" srcId="{C629A0D9-6836-4AD0-8148-912C2AD40F46}" destId="{3A2E51E2-5799-4F36-804E-6A3A471F1A25}" srcOrd="2" destOrd="0" presId="urn:microsoft.com/office/officeart/2008/layout/CircleAccentTimeline"/>
    <dgm:cxn modelId="{E70158ED-C6E4-4909-A1AE-B26B6F0EAD03}" type="presParOf" srcId="{CDF86D7E-DA37-49C9-92D2-A11364CB3997}" destId="{21A93482-DA9D-4ADB-A71B-61DC47EBECEE}" srcOrd="9" destOrd="0" presId="urn:microsoft.com/office/officeart/2008/layout/CircleAccentTimeline"/>
    <dgm:cxn modelId="{7483CD55-34B6-4D95-8E5F-DB32489F50C0}" type="presParOf" srcId="{CDF86D7E-DA37-49C9-92D2-A11364CB3997}" destId="{1E0355E8-5159-4850-B770-223159C2E17D}" srcOrd="10" destOrd="0" presId="urn:microsoft.com/office/officeart/2008/layout/CircleAccentTimeline"/>
    <dgm:cxn modelId="{29EC050D-D06D-48D2-88EA-DDA6B1D93B5B}" type="presParOf" srcId="{CDF86D7E-DA37-49C9-92D2-A11364CB3997}" destId="{E842078F-D676-48DD-A206-DD1B6F30B6E1}" srcOrd="11" destOrd="0" presId="urn:microsoft.com/office/officeart/2008/layout/CircleAccentTimeline"/>
    <dgm:cxn modelId="{39A4D19E-DAB4-425B-8F2B-68EC0D61748A}" type="presParOf" srcId="{E842078F-D676-48DD-A206-DD1B6F30B6E1}" destId="{AA2BF8F9-F509-40C6-9A2F-97D6AE1B1662}" srcOrd="0" destOrd="0" presId="urn:microsoft.com/office/officeart/2008/layout/CircleAccentTimeline"/>
    <dgm:cxn modelId="{C1C65DAE-DA2A-46A2-9508-E3B1AAD43D3F}" type="presParOf" srcId="{E842078F-D676-48DD-A206-DD1B6F30B6E1}" destId="{AC0A0F5C-EBB1-407F-9793-679046353A7A}" srcOrd="1" destOrd="0" presId="urn:microsoft.com/office/officeart/2008/layout/CircleAccentTimeline"/>
    <dgm:cxn modelId="{10CECE19-AB51-475D-98BB-203E8F41C37F}" type="presParOf" srcId="{E842078F-D676-48DD-A206-DD1B6F30B6E1}" destId="{E5C4649A-D5C7-4C10-BDC9-E02E26D29E6D}" srcOrd="2" destOrd="0" presId="urn:microsoft.com/office/officeart/2008/layout/CircleAccentTimeline"/>
    <dgm:cxn modelId="{01B91094-35D9-45F3-8C9C-64AD5072A30C}" type="presParOf" srcId="{CDF86D7E-DA37-49C9-92D2-A11364CB3997}" destId="{A8308A2E-81FC-4091-BE43-00FD69B0BFC8}" srcOrd="12" destOrd="0" presId="urn:microsoft.com/office/officeart/2008/layout/CircleAccentTimeline"/>
    <dgm:cxn modelId="{ABBA0A51-3B28-4745-9951-ABBCBAC07325}" type="presParOf" srcId="{CDF86D7E-DA37-49C9-92D2-A11364CB3997}" destId="{60DE2464-1119-4FE6-A995-03397F7FA6D0}" srcOrd="13" destOrd="0" presId="urn:microsoft.com/office/officeart/2008/layout/CircleAccentTimeline"/>
    <dgm:cxn modelId="{600D53DC-88C4-48F4-911A-4B05855DB2D0}" type="presParOf" srcId="{CDF86D7E-DA37-49C9-92D2-A11364CB3997}" destId="{CA7F45C7-969B-4728-B3F6-2443BBA4CF29}" srcOrd="14" destOrd="0" presId="urn:microsoft.com/office/officeart/2008/layout/CircleAccentTimeline"/>
    <dgm:cxn modelId="{8B5239ED-F5EA-4EC4-A494-163297C5D40B}" type="presParOf" srcId="{CDF86D7E-DA37-49C9-92D2-A11364CB3997}" destId="{5B9901B6-7D97-4887-9BE1-2194C7FB225B}" srcOrd="15" destOrd="0" presId="urn:microsoft.com/office/officeart/2008/layout/CircleAccentTimeline"/>
    <dgm:cxn modelId="{7A4A0572-D576-42BE-8E4E-3655D04F36BC}" type="presParOf" srcId="{5B9901B6-7D97-4887-9BE1-2194C7FB225B}" destId="{9F00AD5E-050E-4B6E-85D3-AAEF90310E74}" srcOrd="0" destOrd="0" presId="urn:microsoft.com/office/officeart/2008/layout/CircleAccentTimeline"/>
    <dgm:cxn modelId="{244E46D6-22BF-4855-9961-2194362B2C8E}" type="presParOf" srcId="{5B9901B6-7D97-4887-9BE1-2194C7FB225B}" destId="{B886054D-E68F-407B-81DD-9EA222F6DC41}" srcOrd="1" destOrd="0" presId="urn:microsoft.com/office/officeart/2008/layout/CircleAccentTimeline"/>
    <dgm:cxn modelId="{97AE3595-5511-4AA9-B36A-5FC537DB2DE7}" type="presParOf" srcId="{5B9901B6-7D97-4887-9BE1-2194C7FB225B}" destId="{4B97910C-2FBC-4938-97F4-80635FD43C44}" srcOrd="2" destOrd="0" presId="urn:microsoft.com/office/officeart/2008/layout/CircleAccentTimeline"/>
    <dgm:cxn modelId="{4F366788-AA04-4DCC-B984-C72C5D98D9BD}" type="presParOf" srcId="{CDF86D7E-DA37-49C9-92D2-A11364CB3997}" destId="{1DD37591-9D15-4C26-9A42-F9C56748D2B8}" srcOrd="16" destOrd="0" presId="urn:microsoft.com/office/officeart/2008/layout/CircleAccentTimeline"/>
    <dgm:cxn modelId="{1AFE7309-6BE5-4A46-BB1C-A059C67BC1D5}" type="presParOf" srcId="{CDF86D7E-DA37-49C9-92D2-A11364CB3997}" destId="{7E3DB18A-6150-4FAF-99E0-75F14CE43BB4}" srcOrd="17" destOrd="0" presId="urn:microsoft.com/office/officeart/2008/layout/CircleAccentTimeline"/>
    <dgm:cxn modelId="{7B0C5894-0439-4DCA-ADB5-E94F3AA21F79}" type="presParOf" srcId="{CDF86D7E-DA37-49C9-92D2-A11364CB3997}" destId="{DEFBD0E4-058E-495F-9242-E76E2269B8A0}" srcOrd="18" destOrd="0" presId="urn:microsoft.com/office/officeart/2008/layout/CircleAccentTimeline"/>
    <dgm:cxn modelId="{32D5A880-9CA9-465D-983D-7505E70D5B5D}" type="presParOf" srcId="{CDF86D7E-DA37-49C9-92D2-A11364CB3997}" destId="{F4B1E6D5-264B-47DB-A3FC-35DE6F4F50CD}" srcOrd="19" destOrd="0" presId="urn:microsoft.com/office/officeart/2008/layout/CircleAccentTimeline"/>
    <dgm:cxn modelId="{A2416608-09E5-4888-89FD-8C2473928D56}" type="presParOf" srcId="{F4B1E6D5-264B-47DB-A3FC-35DE6F4F50CD}" destId="{AB3ACF2E-8523-421F-8C6C-0DB371584A84}" srcOrd="0" destOrd="0" presId="urn:microsoft.com/office/officeart/2008/layout/CircleAccentTimeline"/>
    <dgm:cxn modelId="{F35CDE92-F30E-455F-A5C6-DC9EBA9AE7E3}" type="presParOf" srcId="{F4B1E6D5-264B-47DB-A3FC-35DE6F4F50CD}" destId="{1DE352B9-36E9-47E6-9CFE-A96D3D71F0FD}" srcOrd="1" destOrd="0" presId="urn:microsoft.com/office/officeart/2008/layout/CircleAccentTimeline"/>
    <dgm:cxn modelId="{A7E0536A-F1B7-4138-9FD1-FD97E48C88D2}" type="presParOf" srcId="{F4B1E6D5-264B-47DB-A3FC-35DE6F4F50CD}" destId="{7A55B947-CB90-42F4-AD52-0F450F10C2D0}" srcOrd="2" destOrd="0" presId="urn:microsoft.com/office/officeart/2008/layout/CircleAccentTimeline"/>
    <dgm:cxn modelId="{5B61B1D2-B7FE-427E-83B3-0A3D1CFC42B7}" type="presParOf" srcId="{CDF86D7E-DA37-49C9-92D2-A11364CB3997}" destId="{58F3869C-1C0B-472F-8FF4-219317B5FFD2}" srcOrd="20" destOrd="0" presId="urn:microsoft.com/office/officeart/2008/layout/CircleAccentTimeline"/>
    <dgm:cxn modelId="{934EBEE9-FD00-44B9-9B71-C6E9B51B0CF9}" type="presParOf" srcId="{CDF86D7E-DA37-49C9-92D2-A11364CB3997}" destId="{B278F396-FD15-4321-B915-64120C85C79D}" srcOrd="21" destOrd="0" presId="urn:microsoft.com/office/officeart/2008/layout/CircleAccentTimeline"/>
    <dgm:cxn modelId="{C824EDD2-6F2D-46BA-BFD8-0FD5F98B8F27}" type="presParOf" srcId="{CDF86D7E-DA37-49C9-92D2-A11364CB3997}" destId="{0C5C2945-CFC8-4D8A-8870-584F54BD8B56}" srcOrd="22" destOrd="0" presId="urn:microsoft.com/office/officeart/2008/layout/CircleAccentTimeline"/>
    <dgm:cxn modelId="{F8AF8840-41DD-4AF5-94FB-E134E4A552E3}" type="presParOf" srcId="{0C5C2945-CFC8-4D8A-8870-584F54BD8B56}" destId="{EEE11BC8-862C-40B1-BFEA-F7F48B31BB02}" srcOrd="0" destOrd="0" presId="urn:microsoft.com/office/officeart/2008/layout/CircleAccentTimeline"/>
    <dgm:cxn modelId="{F32E28DB-25ED-4EC9-99A7-35C96414BCEA}" type="presParOf" srcId="{0C5C2945-CFC8-4D8A-8870-584F54BD8B56}" destId="{EDBB52FD-914E-4D9E-8BDF-6C785EF659FD}" srcOrd="1" destOrd="0" presId="urn:microsoft.com/office/officeart/2008/layout/CircleAccentTimeline"/>
    <dgm:cxn modelId="{522AA0B8-F32B-4157-9B75-8F49A44BC24F}" type="presParOf" srcId="{0C5C2945-CFC8-4D8A-8870-584F54BD8B56}" destId="{D31376D7-8DC5-4AC4-82A5-5934E37B320A}" srcOrd="2" destOrd="0" presId="urn:microsoft.com/office/officeart/2008/layout/CircleAccentTimeline"/>
    <dgm:cxn modelId="{F63A5F6B-1EAC-4D85-83B2-822F4C1E71C7}" type="presParOf" srcId="{CDF86D7E-DA37-49C9-92D2-A11364CB3997}" destId="{8329B42D-D9BE-4DCC-A66A-4DAC3B0AA480}" srcOrd="23" destOrd="0" presId="urn:microsoft.com/office/officeart/2008/layout/CircleAccentTimeline"/>
    <dgm:cxn modelId="{A39E5B53-9278-4D8E-956E-E935B107B409}" type="presParOf" srcId="{CDF86D7E-DA37-49C9-92D2-A11364CB3997}" destId="{37ACA6C8-5941-4137-BE4E-4A75C439DF17}" srcOrd="24" destOrd="0" presId="urn:microsoft.com/office/officeart/2008/layout/CircleAccentTimeline"/>
    <dgm:cxn modelId="{DFAF5627-9ED8-4A45-B467-7988B95CBAF1}" type="presParOf" srcId="{CDF86D7E-DA37-49C9-92D2-A11364CB3997}" destId="{D6B55264-C436-4364-9773-8E1E54B917B7}" srcOrd="25" destOrd="0" presId="urn:microsoft.com/office/officeart/2008/layout/CircleAccentTimeline"/>
    <dgm:cxn modelId="{BAE96482-EEA3-45CA-995D-289A47C3C487}" type="presParOf" srcId="{CDF86D7E-DA37-49C9-92D2-A11364CB3997}" destId="{73368A95-B673-4F2A-8382-E43A8365215E}" srcOrd="26" destOrd="0" presId="urn:microsoft.com/office/officeart/2008/layout/CircleAccentTimeline"/>
    <dgm:cxn modelId="{EA0A9A67-DDE1-4DC9-8A46-C7B844119051}" type="presParOf" srcId="{73368A95-B673-4F2A-8382-E43A8365215E}" destId="{F62B8BBC-66B4-4095-AD9C-0FB2EFBBF79B}" srcOrd="0" destOrd="0" presId="urn:microsoft.com/office/officeart/2008/layout/CircleAccentTimeline"/>
    <dgm:cxn modelId="{9020CAB2-DEA8-4A7B-A490-05EA7A486EB2}" type="presParOf" srcId="{73368A95-B673-4F2A-8382-E43A8365215E}" destId="{A8953B9B-8D6A-456F-8CBC-E24FA28A2002}" srcOrd="1" destOrd="0" presId="urn:microsoft.com/office/officeart/2008/layout/CircleAccentTimeline"/>
    <dgm:cxn modelId="{170437B1-269E-4A82-8C69-682856383DD8}" type="presParOf" srcId="{73368A95-B673-4F2A-8382-E43A8365215E}" destId="{53146CA2-27C5-47E8-BED0-2BC3BB1FE379}" srcOrd="2" destOrd="0" presId="urn:microsoft.com/office/officeart/2008/layout/CircleAccentTimeline"/>
    <dgm:cxn modelId="{EF5A7B66-6DE1-4A37-B5BA-9AA600333828}" type="presParOf" srcId="{CDF86D7E-DA37-49C9-92D2-A11364CB3997}" destId="{4954A07D-1753-49EE-98A5-14F4134DFE08}" srcOrd="27" destOrd="0" presId="urn:microsoft.com/office/officeart/2008/layout/CircleAccentTimeline"/>
    <dgm:cxn modelId="{231CE679-FC26-4522-9801-65BB99B499BC}" type="presParOf" srcId="{CDF86D7E-DA37-49C9-92D2-A11364CB3997}" destId="{04FBDC75-54A2-49EB-B391-18BA7814D49C}" srcOrd="28" destOrd="0" presId="urn:microsoft.com/office/officeart/2008/layout/CircleAccentTimeline"/>
    <dgm:cxn modelId="{0FA8B817-B66C-48D1-99B7-9B5EF8089E96}" type="presParOf" srcId="{CDF86D7E-DA37-49C9-92D2-A11364CB3997}" destId="{7FA38284-8453-4CC1-BE53-D8A8A8260687}" srcOrd="29" destOrd="0" presId="urn:microsoft.com/office/officeart/2008/layout/CircleAccentTimeline"/>
    <dgm:cxn modelId="{3BA36D66-4D70-42B3-B02C-AC99F149BEA6}" type="presParOf" srcId="{CDF86D7E-DA37-49C9-92D2-A11364CB3997}" destId="{8383CF89-0AA3-4440-BA78-6A7000151B15}" srcOrd="30" destOrd="0" presId="urn:microsoft.com/office/officeart/2008/layout/CircleAccentTimeline"/>
    <dgm:cxn modelId="{0AA69A10-207E-4B69-ADD8-86B251B0938E}" type="presParOf" srcId="{8383CF89-0AA3-4440-BA78-6A7000151B15}" destId="{EEE30960-B7E5-4A74-BBD8-BF6E44A8B21A}" srcOrd="0" destOrd="0" presId="urn:microsoft.com/office/officeart/2008/layout/CircleAccentTimeline"/>
    <dgm:cxn modelId="{B8A0895B-F5D5-4E96-88FA-F268A6AAE53D}" type="presParOf" srcId="{8383CF89-0AA3-4440-BA78-6A7000151B15}" destId="{47751FE5-84CA-477E-8C8E-714931189C7F}" srcOrd="1" destOrd="0" presId="urn:microsoft.com/office/officeart/2008/layout/CircleAccentTimeline"/>
    <dgm:cxn modelId="{46C40A83-927E-435A-A884-33EE4B0A5C12}" type="presParOf" srcId="{8383CF89-0AA3-4440-BA78-6A7000151B15}" destId="{2BB5025C-F687-4160-80C0-624EA086AE1A}" srcOrd="2" destOrd="0" presId="urn:microsoft.com/office/officeart/2008/layout/CircleAccentTimeline"/>
    <dgm:cxn modelId="{2819EE69-EA99-4BCE-8468-825BFB1A7E8D}" type="presParOf" srcId="{CDF86D7E-DA37-49C9-92D2-A11364CB3997}" destId="{B031C304-8672-4560-9F02-5F251ED93583}" srcOrd="31" destOrd="0" presId="urn:microsoft.com/office/officeart/2008/layout/CircleAccentTimeline"/>
    <dgm:cxn modelId="{51887C59-9983-4961-A4A6-9DB942516919}" type="presParOf" srcId="{CDF86D7E-DA37-49C9-92D2-A11364CB3997}" destId="{CA2B54A7-3AB8-416A-A3B8-445D55FA2FFD}" srcOrd="32" destOrd="0" presId="urn:microsoft.com/office/officeart/2008/layout/CircleAccentTimeline"/>
    <dgm:cxn modelId="{2E90E23D-7E01-410D-A436-4B01167F022F}" type="presParOf" srcId="{CDF86D7E-DA37-49C9-92D2-A11364CB3997}" destId="{266BC82F-806F-4808-8340-35F40933EEFD}" srcOrd="33" destOrd="0" presId="urn:microsoft.com/office/officeart/2008/layout/CircleAccentTimeline"/>
    <dgm:cxn modelId="{CFB3FAF9-6825-4BF7-A7C3-5D7126679EBA}" type="presParOf" srcId="{266BC82F-806F-4808-8340-35F40933EEFD}" destId="{7996F600-5A31-4A05-9A8A-55CE960C02F6}" srcOrd="0" destOrd="0" presId="urn:microsoft.com/office/officeart/2008/layout/CircleAccentTimeline"/>
    <dgm:cxn modelId="{6E0A8174-E895-4CA1-8357-C992ABCF3EC7}" type="presParOf" srcId="{266BC82F-806F-4808-8340-35F40933EEFD}" destId="{E4C015E2-29C2-4DD5-8897-1591C87CE9F1}" srcOrd="1" destOrd="0" presId="urn:microsoft.com/office/officeart/2008/layout/CircleAccentTimeline"/>
    <dgm:cxn modelId="{D8E1D382-AE3B-4C70-85C3-3AB675191077}" type="presParOf" srcId="{266BC82F-806F-4808-8340-35F40933EEFD}" destId="{45696C3C-4BCA-4D36-8D18-99E8E7401838}" srcOrd="2" destOrd="0" presId="urn:microsoft.com/office/officeart/2008/layout/CircleAccentTimeline"/>
    <dgm:cxn modelId="{5C99A23B-A3FA-44A0-82E6-7BD164ADE7DE}" type="presParOf" srcId="{CDF86D7E-DA37-49C9-92D2-A11364CB3997}" destId="{CD5BFE2E-C884-42BF-BD59-A0B96E0468F0}" srcOrd="34" destOrd="0" presId="urn:microsoft.com/office/officeart/2008/layout/CircleAccentTimeline"/>
    <dgm:cxn modelId="{03D7A354-014C-46E1-B7CE-20711AD48AFB}" type="presParOf" srcId="{CDF86D7E-DA37-49C9-92D2-A11364CB3997}" destId="{FC923044-B87C-4521-965E-851CBAD3CC04}" srcOrd="35" destOrd="0" presId="urn:microsoft.com/office/officeart/2008/layout/CircleAccentTimeline"/>
    <dgm:cxn modelId="{28975126-60D6-42FD-A4DA-114C87F76FA1}" type="presParOf" srcId="{CDF86D7E-DA37-49C9-92D2-A11364CB3997}" destId="{E152CA17-A3B5-4EE2-9719-56C4FF85DB67}" srcOrd="36" destOrd="0" presId="urn:microsoft.com/office/officeart/2008/layout/CircleAccentTimeline"/>
    <dgm:cxn modelId="{5E9C92FC-12A1-44DD-A502-E719EC8FFC75}" type="presParOf" srcId="{CDF86D7E-DA37-49C9-92D2-A11364CB3997}" destId="{2DC95634-BC0B-4E52-AED4-0A7C38455831}" srcOrd="37" destOrd="0" presId="urn:microsoft.com/office/officeart/2008/layout/CircleAccentTimeline"/>
    <dgm:cxn modelId="{0EA6901F-34BC-4254-8EAE-3740B5B622D4}" type="presParOf" srcId="{2DC95634-BC0B-4E52-AED4-0A7C38455831}" destId="{E2E3DBF4-3628-4439-8CAE-E8B5BE2841BD}" srcOrd="0" destOrd="0" presId="urn:microsoft.com/office/officeart/2008/layout/CircleAccentTimeline"/>
    <dgm:cxn modelId="{3A42E3A4-00A3-4D30-8AD2-C2B0BAB871CA}" type="presParOf" srcId="{2DC95634-BC0B-4E52-AED4-0A7C38455831}" destId="{B22E6212-630A-4035-8464-3C815FCC0EA3}" srcOrd="1" destOrd="0" presId="urn:microsoft.com/office/officeart/2008/layout/CircleAccentTimeline"/>
    <dgm:cxn modelId="{8EE01622-0C68-4732-8B1C-C8B92D6EF361}" type="presParOf" srcId="{2DC95634-BC0B-4E52-AED4-0A7C38455831}" destId="{A7D88443-5CFF-4655-8F84-563DD22F14B5}" srcOrd="2" destOrd="0" presId="urn:microsoft.com/office/officeart/2008/layout/CircleAccentTimeline"/>
    <dgm:cxn modelId="{FE6E6419-18FF-4852-BB16-9BF2C8FA17E1}" type="presParOf" srcId="{CDF86D7E-DA37-49C9-92D2-A11364CB3997}" destId="{E038966A-AA0A-46FF-8777-B6190D77E7A7}" srcOrd="38" destOrd="0" presId="urn:microsoft.com/office/officeart/2008/layout/CircleAccentTimeline"/>
    <dgm:cxn modelId="{821AEDEE-925F-467B-80B0-622F03DD194C}" type="presParOf" srcId="{CDF86D7E-DA37-49C9-92D2-A11364CB3997}" destId="{87B5E6B8-A490-43B6-83F9-47BB394639AC}" srcOrd="39" destOrd="0" presId="urn:microsoft.com/office/officeart/2008/layout/CircleAccentTimeline"/>
    <dgm:cxn modelId="{3E5B7D47-4362-4385-8B2D-2C7821B4FE48}" type="presParOf" srcId="{CDF86D7E-DA37-49C9-92D2-A11364CB3997}" destId="{F5FB65E3-C296-4950-A1BD-D4F954405EF1}" srcOrd="40" destOrd="0" presId="urn:microsoft.com/office/officeart/2008/layout/CircleAccentTimeline"/>
    <dgm:cxn modelId="{0AB852D7-75E3-44BB-83C6-88C382C9C566}" type="presParOf" srcId="{CDF86D7E-DA37-49C9-92D2-A11364CB3997}" destId="{0F717C28-F4BD-4035-BE1E-457F33464F3B}" srcOrd="41" destOrd="0" presId="urn:microsoft.com/office/officeart/2008/layout/CircleAccentTimeline"/>
    <dgm:cxn modelId="{B23D43C5-65A3-4846-B15C-B7208FEF9A2B}" type="presParOf" srcId="{0F717C28-F4BD-4035-BE1E-457F33464F3B}" destId="{97690E77-5045-4153-8E52-8B13BA5A16D3}" srcOrd="0" destOrd="0" presId="urn:microsoft.com/office/officeart/2008/layout/CircleAccentTimeline"/>
    <dgm:cxn modelId="{76786058-E621-433F-8671-67EDCECF9027}" type="presParOf" srcId="{0F717C28-F4BD-4035-BE1E-457F33464F3B}" destId="{0033B7C2-73E6-4DA8-A232-7BA560601E3F}" srcOrd="1" destOrd="0" presId="urn:microsoft.com/office/officeart/2008/layout/CircleAccentTimeline"/>
    <dgm:cxn modelId="{AAAE5DC7-4EC4-493E-972E-8A0E3AC0B319}" type="presParOf" srcId="{0F717C28-F4BD-4035-BE1E-457F33464F3B}" destId="{33C6BA72-31C8-4792-B30C-4ACF010799B1}" srcOrd="2" destOrd="0" presId="urn:microsoft.com/office/officeart/2008/layout/CircleAccentTimeline"/>
    <dgm:cxn modelId="{F428DEAF-92DC-41EC-AA16-C2366D07DFD3}" type="presParOf" srcId="{CDF86D7E-DA37-49C9-92D2-A11364CB3997}" destId="{C75E32E7-481D-47D7-A5F1-740BEB54BB88}" srcOrd="42" destOrd="0" presId="urn:microsoft.com/office/officeart/2008/layout/CircleAccentTimeline"/>
    <dgm:cxn modelId="{24B3C2BA-3D20-4ACE-AF6B-0881C717E268}" type="presParOf" srcId="{CDF86D7E-DA37-49C9-92D2-A11364CB3997}" destId="{C83BE36E-2B25-4CA5-AECB-25B0B41E7364}" srcOrd="43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669D0D-C285-41B3-9F21-29CA3250040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1B4AB9E-5C1C-4FDA-8C0C-076F4C96589F}">
      <dgm:prSet phldrT="[Text]"/>
      <dgm:spPr/>
      <dgm:t>
        <a:bodyPr/>
        <a:lstStyle/>
        <a:p>
          <a:r>
            <a:rPr lang="zh-CN" altLang="en-US" dirty="0" smtClean="0"/>
            <a:t>真诚</a:t>
          </a:r>
          <a:endParaRPr lang="zh-CN" altLang="en-US" dirty="0"/>
        </a:p>
      </dgm:t>
    </dgm:pt>
    <dgm:pt modelId="{396001F8-A558-44B4-98E6-CA99186C18E8}" type="parTrans" cxnId="{09A71232-8A45-45FF-BAF6-6EA97E32D8B9}">
      <dgm:prSet/>
      <dgm:spPr/>
      <dgm:t>
        <a:bodyPr/>
        <a:lstStyle/>
        <a:p>
          <a:endParaRPr lang="zh-CN" altLang="en-US"/>
        </a:p>
      </dgm:t>
    </dgm:pt>
    <dgm:pt modelId="{49F51E47-23F0-46F5-8D4A-8A9E9299E6BF}" type="sibTrans" cxnId="{09A71232-8A45-45FF-BAF6-6EA97E32D8B9}">
      <dgm:prSet/>
      <dgm:spPr/>
      <dgm:t>
        <a:bodyPr/>
        <a:lstStyle/>
        <a:p>
          <a:endParaRPr lang="zh-CN" altLang="en-US"/>
        </a:p>
      </dgm:t>
    </dgm:pt>
    <dgm:pt modelId="{C6F75EF8-0A6C-4586-9806-D7FAE1675B43}">
      <dgm:prSet phldrT="[Text]"/>
      <dgm:spPr/>
      <dgm:t>
        <a:bodyPr/>
        <a:lstStyle/>
        <a:p>
          <a:r>
            <a:rPr lang="zh-CN" altLang="en-US" dirty="0" smtClean="0"/>
            <a:t>踏实</a:t>
          </a:r>
          <a:endParaRPr lang="zh-CN" altLang="en-US" dirty="0"/>
        </a:p>
      </dgm:t>
    </dgm:pt>
    <dgm:pt modelId="{154684F0-0754-4884-8725-C5D726D2DC30}" type="parTrans" cxnId="{DE78D597-E964-4BBC-9A6C-5E5736FB06D7}">
      <dgm:prSet/>
      <dgm:spPr/>
      <dgm:t>
        <a:bodyPr/>
        <a:lstStyle/>
        <a:p>
          <a:endParaRPr lang="zh-CN" altLang="en-US"/>
        </a:p>
      </dgm:t>
    </dgm:pt>
    <dgm:pt modelId="{58D80A4F-2F33-4477-B34E-D5BF7691EE81}" type="sibTrans" cxnId="{DE78D597-E964-4BBC-9A6C-5E5736FB06D7}">
      <dgm:prSet/>
      <dgm:spPr/>
      <dgm:t>
        <a:bodyPr/>
        <a:lstStyle/>
        <a:p>
          <a:endParaRPr lang="zh-CN" altLang="en-US"/>
        </a:p>
      </dgm:t>
    </dgm:pt>
    <dgm:pt modelId="{4DE13A00-DA2B-4C83-9775-114B6CF1618A}">
      <dgm:prSet phldrT="[Text]"/>
      <dgm:spPr/>
      <dgm:t>
        <a:bodyPr/>
        <a:lstStyle/>
        <a:p>
          <a:r>
            <a:rPr lang="zh-CN" altLang="en-US" dirty="0" smtClean="0"/>
            <a:t>坚持</a:t>
          </a:r>
          <a:endParaRPr lang="zh-CN" altLang="en-US" dirty="0"/>
        </a:p>
      </dgm:t>
    </dgm:pt>
    <dgm:pt modelId="{D0D50D53-BDF5-4846-82AA-18CB07EB9347}" type="parTrans" cxnId="{67E0ABE6-0DF6-4CBC-A7FC-F7697D13F8F7}">
      <dgm:prSet/>
      <dgm:spPr/>
      <dgm:t>
        <a:bodyPr/>
        <a:lstStyle/>
        <a:p>
          <a:endParaRPr lang="zh-CN" altLang="en-US"/>
        </a:p>
      </dgm:t>
    </dgm:pt>
    <dgm:pt modelId="{0C62D2F5-78D2-4586-ACD3-42175E0BBED8}" type="sibTrans" cxnId="{67E0ABE6-0DF6-4CBC-A7FC-F7697D13F8F7}">
      <dgm:prSet/>
      <dgm:spPr/>
      <dgm:t>
        <a:bodyPr/>
        <a:lstStyle/>
        <a:p>
          <a:endParaRPr lang="zh-CN" altLang="en-US"/>
        </a:p>
      </dgm:t>
    </dgm:pt>
    <dgm:pt modelId="{7699835B-738E-4D6B-AF8F-205DFD11E843}">
      <dgm:prSet/>
      <dgm:spPr/>
      <dgm:t>
        <a:bodyPr/>
        <a:lstStyle/>
        <a:p>
          <a:r>
            <a:rPr lang="zh-CN" altLang="en-US" dirty="0" smtClean="0"/>
            <a:t>突破</a:t>
          </a:r>
          <a:endParaRPr lang="zh-CN" altLang="en-US" dirty="0"/>
        </a:p>
      </dgm:t>
    </dgm:pt>
    <dgm:pt modelId="{CAEC1586-B0B3-4550-83B4-6400CBC8419A}" type="parTrans" cxnId="{814E834E-268D-44D5-A7A4-F6B1B8B20489}">
      <dgm:prSet/>
      <dgm:spPr/>
      <dgm:t>
        <a:bodyPr/>
        <a:lstStyle/>
        <a:p>
          <a:endParaRPr lang="zh-CN" altLang="en-US"/>
        </a:p>
      </dgm:t>
    </dgm:pt>
    <dgm:pt modelId="{F754A97C-8084-4BD3-B775-C8879C64D9B0}" type="sibTrans" cxnId="{814E834E-268D-44D5-A7A4-F6B1B8B20489}">
      <dgm:prSet/>
      <dgm:spPr/>
      <dgm:t>
        <a:bodyPr/>
        <a:lstStyle/>
        <a:p>
          <a:endParaRPr lang="zh-CN" altLang="en-US"/>
        </a:p>
      </dgm:t>
    </dgm:pt>
    <dgm:pt modelId="{21F20FAC-C606-412C-B435-D0F414333695}" type="pres">
      <dgm:prSet presAssocID="{7D669D0D-C285-41B3-9F21-29CA3250040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31E8278-C75D-4004-B2D0-2D7FB90E0E87}" type="pres">
      <dgm:prSet presAssocID="{D1B4AB9E-5C1C-4FDA-8C0C-076F4C96589F}" presName="composite" presStyleCnt="0"/>
      <dgm:spPr/>
    </dgm:pt>
    <dgm:pt modelId="{9CD64CAF-B604-4FC3-87F1-C1B9E083A45A}" type="pres">
      <dgm:prSet presAssocID="{D1B4AB9E-5C1C-4FDA-8C0C-076F4C96589F}" presName="LShape" presStyleLbl="alignNode1" presStyleIdx="0" presStyleCnt="7"/>
      <dgm:spPr/>
    </dgm:pt>
    <dgm:pt modelId="{B84A5D58-F7F2-46DD-BCA6-54BB23B18314}" type="pres">
      <dgm:prSet presAssocID="{D1B4AB9E-5C1C-4FDA-8C0C-076F4C96589F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D966E1-AF52-43A1-9D73-2F3BD489F20F}" type="pres">
      <dgm:prSet presAssocID="{D1B4AB9E-5C1C-4FDA-8C0C-076F4C96589F}" presName="Triangle" presStyleLbl="alignNode1" presStyleIdx="1" presStyleCnt="7"/>
      <dgm:spPr/>
    </dgm:pt>
    <dgm:pt modelId="{A6B2732F-65E3-4D11-9E8D-CBC43867D163}" type="pres">
      <dgm:prSet presAssocID="{49F51E47-23F0-46F5-8D4A-8A9E9299E6BF}" presName="sibTrans" presStyleCnt="0"/>
      <dgm:spPr/>
    </dgm:pt>
    <dgm:pt modelId="{E7B71C97-3BCB-4C7B-A58E-746F8034E545}" type="pres">
      <dgm:prSet presAssocID="{49F51E47-23F0-46F5-8D4A-8A9E9299E6BF}" presName="space" presStyleCnt="0"/>
      <dgm:spPr/>
    </dgm:pt>
    <dgm:pt modelId="{B55B2E39-E1EE-488F-B89A-71472E18AC6B}" type="pres">
      <dgm:prSet presAssocID="{C6F75EF8-0A6C-4586-9806-D7FAE1675B43}" presName="composite" presStyleCnt="0"/>
      <dgm:spPr/>
    </dgm:pt>
    <dgm:pt modelId="{33D74F52-630A-4E64-9831-576120ECDD48}" type="pres">
      <dgm:prSet presAssocID="{C6F75EF8-0A6C-4586-9806-D7FAE1675B43}" presName="LShape" presStyleLbl="alignNode1" presStyleIdx="2" presStyleCnt="7"/>
      <dgm:spPr/>
    </dgm:pt>
    <dgm:pt modelId="{9C79F151-37C4-465D-BAEB-1D254B5D5E7A}" type="pres">
      <dgm:prSet presAssocID="{C6F75EF8-0A6C-4586-9806-D7FAE1675B43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27DA8-A51C-4C7C-9755-68D5D2501BCC}" type="pres">
      <dgm:prSet presAssocID="{C6F75EF8-0A6C-4586-9806-D7FAE1675B43}" presName="Triangle" presStyleLbl="alignNode1" presStyleIdx="3" presStyleCnt="7"/>
      <dgm:spPr/>
    </dgm:pt>
    <dgm:pt modelId="{87E021A3-5362-42F5-A55D-A162BF22F720}" type="pres">
      <dgm:prSet presAssocID="{58D80A4F-2F33-4477-B34E-D5BF7691EE81}" presName="sibTrans" presStyleCnt="0"/>
      <dgm:spPr/>
    </dgm:pt>
    <dgm:pt modelId="{B97D51B0-AAF5-4430-A1CA-ADAE4208C1FE}" type="pres">
      <dgm:prSet presAssocID="{58D80A4F-2F33-4477-B34E-D5BF7691EE81}" presName="space" presStyleCnt="0"/>
      <dgm:spPr/>
    </dgm:pt>
    <dgm:pt modelId="{B1E60FB5-80E6-447E-9F4F-E6623011406A}" type="pres">
      <dgm:prSet presAssocID="{4DE13A00-DA2B-4C83-9775-114B6CF1618A}" presName="composite" presStyleCnt="0"/>
      <dgm:spPr/>
    </dgm:pt>
    <dgm:pt modelId="{BCDDEE04-7A90-4863-9D79-6BB4F4AF527B}" type="pres">
      <dgm:prSet presAssocID="{4DE13A00-DA2B-4C83-9775-114B6CF1618A}" presName="LShape" presStyleLbl="alignNode1" presStyleIdx="4" presStyleCnt="7"/>
      <dgm:spPr/>
    </dgm:pt>
    <dgm:pt modelId="{3BDE4D8A-5FE4-4445-9EB9-F56587E038FE}" type="pres">
      <dgm:prSet presAssocID="{4DE13A00-DA2B-4C83-9775-114B6CF1618A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B0B238-8500-4BED-8DD1-4944A5A960A4}" type="pres">
      <dgm:prSet presAssocID="{4DE13A00-DA2B-4C83-9775-114B6CF1618A}" presName="Triangle" presStyleLbl="alignNode1" presStyleIdx="5" presStyleCnt="7"/>
      <dgm:spPr/>
    </dgm:pt>
    <dgm:pt modelId="{E57127E7-95B5-48C1-9D11-5A5D14E0CA3B}" type="pres">
      <dgm:prSet presAssocID="{0C62D2F5-78D2-4586-ACD3-42175E0BBED8}" presName="sibTrans" presStyleCnt="0"/>
      <dgm:spPr/>
    </dgm:pt>
    <dgm:pt modelId="{951507BD-6360-46A6-BB56-F0CF69DA191D}" type="pres">
      <dgm:prSet presAssocID="{0C62D2F5-78D2-4586-ACD3-42175E0BBED8}" presName="space" presStyleCnt="0"/>
      <dgm:spPr/>
    </dgm:pt>
    <dgm:pt modelId="{80A2D429-0BFD-40E5-B6C0-AD11BBC23F79}" type="pres">
      <dgm:prSet presAssocID="{7699835B-738E-4D6B-AF8F-205DFD11E843}" presName="composite" presStyleCnt="0"/>
      <dgm:spPr/>
    </dgm:pt>
    <dgm:pt modelId="{EA9F5F4E-8312-4C45-8C0B-D7D1BCBDB534}" type="pres">
      <dgm:prSet presAssocID="{7699835B-738E-4D6B-AF8F-205DFD11E843}" presName="LShape" presStyleLbl="alignNode1" presStyleIdx="6" presStyleCnt="7"/>
      <dgm:spPr/>
    </dgm:pt>
    <dgm:pt modelId="{B82D67A2-33B5-4D45-B699-15FC2FA98799}" type="pres">
      <dgm:prSet presAssocID="{7699835B-738E-4D6B-AF8F-205DFD11E84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7E0ABE6-0DF6-4CBC-A7FC-F7697D13F8F7}" srcId="{7D669D0D-C285-41B3-9F21-29CA32500406}" destId="{4DE13A00-DA2B-4C83-9775-114B6CF1618A}" srcOrd="2" destOrd="0" parTransId="{D0D50D53-BDF5-4846-82AA-18CB07EB9347}" sibTransId="{0C62D2F5-78D2-4586-ACD3-42175E0BBED8}"/>
    <dgm:cxn modelId="{09A71232-8A45-45FF-BAF6-6EA97E32D8B9}" srcId="{7D669D0D-C285-41B3-9F21-29CA32500406}" destId="{D1B4AB9E-5C1C-4FDA-8C0C-076F4C96589F}" srcOrd="0" destOrd="0" parTransId="{396001F8-A558-44B4-98E6-CA99186C18E8}" sibTransId="{49F51E47-23F0-46F5-8D4A-8A9E9299E6BF}"/>
    <dgm:cxn modelId="{8F04454A-8923-4B74-86B5-F994969AF234}" type="presOf" srcId="{4DE13A00-DA2B-4C83-9775-114B6CF1618A}" destId="{3BDE4D8A-5FE4-4445-9EB9-F56587E038FE}" srcOrd="0" destOrd="0" presId="urn:microsoft.com/office/officeart/2009/3/layout/StepUpProcess"/>
    <dgm:cxn modelId="{DE78D597-E964-4BBC-9A6C-5E5736FB06D7}" srcId="{7D669D0D-C285-41B3-9F21-29CA32500406}" destId="{C6F75EF8-0A6C-4586-9806-D7FAE1675B43}" srcOrd="1" destOrd="0" parTransId="{154684F0-0754-4884-8725-C5D726D2DC30}" sibTransId="{58D80A4F-2F33-4477-B34E-D5BF7691EE81}"/>
    <dgm:cxn modelId="{A1CA06AD-F65A-47B6-BC5E-AD22FF20AB17}" type="presOf" srcId="{7699835B-738E-4D6B-AF8F-205DFD11E843}" destId="{B82D67A2-33B5-4D45-B699-15FC2FA98799}" srcOrd="0" destOrd="0" presId="urn:microsoft.com/office/officeart/2009/3/layout/StepUpProcess"/>
    <dgm:cxn modelId="{70A5B51B-6469-4ED6-88BC-C0D3CF4AD95C}" type="presOf" srcId="{7D669D0D-C285-41B3-9F21-29CA32500406}" destId="{21F20FAC-C606-412C-B435-D0F414333695}" srcOrd="0" destOrd="0" presId="urn:microsoft.com/office/officeart/2009/3/layout/StepUpProcess"/>
    <dgm:cxn modelId="{2ADC7ED6-70BA-453B-A1F5-A1CB387EEF5F}" type="presOf" srcId="{C6F75EF8-0A6C-4586-9806-D7FAE1675B43}" destId="{9C79F151-37C4-465D-BAEB-1D254B5D5E7A}" srcOrd="0" destOrd="0" presId="urn:microsoft.com/office/officeart/2009/3/layout/StepUpProcess"/>
    <dgm:cxn modelId="{2A4DB730-6E5B-4FE5-A1C4-7A80BE56909D}" type="presOf" srcId="{D1B4AB9E-5C1C-4FDA-8C0C-076F4C96589F}" destId="{B84A5D58-F7F2-46DD-BCA6-54BB23B18314}" srcOrd="0" destOrd="0" presId="urn:microsoft.com/office/officeart/2009/3/layout/StepUpProcess"/>
    <dgm:cxn modelId="{814E834E-268D-44D5-A7A4-F6B1B8B20489}" srcId="{7D669D0D-C285-41B3-9F21-29CA32500406}" destId="{7699835B-738E-4D6B-AF8F-205DFD11E843}" srcOrd="3" destOrd="0" parTransId="{CAEC1586-B0B3-4550-83B4-6400CBC8419A}" sibTransId="{F754A97C-8084-4BD3-B775-C8879C64D9B0}"/>
    <dgm:cxn modelId="{8FDC03E4-D868-41EE-8099-E2281971E007}" type="presParOf" srcId="{21F20FAC-C606-412C-B435-D0F414333695}" destId="{531E8278-C75D-4004-B2D0-2D7FB90E0E87}" srcOrd="0" destOrd="0" presId="urn:microsoft.com/office/officeart/2009/3/layout/StepUpProcess"/>
    <dgm:cxn modelId="{E8F6D983-1F43-48E6-BA3B-F832E412A4D4}" type="presParOf" srcId="{531E8278-C75D-4004-B2D0-2D7FB90E0E87}" destId="{9CD64CAF-B604-4FC3-87F1-C1B9E083A45A}" srcOrd="0" destOrd="0" presId="urn:microsoft.com/office/officeart/2009/3/layout/StepUpProcess"/>
    <dgm:cxn modelId="{1C76CF09-111D-430F-8613-AEF8B5A51223}" type="presParOf" srcId="{531E8278-C75D-4004-B2D0-2D7FB90E0E87}" destId="{B84A5D58-F7F2-46DD-BCA6-54BB23B18314}" srcOrd="1" destOrd="0" presId="urn:microsoft.com/office/officeart/2009/3/layout/StepUpProcess"/>
    <dgm:cxn modelId="{A8A61B71-58D7-4284-A6C9-163DC1BE5B80}" type="presParOf" srcId="{531E8278-C75D-4004-B2D0-2D7FB90E0E87}" destId="{E9D966E1-AF52-43A1-9D73-2F3BD489F20F}" srcOrd="2" destOrd="0" presId="urn:microsoft.com/office/officeart/2009/3/layout/StepUpProcess"/>
    <dgm:cxn modelId="{7D430C7C-268C-47C1-A4BD-F5CB676F28C5}" type="presParOf" srcId="{21F20FAC-C606-412C-B435-D0F414333695}" destId="{A6B2732F-65E3-4D11-9E8D-CBC43867D163}" srcOrd="1" destOrd="0" presId="urn:microsoft.com/office/officeart/2009/3/layout/StepUpProcess"/>
    <dgm:cxn modelId="{9E19A178-BDA0-4DDA-B23A-D878CF407D0D}" type="presParOf" srcId="{A6B2732F-65E3-4D11-9E8D-CBC43867D163}" destId="{E7B71C97-3BCB-4C7B-A58E-746F8034E545}" srcOrd="0" destOrd="0" presId="urn:microsoft.com/office/officeart/2009/3/layout/StepUpProcess"/>
    <dgm:cxn modelId="{09B2A18D-7A4E-482F-8675-CF75E87F5274}" type="presParOf" srcId="{21F20FAC-C606-412C-B435-D0F414333695}" destId="{B55B2E39-E1EE-488F-B89A-71472E18AC6B}" srcOrd="2" destOrd="0" presId="urn:microsoft.com/office/officeart/2009/3/layout/StepUpProcess"/>
    <dgm:cxn modelId="{144CF66A-060F-44EB-A069-6BDFD8C02E52}" type="presParOf" srcId="{B55B2E39-E1EE-488F-B89A-71472E18AC6B}" destId="{33D74F52-630A-4E64-9831-576120ECDD48}" srcOrd="0" destOrd="0" presId="urn:microsoft.com/office/officeart/2009/3/layout/StepUpProcess"/>
    <dgm:cxn modelId="{2DF47F21-14DA-4E73-A8AF-0F63A79C363B}" type="presParOf" srcId="{B55B2E39-E1EE-488F-B89A-71472E18AC6B}" destId="{9C79F151-37C4-465D-BAEB-1D254B5D5E7A}" srcOrd="1" destOrd="0" presId="urn:microsoft.com/office/officeart/2009/3/layout/StepUpProcess"/>
    <dgm:cxn modelId="{58B1D23A-B1A1-4302-BD9B-89EF8E2C0582}" type="presParOf" srcId="{B55B2E39-E1EE-488F-B89A-71472E18AC6B}" destId="{97727DA8-A51C-4C7C-9755-68D5D2501BCC}" srcOrd="2" destOrd="0" presId="urn:microsoft.com/office/officeart/2009/3/layout/StepUpProcess"/>
    <dgm:cxn modelId="{CE3957E0-6CB2-4895-B60A-18A2D1B1144A}" type="presParOf" srcId="{21F20FAC-C606-412C-B435-D0F414333695}" destId="{87E021A3-5362-42F5-A55D-A162BF22F720}" srcOrd="3" destOrd="0" presId="urn:microsoft.com/office/officeart/2009/3/layout/StepUpProcess"/>
    <dgm:cxn modelId="{1D0211A1-0D93-45C1-8D38-870091E3D23F}" type="presParOf" srcId="{87E021A3-5362-42F5-A55D-A162BF22F720}" destId="{B97D51B0-AAF5-4430-A1CA-ADAE4208C1FE}" srcOrd="0" destOrd="0" presId="urn:microsoft.com/office/officeart/2009/3/layout/StepUpProcess"/>
    <dgm:cxn modelId="{850485B8-04BE-49EC-96C9-BC5A6C0CB464}" type="presParOf" srcId="{21F20FAC-C606-412C-B435-D0F414333695}" destId="{B1E60FB5-80E6-447E-9F4F-E6623011406A}" srcOrd="4" destOrd="0" presId="urn:microsoft.com/office/officeart/2009/3/layout/StepUpProcess"/>
    <dgm:cxn modelId="{EB4C66D5-A166-4791-A062-5BD9242B3D61}" type="presParOf" srcId="{B1E60FB5-80E6-447E-9F4F-E6623011406A}" destId="{BCDDEE04-7A90-4863-9D79-6BB4F4AF527B}" srcOrd="0" destOrd="0" presId="urn:microsoft.com/office/officeart/2009/3/layout/StepUpProcess"/>
    <dgm:cxn modelId="{2D4C0835-B271-4D21-9B31-5F276187F511}" type="presParOf" srcId="{B1E60FB5-80E6-447E-9F4F-E6623011406A}" destId="{3BDE4D8A-5FE4-4445-9EB9-F56587E038FE}" srcOrd="1" destOrd="0" presId="urn:microsoft.com/office/officeart/2009/3/layout/StepUpProcess"/>
    <dgm:cxn modelId="{5CC0863D-146E-4470-B350-2117F9245F61}" type="presParOf" srcId="{B1E60FB5-80E6-447E-9F4F-E6623011406A}" destId="{03B0B238-8500-4BED-8DD1-4944A5A960A4}" srcOrd="2" destOrd="0" presId="urn:microsoft.com/office/officeart/2009/3/layout/StepUpProcess"/>
    <dgm:cxn modelId="{2F30FBE6-A63D-4B3A-883A-1C889DBB7AB8}" type="presParOf" srcId="{21F20FAC-C606-412C-B435-D0F414333695}" destId="{E57127E7-95B5-48C1-9D11-5A5D14E0CA3B}" srcOrd="5" destOrd="0" presId="urn:microsoft.com/office/officeart/2009/3/layout/StepUpProcess"/>
    <dgm:cxn modelId="{DE9E2223-31BC-4E69-AAF4-B38F3AB282B7}" type="presParOf" srcId="{E57127E7-95B5-48C1-9D11-5A5D14E0CA3B}" destId="{951507BD-6360-46A6-BB56-F0CF69DA191D}" srcOrd="0" destOrd="0" presId="urn:microsoft.com/office/officeart/2009/3/layout/StepUpProcess"/>
    <dgm:cxn modelId="{528C0961-A8C6-42B9-A1FE-310EAB953EB8}" type="presParOf" srcId="{21F20FAC-C606-412C-B435-D0F414333695}" destId="{80A2D429-0BFD-40E5-B6C0-AD11BBC23F79}" srcOrd="6" destOrd="0" presId="urn:microsoft.com/office/officeart/2009/3/layout/StepUpProcess"/>
    <dgm:cxn modelId="{B5D3A01A-BBFF-4F7D-BE52-D594200ED0A9}" type="presParOf" srcId="{80A2D429-0BFD-40E5-B6C0-AD11BBC23F79}" destId="{EA9F5F4E-8312-4C45-8C0B-D7D1BCBDB534}" srcOrd="0" destOrd="0" presId="urn:microsoft.com/office/officeart/2009/3/layout/StepUpProcess"/>
    <dgm:cxn modelId="{5BA66C43-E5D9-46FD-9280-8121FC0537D5}" type="presParOf" srcId="{80A2D429-0BFD-40E5-B6C0-AD11BBC23F79}" destId="{B82D67A2-33B5-4D45-B699-15FC2FA9879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1F323-AB00-4047-94F3-7858E3F748C5}">
      <dsp:nvSpPr>
        <dsp:cNvPr id="0" name=""/>
        <dsp:cNvSpPr/>
      </dsp:nvSpPr>
      <dsp:spPr>
        <a:xfrm>
          <a:off x="-2102" y="57404"/>
          <a:ext cx="3614738" cy="36147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537F2-68B0-45B0-AEAF-3978E7489D39}">
      <dsp:nvSpPr>
        <dsp:cNvPr id="0" name=""/>
        <dsp:cNvSpPr/>
      </dsp:nvSpPr>
      <dsp:spPr>
        <a:xfrm>
          <a:off x="1807352" y="57404"/>
          <a:ext cx="6727031" cy="36147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资源管理</a:t>
          </a:r>
          <a:endParaRPr lang="zh-CN" altLang="en-US" sz="2800" kern="1200" dirty="0"/>
        </a:p>
      </dsp:txBody>
      <dsp:txXfrm>
        <a:off x="1807352" y="57404"/>
        <a:ext cx="3363515" cy="768131"/>
      </dsp:txXfrm>
    </dsp:sp>
    <dsp:sp modelId="{638F8BA7-611A-4C22-99ED-F637E7D2A215}">
      <dsp:nvSpPr>
        <dsp:cNvPr id="0" name=""/>
        <dsp:cNvSpPr/>
      </dsp:nvSpPr>
      <dsp:spPr>
        <a:xfrm>
          <a:off x="447166" y="1026862"/>
          <a:ext cx="2665869" cy="25564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72189-7084-4169-94EE-A600FFBB613F}">
      <dsp:nvSpPr>
        <dsp:cNvPr id="0" name=""/>
        <dsp:cNvSpPr/>
      </dsp:nvSpPr>
      <dsp:spPr>
        <a:xfrm>
          <a:off x="1798977" y="1027515"/>
          <a:ext cx="6735439" cy="2211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固定资产</a:t>
          </a:r>
          <a:endParaRPr lang="zh-CN" altLang="en-US" sz="2800" kern="1200" dirty="0"/>
        </a:p>
      </dsp:txBody>
      <dsp:txXfrm>
        <a:off x="1798977" y="1027515"/>
        <a:ext cx="3367719" cy="637219"/>
      </dsp:txXfrm>
    </dsp:sp>
    <dsp:sp modelId="{EDB69B2A-264E-4F5F-9B8B-360B7AB1D011}">
      <dsp:nvSpPr>
        <dsp:cNvPr id="0" name=""/>
        <dsp:cNvSpPr/>
      </dsp:nvSpPr>
      <dsp:spPr>
        <a:xfrm>
          <a:off x="946766" y="1593668"/>
          <a:ext cx="1717000" cy="17170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00F5-77F5-4330-891D-60699384EF58}">
      <dsp:nvSpPr>
        <dsp:cNvPr id="0" name=""/>
        <dsp:cNvSpPr/>
      </dsp:nvSpPr>
      <dsp:spPr>
        <a:xfrm>
          <a:off x="1807352" y="1631682"/>
          <a:ext cx="6727031" cy="16745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权限管理</a:t>
          </a:r>
          <a:endParaRPr lang="zh-CN" altLang="en-US" sz="2800" kern="1200" dirty="0"/>
        </a:p>
      </dsp:txBody>
      <dsp:txXfrm>
        <a:off x="1807352" y="1631682"/>
        <a:ext cx="3363515" cy="749128"/>
      </dsp:txXfrm>
    </dsp:sp>
    <dsp:sp modelId="{CD33B94F-25F0-4945-9A5C-12C0982E99FF}">
      <dsp:nvSpPr>
        <dsp:cNvPr id="0" name=""/>
        <dsp:cNvSpPr/>
      </dsp:nvSpPr>
      <dsp:spPr>
        <a:xfrm>
          <a:off x="1421200" y="2361799"/>
          <a:ext cx="768131" cy="7681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F2CC-5157-4C32-8BE9-407AA5D4C8BA}">
      <dsp:nvSpPr>
        <dsp:cNvPr id="0" name=""/>
        <dsp:cNvSpPr/>
      </dsp:nvSpPr>
      <dsp:spPr>
        <a:xfrm>
          <a:off x="1805266" y="2361799"/>
          <a:ext cx="6727031" cy="7681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工资管理</a:t>
          </a:r>
          <a:endParaRPr lang="en-US" altLang="zh-CN" sz="2800" kern="1200" dirty="0" smtClean="0"/>
        </a:p>
      </dsp:txBody>
      <dsp:txXfrm>
        <a:off x="1805266" y="2361799"/>
        <a:ext cx="3363515" cy="768131"/>
      </dsp:txXfrm>
    </dsp:sp>
    <dsp:sp modelId="{5836C756-8866-4EFF-97B6-1494D166167B}">
      <dsp:nvSpPr>
        <dsp:cNvPr id="0" name=""/>
        <dsp:cNvSpPr/>
      </dsp:nvSpPr>
      <dsp:spPr>
        <a:xfrm>
          <a:off x="5170884" y="43266"/>
          <a:ext cx="3363515" cy="997749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62C PU2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2017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2017 PU1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2017 PU2</a:t>
          </a:r>
          <a:endParaRPr lang="zh-CN" altLang="en-US" sz="1400" kern="1200" dirty="0"/>
        </a:p>
      </dsp:txBody>
      <dsp:txXfrm>
        <a:off x="5170884" y="43266"/>
        <a:ext cx="3363515" cy="997749"/>
      </dsp:txXfrm>
    </dsp:sp>
    <dsp:sp modelId="{84C3153C-C534-4111-B99C-88302701D440}">
      <dsp:nvSpPr>
        <dsp:cNvPr id="0" name=""/>
        <dsp:cNvSpPr/>
      </dsp:nvSpPr>
      <dsp:spPr>
        <a:xfrm>
          <a:off x="5168782" y="825536"/>
          <a:ext cx="3363515" cy="7681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2016 PU2</a:t>
          </a:r>
          <a:endParaRPr lang="zh-CN" altLang="en-US" sz="1400" kern="1200" dirty="0"/>
        </a:p>
      </dsp:txBody>
      <dsp:txXfrm>
        <a:off x="5168782" y="825536"/>
        <a:ext cx="3363515" cy="768131"/>
      </dsp:txXfrm>
    </dsp:sp>
    <dsp:sp modelId="{6B85EC8C-0C3C-477C-9B2B-DD3FAE51594C}">
      <dsp:nvSpPr>
        <dsp:cNvPr id="0" name=""/>
        <dsp:cNvSpPr/>
      </dsp:nvSpPr>
      <dsp:spPr>
        <a:xfrm>
          <a:off x="5168782" y="1593668"/>
          <a:ext cx="3363515" cy="7681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六个权限模块都升级到了</a:t>
          </a:r>
          <a:r>
            <a:rPr lang="en-US" altLang="zh-CN" sz="1400" kern="1200" dirty="0" smtClean="0"/>
            <a:t>2017</a:t>
          </a:r>
          <a:endParaRPr lang="zh-CN" altLang="en-US" sz="1400" kern="1200" dirty="0"/>
        </a:p>
      </dsp:txBody>
      <dsp:txXfrm>
        <a:off x="5168782" y="1593668"/>
        <a:ext cx="3363515" cy="768131"/>
      </dsp:txXfrm>
    </dsp:sp>
    <dsp:sp modelId="{A5C38CBB-3887-4EF5-A54F-E94BC182DC2D}">
      <dsp:nvSpPr>
        <dsp:cNvPr id="0" name=""/>
        <dsp:cNvSpPr/>
      </dsp:nvSpPr>
      <dsp:spPr>
        <a:xfrm>
          <a:off x="5168782" y="2361799"/>
          <a:ext cx="3363515" cy="768131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2017</a:t>
          </a:r>
        </a:p>
      </dsp:txBody>
      <dsp:txXfrm>
        <a:off x="5168782" y="2361799"/>
        <a:ext cx="3363515" cy="768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8A3DA-6FDE-4E79-A258-9EF23D30433C}">
      <dsp:nvSpPr>
        <dsp:cNvPr id="0" name=""/>
        <dsp:cNvSpPr/>
      </dsp:nvSpPr>
      <dsp:spPr>
        <a:xfrm>
          <a:off x="5532601" y="10907"/>
          <a:ext cx="979027" cy="97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规划</a:t>
          </a:r>
          <a:endParaRPr lang="zh-CN" altLang="en-US" sz="2400" kern="1200" dirty="0"/>
        </a:p>
      </dsp:txBody>
      <dsp:txXfrm>
        <a:off x="5532601" y="10907"/>
        <a:ext cx="979027" cy="979027"/>
      </dsp:txXfrm>
    </dsp:sp>
    <dsp:sp modelId="{B4879A84-5834-475C-B4C6-36897574FDD2}">
      <dsp:nvSpPr>
        <dsp:cNvPr id="0" name=""/>
        <dsp:cNvSpPr/>
      </dsp:nvSpPr>
      <dsp:spPr>
        <a:xfrm>
          <a:off x="2537382" y="830"/>
          <a:ext cx="4784190" cy="4784190"/>
        </a:xfrm>
        <a:prstGeom prst="circularArrow">
          <a:avLst>
            <a:gd name="adj1" fmla="val 3990"/>
            <a:gd name="adj2" fmla="val 250329"/>
            <a:gd name="adj3" fmla="val 20573006"/>
            <a:gd name="adj4" fmla="val 18983171"/>
            <a:gd name="adj5" fmla="val 465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ADBAE-6302-4860-9BB2-35C55C9ED6D4}">
      <dsp:nvSpPr>
        <dsp:cNvPr id="0" name=""/>
        <dsp:cNvSpPr/>
      </dsp:nvSpPr>
      <dsp:spPr>
        <a:xfrm>
          <a:off x="6625239" y="1903412"/>
          <a:ext cx="979027" cy="97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设计</a:t>
          </a:r>
          <a:endParaRPr lang="zh-CN" altLang="en-US" sz="2400" kern="1200" dirty="0"/>
        </a:p>
      </dsp:txBody>
      <dsp:txXfrm>
        <a:off x="6625239" y="1903412"/>
        <a:ext cx="979027" cy="979027"/>
      </dsp:txXfrm>
    </dsp:sp>
    <dsp:sp modelId="{21C9F405-3B3F-41C0-A864-33DB94EDFFEE}">
      <dsp:nvSpPr>
        <dsp:cNvPr id="0" name=""/>
        <dsp:cNvSpPr/>
      </dsp:nvSpPr>
      <dsp:spPr>
        <a:xfrm>
          <a:off x="2537382" y="830"/>
          <a:ext cx="4784190" cy="4784190"/>
        </a:xfrm>
        <a:prstGeom prst="circularArrow">
          <a:avLst>
            <a:gd name="adj1" fmla="val 3990"/>
            <a:gd name="adj2" fmla="val 250329"/>
            <a:gd name="adj3" fmla="val 2366499"/>
            <a:gd name="adj4" fmla="val 776664"/>
            <a:gd name="adj5" fmla="val 4656"/>
          </a:avLst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126F4-0AB0-43CE-8D2E-03CD6BAE1254}">
      <dsp:nvSpPr>
        <dsp:cNvPr id="0" name=""/>
        <dsp:cNvSpPr/>
      </dsp:nvSpPr>
      <dsp:spPr>
        <a:xfrm>
          <a:off x="5532601" y="3795916"/>
          <a:ext cx="979027" cy="97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开发</a:t>
          </a:r>
          <a:endParaRPr lang="zh-CN" altLang="en-US" sz="2000" kern="1200" dirty="0"/>
        </a:p>
      </dsp:txBody>
      <dsp:txXfrm>
        <a:off x="5532601" y="3795916"/>
        <a:ext cx="979027" cy="979027"/>
      </dsp:txXfrm>
    </dsp:sp>
    <dsp:sp modelId="{4D58545D-0B74-4926-A017-3C8028DF9107}">
      <dsp:nvSpPr>
        <dsp:cNvPr id="0" name=""/>
        <dsp:cNvSpPr/>
      </dsp:nvSpPr>
      <dsp:spPr>
        <a:xfrm>
          <a:off x="2537382" y="91802"/>
          <a:ext cx="4784190" cy="4602247"/>
        </a:xfrm>
        <a:prstGeom prst="circularArrow">
          <a:avLst>
            <a:gd name="adj1" fmla="val 3990"/>
            <a:gd name="adj2" fmla="val 250329"/>
            <a:gd name="adj3" fmla="val 6110948"/>
            <a:gd name="adj4" fmla="val 4438723"/>
            <a:gd name="adj5" fmla="val 4656"/>
          </a:avLst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056CF-C7AC-4D9C-BFEB-D51A659A412C}">
      <dsp:nvSpPr>
        <dsp:cNvPr id="0" name=""/>
        <dsp:cNvSpPr/>
      </dsp:nvSpPr>
      <dsp:spPr>
        <a:xfrm>
          <a:off x="3347325" y="3795916"/>
          <a:ext cx="979027" cy="97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测试</a:t>
          </a:r>
          <a:endParaRPr lang="en-US" altLang="zh-CN" sz="2500" kern="1200" dirty="0" smtClean="0"/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发布</a:t>
          </a:r>
          <a:endParaRPr lang="en-US" altLang="zh-CN" sz="2500" kern="1200" dirty="0" smtClean="0"/>
        </a:p>
      </dsp:txBody>
      <dsp:txXfrm>
        <a:off x="3347325" y="3795916"/>
        <a:ext cx="979027" cy="979027"/>
      </dsp:txXfrm>
    </dsp:sp>
    <dsp:sp modelId="{8CECDD6B-1156-436B-B157-5562D514C866}">
      <dsp:nvSpPr>
        <dsp:cNvPr id="0" name=""/>
        <dsp:cNvSpPr/>
      </dsp:nvSpPr>
      <dsp:spPr>
        <a:xfrm>
          <a:off x="2552792" y="17172"/>
          <a:ext cx="4784190" cy="4784190"/>
        </a:xfrm>
        <a:prstGeom prst="circularArrow">
          <a:avLst>
            <a:gd name="adj1" fmla="val 3990"/>
            <a:gd name="adj2" fmla="val 250329"/>
            <a:gd name="adj3" fmla="val 9651593"/>
            <a:gd name="adj4" fmla="val 8218507"/>
            <a:gd name="adj5" fmla="val 4656"/>
          </a:avLst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C3604-8D98-4E9C-A607-E40D3CB64115}">
      <dsp:nvSpPr>
        <dsp:cNvPr id="0" name=""/>
        <dsp:cNvSpPr/>
      </dsp:nvSpPr>
      <dsp:spPr>
        <a:xfrm>
          <a:off x="2046412" y="1900164"/>
          <a:ext cx="1417622" cy="1073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支持</a:t>
          </a:r>
          <a:endParaRPr lang="en-US" altLang="zh-CN" sz="24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维护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2046412" y="1900164"/>
        <a:ext cx="1417622" cy="1073513"/>
      </dsp:txXfrm>
    </dsp:sp>
    <dsp:sp modelId="{A993C060-12F4-4527-BE74-CA1858DC6872}">
      <dsp:nvSpPr>
        <dsp:cNvPr id="0" name=""/>
        <dsp:cNvSpPr/>
      </dsp:nvSpPr>
      <dsp:spPr>
        <a:xfrm>
          <a:off x="2547722" y="-14334"/>
          <a:ext cx="4792132" cy="4784190"/>
        </a:xfrm>
        <a:prstGeom prst="circularArrow">
          <a:avLst>
            <a:gd name="adj1" fmla="val 3990"/>
            <a:gd name="adj2" fmla="val 250329"/>
            <a:gd name="adj3" fmla="val 13133697"/>
            <a:gd name="adj4" fmla="val 11557441"/>
            <a:gd name="adj5" fmla="val 4656"/>
          </a:avLst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0D5AC-694E-4798-9BEC-EDC152B0E646}">
      <dsp:nvSpPr>
        <dsp:cNvPr id="0" name=""/>
        <dsp:cNvSpPr/>
      </dsp:nvSpPr>
      <dsp:spPr>
        <a:xfrm>
          <a:off x="3347325" y="10907"/>
          <a:ext cx="979027" cy="979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收集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需求</a:t>
          </a:r>
          <a:endParaRPr lang="zh-CN" altLang="en-US" sz="2400" kern="1200" dirty="0"/>
        </a:p>
      </dsp:txBody>
      <dsp:txXfrm>
        <a:off x="3347325" y="10907"/>
        <a:ext cx="979027" cy="979027"/>
      </dsp:txXfrm>
    </dsp:sp>
    <dsp:sp modelId="{E51CFBFA-D6F0-4B02-9E0B-BC2242C345C7}">
      <dsp:nvSpPr>
        <dsp:cNvPr id="0" name=""/>
        <dsp:cNvSpPr/>
      </dsp:nvSpPr>
      <dsp:spPr>
        <a:xfrm>
          <a:off x="2537382" y="830"/>
          <a:ext cx="4784190" cy="4784190"/>
        </a:xfrm>
        <a:prstGeom prst="circularArrow">
          <a:avLst>
            <a:gd name="adj1" fmla="val 3990"/>
            <a:gd name="adj2" fmla="val 250329"/>
            <a:gd name="adj3" fmla="val 16910948"/>
            <a:gd name="adj4" fmla="val 15238723"/>
            <a:gd name="adj5" fmla="val 4656"/>
          </a:avLst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63AAD-C40B-440E-ABFA-9043E1F3582E}">
      <dsp:nvSpPr>
        <dsp:cNvPr id="0" name=""/>
        <dsp:cNvSpPr/>
      </dsp:nvSpPr>
      <dsp:spPr>
        <a:xfrm rot="5400000">
          <a:off x="3901246" y="-28425"/>
          <a:ext cx="1490927" cy="154921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0000"/>
              </a:solidFill>
            </a:rPr>
            <a:t>坚持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 rot="-5400000">
        <a:off x="4130306" y="249205"/>
        <a:ext cx="1032808" cy="993951"/>
      </dsp:txXfrm>
    </dsp:sp>
    <dsp:sp modelId="{1764ADB4-7448-4E00-8930-AC28EB57F521}">
      <dsp:nvSpPr>
        <dsp:cNvPr id="0" name=""/>
        <dsp:cNvSpPr/>
      </dsp:nvSpPr>
      <dsp:spPr>
        <a:xfrm>
          <a:off x="5286994" y="298902"/>
          <a:ext cx="1663874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4834E-0632-4B14-AD49-BF7BC6F115C6}">
      <dsp:nvSpPr>
        <dsp:cNvPr id="0" name=""/>
        <dsp:cNvSpPr/>
      </dsp:nvSpPr>
      <dsp:spPr>
        <a:xfrm rot="5400000">
          <a:off x="2338012" y="-46636"/>
          <a:ext cx="1490927" cy="15856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勤奋</a:t>
          </a:r>
          <a:endParaRPr lang="zh-CN" altLang="en-US" sz="3500" kern="1200" dirty="0"/>
        </a:p>
      </dsp:txBody>
      <dsp:txXfrm rot="-5400000">
        <a:off x="2554931" y="249205"/>
        <a:ext cx="1057090" cy="993951"/>
      </dsp:txXfrm>
    </dsp:sp>
    <dsp:sp modelId="{112EDA7D-DB4F-443B-99A7-BDE0B3F1680F}">
      <dsp:nvSpPr>
        <dsp:cNvPr id="0" name=""/>
        <dsp:cNvSpPr/>
      </dsp:nvSpPr>
      <dsp:spPr>
        <a:xfrm rot="5400000">
          <a:off x="3150495" y="1248125"/>
          <a:ext cx="1490927" cy="152710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rgbClr val="FF0000"/>
              </a:solidFill>
            </a:rPr>
            <a:t>DRY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 rot="-5400000">
        <a:off x="3386922" y="1514704"/>
        <a:ext cx="1018073" cy="993951"/>
      </dsp:txXfrm>
    </dsp:sp>
    <dsp:sp modelId="{E159D090-3C04-49B8-8A15-9C6BAC3331AE}">
      <dsp:nvSpPr>
        <dsp:cNvPr id="0" name=""/>
        <dsp:cNvSpPr/>
      </dsp:nvSpPr>
      <dsp:spPr>
        <a:xfrm>
          <a:off x="4690913" y="1628076"/>
          <a:ext cx="1610201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 dirty="0"/>
        </a:p>
      </dsp:txBody>
      <dsp:txXfrm>
        <a:off x="4690913" y="1628076"/>
        <a:ext cx="1610201" cy="894556"/>
      </dsp:txXfrm>
    </dsp:sp>
    <dsp:sp modelId="{485AF48D-BA1A-4314-A9E0-7293954D26D8}">
      <dsp:nvSpPr>
        <dsp:cNvPr id="0" name=""/>
        <dsp:cNvSpPr/>
      </dsp:nvSpPr>
      <dsp:spPr>
        <a:xfrm rot="5400000">
          <a:off x="4691458" y="1222668"/>
          <a:ext cx="1490927" cy="15525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突破</a:t>
          </a:r>
          <a:endParaRPr lang="zh-CN" altLang="en-US" sz="3600" kern="1200" dirty="0"/>
        </a:p>
      </dsp:txBody>
      <dsp:txXfrm rot="-5400000">
        <a:off x="4919403" y="1501971"/>
        <a:ext cx="1035038" cy="993951"/>
      </dsp:txXfrm>
    </dsp:sp>
    <dsp:sp modelId="{AD9C20E1-24C4-4176-A47D-B64BBE66B09F}">
      <dsp:nvSpPr>
        <dsp:cNvPr id="0" name=""/>
        <dsp:cNvSpPr/>
      </dsp:nvSpPr>
      <dsp:spPr>
        <a:xfrm rot="5400000">
          <a:off x="3941456" y="2492858"/>
          <a:ext cx="1490927" cy="154720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rgbClr val="FF0000"/>
              </a:solidFill>
            </a:rPr>
            <a:t>习惯</a:t>
          </a:r>
          <a:endParaRPr lang="zh-CN" altLang="en-US" sz="2800" kern="1200" dirty="0">
            <a:solidFill>
              <a:srgbClr val="FF0000"/>
            </a:solidFill>
          </a:endParaRPr>
        </a:p>
      </dsp:txBody>
      <dsp:txXfrm rot="-5400000">
        <a:off x="4171186" y="2769483"/>
        <a:ext cx="1031467" cy="993951"/>
      </dsp:txXfrm>
    </dsp:sp>
    <dsp:sp modelId="{8FF05569-F109-41EF-AF49-24A83F66499F}">
      <dsp:nvSpPr>
        <dsp:cNvPr id="0" name=""/>
        <dsp:cNvSpPr/>
      </dsp:nvSpPr>
      <dsp:spPr>
        <a:xfrm>
          <a:off x="1466089" y="2221173"/>
          <a:ext cx="1663874" cy="894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CBE10-E7C3-49B2-B165-2F6AE5377583}">
      <dsp:nvSpPr>
        <dsp:cNvPr id="0" name=""/>
        <dsp:cNvSpPr/>
      </dsp:nvSpPr>
      <dsp:spPr>
        <a:xfrm rot="5400000">
          <a:off x="2390376" y="2497814"/>
          <a:ext cx="1490927" cy="156015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健康</a:t>
          </a:r>
          <a:endParaRPr lang="zh-CN" altLang="en-US" sz="3500" kern="1200" dirty="0"/>
        </a:p>
      </dsp:txBody>
      <dsp:txXfrm rot="-5400000">
        <a:off x="2615787" y="2780918"/>
        <a:ext cx="1040106" cy="993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CB55B-DBE0-4686-8755-B4E082094756}">
      <dsp:nvSpPr>
        <dsp:cNvPr id="0" name=""/>
        <dsp:cNvSpPr/>
      </dsp:nvSpPr>
      <dsp:spPr>
        <a:xfrm>
          <a:off x="2555" y="1790878"/>
          <a:ext cx="1160309" cy="116030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3604A-3C4F-4B99-8F4B-088E63135A05}">
      <dsp:nvSpPr>
        <dsp:cNvPr id="0" name=""/>
        <dsp:cNvSpPr/>
      </dsp:nvSpPr>
      <dsp:spPr>
        <a:xfrm rot="17700000">
          <a:off x="411396" y="844989"/>
          <a:ext cx="1442393" cy="6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AM2018</a:t>
          </a:r>
          <a:endParaRPr lang="zh-CN" altLang="en-US" sz="2000" kern="1200" dirty="0"/>
        </a:p>
      </dsp:txBody>
      <dsp:txXfrm>
        <a:off x="411396" y="844989"/>
        <a:ext cx="1442393" cy="695122"/>
      </dsp:txXfrm>
    </dsp:sp>
    <dsp:sp modelId="{456B52EF-E353-42E5-BCA8-026E2A29542F}">
      <dsp:nvSpPr>
        <dsp:cNvPr id="0" name=""/>
        <dsp:cNvSpPr/>
      </dsp:nvSpPr>
      <dsp:spPr>
        <a:xfrm>
          <a:off x="1213432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0646-D970-4B53-85B0-757F9C07EE42}">
      <dsp:nvSpPr>
        <dsp:cNvPr id="0" name=""/>
        <dsp:cNvSpPr/>
      </dsp:nvSpPr>
      <dsp:spPr>
        <a:xfrm>
          <a:off x="513784" y="3039613"/>
          <a:ext cx="1181799" cy="551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第一季度</a:t>
          </a:r>
          <a:endParaRPr lang="zh-CN" altLang="en-US" sz="1700" kern="1200" dirty="0"/>
        </a:p>
      </dsp:txBody>
      <dsp:txXfrm>
        <a:off x="513784" y="3039613"/>
        <a:ext cx="1181799" cy="551082"/>
      </dsp:txXfrm>
    </dsp:sp>
    <dsp:sp modelId="{37B8B961-D92A-4482-AE27-CB3000E15E30}">
      <dsp:nvSpPr>
        <dsp:cNvPr id="0" name=""/>
        <dsp:cNvSpPr/>
      </dsp:nvSpPr>
      <dsp:spPr>
        <a:xfrm rot="17700000">
          <a:off x="1281279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E11A3-5AEE-496D-B1C1-8304D39ED6B7}">
      <dsp:nvSpPr>
        <dsp:cNvPr id="0" name=""/>
        <dsp:cNvSpPr/>
      </dsp:nvSpPr>
      <dsp:spPr>
        <a:xfrm>
          <a:off x="1903012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1C9DF-43F0-4820-82A9-B9EBF8DBA149}">
      <dsp:nvSpPr>
        <dsp:cNvPr id="0" name=""/>
        <dsp:cNvSpPr/>
      </dsp:nvSpPr>
      <dsp:spPr>
        <a:xfrm rot="17700000">
          <a:off x="1189701" y="290816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1189701" y="2908167"/>
        <a:ext cx="1247738" cy="601612"/>
      </dsp:txXfrm>
    </dsp:sp>
    <dsp:sp modelId="{3A2E51E2-5799-4F36-804E-6A3A471F1A25}">
      <dsp:nvSpPr>
        <dsp:cNvPr id="0" name=""/>
        <dsp:cNvSpPr/>
      </dsp:nvSpPr>
      <dsp:spPr>
        <a:xfrm rot="17700000">
          <a:off x="1970859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BF8F9-F509-40C6-9A2F-97D6AE1B1662}">
      <dsp:nvSpPr>
        <dsp:cNvPr id="0" name=""/>
        <dsp:cNvSpPr/>
      </dsp:nvSpPr>
      <dsp:spPr>
        <a:xfrm>
          <a:off x="2592685" y="1790878"/>
          <a:ext cx="1160309" cy="116030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0F5C-EBB1-407F-9793-679046353A7A}">
      <dsp:nvSpPr>
        <dsp:cNvPr id="0" name=""/>
        <dsp:cNvSpPr/>
      </dsp:nvSpPr>
      <dsp:spPr>
        <a:xfrm rot="17700000">
          <a:off x="3001526" y="844989"/>
          <a:ext cx="1442393" cy="6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RM2018</a:t>
          </a:r>
          <a:endParaRPr lang="zh-CN" altLang="en-US" sz="2000" kern="1200" dirty="0"/>
        </a:p>
      </dsp:txBody>
      <dsp:txXfrm>
        <a:off x="3001526" y="844989"/>
        <a:ext cx="1442393" cy="695122"/>
      </dsp:txXfrm>
    </dsp:sp>
    <dsp:sp modelId="{9F00AD5E-050E-4B6E-85D3-AAEF90310E74}">
      <dsp:nvSpPr>
        <dsp:cNvPr id="0" name=""/>
        <dsp:cNvSpPr/>
      </dsp:nvSpPr>
      <dsp:spPr>
        <a:xfrm>
          <a:off x="3840393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054D-E68F-407B-81DD-9EA222F6DC41}">
      <dsp:nvSpPr>
        <dsp:cNvPr id="0" name=""/>
        <dsp:cNvSpPr/>
      </dsp:nvSpPr>
      <dsp:spPr>
        <a:xfrm>
          <a:off x="3136510" y="2955315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第二季度</a:t>
          </a:r>
          <a:endParaRPr lang="zh-CN" altLang="en-US" sz="1700" kern="1200" dirty="0"/>
        </a:p>
      </dsp:txBody>
      <dsp:txXfrm>
        <a:off x="3136510" y="2955315"/>
        <a:ext cx="1247738" cy="601612"/>
      </dsp:txXfrm>
    </dsp:sp>
    <dsp:sp modelId="{4B97910C-2FBC-4938-97F4-80635FD43C44}">
      <dsp:nvSpPr>
        <dsp:cNvPr id="0" name=""/>
        <dsp:cNvSpPr/>
      </dsp:nvSpPr>
      <dsp:spPr>
        <a:xfrm rot="17700000">
          <a:off x="3908240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3ACF2E-8523-421F-8C6C-0DB371584A84}">
      <dsp:nvSpPr>
        <dsp:cNvPr id="0" name=""/>
        <dsp:cNvSpPr/>
      </dsp:nvSpPr>
      <dsp:spPr>
        <a:xfrm>
          <a:off x="4529974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52B9-36E9-47E6-9CFE-A96D3D71F0FD}">
      <dsp:nvSpPr>
        <dsp:cNvPr id="0" name=""/>
        <dsp:cNvSpPr/>
      </dsp:nvSpPr>
      <dsp:spPr>
        <a:xfrm rot="17700000">
          <a:off x="3816662" y="290816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3816662" y="2908167"/>
        <a:ext cx="1247738" cy="601612"/>
      </dsp:txXfrm>
    </dsp:sp>
    <dsp:sp modelId="{7A55B947-CB90-42F4-AD52-0F450F10C2D0}">
      <dsp:nvSpPr>
        <dsp:cNvPr id="0" name=""/>
        <dsp:cNvSpPr/>
      </dsp:nvSpPr>
      <dsp:spPr>
        <a:xfrm rot="17700000">
          <a:off x="4597821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1BC8-862C-40B1-BFEA-F7F48B31BB02}">
      <dsp:nvSpPr>
        <dsp:cNvPr id="0" name=""/>
        <dsp:cNvSpPr/>
      </dsp:nvSpPr>
      <dsp:spPr>
        <a:xfrm>
          <a:off x="5219646" y="1790878"/>
          <a:ext cx="1160309" cy="116030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B52FD-914E-4D9E-8BDF-6C785EF659FD}">
      <dsp:nvSpPr>
        <dsp:cNvPr id="0" name=""/>
        <dsp:cNvSpPr/>
      </dsp:nvSpPr>
      <dsp:spPr>
        <a:xfrm rot="17700000">
          <a:off x="5628487" y="844989"/>
          <a:ext cx="1442393" cy="6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Security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2018</a:t>
          </a:r>
          <a:endParaRPr lang="zh-CN" altLang="en-US" sz="2000" kern="1200" dirty="0"/>
        </a:p>
      </dsp:txBody>
      <dsp:txXfrm>
        <a:off x="5628487" y="844989"/>
        <a:ext cx="1442393" cy="695122"/>
      </dsp:txXfrm>
    </dsp:sp>
    <dsp:sp modelId="{F62B8BBC-66B4-4095-AD9C-0FB2EFBBF79B}">
      <dsp:nvSpPr>
        <dsp:cNvPr id="0" name=""/>
        <dsp:cNvSpPr/>
      </dsp:nvSpPr>
      <dsp:spPr>
        <a:xfrm>
          <a:off x="6467355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53B9B-8D6A-456F-8CBC-E24FA28A2002}">
      <dsp:nvSpPr>
        <dsp:cNvPr id="0" name=""/>
        <dsp:cNvSpPr/>
      </dsp:nvSpPr>
      <dsp:spPr>
        <a:xfrm>
          <a:off x="5754043" y="2936450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第三季度</a:t>
          </a:r>
          <a:endParaRPr lang="zh-CN" altLang="en-US" sz="1700" kern="1200" dirty="0"/>
        </a:p>
      </dsp:txBody>
      <dsp:txXfrm>
        <a:off x="5754043" y="2936450"/>
        <a:ext cx="1247738" cy="601612"/>
      </dsp:txXfrm>
    </dsp:sp>
    <dsp:sp modelId="{53146CA2-27C5-47E8-BED0-2BC3BB1FE379}">
      <dsp:nvSpPr>
        <dsp:cNvPr id="0" name=""/>
        <dsp:cNvSpPr/>
      </dsp:nvSpPr>
      <dsp:spPr>
        <a:xfrm rot="17700000">
          <a:off x="6535202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30960-B7E5-4A74-BBD8-BF6E44A8B21A}">
      <dsp:nvSpPr>
        <dsp:cNvPr id="0" name=""/>
        <dsp:cNvSpPr/>
      </dsp:nvSpPr>
      <dsp:spPr>
        <a:xfrm>
          <a:off x="7156935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1FE5-84CA-477E-8C8E-714931189C7F}">
      <dsp:nvSpPr>
        <dsp:cNvPr id="0" name=""/>
        <dsp:cNvSpPr/>
      </dsp:nvSpPr>
      <dsp:spPr>
        <a:xfrm rot="17700000">
          <a:off x="7226209" y="1116708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Payroll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2018</a:t>
          </a:r>
          <a:endParaRPr lang="zh-CN" altLang="en-US" sz="1700" kern="1200" dirty="0"/>
        </a:p>
      </dsp:txBody>
      <dsp:txXfrm>
        <a:off x="7226209" y="1116708"/>
        <a:ext cx="1247738" cy="601612"/>
      </dsp:txXfrm>
    </dsp:sp>
    <dsp:sp modelId="{2BB5025C-F687-4160-80C0-624EA086AE1A}">
      <dsp:nvSpPr>
        <dsp:cNvPr id="0" name=""/>
        <dsp:cNvSpPr/>
      </dsp:nvSpPr>
      <dsp:spPr>
        <a:xfrm rot="17700000">
          <a:off x="7224782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6F600-5A31-4A05-9A8A-55CE960C02F6}">
      <dsp:nvSpPr>
        <dsp:cNvPr id="0" name=""/>
        <dsp:cNvSpPr/>
      </dsp:nvSpPr>
      <dsp:spPr>
        <a:xfrm>
          <a:off x="7846608" y="1790878"/>
          <a:ext cx="1160309" cy="116030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015E2-29C2-4DD5-8897-1591C87CE9F1}">
      <dsp:nvSpPr>
        <dsp:cNvPr id="0" name=""/>
        <dsp:cNvSpPr/>
      </dsp:nvSpPr>
      <dsp:spPr>
        <a:xfrm rot="17700000">
          <a:off x="8255449" y="844989"/>
          <a:ext cx="1442393" cy="695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RM2018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PU1</a:t>
          </a:r>
          <a:endParaRPr lang="zh-CN" altLang="en-US" sz="2000" kern="1200" dirty="0"/>
        </a:p>
      </dsp:txBody>
      <dsp:txXfrm>
        <a:off x="8255449" y="844989"/>
        <a:ext cx="1442393" cy="695122"/>
      </dsp:txXfrm>
    </dsp:sp>
    <dsp:sp modelId="{E2E3DBF4-3628-4439-8CAE-E8B5BE2841BD}">
      <dsp:nvSpPr>
        <dsp:cNvPr id="0" name=""/>
        <dsp:cNvSpPr/>
      </dsp:nvSpPr>
      <dsp:spPr>
        <a:xfrm>
          <a:off x="9094316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E6212-630A-4035-8464-3C815FCC0EA3}">
      <dsp:nvSpPr>
        <dsp:cNvPr id="0" name=""/>
        <dsp:cNvSpPr/>
      </dsp:nvSpPr>
      <dsp:spPr>
        <a:xfrm>
          <a:off x="8381005" y="2955315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第四季度</a:t>
          </a:r>
          <a:endParaRPr lang="zh-CN" altLang="en-US" sz="1700" kern="1200" dirty="0"/>
        </a:p>
      </dsp:txBody>
      <dsp:txXfrm>
        <a:off x="8381005" y="2955315"/>
        <a:ext cx="1247738" cy="601612"/>
      </dsp:txXfrm>
    </dsp:sp>
    <dsp:sp modelId="{A7D88443-5CFF-4655-8F84-563DD22F14B5}">
      <dsp:nvSpPr>
        <dsp:cNvPr id="0" name=""/>
        <dsp:cNvSpPr/>
      </dsp:nvSpPr>
      <dsp:spPr>
        <a:xfrm rot="17700000">
          <a:off x="9162163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90E77-5045-4153-8E52-8B13BA5A16D3}">
      <dsp:nvSpPr>
        <dsp:cNvPr id="0" name=""/>
        <dsp:cNvSpPr/>
      </dsp:nvSpPr>
      <dsp:spPr>
        <a:xfrm>
          <a:off x="9783896" y="2069896"/>
          <a:ext cx="602274" cy="602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3B7C2-73E6-4DA8-A232-7BA560601E3F}">
      <dsp:nvSpPr>
        <dsp:cNvPr id="0" name=""/>
        <dsp:cNvSpPr/>
      </dsp:nvSpPr>
      <dsp:spPr>
        <a:xfrm rot="17700000">
          <a:off x="9070585" y="290816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9070585" y="2908167"/>
        <a:ext cx="1247738" cy="601612"/>
      </dsp:txXfrm>
    </dsp:sp>
    <dsp:sp modelId="{33C6BA72-31C8-4792-B30C-4ACF010799B1}">
      <dsp:nvSpPr>
        <dsp:cNvPr id="0" name=""/>
        <dsp:cNvSpPr/>
      </dsp:nvSpPr>
      <dsp:spPr>
        <a:xfrm rot="17700000">
          <a:off x="9851743" y="1232287"/>
          <a:ext cx="1247738" cy="601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64CAF-B604-4FC3-87F1-C1B9E083A45A}">
      <dsp:nvSpPr>
        <dsp:cNvPr id="0" name=""/>
        <dsp:cNvSpPr/>
      </dsp:nvSpPr>
      <dsp:spPr>
        <a:xfrm rot="5400000">
          <a:off x="1436530" y="1312086"/>
          <a:ext cx="1268739" cy="21111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A5D58-F7F2-46DD-BCA6-54BB23B18314}">
      <dsp:nvSpPr>
        <dsp:cNvPr id="0" name=""/>
        <dsp:cNvSpPr/>
      </dsp:nvSpPr>
      <dsp:spPr>
        <a:xfrm>
          <a:off x="1224746" y="1942866"/>
          <a:ext cx="1905961" cy="167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真诚</a:t>
          </a:r>
          <a:endParaRPr lang="zh-CN" altLang="en-US" sz="5700" kern="1200" dirty="0"/>
        </a:p>
      </dsp:txBody>
      <dsp:txXfrm>
        <a:off x="1224746" y="1942866"/>
        <a:ext cx="1905961" cy="1670686"/>
      </dsp:txXfrm>
    </dsp:sp>
    <dsp:sp modelId="{E9D966E1-AF52-43A1-9D73-2F3BD489F20F}">
      <dsp:nvSpPr>
        <dsp:cNvPr id="0" name=""/>
        <dsp:cNvSpPr/>
      </dsp:nvSpPr>
      <dsp:spPr>
        <a:xfrm>
          <a:off x="2771092" y="1156661"/>
          <a:ext cx="359615" cy="3596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74F52-630A-4E64-9831-576120ECDD48}">
      <dsp:nvSpPr>
        <dsp:cNvPr id="0" name=""/>
        <dsp:cNvSpPr/>
      </dsp:nvSpPr>
      <dsp:spPr>
        <a:xfrm rot="5400000">
          <a:off x="3769799" y="734716"/>
          <a:ext cx="1268739" cy="21111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9F151-37C4-465D-BAEB-1D254B5D5E7A}">
      <dsp:nvSpPr>
        <dsp:cNvPr id="0" name=""/>
        <dsp:cNvSpPr/>
      </dsp:nvSpPr>
      <dsp:spPr>
        <a:xfrm>
          <a:off x="3558015" y="1365496"/>
          <a:ext cx="1905961" cy="167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踏实</a:t>
          </a:r>
          <a:endParaRPr lang="zh-CN" altLang="en-US" sz="5700" kern="1200" dirty="0"/>
        </a:p>
      </dsp:txBody>
      <dsp:txXfrm>
        <a:off x="3558015" y="1365496"/>
        <a:ext cx="1905961" cy="1670686"/>
      </dsp:txXfrm>
    </dsp:sp>
    <dsp:sp modelId="{97727DA8-A51C-4C7C-9755-68D5D2501BCC}">
      <dsp:nvSpPr>
        <dsp:cNvPr id="0" name=""/>
        <dsp:cNvSpPr/>
      </dsp:nvSpPr>
      <dsp:spPr>
        <a:xfrm>
          <a:off x="5104360" y="579291"/>
          <a:ext cx="359615" cy="3596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DEE04-7A90-4863-9D79-6BB4F4AF527B}">
      <dsp:nvSpPr>
        <dsp:cNvPr id="0" name=""/>
        <dsp:cNvSpPr/>
      </dsp:nvSpPr>
      <dsp:spPr>
        <a:xfrm rot="5400000">
          <a:off x="6103067" y="157347"/>
          <a:ext cx="1268739" cy="21111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4D8A-5FE4-4445-9EB9-F56587E038FE}">
      <dsp:nvSpPr>
        <dsp:cNvPr id="0" name=""/>
        <dsp:cNvSpPr/>
      </dsp:nvSpPr>
      <dsp:spPr>
        <a:xfrm>
          <a:off x="5891283" y="788127"/>
          <a:ext cx="1905961" cy="167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坚持</a:t>
          </a:r>
          <a:endParaRPr lang="zh-CN" altLang="en-US" sz="5700" kern="1200" dirty="0"/>
        </a:p>
      </dsp:txBody>
      <dsp:txXfrm>
        <a:off x="5891283" y="788127"/>
        <a:ext cx="1905961" cy="1670686"/>
      </dsp:txXfrm>
    </dsp:sp>
    <dsp:sp modelId="{03B0B238-8500-4BED-8DD1-4944A5A960A4}">
      <dsp:nvSpPr>
        <dsp:cNvPr id="0" name=""/>
        <dsp:cNvSpPr/>
      </dsp:nvSpPr>
      <dsp:spPr>
        <a:xfrm>
          <a:off x="7437629" y="1921"/>
          <a:ext cx="359615" cy="35961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F5F4E-8312-4C45-8C0B-D7D1BCBDB534}">
      <dsp:nvSpPr>
        <dsp:cNvPr id="0" name=""/>
        <dsp:cNvSpPr/>
      </dsp:nvSpPr>
      <dsp:spPr>
        <a:xfrm rot="5400000">
          <a:off x="8436336" y="-420022"/>
          <a:ext cx="1268739" cy="211115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D67A2-33B5-4D45-B699-15FC2FA98799}">
      <dsp:nvSpPr>
        <dsp:cNvPr id="0" name=""/>
        <dsp:cNvSpPr/>
      </dsp:nvSpPr>
      <dsp:spPr>
        <a:xfrm>
          <a:off x="8224552" y="210757"/>
          <a:ext cx="1905961" cy="167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700" kern="1200" dirty="0" smtClean="0"/>
            <a:t>突破</a:t>
          </a:r>
          <a:endParaRPr lang="zh-CN" altLang="en-US" sz="5700" kern="1200" dirty="0"/>
        </a:p>
      </dsp:txBody>
      <dsp:txXfrm>
        <a:off x="8224552" y="210757"/>
        <a:ext cx="1905961" cy="1670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FD79-5709-449B-A8AA-E76E9F5C0DA4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3686-F1D8-416B-BB41-B7563FF96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000" dirty="0" smtClean="0"/>
              <a:t>回顾</a:t>
            </a:r>
            <a:r>
              <a:rPr lang="en-US" sz="2000" dirty="0" smtClean="0"/>
              <a:t>2017</a:t>
            </a:r>
            <a:r>
              <a:rPr lang="zh-CN" altLang="en-US" sz="2000" dirty="0" smtClean="0"/>
              <a:t>年，我总结了几个关键词。</a:t>
            </a:r>
            <a:endParaRPr lang="en-US" altLang="zh-CN" sz="2000" dirty="0" smtClean="0"/>
          </a:p>
          <a:p>
            <a:r>
              <a:rPr lang="zh-CN" altLang="en-US" sz="2000" dirty="0" smtClean="0"/>
              <a:t>坚持：不仅仅是</a:t>
            </a:r>
            <a:r>
              <a:rPr lang="zh-CN" altLang="en-US" sz="2000" dirty="0" smtClean="0"/>
              <a:t>战胜外界的挑战，更重要的</a:t>
            </a:r>
            <a:r>
              <a:rPr lang="zh-CN" altLang="en-US" sz="2000" dirty="0" smtClean="0"/>
              <a:t>是要战胜</a:t>
            </a:r>
            <a:r>
              <a:rPr lang="zh-CN" altLang="en-US" sz="2000" dirty="0" smtClean="0"/>
              <a:t>自己内心的退缩</a:t>
            </a:r>
            <a:r>
              <a:rPr lang="zh-CN" altLang="en-US" sz="2000" dirty="0" smtClean="0"/>
              <a:t>。尤其是碰到困难的时候，更需要坚持。</a:t>
            </a:r>
            <a:endParaRPr lang="en-US" altLang="zh-CN" sz="2000" dirty="0" smtClean="0"/>
          </a:p>
          <a:p>
            <a:r>
              <a:rPr lang="zh-CN" altLang="en-US" sz="2000" dirty="0" smtClean="0"/>
              <a:t>勤奋：这一年看了几本书，发现了一个规律，越是成就高的人越勤奋。马云经常说：</a:t>
            </a:r>
            <a:r>
              <a:rPr lang="zh-CN" altLang="en-US" sz="2000" dirty="0" smtClean="0"/>
              <a:t>一个男人的长相和他的成就成反比，我觉得马云说的未必对。但是我敢肯定的说，相同的一个人，他的成就跟他的勤奋程度成正比。</a:t>
            </a:r>
            <a:endParaRPr lang="en-US" altLang="zh-CN" sz="2000" dirty="0" smtClean="0"/>
          </a:p>
          <a:p>
            <a:r>
              <a:rPr lang="zh-CN" altLang="en-US" sz="2000" dirty="0" smtClean="0"/>
              <a:t>前面两个关键词是一个人想要实现一个目标需要具备的基本条件，我觉得</a:t>
            </a:r>
            <a:r>
              <a:rPr lang="en-US" altLang="zh-CN" sz="2000" dirty="0" smtClean="0"/>
              <a:t>2017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部门以及在座的各位都做的很好。</a:t>
            </a:r>
            <a:endParaRPr lang="en-US" altLang="zh-CN" sz="2000" dirty="0" smtClean="0"/>
          </a:p>
          <a:p>
            <a:r>
              <a:rPr lang="en-US" altLang="zh-CN" sz="2000" dirty="0" smtClean="0"/>
              <a:t>DRY</a:t>
            </a:r>
            <a:r>
              <a:rPr lang="zh-CN" altLang="en-US" sz="2000" dirty="0" smtClean="0"/>
              <a:t>：不要重复你自己。去勇敢的尝试</a:t>
            </a:r>
            <a:r>
              <a:rPr lang="zh-CN" altLang="en-US" sz="2000" dirty="0" smtClean="0"/>
              <a:t>，去想以前没有想过的，去</a:t>
            </a:r>
            <a:r>
              <a:rPr lang="zh-CN" altLang="en-US" sz="2000" dirty="0" smtClean="0"/>
              <a:t>做以前没有做过的</a:t>
            </a:r>
            <a:r>
              <a:rPr lang="zh-CN" altLang="en-US" sz="2000" dirty="0" smtClean="0"/>
              <a:t>，到达以前没有</a:t>
            </a:r>
            <a:r>
              <a:rPr lang="zh-CN" altLang="en-US" sz="2000" dirty="0" smtClean="0"/>
              <a:t>到达的</a:t>
            </a:r>
            <a:r>
              <a:rPr lang="zh-CN" altLang="en-US" sz="2000" dirty="0" smtClean="0"/>
              <a:t>。去寻找突破口，不断成长，不断突破自己的限制。</a:t>
            </a:r>
            <a:endParaRPr lang="en-US" altLang="zh-CN" sz="2000" dirty="0" smtClean="0"/>
          </a:p>
          <a:p>
            <a:r>
              <a:rPr lang="zh-CN" altLang="en-US" sz="2000" dirty="0" smtClean="0"/>
              <a:t>突破：</a:t>
            </a:r>
            <a:r>
              <a:rPr lang="en-US" altLang="zh-CN" sz="2000" dirty="0" smtClean="0"/>
              <a:t>2017</a:t>
            </a:r>
            <a:r>
              <a:rPr lang="zh-CN" altLang="en-US" sz="2000" dirty="0" smtClean="0"/>
              <a:t>年对于</a:t>
            </a:r>
            <a:r>
              <a:rPr lang="en-US" altLang="zh-CN" sz="2000" dirty="0" smtClean="0"/>
              <a:t>OEM</a:t>
            </a:r>
            <a:r>
              <a:rPr lang="zh-CN" altLang="en-US" sz="2000" dirty="0" smtClean="0"/>
              <a:t>部门来说是非常艰难的，但是我们没有被困难绊倒，而是一直在想办法，如何在人员减少的情况下，突破以前的自己，更高效的工作。包括我个人，也做了一件很多年一直想做，一直没有做到的事情。</a:t>
            </a:r>
            <a:endParaRPr lang="en-US" altLang="zh-CN" sz="2000" dirty="0" smtClean="0"/>
          </a:p>
          <a:p>
            <a:r>
              <a:rPr lang="zh-CN" altLang="en-US" sz="2000" dirty="0" smtClean="0"/>
              <a:t>习惯：年龄越来越大，马上我就到了可怕的</a:t>
            </a:r>
            <a:r>
              <a:rPr lang="en-US" altLang="zh-CN" sz="2000" dirty="0" smtClean="0"/>
              <a:t>35</a:t>
            </a:r>
            <a:r>
              <a:rPr lang="zh-CN" altLang="en-US" sz="2000" dirty="0" smtClean="0"/>
              <a:t>岁。几年前，李总在一次年会上分享了人的精力曲线图，</a:t>
            </a:r>
            <a:r>
              <a:rPr lang="en-US" altLang="zh-CN" sz="2000" dirty="0" smtClean="0"/>
              <a:t>35</a:t>
            </a:r>
            <a:r>
              <a:rPr lang="zh-CN" altLang="en-US" sz="2000" dirty="0" smtClean="0"/>
              <a:t>岁精力就开始下降了，从那时候起，我就感觉到时间的紧迫和可贵。非常担心自己到了</a:t>
            </a:r>
            <a:r>
              <a:rPr lang="en-US" altLang="zh-CN" sz="2000" dirty="0" smtClean="0"/>
              <a:t>35</a:t>
            </a:r>
            <a:r>
              <a:rPr lang="zh-CN" altLang="en-US" sz="2000" dirty="0" smtClean="0"/>
              <a:t>岁，还一事无成。没想到</a:t>
            </a:r>
            <a:r>
              <a:rPr lang="en-US" altLang="zh-CN" sz="2000" dirty="0" smtClean="0"/>
              <a:t>35</a:t>
            </a:r>
            <a:r>
              <a:rPr lang="zh-CN" altLang="en-US" sz="2000" dirty="0" smtClean="0"/>
              <a:t>岁这么快就来了。这些年我养成了一些好习惯，随着年龄增长，习惯的威力也越来越大。我希望大家都不要辜负大好的时光，养成越来越多的好习惯。</a:t>
            </a:r>
            <a:endParaRPr lang="en-US" altLang="zh-CN" sz="2000" dirty="0" smtClean="0"/>
          </a:p>
          <a:p>
            <a:r>
              <a:rPr lang="zh-CN" altLang="en-US" sz="2000" dirty="0" smtClean="0"/>
              <a:t>健康：以前总觉得自己还年轻，对健康一点都不重视，身体越来越差。</a:t>
            </a:r>
            <a:r>
              <a:rPr lang="en-US" altLang="zh-CN" sz="2000" dirty="0" smtClean="0"/>
              <a:t>2017</a:t>
            </a:r>
            <a:r>
              <a:rPr lang="zh-CN" altLang="en-US" sz="2000" dirty="0" smtClean="0"/>
              <a:t>年我下定决心，要改造身体，回到健康的状态。经过一年的努力，健康状况大大改观，效果非常好。现在经常在想，如果我在十年以前做这件事该有多好。我希望在座的各位，能多关注自己的健康状况，只有健康了，才更有战斗力。除了身体的健康，心理的健康也非常的重要。在这就不多说了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3686-F1D8-416B-BB41-B7563FF96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诚于中，行于外。能量由内而发。</a:t>
            </a:r>
            <a:endParaRPr lang="en-US" altLang="zh-CN" dirty="0" smtClean="0"/>
          </a:p>
          <a:p>
            <a:r>
              <a:rPr lang="zh-CN" altLang="en-US" dirty="0" smtClean="0"/>
              <a:t>脚踏实地工作。</a:t>
            </a:r>
            <a:endParaRPr lang="en-US" altLang="zh-CN" dirty="0" smtClean="0"/>
          </a:p>
          <a:p>
            <a:r>
              <a:rPr lang="zh-CN" altLang="en-US" dirty="0" smtClean="0"/>
              <a:t>不断坚持好的原则，好的习惯，勤勤恳恳。</a:t>
            </a:r>
            <a:endParaRPr lang="en-US" altLang="zh-CN" dirty="0" smtClean="0"/>
          </a:p>
          <a:p>
            <a:r>
              <a:rPr lang="zh-CN" altLang="en-US" dirty="0" smtClean="0"/>
              <a:t>每个人都能有所突破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这四个词，像四个台阶一样，我相信我们不会被这四个台阶绊倒，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年都将有新的突破</a:t>
            </a:r>
            <a:r>
              <a:rPr lang="en-US" altLang="zh-CN" dirty="0" smtClean="0"/>
              <a:t>!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3686-F1D8-416B-BB41-B7563FF96D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感谢大家。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C3686-F1D8-416B-BB41-B7563FF96D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D:\Working\NewReceiptFiles\20180122\oem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847" y="419390"/>
            <a:ext cx="2174875" cy="5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7" name="Picture 3" descr="D:\Working\NewReceiptFiles\20180122\oem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3" y="400050"/>
            <a:ext cx="2174875" cy="55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Oem</a:t>
            </a:r>
            <a:r>
              <a:rPr lang="zh-CN" altLang="en-US" sz="5400" dirty="0" smtClean="0"/>
              <a:t>部门</a:t>
            </a:r>
            <a:r>
              <a:rPr lang="en-US" altLang="zh-CN" sz="5400" dirty="0" smtClean="0"/>
              <a:t>2017</a:t>
            </a:r>
            <a:r>
              <a:rPr lang="zh-CN" altLang="en-US" sz="5400" dirty="0" smtClean="0"/>
              <a:t>年终总结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贾彦</a:t>
            </a:r>
            <a:r>
              <a:rPr lang="zh-CN" altLang="en-US" dirty="0" smtClean="0"/>
              <a:t>龙  </a:t>
            </a:r>
            <a:r>
              <a:rPr lang="en-US" altLang="zh-CN" dirty="0" smtClean="0"/>
              <a:t>2018-1-21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852487" y="739775"/>
            <a:ext cx="6389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年工作成果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2"/>
          <p:cNvSpPr txBox="1">
            <a:spLocks noChangeArrowheads="1"/>
          </p:cNvSpPr>
          <p:nvPr/>
        </p:nvSpPr>
        <p:spPr bwMode="auto">
          <a:xfrm>
            <a:off x="852487" y="1447661"/>
            <a:ext cx="612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6" name="TextBox 23"/>
          <p:cNvSpPr txBox="1">
            <a:spLocks noChangeArrowheads="1"/>
          </p:cNvSpPr>
          <p:nvPr/>
        </p:nvSpPr>
        <p:spPr bwMode="auto">
          <a:xfrm>
            <a:off x="852487" y="2103299"/>
            <a:ext cx="612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年计划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852487" y="2811324"/>
            <a:ext cx="612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Arial" pitchFamily="34" charset="0"/>
              <a:buChar char="•"/>
            </a:pPr>
            <a:r>
              <a:rPr lang="zh-CN" altLang="en-US" sz="4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期望与要求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8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年主要工作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532596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817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D1F323-AB00-4047-94F3-7858E3F74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47D1F323-AB00-4047-94F3-7858E3F74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47D1F323-AB00-4047-94F3-7858E3F74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2537F2-68B0-45B0-AEAF-3978E7489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D12537F2-68B0-45B0-AEAF-3978E7489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D12537F2-68B0-45B0-AEAF-3978E7489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6C756-8866-4EFF-97B6-1494D1661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5836C756-8866-4EFF-97B6-1494D1661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5836C756-8866-4EFF-97B6-1494D1661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8F8BA7-611A-4C22-99ED-F637E7D2A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638F8BA7-611A-4C22-99ED-F637E7D2A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638F8BA7-611A-4C22-99ED-F637E7D2A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772189-7084-4169-94EE-A600FFBB6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0772189-7084-4169-94EE-A600FFBB6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0772189-7084-4169-94EE-A600FFBB6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C3153C-C534-4111-B99C-88302701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84C3153C-C534-4111-B99C-88302701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84C3153C-C534-4111-B99C-88302701D4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69B2A-264E-4F5F-9B8B-360B7AB1D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EDB69B2A-264E-4F5F-9B8B-360B7AB1D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EDB69B2A-264E-4F5F-9B8B-360B7AB1D0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2E00F5-77F5-4330-891D-60699384E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A2E00F5-77F5-4330-891D-60699384E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A2E00F5-77F5-4330-891D-60699384EF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85EC8C-0C3C-477C-9B2B-DD3FAE515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B85EC8C-0C3C-477C-9B2B-DD3FAE515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B85EC8C-0C3C-477C-9B2B-DD3FAE515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33B94F-25F0-4945-9A5C-12C0982E9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CD33B94F-25F0-4945-9A5C-12C0982E9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CD33B94F-25F0-4945-9A5C-12C0982E9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21F2CC-5157-4C32-8BE9-407AA5D4C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7F21F2CC-5157-4C32-8BE9-407AA5D4C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graphicEl>
                                              <a:dgm id="{7F21F2CC-5157-4C32-8BE9-407AA5D4C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C38CBB-3887-4EF5-A54F-E94BC182D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A5C38CBB-3887-4EF5-A54F-E94BC182D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A5C38CBB-3887-4EF5-A54F-E94BC182D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工作量占比</a:t>
            </a:r>
            <a:endParaRPr lang="zh-CN" altLang="en-US" dirty="0"/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854724"/>
              </p:ext>
            </p:extLst>
          </p:nvPr>
        </p:nvGraphicFramePr>
        <p:xfrm>
          <a:off x="684212" y="685800"/>
          <a:ext cx="9421322" cy="4169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76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工作范围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014441"/>
              </p:ext>
            </p:extLst>
          </p:nvPr>
        </p:nvGraphicFramePr>
        <p:xfrm>
          <a:off x="684213" y="685800"/>
          <a:ext cx="9639658" cy="4785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22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58A3DA-6FDE-4E79-A258-9EF23D304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2958A3DA-6FDE-4E79-A258-9EF23D304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2958A3DA-6FDE-4E79-A258-9EF23D304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2958A3DA-6FDE-4E79-A258-9EF23D304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graphicEl>
                                              <a:dgm id="{2958A3DA-6FDE-4E79-A258-9EF23D304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879A84-5834-475C-B4C6-36897574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B4879A84-5834-475C-B4C6-36897574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B4879A84-5834-475C-B4C6-36897574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B4879A84-5834-475C-B4C6-36897574FD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graphicEl>
                                              <a:dgm id="{B4879A84-5834-475C-B4C6-36897574FD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3ADBAE-6302-4860-9BB2-35C55C9ED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D23ADBAE-6302-4860-9BB2-35C55C9ED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D23ADBAE-6302-4860-9BB2-35C55C9ED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D23ADBAE-6302-4860-9BB2-35C55C9ED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D23ADBAE-6302-4860-9BB2-35C55C9ED6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C9F405-3B3F-41C0-A864-33DB94EDF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21C9F405-3B3F-41C0-A864-33DB94EDF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21C9F405-3B3F-41C0-A864-33DB94EDF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21C9F405-3B3F-41C0-A864-33DB94EDF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21C9F405-3B3F-41C0-A864-33DB94EDFF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0126F4-0AB0-43CE-8D2E-03CD6BAE1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390126F4-0AB0-43CE-8D2E-03CD6BAE1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390126F4-0AB0-43CE-8D2E-03CD6BAE1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90126F4-0AB0-43CE-8D2E-03CD6BAE1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390126F4-0AB0-43CE-8D2E-03CD6BAE1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58545D-0B74-4926-A017-3C8028DF9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4D58545D-0B74-4926-A017-3C8028DF9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4D58545D-0B74-4926-A017-3C8028DF9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4D58545D-0B74-4926-A017-3C8028DF9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4D58545D-0B74-4926-A017-3C8028DF9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F056CF-C7AC-4D9C-BFEB-D51A659A4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A1F056CF-C7AC-4D9C-BFEB-D51A659A4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A1F056CF-C7AC-4D9C-BFEB-D51A659A4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A1F056CF-C7AC-4D9C-BFEB-D51A659A4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A1F056CF-C7AC-4D9C-BFEB-D51A659A4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ECDD6B-1156-436B-B157-5562D514C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8CECDD6B-1156-436B-B157-5562D514C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8CECDD6B-1156-436B-B157-5562D514C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8CECDD6B-1156-436B-B157-5562D514C8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8CECDD6B-1156-436B-B157-5562D514C8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5C3604-8D98-4E9C-A607-E40D3CB64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1B5C3604-8D98-4E9C-A607-E40D3CB64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1B5C3604-8D98-4E9C-A607-E40D3CB64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1B5C3604-8D98-4E9C-A607-E40D3CB64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1B5C3604-8D98-4E9C-A607-E40D3CB64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93C060-12F4-4527-BE74-CA1858DC6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A993C060-12F4-4527-BE74-CA1858DC6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graphicEl>
                                              <a:dgm id="{A993C060-12F4-4527-BE74-CA1858DC6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A993C060-12F4-4527-BE74-CA1858DC6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A993C060-12F4-4527-BE74-CA1858DC68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B0D5AC-694E-4798-9BEC-EDC152B0E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graphicEl>
                                              <a:dgm id="{9BB0D5AC-694E-4798-9BEC-EDC152B0E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9BB0D5AC-694E-4798-9BEC-EDC152B0E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9BB0D5AC-694E-4798-9BEC-EDC152B0E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">
                                            <p:graphicEl>
                                              <a:dgm id="{9BB0D5AC-694E-4798-9BEC-EDC152B0E6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1CFBFA-D6F0-4B02-9E0B-BC2242C34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graphicEl>
                                              <a:dgm id="{E51CFBFA-D6F0-4B02-9E0B-BC2242C34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graphicEl>
                                              <a:dgm id="{E51CFBFA-D6F0-4B02-9E0B-BC2242C34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E51CFBFA-D6F0-4B02-9E0B-BC2242C34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graphicEl>
                                              <a:dgm id="{E51CFBFA-D6F0-4B02-9E0B-BC2242C345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年关键词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343995"/>
              </p:ext>
            </p:extLst>
          </p:nvPr>
        </p:nvGraphicFramePr>
        <p:xfrm>
          <a:off x="684213" y="685800"/>
          <a:ext cx="8534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97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363AAD-C40B-440E-ABFA-9043E1F3582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64ADB4-7448-4E00-8930-AC28EB57F52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74834E-0632-4B14-AD49-BF7BC6F115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DA7D-DB4F-443B-99A7-BDE0B3F1680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59D090-3C04-49B8-8A15-9C6BAC3331A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5AF48D-BA1A-4314-A9E0-7293954D2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9C20E1-24C4-4176-A47D-B64BBE66B0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F05569-F109-41EF-AF49-24A83F66499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CBE10-E7C3-49B2-B165-2F6AE537758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年计划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730519"/>
              </p:ext>
            </p:extLst>
          </p:nvPr>
        </p:nvGraphicFramePr>
        <p:xfrm>
          <a:off x="684212" y="518474"/>
          <a:ext cx="11014451" cy="429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2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3CB55B-DBE0-4686-8755-B4E082094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A83CB55B-DBE0-4686-8755-B4E0820947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83CB55B-DBE0-4686-8755-B4E082094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A83CB55B-DBE0-4686-8755-B4E082094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63604A-3C4F-4B99-8F4B-088E63135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9C63604A-3C4F-4B99-8F4B-088E63135A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C63604A-3C4F-4B99-8F4B-088E63135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9C63604A-3C4F-4B99-8F4B-088E63135A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6B52EF-E353-42E5-BCA8-026E2A295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456B52EF-E353-42E5-BCA8-026E2A2954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456B52EF-E353-42E5-BCA8-026E2A295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456B52EF-E353-42E5-BCA8-026E2A2954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60646-D970-4B53-85B0-757F9C07E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A5960646-D970-4B53-85B0-757F9C07E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A5960646-D970-4B53-85B0-757F9C07E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A5960646-D970-4B53-85B0-757F9C07E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B8B961-D92A-4482-AE27-CB3000E1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37B8B961-D92A-4482-AE27-CB3000E15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37B8B961-D92A-4482-AE27-CB3000E1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37B8B961-D92A-4482-AE27-CB3000E15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9E11A3-5AEE-496D-B1C1-8304D39ED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F69E11A3-5AEE-496D-B1C1-8304D39ED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F69E11A3-5AEE-496D-B1C1-8304D39ED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F69E11A3-5AEE-496D-B1C1-8304D39ED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D1C9DF-43F0-4820-82A9-B9EBF8DBA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7BD1C9DF-43F0-4820-82A9-B9EBF8DBA1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7BD1C9DF-43F0-4820-82A9-B9EBF8DBA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7BD1C9DF-43F0-4820-82A9-B9EBF8DBA1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2E51E2-5799-4F36-804E-6A3A471F1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3A2E51E2-5799-4F36-804E-6A3A471F1A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3A2E51E2-5799-4F36-804E-6A3A471F1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3A2E51E2-5799-4F36-804E-6A3A471F1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BF8F9-F509-40C6-9A2F-97D6AE1B1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graphicEl>
                                              <a:dgm id="{AA2BF8F9-F509-40C6-9A2F-97D6AE1B16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AA2BF8F9-F509-40C6-9A2F-97D6AE1B1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AA2BF8F9-F509-40C6-9A2F-97D6AE1B1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0A0F5C-EBB1-407F-9793-679046353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graphicEl>
                                              <a:dgm id="{AC0A0F5C-EBB1-407F-9793-679046353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AC0A0F5C-EBB1-407F-9793-679046353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AC0A0F5C-EBB1-407F-9793-679046353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00AD5E-050E-4B6E-85D3-AAEF90310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graphicEl>
                                              <a:dgm id="{9F00AD5E-050E-4B6E-85D3-AAEF90310E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9F00AD5E-050E-4B6E-85D3-AAEF90310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9F00AD5E-050E-4B6E-85D3-AAEF90310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86054D-E68F-407B-81DD-9EA222F6D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graphicEl>
                                              <a:dgm id="{B886054D-E68F-407B-81DD-9EA222F6DC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graphicEl>
                                              <a:dgm id="{B886054D-E68F-407B-81DD-9EA222F6D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graphicEl>
                                              <a:dgm id="{B886054D-E68F-407B-81DD-9EA222F6D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97910C-2FBC-4938-97F4-80635FD4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graphicEl>
                                              <a:dgm id="{4B97910C-2FBC-4938-97F4-80635FD43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4B97910C-2FBC-4938-97F4-80635FD4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4B97910C-2FBC-4938-97F4-80635FD43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3ACF2E-8523-421F-8C6C-0DB37158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graphicEl>
                                              <a:dgm id="{AB3ACF2E-8523-421F-8C6C-0DB371584A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AB3ACF2E-8523-421F-8C6C-0DB37158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graphicEl>
                                              <a:dgm id="{AB3ACF2E-8523-421F-8C6C-0DB371584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E352B9-36E9-47E6-9CFE-A96D3D71F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1DE352B9-36E9-47E6-9CFE-A96D3D71F0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1DE352B9-36E9-47E6-9CFE-A96D3D71F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1DE352B9-36E9-47E6-9CFE-A96D3D71F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5B947-CB90-42F4-AD52-0F450F10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graphicEl>
                                              <a:dgm id="{7A55B947-CB90-42F4-AD52-0F450F10C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graphicEl>
                                              <a:dgm id="{7A55B947-CB90-42F4-AD52-0F450F10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graphicEl>
                                              <a:dgm id="{7A55B947-CB90-42F4-AD52-0F450F10C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E11BC8-862C-40B1-BFEA-F7F48B31B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graphicEl>
                                              <a:dgm id="{EEE11BC8-862C-40B1-BFEA-F7F48B31BB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graphicEl>
                                              <a:dgm id="{EEE11BC8-862C-40B1-BFEA-F7F48B31B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EEE11BC8-862C-40B1-BFEA-F7F48B31BB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B52FD-914E-4D9E-8BDF-6C785EF65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graphicEl>
                                              <a:dgm id="{EDBB52FD-914E-4D9E-8BDF-6C785EF659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graphicEl>
                                              <a:dgm id="{EDBB52FD-914E-4D9E-8BDF-6C785EF65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graphicEl>
                                              <a:dgm id="{EDBB52FD-914E-4D9E-8BDF-6C785EF65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2B8BBC-66B4-4095-AD9C-0FB2EFBBF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graphicEl>
                                              <a:dgm id="{F62B8BBC-66B4-4095-AD9C-0FB2EFBBF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F62B8BBC-66B4-4095-AD9C-0FB2EFBBF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graphicEl>
                                              <a:dgm id="{F62B8BBC-66B4-4095-AD9C-0FB2EFBBF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953B9B-8D6A-456F-8CBC-E24FA28A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graphicEl>
                                              <a:dgm id="{A8953B9B-8D6A-456F-8CBC-E24FA28A2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graphicEl>
                                              <a:dgm id="{A8953B9B-8D6A-456F-8CBC-E24FA28A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graphicEl>
                                              <a:dgm id="{A8953B9B-8D6A-456F-8CBC-E24FA28A2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146CA2-27C5-47E8-BED0-2BC3BB1FE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graphicEl>
                                              <a:dgm id="{53146CA2-27C5-47E8-BED0-2BC3BB1FE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graphicEl>
                                              <a:dgm id="{53146CA2-27C5-47E8-BED0-2BC3BB1FE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graphicEl>
                                              <a:dgm id="{53146CA2-27C5-47E8-BED0-2BC3BB1FE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E30960-B7E5-4A74-BBD8-BF6E44A8B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EEE30960-B7E5-4A74-BBD8-BF6E44A8B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EEE30960-B7E5-4A74-BBD8-BF6E44A8B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EEE30960-B7E5-4A74-BBD8-BF6E44A8B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751FE5-84CA-477E-8C8E-714931189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graphicEl>
                                              <a:dgm id="{47751FE5-84CA-477E-8C8E-714931189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47751FE5-84CA-477E-8C8E-714931189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47751FE5-84CA-477E-8C8E-714931189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B5025C-F687-4160-80C0-624EA086A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graphicEl>
                                              <a:dgm id="{2BB5025C-F687-4160-80C0-624EA086AE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graphicEl>
                                              <a:dgm id="{2BB5025C-F687-4160-80C0-624EA086A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graphicEl>
                                              <a:dgm id="{2BB5025C-F687-4160-80C0-624EA086AE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96F600-5A31-4A05-9A8A-55CE960C0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">
                                            <p:graphicEl>
                                              <a:dgm id="{7996F600-5A31-4A05-9A8A-55CE960C0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">
                                            <p:graphicEl>
                                              <a:dgm id="{7996F600-5A31-4A05-9A8A-55CE960C0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">
                                            <p:graphicEl>
                                              <a:dgm id="{7996F600-5A31-4A05-9A8A-55CE960C0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C015E2-29C2-4DD5-8897-1591C87C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graphicEl>
                                              <a:dgm id="{E4C015E2-29C2-4DD5-8897-1591C87CE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>
                                            <p:graphicEl>
                                              <a:dgm id="{E4C015E2-29C2-4DD5-8897-1591C87C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graphicEl>
                                              <a:dgm id="{E4C015E2-29C2-4DD5-8897-1591C87CE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E3DBF4-3628-4439-8CAE-E8B5BE284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graphicEl>
                                              <a:dgm id="{E2E3DBF4-3628-4439-8CAE-E8B5BE2841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graphicEl>
                                              <a:dgm id="{E2E3DBF4-3628-4439-8CAE-E8B5BE284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graphicEl>
                                              <a:dgm id="{E2E3DBF4-3628-4439-8CAE-E8B5BE284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2E6212-630A-4035-8464-3C815FCC0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graphicEl>
                                              <a:dgm id="{B22E6212-630A-4035-8464-3C815FCC0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graphicEl>
                                              <a:dgm id="{B22E6212-630A-4035-8464-3C815FCC0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graphicEl>
                                              <a:dgm id="{B22E6212-630A-4035-8464-3C815FCC0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D88443-5CFF-4655-8F84-563DD22F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graphicEl>
                                              <a:dgm id="{A7D88443-5CFF-4655-8F84-563DD22F1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graphicEl>
                                              <a:dgm id="{A7D88443-5CFF-4655-8F84-563DD22F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graphicEl>
                                              <a:dgm id="{A7D88443-5CFF-4655-8F84-563DD22F1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690E77-5045-4153-8E52-8B13BA5A1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">
                                            <p:graphicEl>
                                              <a:dgm id="{97690E77-5045-4153-8E52-8B13BA5A16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">
                                            <p:graphicEl>
                                              <a:dgm id="{97690E77-5045-4153-8E52-8B13BA5A1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graphicEl>
                                              <a:dgm id="{97690E77-5045-4153-8E52-8B13BA5A1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33B7C2-73E6-4DA8-A232-7BA56060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">
                                            <p:graphicEl>
                                              <a:dgm id="{0033B7C2-73E6-4DA8-A232-7BA560601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">
                                            <p:graphicEl>
                                              <a:dgm id="{0033B7C2-73E6-4DA8-A232-7BA56060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">
                                            <p:graphicEl>
                                              <a:dgm id="{0033B7C2-73E6-4DA8-A232-7BA560601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C6BA72-31C8-4792-B30C-4ACF01079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">
                                            <p:graphicEl>
                                              <a:dgm id="{33C6BA72-31C8-4792-B30C-4ACF010799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">
                                            <p:graphicEl>
                                              <a:dgm id="{33C6BA72-31C8-4792-B30C-4ACF01079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">
                                            <p:graphicEl>
                                              <a:dgm id="{33C6BA72-31C8-4792-B30C-4ACF01079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64" y="4767552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年的期望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4346"/>
              </p:ext>
            </p:extLst>
          </p:nvPr>
        </p:nvGraphicFramePr>
        <p:xfrm>
          <a:off x="315503" y="1378974"/>
          <a:ext cx="11145837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1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D966E1-AF52-43A1-9D73-2F3BD489F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9D966E1-AF52-43A1-9D73-2F3BD489F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D64CAF-B604-4FC3-87F1-C1B9E083A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9CD64CAF-B604-4FC3-87F1-C1B9E083A4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4A5D58-F7F2-46DD-BCA6-54BB23B183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84A5D58-F7F2-46DD-BCA6-54BB23B183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D74F52-630A-4E64-9831-576120ECD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3D74F52-630A-4E64-9831-576120ECD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727DA8-A51C-4C7C-9755-68D5D2501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7727DA8-A51C-4C7C-9755-68D5D2501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79F151-37C4-465D-BAEB-1D254B5D5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C79F151-37C4-465D-BAEB-1D254B5D5E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B0B238-8500-4BED-8DD1-4944A5A96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03B0B238-8500-4BED-8DD1-4944A5A96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DDEE04-7A90-4863-9D79-6BB4F4AF5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CDDEE04-7A90-4863-9D79-6BB4F4AF52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E4D8A-5FE4-4445-9EB9-F56587E038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3BDE4D8A-5FE4-4445-9EB9-F56587E038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9F5F4E-8312-4C45-8C0B-D7D1BCBDB5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EA9F5F4E-8312-4C45-8C0B-D7D1BCBDB5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2D67A2-33B5-4D45-B699-15FC2FA98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82D67A2-33B5-4D45-B699-15FC2FA987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rgbClr val="C00000"/>
                </a:solidFill>
              </a:rPr>
              <a:t>新年快乐！</a:t>
            </a:r>
            <a:endParaRPr lang="zh-CN" alt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672</TotalTime>
  <Words>667</Words>
  <Application>Microsoft Office PowerPoint</Application>
  <PresentationFormat>自定义</PresentationFormat>
  <Paragraphs>81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Slice</vt:lpstr>
      <vt:lpstr>Oem部门2017年终总结</vt:lpstr>
      <vt:lpstr>议题</vt:lpstr>
      <vt:lpstr>2017年主要工作</vt:lpstr>
      <vt:lpstr>工作量占比</vt:lpstr>
      <vt:lpstr>工作范围</vt:lpstr>
      <vt:lpstr>2017年关键词</vt:lpstr>
      <vt:lpstr>2018年计划</vt:lpstr>
      <vt:lpstr>2018年的期望</vt:lpstr>
      <vt:lpstr>谢谢大家！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Oem年终总结</dc:title>
  <dc:creator>李娜</dc:creator>
  <cp:lastModifiedBy>Jalon</cp:lastModifiedBy>
  <cp:revision>75</cp:revision>
  <dcterms:created xsi:type="dcterms:W3CDTF">2018-01-21T03:38:04Z</dcterms:created>
  <dcterms:modified xsi:type="dcterms:W3CDTF">2018-01-23T13:00:15Z</dcterms:modified>
</cp:coreProperties>
</file>