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60" r:id="rId20"/>
    <p:sldId id="261"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
      <p:font typeface="Montserrat Light" panose="00000400000000000000" pitchFamily="2" charset="0"/>
      <p:regular r:id="rId27"/>
      <p:bold r:id="rId28"/>
      <p:italic r:id="rId29"/>
      <p:boldItalic r:id="rId30"/>
    </p:embeddedFont>
    <p:embeddedFont>
      <p:font typeface="Montserrat Medium" panose="000006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
      <p:font typeface="Poppins Light" panose="000004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guE6bL8LJpFqR2QUUiYx8eneOe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customschemas.google.com/relationships/presentationmetadata" Target="meta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9.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image" Target="../media/image24.png"/><Relationship Id="rId5" Type="http://schemas.openxmlformats.org/officeDocument/2006/relationships/image" Target="../media/image30.png"/><Relationship Id="rId4"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png"/><Relationship Id="rId1" Type="http://schemas.openxmlformats.org/officeDocument/2006/relationships/image" Target="../media/image24.png"/><Relationship Id="rId5" Type="http://schemas.openxmlformats.org/officeDocument/2006/relationships/image" Target="../media/image30.png"/><Relationship Id="rId4"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305D5-607B-41EC-BF1B-05CF9559082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s-ES"/>
        </a:p>
      </dgm:t>
    </dgm:pt>
    <dgm:pt modelId="{E1B3BDFA-D272-4544-ACAC-4D2757B947EC}">
      <dgm:prSet phldrT="[Texto]"/>
      <dgm:spPr/>
      <dgm:t>
        <a:bodyPr/>
        <a:lstStyle/>
        <a:p>
          <a:r>
            <a:rPr lang="es-ES_tradnl" dirty="0"/>
            <a:t>Cliente</a:t>
          </a:r>
          <a:endParaRPr lang="es-ES" dirty="0"/>
        </a:p>
      </dgm:t>
    </dgm:pt>
    <dgm:pt modelId="{D3B82ED7-90D2-4395-818E-D1BB2B3D9FA6}" type="parTrans" cxnId="{BD8504D4-D0C4-49A3-A21F-9D4024EB8AFB}">
      <dgm:prSet/>
      <dgm:spPr/>
      <dgm:t>
        <a:bodyPr/>
        <a:lstStyle/>
        <a:p>
          <a:endParaRPr lang="es-ES"/>
        </a:p>
      </dgm:t>
    </dgm:pt>
    <dgm:pt modelId="{4B8DB318-803F-4BB4-8F3D-7E57D9DCABDE}" type="sibTrans" cxnId="{BD8504D4-D0C4-49A3-A21F-9D4024EB8AFB}">
      <dgm:prSet/>
      <dgm:spPr/>
      <dgm:t>
        <a:bodyPr/>
        <a:lstStyle/>
        <a:p>
          <a:endParaRPr lang="es-ES"/>
        </a:p>
      </dgm:t>
    </dgm:pt>
    <dgm:pt modelId="{DF20B053-75F9-4D97-9F4B-6649003E7A12}">
      <dgm:prSet phldrT="[Texto]"/>
      <dgm:spPr/>
      <dgm:t>
        <a:bodyPr/>
        <a:lstStyle/>
        <a:p>
          <a:r>
            <a:rPr lang="es-ES_tradnl" dirty="0"/>
            <a:t>Servidor</a:t>
          </a:r>
          <a:endParaRPr lang="es-ES" dirty="0"/>
        </a:p>
      </dgm:t>
    </dgm:pt>
    <dgm:pt modelId="{72119DE4-1D24-44B0-8794-8F2AD1A03E7D}" type="parTrans" cxnId="{E566D4A2-645C-453F-B62B-66B3E0231252}">
      <dgm:prSet/>
      <dgm:spPr/>
      <dgm:t>
        <a:bodyPr/>
        <a:lstStyle/>
        <a:p>
          <a:endParaRPr lang="es-ES"/>
        </a:p>
      </dgm:t>
    </dgm:pt>
    <dgm:pt modelId="{B3EDCCB0-87F6-4DD5-B662-88E49373491A}" type="sibTrans" cxnId="{E566D4A2-645C-453F-B62B-66B3E0231252}">
      <dgm:prSet/>
      <dgm:spPr/>
      <dgm:t>
        <a:bodyPr/>
        <a:lstStyle/>
        <a:p>
          <a:endParaRPr lang="es-ES"/>
        </a:p>
      </dgm:t>
    </dgm:pt>
    <dgm:pt modelId="{DE72CEAE-FE69-4565-8D31-349F43F3CFCF}">
      <dgm:prSet phldrT="[Texto]"/>
      <dgm:spPr/>
      <dgm:t>
        <a:bodyPr/>
        <a:lstStyle/>
        <a:p>
          <a:r>
            <a:rPr lang="es-ES_tradnl" dirty="0"/>
            <a:t>Base de datos</a:t>
          </a:r>
          <a:endParaRPr lang="es-ES" dirty="0"/>
        </a:p>
      </dgm:t>
    </dgm:pt>
    <dgm:pt modelId="{1829CB8A-9718-4270-A0F3-82546AA20307}" type="parTrans" cxnId="{AEC5F925-A2A8-4B5F-9985-5FCF241AB3AF}">
      <dgm:prSet/>
      <dgm:spPr/>
      <dgm:t>
        <a:bodyPr/>
        <a:lstStyle/>
        <a:p>
          <a:endParaRPr lang="es-ES"/>
        </a:p>
      </dgm:t>
    </dgm:pt>
    <dgm:pt modelId="{0AA391BC-7E87-4E3B-9DC8-4139A1BDE6B6}" type="sibTrans" cxnId="{AEC5F925-A2A8-4B5F-9985-5FCF241AB3AF}">
      <dgm:prSet/>
      <dgm:spPr/>
      <dgm:t>
        <a:bodyPr/>
        <a:lstStyle/>
        <a:p>
          <a:endParaRPr lang="es-ES"/>
        </a:p>
      </dgm:t>
    </dgm:pt>
    <dgm:pt modelId="{35192BD8-DA38-41C2-9B65-DC2EDDC28093}">
      <dgm:prSet/>
      <dgm:spPr/>
      <dgm:t>
        <a:bodyPr/>
        <a:lstStyle/>
        <a:p>
          <a:r>
            <a:rPr lang="es-ES_tradnl" dirty="0"/>
            <a:t>Lectura de datos</a:t>
          </a:r>
          <a:endParaRPr lang="es-ES" dirty="0"/>
        </a:p>
      </dgm:t>
    </dgm:pt>
    <dgm:pt modelId="{3C3BE75E-8802-4EF8-9BB1-BE586187955A}" type="parTrans" cxnId="{9FAD500F-2B9B-47A8-9D3B-0C4C719399E0}">
      <dgm:prSet/>
      <dgm:spPr/>
      <dgm:t>
        <a:bodyPr/>
        <a:lstStyle/>
        <a:p>
          <a:endParaRPr lang="es-ES"/>
        </a:p>
      </dgm:t>
    </dgm:pt>
    <dgm:pt modelId="{634F4FEC-5D01-40D1-B5F7-84326B9CF77A}" type="sibTrans" cxnId="{9FAD500F-2B9B-47A8-9D3B-0C4C719399E0}">
      <dgm:prSet/>
      <dgm:spPr/>
      <dgm:t>
        <a:bodyPr/>
        <a:lstStyle/>
        <a:p>
          <a:endParaRPr lang="es-ES"/>
        </a:p>
      </dgm:t>
    </dgm:pt>
    <dgm:pt modelId="{EB33F284-A38C-4E71-A786-732B181E2746}">
      <dgm:prSet/>
      <dgm:spPr/>
      <dgm:t>
        <a:bodyPr/>
        <a:lstStyle/>
        <a:p>
          <a:r>
            <a:rPr lang="es-ES_tradnl" dirty="0"/>
            <a:t>Análisis de los datos con Pandas</a:t>
          </a:r>
          <a:endParaRPr lang="es-ES" dirty="0"/>
        </a:p>
      </dgm:t>
    </dgm:pt>
    <dgm:pt modelId="{0D83315E-F103-4E08-A178-36F629E576D9}" type="parTrans" cxnId="{3DE304EC-6C6E-4A30-8B51-7EE6B50D32D1}">
      <dgm:prSet/>
      <dgm:spPr/>
      <dgm:t>
        <a:bodyPr/>
        <a:lstStyle/>
        <a:p>
          <a:endParaRPr lang="es-ES"/>
        </a:p>
      </dgm:t>
    </dgm:pt>
    <dgm:pt modelId="{57412620-0262-48F6-B4AE-C177B32E690B}" type="sibTrans" cxnId="{3DE304EC-6C6E-4A30-8B51-7EE6B50D32D1}">
      <dgm:prSet/>
      <dgm:spPr/>
      <dgm:t>
        <a:bodyPr/>
        <a:lstStyle/>
        <a:p>
          <a:endParaRPr lang="es-ES"/>
        </a:p>
      </dgm:t>
    </dgm:pt>
    <dgm:pt modelId="{7B8158D2-8BC7-46D3-96EA-697E8220FBCF}" type="pres">
      <dgm:prSet presAssocID="{7D3305D5-607B-41EC-BF1B-05CF9559082E}" presName="Name0" presStyleCnt="0">
        <dgm:presLayoutVars>
          <dgm:dir/>
          <dgm:resizeHandles val="exact"/>
        </dgm:presLayoutVars>
      </dgm:prSet>
      <dgm:spPr/>
    </dgm:pt>
    <dgm:pt modelId="{F2FC265D-7EF6-4758-8B85-7CF535470D43}" type="pres">
      <dgm:prSet presAssocID="{7D3305D5-607B-41EC-BF1B-05CF9559082E}" presName="fgShape" presStyleLbl="fgShp" presStyleIdx="0" presStyleCnt="1"/>
      <dgm:spPr/>
    </dgm:pt>
    <dgm:pt modelId="{737AB75A-0DCD-42F4-97D4-9E3568333D14}" type="pres">
      <dgm:prSet presAssocID="{7D3305D5-607B-41EC-BF1B-05CF9559082E}" presName="linComp" presStyleCnt="0"/>
      <dgm:spPr/>
    </dgm:pt>
    <dgm:pt modelId="{779171C5-1047-4054-880E-28BB16C0C22A}" type="pres">
      <dgm:prSet presAssocID="{E1B3BDFA-D272-4544-ACAC-4D2757B947EC}" presName="compNode" presStyleCnt="0"/>
      <dgm:spPr/>
    </dgm:pt>
    <dgm:pt modelId="{9D28C137-7667-433C-ADCF-4106CCAB637B}" type="pres">
      <dgm:prSet presAssocID="{E1B3BDFA-D272-4544-ACAC-4D2757B947EC}" presName="bkgdShape" presStyleLbl="node1" presStyleIdx="0" presStyleCnt="5" custLinFactNeighborX="729"/>
      <dgm:spPr/>
    </dgm:pt>
    <dgm:pt modelId="{370B0697-1211-4950-A651-7CCABDBA80B0}" type="pres">
      <dgm:prSet presAssocID="{E1B3BDFA-D272-4544-ACAC-4D2757B947EC}" presName="nodeTx" presStyleLbl="node1" presStyleIdx="0" presStyleCnt="5">
        <dgm:presLayoutVars>
          <dgm:bulletEnabled val="1"/>
        </dgm:presLayoutVars>
      </dgm:prSet>
      <dgm:spPr/>
    </dgm:pt>
    <dgm:pt modelId="{A98A1EA7-510D-48F5-951A-E21893387420}" type="pres">
      <dgm:prSet presAssocID="{E1B3BDFA-D272-4544-ACAC-4D2757B947EC}" presName="invisiNode" presStyleLbl="node1" presStyleIdx="0" presStyleCnt="5"/>
      <dgm:spPr/>
    </dgm:pt>
    <dgm:pt modelId="{41946D90-6852-47A6-8BEB-EA312790226C}" type="pres">
      <dgm:prSet presAssocID="{E1B3BDFA-D272-4544-ACAC-4D2757B947EC}"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38CE9FDE-9B02-41A4-B4E8-D2797A1AF012}" type="pres">
      <dgm:prSet presAssocID="{4B8DB318-803F-4BB4-8F3D-7E57D9DCABDE}" presName="sibTrans" presStyleLbl="sibTrans2D1" presStyleIdx="0" presStyleCnt="0"/>
      <dgm:spPr/>
    </dgm:pt>
    <dgm:pt modelId="{6487A354-2CDC-483F-BC9A-4A1BAAC87898}" type="pres">
      <dgm:prSet presAssocID="{DF20B053-75F9-4D97-9F4B-6649003E7A12}" presName="compNode" presStyleCnt="0"/>
      <dgm:spPr/>
    </dgm:pt>
    <dgm:pt modelId="{7F29F39D-3CC0-41A4-BF48-061F26028D07}" type="pres">
      <dgm:prSet presAssocID="{DF20B053-75F9-4D97-9F4B-6649003E7A12}" presName="bkgdShape" presStyleLbl="node1" presStyleIdx="1" presStyleCnt="5"/>
      <dgm:spPr/>
    </dgm:pt>
    <dgm:pt modelId="{F15A0318-3EC0-42DF-9E6E-A49984DF29EC}" type="pres">
      <dgm:prSet presAssocID="{DF20B053-75F9-4D97-9F4B-6649003E7A12}" presName="nodeTx" presStyleLbl="node1" presStyleIdx="1" presStyleCnt="5">
        <dgm:presLayoutVars>
          <dgm:bulletEnabled val="1"/>
        </dgm:presLayoutVars>
      </dgm:prSet>
      <dgm:spPr/>
    </dgm:pt>
    <dgm:pt modelId="{9645B9AA-7BDE-4EEC-9190-C4EE54EA9068}" type="pres">
      <dgm:prSet presAssocID="{DF20B053-75F9-4D97-9F4B-6649003E7A12}" presName="invisiNode" presStyleLbl="node1" presStyleIdx="1" presStyleCnt="5"/>
      <dgm:spPr/>
    </dgm:pt>
    <dgm:pt modelId="{7F814261-4FAA-4DE6-8ECE-754266098106}" type="pres">
      <dgm:prSet presAssocID="{DF20B053-75F9-4D97-9F4B-6649003E7A12}" presName="imagNode" presStyleLbl="fgImgPlace1" presStyleIdx="1" presStyleCnt="5" custScaleX="107250" custScaleY="85570"/>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dgm:spPr>
    </dgm:pt>
    <dgm:pt modelId="{3FE70F0B-B641-4F68-A9AD-F1A38121E1EE}" type="pres">
      <dgm:prSet presAssocID="{B3EDCCB0-87F6-4DD5-B662-88E49373491A}" presName="sibTrans" presStyleLbl="sibTrans2D1" presStyleIdx="0" presStyleCnt="0"/>
      <dgm:spPr/>
    </dgm:pt>
    <dgm:pt modelId="{61AE31E7-03FE-47AF-B2FB-143E62AD35B1}" type="pres">
      <dgm:prSet presAssocID="{DE72CEAE-FE69-4565-8D31-349F43F3CFCF}" presName="compNode" presStyleCnt="0"/>
      <dgm:spPr/>
    </dgm:pt>
    <dgm:pt modelId="{D913A5DB-FB81-41FF-9749-BCE3E4C23A3A}" type="pres">
      <dgm:prSet presAssocID="{DE72CEAE-FE69-4565-8D31-349F43F3CFCF}" presName="bkgdShape" presStyleLbl="node1" presStyleIdx="2" presStyleCnt="5" custLinFactNeighborX="-506"/>
      <dgm:spPr/>
    </dgm:pt>
    <dgm:pt modelId="{9AD1D71E-D050-4F93-BBC8-2A5C809E3D77}" type="pres">
      <dgm:prSet presAssocID="{DE72CEAE-FE69-4565-8D31-349F43F3CFCF}" presName="nodeTx" presStyleLbl="node1" presStyleIdx="2" presStyleCnt="5">
        <dgm:presLayoutVars>
          <dgm:bulletEnabled val="1"/>
        </dgm:presLayoutVars>
      </dgm:prSet>
      <dgm:spPr/>
    </dgm:pt>
    <dgm:pt modelId="{8A5CA3A0-0D12-420F-81A9-D760B9CD7FA1}" type="pres">
      <dgm:prSet presAssocID="{DE72CEAE-FE69-4565-8D31-349F43F3CFCF}" presName="invisiNode" presStyleLbl="node1" presStyleIdx="2" presStyleCnt="5"/>
      <dgm:spPr/>
    </dgm:pt>
    <dgm:pt modelId="{646462E8-B7EA-43DA-9BD8-2C2A1D46B0BA}" type="pres">
      <dgm:prSet presAssocID="{DE72CEAE-FE69-4565-8D31-349F43F3CFCF}"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B7AB4E32-7F3B-4668-9F08-2C132D1892D7}" type="pres">
      <dgm:prSet presAssocID="{0AA391BC-7E87-4E3B-9DC8-4139A1BDE6B6}" presName="sibTrans" presStyleLbl="sibTrans2D1" presStyleIdx="0" presStyleCnt="0"/>
      <dgm:spPr/>
    </dgm:pt>
    <dgm:pt modelId="{252CF760-38C3-427B-A2FF-64D666C626B9}" type="pres">
      <dgm:prSet presAssocID="{35192BD8-DA38-41C2-9B65-DC2EDDC28093}" presName="compNode" presStyleCnt="0"/>
      <dgm:spPr/>
    </dgm:pt>
    <dgm:pt modelId="{77356D06-77A3-4A27-B705-656402CF4FF6}" type="pres">
      <dgm:prSet presAssocID="{35192BD8-DA38-41C2-9B65-DC2EDDC28093}" presName="bkgdShape" presStyleLbl="node1" presStyleIdx="3" presStyleCnt="5"/>
      <dgm:spPr/>
    </dgm:pt>
    <dgm:pt modelId="{1922F297-C991-4C4C-95C0-0282DC8E578D}" type="pres">
      <dgm:prSet presAssocID="{35192BD8-DA38-41C2-9B65-DC2EDDC28093}" presName="nodeTx" presStyleLbl="node1" presStyleIdx="3" presStyleCnt="5">
        <dgm:presLayoutVars>
          <dgm:bulletEnabled val="1"/>
        </dgm:presLayoutVars>
      </dgm:prSet>
      <dgm:spPr/>
    </dgm:pt>
    <dgm:pt modelId="{F7212AAE-8DD6-4BA3-B980-10A95112B84F}" type="pres">
      <dgm:prSet presAssocID="{35192BD8-DA38-41C2-9B65-DC2EDDC28093}" presName="invisiNode" presStyleLbl="node1" presStyleIdx="3" presStyleCnt="5"/>
      <dgm:spPr/>
    </dgm:pt>
    <dgm:pt modelId="{2218DA3F-E8A8-4710-92D9-62667981258A}" type="pres">
      <dgm:prSet presAssocID="{35192BD8-DA38-41C2-9B65-DC2EDDC28093}"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dgm:spPr>
    </dgm:pt>
    <dgm:pt modelId="{B47073E2-9BAD-4CD2-AABF-ACD7A3A07C84}" type="pres">
      <dgm:prSet presAssocID="{634F4FEC-5D01-40D1-B5F7-84326B9CF77A}" presName="sibTrans" presStyleLbl="sibTrans2D1" presStyleIdx="0" presStyleCnt="0"/>
      <dgm:spPr/>
    </dgm:pt>
    <dgm:pt modelId="{7114D019-696F-47BE-8CE7-0F8B20E68963}" type="pres">
      <dgm:prSet presAssocID="{EB33F284-A38C-4E71-A786-732B181E2746}" presName="compNode" presStyleCnt="0"/>
      <dgm:spPr/>
    </dgm:pt>
    <dgm:pt modelId="{CD7F85A8-8866-463B-B667-E2E4374BB04A}" type="pres">
      <dgm:prSet presAssocID="{EB33F284-A38C-4E71-A786-732B181E2746}" presName="bkgdShape" presStyleLbl="node1" presStyleIdx="4" presStyleCnt="5"/>
      <dgm:spPr/>
    </dgm:pt>
    <dgm:pt modelId="{A1AA0673-52DD-40F0-A008-C5382F746C17}" type="pres">
      <dgm:prSet presAssocID="{EB33F284-A38C-4E71-A786-732B181E2746}" presName="nodeTx" presStyleLbl="node1" presStyleIdx="4" presStyleCnt="5">
        <dgm:presLayoutVars>
          <dgm:bulletEnabled val="1"/>
        </dgm:presLayoutVars>
      </dgm:prSet>
      <dgm:spPr/>
    </dgm:pt>
    <dgm:pt modelId="{C19D3211-18B8-4D3E-9CDB-4D4931B45F9E}" type="pres">
      <dgm:prSet presAssocID="{EB33F284-A38C-4E71-A786-732B181E2746}" presName="invisiNode" presStyleLbl="node1" presStyleIdx="4" presStyleCnt="5"/>
      <dgm:spPr/>
    </dgm:pt>
    <dgm:pt modelId="{AB7E8284-545C-47AB-A213-39866219B53C}" type="pres">
      <dgm:prSet presAssocID="{EB33F284-A38C-4E71-A786-732B181E2746}"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dgm:spPr>
    </dgm:pt>
  </dgm:ptLst>
  <dgm:cxnLst>
    <dgm:cxn modelId="{9FAD500F-2B9B-47A8-9D3B-0C4C719399E0}" srcId="{7D3305D5-607B-41EC-BF1B-05CF9559082E}" destId="{35192BD8-DA38-41C2-9B65-DC2EDDC28093}" srcOrd="3" destOrd="0" parTransId="{3C3BE75E-8802-4EF8-9BB1-BE586187955A}" sibTransId="{634F4FEC-5D01-40D1-B5F7-84326B9CF77A}"/>
    <dgm:cxn modelId="{AEC5F925-A2A8-4B5F-9985-5FCF241AB3AF}" srcId="{7D3305D5-607B-41EC-BF1B-05CF9559082E}" destId="{DE72CEAE-FE69-4565-8D31-349F43F3CFCF}" srcOrd="2" destOrd="0" parTransId="{1829CB8A-9718-4270-A0F3-82546AA20307}" sibTransId="{0AA391BC-7E87-4E3B-9DC8-4139A1BDE6B6}"/>
    <dgm:cxn modelId="{C803E327-8FD0-45FB-9612-1EE36E1925C6}" type="presOf" srcId="{DE72CEAE-FE69-4565-8D31-349F43F3CFCF}" destId="{D913A5DB-FB81-41FF-9749-BCE3E4C23A3A}" srcOrd="0" destOrd="0" presId="urn:microsoft.com/office/officeart/2005/8/layout/hList7"/>
    <dgm:cxn modelId="{48EC7128-33C0-4393-ACA9-512517E853FA}" type="presOf" srcId="{4B8DB318-803F-4BB4-8F3D-7E57D9DCABDE}" destId="{38CE9FDE-9B02-41A4-B4E8-D2797A1AF012}" srcOrd="0" destOrd="0" presId="urn:microsoft.com/office/officeart/2005/8/layout/hList7"/>
    <dgm:cxn modelId="{0334472B-4273-4223-9FF1-1A3558CE8360}" type="presOf" srcId="{EB33F284-A38C-4E71-A786-732B181E2746}" destId="{A1AA0673-52DD-40F0-A008-C5382F746C17}" srcOrd="1" destOrd="0" presId="urn:microsoft.com/office/officeart/2005/8/layout/hList7"/>
    <dgm:cxn modelId="{C6DB5E33-9155-474E-BDE3-1EA033A36C17}" type="presOf" srcId="{B3EDCCB0-87F6-4DD5-B662-88E49373491A}" destId="{3FE70F0B-B641-4F68-A9AD-F1A38121E1EE}" srcOrd="0" destOrd="0" presId="urn:microsoft.com/office/officeart/2005/8/layout/hList7"/>
    <dgm:cxn modelId="{F1A3843A-3D7F-4FC7-A053-1D2C5D944A85}" type="presOf" srcId="{0AA391BC-7E87-4E3B-9DC8-4139A1BDE6B6}" destId="{B7AB4E32-7F3B-4668-9F08-2C132D1892D7}" srcOrd="0" destOrd="0" presId="urn:microsoft.com/office/officeart/2005/8/layout/hList7"/>
    <dgm:cxn modelId="{F8E72B3E-94C1-467A-80F5-4E7A1A963BB1}" type="presOf" srcId="{DF20B053-75F9-4D97-9F4B-6649003E7A12}" destId="{7F29F39D-3CC0-41A4-BF48-061F26028D07}" srcOrd="0" destOrd="0" presId="urn:microsoft.com/office/officeart/2005/8/layout/hList7"/>
    <dgm:cxn modelId="{80B8FB45-5175-4AEC-9884-D495E14E4DF5}" type="presOf" srcId="{E1B3BDFA-D272-4544-ACAC-4D2757B947EC}" destId="{370B0697-1211-4950-A651-7CCABDBA80B0}" srcOrd="1" destOrd="0" presId="urn:microsoft.com/office/officeart/2005/8/layout/hList7"/>
    <dgm:cxn modelId="{CA8BE24E-5681-47C3-BA4C-927D62493D4F}" type="presOf" srcId="{DF20B053-75F9-4D97-9F4B-6649003E7A12}" destId="{F15A0318-3EC0-42DF-9E6E-A49984DF29EC}" srcOrd="1" destOrd="0" presId="urn:microsoft.com/office/officeart/2005/8/layout/hList7"/>
    <dgm:cxn modelId="{682DD855-9BAA-4843-9205-ED617AF522BC}" type="presOf" srcId="{EB33F284-A38C-4E71-A786-732B181E2746}" destId="{CD7F85A8-8866-463B-B667-E2E4374BB04A}" srcOrd="0" destOrd="0" presId="urn:microsoft.com/office/officeart/2005/8/layout/hList7"/>
    <dgm:cxn modelId="{30DDA190-175E-42B8-8B0E-25E27B068553}" type="presOf" srcId="{35192BD8-DA38-41C2-9B65-DC2EDDC28093}" destId="{1922F297-C991-4C4C-95C0-0282DC8E578D}" srcOrd="1" destOrd="0" presId="urn:microsoft.com/office/officeart/2005/8/layout/hList7"/>
    <dgm:cxn modelId="{BAF5AF9E-7C44-46B6-94AD-EAAB618E5982}" type="presOf" srcId="{E1B3BDFA-D272-4544-ACAC-4D2757B947EC}" destId="{9D28C137-7667-433C-ADCF-4106CCAB637B}" srcOrd="0" destOrd="0" presId="urn:microsoft.com/office/officeart/2005/8/layout/hList7"/>
    <dgm:cxn modelId="{E566D4A2-645C-453F-B62B-66B3E0231252}" srcId="{7D3305D5-607B-41EC-BF1B-05CF9559082E}" destId="{DF20B053-75F9-4D97-9F4B-6649003E7A12}" srcOrd="1" destOrd="0" parTransId="{72119DE4-1D24-44B0-8794-8F2AD1A03E7D}" sibTransId="{B3EDCCB0-87F6-4DD5-B662-88E49373491A}"/>
    <dgm:cxn modelId="{C33E8FAA-56D2-48E8-8983-DB3BA5F56F03}" type="presOf" srcId="{DE72CEAE-FE69-4565-8D31-349F43F3CFCF}" destId="{9AD1D71E-D050-4F93-BBC8-2A5C809E3D77}" srcOrd="1" destOrd="0" presId="urn:microsoft.com/office/officeart/2005/8/layout/hList7"/>
    <dgm:cxn modelId="{ECDC27B6-0DAF-4DE5-B883-D7DADD31E30B}" type="presOf" srcId="{7D3305D5-607B-41EC-BF1B-05CF9559082E}" destId="{7B8158D2-8BC7-46D3-96EA-697E8220FBCF}" srcOrd="0" destOrd="0" presId="urn:microsoft.com/office/officeart/2005/8/layout/hList7"/>
    <dgm:cxn modelId="{5A4EB7D2-FDC5-4AD1-8ACF-EE15C29A44AF}" type="presOf" srcId="{35192BD8-DA38-41C2-9B65-DC2EDDC28093}" destId="{77356D06-77A3-4A27-B705-656402CF4FF6}" srcOrd="0" destOrd="0" presId="urn:microsoft.com/office/officeart/2005/8/layout/hList7"/>
    <dgm:cxn modelId="{BD8504D4-D0C4-49A3-A21F-9D4024EB8AFB}" srcId="{7D3305D5-607B-41EC-BF1B-05CF9559082E}" destId="{E1B3BDFA-D272-4544-ACAC-4D2757B947EC}" srcOrd="0" destOrd="0" parTransId="{D3B82ED7-90D2-4395-818E-D1BB2B3D9FA6}" sibTransId="{4B8DB318-803F-4BB4-8F3D-7E57D9DCABDE}"/>
    <dgm:cxn modelId="{4AF260E7-F979-4FE9-8FAA-EAE44EF998AD}" type="presOf" srcId="{634F4FEC-5D01-40D1-B5F7-84326B9CF77A}" destId="{B47073E2-9BAD-4CD2-AABF-ACD7A3A07C84}" srcOrd="0" destOrd="0" presId="urn:microsoft.com/office/officeart/2005/8/layout/hList7"/>
    <dgm:cxn modelId="{3DE304EC-6C6E-4A30-8B51-7EE6B50D32D1}" srcId="{7D3305D5-607B-41EC-BF1B-05CF9559082E}" destId="{EB33F284-A38C-4E71-A786-732B181E2746}" srcOrd="4" destOrd="0" parTransId="{0D83315E-F103-4E08-A178-36F629E576D9}" sibTransId="{57412620-0262-48F6-B4AE-C177B32E690B}"/>
    <dgm:cxn modelId="{3C197DDA-1041-40B4-94D3-9A14FAF9D604}" type="presParOf" srcId="{7B8158D2-8BC7-46D3-96EA-697E8220FBCF}" destId="{F2FC265D-7EF6-4758-8B85-7CF535470D43}" srcOrd="0" destOrd="0" presId="urn:microsoft.com/office/officeart/2005/8/layout/hList7"/>
    <dgm:cxn modelId="{037643CA-AF88-46F3-9160-54CB1D45CA87}" type="presParOf" srcId="{7B8158D2-8BC7-46D3-96EA-697E8220FBCF}" destId="{737AB75A-0DCD-42F4-97D4-9E3568333D14}" srcOrd="1" destOrd="0" presId="urn:microsoft.com/office/officeart/2005/8/layout/hList7"/>
    <dgm:cxn modelId="{875E1D25-40ED-42FA-B473-16BF5167E4FA}" type="presParOf" srcId="{737AB75A-0DCD-42F4-97D4-9E3568333D14}" destId="{779171C5-1047-4054-880E-28BB16C0C22A}" srcOrd="0" destOrd="0" presId="urn:microsoft.com/office/officeart/2005/8/layout/hList7"/>
    <dgm:cxn modelId="{7049157F-AEB4-4EDC-B76E-BC3998491B5B}" type="presParOf" srcId="{779171C5-1047-4054-880E-28BB16C0C22A}" destId="{9D28C137-7667-433C-ADCF-4106CCAB637B}" srcOrd="0" destOrd="0" presId="urn:microsoft.com/office/officeart/2005/8/layout/hList7"/>
    <dgm:cxn modelId="{34267990-4F0F-4316-BE1A-94107C33E8FA}" type="presParOf" srcId="{779171C5-1047-4054-880E-28BB16C0C22A}" destId="{370B0697-1211-4950-A651-7CCABDBA80B0}" srcOrd="1" destOrd="0" presId="urn:microsoft.com/office/officeart/2005/8/layout/hList7"/>
    <dgm:cxn modelId="{6F3C1BD2-5673-4912-93DC-94A9AA1473A5}" type="presParOf" srcId="{779171C5-1047-4054-880E-28BB16C0C22A}" destId="{A98A1EA7-510D-48F5-951A-E21893387420}" srcOrd="2" destOrd="0" presId="urn:microsoft.com/office/officeart/2005/8/layout/hList7"/>
    <dgm:cxn modelId="{4071F7BB-2112-40DB-9BE3-3859BCF450DB}" type="presParOf" srcId="{779171C5-1047-4054-880E-28BB16C0C22A}" destId="{41946D90-6852-47A6-8BEB-EA312790226C}" srcOrd="3" destOrd="0" presId="urn:microsoft.com/office/officeart/2005/8/layout/hList7"/>
    <dgm:cxn modelId="{B796CB2C-3094-43F8-9F67-6110B7A4729A}" type="presParOf" srcId="{737AB75A-0DCD-42F4-97D4-9E3568333D14}" destId="{38CE9FDE-9B02-41A4-B4E8-D2797A1AF012}" srcOrd="1" destOrd="0" presId="urn:microsoft.com/office/officeart/2005/8/layout/hList7"/>
    <dgm:cxn modelId="{6A7C1F91-0F9C-48F4-A166-8CE1B592B645}" type="presParOf" srcId="{737AB75A-0DCD-42F4-97D4-9E3568333D14}" destId="{6487A354-2CDC-483F-BC9A-4A1BAAC87898}" srcOrd="2" destOrd="0" presId="urn:microsoft.com/office/officeart/2005/8/layout/hList7"/>
    <dgm:cxn modelId="{452311B1-5273-4509-91D6-97B0517E59AC}" type="presParOf" srcId="{6487A354-2CDC-483F-BC9A-4A1BAAC87898}" destId="{7F29F39D-3CC0-41A4-BF48-061F26028D07}" srcOrd="0" destOrd="0" presId="urn:microsoft.com/office/officeart/2005/8/layout/hList7"/>
    <dgm:cxn modelId="{7B80EEF7-A14B-45FA-AC1B-D5B924595233}" type="presParOf" srcId="{6487A354-2CDC-483F-BC9A-4A1BAAC87898}" destId="{F15A0318-3EC0-42DF-9E6E-A49984DF29EC}" srcOrd="1" destOrd="0" presId="urn:microsoft.com/office/officeart/2005/8/layout/hList7"/>
    <dgm:cxn modelId="{370072A1-375C-4C11-890F-3EC94A1F9280}" type="presParOf" srcId="{6487A354-2CDC-483F-BC9A-4A1BAAC87898}" destId="{9645B9AA-7BDE-4EEC-9190-C4EE54EA9068}" srcOrd="2" destOrd="0" presId="urn:microsoft.com/office/officeart/2005/8/layout/hList7"/>
    <dgm:cxn modelId="{2EE2482B-AE38-415F-B17A-8082BBF115E9}" type="presParOf" srcId="{6487A354-2CDC-483F-BC9A-4A1BAAC87898}" destId="{7F814261-4FAA-4DE6-8ECE-754266098106}" srcOrd="3" destOrd="0" presId="urn:microsoft.com/office/officeart/2005/8/layout/hList7"/>
    <dgm:cxn modelId="{AAB1F073-F418-4677-954D-C15C1D0F3B35}" type="presParOf" srcId="{737AB75A-0DCD-42F4-97D4-9E3568333D14}" destId="{3FE70F0B-B641-4F68-A9AD-F1A38121E1EE}" srcOrd="3" destOrd="0" presId="urn:microsoft.com/office/officeart/2005/8/layout/hList7"/>
    <dgm:cxn modelId="{37F063F0-1071-4721-ABDF-3EA35FA152B7}" type="presParOf" srcId="{737AB75A-0DCD-42F4-97D4-9E3568333D14}" destId="{61AE31E7-03FE-47AF-B2FB-143E62AD35B1}" srcOrd="4" destOrd="0" presId="urn:microsoft.com/office/officeart/2005/8/layout/hList7"/>
    <dgm:cxn modelId="{14BF90D4-A415-42EE-926B-98297999831F}" type="presParOf" srcId="{61AE31E7-03FE-47AF-B2FB-143E62AD35B1}" destId="{D913A5DB-FB81-41FF-9749-BCE3E4C23A3A}" srcOrd="0" destOrd="0" presId="urn:microsoft.com/office/officeart/2005/8/layout/hList7"/>
    <dgm:cxn modelId="{5C60BFB7-6C02-4AA3-9CF2-DEA40A6E775D}" type="presParOf" srcId="{61AE31E7-03FE-47AF-B2FB-143E62AD35B1}" destId="{9AD1D71E-D050-4F93-BBC8-2A5C809E3D77}" srcOrd="1" destOrd="0" presId="urn:microsoft.com/office/officeart/2005/8/layout/hList7"/>
    <dgm:cxn modelId="{B3F27157-515E-4C36-A243-6EDD9087CAB6}" type="presParOf" srcId="{61AE31E7-03FE-47AF-B2FB-143E62AD35B1}" destId="{8A5CA3A0-0D12-420F-81A9-D760B9CD7FA1}" srcOrd="2" destOrd="0" presId="urn:microsoft.com/office/officeart/2005/8/layout/hList7"/>
    <dgm:cxn modelId="{CD0A8D22-4366-4D71-938F-69095AD5D96A}" type="presParOf" srcId="{61AE31E7-03FE-47AF-B2FB-143E62AD35B1}" destId="{646462E8-B7EA-43DA-9BD8-2C2A1D46B0BA}" srcOrd="3" destOrd="0" presId="urn:microsoft.com/office/officeart/2005/8/layout/hList7"/>
    <dgm:cxn modelId="{D80D101F-F0DC-486D-96A5-588B64F2B385}" type="presParOf" srcId="{737AB75A-0DCD-42F4-97D4-9E3568333D14}" destId="{B7AB4E32-7F3B-4668-9F08-2C132D1892D7}" srcOrd="5" destOrd="0" presId="urn:microsoft.com/office/officeart/2005/8/layout/hList7"/>
    <dgm:cxn modelId="{0AA5910F-DF41-44F6-A764-8E854B7155CD}" type="presParOf" srcId="{737AB75A-0DCD-42F4-97D4-9E3568333D14}" destId="{252CF760-38C3-427B-A2FF-64D666C626B9}" srcOrd="6" destOrd="0" presId="urn:microsoft.com/office/officeart/2005/8/layout/hList7"/>
    <dgm:cxn modelId="{504CF46D-B76A-4B3B-B2DC-12FCCA27EA2B}" type="presParOf" srcId="{252CF760-38C3-427B-A2FF-64D666C626B9}" destId="{77356D06-77A3-4A27-B705-656402CF4FF6}" srcOrd="0" destOrd="0" presId="urn:microsoft.com/office/officeart/2005/8/layout/hList7"/>
    <dgm:cxn modelId="{784B9A6D-1B47-4FE2-87FE-1C967774FDF9}" type="presParOf" srcId="{252CF760-38C3-427B-A2FF-64D666C626B9}" destId="{1922F297-C991-4C4C-95C0-0282DC8E578D}" srcOrd="1" destOrd="0" presId="urn:microsoft.com/office/officeart/2005/8/layout/hList7"/>
    <dgm:cxn modelId="{CCEAA06F-C03E-4BDF-B0E8-A9B0A444DDB6}" type="presParOf" srcId="{252CF760-38C3-427B-A2FF-64D666C626B9}" destId="{F7212AAE-8DD6-4BA3-B980-10A95112B84F}" srcOrd="2" destOrd="0" presId="urn:microsoft.com/office/officeart/2005/8/layout/hList7"/>
    <dgm:cxn modelId="{19864A4E-0B66-4215-BA15-6E5C0E8350D5}" type="presParOf" srcId="{252CF760-38C3-427B-A2FF-64D666C626B9}" destId="{2218DA3F-E8A8-4710-92D9-62667981258A}" srcOrd="3" destOrd="0" presId="urn:microsoft.com/office/officeart/2005/8/layout/hList7"/>
    <dgm:cxn modelId="{B6FAC5FD-82C3-4A7B-B9CF-E2F37C2D76FA}" type="presParOf" srcId="{737AB75A-0DCD-42F4-97D4-9E3568333D14}" destId="{B47073E2-9BAD-4CD2-AABF-ACD7A3A07C84}" srcOrd="7" destOrd="0" presId="urn:microsoft.com/office/officeart/2005/8/layout/hList7"/>
    <dgm:cxn modelId="{8B98D21A-DB06-405E-82F2-DE1BC655A4E4}" type="presParOf" srcId="{737AB75A-0DCD-42F4-97D4-9E3568333D14}" destId="{7114D019-696F-47BE-8CE7-0F8B20E68963}" srcOrd="8" destOrd="0" presId="urn:microsoft.com/office/officeart/2005/8/layout/hList7"/>
    <dgm:cxn modelId="{DF691454-09FA-4A86-9E7E-193290776B84}" type="presParOf" srcId="{7114D019-696F-47BE-8CE7-0F8B20E68963}" destId="{CD7F85A8-8866-463B-B667-E2E4374BB04A}" srcOrd="0" destOrd="0" presId="urn:microsoft.com/office/officeart/2005/8/layout/hList7"/>
    <dgm:cxn modelId="{7101D207-78AC-4120-BC6C-92B0E684C68A}" type="presParOf" srcId="{7114D019-696F-47BE-8CE7-0F8B20E68963}" destId="{A1AA0673-52DD-40F0-A008-C5382F746C17}" srcOrd="1" destOrd="0" presId="urn:microsoft.com/office/officeart/2005/8/layout/hList7"/>
    <dgm:cxn modelId="{ED20DB8A-7EF8-4462-8A57-F0E50B4F5513}" type="presParOf" srcId="{7114D019-696F-47BE-8CE7-0F8B20E68963}" destId="{C19D3211-18B8-4D3E-9CDB-4D4931B45F9E}" srcOrd="2" destOrd="0" presId="urn:microsoft.com/office/officeart/2005/8/layout/hList7"/>
    <dgm:cxn modelId="{B97F6444-BBA8-44C8-81F0-FE5496FAF3A5}" type="presParOf" srcId="{7114D019-696F-47BE-8CE7-0F8B20E68963}" destId="{AB7E8284-545C-47AB-A213-39866219B53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648F3-21AA-4BB6-BBFB-98B641C1058E}" type="doc">
      <dgm:prSet loTypeId="urn:microsoft.com/office/officeart/2005/8/layout/process1" loCatId="process" qsTypeId="urn:microsoft.com/office/officeart/2005/8/quickstyle/simple1" qsCatId="simple" csTypeId="urn:microsoft.com/office/officeart/2005/8/colors/accent1_2" csCatId="accent1" phldr="1"/>
      <dgm:spPr/>
    </dgm:pt>
    <dgm:pt modelId="{69B3714A-275E-4D9B-BBD3-E114E7F6761A}">
      <dgm:prSet phldrT="[Texto]"/>
      <dgm:spPr/>
      <dgm:t>
        <a:bodyPr/>
        <a:lstStyle/>
        <a:p>
          <a:r>
            <a:rPr lang="es-ES_tradnl" dirty="0"/>
            <a:t>Acción del cliente</a:t>
          </a:r>
          <a:endParaRPr lang="es-ES" dirty="0"/>
        </a:p>
      </dgm:t>
    </dgm:pt>
    <dgm:pt modelId="{E7F4392D-352D-4A55-8657-FEF063C3FC58}" type="parTrans" cxnId="{38BDAA4D-0268-4257-8481-22F423392696}">
      <dgm:prSet/>
      <dgm:spPr/>
      <dgm:t>
        <a:bodyPr/>
        <a:lstStyle/>
        <a:p>
          <a:endParaRPr lang="es-ES"/>
        </a:p>
      </dgm:t>
    </dgm:pt>
    <dgm:pt modelId="{08EB25DB-2DBD-4EE7-B3C0-076AED3EF205}" type="sibTrans" cxnId="{38BDAA4D-0268-4257-8481-22F423392696}">
      <dgm:prSet/>
      <dgm:spPr/>
      <dgm:t>
        <a:bodyPr/>
        <a:lstStyle/>
        <a:p>
          <a:endParaRPr lang="es-ES"/>
        </a:p>
      </dgm:t>
    </dgm:pt>
    <dgm:pt modelId="{A3FB1FE1-8C82-43C9-9E88-7FF992BD2DE9}">
      <dgm:prSet phldrT="[Texto]"/>
      <dgm:spPr/>
      <dgm:t>
        <a:bodyPr/>
        <a:lstStyle/>
        <a:p>
          <a:r>
            <a:rPr lang="es-ES_tradnl" dirty="0"/>
            <a:t>Llamada al servidor y a la </a:t>
          </a:r>
          <a:r>
            <a:rPr lang="es-ES_tradnl" dirty="0" err="1"/>
            <a:t>bdd</a:t>
          </a:r>
          <a:endParaRPr lang="es-ES" dirty="0"/>
        </a:p>
      </dgm:t>
    </dgm:pt>
    <dgm:pt modelId="{388887E4-852C-45DC-AECC-3606E2495502}" type="parTrans" cxnId="{F0E8F344-7952-45E3-BCFF-ABD678A2F208}">
      <dgm:prSet/>
      <dgm:spPr/>
      <dgm:t>
        <a:bodyPr/>
        <a:lstStyle/>
        <a:p>
          <a:endParaRPr lang="es-ES"/>
        </a:p>
      </dgm:t>
    </dgm:pt>
    <dgm:pt modelId="{7DB957D4-96C8-49E0-839E-A0A813C97A53}" type="sibTrans" cxnId="{F0E8F344-7952-45E3-BCFF-ABD678A2F208}">
      <dgm:prSet/>
      <dgm:spPr/>
      <dgm:t>
        <a:bodyPr/>
        <a:lstStyle/>
        <a:p>
          <a:endParaRPr lang="es-ES"/>
        </a:p>
      </dgm:t>
    </dgm:pt>
    <dgm:pt modelId="{79A5C4F1-3B21-456E-A080-A52FA36D1C8D}">
      <dgm:prSet phldrT="[Texto]"/>
      <dgm:spPr/>
      <dgm:t>
        <a:bodyPr/>
        <a:lstStyle/>
        <a:p>
          <a:r>
            <a:rPr lang="es-ES_tradnl" dirty="0"/>
            <a:t>Devolución de los datos obtenidos</a:t>
          </a:r>
          <a:endParaRPr lang="es-ES" dirty="0"/>
        </a:p>
      </dgm:t>
    </dgm:pt>
    <dgm:pt modelId="{27454399-F471-401B-8005-5F848098103E}" type="parTrans" cxnId="{CCEB0B13-7C44-4BF6-81FD-90B98F2B06DF}">
      <dgm:prSet/>
      <dgm:spPr/>
      <dgm:t>
        <a:bodyPr/>
        <a:lstStyle/>
        <a:p>
          <a:endParaRPr lang="es-ES"/>
        </a:p>
      </dgm:t>
    </dgm:pt>
    <dgm:pt modelId="{E1886E25-801E-4870-B16E-47C0EA50AFC1}" type="sibTrans" cxnId="{CCEB0B13-7C44-4BF6-81FD-90B98F2B06DF}">
      <dgm:prSet/>
      <dgm:spPr/>
      <dgm:t>
        <a:bodyPr/>
        <a:lstStyle/>
        <a:p>
          <a:endParaRPr lang="es-ES"/>
        </a:p>
      </dgm:t>
    </dgm:pt>
    <dgm:pt modelId="{1AE6F700-0A6D-4BAE-A15D-A3B214221070}" type="pres">
      <dgm:prSet presAssocID="{CD4648F3-21AA-4BB6-BBFB-98B641C1058E}" presName="Name0" presStyleCnt="0">
        <dgm:presLayoutVars>
          <dgm:dir/>
          <dgm:resizeHandles val="exact"/>
        </dgm:presLayoutVars>
      </dgm:prSet>
      <dgm:spPr/>
    </dgm:pt>
    <dgm:pt modelId="{A6E85A4A-59FF-457C-8547-45EF672D57FA}" type="pres">
      <dgm:prSet presAssocID="{69B3714A-275E-4D9B-BBD3-E114E7F6761A}" presName="node" presStyleLbl="node1" presStyleIdx="0" presStyleCnt="3">
        <dgm:presLayoutVars>
          <dgm:bulletEnabled val="1"/>
        </dgm:presLayoutVars>
      </dgm:prSet>
      <dgm:spPr/>
    </dgm:pt>
    <dgm:pt modelId="{DB07A465-DE00-4A47-8586-AB8B782B1BAF}" type="pres">
      <dgm:prSet presAssocID="{08EB25DB-2DBD-4EE7-B3C0-076AED3EF205}" presName="sibTrans" presStyleLbl="sibTrans2D1" presStyleIdx="0" presStyleCnt="2"/>
      <dgm:spPr/>
    </dgm:pt>
    <dgm:pt modelId="{1C9B1F59-9DEA-4F7A-A838-71F7932D0F44}" type="pres">
      <dgm:prSet presAssocID="{08EB25DB-2DBD-4EE7-B3C0-076AED3EF205}" presName="connectorText" presStyleLbl="sibTrans2D1" presStyleIdx="0" presStyleCnt="2"/>
      <dgm:spPr/>
    </dgm:pt>
    <dgm:pt modelId="{22BCE164-91E6-4C97-8E38-480CACA90958}" type="pres">
      <dgm:prSet presAssocID="{A3FB1FE1-8C82-43C9-9E88-7FF992BD2DE9}" presName="node" presStyleLbl="node1" presStyleIdx="1" presStyleCnt="3">
        <dgm:presLayoutVars>
          <dgm:bulletEnabled val="1"/>
        </dgm:presLayoutVars>
      </dgm:prSet>
      <dgm:spPr/>
    </dgm:pt>
    <dgm:pt modelId="{CC600D92-0EC7-46D0-9478-1C8C97422538}" type="pres">
      <dgm:prSet presAssocID="{7DB957D4-96C8-49E0-839E-A0A813C97A53}" presName="sibTrans" presStyleLbl="sibTrans2D1" presStyleIdx="1" presStyleCnt="2"/>
      <dgm:spPr/>
    </dgm:pt>
    <dgm:pt modelId="{F122350D-28EA-4021-9CEA-51F829BA61B2}" type="pres">
      <dgm:prSet presAssocID="{7DB957D4-96C8-49E0-839E-A0A813C97A53}" presName="connectorText" presStyleLbl="sibTrans2D1" presStyleIdx="1" presStyleCnt="2"/>
      <dgm:spPr/>
    </dgm:pt>
    <dgm:pt modelId="{2B899A0D-75E5-46CF-B04A-97E7C5A5F478}" type="pres">
      <dgm:prSet presAssocID="{79A5C4F1-3B21-456E-A080-A52FA36D1C8D}" presName="node" presStyleLbl="node1" presStyleIdx="2" presStyleCnt="3">
        <dgm:presLayoutVars>
          <dgm:bulletEnabled val="1"/>
        </dgm:presLayoutVars>
      </dgm:prSet>
      <dgm:spPr/>
    </dgm:pt>
  </dgm:ptLst>
  <dgm:cxnLst>
    <dgm:cxn modelId="{BB61DC08-303A-4DE9-A887-DB00E7EB49D9}" type="presOf" srcId="{08EB25DB-2DBD-4EE7-B3C0-076AED3EF205}" destId="{DB07A465-DE00-4A47-8586-AB8B782B1BAF}" srcOrd="0" destOrd="0" presId="urn:microsoft.com/office/officeart/2005/8/layout/process1"/>
    <dgm:cxn modelId="{CCEB0B13-7C44-4BF6-81FD-90B98F2B06DF}" srcId="{CD4648F3-21AA-4BB6-BBFB-98B641C1058E}" destId="{79A5C4F1-3B21-456E-A080-A52FA36D1C8D}" srcOrd="2" destOrd="0" parTransId="{27454399-F471-401B-8005-5F848098103E}" sibTransId="{E1886E25-801E-4870-B16E-47C0EA50AFC1}"/>
    <dgm:cxn modelId="{F0E8F344-7952-45E3-BCFF-ABD678A2F208}" srcId="{CD4648F3-21AA-4BB6-BBFB-98B641C1058E}" destId="{A3FB1FE1-8C82-43C9-9E88-7FF992BD2DE9}" srcOrd="1" destOrd="0" parTransId="{388887E4-852C-45DC-AECC-3606E2495502}" sibTransId="{7DB957D4-96C8-49E0-839E-A0A813C97A53}"/>
    <dgm:cxn modelId="{38BDAA4D-0268-4257-8481-22F423392696}" srcId="{CD4648F3-21AA-4BB6-BBFB-98B641C1058E}" destId="{69B3714A-275E-4D9B-BBD3-E114E7F6761A}" srcOrd="0" destOrd="0" parTransId="{E7F4392D-352D-4A55-8657-FEF063C3FC58}" sibTransId="{08EB25DB-2DBD-4EE7-B3C0-076AED3EF205}"/>
    <dgm:cxn modelId="{F29ADE7C-5796-4BF8-8DA1-B28669930B37}" type="presOf" srcId="{08EB25DB-2DBD-4EE7-B3C0-076AED3EF205}" destId="{1C9B1F59-9DEA-4F7A-A838-71F7932D0F44}" srcOrd="1" destOrd="0" presId="urn:microsoft.com/office/officeart/2005/8/layout/process1"/>
    <dgm:cxn modelId="{4744C0A1-AD5B-4963-AF56-48FDD66E27EC}" type="presOf" srcId="{69B3714A-275E-4D9B-BBD3-E114E7F6761A}" destId="{A6E85A4A-59FF-457C-8547-45EF672D57FA}" srcOrd="0" destOrd="0" presId="urn:microsoft.com/office/officeart/2005/8/layout/process1"/>
    <dgm:cxn modelId="{8DED27B1-C3B6-414F-B878-783D7500BAA7}" type="presOf" srcId="{79A5C4F1-3B21-456E-A080-A52FA36D1C8D}" destId="{2B899A0D-75E5-46CF-B04A-97E7C5A5F478}" srcOrd="0" destOrd="0" presId="urn:microsoft.com/office/officeart/2005/8/layout/process1"/>
    <dgm:cxn modelId="{3EE5D2CC-5215-477E-84E2-7C9921941F2E}" type="presOf" srcId="{A3FB1FE1-8C82-43C9-9E88-7FF992BD2DE9}" destId="{22BCE164-91E6-4C97-8E38-480CACA90958}" srcOrd="0" destOrd="0" presId="urn:microsoft.com/office/officeart/2005/8/layout/process1"/>
    <dgm:cxn modelId="{12F866D3-510E-4D10-80CC-A657CB5E0F36}" type="presOf" srcId="{7DB957D4-96C8-49E0-839E-A0A813C97A53}" destId="{F122350D-28EA-4021-9CEA-51F829BA61B2}" srcOrd="1" destOrd="0" presId="urn:microsoft.com/office/officeart/2005/8/layout/process1"/>
    <dgm:cxn modelId="{3A7342EA-E5B7-4F93-B051-E54A332118A4}" type="presOf" srcId="{CD4648F3-21AA-4BB6-BBFB-98B641C1058E}" destId="{1AE6F700-0A6D-4BAE-A15D-A3B214221070}" srcOrd="0" destOrd="0" presId="urn:microsoft.com/office/officeart/2005/8/layout/process1"/>
    <dgm:cxn modelId="{DB7573F4-FF30-4AB8-9DB0-E3E7DDAF3BDE}" type="presOf" srcId="{7DB957D4-96C8-49E0-839E-A0A813C97A53}" destId="{CC600D92-0EC7-46D0-9478-1C8C97422538}" srcOrd="0" destOrd="0" presId="urn:microsoft.com/office/officeart/2005/8/layout/process1"/>
    <dgm:cxn modelId="{B3E49921-D2FD-4DED-B630-A92DFF2CFC20}" type="presParOf" srcId="{1AE6F700-0A6D-4BAE-A15D-A3B214221070}" destId="{A6E85A4A-59FF-457C-8547-45EF672D57FA}" srcOrd="0" destOrd="0" presId="urn:microsoft.com/office/officeart/2005/8/layout/process1"/>
    <dgm:cxn modelId="{ACFCDC8C-3778-4715-9357-C3AFB58BBD1B}" type="presParOf" srcId="{1AE6F700-0A6D-4BAE-A15D-A3B214221070}" destId="{DB07A465-DE00-4A47-8586-AB8B782B1BAF}" srcOrd="1" destOrd="0" presId="urn:microsoft.com/office/officeart/2005/8/layout/process1"/>
    <dgm:cxn modelId="{EE8F3498-3758-46C8-AAF6-79539B17E3DD}" type="presParOf" srcId="{DB07A465-DE00-4A47-8586-AB8B782B1BAF}" destId="{1C9B1F59-9DEA-4F7A-A838-71F7932D0F44}" srcOrd="0" destOrd="0" presId="urn:microsoft.com/office/officeart/2005/8/layout/process1"/>
    <dgm:cxn modelId="{4E6E1C4F-86CC-440D-A1D8-46FD4D2B2B43}" type="presParOf" srcId="{1AE6F700-0A6D-4BAE-A15D-A3B214221070}" destId="{22BCE164-91E6-4C97-8E38-480CACA90958}" srcOrd="2" destOrd="0" presId="urn:microsoft.com/office/officeart/2005/8/layout/process1"/>
    <dgm:cxn modelId="{7EF7B6F8-CAF0-4B7C-B247-B0B4D909A2F2}" type="presParOf" srcId="{1AE6F700-0A6D-4BAE-A15D-A3B214221070}" destId="{CC600D92-0EC7-46D0-9478-1C8C97422538}" srcOrd="3" destOrd="0" presId="urn:microsoft.com/office/officeart/2005/8/layout/process1"/>
    <dgm:cxn modelId="{52D1E004-5427-4553-94F8-D82FCC58609A}" type="presParOf" srcId="{CC600D92-0EC7-46D0-9478-1C8C97422538}" destId="{F122350D-28EA-4021-9CEA-51F829BA61B2}" srcOrd="0" destOrd="0" presId="urn:microsoft.com/office/officeart/2005/8/layout/process1"/>
    <dgm:cxn modelId="{38C48F8A-2664-4AA3-B3D8-A86FFC3313E3}" type="presParOf" srcId="{1AE6F700-0A6D-4BAE-A15D-A3B214221070}" destId="{2B899A0D-75E5-46CF-B04A-97E7C5A5F47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8C137-7667-433C-ADCF-4106CCAB637B}">
      <dsp:nvSpPr>
        <dsp:cNvPr id="0" name=""/>
        <dsp:cNvSpPr/>
      </dsp:nvSpPr>
      <dsp:spPr>
        <a:xfrm>
          <a:off x="19012"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Cliente</a:t>
          </a:r>
          <a:endParaRPr lang="es-ES" sz="2000" kern="1200" dirty="0"/>
        </a:p>
      </dsp:txBody>
      <dsp:txXfrm>
        <a:off x="19012" y="1625600"/>
        <a:ext cx="1434463" cy="1625600"/>
      </dsp:txXfrm>
    </dsp:sp>
    <dsp:sp modelId="{41946D90-6852-47A6-8BEB-EA312790226C}">
      <dsp:nvSpPr>
        <dsp:cNvPr id="0" name=""/>
        <dsp:cNvSpPr/>
      </dsp:nvSpPr>
      <dsp:spPr>
        <a:xfrm>
          <a:off x="51589" y="243840"/>
          <a:ext cx="1348396" cy="13533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29F39D-3CC0-41A4-BF48-061F26028D07}">
      <dsp:nvSpPr>
        <dsp:cNvPr id="0" name=""/>
        <dsp:cNvSpPr/>
      </dsp:nvSpPr>
      <dsp:spPr>
        <a:xfrm>
          <a:off x="1491898"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Servidor</a:t>
          </a:r>
          <a:endParaRPr lang="es-ES" sz="2000" kern="1200" dirty="0"/>
        </a:p>
      </dsp:txBody>
      <dsp:txXfrm>
        <a:off x="1491898" y="1625600"/>
        <a:ext cx="1434463" cy="1625600"/>
      </dsp:txXfrm>
    </dsp:sp>
    <dsp:sp modelId="{7F814261-4FAA-4DE6-8ECE-754266098106}">
      <dsp:nvSpPr>
        <dsp:cNvPr id="0" name=""/>
        <dsp:cNvSpPr/>
      </dsp:nvSpPr>
      <dsp:spPr>
        <a:xfrm>
          <a:off x="1486053" y="341481"/>
          <a:ext cx="1446154" cy="115802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13A5DB-FB81-41FF-9749-BCE3E4C23A3A}">
      <dsp:nvSpPr>
        <dsp:cNvPr id="0" name=""/>
        <dsp:cNvSpPr/>
      </dsp:nvSpPr>
      <dsp:spPr>
        <a:xfrm>
          <a:off x="2967983"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Base de datos</a:t>
          </a:r>
          <a:endParaRPr lang="es-ES" sz="2000" kern="1200" dirty="0"/>
        </a:p>
      </dsp:txBody>
      <dsp:txXfrm>
        <a:off x="2967983" y="1625600"/>
        <a:ext cx="1434463" cy="1625600"/>
      </dsp:txXfrm>
    </dsp:sp>
    <dsp:sp modelId="{646462E8-B7EA-43DA-9BD8-2C2A1D46B0BA}">
      <dsp:nvSpPr>
        <dsp:cNvPr id="0" name=""/>
        <dsp:cNvSpPr/>
      </dsp:nvSpPr>
      <dsp:spPr>
        <a:xfrm>
          <a:off x="3018275" y="243840"/>
          <a:ext cx="1348396" cy="135331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356D06-77A3-4A27-B705-656402CF4FF6}">
      <dsp:nvSpPr>
        <dsp:cNvPr id="0" name=""/>
        <dsp:cNvSpPr/>
      </dsp:nvSpPr>
      <dsp:spPr>
        <a:xfrm>
          <a:off x="4452739"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Lectura de datos</a:t>
          </a:r>
          <a:endParaRPr lang="es-ES" sz="2000" kern="1200" dirty="0"/>
        </a:p>
      </dsp:txBody>
      <dsp:txXfrm>
        <a:off x="4452739" y="1625600"/>
        <a:ext cx="1434463" cy="1625600"/>
      </dsp:txXfrm>
    </dsp:sp>
    <dsp:sp modelId="{2218DA3F-E8A8-4710-92D9-62667981258A}">
      <dsp:nvSpPr>
        <dsp:cNvPr id="0" name=""/>
        <dsp:cNvSpPr/>
      </dsp:nvSpPr>
      <dsp:spPr>
        <a:xfrm>
          <a:off x="4495773" y="243840"/>
          <a:ext cx="1348396" cy="135331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F85A8-8866-463B-B667-E2E4374BB04A}">
      <dsp:nvSpPr>
        <dsp:cNvPr id="0" name=""/>
        <dsp:cNvSpPr/>
      </dsp:nvSpPr>
      <dsp:spPr>
        <a:xfrm>
          <a:off x="5930237"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Análisis de los datos con Pandas</a:t>
          </a:r>
          <a:endParaRPr lang="es-ES" sz="2000" kern="1200" dirty="0"/>
        </a:p>
      </dsp:txBody>
      <dsp:txXfrm>
        <a:off x="5930237" y="1625600"/>
        <a:ext cx="1434463" cy="1625600"/>
      </dsp:txXfrm>
    </dsp:sp>
    <dsp:sp modelId="{AB7E8284-545C-47AB-A213-39866219B53C}">
      <dsp:nvSpPr>
        <dsp:cNvPr id="0" name=""/>
        <dsp:cNvSpPr/>
      </dsp:nvSpPr>
      <dsp:spPr>
        <a:xfrm>
          <a:off x="5973271" y="243840"/>
          <a:ext cx="1348396" cy="135331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C265D-7EF6-4758-8B85-7CF535470D43}">
      <dsp:nvSpPr>
        <dsp:cNvPr id="0" name=""/>
        <dsp:cNvSpPr/>
      </dsp:nvSpPr>
      <dsp:spPr>
        <a:xfrm>
          <a:off x="300137" y="3251200"/>
          <a:ext cx="6772981" cy="60960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85A4A-59FF-457C-8547-45EF672D57FA}">
      <dsp:nvSpPr>
        <dsp:cNvPr id="0" name=""/>
        <dsp:cNvSpPr/>
      </dsp:nvSpPr>
      <dsp:spPr>
        <a:xfrm>
          <a:off x="5070"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Acción del cliente</a:t>
          </a:r>
          <a:endParaRPr lang="es-ES" sz="1500" kern="1200" dirty="0"/>
        </a:p>
      </dsp:txBody>
      <dsp:txXfrm>
        <a:off x="27893" y="22823"/>
        <a:ext cx="1469955" cy="733589"/>
      </dsp:txXfrm>
    </dsp:sp>
    <dsp:sp modelId="{DB07A465-DE00-4A47-8586-AB8B782B1BAF}">
      <dsp:nvSpPr>
        <dsp:cNvPr id="0" name=""/>
        <dsp:cNvSpPr/>
      </dsp:nvSpPr>
      <dsp:spPr>
        <a:xfrm>
          <a:off x="1672232" y="201682"/>
          <a:ext cx="321307" cy="375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1672232" y="276856"/>
        <a:ext cx="224915" cy="225521"/>
      </dsp:txXfrm>
    </dsp:sp>
    <dsp:sp modelId="{22BCE164-91E6-4C97-8E38-480CACA90958}">
      <dsp:nvSpPr>
        <dsp:cNvPr id="0" name=""/>
        <dsp:cNvSpPr/>
      </dsp:nvSpPr>
      <dsp:spPr>
        <a:xfrm>
          <a:off x="2126913"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Llamada al servidor y a la </a:t>
          </a:r>
          <a:r>
            <a:rPr lang="es-ES_tradnl" sz="1500" kern="1200" dirty="0" err="1"/>
            <a:t>bdd</a:t>
          </a:r>
          <a:endParaRPr lang="es-ES" sz="1500" kern="1200" dirty="0"/>
        </a:p>
      </dsp:txBody>
      <dsp:txXfrm>
        <a:off x="2149736" y="22823"/>
        <a:ext cx="1469955" cy="733589"/>
      </dsp:txXfrm>
    </dsp:sp>
    <dsp:sp modelId="{CC600D92-0EC7-46D0-9478-1C8C97422538}">
      <dsp:nvSpPr>
        <dsp:cNvPr id="0" name=""/>
        <dsp:cNvSpPr/>
      </dsp:nvSpPr>
      <dsp:spPr>
        <a:xfrm>
          <a:off x="3794075" y="201682"/>
          <a:ext cx="321307" cy="375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3794075" y="276856"/>
        <a:ext cx="224915" cy="225521"/>
      </dsp:txXfrm>
    </dsp:sp>
    <dsp:sp modelId="{2B899A0D-75E5-46CF-B04A-97E7C5A5F478}">
      <dsp:nvSpPr>
        <dsp:cNvPr id="0" name=""/>
        <dsp:cNvSpPr/>
      </dsp:nvSpPr>
      <dsp:spPr>
        <a:xfrm>
          <a:off x="4248756"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Devolución de los datos obtenidos</a:t>
          </a:r>
          <a:endParaRPr lang="es-ES" sz="1500" kern="1200" dirty="0"/>
        </a:p>
      </dsp:txBody>
      <dsp:txXfrm>
        <a:off x="4271579" y="22823"/>
        <a:ext cx="1469955" cy="73358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282462" y="8685213"/>
            <a:ext cx="1176582"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ftr" idx="11"/>
          </p:nvPr>
        </p:nvSpPr>
        <p:spPr>
          <a:xfrm>
            <a:off x="69545" y="8686800"/>
            <a:ext cx="34290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5967045" y="8685213"/>
            <a:ext cx="889367"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8" name="Google Shape;168;p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futurespace.es" TargetMode="External"/><Relationship Id="rId4" Type="http://schemas.openxmlformats.org/officeDocument/2006/relationships/hyperlink" Target="mailto:contacto@futurespace.es"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futurespace.es" TargetMode="External"/><Relationship Id="rId4" Type="http://schemas.openxmlformats.org/officeDocument/2006/relationships/hyperlink" Target="mailto:contacto@futurespace.es"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1 1 1 4 1 1 1">
  <p:cSld name="TITLE_1_1_1_4_1_1_1">
    <p:spTree>
      <p:nvGrpSpPr>
        <p:cNvPr id="1" name="Shape 9"/>
        <p:cNvGrpSpPr/>
        <p:nvPr/>
      </p:nvGrpSpPr>
      <p:grpSpPr>
        <a:xfrm>
          <a:off x="0" y="0"/>
          <a:ext cx="0" cy="0"/>
          <a:chOff x="0" y="0"/>
          <a:chExt cx="0" cy="0"/>
        </a:xfrm>
      </p:grpSpPr>
      <p:pic>
        <p:nvPicPr>
          <p:cNvPr id="10" name="Google Shape;10;p8"/>
          <p:cNvPicPr preferRelativeResize="0"/>
          <p:nvPr/>
        </p:nvPicPr>
        <p:blipFill rotWithShape="1">
          <a:blip r:embed="rId2">
            <a:alphaModFix/>
          </a:blip>
          <a:srcRect l="13996" r="14002"/>
          <a:stretch/>
        </p:blipFill>
        <p:spPr>
          <a:xfrm>
            <a:off x="0" y="-1"/>
            <a:ext cx="9144003" cy="5143500"/>
          </a:xfrm>
          <a:prstGeom prst="rect">
            <a:avLst/>
          </a:prstGeom>
          <a:noFill/>
          <a:ln>
            <a:noFill/>
          </a:ln>
        </p:spPr>
      </p:pic>
      <p:sp>
        <p:nvSpPr>
          <p:cNvPr id="11" name="Google Shape;11;p8"/>
          <p:cNvSpPr/>
          <p:nvPr/>
        </p:nvSpPr>
        <p:spPr>
          <a:xfrm>
            <a:off x="0" y="0"/>
            <a:ext cx="9144000" cy="5143500"/>
          </a:xfrm>
          <a:prstGeom prst="rect">
            <a:avLst/>
          </a:prstGeom>
          <a:solidFill>
            <a:srgbClr val="026FC1">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8"/>
          <p:cNvPicPr preferRelativeResize="0"/>
          <p:nvPr/>
        </p:nvPicPr>
        <p:blipFill rotWithShape="1">
          <a:blip r:embed="rId3">
            <a:alphaModFix/>
          </a:blip>
          <a:srcRect/>
          <a:stretch/>
        </p:blipFill>
        <p:spPr>
          <a:xfrm>
            <a:off x="263825" y="219525"/>
            <a:ext cx="1913900" cy="604800"/>
          </a:xfrm>
          <a:prstGeom prst="rect">
            <a:avLst/>
          </a:prstGeom>
          <a:noFill/>
          <a:ln>
            <a:noFill/>
          </a:ln>
        </p:spPr>
      </p:pic>
      <p:sp>
        <p:nvSpPr>
          <p:cNvPr id="13" name="Google Shape;13;p8"/>
          <p:cNvSpPr txBox="1"/>
          <p:nvPr/>
        </p:nvSpPr>
        <p:spPr>
          <a:xfrm>
            <a:off x="976500" y="2688751"/>
            <a:ext cx="7191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s-ES" sz="1600" b="1" i="0" u="none" strike="noStrike" cap="none">
                <a:solidFill>
                  <a:schemeClr val="lt1"/>
                </a:solidFill>
                <a:latin typeface="Montserrat SemiBold"/>
                <a:ea typeface="Montserrat SemiBold"/>
                <a:cs typeface="Montserrat SemiBold"/>
                <a:sym typeface="Montserrat SemiBold"/>
              </a:rPr>
              <a:t>Donde el futuro se hace presente</a:t>
            </a:r>
            <a:endParaRPr sz="1600" b="0" i="0" u="none" strike="noStrike" cap="none">
              <a:solidFill>
                <a:srgbClr val="FFFFFF"/>
              </a:solidFill>
              <a:latin typeface="Montserrat"/>
              <a:ea typeface="Montserrat"/>
              <a:cs typeface="Montserrat"/>
              <a:sym typeface="Montserrat"/>
            </a:endParaRPr>
          </a:p>
        </p:txBody>
      </p:sp>
      <p:pic>
        <p:nvPicPr>
          <p:cNvPr id="14" name="Google Shape;14;p8"/>
          <p:cNvPicPr preferRelativeResize="0"/>
          <p:nvPr/>
        </p:nvPicPr>
        <p:blipFill rotWithShape="1">
          <a:blip r:embed="rId3">
            <a:alphaModFix/>
          </a:blip>
          <a:srcRect l="24006" t="27938" r="36698" b="25944"/>
          <a:stretch/>
        </p:blipFill>
        <p:spPr>
          <a:xfrm>
            <a:off x="2600811" y="1959855"/>
            <a:ext cx="2102233" cy="728897"/>
          </a:xfrm>
          <a:prstGeom prst="rect">
            <a:avLst/>
          </a:prstGeom>
          <a:noFill/>
          <a:ln>
            <a:noFill/>
          </a:ln>
        </p:spPr>
      </p:pic>
      <p:pic>
        <p:nvPicPr>
          <p:cNvPr id="15" name="Google Shape;15;p8"/>
          <p:cNvPicPr preferRelativeResize="0"/>
          <p:nvPr/>
        </p:nvPicPr>
        <p:blipFill rotWithShape="1">
          <a:blip r:embed="rId3">
            <a:alphaModFix/>
          </a:blip>
          <a:srcRect l="63298" t="27938" b="25944"/>
          <a:stretch/>
        </p:blipFill>
        <p:spPr>
          <a:xfrm>
            <a:off x="4783226" y="1959855"/>
            <a:ext cx="1963607" cy="728897"/>
          </a:xfrm>
          <a:prstGeom prst="rect">
            <a:avLst/>
          </a:prstGeom>
          <a:noFill/>
          <a:ln>
            <a:noFill/>
          </a:ln>
        </p:spPr>
      </p:pic>
      <p:sp>
        <p:nvSpPr>
          <p:cNvPr id="16" name="Google Shape;16;p8"/>
          <p:cNvSpPr txBox="1"/>
          <p:nvPr/>
        </p:nvSpPr>
        <p:spPr>
          <a:xfrm>
            <a:off x="2782502" y="4642725"/>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chemeClr val="lt1"/>
                </a:solidFill>
                <a:latin typeface="Montserrat"/>
                <a:ea typeface="Montserrat"/>
                <a:cs typeface="Montserrat"/>
                <a:sym typeface="Montserrat"/>
              </a:rPr>
              <a:t>www.futurespace.es</a:t>
            </a:r>
            <a:endParaRPr sz="1000" b="0" i="0" u="none" strike="noStrike" cap="none">
              <a:solidFill>
                <a:srgbClr val="FFFFFF"/>
              </a:solidFill>
              <a:latin typeface="Montserrat"/>
              <a:ea typeface="Montserrat"/>
              <a:cs typeface="Montserrat"/>
              <a:sym typeface="Montserrat"/>
            </a:endParaRPr>
          </a:p>
        </p:txBody>
      </p:sp>
      <p:sp>
        <p:nvSpPr>
          <p:cNvPr id="17" name="Google Shape;17;p8"/>
          <p:cNvSpPr txBox="1"/>
          <p:nvPr/>
        </p:nvSpPr>
        <p:spPr>
          <a:xfrm>
            <a:off x="2782502" y="4642725"/>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rgbClr val="FFFFFF"/>
                </a:solidFill>
                <a:latin typeface="Montserrat"/>
                <a:ea typeface="Montserrat"/>
                <a:cs typeface="Montserrat"/>
                <a:sym typeface="Montserrat"/>
              </a:rPr>
              <a:t>www.futurespace.es</a:t>
            </a:r>
            <a:endParaRPr sz="10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82" name="Google Shape;82;p17"/>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83" name="Google Shape;83;p17"/>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84" name="Google Shape;84;p17"/>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85" name="Google Shape;85;p17"/>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con título 1 3">
  <p:cSld name="TITLE_1_3">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89" name="Google Shape;89;p18"/>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90" name="Google Shape;90;p18"/>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91" name="Google Shape;91;p18"/>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92" name="Google Shape;92;p18"/>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6_Contents slide layout 1">
  <p:cSld name="16_Contents slide layout_1">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19"/>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 name="Google Shape;95;p19"/>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96" name="Google Shape;96;p19"/>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97" name="Google Shape;97;p19"/>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98" name="Google Shape;98;p19"/>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99" name="Google Shape;99;p19"/>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02" name="Google Shape;102;p20"/>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03" name="Google Shape;103;p20"/>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04" name="Google Shape;104;p20"/>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05" name="Google Shape;105;p20"/>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Contents slide layout 1">
  <p:cSld name="12_Contents slide layout_1">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1"/>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21"/>
          <p:cNvPicPr preferRelativeResize="0"/>
          <p:nvPr/>
        </p:nvPicPr>
        <p:blipFill rotWithShape="1">
          <a:blip r:embed="rId3">
            <a:alphaModFix/>
          </a:blip>
          <a:srcRect/>
          <a:stretch/>
        </p:blipFill>
        <p:spPr>
          <a:xfrm>
            <a:off x="7539875" y="149550"/>
            <a:ext cx="1433750" cy="453066"/>
          </a:xfrm>
          <a:prstGeom prst="rect">
            <a:avLst/>
          </a:prstGeom>
          <a:noFill/>
          <a:ln>
            <a:noFill/>
          </a:ln>
        </p:spPr>
      </p:pic>
      <p:sp>
        <p:nvSpPr>
          <p:cNvPr id="109" name="Google Shape;109;p21"/>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10" name="Google Shape;110;p21"/>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11" name="Google Shape;111;p21"/>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Contents slide layout 1 1">
  <p:cSld name="16_Contents slide layout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2"/>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22"/>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15" name="Google Shape;115;p22"/>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16" name="Google Shape;116;p22"/>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17" name="Google Shape;117;p22"/>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18" name="Google Shape;118;p22"/>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6_Contents slide layout 1 1 1">
  <p:cSld name="16_Contents slide layout_1_1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p23"/>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22" name="Google Shape;122;p23"/>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23" name="Google Shape;123;p23"/>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24" name="Google Shape;124;p23"/>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25" name="Google Shape;125;p23"/>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6_Contents slide layout 1 1 1 1">
  <p:cSld name="16_Contents slide layout_1_1_1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p:nvPr/>
        </p:nvSpPr>
        <p:spPr>
          <a:xfrm>
            <a:off x="0" y="0"/>
            <a:ext cx="9144000" cy="5143500"/>
          </a:xfrm>
          <a:prstGeom prst="rect">
            <a:avLst/>
          </a:prstGeom>
          <a:solidFill>
            <a:srgbClr val="00000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4"/>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29" name="Google Shape;129;p24"/>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30" name="Google Shape;130;p24"/>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31" name="Google Shape;131;p24"/>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32" name="Google Shape;132;p24"/>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2_Contents slide layout 2">
  <p:cSld name="12_Contents slide layout_2">
    <p:bg>
      <p:bgPr>
        <a:blipFill>
          <a:blip r:embed="rId2">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5"/>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 name="Google Shape;135;p25"/>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36" name="Google Shape;136;p25"/>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37" name="Google Shape;137;p25"/>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38" name="Google Shape;138;p25"/>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39" name="Google Shape;139;p25"/>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apositiva con título 1 1 2 1">
  <p:cSld name="TITLE_1_1_2_1">
    <p:spTree>
      <p:nvGrpSpPr>
        <p:cNvPr id="1" name="Shape 140"/>
        <p:cNvGrpSpPr/>
        <p:nvPr/>
      </p:nvGrpSpPr>
      <p:grpSpPr>
        <a:xfrm>
          <a:off x="0" y="0"/>
          <a:ext cx="0" cy="0"/>
          <a:chOff x="0" y="0"/>
          <a:chExt cx="0" cy="0"/>
        </a:xfrm>
      </p:grpSpPr>
      <p:pic>
        <p:nvPicPr>
          <p:cNvPr id="141" name="Google Shape;141;p26"/>
          <p:cNvPicPr preferRelativeResize="0"/>
          <p:nvPr/>
        </p:nvPicPr>
        <p:blipFill rotWithShape="1">
          <a:blip r:embed="rId2">
            <a:alphaModFix/>
          </a:blip>
          <a:srcRect l="13996" t="-4134" r="14002"/>
          <a:stretch/>
        </p:blipFill>
        <p:spPr>
          <a:xfrm>
            <a:off x="0" y="-212550"/>
            <a:ext cx="9144000" cy="5356050"/>
          </a:xfrm>
          <a:prstGeom prst="rect">
            <a:avLst/>
          </a:prstGeom>
          <a:noFill/>
          <a:ln>
            <a:noFill/>
          </a:ln>
        </p:spPr>
      </p:pic>
      <p:sp>
        <p:nvSpPr>
          <p:cNvPr id="142" name="Google Shape;142;p26"/>
          <p:cNvSpPr/>
          <p:nvPr/>
        </p:nvSpPr>
        <p:spPr>
          <a:xfrm>
            <a:off x="0" y="0"/>
            <a:ext cx="9144000" cy="5143500"/>
          </a:xfrm>
          <a:prstGeom prst="rect">
            <a:avLst/>
          </a:prstGeom>
          <a:solidFill>
            <a:srgbClr val="026FC1">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 name="Google Shape;143;p26"/>
          <p:cNvCxnSpPr/>
          <p:nvPr/>
        </p:nvCxnSpPr>
        <p:spPr>
          <a:xfrm>
            <a:off x="1114400" y="1140769"/>
            <a:ext cx="3300" cy="890400"/>
          </a:xfrm>
          <a:prstGeom prst="straightConnector1">
            <a:avLst/>
          </a:prstGeom>
          <a:noFill/>
          <a:ln w="28575" cap="flat" cmpd="sng">
            <a:solidFill>
              <a:srgbClr val="FFFFFF"/>
            </a:solidFill>
            <a:prstDash val="solid"/>
            <a:round/>
            <a:headEnd type="none" w="sm" len="sm"/>
            <a:tailEnd type="none" w="sm" len="sm"/>
          </a:ln>
        </p:spPr>
      </p:cxnSp>
      <p:grpSp>
        <p:nvGrpSpPr>
          <p:cNvPr id="144" name="Google Shape;144;p26"/>
          <p:cNvGrpSpPr/>
          <p:nvPr/>
        </p:nvGrpSpPr>
        <p:grpSpPr>
          <a:xfrm>
            <a:off x="1114425" y="1125401"/>
            <a:ext cx="6915151" cy="910673"/>
            <a:chOff x="1054150" y="1633650"/>
            <a:chExt cx="6915151" cy="863525"/>
          </a:xfrm>
        </p:grpSpPr>
        <p:grpSp>
          <p:nvGrpSpPr>
            <p:cNvPr id="145" name="Google Shape;145;p26"/>
            <p:cNvGrpSpPr/>
            <p:nvPr/>
          </p:nvGrpSpPr>
          <p:grpSpPr>
            <a:xfrm>
              <a:off x="1054150" y="1633650"/>
              <a:ext cx="6915151" cy="863525"/>
              <a:chOff x="1054150" y="1633650"/>
              <a:chExt cx="6915151" cy="863525"/>
            </a:xfrm>
          </p:grpSpPr>
          <p:cxnSp>
            <p:nvCxnSpPr>
              <p:cNvPr id="146" name="Google Shape;146;p26"/>
              <p:cNvCxnSpPr/>
              <p:nvPr/>
            </p:nvCxnSpPr>
            <p:spPr>
              <a:xfrm rot="10800000" flipH="1">
                <a:off x="1056338" y="1633650"/>
                <a:ext cx="6909600" cy="29400"/>
              </a:xfrm>
              <a:prstGeom prst="straightConnector1">
                <a:avLst/>
              </a:prstGeom>
              <a:noFill/>
              <a:ln w="28575" cap="flat" cmpd="sng">
                <a:solidFill>
                  <a:srgbClr val="FFFFFF"/>
                </a:solidFill>
                <a:prstDash val="solid"/>
                <a:round/>
                <a:headEnd type="none" w="sm" len="sm"/>
                <a:tailEnd type="none" w="sm" len="sm"/>
              </a:ln>
            </p:spPr>
          </p:cxnSp>
          <p:cxnSp>
            <p:nvCxnSpPr>
              <p:cNvPr id="147" name="Google Shape;147;p26"/>
              <p:cNvCxnSpPr/>
              <p:nvPr/>
            </p:nvCxnSpPr>
            <p:spPr>
              <a:xfrm rot="10800000" flipH="1">
                <a:off x="1054150" y="2492375"/>
                <a:ext cx="1308900" cy="4800"/>
              </a:xfrm>
              <a:prstGeom prst="straightConnector1">
                <a:avLst/>
              </a:prstGeom>
              <a:noFill/>
              <a:ln w="28575" cap="flat" cmpd="sng">
                <a:solidFill>
                  <a:srgbClr val="FFFFFF"/>
                </a:solidFill>
                <a:prstDash val="solid"/>
                <a:round/>
                <a:headEnd type="none" w="sm" len="sm"/>
                <a:tailEnd type="none" w="sm" len="sm"/>
              </a:ln>
            </p:spPr>
          </p:cxnSp>
          <p:cxnSp>
            <p:nvCxnSpPr>
              <p:cNvPr id="148" name="Google Shape;148;p26"/>
              <p:cNvCxnSpPr/>
              <p:nvPr/>
            </p:nvCxnSpPr>
            <p:spPr>
              <a:xfrm rot="10800000" flipH="1">
                <a:off x="6695801" y="2478738"/>
                <a:ext cx="1270200" cy="12300"/>
              </a:xfrm>
              <a:prstGeom prst="straightConnector1">
                <a:avLst/>
              </a:prstGeom>
              <a:noFill/>
              <a:ln w="28575" cap="flat" cmpd="sng">
                <a:solidFill>
                  <a:srgbClr val="FFFFFF"/>
                </a:solidFill>
                <a:prstDash val="solid"/>
                <a:round/>
                <a:headEnd type="none" w="sm" len="sm"/>
                <a:tailEnd type="none" w="sm" len="sm"/>
              </a:ln>
            </p:spPr>
          </p:cxnSp>
          <p:cxnSp>
            <p:nvCxnSpPr>
              <p:cNvPr id="149" name="Google Shape;149;p26"/>
              <p:cNvCxnSpPr/>
              <p:nvPr/>
            </p:nvCxnSpPr>
            <p:spPr>
              <a:xfrm>
                <a:off x="7966001" y="1648175"/>
                <a:ext cx="3300" cy="844200"/>
              </a:xfrm>
              <a:prstGeom prst="straightConnector1">
                <a:avLst/>
              </a:prstGeom>
              <a:noFill/>
              <a:ln w="28575" cap="flat" cmpd="sng">
                <a:solidFill>
                  <a:srgbClr val="FFFFFF"/>
                </a:solidFill>
                <a:prstDash val="solid"/>
                <a:round/>
                <a:headEnd type="none" w="sm" len="sm"/>
                <a:tailEnd type="none" w="sm" len="sm"/>
              </a:ln>
            </p:spPr>
          </p:cxnSp>
        </p:grpSp>
        <p:sp>
          <p:nvSpPr>
            <p:cNvPr id="150" name="Google Shape;150;p26"/>
            <p:cNvSpPr txBox="1"/>
            <p:nvPr/>
          </p:nvSpPr>
          <p:spPr>
            <a:xfrm>
              <a:off x="2177751" y="1727450"/>
              <a:ext cx="4643100" cy="68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3500" b="1" i="0" u="none" strike="noStrike" cap="none">
                  <a:solidFill>
                    <a:srgbClr val="FDFDFD"/>
                  </a:solidFill>
                  <a:latin typeface="Montserrat SemiBold"/>
                  <a:ea typeface="Montserrat SemiBold"/>
                  <a:cs typeface="Montserrat SemiBold"/>
                  <a:sym typeface="Montserrat SemiBold"/>
                </a:rPr>
                <a:t>MUCHAS GRACIAS </a:t>
              </a:r>
              <a:endParaRPr sz="3500" b="1" i="0" u="none" strike="noStrike" cap="none">
                <a:solidFill>
                  <a:srgbClr val="FDFDFD"/>
                </a:solidFill>
                <a:latin typeface="Montserrat SemiBold"/>
                <a:ea typeface="Montserrat SemiBold"/>
                <a:cs typeface="Montserrat SemiBold"/>
                <a:sym typeface="Montserrat SemiBold"/>
              </a:endParaRPr>
            </a:p>
          </p:txBody>
        </p:sp>
      </p:grpSp>
      <p:grpSp>
        <p:nvGrpSpPr>
          <p:cNvPr id="151" name="Google Shape;151;p26"/>
          <p:cNvGrpSpPr/>
          <p:nvPr/>
        </p:nvGrpSpPr>
        <p:grpSpPr>
          <a:xfrm>
            <a:off x="177518" y="3843755"/>
            <a:ext cx="1708664" cy="414984"/>
            <a:chOff x="121579" y="3892063"/>
            <a:chExt cx="1392100" cy="338100"/>
          </a:xfrm>
        </p:grpSpPr>
        <p:pic>
          <p:nvPicPr>
            <p:cNvPr id="152" name="Google Shape;152;p26"/>
            <p:cNvPicPr preferRelativeResize="0"/>
            <p:nvPr/>
          </p:nvPicPr>
          <p:blipFill rotWithShape="1">
            <a:blip r:embed="rId3">
              <a:alphaModFix/>
            </a:blip>
            <a:srcRect l="23189" t="30201" b="21070"/>
            <a:stretch/>
          </p:blipFill>
          <p:spPr>
            <a:xfrm>
              <a:off x="397229" y="3979212"/>
              <a:ext cx="1116450" cy="223800"/>
            </a:xfrm>
            <a:prstGeom prst="rect">
              <a:avLst/>
            </a:prstGeom>
            <a:noFill/>
            <a:ln>
              <a:noFill/>
            </a:ln>
          </p:spPr>
        </p:pic>
        <p:pic>
          <p:nvPicPr>
            <p:cNvPr id="153" name="Google Shape;153;p26"/>
            <p:cNvPicPr preferRelativeResize="0"/>
            <p:nvPr/>
          </p:nvPicPr>
          <p:blipFill rotWithShape="1">
            <a:blip r:embed="rId3">
              <a:alphaModFix/>
            </a:blip>
            <a:srcRect l="1727" r="76398" b="5132"/>
            <a:stretch/>
          </p:blipFill>
          <p:spPr>
            <a:xfrm>
              <a:off x="121579" y="3892063"/>
              <a:ext cx="246675" cy="338100"/>
            </a:xfrm>
            <a:prstGeom prst="rect">
              <a:avLst/>
            </a:prstGeom>
            <a:noFill/>
            <a:ln>
              <a:noFill/>
            </a:ln>
          </p:spPr>
        </p:pic>
      </p:grpSp>
      <p:sp>
        <p:nvSpPr>
          <p:cNvPr id="154" name="Google Shape;154;p26"/>
          <p:cNvSpPr txBox="1"/>
          <p:nvPr/>
        </p:nvSpPr>
        <p:spPr>
          <a:xfrm>
            <a:off x="95425" y="4258738"/>
            <a:ext cx="33447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DFDFD"/>
                </a:solidFill>
                <a:latin typeface="Montserrat"/>
                <a:ea typeface="Montserrat"/>
                <a:cs typeface="Montserrat"/>
                <a:sym typeface="Montserrat"/>
              </a:rPr>
              <a:t>T. +34  916 586 609  | </a:t>
            </a:r>
            <a:r>
              <a:rPr lang="es-ES" sz="700" b="0" i="0" u="none" strike="noStrike" cap="none">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contacto@futurespace.es</a:t>
            </a:r>
            <a:r>
              <a:rPr lang="es-ES" sz="700" b="0" i="0" u="none" strike="noStrike" cap="none">
                <a:solidFill>
                  <a:srgbClr val="FFFFFF"/>
                </a:solidFill>
                <a:latin typeface="Montserrat"/>
                <a:ea typeface="Montserrat"/>
                <a:cs typeface="Montserrat"/>
                <a:sym typeface="Montserrat"/>
              </a:rPr>
              <a:t> | </a:t>
            </a:r>
            <a:r>
              <a:rPr lang="es-ES" sz="700" b="0" i="0" u="none" strike="noStrike" cap="none">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www.futurespace.es</a:t>
            </a:r>
            <a:r>
              <a:rPr lang="es-ES" sz="700" b="0" i="0" u="none" strike="noStrike" cap="none">
                <a:solidFill>
                  <a:srgbClr val="FFFFFF"/>
                </a:solidFill>
                <a:latin typeface="Montserrat"/>
                <a:ea typeface="Montserrat"/>
                <a:cs typeface="Montserrat"/>
                <a:sym typeface="Montserrat"/>
              </a:rPr>
              <a:t> </a:t>
            </a:r>
            <a:endParaRPr sz="700" b="0" i="0" u="none" strike="noStrike" cap="none">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FFFFF"/>
                </a:solidFill>
                <a:latin typeface="Montserrat"/>
                <a:ea typeface="Montserrat"/>
                <a:cs typeface="Montserrat"/>
                <a:sym typeface="Montserrat"/>
              </a:rPr>
              <a:t>Edificio Marpe, Av. de Tenerife, 2, 28703, San Sebastián de los Reyes</a:t>
            </a:r>
            <a:endParaRPr sz="700" b="0" i="0" u="none" strike="noStrike" cap="none">
              <a:solidFill>
                <a:srgbClr val="FFFFFF"/>
              </a:solidFill>
              <a:latin typeface="Montserrat"/>
              <a:ea typeface="Montserrat"/>
              <a:cs typeface="Montserrat"/>
              <a:sym typeface="Montserrat"/>
            </a:endParaRPr>
          </a:p>
        </p:txBody>
      </p:sp>
      <p:sp>
        <p:nvSpPr>
          <p:cNvPr id="155" name="Google Shape;155;p26"/>
          <p:cNvSpPr txBox="1"/>
          <p:nvPr/>
        </p:nvSpPr>
        <p:spPr>
          <a:xfrm>
            <a:off x="95425" y="4659838"/>
            <a:ext cx="5164200" cy="401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r>
              <a:rPr lang="es-ES" sz="500" b="0" i="0" u="none" strike="noStrike" cap="none">
                <a:solidFill>
                  <a:srgbClr val="FFFFFF"/>
                </a:solidFill>
                <a:latin typeface="Montserrat Light"/>
                <a:ea typeface="Montserrat Light"/>
                <a:cs typeface="Montserrat Light"/>
                <a:sym typeface="Montserrat Light"/>
              </a:rPr>
              <a:t>© [YEAR OF CREATION] Future Space, S.A.. All intellectual and industrial property rights of the presentation and all its contents are reserved and belong to Future Space, S.A. or its licensors. The reproduction, distribution, public communication and transformation of the presentation and its elements are prohibited without the prior authorisation of Future Space, S.A.. Likewise, the name of Future Space and the logos are registered trademarks, so it is also forbidden to use, copy or imitate them without the prior consent of Future Space, S.A.</a:t>
            </a: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p:txBody>
      </p:sp>
      <p:pic>
        <p:nvPicPr>
          <p:cNvPr id="156" name="Google Shape;156;p26"/>
          <p:cNvPicPr preferRelativeResize="0"/>
          <p:nvPr/>
        </p:nvPicPr>
        <p:blipFill rotWithShape="1">
          <a:blip r:embed="rId6">
            <a:alphaModFix amt="10000"/>
          </a:blip>
          <a:srcRect t="3159" r="16540" b="14358"/>
          <a:stretch/>
        </p:blipFill>
        <p:spPr>
          <a:xfrm>
            <a:off x="7368475" y="2721225"/>
            <a:ext cx="1775525" cy="2339725"/>
          </a:xfrm>
          <a:prstGeom prst="rect">
            <a:avLst/>
          </a:prstGeom>
          <a:noFill/>
          <a:ln>
            <a:noFill/>
          </a:ln>
        </p:spPr>
      </p:pic>
      <p:pic>
        <p:nvPicPr>
          <p:cNvPr id="157" name="Google Shape;157;p26"/>
          <p:cNvPicPr preferRelativeResize="0"/>
          <p:nvPr/>
        </p:nvPicPr>
        <p:blipFill rotWithShape="1">
          <a:blip r:embed="rId7">
            <a:alphaModFix/>
          </a:blip>
          <a:srcRect l="8116" r="8115"/>
          <a:stretch/>
        </p:blipFill>
        <p:spPr>
          <a:xfrm>
            <a:off x="7862632" y="4786150"/>
            <a:ext cx="1150943" cy="274800"/>
          </a:xfrm>
          <a:prstGeom prst="rect">
            <a:avLst/>
          </a:prstGeom>
          <a:noFill/>
          <a:ln>
            <a:noFill/>
          </a:ln>
        </p:spPr>
      </p:pic>
      <p:sp>
        <p:nvSpPr>
          <p:cNvPr id="158" name="Google Shape;158;p26"/>
          <p:cNvSpPr txBox="1"/>
          <p:nvPr/>
        </p:nvSpPr>
        <p:spPr>
          <a:xfrm>
            <a:off x="2000450" y="1827175"/>
            <a:ext cx="514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600" b="0" i="0" u="none" strike="noStrike" cap="none">
                <a:solidFill>
                  <a:srgbClr val="FFFFFF"/>
                </a:solidFill>
                <a:latin typeface="Montserrat"/>
                <a:ea typeface="Montserrat"/>
                <a:cs typeface="Montserrat"/>
                <a:sym typeface="Montserrat"/>
              </a:rPr>
              <a:t>Donde el futuro se hace presente</a:t>
            </a:r>
            <a:endParaRPr sz="16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1 2 1">
  <p:cSld name="TITLE_1_2_1">
    <p:spTree>
      <p:nvGrpSpPr>
        <p:cNvPr id="1" name="Shape 18"/>
        <p:cNvGrpSpPr/>
        <p:nvPr/>
      </p:nvGrpSpPr>
      <p:grpSpPr>
        <a:xfrm>
          <a:off x="0" y="0"/>
          <a:ext cx="0" cy="0"/>
          <a:chOff x="0" y="0"/>
          <a:chExt cx="0" cy="0"/>
        </a:xfrm>
      </p:grpSpPr>
      <p:sp>
        <p:nvSpPr>
          <p:cNvPr id="19" name="Google Shape;19;p9"/>
          <p:cNvSpPr/>
          <p:nvPr/>
        </p:nvSpPr>
        <p:spPr>
          <a:xfrm>
            <a:off x="125" y="100"/>
            <a:ext cx="9144000" cy="1177800"/>
          </a:xfrm>
          <a:prstGeom prst="rect">
            <a:avLst/>
          </a:prstGeom>
          <a:gradFill>
            <a:gsLst>
              <a:gs pos="0">
                <a:srgbClr val="008ED6"/>
              </a:gs>
              <a:gs pos="100000">
                <a:srgbClr val="005CB3"/>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9"/>
          <p:cNvPicPr preferRelativeResize="0"/>
          <p:nvPr/>
        </p:nvPicPr>
        <p:blipFill rotWithShape="1">
          <a:blip r:embed="rId2">
            <a:alphaModFix amt="50000"/>
          </a:blip>
          <a:srcRect t="34096" b="34098"/>
          <a:stretch/>
        </p:blipFill>
        <p:spPr>
          <a:xfrm>
            <a:off x="0" y="0"/>
            <a:ext cx="9144003" cy="1177799"/>
          </a:xfrm>
          <a:prstGeom prst="rect">
            <a:avLst/>
          </a:prstGeom>
          <a:noFill/>
          <a:ln>
            <a:noFill/>
          </a:ln>
        </p:spPr>
      </p:pic>
      <p:pic>
        <p:nvPicPr>
          <p:cNvPr id="21" name="Google Shape;21;p9"/>
          <p:cNvPicPr preferRelativeResize="0"/>
          <p:nvPr/>
        </p:nvPicPr>
        <p:blipFill rotWithShape="1">
          <a:blip r:embed="rId3">
            <a:alphaModFix amt="5000"/>
          </a:blip>
          <a:srcRect t="36419" r="25071"/>
          <a:stretch/>
        </p:blipFill>
        <p:spPr>
          <a:xfrm>
            <a:off x="6451800" y="1171700"/>
            <a:ext cx="2692200" cy="2284275"/>
          </a:xfrm>
          <a:prstGeom prst="rect">
            <a:avLst/>
          </a:prstGeom>
          <a:noFill/>
          <a:ln>
            <a:noFill/>
          </a:ln>
        </p:spPr>
      </p:pic>
      <p:pic>
        <p:nvPicPr>
          <p:cNvPr id="22" name="Google Shape;22;p9"/>
          <p:cNvPicPr preferRelativeResize="0"/>
          <p:nvPr/>
        </p:nvPicPr>
        <p:blipFill rotWithShape="1">
          <a:blip r:embed="rId4">
            <a:alphaModFix amt="10000"/>
          </a:blip>
          <a:srcRect t="8991" r="17347" b="63828"/>
          <a:stretch/>
        </p:blipFill>
        <p:spPr>
          <a:xfrm>
            <a:off x="6684525" y="-6100"/>
            <a:ext cx="2459600" cy="1177800"/>
          </a:xfrm>
          <a:prstGeom prst="rect">
            <a:avLst/>
          </a:prstGeom>
          <a:noFill/>
          <a:ln>
            <a:noFill/>
          </a:ln>
        </p:spPr>
      </p:pic>
      <p:pic>
        <p:nvPicPr>
          <p:cNvPr id="23" name="Google Shape;23;p9"/>
          <p:cNvPicPr preferRelativeResize="0"/>
          <p:nvPr/>
        </p:nvPicPr>
        <p:blipFill rotWithShape="1">
          <a:blip r:embed="rId5">
            <a:alphaModFix/>
          </a:blip>
          <a:srcRect/>
          <a:stretch/>
        </p:blipFill>
        <p:spPr>
          <a:xfrm>
            <a:off x="7539875" y="149550"/>
            <a:ext cx="1433750" cy="453066"/>
          </a:xfrm>
          <a:prstGeom prst="rect">
            <a:avLst/>
          </a:prstGeom>
          <a:noFill/>
          <a:ln>
            <a:noFill/>
          </a:ln>
        </p:spPr>
      </p:pic>
      <p:sp>
        <p:nvSpPr>
          <p:cNvPr id="24" name="Google Shape;24;p9"/>
          <p:cNvSpPr txBox="1"/>
          <p:nvPr/>
        </p:nvSpPr>
        <p:spPr>
          <a:xfrm>
            <a:off x="2782614" y="4740650"/>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rgbClr val="1B1B1B"/>
                </a:solidFill>
                <a:latin typeface="Montserrat"/>
                <a:ea typeface="Montserrat"/>
                <a:cs typeface="Montserrat"/>
                <a:sym typeface="Montserrat"/>
              </a:rPr>
              <a:t>www.futurespace.es</a:t>
            </a:r>
            <a:endParaRPr sz="1000" b="0" i="0" u="none" strike="noStrike" cap="none">
              <a:solidFill>
                <a:srgbClr val="1B1B1B"/>
              </a:solidFill>
              <a:latin typeface="Montserrat"/>
              <a:ea typeface="Montserrat"/>
              <a:cs typeface="Montserrat"/>
              <a:sym typeface="Montserrat"/>
            </a:endParaRPr>
          </a:p>
        </p:txBody>
      </p:sp>
      <p:cxnSp>
        <p:nvCxnSpPr>
          <p:cNvPr id="25" name="Google Shape;25;p9"/>
          <p:cNvCxnSpPr/>
          <p:nvPr/>
        </p:nvCxnSpPr>
        <p:spPr>
          <a:xfrm>
            <a:off x="376825" y="1406800"/>
            <a:ext cx="0" cy="3387300"/>
          </a:xfrm>
          <a:prstGeom prst="straightConnector1">
            <a:avLst/>
          </a:prstGeom>
          <a:noFill/>
          <a:ln w="9525" cap="flat" cmpd="sng">
            <a:solidFill>
              <a:srgbClr val="F3F3F3"/>
            </a:solidFill>
            <a:prstDash val="solid"/>
            <a:round/>
            <a:headEnd type="none" w="sm" len="sm"/>
            <a:tailEnd type="none" w="sm" len="sm"/>
          </a:ln>
        </p:spPr>
      </p:cxnSp>
      <p:grpSp>
        <p:nvGrpSpPr>
          <p:cNvPr id="26" name="Google Shape;26;p9"/>
          <p:cNvGrpSpPr/>
          <p:nvPr/>
        </p:nvGrpSpPr>
        <p:grpSpPr>
          <a:xfrm>
            <a:off x="156875" y="93175"/>
            <a:ext cx="3879600" cy="292500"/>
            <a:chOff x="166500" y="64325"/>
            <a:chExt cx="3879600" cy="292500"/>
          </a:xfrm>
        </p:grpSpPr>
        <p:sp>
          <p:nvSpPr>
            <p:cNvPr id="27" name="Google Shape;27;p9"/>
            <p:cNvSpPr txBox="1"/>
            <p:nvPr/>
          </p:nvSpPr>
          <p:spPr>
            <a:xfrm>
              <a:off x="458700" y="64325"/>
              <a:ext cx="3587400" cy="292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700"/>
                <a:buFont typeface="Arial"/>
                <a:buNone/>
              </a:pPr>
              <a:r>
                <a:rPr lang="es-ES" sz="700" b="0" i="0" u="none" strike="noStrike" cap="none">
                  <a:solidFill>
                    <a:srgbClr val="FFFFFF"/>
                  </a:solidFill>
                  <a:latin typeface="Montserrat Medium"/>
                  <a:ea typeface="Montserrat Medium"/>
                  <a:cs typeface="Montserrat Medium"/>
                  <a:sym typeface="Montserrat Medium"/>
                </a:rPr>
                <a:t>Future Space  |  índice</a:t>
              </a:r>
              <a:endParaRPr sz="700" b="0" i="0" u="none" strike="noStrike" cap="none">
                <a:solidFill>
                  <a:srgbClr val="FFFFFF"/>
                </a:solidFill>
                <a:latin typeface="Montserrat Medium"/>
                <a:ea typeface="Montserrat Medium"/>
                <a:cs typeface="Montserrat Medium"/>
                <a:sym typeface="Montserrat Medium"/>
              </a:endParaRPr>
            </a:p>
          </p:txBody>
        </p:sp>
        <p:cxnSp>
          <p:nvCxnSpPr>
            <p:cNvPr id="28" name="Google Shape;28;p9"/>
            <p:cNvCxnSpPr/>
            <p:nvPr/>
          </p:nvCxnSpPr>
          <p:spPr>
            <a:xfrm rot="10800000" flipH="1">
              <a:off x="166500" y="209525"/>
              <a:ext cx="292200" cy="2100"/>
            </a:xfrm>
            <a:prstGeom prst="straightConnector1">
              <a:avLst/>
            </a:prstGeom>
            <a:noFill/>
            <a:ln w="9525" cap="flat" cmpd="sng">
              <a:solidFill>
                <a:srgbClr val="FFFFFF"/>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con título 1">
  <p:cSld name="TITLE_1">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10"/>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 name="Google Shape;31;p10"/>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32" name="Google Shape;32;p10"/>
          <p:cNvPicPr preferRelativeResize="0"/>
          <p:nvPr/>
        </p:nvPicPr>
        <p:blipFill rotWithShape="1">
          <a:blip r:embed="rId4">
            <a:alphaModFix/>
          </a:blip>
          <a:srcRect/>
          <a:stretch/>
        </p:blipFill>
        <p:spPr>
          <a:xfrm>
            <a:off x="7539875" y="149550"/>
            <a:ext cx="1433750" cy="4530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3"/>
        <p:cNvGrpSpPr/>
        <p:nvPr/>
      </p:nvGrpSpPr>
      <p:grpSpPr>
        <a:xfrm>
          <a:off x="0" y="0"/>
          <a:ext cx="0" cy="0"/>
          <a:chOff x="0" y="0"/>
          <a:chExt cx="0" cy="0"/>
        </a:xfrm>
      </p:grpSpPr>
      <p:sp>
        <p:nvSpPr>
          <p:cNvPr id="34" name="Google Shape;34;p11"/>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grpSp>
        <p:nvGrpSpPr>
          <p:cNvPr id="35" name="Google Shape;35;p11"/>
          <p:cNvGrpSpPr/>
          <p:nvPr/>
        </p:nvGrpSpPr>
        <p:grpSpPr>
          <a:xfrm>
            <a:off x="156875" y="93175"/>
            <a:ext cx="2894100" cy="292500"/>
            <a:chOff x="166500" y="64325"/>
            <a:chExt cx="2894100" cy="292500"/>
          </a:xfrm>
        </p:grpSpPr>
        <p:sp>
          <p:nvSpPr>
            <p:cNvPr id="36" name="Google Shape;36;p11"/>
            <p:cNvSpPr txBox="1"/>
            <p:nvPr/>
          </p:nvSpPr>
          <p:spPr>
            <a:xfrm>
              <a:off x="458700" y="64325"/>
              <a:ext cx="2601900" cy="292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700"/>
                <a:buFont typeface="Arial"/>
                <a:buNone/>
              </a:pPr>
              <a:r>
                <a:rPr lang="es-ES" sz="700" b="0" i="0" u="none" strike="noStrike" cap="none">
                  <a:solidFill>
                    <a:srgbClr val="D8D8D8"/>
                  </a:solidFill>
                  <a:latin typeface="Montserrat Medium"/>
                  <a:ea typeface="Montserrat Medium"/>
                  <a:cs typeface="Montserrat Medium"/>
                  <a:sym typeface="Montserrat Medium"/>
                </a:rPr>
                <a:t>Future Space  | Donde el futuro se hace presente</a:t>
              </a:r>
              <a:endParaRPr sz="700" b="0" i="0" u="none" strike="noStrike" cap="none">
                <a:solidFill>
                  <a:srgbClr val="D8D8D8"/>
                </a:solidFill>
                <a:latin typeface="Montserrat Medium"/>
                <a:ea typeface="Montserrat Medium"/>
                <a:cs typeface="Montserrat Medium"/>
                <a:sym typeface="Montserrat Medium"/>
              </a:endParaRPr>
            </a:p>
          </p:txBody>
        </p:sp>
        <p:cxnSp>
          <p:nvCxnSpPr>
            <p:cNvPr id="37" name="Google Shape;37;p11"/>
            <p:cNvCxnSpPr/>
            <p:nvPr/>
          </p:nvCxnSpPr>
          <p:spPr>
            <a:xfrm rot="10800000" flipH="1">
              <a:off x="166500" y="209525"/>
              <a:ext cx="292200" cy="2100"/>
            </a:xfrm>
            <a:prstGeom prst="straightConnector1">
              <a:avLst/>
            </a:prstGeom>
            <a:noFill/>
            <a:ln w="9525" cap="flat" cmpd="sng">
              <a:solidFill>
                <a:srgbClr val="D8D8D8"/>
              </a:solidFill>
              <a:prstDash val="solid"/>
              <a:round/>
              <a:headEnd type="none" w="sm" len="sm"/>
              <a:tailEnd type="none" w="sm" len="sm"/>
            </a:ln>
          </p:spPr>
        </p:cxnSp>
      </p:grpSp>
      <p:pic>
        <p:nvPicPr>
          <p:cNvPr id="38" name="Google Shape;38;p11"/>
          <p:cNvPicPr preferRelativeResize="0"/>
          <p:nvPr/>
        </p:nvPicPr>
        <p:blipFill rotWithShape="1">
          <a:blip r:embed="rId2">
            <a:alphaModFix amt="5000"/>
          </a:blip>
          <a:srcRect t="6402" r="25071"/>
          <a:stretch/>
        </p:blipFill>
        <p:spPr>
          <a:xfrm>
            <a:off x="6451800" y="0"/>
            <a:ext cx="2692200" cy="3362800"/>
          </a:xfrm>
          <a:prstGeom prst="rect">
            <a:avLst/>
          </a:prstGeom>
          <a:noFill/>
          <a:ln>
            <a:noFill/>
          </a:ln>
        </p:spPr>
      </p:pic>
      <p:pic>
        <p:nvPicPr>
          <p:cNvPr id="39" name="Google Shape;39;p11"/>
          <p:cNvPicPr preferRelativeResize="0"/>
          <p:nvPr/>
        </p:nvPicPr>
        <p:blipFill rotWithShape="1">
          <a:blip r:embed="rId3">
            <a:alphaModFix/>
          </a:blip>
          <a:srcRect/>
          <a:stretch/>
        </p:blipFill>
        <p:spPr>
          <a:xfrm>
            <a:off x="7674350" y="62213"/>
            <a:ext cx="1304650" cy="412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con título 1 1 2">
  <p:cSld name="TITLE_1_1_2">
    <p:spTree>
      <p:nvGrpSpPr>
        <p:cNvPr id="1" name="Shape 40"/>
        <p:cNvGrpSpPr/>
        <p:nvPr/>
      </p:nvGrpSpPr>
      <p:grpSpPr>
        <a:xfrm>
          <a:off x="0" y="0"/>
          <a:ext cx="0" cy="0"/>
          <a:chOff x="0" y="0"/>
          <a:chExt cx="0" cy="0"/>
        </a:xfrm>
      </p:grpSpPr>
      <p:pic>
        <p:nvPicPr>
          <p:cNvPr id="41" name="Google Shape;41;p12"/>
          <p:cNvPicPr preferRelativeResize="0"/>
          <p:nvPr/>
        </p:nvPicPr>
        <p:blipFill rotWithShape="1">
          <a:blip r:embed="rId2">
            <a:alphaModFix/>
          </a:blip>
          <a:srcRect l="13996" t="-4134" r="14002"/>
          <a:stretch/>
        </p:blipFill>
        <p:spPr>
          <a:xfrm>
            <a:off x="0" y="-212550"/>
            <a:ext cx="9144000" cy="5356050"/>
          </a:xfrm>
          <a:prstGeom prst="rect">
            <a:avLst/>
          </a:prstGeom>
          <a:noFill/>
          <a:ln>
            <a:noFill/>
          </a:ln>
        </p:spPr>
      </p:pic>
      <p:sp>
        <p:nvSpPr>
          <p:cNvPr id="42" name="Google Shape;42;p12"/>
          <p:cNvSpPr/>
          <p:nvPr/>
        </p:nvSpPr>
        <p:spPr>
          <a:xfrm>
            <a:off x="0" y="0"/>
            <a:ext cx="9144000" cy="5143500"/>
          </a:xfrm>
          <a:prstGeom prst="rect">
            <a:avLst/>
          </a:prstGeom>
          <a:solidFill>
            <a:srgbClr val="026FC1">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12"/>
          <p:cNvCxnSpPr/>
          <p:nvPr/>
        </p:nvCxnSpPr>
        <p:spPr>
          <a:xfrm>
            <a:off x="1114400" y="1140769"/>
            <a:ext cx="3300" cy="890400"/>
          </a:xfrm>
          <a:prstGeom prst="straightConnector1">
            <a:avLst/>
          </a:prstGeom>
          <a:noFill/>
          <a:ln w="28575" cap="flat" cmpd="sng">
            <a:solidFill>
              <a:srgbClr val="FFFFFF"/>
            </a:solidFill>
            <a:prstDash val="solid"/>
            <a:round/>
            <a:headEnd type="none" w="sm" len="sm"/>
            <a:tailEnd type="none" w="sm" len="sm"/>
          </a:ln>
        </p:spPr>
      </p:cxnSp>
      <p:grpSp>
        <p:nvGrpSpPr>
          <p:cNvPr id="44" name="Google Shape;44;p12"/>
          <p:cNvGrpSpPr/>
          <p:nvPr/>
        </p:nvGrpSpPr>
        <p:grpSpPr>
          <a:xfrm>
            <a:off x="1114425" y="1125400"/>
            <a:ext cx="6915151" cy="910673"/>
            <a:chOff x="1054150" y="1633650"/>
            <a:chExt cx="6915151" cy="863525"/>
          </a:xfrm>
        </p:grpSpPr>
        <p:grpSp>
          <p:nvGrpSpPr>
            <p:cNvPr id="45" name="Google Shape;45;p12"/>
            <p:cNvGrpSpPr/>
            <p:nvPr/>
          </p:nvGrpSpPr>
          <p:grpSpPr>
            <a:xfrm>
              <a:off x="1054150" y="1633650"/>
              <a:ext cx="6915151" cy="863525"/>
              <a:chOff x="1054150" y="1633650"/>
              <a:chExt cx="6915151" cy="863525"/>
            </a:xfrm>
          </p:grpSpPr>
          <p:cxnSp>
            <p:nvCxnSpPr>
              <p:cNvPr id="46" name="Google Shape;46;p12"/>
              <p:cNvCxnSpPr/>
              <p:nvPr/>
            </p:nvCxnSpPr>
            <p:spPr>
              <a:xfrm rot="10800000" flipH="1">
                <a:off x="1056338" y="1633650"/>
                <a:ext cx="6909600" cy="29400"/>
              </a:xfrm>
              <a:prstGeom prst="straightConnector1">
                <a:avLst/>
              </a:prstGeom>
              <a:noFill/>
              <a:ln w="28575" cap="flat" cmpd="sng">
                <a:solidFill>
                  <a:srgbClr val="FFFFFF"/>
                </a:solidFill>
                <a:prstDash val="solid"/>
                <a:round/>
                <a:headEnd type="none" w="sm" len="sm"/>
                <a:tailEnd type="none" w="sm" len="sm"/>
              </a:ln>
            </p:spPr>
          </p:cxnSp>
          <p:cxnSp>
            <p:nvCxnSpPr>
              <p:cNvPr id="47" name="Google Shape;47;p12"/>
              <p:cNvCxnSpPr/>
              <p:nvPr/>
            </p:nvCxnSpPr>
            <p:spPr>
              <a:xfrm rot="10800000" flipH="1">
                <a:off x="1054150" y="2492375"/>
                <a:ext cx="1308900" cy="4800"/>
              </a:xfrm>
              <a:prstGeom prst="straightConnector1">
                <a:avLst/>
              </a:prstGeom>
              <a:noFill/>
              <a:ln w="28575" cap="flat" cmpd="sng">
                <a:solidFill>
                  <a:srgbClr val="FFFFFF"/>
                </a:solidFill>
                <a:prstDash val="solid"/>
                <a:round/>
                <a:headEnd type="none" w="sm" len="sm"/>
                <a:tailEnd type="none" w="sm" len="sm"/>
              </a:ln>
            </p:spPr>
          </p:cxnSp>
          <p:cxnSp>
            <p:nvCxnSpPr>
              <p:cNvPr id="48" name="Google Shape;48;p12"/>
              <p:cNvCxnSpPr/>
              <p:nvPr/>
            </p:nvCxnSpPr>
            <p:spPr>
              <a:xfrm rot="10800000" flipH="1">
                <a:off x="6695801" y="2478738"/>
                <a:ext cx="1270200" cy="12300"/>
              </a:xfrm>
              <a:prstGeom prst="straightConnector1">
                <a:avLst/>
              </a:prstGeom>
              <a:noFill/>
              <a:ln w="28575" cap="flat" cmpd="sng">
                <a:solidFill>
                  <a:srgbClr val="FFFFFF"/>
                </a:solidFill>
                <a:prstDash val="solid"/>
                <a:round/>
                <a:headEnd type="none" w="sm" len="sm"/>
                <a:tailEnd type="none" w="sm" len="sm"/>
              </a:ln>
            </p:spPr>
          </p:cxnSp>
          <p:cxnSp>
            <p:nvCxnSpPr>
              <p:cNvPr id="49" name="Google Shape;49;p12"/>
              <p:cNvCxnSpPr/>
              <p:nvPr/>
            </p:nvCxnSpPr>
            <p:spPr>
              <a:xfrm>
                <a:off x="7966001" y="1648175"/>
                <a:ext cx="3300" cy="844200"/>
              </a:xfrm>
              <a:prstGeom prst="straightConnector1">
                <a:avLst/>
              </a:prstGeom>
              <a:noFill/>
              <a:ln w="28575" cap="flat" cmpd="sng">
                <a:solidFill>
                  <a:srgbClr val="FFFFFF"/>
                </a:solidFill>
                <a:prstDash val="solid"/>
                <a:round/>
                <a:headEnd type="none" w="sm" len="sm"/>
                <a:tailEnd type="none" w="sm" len="sm"/>
              </a:ln>
            </p:spPr>
          </p:cxnSp>
        </p:grpSp>
        <p:sp>
          <p:nvSpPr>
            <p:cNvPr id="50" name="Google Shape;50;p12"/>
            <p:cNvSpPr txBox="1"/>
            <p:nvPr/>
          </p:nvSpPr>
          <p:spPr>
            <a:xfrm>
              <a:off x="2177751" y="1727450"/>
              <a:ext cx="4643100" cy="68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3500" b="1" i="0" u="none" strike="noStrike" cap="none">
                  <a:solidFill>
                    <a:srgbClr val="FDFDFD"/>
                  </a:solidFill>
                  <a:latin typeface="Montserrat SemiBold"/>
                  <a:ea typeface="Montserrat SemiBold"/>
                  <a:cs typeface="Montserrat SemiBold"/>
                  <a:sym typeface="Montserrat SemiBold"/>
                </a:rPr>
                <a:t>MUCHAS GRACIAS </a:t>
              </a:r>
              <a:endParaRPr sz="3500" b="1" i="0" u="none" strike="noStrike" cap="none">
                <a:solidFill>
                  <a:srgbClr val="FDFDFD"/>
                </a:solidFill>
                <a:latin typeface="Montserrat SemiBold"/>
                <a:ea typeface="Montserrat SemiBold"/>
                <a:cs typeface="Montserrat SemiBold"/>
                <a:sym typeface="Montserrat SemiBold"/>
              </a:endParaRPr>
            </a:p>
          </p:txBody>
        </p:sp>
      </p:grpSp>
      <p:grpSp>
        <p:nvGrpSpPr>
          <p:cNvPr id="51" name="Google Shape;51;p12"/>
          <p:cNvGrpSpPr/>
          <p:nvPr/>
        </p:nvGrpSpPr>
        <p:grpSpPr>
          <a:xfrm>
            <a:off x="177518" y="3843756"/>
            <a:ext cx="1708664" cy="414984"/>
            <a:chOff x="121579" y="3892063"/>
            <a:chExt cx="1392100" cy="338100"/>
          </a:xfrm>
        </p:grpSpPr>
        <p:pic>
          <p:nvPicPr>
            <p:cNvPr id="52" name="Google Shape;52;p12"/>
            <p:cNvPicPr preferRelativeResize="0"/>
            <p:nvPr/>
          </p:nvPicPr>
          <p:blipFill rotWithShape="1">
            <a:blip r:embed="rId3">
              <a:alphaModFix/>
            </a:blip>
            <a:srcRect l="23189" t="30201" b="21070"/>
            <a:stretch/>
          </p:blipFill>
          <p:spPr>
            <a:xfrm>
              <a:off x="397229" y="3979212"/>
              <a:ext cx="1116450" cy="223800"/>
            </a:xfrm>
            <a:prstGeom prst="rect">
              <a:avLst/>
            </a:prstGeom>
            <a:noFill/>
            <a:ln>
              <a:noFill/>
            </a:ln>
          </p:spPr>
        </p:pic>
        <p:pic>
          <p:nvPicPr>
            <p:cNvPr id="53" name="Google Shape;53;p12"/>
            <p:cNvPicPr preferRelativeResize="0"/>
            <p:nvPr/>
          </p:nvPicPr>
          <p:blipFill rotWithShape="1">
            <a:blip r:embed="rId3">
              <a:alphaModFix/>
            </a:blip>
            <a:srcRect l="1727" r="76400" b="5132"/>
            <a:stretch/>
          </p:blipFill>
          <p:spPr>
            <a:xfrm>
              <a:off x="121579" y="3892063"/>
              <a:ext cx="246675" cy="338100"/>
            </a:xfrm>
            <a:prstGeom prst="rect">
              <a:avLst/>
            </a:prstGeom>
            <a:noFill/>
            <a:ln>
              <a:noFill/>
            </a:ln>
          </p:spPr>
        </p:pic>
      </p:grpSp>
      <p:sp>
        <p:nvSpPr>
          <p:cNvPr id="54" name="Google Shape;54;p12"/>
          <p:cNvSpPr txBox="1"/>
          <p:nvPr/>
        </p:nvSpPr>
        <p:spPr>
          <a:xfrm>
            <a:off x="95425" y="4258738"/>
            <a:ext cx="33447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DFDFD"/>
                </a:solidFill>
                <a:latin typeface="Montserrat"/>
                <a:ea typeface="Montserrat"/>
                <a:cs typeface="Montserrat"/>
                <a:sym typeface="Montserrat"/>
              </a:rPr>
              <a:t>T. +34  916 586 609  | </a:t>
            </a:r>
            <a:r>
              <a:rPr lang="es-ES" sz="700" b="0" i="0" u="none" strike="noStrike" cap="none">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contacto@futurespace.es</a:t>
            </a:r>
            <a:r>
              <a:rPr lang="es-ES" sz="700" b="0" i="0" u="none" strike="noStrike" cap="none">
                <a:solidFill>
                  <a:srgbClr val="FFFFFF"/>
                </a:solidFill>
                <a:latin typeface="Montserrat"/>
                <a:ea typeface="Montserrat"/>
                <a:cs typeface="Montserrat"/>
                <a:sym typeface="Montserrat"/>
              </a:rPr>
              <a:t> | </a:t>
            </a:r>
            <a:r>
              <a:rPr lang="es-ES" sz="700" b="0" i="0" u="none" strike="noStrike" cap="none">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www.futurespace.es</a:t>
            </a:r>
            <a:r>
              <a:rPr lang="es-ES" sz="700" b="0" i="0" u="none" strike="noStrike" cap="none">
                <a:solidFill>
                  <a:srgbClr val="FFFFFF"/>
                </a:solidFill>
                <a:latin typeface="Montserrat"/>
                <a:ea typeface="Montserrat"/>
                <a:cs typeface="Montserrat"/>
                <a:sym typeface="Montserrat"/>
              </a:rPr>
              <a:t> </a:t>
            </a:r>
            <a:endParaRPr sz="700" b="0" i="0" u="none" strike="noStrike" cap="none">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FFFFF"/>
                </a:solidFill>
                <a:latin typeface="Montserrat"/>
                <a:ea typeface="Montserrat"/>
                <a:cs typeface="Montserrat"/>
                <a:sym typeface="Montserrat"/>
              </a:rPr>
              <a:t>Edificio Marpe, Av. de Tenerife, 2, 28703, San Sebastián de los Reyes</a:t>
            </a:r>
            <a:endParaRPr sz="700" b="0" i="0" u="none" strike="noStrike" cap="none">
              <a:solidFill>
                <a:srgbClr val="FFFFFF"/>
              </a:solidFill>
              <a:latin typeface="Montserrat"/>
              <a:ea typeface="Montserrat"/>
              <a:cs typeface="Montserrat"/>
              <a:sym typeface="Montserrat"/>
            </a:endParaRPr>
          </a:p>
        </p:txBody>
      </p:sp>
      <p:sp>
        <p:nvSpPr>
          <p:cNvPr id="55" name="Google Shape;55;p12"/>
          <p:cNvSpPr txBox="1"/>
          <p:nvPr/>
        </p:nvSpPr>
        <p:spPr>
          <a:xfrm>
            <a:off x="95425" y="4659838"/>
            <a:ext cx="5164200" cy="401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500"/>
              <a:buFont typeface="Arial"/>
              <a:buNone/>
            </a:pPr>
            <a:r>
              <a:rPr lang="es-ES" sz="500" b="0" i="0" u="none" strike="noStrike" cap="none">
                <a:solidFill>
                  <a:srgbClr val="FFFFFF"/>
                </a:solidFill>
                <a:latin typeface="Montserrat Light"/>
                <a:ea typeface="Montserrat Light"/>
                <a:cs typeface="Montserrat Light"/>
                <a:sym typeface="Montserrat Light"/>
              </a:rPr>
              <a:t>© [2023] Future Space, S.A. Todos los derechos de propiedad intelectual e industrial de la presentación, así como de la totalidad de los contenidos incluidos en la misma, están reservados y son titularidad de Future Space, S.A. o de sus licenciantes. Queda prohibida la reproducción, distribución, comunicación pública y transformación de la presentación y sus elementos, sin la previa autorización por parte de Future Space, S.A. Asimismo, el nombre de Future Space y los logos son marcas registradas, por lo que queda igualmente prohibido su uso, copia e imitación sin el previo consentimiento por parte de Future Space S.A."</a:t>
            </a:r>
            <a:endParaRPr sz="500" b="0" i="0" u="none" strike="noStrike" cap="none">
              <a:solidFill>
                <a:srgbClr val="FFFFFF"/>
              </a:solidFill>
              <a:latin typeface="Montserrat Light"/>
              <a:ea typeface="Montserrat Light"/>
              <a:cs typeface="Montserrat Light"/>
              <a:sym typeface="Montserrat Light"/>
            </a:endParaRPr>
          </a:p>
        </p:txBody>
      </p:sp>
      <p:pic>
        <p:nvPicPr>
          <p:cNvPr id="56" name="Google Shape;56;p12"/>
          <p:cNvPicPr preferRelativeResize="0"/>
          <p:nvPr/>
        </p:nvPicPr>
        <p:blipFill rotWithShape="1">
          <a:blip r:embed="rId6">
            <a:alphaModFix amt="10000"/>
          </a:blip>
          <a:srcRect t="3159" r="16539" b="14357"/>
          <a:stretch/>
        </p:blipFill>
        <p:spPr>
          <a:xfrm>
            <a:off x="7368475" y="2721225"/>
            <a:ext cx="1775525" cy="2339725"/>
          </a:xfrm>
          <a:prstGeom prst="rect">
            <a:avLst/>
          </a:prstGeom>
          <a:noFill/>
          <a:ln>
            <a:noFill/>
          </a:ln>
        </p:spPr>
      </p:pic>
      <p:pic>
        <p:nvPicPr>
          <p:cNvPr id="57" name="Google Shape;57;p12"/>
          <p:cNvPicPr preferRelativeResize="0"/>
          <p:nvPr/>
        </p:nvPicPr>
        <p:blipFill rotWithShape="1">
          <a:blip r:embed="rId7">
            <a:alphaModFix/>
          </a:blip>
          <a:srcRect l="8116" r="8115"/>
          <a:stretch/>
        </p:blipFill>
        <p:spPr>
          <a:xfrm>
            <a:off x="7862632" y="4786150"/>
            <a:ext cx="1150943" cy="274800"/>
          </a:xfrm>
          <a:prstGeom prst="rect">
            <a:avLst/>
          </a:prstGeom>
          <a:noFill/>
          <a:ln>
            <a:noFill/>
          </a:ln>
        </p:spPr>
      </p:pic>
      <p:sp>
        <p:nvSpPr>
          <p:cNvPr id="58" name="Google Shape;58;p12"/>
          <p:cNvSpPr txBox="1"/>
          <p:nvPr/>
        </p:nvSpPr>
        <p:spPr>
          <a:xfrm>
            <a:off x="2000450" y="1827175"/>
            <a:ext cx="514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600" b="0" i="0" u="none" strike="noStrike" cap="none">
                <a:solidFill>
                  <a:srgbClr val="FFFFFF"/>
                </a:solidFill>
                <a:latin typeface="Montserrat"/>
                <a:ea typeface="Montserrat"/>
                <a:cs typeface="Montserrat"/>
                <a:sym typeface="Montserrat"/>
              </a:rPr>
              <a:t>Donde el futuro se hace presente</a:t>
            </a:r>
            <a:endParaRPr sz="16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con título 1 4">
  <p:cSld name="TITLE_1_4">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3"/>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62" name="Google Shape;62;p13"/>
          <p:cNvPicPr preferRelativeResize="0"/>
          <p:nvPr/>
        </p:nvPicPr>
        <p:blipFill rotWithShape="1">
          <a:blip r:embed="rId4">
            <a:alphaModFix/>
          </a:blip>
          <a:srcRect/>
          <a:stretch/>
        </p:blipFill>
        <p:spPr>
          <a:xfrm>
            <a:off x="7539875" y="149550"/>
            <a:ext cx="1433750" cy="453066"/>
          </a:xfrm>
          <a:prstGeom prst="rect">
            <a:avLst/>
          </a:prstGeom>
          <a:noFill/>
          <a:ln>
            <a:noFill/>
          </a:ln>
        </p:spPr>
      </p:pic>
      <p:cxnSp>
        <p:nvCxnSpPr>
          <p:cNvPr id="63" name="Google Shape;63;p13"/>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64" name="Google Shape;64;p13"/>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a:spLocks noGrp="1"/>
          </p:cNvSpPr>
          <p:nvPr>
            <p:ph type="pic" idx="2"/>
          </p:nvPr>
        </p:nvSpPr>
        <p:spPr>
          <a:xfrm>
            <a:off x="0" y="0"/>
            <a:ext cx="9144000" cy="5143500"/>
          </a:xfrm>
          <a:prstGeom prst="rect">
            <a:avLst/>
          </a:prstGeom>
          <a:solidFill>
            <a:srgbClr val="F2F2F2"/>
          </a:solidFill>
          <a:ln>
            <a:noFill/>
          </a:ln>
        </p:spPr>
      </p:sp>
      <p:sp>
        <p:nvSpPr>
          <p:cNvPr id="67" name="Google Shape;67;p14"/>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2">
            <a:alphaModFix/>
          </a:blip>
          <a:srcRect/>
          <a:stretch/>
        </p:blipFill>
        <p:spPr>
          <a:xfrm>
            <a:off x="7539875" y="149550"/>
            <a:ext cx="1433750" cy="4530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9"/>
        <p:cNvGrpSpPr/>
        <p:nvPr/>
      </p:nvGrpSpPr>
      <p:grpSpPr>
        <a:xfrm>
          <a:off x="0" y="0"/>
          <a:ext cx="0" cy="0"/>
          <a:chOff x="0" y="0"/>
          <a:chExt cx="0" cy="0"/>
        </a:xfrm>
      </p:grpSpPr>
      <p:sp>
        <p:nvSpPr>
          <p:cNvPr id="70" name="Google Shape;70;p15"/>
          <p:cNvSpPr/>
          <p:nvPr/>
        </p:nvSpPr>
        <p:spPr>
          <a:xfrm>
            <a:off x="0" y="0"/>
            <a:ext cx="9144000" cy="2678100"/>
          </a:xfrm>
          <a:prstGeom prst="rect">
            <a:avLst/>
          </a:prstGeom>
          <a:solidFill>
            <a:srgbClr val="026F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pic>
        <p:nvPicPr>
          <p:cNvPr id="72" name="Google Shape;72;p15"/>
          <p:cNvPicPr preferRelativeResize="0"/>
          <p:nvPr/>
        </p:nvPicPr>
        <p:blipFill rotWithShape="1">
          <a:blip r:embed="rId2">
            <a:alphaModFix amt="10000"/>
          </a:blip>
          <a:srcRect t="3157" b="3156"/>
          <a:stretch/>
        </p:blipFill>
        <p:spPr>
          <a:xfrm>
            <a:off x="6451800" y="0"/>
            <a:ext cx="2692200" cy="3362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mt="15000"/>
          </a:blip>
          <a:srcRect t="8991" r="5275"/>
          <a:stretch/>
        </p:blipFill>
        <p:spPr>
          <a:xfrm>
            <a:off x="6684526" y="0"/>
            <a:ext cx="2818874" cy="36111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76" name="Google Shape;76;p16"/>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77" name="Google Shape;77;p16"/>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78" name="Google Shape;78;p16"/>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wrd.com/en/creatives/detail/9870803" TargetMode="External"/><Relationship Id="rId3" Type="http://schemas.openxmlformats.org/officeDocument/2006/relationships/image" Target="../media/image32.png"/><Relationship Id="rId7" Type="http://schemas.openxmlformats.org/officeDocument/2006/relationships/image" Target="../media/image35.jpeg"/><Relationship Id="rId2"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hyperlink" Target="https://www.ochobitshacenunbyte.com/2015/07/06/tareas-basicas-mysql/" TargetMode="External"/><Relationship Id="rId5" Type="http://schemas.openxmlformats.org/officeDocument/2006/relationships/image" Target="../media/image34.jpg"/><Relationship Id="rId10" Type="http://schemas.openxmlformats.org/officeDocument/2006/relationships/hyperlink" Target="http://wildermuth.com/2020/05/11/Where-Did-Filters-Go-in-Vue-3" TargetMode="External"/><Relationship Id="rId4" Type="http://schemas.openxmlformats.org/officeDocument/2006/relationships/image" Target="../media/image33.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fonts.google.com/specimen/Montserrat"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drive.google.com/drive/folders/1-O-pwkAASgN9KZd1cErb_IcYdwAVsruh?usp=drive_lin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hyperlink" Target="https://sminstory.com/entry/%EC%8A%A4%ED%94%84%EB%A7%81-%EB%B6%80%ED%8A%B8Spring-Boot-%EB%8D%B0%EC%9D%B4%ED%84%B0%EB%B2%A0%EC%9D%B4%EC%8A%A4-JPA-Hibernate-Spring-data-JPA-%EC%9D%B4%ED%95%B4%ED%95%98%EA%B8%B0" TargetMode="External"/><Relationship Id="rId7" Type="http://schemas.openxmlformats.org/officeDocument/2006/relationships/hyperlink" Target="http://wildermuth.com/2020/05/11/Where-Did-Filters-Go-in-Vue-3" TargetMode="External"/><Relationship Id="rId2" Type="http://schemas.openxmlformats.org/officeDocument/2006/relationships/image" Target="../media/image22.png"/><Relationship Id="rId1" Type="http://schemas.openxmlformats.org/officeDocument/2006/relationships/slideLayout" Target="../slideLayouts/slideLayout18.xml"/><Relationship Id="rId6" Type="http://schemas.openxmlformats.org/officeDocument/2006/relationships/image" Target="../media/image24.png"/><Relationship Id="rId11" Type="http://schemas.openxmlformats.org/officeDocument/2006/relationships/hyperlink" Target="https://r-craft.org/r-news/top-8-resources-for-learning-data-analysis-with-pandas/" TargetMode="External"/><Relationship Id="rId5" Type="http://schemas.openxmlformats.org/officeDocument/2006/relationships/hyperlink" Target="https://www.carawebs.info/2013/10/pengertian-java.html" TargetMode="External"/><Relationship Id="rId10" Type="http://schemas.openxmlformats.org/officeDocument/2006/relationships/image" Target="../media/image26.jpg"/><Relationship Id="rId4" Type="http://schemas.openxmlformats.org/officeDocument/2006/relationships/image" Target="../media/image23.jpg"/><Relationship Id="rId9" Type="http://schemas.openxmlformats.org/officeDocument/2006/relationships/hyperlink" Target="https://mariademolina.blogspot.com/2016/11/python-0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8ED6"/>
            </a:gs>
            <a:gs pos="100000">
              <a:srgbClr val="005CB3"/>
            </a:gs>
          </a:gsLst>
          <a:lin ang="10801400" scaled="0"/>
        </a:gradFill>
        <a:effectLst/>
      </p:bgPr>
    </p:bg>
    <p:spTree>
      <p:nvGrpSpPr>
        <p:cNvPr id="1" name="Shape 162"/>
        <p:cNvGrpSpPr/>
        <p:nvPr/>
      </p:nvGrpSpPr>
      <p:grpSpPr>
        <a:xfrm>
          <a:off x="0" y="0"/>
          <a:ext cx="0" cy="0"/>
          <a:chOff x="0" y="0"/>
          <a:chExt cx="0" cy="0"/>
        </a:xfrm>
      </p:grpSpPr>
      <p:sp>
        <p:nvSpPr>
          <p:cNvPr id="163" name="Google Shape;163;p1"/>
          <p:cNvSpPr txBox="1"/>
          <p:nvPr/>
        </p:nvSpPr>
        <p:spPr>
          <a:xfrm>
            <a:off x="6178413" y="4690000"/>
            <a:ext cx="2698500" cy="338700"/>
          </a:xfrm>
          <a:prstGeom prst="rect">
            <a:avLst/>
          </a:prstGeom>
          <a:noFill/>
          <a:ln>
            <a:noFill/>
          </a:ln>
        </p:spPr>
        <p:txBody>
          <a:bodyPr spcFirstLastPara="1" wrap="square" lIns="91425" tIns="91425" rIns="91425" bIns="91425" anchor="b" anchorCtr="0">
            <a:noAutofit/>
          </a:bodyPr>
          <a:lstStyle/>
          <a:p>
            <a:pPr marL="457200" marR="0" lvl="0" indent="-317500" algn="r" rtl="0">
              <a:lnSpc>
                <a:spcPct val="115000"/>
              </a:lnSpc>
              <a:spcBef>
                <a:spcPts val="0"/>
              </a:spcBef>
              <a:spcAft>
                <a:spcPts val="0"/>
              </a:spcAft>
              <a:buClr>
                <a:srgbClr val="000000"/>
              </a:buClr>
              <a:buSzPts val="1000"/>
              <a:buFont typeface="Arial"/>
              <a:buNone/>
            </a:pPr>
            <a:r>
              <a:rPr lang="es-ES" sz="1000" dirty="0">
                <a:solidFill>
                  <a:srgbClr val="FFFFFF"/>
                </a:solidFill>
                <a:latin typeface="Montserrat"/>
                <a:ea typeface="Montserrat"/>
                <a:cs typeface="Montserrat"/>
                <a:sym typeface="Montserrat"/>
              </a:rPr>
              <a:t>15</a:t>
            </a:r>
            <a:r>
              <a:rPr lang="es-ES" sz="1000" b="0" i="0" u="none" strike="noStrike" cap="none" dirty="0">
                <a:solidFill>
                  <a:srgbClr val="FFFFFF"/>
                </a:solidFill>
                <a:latin typeface="Montserrat"/>
                <a:ea typeface="Montserrat"/>
                <a:cs typeface="Montserrat"/>
                <a:sym typeface="Montserrat"/>
              </a:rPr>
              <a:t>/4/2025</a:t>
            </a:r>
            <a:endParaRPr sz="1000" b="0" i="0" u="none" strike="noStrike" cap="none" dirty="0">
              <a:solidFill>
                <a:srgbClr val="FFFFFF"/>
              </a:solidFill>
              <a:latin typeface="Montserrat"/>
              <a:ea typeface="Montserrat"/>
              <a:cs typeface="Montserrat"/>
              <a:sym typeface="Montserrat"/>
            </a:endParaRPr>
          </a:p>
        </p:txBody>
      </p:sp>
      <p:sp>
        <p:nvSpPr>
          <p:cNvPr id="164" name="Google Shape;164;p1"/>
          <p:cNvSpPr txBox="1"/>
          <p:nvPr/>
        </p:nvSpPr>
        <p:spPr>
          <a:xfrm>
            <a:off x="263825" y="4690000"/>
            <a:ext cx="2354700" cy="35814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s-ES" sz="1000" b="0" i="0" u="none" strike="noStrike" cap="none">
                <a:solidFill>
                  <a:srgbClr val="FFFFFF"/>
                </a:solidFill>
                <a:latin typeface="Montserrat"/>
                <a:ea typeface="Montserrat"/>
                <a:cs typeface="Montserrat"/>
                <a:sym typeface="Montserrat"/>
              </a:rPr>
              <a:t>PFB ABR’24</a:t>
            </a:r>
            <a:endParaRPr sz="1000" b="0" i="0" u="none" strike="noStrike" cap="none">
              <a:solidFill>
                <a:srgbClr val="FFFFFF"/>
              </a:solidFill>
              <a:latin typeface="Poppins Light"/>
              <a:ea typeface="Poppins Light"/>
              <a:cs typeface="Poppins Light"/>
              <a:sym typeface="Poppins Light"/>
            </a:endParaRPr>
          </a:p>
        </p:txBody>
      </p:sp>
      <p:sp>
        <p:nvSpPr>
          <p:cNvPr id="165" name="Google Shape;165;p1"/>
          <p:cNvSpPr txBox="1"/>
          <p:nvPr/>
        </p:nvSpPr>
        <p:spPr>
          <a:xfrm>
            <a:off x="3345544" y="3213826"/>
            <a:ext cx="5461181"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_tradnl" dirty="0">
                <a:solidFill>
                  <a:schemeClr val="bg1"/>
                </a:solidFill>
              </a:rPr>
              <a:t>J</a:t>
            </a:r>
            <a:r>
              <a:rPr lang="es-ES" dirty="0" err="1">
                <a:solidFill>
                  <a:schemeClr val="bg1"/>
                </a:solidFill>
              </a:rPr>
              <a:t>esús</a:t>
            </a:r>
            <a:r>
              <a:rPr lang="es-ES" dirty="0">
                <a:solidFill>
                  <a:schemeClr val="bg1"/>
                </a:solidFill>
              </a:rPr>
              <a:t> Ángel López Alberto</a:t>
            </a:r>
            <a:endParaRPr sz="1400" b="0" i="0" u="none" strike="noStrike" cap="none"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7C5276-0723-D757-7687-CD25E9FE3D89}"/>
              </a:ext>
            </a:extLst>
          </p:cNvPr>
          <p:cNvPicPr>
            <a:picLocks noChangeAspect="1"/>
          </p:cNvPicPr>
          <p:nvPr/>
        </p:nvPicPr>
        <p:blipFill>
          <a:blip r:embed="rId2"/>
          <a:stretch>
            <a:fillRect/>
          </a:stretch>
        </p:blipFill>
        <p:spPr>
          <a:xfrm>
            <a:off x="421368" y="1632069"/>
            <a:ext cx="2682689" cy="3102429"/>
          </a:xfrm>
          <a:prstGeom prst="rect">
            <a:avLst/>
          </a:prstGeom>
        </p:spPr>
      </p:pic>
      <p:pic>
        <p:nvPicPr>
          <p:cNvPr id="5" name="Imagen 4">
            <a:extLst>
              <a:ext uri="{FF2B5EF4-FFF2-40B4-BE49-F238E27FC236}">
                <a16:creationId xmlns:a16="http://schemas.microsoft.com/office/drawing/2014/main" id="{9E52D4E6-EAE1-F276-D119-7B6E276A7717}"/>
              </a:ext>
            </a:extLst>
          </p:cNvPr>
          <p:cNvPicPr>
            <a:picLocks noChangeAspect="1"/>
          </p:cNvPicPr>
          <p:nvPr/>
        </p:nvPicPr>
        <p:blipFill>
          <a:blip r:embed="rId3"/>
          <a:stretch>
            <a:fillRect/>
          </a:stretch>
        </p:blipFill>
        <p:spPr>
          <a:xfrm>
            <a:off x="3763741" y="1559017"/>
            <a:ext cx="2107288" cy="3473805"/>
          </a:xfrm>
          <a:prstGeom prst="rect">
            <a:avLst/>
          </a:prstGeom>
        </p:spPr>
      </p:pic>
      <p:pic>
        <p:nvPicPr>
          <p:cNvPr id="7" name="Imagen 6">
            <a:extLst>
              <a:ext uri="{FF2B5EF4-FFF2-40B4-BE49-F238E27FC236}">
                <a16:creationId xmlns:a16="http://schemas.microsoft.com/office/drawing/2014/main" id="{A6AC8EC1-24DA-8A7C-0C4F-EF4513C4877D}"/>
              </a:ext>
            </a:extLst>
          </p:cNvPr>
          <p:cNvPicPr>
            <a:picLocks noChangeAspect="1"/>
          </p:cNvPicPr>
          <p:nvPr/>
        </p:nvPicPr>
        <p:blipFill>
          <a:blip r:embed="rId4"/>
          <a:stretch>
            <a:fillRect/>
          </a:stretch>
        </p:blipFill>
        <p:spPr>
          <a:xfrm>
            <a:off x="6530713" y="1570825"/>
            <a:ext cx="1234430" cy="3469439"/>
          </a:xfrm>
          <a:prstGeom prst="rect">
            <a:avLst/>
          </a:prstGeom>
        </p:spPr>
      </p:pic>
      <p:pic>
        <p:nvPicPr>
          <p:cNvPr id="9" name="Imagen 8" descr="Un dibujo de una cara feliz&#10;&#10;El contenido generado por IA puede ser incorrecto.">
            <a:extLst>
              <a:ext uri="{FF2B5EF4-FFF2-40B4-BE49-F238E27FC236}">
                <a16:creationId xmlns:a16="http://schemas.microsoft.com/office/drawing/2014/main" id="{9DD790A3-8667-EC8D-F3A7-122733670E6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99590" y="503465"/>
            <a:ext cx="1326243" cy="897164"/>
          </a:xfrm>
          <a:prstGeom prst="rect">
            <a:avLst/>
          </a:prstGeom>
        </p:spPr>
      </p:pic>
      <p:pic>
        <p:nvPicPr>
          <p:cNvPr id="12" name="Imagen 11" descr="Interfaz de usuario gráfica&#10;&#10;El contenido generado por IA puede ser incorrecto.">
            <a:extLst>
              <a:ext uri="{FF2B5EF4-FFF2-40B4-BE49-F238E27FC236}">
                <a16:creationId xmlns:a16="http://schemas.microsoft.com/office/drawing/2014/main" id="{56691449-4853-443A-C137-1AC6DB71E3D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834493" y="402772"/>
            <a:ext cx="1796143" cy="997857"/>
          </a:xfrm>
          <a:prstGeom prst="rect">
            <a:avLst/>
          </a:prstGeom>
        </p:spPr>
      </p:pic>
      <p:pic>
        <p:nvPicPr>
          <p:cNvPr id="15" name="Imagen 14" descr="Logotipo, nombre de la empresa&#10;&#10;El contenido generado por IA puede ser incorrecto.">
            <a:extLst>
              <a:ext uri="{FF2B5EF4-FFF2-40B4-BE49-F238E27FC236}">
                <a16:creationId xmlns:a16="http://schemas.microsoft.com/office/drawing/2014/main" id="{10AB5FF7-B140-DAD0-6D2D-15330CEB018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198714" y="453932"/>
            <a:ext cx="1681163" cy="946697"/>
          </a:xfrm>
          <a:prstGeom prst="rect">
            <a:avLst/>
          </a:prstGeom>
        </p:spPr>
      </p:pic>
    </p:spTree>
    <p:extLst>
      <p:ext uri="{BB962C8B-B14F-4D97-AF65-F5344CB8AC3E}">
        <p14:creationId xmlns:p14="http://schemas.microsoft.com/office/powerpoint/2010/main" val="328181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F7E3D7B-3E75-5A64-7A69-935FF7C8B5C6}"/>
              </a:ext>
            </a:extLst>
          </p:cNvPr>
          <p:cNvSpPr txBox="1"/>
          <p:nvPr/>
        </p:nvSpPr>
        <p:spPr>
          <a:xfrm>
            <a:off x="348343" y="4107543"/>
            <a:ext cx="3350597" cy="707886"/>
          </a:xfrm>
          <a:prstGeom prst="rect">
            <a:avLst/>
          </a:prstGeom>
          <a:noFill/>
        </p:spPr>
        <p:txBody>
          <a:bodyPr wrap="none" rtlCol="0">
            <a:spAutoFit/>
          </a:bodyPr>
          <a:lstStyle/>
          <a:p>
            <a:r>
              <a:rPr lang="es-ES_tradnl" sz="4000" dirty="0"/>
              <a:t>Demostración</a:t>
            </a:r>
            <a:endParaRPr lang="es-ES" sz="4000" dirty="0"/>
          </a:p>
        </p:txBody>
      </p:sp>
    </p:spTree>
    <p:extLst>
      <p:ext uri="{BB962C8B-B14F-4D97-AF65-F5344CB8AC3E}">
        <p14:creationId xmlns:p14="http://schemas.microsoft.com/office/powerpoint/2010/main" val="189556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BEC581-56BF-F990-4A5D-27C92EB78C3C}"/>
              </a:ext>
            </a:extLst>
          </p:cNvPr>
          <p:cNvSpPr txBox="1"/>
          <p:nvPr/>
        </p:nvSpPr>
        <p:spPr>
          <a:xfrm>
            <a:off x="2148115" y="638629"/>
            <a:ext cx="3204723" cy="523220"/>
          </a:xfrm>
          <a:prstGeom prst="rect">
            <a:avLst/>
          </a:prstGeom>
          <a:noFill/>
        </p:spPr>
        <p:txBody>
          <a:bodyPr wrap="none" rtlCol="0">
            <a:spAutoFit/>
          </a:bodyPr>
          <a:lstStyle/>
          <a:p>
            <a:r>
              <a:rPr lang="es-ES_tradnl" sz="2800" dirty="0">
                <a:solidFill>
                  <a:schemeClr val="bg1"/>
                </a:solidFill>
              </a:rPr>
              <a:t>Dudas y preguntas</a:t>
            </a:r>
            <a:endParaRPr lang="es-ES" sz="2800" dirty="0">
              <a:solidFill>
                <a:schemeClr val="bg1"/>
              </a:solidFill>
            </a:endParaRPr>
          </a:p>
        </p:txBody>
      </p:sp>
    </p:spTree>
    <p:extLst>
      <p:ext uri="{BB962C8B-B14F-4D97-AF65-F5344CB8AC3E}">
        <p14:creationId xmlns:p14="http://schemas.microsoft.com/office/powerpoint/2010/main" val="198142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F71BE66-317F-DF59-ED65-A51957114E2A}"/>
              </a:ext>
            </a:extLst>
          </p:cNvPr>
          <p:cNvPicPr>
            <a:picLocks noChangeAspect="1"/>
          </p:cNvPicPr>
          <p:nvPr/>
        </p:nvPicPr>
        <p:blipFill>
          <a:blip r:embed="rId2"/>
          <a:stretch>
            <a:fillRect/>
          </a:stretch>
        </p:blipFill>
        <p:spPr>
          <a:xfrm>
            <a:off x="0" y="450843"/>
            <a:ext cx="9144000" cy="4241813"/>
          </a:xfrm>
          <a:prstGeom prst="rect">
            <a:avLst/>
          </a:prstGeom>
        </p:spPr>
      </p:pic>
    </p:spTree>
    <p:extLst>
      <p:ext uri="{BB962C8B-B14F-4D97-AF65-F5344CB8AC3E}">
        <p14:creationId xmlns:p14="http://schemas.microsoft.com/office/powerpoint/2010/main" val="33934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FD188E6-3DDD-D5B0-8E58-242D156DC128}"/>
              </a:ext>
            </a:extLst>
          </p:cNvPr>
          <p:cNvPicPr>
            <a:picLocks noChangeAspect="1"/>
          </p:cNvPicPr>
          <p:nvPr/>
        </p:nvPicPr>
        <p:blipFill>
          <a:blip r:embed="rId2"/>
          <a:stretch>
            <a:fillRect/>
          </a:stretch>
        </p:blipFill>
        <p:spPr>
          <a:xfrm>
            <a:off x="166913" y="461307"/>
            <a:ext cx="8606973" cy="4682193"/>
          </a:xfrm>
          <a:prstGeom prst="rect">
            <a:avLst/>
          </a:prstGeom>
        </p:spPr>
      </p:pic>
    </p:spTree>
    <p:extLst>
      <p:ext uri="{BB962C8B-B14F-4D97-AF65-F5344CB8AC3E}">
        <p14:creationId xmlns:p14="http://schemas.microsoft.com/office/powerpoint/2010/main" val="318978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90B064F-C906-9447-49A8-AFE1D7241F84}"/>
              </a:ext>
            </a:extLst>
          </p:cNvPr>
          <p:cNvPicPr>
            <a:picLocks noChangeAspect="1"/>
          </p:cNvPicPr>
          <p:nvPr/>
        </p:nvPicPr>
        <p:blipFill>
          <a:blip r:embed="rId2"/>
          <a:stretch>
            <a:fillRect/>
          </a:stretch>
        </p:blipFill>
        <p:spPr>
          <a:xfrm>
            <a:off x="366656" y="851501"/>
            <a:ext cx="8410687" cy="3440498"/>
          </a:xfrm>
          <a:prstGeom prst="rect">
            <a:avLst/>
          </a:prstGeom>
        </p:spPr>
      </p:pic>
    </p:spTree>
    <p:extLst>
      <p:ext uri="{BB962C8B-B14F-4D97-AF65-F5344CB8AC3E}">
        <p14:creationId xmlns:p14="http://schemas.microsoft.com/office/powerpoint/2010/main" val="218370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1021"/>
        </a:solidFill>
        <a:effectLst/>
      </p:bgPr>
    </p:bg>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437650" y="395425"/>
            <a:ext cx="3805500" cy="48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lt1"/>
                </a:solidFill>
                <a:latin typeface="Montserrat"/>
                <a:ea typeface="Montserrat"/>
                <a:cs typeface="Montserrat"/>
                <a:sym typeface="Montserrat"/>
              </a:rPr>
              <a:t>Fuentes, colores y estilos</a:t>
            </a:r>
            <a:endParaRPr sz="1400" b="1" i="0" u="none" strike="noStrike" cap="none">
              <a:solidFill>
                <a:schemeClr val="lt1"/>
              </a:solidFill>
              <a:latin typeface="Montserrat"/>
              <a:ea typeface="Montserrat"/>
              <a:cs typeface="Montserrat"/>
              <a:sym typeface="Montserrat"/>
            </a:endParaRPr>
          </a:p>
        </p:txBody>
      </p:sp>
      <p:sp>
        <p:nvSpPr>
          <p:cNvPr id="199" name="Google Shape;199;p6"/>
          <p:cNvSpPr txBox="1"/>
          <p:nvPr/>
        </p:nvSpPr>
        <p:spPr>
          <a:xfrm>
            <a:off x="437650" y="803750"/>
            <a:ext cx="7710600" cy="961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Fuentes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Esta presentación se ha realizado utilizando la siguiente fuente:</a:t>
            </a:r>
            <a:endParaRPr sz="11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Arial"/>
              <a:ea typeface="Arial"/>
              <a:cs typeface="Arial"/>
              <a:sym typeface="Arial"/>
            </a:endParaRPr>
          </a:p>
          <a:p>
            <a:pPr marL="457200" marR="0" lvl="0" indent="-298450" algn="l" rtl="0">
              <a:lnSpc>
                <a:spcPct val="100000"/>
              </a:lnSpc>
              <a:spcBef>
                <a:spcPts val="0"/>
              </a:spcBef>
              <a:spcAft>
                <a:spcPts val="0"/>
              </a:spcAft>
              <a:buClr>
                <a:schemeClr val="lt1"/>
              </a:buClr>
              <a:buSzPts val="1100"/>
              <a:buFont typeface="Arial"/>
              <a:buChar char="●"/>
            </a:pPr>
            <a:r>
              <a:rPr lang="es-ES" sz="1100" b="1" i="0" u="none" strike="noStrike" cap="none">
                <a:solidFill>
                  <a:schemeClr val="lt1"/>
                </a:solidFill>
                <a:latin typeface="Arial"/>
                <a:ea typeface="Arial"/>
                <a:cs typeface="Arial"/>
                <a:sym typeface="Arial"/>
              </a:rPr>
              <a:t>Montserrat: </a:t>
            </a:r>
            <a:r>
              <a:rPr lang="es-ES" sz="1100" b="0" i="0" u="sng" strike="noStrike" cap="none">
                <a:solidFill>
                  <a:srgbClr val="0E57C4"/>
                </a:solid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https://fonts.google.com/specimen/Montserrat</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200" name="Google Shape;200;p6"/>
          <p:cNvSpPr txBox="1"/>
          <p:nvPr/>
        </p:nvSpPr>
        <p:spPr>
          <a:xfrm>
            <a:off x="451675" y="1765438"/>
            <a:ext cx="7710600" cy="683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Colores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Por otro lado, los colores corporativos a tener en cuenta para la representación de los elementos prioritarios de la plantilla, y por tanto la utilización y uso de los mismos, son los siguientes:</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lt1"/>
                </a:solidFill>
                <a:latin typeface="Arial"/>
                <a:ea typeface="Arial"/>
                <a:cs typeface="Arial"/>
                <a:sym typeface="Arial"/>
              </a:rPr>
              <a:t> </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201" name="Google Shape;201;p6"/>
          <p:cNvSpPr txBox="1"/>
          <p:nvPr/>
        </p:nvSpPr>
        <p:spPr>
          <a:xfrm>
            <a:off x="451675" y="3623450"/>
            <a:ext cx="8488500" cy="126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Estilos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Todos los estilos de los iconos, vectores e imágenes están sujetos a modificaciones. En la siguiente diapositiva encontrarás varios bancos gratuitos donde poder descargar tus diseños. Adjuntamos también el acceso al drive donde podrás encontrar los recursos corporativos. </a:t>
            </a:r>
            <a:endParaRPr sz="1100" b="0" i="0" u="none" strike="noStrike" cap="none">
              <a:solidFill>
                <a:schemeClr val="lt1"/>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endParaRPr sz="1100" b="0" i="0" u="none" strike="noStrike" cap="none">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s-ES" sz="1100" b="0" i="0" u="none" strike="noStrike" cap="none">
                <a:solidFill>
                  <a:schemeClr val="lt1"/>
                </a:solidFill>
                <a:latin typeface="Montserrat"/>
                <a:ea typeface="Montserrat"/>
                <a:cs typeface="Montserrat"/>
                <a:sym typeface="Montserrat"/>
              </a:rPr>
              <a:t>Comunicación Interna FS: </a:t>
            </a:r>
            <a:r>
              <a:rPr lang="es-ES" sz="1100" b="0" i="0" u="sng" strike="noStrike" cap="none">
                <a:solidFill>
                  <a:srgbClr val="026FC0"/>
                </a:solidFill>
                <a:latin typeface="Arial"/>
                <a:ea typeface="Arial"/>
                <a:cs typeface="Arial"/>
                <a:sym typeface="Arial"/>
                <a:hlinkClick r:id="rId4">
                  <a:extLst>
                    <a:ext uri="{A12FA001-AC4F-418D-AE19-62706E023703}">
                      <ahyp:hlinkClr xmlns:ahyp="http://schemas.microsoft.com/office/drawing/2018/hyperlinkcolor" val="tx"/>
                    </a:ext>
                  </a:extLst>
                </a:hlinkClick>
              </a:rPr>
              <a:t>https://drive.google.com/drive/folders/1-O-pwkAASgN9KZd1cErb_IcYdwAVsruh?usp=drive_link</a:t>
            </a:r>
            <a:endParaRPr sz="1100" b="0" i="0" u="sng" strike="noStrike" cap="none">
              <a:solidFill>
                <a:srgbClr val="026F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sng" strike="noStrike" cap="none">
              <a:solidFill>
                <a:srgbClr val="0E57C4"/>
              </a:solidFill>
              <a:latin typeface="Arial"/>
              <a:ea typeface="Arial"/>
              <a:cs typeface="Arial"/>
              <a:sym typeface="Arial"/>
            </a:endParaRPr>
          </a:p>
        </p:txBody>
      </p:sp>
      <p:grpSp>
        <p:nvGrpSpPr>
          <p:cNvPr id="202" name="Google Shape;202;p6"/>
          <p:cNvGrpSpPr/>
          <p:nvPr/>
        </p:nvGrpSpPr>
        <p:grpSpPr>
          <a:xfrm>
            <a:off x="1640638" y="2727150"/>
            <a:ext cx="5862694" cy="756175"/>
            <a:chOff x="1640638" y="2727150"/>
            <a:chExt cx="5862694" cy="756175"/>
          </a:xfrm>
        </p:grpSpPr>
        <p:grpSp>
          <p:nvGrpSpPr>
            <p:cNvPr id="203" name="Google Shape;203;p6"/>
            <p:cNvGrpSpPr/>
            <p:nvPr/>
          </p:nvGrpSpPr>
          <p:grpSpPr>
            <a:xfrm>
              <a:off x="1640638" y="2729125"/>
              <a:ext cx="791400" cy="754200"/>
              <a:chOff x="3645388" y="2947800"/>
              <a:chExt cx="791400" cy="754200"/>
            </a:xfrm>
          </p:grpSpPr>
          <p:sp>
            <p:nvSpPr>
              <p:cNvPr id="204" name="Google Shape;204;p6"/>
              <p:cNvSpPr/>
              <p:nvPr/>
            </p:nvSpPr>
            <p:spPr>
              <a:xfrm>
                <a:off x="3645388" y="2947800"/>
                <a:ext cx="791400" cy="754200"/>
              </a:xfrm>
              <a:prstGeom prst="roundRect">
                <a:avLst>
                  <a:gd name="adj" fmla="val 16667"/>
                </a:avLst>
              </a:prstGeom>
              <a:solidFill>
                <a:srgbClr val="0E57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txBox="1"/>
              <p:nvPr/>
            </p:nvSpPr>
            <p:spPr>
              <a:xfrm>
                <a:off x="3645388" y="31048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lt1"/>
                    </a:solidFill>
                    <a:latin typeface="Arial"/>
                    <a:ea typeface="Arial"/>
                    <a:cs typeface="Arial"/>
                    <a:sym typeface="Arial"/>
                  </a:rPr>
                  <a:t>#026FC1</a:t>
                </a:r>
                <a:endParaRPr sz="1000" b="1" i="0" u="none" strike="noStrike" cap="none">
                  <a:solidFill>
                    <a:schemeClr val="lt1"/>
                  </a:solidFill>
                  <a:latin typeface="Arial"/>
                  <a:ea typeface="Arial"/>
                  <a:cs typeface="Arial"/>
                  <a:sym typeface="Arial"/>
                </a:endParaRPr>
              </a:p>
            </p:txBody>
          </p:sp>
        </p:grpSp>
        <p:grpSp>
          <p:nvGrpSpPr>
            <p:cNvPr id="206" name="Google Shape;206;p6"/>
            <p:cNvGrpSpPr/>
            <p:nvPr/>
          </p:nvGrpSpPr>
          <p:grpSpPr>
            <a:xfrm>
              <a:off x="3645332" y="2727150"/>
              <a:ext cx="791406" cy="754200"/>
              <a:chOff x="4707207" y="2947800"/>
              <a:chExt cx="791406" cy="754200"/>
            </a:xfrm>
          </p:grpSpPr>
          <p:sp>
            <p:nvSpPr>
              <p:cNvPr id="207" name="Google Shape;207;p6"/>
              <p:cNvSpPr/>
              <p:nvPr/>
            </p:nvSpPr>
            <p:spPr>
              <a:xfrm>
                <a:off x="4707207" y="2947800"/>
                <a:ext cx="791400" cy="754200"/>
              </a:xfrm>
              <a:prstGeom prst="roundRect">
                <a:avLst>
                  <a:gd name="adj" fmla="val 16667"/>
                </a:avLst>
              </a:prstGeom>
              <a:solidFill>
                <a:srgbClr val="028CF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txBox="1"/>
              <p:nvPr/>
            </p:nvSpPr>
            <p:spPr>
              <a:xfrm>
                <a:off x="4707213" y="31048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rgbClr val="FFFFFF"/>
                    </a:solidFill>
                    <a:latin typeface="Arial"/>
                    <a:ea typeface="Arial"/>
                    <a:cs typeface="Arial"/>
                    <a:sym typeface="Arial"/>
                  </a:rPr>
                  <a:t>#028CF5</a:t>
                </a:r>
                <a:endParaRPr sz="1000" b="1" i="0" u="none" strike="noStrike" cap="none">
                  <a:solidFill>
                    <a:srgbClr val="FFFFFF"/>
                  </a:solidFill>
                  <a:latin typeface="Arial"/>
                  <a:ea typeface="Arial"/>
                  <a:cs typeface="Arial"/>
                  <a:sym typeface="Arial"/>
                </a:endParaRPr>
              </a:p>
            </p:txBody>
          </p:sp>
        </p:grpSp>
        <p:grpSp>
          <p:nvGrpSpPr>
            <p:cNvPr id="209" name="Google Shape;209;p6"/>
            <p:cNvGrpSpPr/>
            <p:nvPr/>
          </p:nvGrpSpPr>
          <p:grpSpPr>
            <a:xfrm>
              <a:off x="2623138" y="2729125"/>
              <a:ext cx="791400" cy="754200"/>
              <a:chOff x="3114463" y="3878900"/>
              <a:chExt cx="791400" cy="754200"/>
            </a:xfrm>
          </p:grpSpPr>
          <p:sp>
            <p:nvSpPr>
              <p:cNvPr id="210" name="Google Shape;210;p6"/>
              <p:cNvSpPr/>
              <p:nvPr/>
            </p:nvSpPr>
            <p:spPr>
              <a:xfrm>
                <a:off x="3114463" y="3878900"/>
                <a:ext cx="791400" cy="754200"/>
              </a:xfrm>
              <a:prstGeom prst="roundRect">
                <a:avLst>
                  <a:gd name="adj" fmla="val 16667"/>
                </a:avLst>
              </a:prstGeom>
              <a:solidFill>
                <a:srgbClr val="008ED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txBox="1"/>
              <p:nvPr/>
            </p:nvSpPr>
            <p:spPr>
              <a:xfrm>
                <a:off x="3114463" y="40359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lt1"/>
                    </a:solidFill>
                    <a:latin typeface="Arial"/>
                    <a:ea typeface="Arial"/>
                    <a:cs typeface="Arial"/>
                    <a:sym typeface="Arial"/>
                  </a:rPr>
                  <a:t>#008ED6</a:t>
                </a:r>
                <a:endParaRPr sz="1000" b="1" i="0" u="none" strike="noStrike" cap="none">
                  <a:solidFill>
                    <a:schemeClr val="lt1"/>
                  </a:solidFill>
                  <a:latin typeface="Arial"/>
                  <a:ea typeface="Arial"/>
                  <a:cs typeface="Arial"/>
                  <a:sym typeface="Arial"/>
                </a:endParaRPr>
              </a:p>
            </p:txBody>
          </p:sp>
        </p:grpSp>
        <p:grpSp>
          <p:nvGrpSpPr>
            <p:cNvPr id="212" name="Google Shape;212;p6"/>
            <p:cNvGrpSpPr/>
            <p:nvPr/>
          </p:nvGrpSpPr>
          <p:grpSpPr>
            <a:xfrm>
              <a:off x="4667532" y="2729125"/>
              <a:ext cx="791406" cy="754200"/>
              <a:chOff x="4176282" y="3878900"/>
              <a:chExt cx="791406" cy="754200"/>
            </a:xfrm>
          </p:grpSpPr>
          <p:sp>
            <p:nvSpPr>
              <p:cNvPr id="213" name="Google Shape;213;p6"/>
              <p:cNvSpPr/>
              <p:nvPr/>
            </p:nvSpPr>
            <p:spPr>
              <a:xfrm>
                <a:off x="4176282" y="3878900"/>
                <a:ext cx="791400" cy="754200"/>
              </a:xfrm>
              <a:prstGeom prst="roundRect">
                <a:avLst>
                  <a:gd name="adj" fmla="val 16667"/>
                </a:avLst>
              </a:prstGeom>
              <a:solidFill>
                <a:srgbClr val="D4F1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txBox="1"/>
              <p:nvPr/>
            </p:nvSpPr>
            <p:spPr>
              <a:xfrm>
                <a:off x="4176288" y="40359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rgbClr val="191919"/>
                    </a:solidFill>
                    <a:latin typeface="Arial"/>
                    <a:ea typeface="Arial"/>
                    <a:cs typeface="Arial"/>
                    <a:sym typeface="Arial"/>
                  </a:rPr>
                  <a:t>#D4F1FF</a:t>
                </a:r>
                <a:endParaRPr sz="1000" b="1" i="0" u="none" strike="noStrike" cap="none">
                  <a:solidFill>
                    <a:srgbClr val="191919"/>
                  </a:solidFill>
                  <a:latin typeface="Arial"/>
                  <a:ea typeface="Arial"/>
                  <a:cs typeface="Arial"/>
                  <a:sym typeface="Arial"/>
                </a:endParaRPr>
              </a:p>
            </p:txBody>
          </p:sp>
        </p:grpSp>
        <p:grpSp>
          <p:nvGrpSpPr>
            <p:cNvPr id="215" name="Google Shape;215;p6"/>
            <p:cNvGrpSpPr/>
            <p:nvPr/>
          </p:nvGrpSpPr>
          <p:grpSpPr>
            <a:xfrm>
              <a:off x="5689732" y="2727150"/>
              <a:ext cx="791406" cy="754200"/>
              <a:chOff x="5238132" y="3878900"/>
              <a:chExt cx="791406" cy="754200"/>
            </a:xfrm>
          </p:grpSpPr>
          <p:sp>
            <p:nvSpPr>
              <p:cNvPr id="216" name="Google Shape;216;p6"/>
              <p:cNvSpPr/>
              <p:nvPr/>
            </p:nvSpPr>
            <p:spPr>
              <a:xfrm>
                <a:off x="5238132" y="3878900"/>
                <a:ext cx="791400" cy="754200"/>
              </a:xfrm>
              <a:prstGeom prst="roundRect">
                <a:avLst>
                  <a:gd name="adj" fmla="val 16667"/>
                </a:avLst>
              </a:prstGeom>
              <a:solidFill>
                <a:srgbClr val="F3F7F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txBox="1"/>
              <p:nvPr/>
            </p:nvSpPr>
            <p:spPr>
              <a:xfrm>
                <a:off x="5238138" y="4035950"/>
                <a:ext cx="791400" cy="440100"/>
              </a:xfrm>
              <a:prstGeom prst="rect">
                <a:avLst/>
              </a:prstGeom>
              <a:solidFill>
                <a:srgbClr val="F3F7F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dk1"/>
                    </a:solidFill>
                    <a:latin typeface="Arial"/>
                    <a:ea typeface="Arial"/>
                    <a:cs typeface="Arial"/>
                    <a:sym typeface="Arial"/>
                  </a:rPr>
                  <a:t>#F3F7FB</a:t>
                </a:r>
                <a:endParaRPr sz="1000" b="1" i="0" u="none" strike="noStrike" cap="none">
                  <a:solidFill>
                    <a:schemeClr val="dk1"/>
                  </a:solidFill>
                  <a:latin typeface="Arial"/>
                  <a:ea typeface="Arial"/>
                  <a:cs typeface="Arial"/>
                  <a:sym typeface="Arial"/>
                </a:endParaRPr>
              </a:p>
            </p:txBody>
          </p:sp>
        </p:grpSp>
        <p:sp>
          <p:nvSpPr>
            <p:cNvPr id="218" name="Google Shape;218;p6"/>
            <p:cNvSpPr/>
            <p:nvPr/>
          </p:nvSpPr>
          <p:spPr>
            <a:xfrm>
              <a:off x="6711932" y="2727150"/>
              <a:ext cx="791400" cy="754200"/>
            </a:xfrm>
            <a:prstGeom prst="roundRect">
              <a:avLst>
                <a:gd name="adj" fmla="val 16667"/>
              </a:avLst>
            </a:prstGeom>
            <a:solidFill>
              <a:srgbClr val="00102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txBox="1"/>
            <p:nvPr/>
          </p:nvSpPr>
          <p:spPr>
            <a:xfrm>
              <a:off x="6772900" y="2884200"/>
              <a:ext cx="679500" cy="440100"/>
            </a:xfrm>
            <a:prstGeom prst="rect">
              <a:avLst/>
            </a:prstGeom>
            <a:solidFill>
              <a:srgbClr val="00102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s-ES" sz="1000" b="1" i="0" u="none" strike="noStrike" cap="none">
                  <a:solidFill>
                    <a:schemeClr val="lt1"/>
                  </a:solidFill>
                  <a:latin typeface="Arial"/>
                  <a:ea typeface="Arial"/>
                  <a:cs typeface="Arial"/>
                  <a:sym typeface="Arial"/>
                </a:rPr>
                <a:t>#001021</a:t>
              </a:r>
              <a:endParaRPr sz="1000" b="1" i="0" u="none" strike="noStrike" cap="none">
                <a:solidFill>
                  <a:schemeClr val="lt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0" y="389900"/>
            <a:ext cx="7170025" cy="754293"/>
            <a:chOff x="0" y="1394669"/>
            <a:chExt cx="7170025" cy="933300"/>
          </a:xfrm>
        </p:grpSpPr>
        <p:sp>
          <p:nvSpPr>
            <p:cNvPr id="171" name="Google Shape;171;p2"/>
            <p:cNvSpPr txBox="1"/>
            <p:nvPr/>
          </p:nvSpPr>
          <p:spPr>
            <a:xfrm>
              <a:off x="459325" y="1394669"/>
              <a:ext cx="6710700" cy="933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800"/>
                <a:buFont typeface="Arial"/>
                <a:buNone/>
              </a:pPr>
              <a:r>
                <a:rPr lang="es-ES" sz="2000" b="1" i="0" u="none" strike="noStrike" cap="none">
                  <a:solidFill>
                    <a:schemeClr val="lt1"/>
                  </a:solidFill>
                  <a:latin typeface="Montserrat"/>
                  <a:ea typeface="Montserrat"/>
                  <a:cs typeface="Montserrat"/>
                  <a:sym typeface="Montserrat"/>
                </a:rPr>
                <a:t>Título de la presentación</a:t>
              </a:r>
              <a:endParaRPr sz="2000" b="1" i="0" u="none" strike="noStrike" cap="none">
                <a:solidFill>
                  <a:schemeClr val="lt1"/>
                </a:solidFill>
                <a:latin typeface="Montserrat"/>
                <a:ea typeface="Montserrat"/>
                <a:cs typeface="Montserrat"/>
                <a:sym typeface="Montserrat"/>
              </a:endParaRPr>
            </a:p>
          </p:txBody>
        </p:sp>
        <p:sp>
          <p:nvSpPr>
            <p:cNvPr id="172" name="Google Shape;172;p2"/>
            <p:cNvSpPr/>
            <p:nvPr/>
          </p:nvSpPr>
          <p:spPr>
            <a:xfrm rot="-5400000">
              <a:off x="53400" y="1673378"/>
              <a:ext cx="269100" cy="375900"/>
            </a:xfrm>
            <a:prstGeom prst="rect">
              <a:avLst/>
            </a:prstGeom>
            <a:gradFill>
              <a:gsLst>
                <a:gs pos="0">
                  <a:srgbClr val="028CF5"/>
                </a:gs>
                <a:gs pos="100000">
                  <a:srgbClr val="09CBE3"/>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2"/>
          <p:cNvSpPr txBox="1"/>
          <p:nvPr/>
        </p:nvSpPr>
        <p:spPr>
          <a:xfrm>
            <a:off x="537975" y="1810025"/>
            <a:ext cx="3927300" cy="285877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1.   </a:t>
            </a:r>
            <a:r>
              <a:rPr lang="es-ES" sz="1400" b="0" i="0" u="none" strike="noStrike" cap="none">
                <a:solidFill>
                  <a:srgbClr val="1B1B1B"/>
                </a:solidFill>
                <a:latin typeface="Montserrat Medium"/>
                <a:ea typeface="Montserrat Medium"/>
                <a:cs typeface="Montserrat Medium"/>
                <a:sym typeface="Montserrat Medium"/>
              </a:rPr>
              <a:t>Requisitos funcionales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2.</a:t>
            </a:r>
            <a:r>
              <a:rPr lang="es-ES" sz="1400" b="0" i="0" u="none" strike="noStrike" cap="none">
                <a:solidFill>
                  <a:srgbClr val="1B1B1B"/>
                </a:solidFill>
                <a:latin typeface="Montserrat Medium"/>
                <a:ea typeface="Montserrat Medium"/>
                <a:cs typeface="Montserrat Medium"/>
                <a:sym typeface="Montserrat Medium"/>
              </a:rPr>
              <a:t> </a:t>
            </a:r>
            <a:r>
              <a:rPr lang="es-ES" sz="1600" b="0" i="0" u="none" strike="noStrike" cap="none">
                <a:solidFill>
                  <a:srgbClr val="1B1B1B"/>
                </a:solidFill>
                <a:latin typeface="Montserrat Medium"/>
                <a:ea typeface="Montserrat Medium"/>
                <a:cs typeface="Montserrat Medium"/>
                <a:sym typeface="Montserrat Medium"/>
              </a:rPr>
              <a:t>  </a:t>
            </a:r>
            <a:r>
              <a:rPr lang="es-ES" sz="1400" b="0" i="0" u="none" strike="noStrike" cap="none">
                <a:solidFill>
                  <a:srgbClr val="1B1B1B"/>
                </a:solidFill>
                <a:latin typeface="Montserrat Medium"/>
                <a:ea typeface="Montserrat Medium"/>
                <a:cs typeface="Montserrat Medium"/>
                <a:sym typeface="Montserrat Medium"/>
              </a:rPr>
              <a:t>Tecnologías utilizadas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3.</a:t>
            </a:r>
            <a:r>
              <a:rPr lang="es-ES" sz="1600" b="1" i="0" u="none" strike="noStrike" cap="none">
                <a:solidFill>
                  <a:srgbClr val="026FC0"/>
                </a:solidFill>
                <a:latin typeface="Montserrat"/>
                <a:ea typeface="Montserrat"/>
                <a:cs typeface="Montserrat"/>
                <a:sym typeface="Montserrat"/>
              </a:rPr>
              <a:t>   </a:t>
            </a:r>
            <a:r>
              <a:rPr lang="es-ES" sz="1400" b="0" i="0" u="none" strike="noStrike" cap="none">
                <a:solidFill>
                  <a:srgbClr val="1B1B1B"/>
                </a:solidFill>
                <a:latin typeface="Montserrat Medium"/>
                <a:ea typeface="Montserrat Medium"/>
                <a:cs typeface="Montserrat Medium"/>
                <a:sym typeface="Montserrat Medium"/>
              </a:rPr>
              <a:t>Arquitectura del proyecto</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4.   </a:t>
            </a:r>
            <a:r>
              <a:rPr lang="es-ES" sz="1400" b="0" i="0" u="none" strike="noStrike" cap="none">
                <a:solidFill>
                  <a:srgbClr val="1B1B1B"/>
                </a:solidFill>
                <a:latin typeface="Montserrat Medium"/>
                <a:ea typeface="Montserrat Medium"/>
                <a:cs typeface="Montserrat Medium"/>
                <a:sym typeface="Montserrat Medium"/>
              </a:rPr>
              <a:t>Estructura del proyecto</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5.   </a:t>
            </a:r>
            <a:r>
              <a:rPr lang="es-ES" sz="1400" b="0" i="0" u="none" strike="noStrike" cap="none">
                <a:solidFill>
                  <a:srgbClr val="1B1B1B"/>
                </a:solidFill>
                <a:latin typeface="Montserrat Medium"/>
                <a:ea typeface="Montserrat Medium"/>
                <a:cs typeface="Montserrat Medium"/>
                <a:sym typeface="Montserrat Medium"/>
              </a:rPr>
              <a:t>Demostración</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6.   </a:t>
            </a:r>
            <a:r>
              <a:rPr lang="es-ES" sz="1400" b="0" i="0" u="none" strike="noStrike" cap="none">
                <a:solidFill>
                  <a:srgbClr val="1B1B1B"/>
                </a:solidFill>
                <a:latin typeface="Montserrat Medium"/>
                <a:ea typeface="Montserrat Medium"/>
                <a:cs typeface="Montserrat Medium"/>
                <a:sym typeface="Montserrat Medium"/>
              </a:rPr>
              <a:t>Preguntas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7.</a:t>
            </a:r>
            <a:r>
              <a:rPr lang="es-ES" sz="1400" b="0" i="0" u="none" strike="noStrike" cap="none">
                <a:solidFill>
                  <a:srgbClr val="1B1B1B"/>
                </a:solidFill>
                <a:latin typeface="Montserrat Medium"/>
                <a:ea typeface="Montserrat Medium"/>
                <a:cs typeface="Montserrat Medium"/>
                <a:sym typeface="Montserrat Medium"/>
              </a:rPr>
              <a:t>   Anexo I - Pantallazos de la aplicación</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1B1B1B"/>
              </a:solidFill>
              <a:latin typeface="Montserrat Medium"/>
              <a:ea typeface="Montserrat Medium"/>
              <a:cs typeface="Montserrat Medium"/>
              <a:sym typeface="Montserrat Medium"/>
            </a:endParaRPr>
          </a:p>
        </p:txBody>
      </p:sp>
      <p:sp>
        <p:nvSpPr>
          <p:cNvPr id="174" name="Google Shape;174;p2"/>
          <p:cNvSpPr txBox="1"/>
          <p:nvPr/>
        </p:nvSpPr>
        <p:spPr>
          <a:xfrm>
            <a:off x="537975" y="1336900"/>
            <a:ext cx="2316900" cy="392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s-ES" sz="1600" b="1" i="0" u="none" strike="noStrike" cap="none">
                <a:solidFill>
                  <a:srgbClr val="1B1B1B"/>
                </a:solidFill>
                <a:latin typeface="Montserrat"/>
                <a:ea typeface="Montserrat"/>
                <a:cs typeface="Montserrat"/>
                <a:sym typeface="Montserrat"/>
              </a:rPr>
              <a:t>Índice</a:t>
            </a:r>
            <a:endParaRPr sz="1600" b="1" i="0" u="none" strike="noStrike" cap="none">
              <a:solidFill>
                <a:srgbClr val="026FC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3"/>
          <p:cNvGrpSpPr/>
          <p:nvPr/>
        </p:nvGrpSpPr>
        <p:grpSpPr>
          <a:xfrm>
            <a:off x="352975" y="781200"/>
            <a:ext cx="4633800" cy="1763298"/>
            <a:chOff x="352975" y="781200"/>
            <a:chExt cx="4633800" cy="1763298"/>
          </a:xfrm>
        </p:grpSpPr>
        <p:sp>
          <p:nvSpPr>
            <p:cNvPr id="180" name="Google Shape;180;p3"/>
            <p:cNvSpPr txBox="1"/>
            <p:nvPr/>
          </p:nvSpPr>
          <p:spPr>
            <a:xfrm>
              <a:off x="352975" y="1962203"/>
              <a:ext cx="4633800" cy="58229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3200"/>
                <a:buFont typeface="Arial"/>
                <a:buNone/>
              </a:pPr>
              <a:r>
                <a:rPr lang="es-ES" sz="3200" b="1" i="0" u="none" strike="noStrike" cap="none">
                  <a:solidFill>
                    <a:srgbClr val="FDFDFD"/>
                  </a:solidFill>
                  <a:latin typeface="Arial"/>
                  <a:ea typeface="Arial"/>
                  <a:cs typeface="Arial"/>
                  <a:sym typeface="Arial"/>
                </a:rPr>
                <a:t>Requisitos funcionales</a:t>
              </a:r>
              <a:endParaRPr sz="3200" b="1" i="0" u="none" strike="noStrike" cap="none">
                <a:solidFill>
                  <a:srgbClr val="FDFDFD"/>
                </a:solidFill>
                <a:latin typeface="Arial"/>
                <a:ea typeface="Arial"/>
                <a:cs typeface="Arial"/>
                <a:sym typeface="Arial"/>
              </a:endParaRPr>
            </a:p>
          </p:txBody>
        </p:sp>
        <p:sp>
          <p:nvSpPr>
            <p:cNvPr id="181" name="Google Shape;181;p3"/>
            <p:cNvSpPr txBox="1"/>
            <p:nvPr/>
          </p:nvSpPr>
          <p:spPr>
            <a:xfrm>
              <a:off x="352975" y="781200"/>
              <a:ext cx="3087900" cy="33337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000"/>
                <a:buFont typeface="Arial"/>
                <a:buNone/>
              </a:pPr>
              <a:r>
                <a:rPr lang="es-ES" sz="1100" b="0" i="0" u="none" strike="noStrike" cap="none">
                  <a:solidFill>
                    <a:srgbClr val="FFFFFF"/>
                  </a:solidFill>
                  <a:highlight>
                    <a:srgbClr val="026FC0"/>
                  </a:highlight>
                  <a:latin typeface="Montserrat"/>
                  <a:ea typeface="Montserrat"/>
                  <a:cs typeface="Montserrat"/>
                  <a:sym typeface="Montserrat"/>
                </a:rPr>
                <a:t>Práctica final PFB</a:t>
              </a:r>
              <a:endParaRPr sz="1100" b="0" i="0" u="none" strike="noStrike" cap="none">
                <a:solidFill>
                  <a:srgbClr val="FFFFFF"/>
                </a:solidFill>
                <a:highlight>
                  <a:srgbClr val="026FC0"/>
                </a:highlight>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4"/>
          <p:cNvGrpSpPr/>
          <p:nvPr/>
        </p:nvGrpSpPr>
        <p:grpSpPr>
          <a:xfrm>
            <a:off x="0" y="331470"/>
            <a:ext cx="7136765" cy="563880"/>
            <a:chOff x="0" y="243314"/>
            <a:chExt cx="7136725" cy="994800"/>
          </a:xfrm>
        </p:grpSpPr>
        <p:sp>
          <p:nvSpPr>
            <p:cNvPr id="187" name="Google Shape;187;p4"/>
            <p:cNvSpPr txBox="1"/>
            <p:nvPr/>
          </p:nvSpPr>
          <p:spPr>
            <a:xfrm>
              <a:off x="459325" y="243314"/>
              <a:ext cx="6677400" cy="99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s-ES" sz="2000" b="0" i="0" u="none" strike="noStrike" cap="none">
                  <a:solidFill>
                    <a:srgbClr val="026FC1"/>
                  </a:solidFill>
                  <a:latin typeface="Montserrat SemiBold"/>
                  <a:ea typeface="Montserrat SemiBold"/>
                  <a:cs typeface="Montserrat SemiBold"/>
                  <a:sym typeface="Montserrat SemiBold"/>
                </a:rPr>
                <a:t>Requisitos funcionales</a:t>
              </a:r>
              <a:endParaRPr sz="1800" b="1" i="0" u="none" strike="noStrike" cap="none">
                <a:solidFill>
                  <a:srgbClr val="1B1B1B"/>
                </a:solidFill>
                <a:latin typeface="Montserrat SemiBold"/>
                <a:ea typeface="Montserrat SemiBold"/>
                <a:cs typeface="Montserrat SemiBold"/>
                <a:sym typeface="Montserrat SemiBold"/>
              </a:endParaRPr>
            </a:p>
          </p:txBody>
        </p:sp>
        <p:sp>
          <p:nvSpPr>
            <p:cNvPr id="188" name="Google Shape;188;p4"/>
            <p:cNvSpPr/>
            <p:nvPr/>
          </p:nvSpPr>
          <p:spPr>
            <a:xfrm rot="-5400000">
              <a:off x="53400" y="357305"/>
              <a:ext cx="269100" cy="375900"/>
            </a:xfrm>
            <a:prstGeom prst="rect">
              <a:avLst/>
            </a:prstGeom>
            <a:gradFill>
              <a:gsLst>
                <a:gs pos="0">
                  <a:srgbClr val="028CF5"/>
                </a:gs>
                <a:gs pos="100000">
                  <a:srgbClr val="09CBE3"/>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4"/>
          <p:cNvSpPr txBox="1"/>
          <p:nvPr/>
        </p:nvSpPr>
        <p:spPr>
          <a:xfrm>
            <a:off x="452755" y="1183005"/>
            <a:ext cx="8393430" cy="363918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15000"/>
              </a:lnSpc>
              <a:spcBef>
                <a:spcPts val="0"/>
              </a:spcBef>
              <a:spcAft>
                <a:spcPts val="0"/>
              </a:spcAft>
              <a:buClr>
                <a:schemeClr val="dk1"/>
              </a:buClr>
              <a:buSzPts val="417"/>
              <a:buFont typeface="Arial" panose="020B0604020202020204" pitchFamily="34" charset="0"/>
              <a:buChar char="•"/>
            </a:pPr>
            <a:r>
              <a:rPr lang="es-ES_tradnl" sz="2000" b="1" dirty="0">
                <a:solidFill>
                  <a:srgbClr val="1B1B1B"/>
                </a:solidFill>
                <a:latin typeface="Montserrat"/>
                <a:ea typeface="Montserrat"/>
                <a:cs typeface="Montserrat"/>
                <a:sym typeface="Montserrat"/>
              </a:rPr>
              <a:t>Empleados</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Alta </a:t>
            </a:r>
            <a:r>
              <a:rPr lang="es-ES_tradnl" sz="1000" dirty="0">
                <a:solidFill>
                  <a:srgbClr val="1B1B1B"/>
                </a:solidFill>
                <a:latin typeface="Montserrat"/>
                <a:ea typeface="Montserrat"/>
                <a:cs typeface="Montserrat"/>
                <a:sym typeface="Montserrat"/>
              </a:rPr>
              <a:t>de empleados.</a:t>
            </a: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Baja de empleados.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Modificación de los datos del empleado.</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L="342900" marR="0" lvl="0" indent="-342900" algn="l" rtl="0">
              <a:lnSpc>
                <a:spcPct val="115000"/>
              </a:lnSpc>
              <a:spcBef>
                <a:spcPts val="0"/>
              </a:spcBef>
              <a:spcAft>
                <a:spcPts val="0"/>
              </a:spcAft>
              <a:buClr>
                <a:schemeClr val="dk1"/>
              </a:buClr>
              <a:buSzPts val="417"/>
              <a:buFont typeface="Arial" panose="020B0604020202020204" pitchFamily="34" charset="0"/>
              <a:buChar char="•"/>
            </a:pPr>
            <a:r>
              <a:rPr lang="es-ES_tradnl" sz="2000" b="1" i="0" u="none" strike="noStrike" cap="none" dirty="0">
                <a:solidFill>
                  <a:srgbClr val="1B1B1B"/>
                </a:solidFill>
                <a:latin typeface="Montserrat"/>
                <a:ea typeface="Montserrat"/>
                <a:cs typeface="Montserrat"/>
                <a:sym typeface="Montserrat"/>
              </a:rPr>
              <a:t>Proyectos</a:t>
            </a:r>
          </a:p>
          <a:p>
            <a:pPr marR="0" lvl="0" algn="l" rtl="0">
              <a:lnSpc>
                <a:spcPct val="115000"/>
              </a:lnSpc>
              <a:spcBef>
                <a:spcPts val="0"/>
              </a:spcBef>
              <a:spcAft>
                <a:spcPts val="0"/>
              </a:spcAft>
              <a:buClr>
                <a:schemeClr val="dk1"/>
              </a:buClr>
              <a:buSzPts val="417"/>
            </a:pPr>
            <a:endParaRPr lang="es-ES_tradnl" sz="2000" b="1"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Alta de proyectos.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Baja de proyectos.</a:t>
            </a: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Modificación de proyectos.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Asignar proyectos a empleados.</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L="171450" marR="0" lvl="0" indent="-171450" algn="l" rtl="0">
              <a:lnSpc>
                <a:spcPct val="115000"/>
              </a:lnSpc>
              <a:spcBef>
                <a:spcPts val="0"/>
              </a:spcBef>
              <a:spcAft>
                <a:spcPts val="0"/>
              </a:spcAft>
              <a:buClr>
                <a:schemeClr val="dk1"/>
              </a:buClr>
              <a:buSzPts val="417"/>
              <a:buFont typeface="Arial" panose="020B0604020202020204" pitchFamily="34" charset="0"/>
              <a:buChar char="•"/>
            </a:pPr>
            <a:r>
              <a:rPr lang="es-ES_tradnl" sz="2000" b="1" dirty="0">
                <a:solidFill>
                  <a:srgbClr val="1B1B1B"/>
                </a:solidFill>
                <a:latin typeface="Montserrat"/>
                <a:ea typeface="Montserrat"/>
                <a:cs typeface="Montserrat"/>
                <a:sym typeface="Montserrat"/>
              </a:rPr>
              <a:t>Estadísticas</a:t>
            </a:r>
          </a:p>
          <a:p>
            <a:pPr marL="171450" marR="0" lvl="0" indent="-171450" algn="l" rtl="0">
              <a:lnSpc>
                <a:spcPct val="115000"/>
              </a:lnSpc>
              <a:spcBef>
                <a:spcPts val="0"/>
              </a:spcBef>
              <a:spcAft>
                <a:spcPts val="0"/>
              </a:spcAft>
              <a:buClr>
                <a:schemeClr val="dk1"/>
              </a:buClr>
              <a:buSzPts val="417"/>
              <a:buFont typeface="Arial" panose="020B0604020202020204" pitchFamily="34" charset="0"/>
              <a:buChar char="•"/>
            </a:pPr>
            <a:endParaRPr lang="es-ES_tradnl" sz="1000" b="1"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Análisis de datos referentes a los empleados, proyectos y ambos.</a:t>
            </a:r>
            <a:endParaRPr lang="es-ES_tradnl" sz="1000"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endParaRPr sz="1000" i="0" u="none" strike="noStrike" cap="none" dirty="0">
              <a:solidFill>
                <a:srgbClr val="1B1B1B"/>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ámara 1">
            <a:extLst>
              <a:ext uri="{FF2B5EF4-FFF2-40B4-BE49-F238E27FC236}">
                <a16:creationId xmlns:a16="http://schemas.microsoft.com/office/drawing/2014/main" id="{D64933D6-8428-99C9-6D19-A4C8D2D29CAC}"/>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539228" y="3538728"/>
            <a:ext cx="1543050" cy="1543050"/>
          </a:xfrm>
          <a:prstGeom prst="ellipse">
            <a:avLst/>
          </a:prstGeom>
        </p:spPr>
      </p:pic>
      <p:sp>
        <p:nvSpPr>
          <p:cNvPr id="4" name="CuadroTexto 3">
            <a:extLst>
              <a:ext uri="{FF2B5EF4-FFF2-40B4-BE49-F238E27FC236}">
                <a16:creationId xmlns:a16="http://schemas.microsoft.com/office/drawing/2014/main" id="{8A71A2AA-08BA-398F-3CEF-EE56A8C75163}"/>
              </a:ext>
            </a:extLst>
          </p:cNvPr>
          <p:cNvSpPr txBox="1"/>
          <p:nvPr/>
        </p:nvSpPr>
        <p:spPr>
          <a:xfrm>
            <a:off x="2295575" y="2279362"/>
            <a:ext cx="4552849" cy="584775"/>
          </a:xfrm>
          <a:prstGeom prst="rect">
            <a:avLst/>
          </a:prstGeom>
          <a:noFill/>
        </p:spPr>
        <p:txBody>
          <a:bodyPr wrap="none" rtlCol="0">
            <a:spAutoFit/>
          </a:bodyPr>
          <a:lstStyle/>
          <a:p>
            <a:r>
              <a:rPr lang="es-ES_tradnl" sz="3200" b="1" dirty="0"/>
              <a:t>Tecnologías utilizadas</a:t>
            </a:r>
            <a:endParaRPr lang="es-ES" sz="3200" b="1" dirty="0"/>
          </a:p>
        </p:txBody>
      </p:sp>
    </p:spTree>
    <p:extLst>
      <p:ext uri="{BB962C8B-B14F-4D97-AF65-F5344CB8AC3E}">
        <p14:creationId xmlns:p14="http://schemas.microsoft.com/office/powerpoint/2010/main" val="18196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El contenido generado por IA puede ser incorrecto.">
            <a:extLst>
              <a:ext uri="{FF2B5EF4-FFF2-40B4-BE49-F238E27FC236}">
                <a16:creationId xmlns:a16="http://schemas.microsoft.com/office/drawing/2014/main" id="{F3C2BC23-1519-F4FB-23EF-C0694AC8BA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1543" y="698457"/>
            <a:ext cx="2122739" cy="1381992"/>
          </a:xfrm>
          <a:prstGeom prst="rect">
            <a:avLst/>
          </a:prstGeom>
        </p:spPr>
      </p:pic>
      <p:pic>
        <p:nvPicPr>
          <p:cNvPr id="6" name="Imagen 5" descr="Logotipo, nombre de la empresa&#10;&#10;El contenido generado por IA puede ser incorrecto.">
            <a:extLst>
              <a:ext uri="{FF2B5EF4-FFF2-40B4-BE49-F238E27FC236}">
                <a16:creationId xmlns:a16="http://schemas.microsoft.com/office/drawing/2014/main" id="{22DAE22B-E4EB-5861-EA2D-1646E62B3FC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490584" y="211760"/>
            <a:ext cx="2191684" cy="1234182"/>
          </a:xfrm>
          <a:prstGeom prst="rect">
            <a:avLst/>
          </a:prstGeom>
        </p:spPr>
      </p:pic>
      <p:pic>
        <p:nvPicPr>
          <p:cNvPr id="9" name="Imagen 8" descr="Logotipo, nombre de la empresa&#10;&#10;El contenido generado por IA puede ser incorrecto.">
            <a:extLst>
              <a:ext uri="{FF2B5EF4-FFF2-40B4-BE49-F238E27FC236}">
                <a16:creationId xmlns:a16="http://schemas.microsoft.com/office/drawing/2014/main" id="{C0800EF7-BAB8-96C6-BE58-D9B60198E4E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490584" y="1594604"/>
            <a:ext cx="2191684" cy="1234182"/>
          </a:xfrm>
          <a:prstGeom prst="rect">
            <a:avLst/>
          </a:prstGeom>
        </p:spPr>
      </p:pic>
      <p:pic>
        <p:nvPicPr>
          <p:cNvPr id="12" name="Imagen 11" descr="Logotipo&#10;&#10;El contenido generado por IA puede ser incorrecto.">
            <a:extLst>
              <a:ext uri="{FF2B5EF4-FFF2-40B4-BE49-F238E27FC236}">
                <a16:creationId xmlns:a16="http://schemas.microsoft.com/office/drawing/2014/main" id="{738FCD46-7ADE-7A15-4A61-38550E8DEA1E}"/>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901543" y="2384314"/>
            <a:ext cx="2122739" cy="1234182"/>
          </a:xfrm>
          <a:prstGeom prst="rect">
            <a:avLst/>
          </a:prstGeom>
        </p:spPr>
      </p:pic>
      <p:pic>
        <p:nvPicPr>
          <p:cNvPr id="15" name="Imagen 14" descr="Un dibujo de un perro&#10;&#10;El contenido generado por IA puede ser incorrecto.">
            <a:extLst>
              <a:ext uri="{FF2B5EF4-FFF2-40B4-BE49-F238E27FC236}">
                <a16:creationId xmlns:a16="http://schemas.microsoft.com/office/drawing/2014/main" id="{1BF6325F-2F9E-87B0-4886-6AE8FA126BD7}"/>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503056" y="3001405"/>
            <a:ext cx="2191684" cy="1148583"/>
          </a:xfrm>
          <a:prstGeom prst="rect">
            <a:avLst/>
          </a:prstGeom>
        </p:spPr>
      </p:pic>
    </p:spTree>
    <p:extLst>
      <p:ext uri="{BB962C8B-B14F-4D97-AF65-F5344CB8AC3E}">
        <p14:creationId xmlns:p14="http://schemas.microsoft.com/office/powerpoint/2010/main" val="159747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C62CC8-183E-D69C-DC85-3D2B96EEFCCC}"/>
              </a:ext>
            </a:extLst>
          </p:cNvPr>
          <p:cNvSpPr txBox="1"/>
          <p:nvPr/>
        </p:nvSpPr>
        <p:spPr>
          <a:xfrm>
            <a:off x="3055398" y="2371695"/>
            <a:ext cx="3033203" cy="400110"/>
          </a:xfrm>
          <a:prstGeom prst="rect">
            <a:avLst/>
          </a:prstGeom>
          <a:noFill/>
        </p:spPr>
        <p:txBody>
          <a:bodyPr wrap="none" rtlCol="0">
            <a:spAutoFit/>
          </a:bodyPr>
          <a:lstStyle/>
          <a:p>
            <a:r>
              <a:rPr lang="es-ES_tradnl" sz="2000" dirty="0"/>
              <a:t>Arquitectura del proyecto</a:t>
            </a:r>
            <a:endParaRPr lang="es-ES" sz="2000" dirty="0"/>
          </a:p>
        </p:txBody>
      </p:sp>
    </p:spTree>
    <p:extLst>
      <p:ext uri="{BB962C8B-B14F-4D97-AF65-F5344CB8AC3E}">
        <p14:creationId xmlns:p14="http://schemas.microsoft.com/office/powerpoint/2010/main" val="151394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7220A7ED-1CC6-8620-67B2-8ED767AE3884}"/>
              </a:ext>
            </a:extLst>
          </p:cNvPr>
          <p:cNvGraphicFramePr/>
          <p:nvPr>
            <p:extLst>
              <p:ext uri="{D42A27DB-BD31-4B8C-83A1-F6EECF244321}">
                <p14:modId xmlns:p14="http://schemas.microsoft.com/office/powerpoint/2010/main" val="3925349585"/>
              </p:ext>
            </p:extLst>
          </p:nvPr>
        </p:nvGraphicFramePr>
        <p:xfrm>
          <a:off x="130629" y="82549"/>
          <a:ext cx="737325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a:extLst>
              <a:ext uri="{FF2B5EF4-FFF2-40B4-BE49-F238E27FC236}">
                <a16:creationId xmlns:a16="http://schemas.microsoft.com/office/drawing/2014/main" id="{361799E8-1035-AB3A-332B-91688183B50B}"/>
              </a:ext>
            </a:extLst>
          </p:cNvPr>
          <p:cNvGraphicFramePr/>
          <p:nvPr>
            <p:extLst>
              <p:ext uri="{D42A27DB-BD31-4B8C-83A1-F6EECF244321}">
                <p14:modId xmlns:p14="http://schemas.microsoft.com/office/powerpoint/2010/main" val="1492840553"/>
              </p:ext>
            </p:extLst>
          </p:nvPr>
        </p:nvGraphicFramePr>
        <p:xfrm>
          <a:off x="932542" y="4226379"/>
          <a:ext cx="5769429" cy="7792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208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008C8A-5565-2092-8573-C50A1C1307A1}"/>
              </a:ext>
            </a:extLst>
          </p:cNvPr>
          <p:cNvSpPr txBox="1"/>
          <p:nvPr/>
        </p:nvSpPr>
        <p:spPr>
          <a:xfrm>
            <a:off x="1008743" y="2340917"/>
            <a:ext cx="3350597" cy="461665"/>
          </a:xfrm>
          <a:prstGeom prst="rect">
            <a:avLst/>
          </a:prstGeom>
          <a:noFill/>
        </p:spPr>
        <p:txBody>
          <a:bodyPr wrap="none" rtlCol="0">
            <a:spAutoFit/>
          </a:bodyPr>
          <a:lstStyle/>
          <a:p>
            <a:r>
              <a:rPr lang="es-ES_tradnl" sz="2400" dirty="0"/>
              <a:t>Estructura del proyecto</a:t>
            </a:r>
            <a:endParaRPr lang="es-ES" sz="2400" dirty="0"/>
          </a:p>
        </p:txBody>
      </p:sp>
    </p:spTree>
    <p:extLst>
      <p:ext uri="{BB962C8B-B14F-4D97-AF65-F5344CB8AC3E}">
        <p14:creationId xmlns:p14="http://schemas.microsoft.com/office/powerpoint/2010/main" val="1872337146"/>
      </p:ext>
    </p:extLst>
  </p:cSld>
  <p:clrMapOvr>
    <a:masterClrMapping/>
  </p:clrMapOvr>
</p:sld>
</file>

<file path=ppt/theme/theme1.xml><?xml version="1.0" encoding="utf-8"?>
<a:theme xmlns:a="http://schemas.openxmlformats.org/drawingml/2006/main" name="FS">
  <a:themeElements>
    <a:clrScheme name="Simple Light">
      <a:dk1>
        <a:srgbClr val="1B1B1B"/>
      </a:dk1>
      <a:lt1>
        <a:srgbClr val="FFFFFF"/>
      </a:lt1>
      <a:dk2>
        <a:srgbClr val="595959"/>
      </a:dk2>
      <a:lt2>
        <a:srgbClr val="EEEEEE"/>
      </a:lt2>
      <a:accent1>
        <a:srgbClr val="026FC1"/>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5c9aa0c-2f37-4ce1-bf75-107ed0157c9a" xsi:nil="true"/>
    <lcf76f155ced4ddcb4097134ff3c332f xmlns="07cdf306-c8c7-4c1f-bba6-c3c6dc66de6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08D284D8C7B74469E3B7FA080DF97DC" ma:contentTypeVersion="13" ma:contentTypeDescription="Crear nuevo documento." ma:contentTypeScope="" ma:versionID="0bfd5c21aaf54785fef1586b3bf511f1">
  <xsd:schema xmlns:xsd="http://www.w3.org/2001/XMLSchema" xmlns:xs="http://www.w3.org/2001/XMLSchema" xmlns:p="http://schemas.microsoft.com/office/2006/metadata/properties" xmlns:ns2="25c9aa0c-2f37-4ce1-bf75-107ed0157c9a" xmlns:ns3="07cdf306-c8c7-4c1f-bba6-c3c6dc66de69" targetNamespace="http://schemas.microsoft.com/office/2006/metadata/properties" ma:root="true" ma:fieldsID="f2e7896940e0d411d07d9fbfe266fc4d" ns2:_="" ns3:_="">
    <xsd:import namespace="25c9aa0c-2f37-4ce1-bf75-107ed0157c9a"/>
    <xsd:import namespace="07cdf306-c8c7-4c1f-bba6-c3c6dc66de69"/>
    <xsd:element name="properties">
      <xsd:complexType>
        <xsd:sequence>
          <xsd:element name="documentManagement">
            <xsd:complexType>
              <xsd:all>
                <xsd:element ref="ns2:MigrationSourceID"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9aa0c-2f37-4ce1-bf75-107ed0157c9a" elementFormDefault="qualified">
    <xsd:import namespace="http://schemas.microsoft.com/office/2006/documentManagement/types"/>
    <xsd:import namespace="http://schemas.microsoft.com/office/infopath/2007/PartnerControls"/>
    <xsd:element name="MigrationSourceID" ma:index="8" nillable="true" ma:displayName="MigrationSourceID" ma:internalName="MigrationSourceID" ma:readOnly="true">
      <xsd:simpleType>
        <xsd:restriction base="dms:Text"/>
      </xsd:simpleType>
    </xsd:element>
    <xsd:element name="TaxCatchAll" ma:index="19" nillable="true" ma:displayName="Taxonomy Catch All Column" ma:hidden="true" ma:list="{ace0448c-a328-425e-9fd2-03914efdbc19}" ma:internalName="TaxCatchAll" ma:showField="CatchAllData" ma:web="25c9aa0c-2f37-4ce1-bf75-107ed0157c9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7cdf306-c8c7-4c1f-bba6-c3c6dc66de69"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descriptio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b6a8c91f-a830-470b-96f5-d560837e864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23C4EA-61D3-41CC-9ECA-38BEB6FF5D59}">
  <ds:schemaRefs>
    <ds:schemaRef ds:uri="25c9aa0c-2f37-4ce1-bf75-107ed0157c9a"/>
    <ds:schemaRef ds:uri="http://purl.org/dc/dcmitype/"/>
    <ds:schemaRef ds:uri="http://schemas.microsoft.com/office/2006/documentManagement/types"/>
    <ds:schemaRef ds:uri="http://purl.org/dc/terms/"/>
    <ds:schemaRef ds:uri="http://www.w3.org/XML/1998/namespace"/>
    <ds:schemaRef ds:uri="07cdf306-c8c7-4c1f-bba6-c3c6dc66de69"/>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AB4ED58-061A-4E6D-A768-9E26D7F95927}">
  <ds:schemaRefs>
    <ds:schemaRef ds:uri="http://schemas.microsoft.com/sharepoint/v3/contenttype/forms"/>
  </ds:schemaRefs>
</ds:datastoreItem>
</file>

<file path=customXml/itemProps3.xml><?xml version="1.0" encoding="utf-8"?>
<ds:datastoreItem xmlns:ds="http://schemas.openxmlformats.org/officeDocument/2006/customXml" ds:itemID="{7FD7A396-0F7E-40A3-A5A0-6081F2C46E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c9aa0c-2f37-4ce1-bf75-107ed0157c9a"/>
    <ds:schemaRef ds:uri="07cdf306-c8c7-4c1f-bba6-c3c6dc66de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116</TotalTime>
  <Words>289</Words>
  <Application>Microsoft Office PowerPoint</Application>
  <PresentationFormat>Presentación en pantalla (16:9)</PresentationFormat>
  <Paragraphs>62</Paragraphs>
  <Slides>17</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Arial</vt:lpstr>
      <vt:lpstr>Montserrat Light</vt:lpstr>
      <vt:lpstr>Montserrat</vt:lpstr>
      <vt:lpstr>Calibri</vt:lpstr>
      <vt:lpstr>Montserrat Medium</vt:lpstr>
      <vt:lpstr>Poppins Light</vt:lpstr>
      <vt:lpstr>Montserrat SemiBold</vt:lpstr>
      <vt:lpstr>FS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Fuentes, colores y estilos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Aitor Izquierdo Fernández</dc:creator>
  <cp:lastModifiedBy>Jesús ángel López Alberto</cp:lastModifiedBy>
  <cp:revision>4</cp:revision>
  <dcterms:created xsi:type="dcterms:W3CDTF">2024-05-13T08:21:58Z</dcterms:created>
  <dcterms:modified xsi:type="dcterms:W3CDTF">2025-04-15T10:31:32Z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5D699CF51AFF4326801BBE6B1CC31FF1_12</vt:lpwstr>
  </property>
  <property fmtid="{D5CDD505-2E9C-101B-9397-08002B2CF9AE}" pid="3" name="KSOProductBuildVer">
    <vt:lpwstr>3082-12.2.0.16731</vt:lpwstr>
  </property>
  <property fmtid="{D5CDD505-2E9C-101B-9397-08002B2CF9AE}" pid="4" name="ContentTypeId">
    <vt:lpwstr>0x010100908D284D8C7B74469E3B7FA080DF97DC</vt:lpwstr>
  </property>
  <property fmtid="{D5CDD505-2E9C-101B-9397-08002B2CF9AE}" pid="5" name="Order">
    <vt:r8>500</vt:r8>
  </property>
</Properties>
</file>