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2" r:id="rId9"/>
    <p:sldId id="263" r:id="rId10"/>
    <p:sldId id="264" r:id="rId11"/>
    <p:sldId id="265" r:id="rId12"/>
    <p:sldId id="266" r:id="rId13"/>
    <p:sldId id="267" r:id="rId14"/>
    <p:sldId id="268" r:id="rId15"/>
    <p:sldId id="269" r:id="rId16"/>
    <p:sldId id="270" r:id="rId17"/>
    <p:sldId id="271" r:id="rId18"/>
    <p:sldId id="272" r:id="rId19"/>
    <p:sldId id="260" r:id="rId20"/>
    <p:sldId id="261" r:id="rId21"/>
  </p:sldIdLst>
  <p:sldSz cx="9144000" cy="5143500" type="screen16x9"/>
  <p:notesSz cx="6858000" cy="9144000"/>
  <p:embeddedFontLst>
    <p:embeddedFont>
      <p:font typeface="Montserrat" panose="00000500000000000000" pitchFamily="2" charset="0"/>
      <p:regular r:id="rId23"/>
      <p:bold r:id="rId24"/>
      <p:italic r:id="rId25"/>
      <p:boldItalic r:id="rId26"/>
    </p:embeddedFont>
    <p:embeddedFont>
      <p:font typeface="Montserrat Light" panose="00000400000000000000" pitchFamily="2" charset="0"/>
      <p:regular r:id="rId27"/>
      <p:bold r:id="rId28"/>
      <p:italic r:id="rId29"/>
      <p:boldItalic r:id="rId30"/>
    </p:embeddedFont>
    <p:embeddedFont>
      <p:font typeface="Montserrat Medium" panose="00000600000000000000" pitchFamily="2" charset="0"/>
      <p:regular r:id="rId31"/>
      <p:bold r:id="rId32"/>
      <p:italic r:id="rId33"/>
      <p:boldItalic r:id="rId34"/>
    </p:embeddedFont>
    <p:embeddedFont>
      <p:font typeface="Montserrat SemiBold" panose="00000700000000000000" pitchFamily="2" charset="0"/>
      <p:regular r:id="rId35"/>
      <p:bold r:id="rId36"/>
      <p:italic r:id="rId37"/>
      <p:boldItalic r:id="rId38"/>
    </p:embeddedFont>
    <p:embeddedFont>
      <p:font typeface="Poppins Light" panose="000004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guE6bL8LJpFqR2QUUiYx8eneOe1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7.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customschemas.google.com/relationships/presentationmetadata" Target="meta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19.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image" Target="../media/image22.png"/><Relationship Id="rId5" Type="http://schemas.openxmlformats.org/officeDocument/2006/relationships/image" Target="../media/image28.png"/><Relationship Id="rId4"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image" Target="../media/image22.png"/><Relationship Id="rId5" Type="http://schemas.openxmlformats.org/officeDocument/2006/relationships/image" Target="../media/image28.png"/><Relationship Id="rId4"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3305D5-607B-41EC-BF1B-05CF9559082E}"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s-ES"/>
        </a:p>
      </dgm:t>
    </dgm:pt>
    <dgm:pt modelId="{E1B3BDFA-D272-4544-ACAC-4D2757B947EC}">
      <dgm:prSet phldrT="[Texto]"/>
      <dgm:spPr/>
      <dgm:t>
        <a:bodyPr/>
        <a:lstStyle/>
        <a:p>
          <a:r>
            <a:rPr lang="es-ES_tradnl" dirty="0"/>
            <a:t>Cliente</a:t>
          </a:r>
          <a:endParaRPr lang="es-ES" dirty="0"/>
        </a:p>
      </dgm:t>
    </dgm:pt>
    <dgm:pt modelId="{D3B82ED7-90D2-4395-818E-D1BB2B3D9FA6}" type="parTrans" cxnId="{BD8504D4-D0C4-49A3-A21F-9D4024EB8AFB}">
      <dgm:prSet/>
      <dgm:spPr/>
      <dgm:t>
        <a:bodyPr/>
        <a:lstStyle/>
        <a:p>
          <a:endParaRPr lang="es-ES"/>
        </a:p>
      </dgm:t>
    </dgm:pt>
    <dgm:pt modelId="{4B8DB318-803F-4BB4-8F3D-7E57D9DCABDE}" type="sibTrans" cxnId="{BD8504D4-D0C4-49A3-A21F-9D4024EB8AFB}">
      <dgm:prSet/>
      <dgm:spPr/>
      <dgm:t>
        <a:bodyPr/>
        <a:lstStyle/>
        <a:p>
          <a:endParaRPr lang="es-ES"/>
        </a:p>
      </dgm:t>
    </dgm:pt>
    <dgm:pt modelId="{DF20B053-75F9-4D97-9F4B-6649003E7A12}">
      <dgm:prSet phldrT="[Texto]"/>
      <dgm:spPr/>
      <dgm:t>
        <a:bodyPr/>
        <a:lstStyle/>
        <a:p>
          <a:r>
            <a:rPr lang="es-ES_tradnl" dirty="0"/>
            <a:t>Servidor</a:t>
          </a:r>
          <a:endParaRPr lang="es-ES" dirty="0"/>
        </a:p>
      </dgm:t>
    </dgm:pt>
    <dgm:pt modelId="{72119DE4-1D24-44B0-8794-8F2AD1A03E7D}" type="parTrans" cxnId="{E566D4A2-645C-453F-B62B-66B3E0231252}">
      <dgm:prSet/>
      <dgm:spPr/>
      <dgm:t>
        <a:bodyPr/>
        <a:lstStyle/>
        <a:p>
          <a:endParaRPr lang="es-ES"/>
        </a:p>
      </dgm:t>
    </dgm:pt>
    <dgm:pt modelId="{B3EDCCB0-87F6-4DD5-B662-88E49373491A}" type="sibTrans" cxnId="{E566D4A2-645C-453F-B62B-66B3E0231252}">
      <dgm:prSet/>
      <dgm:spPr/>
      <dgm:t>
        <a:bodyPr/>
        <a:lstStyle/>
        <a:p>
          <a:endParaRPr lang="es-ES"/>
        </a:p>
      </dgm:t>
    </dgm:pt>
    <dgm:pt modelId="{DE72CEAE-FE69-4565-8D31-349F43F3CFCF}">
      <dgm:prSet phldrT="[Texto]"/>
      <dgm:spPr/>
      <dgm:t>
        <a:bodyPr/>
        <a:lstStyle/>
        <a:p>
          <a:r>
            <a:rPr lang="es-ES_tradnl" dirty="0"/>
            <a:t>Base de datos</a:t>
          </a:r>
          <a:endParaRPr lang="es-ES" dirty="0"/>
        </a:p>
      </dgm:t>
    </dgm:pt>
    <dgm:pt modelId="{1829CB8A-9718-4270-A0F3-82546AA20307}" type="parTrans" cxnId="{AEC5F925-A2A8-4B5F-9985-5FCF241AB3AF}">
      <dgm:prSet/>
      <dgm:spPr/>
      <dgm:t>
        <a:bodyPr/>
        <a:lstStyle/>
        <a:p>
          <a:endParaRPr lang="es-ES"/>
        </a:p>
      </dgm:t>
    </dgm:pt>
    <dgm:pt modelId="{0AA391BC-7E87-4E3B-9DC8-4139A1BDE6B6}" type="sibTrans" cxnId="{AEC5F925-A2A8-4B5F-9985-5FCF241AB3AF}">
      <dgm:prSet/>
      <dgm:spPr/>
      <dgm:t>
        <a:bodyPr/>
        <a:lstStyle/>
        <a:p>
          <a:endParaRPr lang="es-ES"/>
        </a:p>
      </dgm:t>
    </dgm:pt>
    <dgm:pt modelId="{35192BD8-DA38-41C2-9B65-DC2EDDC28093}">
      <dgm:prSet/>
      <dgm:spPr/>
      <dgm:t>
        <a:bodyPr/>
        <a:lstStyle/>
        <a:p>
          <a:r>
            <a:rPr lang="es-ES_tradnl" dirty="0"/>
            <a:t>Lectura de datos</a:t>
          </a:r>
          <a:endParaRPr lang="es-ES" dirty="0"/>
        </a:p>
      </dgm:t>
    </dgm:pt>
    <dgm:pt modelId="{3C3BE75E-8802-4EF8-9BB1-BE586187955A}" type="parTrans" cxnId="{9FAD500F-2B9B-47A8-9D3B-0C4C719399E0}">
      <dgm:prSet/>
      <dgm:spPr/>
      <dgm:t>
        <a:bodyPr/>
        <a:lstStyle/>
        <a:p>
          <a:endParaRPr lang="es-ES"/>
        </a:p>
      </dgm:t>
    </dgm:pt>
    <dgm:pt modelId="{634F4FEC-5D01-40D1-B5F7-84326B9CF77A}" type="sibTrans" cxnId="{9FAD500F-2B9B-47A8-9D3B-0C4C719399E0}">
      <dgm:prSet/>
      <dgm:spPr/>
      <dgm:t>
        <a:bodyPr/>
        <a:lstStyle/>
        <a:p>
          <a:endParaRPr lang="es-ES"/>
        </a:p>
      </dgm:t>
    </dgm:pt>
    <dgm:pt modelId="{EB33F284-A38C-4E71-A786-732B181E2746}">
      <dgm:prSet/>
      <dgm:spPr/>
      <dgm:t>
        <a:bodyPr/>
        <a:lstStyle/>
        <a:p>
          <a:r>
            <a:rPr lang="es-ES_tradnl" dirty="0"/>
            <a:t>Análisis de los datos con Pandas</a:t>
          </a:r>
          <a:endParaRPr lang="es-ES" dirty="0"/>
        </a:p>
      </dgm:t>
    </dgm:pt>
    <dgm:pt modelId="{0D83315E-F103-4E08-A178-36F629E576D9}" type="parTrans" cxnId="{3DE304EC-6C6E-4A30-8B51-7EE6B50D32D1}">
      <dgm:prSet/>
      <dgm:spPr/>
      <dgm:t>
        <a:bodyPr/>
        <a:lstStyle/>
        <a:p>
          <a:endParaRPr lang="es-ES"/>
        </a:p>
      </dgm:t>
    </dgm:pt>
    <dgm:pt modelId="{57412620-0262-48F6-B4AE-C177B32E690B}" type="sibTrans" cxnId="{3DE304EC-6C6E-4A30-8B51-7EE6B50D32D1}">
      <dgm:prSet/>
      <dgm:spPr/>
      <dgm:t>
        <a:bodyPr/>
        <a:lstStyle/>
        <a:p>
          <a:endParaRPr lang="es-ES"/>
        </a:p>
      </dgm:t>
    </dgm:pt>
    <dgm:pt modelId="{7B8158D2-8BC7-46D3-96EA-697E8220FBCF}" type="pres">
      <dgm:prSet presAssocID="{7D3305D5-607B-41EC-BF1B-05CF9559082E}" presName="Name0" presStyleCnt="0">
        <dgm:presLayoutVars>
          <dgm:dir/>
          <dgm:resizeHandles val="exact"/>
        </dgm:presLayoutVars>
      </dgm:prSet>
      <dgm:spPr/>
    </dgm:pt>
    <dgm:pt modelId="{F2FC265D-7EF6-4758-8B85-7CF535470D43}" type="pres">
      <dgm:prSet presAssocID="{7D3305D5-607B-41EC-BF1B-05CF9559082E}" presName="fgShape" presStyleLbl="fgShp" presStyleIdx="0" presStyleCnt="1"/>
      <dgm:spPr/>
    </dgm:pt>
    <dgm:pt modelId="{737AB75A-0DCD-42F4-97D4-9E3568333D14}" type="pres">
      <dgm:prSet presAssocID="{7D3305D5-607B-41EC-BF1B-05CF9559082E}" presName="linComp" presStyleCnt="0"/>
      <dgm:spPr/>
    </dgm:pt>
    <dgm:pt modelId="{779171C5-1047-4054-880E-28BB16C0C22A}" type="pres">
      <dgm:prSet presAssocID="{E1B3BDFA-D272-4544-ACAC-4D2757B947EC}" presName="compNode" presStyleCnt="0"/>
      <dgm:spPr/>
    </dgm:pt>
    <dgm:pt modelId="{9D28C137-7667-433C-ADCF-4106CCAB637B}" type="pres">
      <dgm:prSet presAssocID="{E1B3BDFA-D272-4544-ACAC-4D2757B947EC}" presName="bkgdShape" presStyleLbl="node1" presStyleIdx="0" presStyleCnt="5" custLinFactNeighborX="729"/>
      <dgm:spPr/>
    </dgm:pt>
    <dgm:pt modelId="{370B0697-1211-4950-A651-7CCABDBA80B0}" type="pres">
      <dgm:prSet presAssocID="{E1B3BDFA-D272-4544-ACAC-4D2757B947EC}" presName="nodeTx" presStyleLbl="node1" presStyleIdx="0" presStyleCnt="5">
        <dgm:presLayoutVars>
          <dgm:bulletEnabled val="1"/>
        </dgm:presLayoutVars>
      </dgm:prSet>
      <dgm:spPr/>
    </dgm:pt>
    <dgm:pt modelId="{A98A1EA7-510D-48F5-951A-E21893387420}" type="pres">
      <dgm:prSet presAssocID="{E1B3BDFA-D272-4544-ACAC-4D2757B947EC}" presName="invisiNode" presStyleLbl="node1" presStyleIdx="0" presStyleCnt="5"/>
      <dgm:spPr/>
    </dgm:pt>
    <dgm:pt modelId="{41946D90-6852-47A6-8BEB-EA312790226C}" type="pres">
      <dgm:prSet presAssocID="{E1B3BDFA-D272-4544-ACAC-4D2757B947EC}" presName="imagNode"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pt>
    <dgm:pt modelId="{38CE9FDE-9B02-41A4-B4E8-D2797A1AF012}" type="pres">
      <dgm:prSet presAssocID="{4B8DB318-803F-4BB4-8F3D-7E57D9DCABDE}" presName="sibTrans" presStyleLbl="sibTrans2D1" presStyleIdx="0" presStyleCnt="0"/>
      <dgm:spPr/>
    </dgm:pt>
    <dgm:pt modelId="{6487A354-2CDC-483F-BC9A-4A1BAAC87898}" type="pres">
      <dgm:prSet presAssocID="{DF20B053-75F9-4D97-9F4B-6649003E7A12}" presName="compNode" presStyleCnt="0"/>
      <dgm:spPr/>
    </dgm:pt>
    <dgm:pt modelId="{7F29F39D-3CC0-41A4-BF48-061F26028D07}" type="pres">
      <dgm:prSet presAssocID="{DF20B053-75F9-4D97-9F4B-6649003E7A12}" presName="bkgdShape" presStyleLbl="node1" presStyleIdx="1" presStyleCnt="5"/>
      <dgm:spPr/>
    </dgm:pt>
    <dgm:pt modelId="{F15A0318-3EC0-42DF-9E6E-A49984DF29EC}" type="pres">
      <dgm:prSet presAssocID="{DF20B053-75F9-4D97-9F4B-6649003E7A12}" presName="nodeTx" presStyleLbl="node1" presStyleIdx="1" presStyleCnt="5">
        <dgm:presLayoutVars>
          <dgm:bulletEnabled val="1"/>
        </dgm:presLayoutVars>
      </dgm:prSet>
      <dgm:spPr/>
    </dgm:pt>
    <dgm:pt modelId="{9645B9AA-7BDE-4EEC-9190-C4EE54EA9068}" type="pres">
      <dgm:prSet presAssocID="{DF20B053-75F9-4D97-9F4B-6649003E7A12}" presName="invisiNode" presStyleLbl="node1" presStyleIdx="1" presStyleCnt="5"/>
      <dgm:spPr/>
    </dgm:pt>
    <dgm:pt modelId="{7F814261-4FAA-4DE6-8ECE-754266098106}" type="pres">
      <dgm:prSet presAssocID="{DF20B053-75F9-4D97-9F4B-6649003E7A12}" presName="imagNode" presStyleLbl="fgImgPlace1" presStyleIdx="1" presStyleCnt="5" custScaleX="107250" custScaleY="85570"/>
      <dgm:spPr>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dgm:spPr>
    </dgm:pt>
    <dgm:pt modelId="{3FE70F0B-B641-4F68-A9AD-F1A38121E1EE}" type="pres">
      <dgm:prSet presAssocID="{B3EDCCB0-87F6-4DD5-B662-88E49373491A}" presName="sibTrans" presStyleLbl="sibTrans2D1" presStyleIdx="0" presStyleCnt="0"/>
      <dgm:spPr/>
    </dgm:pt>
    <dgm:pt modelId="{61AE31E7-03FE-47AF-B2FB-143E62AD35B1}" type="pres">
      <dgm:prSet presAssocID="{DE72CEAE-FE69-4565-8D31-349F43F3CFCF}" presName="compNode" presStyleCnt="0"/>
      <dgm:spPr/>
    </dgm:pt>
    <dgm:pt modelId="{D913A5DB-FB81-41FF-9749-BCE3E4C23A3A}" type="pres">
      <dgm:prSet presAssocID="{DE72CEAE-FE69-4565-8D31-349F43F3CFCF}" presName="bkgdShape" presStyleLbl="node1" presStyleIdx="2" presStyleCnt="5" custLinFactNeighborX="-506"/>
      <dgm:spPr/>
    </dgm:pt>
    <dgm:pt modelId="{9AD1D71E-D050-4F93-BBC8-2A5C809E3D77}" type="pres">
      <dgm:prSet presAssocID="{DE72CEAE-FE69-4565-8D31-349F43F3CFCF}" presName="nodeTx" presStyleLbl="node1" presStyleIdx="2" presStyleCnt="5">
        <dgm:presLayoutVars>
          <dgm:bulletEnabled val="1"/>
        </dgm:presLayoutVars>
      </dgm:prSet>
      <dgm:spPr/>
    </dgm:pt>
    <dgm:pt modelId="{8A5CA3A0-0D12-420F-81A9-D760B9CD7FA1}" type="pres">
      <dgm:prSet presAssocID="{DE72CEAE-FE69-4565-8D31-349F43F3CFCF}" presName="invisiNode" presStyleLbl="node1" presStyleIdx="2" presStyleCnt="5"/>
      <dgm:spPr/>
    </dgm:pt>
    <dgm:pt modelId="{646462E8-B7EA-43DA-9BD8-2C2A1D46B0BA}" type="pres">
      <dgm:prSet presAssocID="{DE72CEAE-FE69-4565-8D31-349F43F3CFCF}" presName="imagNode"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dgm:spPr>
    </dgm:pt>
    <dgm:pt modelId="{B7AB4E32-7F3B-4668-9F08-2C132D1892D7}" type="pres">
      <dgm:prSet presAssocID="{0AA391BC-7E87-4E3B-9DC8-4139A1BDE6B6}" presName="sibTrans" presStyleLbl="sibTrans2D1" presStyleIdx="0" presStyleCnt="0"/>
      <dgm:spPr/>
    </dgm:pt>
    <dgm:pt modelId="{252CF760-38C3-427B-A2FF-64D666C626B9}" type="pres">
      <dgm:prSet presAssocID="{35192BD8-DA38-41C2-9B65-DC2EDDC28093}" presName="compNode" presStyleCnt="0"/>
      <dgm:spPr/>
    </dgm:pt>
    <dgm:pt modelId="{77356D06-77A3-4A27-B705-656402CF4FF6}" type="pres">
      <dgm:prSet presAssocID="{35192BD8-DA38-41C2-9B65-DC2EDDC28093}" presName="bkgdShape" presStyleLbl="node1" presStyleIdx="3" presStyleCnt="5"/>
      <dgm:spPr/>
    </dgm:pt>
    <dgm:pt modelId="{1922F297-C991-4C4C-95C0-0282DC8E578D}" type="pres">
      <dgm:prSet presAssocID="{35192BD8-DA38-41C2-9B65-DC2EDDC28093}" presName="nodeTx" presStyleLbl="node1" presStyleIdx="3" presStyleCnt="5">
        <dgm:presLayoutVars>
          <dgm:bulletEnabled val="1"/>
        </dgm:presLayoutVars>
      </dgm:prSet>
      <dgm:spPr/>
    </dgm:pt>
    <dgm:pt modelId="{F7212AAE-8DD6-4BA3-B980-10A95112B84F}" type="pres">
      <dgm:prSet presAssocID="{35192BD8-DA38-41C2-9B65-DC2EDDC28093}" presName="invisiNode" presStyleLbl="node1" presStyleIdx="3" presStyleCnt="5"/>
      <dgm:spPr/>
    </dgm:pt>
    <dgm:pt modelId="{2218DA3F-E8A8-4710-92D9-62667981258A}" type="pres">
      <dgm:prSet presAssocID="{35192BD8-DA38-41C2-9B65-DC2EDDC28093}" presName="imagNode"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l="-28000" r="-28000"/>
          </a:stretch>
        </a:blipFill>
      </dgm:spPr>
    </dgm:pt>
    <dgm:pt modelId="{B47073E2-9BAD-4CD2-AABF-ACD7A3A07C84}" type="pres">
      <dgm:prSet presAssocID="{634F4FEC-5D01-40D1-B5F7-84326B9CF77A}" presName="sibTrans" presStyleLbl="sibTrans2D1" presStyleIdx="0" presStyleCnt="0"/>
      <dgm:spPr/>
    </dgm:pt>
    <dgm:pt modelId="{7114D019-696F-47BE-8CE7-0F8B20E68963}" type="pres">
      <dgm:prSet presAssocID="{EB33F284-A38C-4E71-A786-732B181E2746}" presName="compNode" presStyleCnt="0"/>
      <dgm:spPr/>
    </dgm:pt>
    <dgm:pt modelId="{CD7F85A8-8866-463B-B667-E2E4374BB04A}" type="pres">
      <dgm:prSet presAssocID="{EB33F284-A38C-4E71-A786-732B181E2746}" presName="bkgdShape" presStyleLbl="node1" presStyleIdx="4" presStyleCnt="5"/>
      <dgm:spPr/>
    </dgm:pt>
    <dgm:pt modelId="{A1AA0673-52DD-40F0-A008-C5382F746C17}" type="pres">
      <dgm:prSet presAssocID="{EB33F284-A38C-4E71-A786-732B181E2746}" presName="nodeTx" presStyleLbl="node1" presStyleIdx="4" presStyleCnt="5">
        <dgm:presLayoutVars>
          <dgm:bulletEnabled val="1"/>
        </dgm:presLayoutVars>
      </dgm:prSet>
      <dgm:spPr/>
    </dgm:pt>
    <dgm:pt modelId="{C19D3211-18B8-4D3E-9CDB-4D4931B45F9E}" type="pres">
      <dgm:prSet presAssocID="{EB33F284-A38C-4E71-A786-732B181E2746}" presName="invisiNode" presStyleLbl="node1" presStyleIdx="4" presStyleCnt="5"/>
      <dgm:spPr/>
    </dgm:pt>
    <dgm:pt modelId="{AB7E8284-545C-47AB-A213-39866219B53C}" type="pres">
      <dgm:prSet presAssocID="{EB33F284-A38C-4E71-A786-732B181E2746}" presName="imagNode"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l="-20000" r="-20000"/>
          </a:stretch>
        </a:blipFill>
      </dgm:spPr>
    </dgm:pt>
  </dgm:ptLst>
  <dgm:cxnLst>
    <dgm:cxn modelId="{9FAD500F-2B9B-47A8-9D3B-0C4C719399E0}" srcId="{7D3305D5-607B-41EC-BF1B-05CF9559082E}" destId="{35192BD8-DA38-41C2-9B65-DC2EDDC28093}" srcOrd="3" destOrd="0" parTransId="{3C3BE75E-8802-4EF8-9BB1-BE586187955A}" sibTransId="{634F4FEC-5D01-40D1-B5F7-84326B9CF77A}"/>
    <dgm:cxn modelId="{AEC5F925-A2A8-4B5F-9985-5FCF241AB3AF}" srcId="{7D3305D5-607B-41EC-BF1B-05CF9559082E}" destId="{DE72CEAE-FE69-4565-8D31-349F43F3CFCF}" srcOrd="2" destOrd="0" parTransId="{1829CB8A-9718-4270-A0F3-82546AA20307}" sibTransId="{0AA391BC-7E87-4E3B-9DC8-4139A1BDE6B6}"/>
    <dgm:cxn modelId="{C803E327-8FD0-45FB-9612-1EE36E1925C6}" type="presOf" srcId="{DE72CEAE-FE69-4565-8D31-349F43F3CFCF}" destId="{D913A5DB-FB81-41FF-9749-BCE3E4C23A3A}" srcOrd="0" destOrd="0" presId="urn:microsoft.com/office/officeart/2005/8/layout/hList7"/>
    <dgm:cxn modelId="{48EC7128-33C0-4393-ACA9-512517E853FA}" type="presOf" srcId="{4B8DB318-803F-4BB4-8F3D-7E57D9DCABDE}" destId="{38CE9FDE-9B02-41A4-B4E8-D2797A1AF012}" srcOrd="0" destOrd="0" presId="urn:microsoft.com/office/officeart/2005/8/layout/hList7"/>
    <dgm:cxn modelId="{0334472B-4273-4223-9FF1-1A3558CE8360}" type="presOf" srcId="{EB33F284-A38C-4E71-A786-732B181E2746}" destId="{A1AA0673-52DD-40F0-A008-C5382F746C17}" srcOrd="1" destOrd="0" presId="urn:microsoft.com/office/officeart/2005/8/layout/hList7"/>
    <dgm:cxn modelId="{C6DB5E33-9155-474E-BDE3-1EA033A36C17}" type="presOf" srcId="{B3EDCCB0-87F6-4DD5-B662-88E49373491A}" destId="{3FE70F0B-B641-4F68-A9AD-F1A38121E1EE}" srcOrd="0" destOrd="0" presId="urn:microsoft.com/office/officeart/2005/8/layout/hList7"/>
    <dgm:cxn modelId="{F1A3843A-3D7F-4FC7-A053-1D2C5D944A85}" type="presOf" srcId="{0AA391BC-7E87-4E3B-9DC8-4139A1BDE6B6}" destId="{B7AB4E32-7F3B-4668-9F08-2C132D1892D7}" srcOrd="0" destOrd="0" presId="urn:microsoft.com/office/officeart/2005/8/layout/hList7"/>
    <dgm:cxn modelId="{F8E72B3E-94C1-467A-80F5-4E7A1A963BB1}" type="presOf" srcId="{DF20B053-75F9-4D97-9F4B-6649003E7A12}" destId="{7F29F39D-3CC0-41A4-BF48-061F26028D07}" srcOrd="0" destOrd="0" presId="urn:microsoft.com/office/officeart/2005/8/layout/hList7"/>
    <dgm:cxn modelId="{80B8FB45-5175-4AEC-9884-D495E14E4DF5}" type="presOf" srcId="{E1B3BDFA-D272-4544-ACAC-4D2757B947EC}" destId="{370B0697-1211-4950-A651-7CCABDBA80B0}" srcOrd="1" destOrd="0" presId="urn:microsoft.com/office/officeart/2005/8/layout/hList7"/>
    <dgm:cxn modelId="{CA8BE24E-5681-47C3-BA4C-927D62493D4F}" type="presOf" srcId="{DF20B053-75F9-4D97-9F4B-6649003E7A12}" destId="{F15A0318-3EC0-42DF-9E6E-A49984DF29EC}" srcOrd="1" destOrd="0" presId="urn:microsoft.com/office/officeart/2005/8/layout/hList7"/>
    <dgm:cxn modelId="{682DD855-9BAA-4843-9205-ED617AF522BC}" type="presOf" srcId="{EB33F284-A38C-4E71-A786-732B181E2746}" destId="{CD7F85A8-8866-463B-B667-E2E4374BB04A}" srcOrd="0" destOrd="0" presId="urn:microsoft.com/office/officeart/2005/8/layout/hList7"/>
    <dgm:cxn modelId="{30DDA190-175E-42B8-8B0E-25E27B068553}" type="presOf" srcId="{35192BD8-DA38-41C2-9B65-DC2EDDC28093}" destId="{1922F297-C991-4C4C-95C0-0282DC8E578D}" srcOrd="1" destOrd="0" presId="urn:microsoft.com/office/officeart/2005/8/layout/hList7"/>
    <dgm:cxn modelId="{BAF5AF9E-7C44-46B6-94AD-EAAB618E5982}" type="presOf" srcId="{E1B3BDFA-D272-4544-ACAC-4D2757B947EC}" destId="{9D28C137-7667-433C-ADCF-4106CCAB637B}" srcOrd="0" destOrd="0" presId="urn:microsoft.com/office/officeart/2005/8/layout/hList7"/>
    <dgm:cxn modelId="{E566D4A2-645C-453F-B62B-66B3E0231252}" srcId="{7D3305D5-607B-41EC-BF1B-05CF9559082E}" destId="{DF20B053-75F9-4D97-9F4B-6649003E7A12}" srcOrd="1" destOrd="0" parTransId="{72119DE4-1D24-44B0-8794-8F2AD1A03E7D}" sibTransId="{B3EDCCB0-87F6-4DD5-B662-88E49373491A}"/>
    <dgm:cxn modelId="{C33E8FAA-56D2-48E8-8983-DB3BA5F56F03}" type="presOf" srcId="{DE72CEAE-FE69-4565-8D31-349F43F3CFCF}" destId="{9AD1D71E-D050-4F93-BBC8-2A5C809E3D77}" srcOrd="1" destOrd="0" presId="urn:microsoft.com/office/officeart/2005/8/layout/hList7"/>
    <dgm:cxn modelId="{ECDC27B6-0DAF-4DE5-B883-D7DADD31E30B}" type="presOf" srcId="{7D3305D5-607B-41EC-BF1B-05CF9559082E}" destId="{7B8158D2-8BC7-46D3-96EA-697E8220FBCF}" srcOrd="0" destOrd="0" presId="urn:microsoft.com/office/officeart/2005/8/layout/hList7"/>
    <dgm:cxn modelId="{5A4EB7D2-FDC5-4AD1-8ACF-EE15C29A44AF}" type="presOf" srcId="{35192BD8-DA38-41C2-9B65-DC2EDDC28093}" destId="{77356D06-77A3-4A27-B705-656402CF4FF6}" srcOrd="0" destOrd="0" presId="urn:microsoft.com/office/officeart/2005/8/layout/hList7"/>
    <dgm:cxn modelId="{BD8504D4-D0C4-49A3-A21F-9D4024EB8AFB}" srcId="{7D3305D5-607B-41EC-BF1B-05CF9559082E}" destId="{E1B3BDFA-D272-4544-ACAC-4D2757B947EC}" srcOrd="0" destOrd="0" parTransId="{D3B82ED7-90D2-4395-818E-D1BB2B3D9FA6}" sibTransId="{4B8DB318-803F-4BB4-8F3D-7E57D9DCABDE}"/>
    <dgm:cxn modelId="{4AF260E7-F979-4FE9-8FAA-EAE44EF998AD}" type="presOf" srcId="{634F4FEC-5D01-40D1-B5F7-84326B9CF77A}" destId="{B47073E2-9BAD-4CD2-AABF-ACD7A3A07C84}" srcOrd="0" destOrd="0" presId="urn:microsoft.com/office/officeart/2005/8/layout/hList7"/>
    <dgm:cxn modelId="{3DE304EC-6C6E-4A30-8B51-7EE6B50D32D1}" srcId="{7D3305D5-607B-41EC-BF1B-05CF9559082E}" destId="{EB33F284-A38C-4E71-A786-732B181E2746}" srcOrd="4" destOrd="0" parTransId="{0D83315E-F103-4E08-A178-36F629E576D9}" sibTransId="{57412620-0262-48F6-B4AE-C177B32E690B}"/>
    <dgm:cxn modelId="{3C197DDA-1041-40B4-94D3-9A14FAF9D604}" type="presParOf" srcId="{7B8158D2-8BC7-46D3-96EA-697E8220FBCF}" destId="{F2FC265D-7EF6-4758-8B85-7CF535470D43}" srcOrd="0" destOrd="0" presId="urn:microsoft.com/office/officeart/2005/8/layout/hList7"/>
    <dgm:cxn modelId="{037643CA-AF88-46F3-9160-54CB1D45CA87}" type="presParOf" srcId="{7B8158D2-8BC7-46D3-96EA-697E8220FBCF}" destId="{737AB75A-0DCD-42F4-97D4-9E3568333D14}" srcOrd="1" destOrd="0" presId="urn:microsoft.com/office/officeart/2005/8/layout/hList7"/>
    <dgm:cxn modelId="{875E1D25-40ED-42FA-B473-16BF5167E4FA}" type="presParOf" srcId="{737AB75A-0DCD-42F4-97D4-9E3568333D14}" destId="{779171C5-1047-4054-880E-28BB16C0C22A}" srcOrd="0" destOrd="0" presId="urn:microsoft.com/office/officeart/2005/8/layout/hList7"/>
    <dgm:cxn modelId="{7049157F-AEB4-4EDC-B76E-BC3998491B5B}" type="presParOf" srcId="{779171C5-1047-4054-880E-28BB16C0C22A}" destId="{9D28C137-7667-433C-ADCF-4106CCAB637B}" srcOrd="0" destOrd="0" presId="urn:microsoft.com/office/officeart/2005/8/layout/hList7"/>
    <dgm:cxn modelId="{34267990-4F0F-4316-BE1A-94107C33E8FA}" type="presParOf" srcId="{779171C5-1047-4054-880E-28BB16C0C22A}" destId="{370B0697-1211-4950-A651-7CCABDBA80B0}" srcOrd="1" destOrd="0" presId="urn:microsoft.com/office/officeart/2005/8/layout/hList7"/>
    <dgm:cxn modelId="{6F3C1BD2-5673-4912-93DC-94A9AA1473A5}" type="presParOf" srcId="{779171C5-1047-4054-880E-28BB16C0C22A}" destId="{A98A1EA7-510D-48F5-951A-E21893387420}" srcOrd="2" destOrd="0" presId="urn:microsoft.com/office/officeart/2005/8/layout/hList7"/>
    <dgm:cxn modelId="{4071F7BB-2112-40DB-9BE3-3859BCF450DB}" type="presParOf" srcId="{779171C5-1047-4054-880E-28BB16C0C22A}" destId="{41946D90-6852-47A6-8BEB-EA312790226C}" srcOrd="3" destOrd="0" presId="urn:microsoft.com/office/officeart/2005/8/layout/hList7"/>
    <dgm:cxn modelId="{B796CB2C-3094-43F8-9F67-6110B7A4729A}" type="presParOf" srcId="{737AB75A-0DCD-42F4-97D4-9E3568333D14}" destId="{38CE9FDE-9B02-41A4-B4E8-D2797A1AF012}" srcOrd="1" destOrd="0" presId="urn:microsoft.com/office/officeart/2005/8/layout/hList7"/>
    <dgm:cxn modelId="{6A7C1F91-0F9C-48F4-A166-8CE1B592B645}" type="presParOf" srcId="{737AB75A-0DCD-42F4-97D4-9E3568333D14}" destId="{6487A354-2CDC-483F-BC9A-4A1BAAC87898}" srcOrd="2" destOrd="0" presId="urn:microsoft.com/office/officeart/2005/8/layout/hList7"/>
    <dgm:cxn modelId="{452311B1-5273-4509-91D6-97B0517E59AC}" type="presParOf" srcId="{6487A354-2CDC-483F-BC9A-4A1BAAC87898}" destId="{7F29F39D-3CC0-41A4-BF48-061F26028D07}" srcOrd="0" destOrd="0" presId="urn:microsoft.com/office/officeart/2005/8/layout/hList7"/>
    <dgm:cxn modelId="{7B80EEF7-A14B-45FA-AC1B-D5B924595233}" type="presParOf" srcId="{6487A354-2CDC-483F-BC9A-4A1BAAC87898}" destId="{F15A0318-3EC0-42DF-9E6E-A49984DF29EC}" srcOrd="1" destOrd="0" presId="urn:microsoft.com/office/officeart/2005/8/layout/hList7"/>
    <dgm:cxn modelId="{370072A1-375C-4C11-890F-3EC94A1F9280}" type="presParOf" srcId="{6487A354-2CDC-483F-BC9A-4A1BAAC87898}" destId="{9645B9AA-7BDE-4EEC-9190-C4EE54EA9068}" srcOrd="2" destOrd="0" presId="urn:microsoft.com/office/officeart/2005/8/layout/hList7"/>
    <dgm:cxn modelId="{2EE2482B-AE38-415F-B17A-8082BBF115E9}" type="presParOf" srcId="{6487A354-2CDC-483F-BC9A-4A1BAAC87898}" destId="{7F814261-4FAA-4DE6-8ECE-754266098106}" srcOrd="3" destOrd="0" presId="urn:microsoft.com/office/officeart/2005/8/layout/hList7"/>
    <dgm:cxn modelId="{AAB1F073-F418-4677-954D-C15C1D0F3B35}" type="presParOf" srcId="{737AB75A-0DCD-42F4-97D4-9E3568333D14}" destId="{3FE70F0B-B641-4F68-A9AD-F1A38121E1EE}" srcOrd="3" destOrd="0" presId="urn:microsoft.com/office/officeart/2005/8/layout/hList7"/>
    <dgm:cxn modelId="{37F063F0-1071-4721-ABDF-3EA35FA152B7}" type="presParOf" srcId="{737AB75A-0DCD-42F4-97D4-9E3568333D14}" destId="{61AE31E7-03FE-47AF-B2FB-143E62AD35B1}" srcOrd="4" destOrd="0" presId="urn:microsoft.com/office/officeart/2005/8/layout/hList7"/>
    <dgm:cxn modelId="{14BF90D4-A415-42EE-926B-98297999831F}" type="presParOf" srcId="{61AE31E7-03FE-47AF-B2FB-143E62AD35B1}" destId="{D913A5DB-FB81-41FF-9749-BCE3E4C23A3A}" srcOrd="0" destOrd="0" presId="urn:microsoft.com/office/officeart/2005/8/layout/hList7"/>
    <dgm:cxn modelId="{5C60BFB7-6C02-4AA3-9CF2-DEA40A6E775D}" type="presParOf" srcId="{61AE31E7-03FE-47AF-B2FB-143E62AD35B1}" destId="{9AD1D71E-D050-4F93-BBC8-2A5C809E3D77}" srcOrd="1" destOrd="0" presId="urn:microsoft.com/office/officeart/2005/8/layout/hList7"/>
    <dgm:cxn modelId="{B3F27157-515E-4C36-A243-6EDD9087CAB6}" type="presParOf" srcId="{61AE31E7-03FE-47AF-B2FB-143E62AD35B1}" destId="{8A5CA3A0-0D12-420F-81A9-D760B9CD7FA1}" srcOrd="2" destOrd="0" presId="urn:microsoft.com/office/officeart/2005/8/layout/hList7"/>
    <dgm:cxn modelId="{CD0A8D22-4366-4D71-938F-69095AD5D96A}" type="presParOf" srcId="{61AE31E7-03FE-47AF-B2FB-143E62AD35B1}" destId="{646462E8-B7EA-43DA-9BD8-2C2A1D46B0BA}" srcOrd="3" destOrd="0" presId="urn:microsoft.com/office/officeart/2005/8/layout/hList7"/>
    <dgm:cxn modelId="{D80D101F-F0DC-486D-96A5-588B64F2B385}" type="presParOf" srcId="{737AB75A-0DCD-42F4-97D4-9E3568333D14}" destId="{B7AB4E32-7F3B-4668-9F08-2C132D1892D7}" srcOrd="5" destOrd="0" presId="urn:microsoft.com/office/officeart/2005/8/layout/hList7"/>
    <dgm:cxn modelId="{0AA5910F-DF41-44F6-A764-8E854B7155CD}" type="presParOf" srcId="{737AB75A-0DCD-42F4-97D4-9E3568333D14}" destId="{252CF760-38C3-427B-A2FF-64D666C626B9}" srcOrd="6" destOrd="0" presId="urn:microsoft.com/office/officeart/2005/8/layout/hList7"/>
    <dgm:cxn modelId="{504CF46D-B76A-4B3B-B2DC-12FCCA27EA2B}" type="presParOf" srcId="{252CF760-38C3-427B-A2FF-64D666C626B9}" destId="{77356D06-77A3-4A27-B705-656402CF4FF6}" srcOrd="0" destOrd="0" presId="urn:microsoft.com/office/officeart/2005/8/layout/hList7"/>
    <dgm:cxn modelId="{784B9A6D-1B47-4FE2-87FE-1C967774FDF9}" type="presParOf" srcId="{252CF760-38C3-427B-A2FF-64D666C626B9}" destId="{1922F297-C991-4C4C-95C0-0282DC8E578D}" srcOrd="1" destOrd="0" presId="urn:microsoft.com/office/officeart/2005/8/layout/hList7"/>
    <dgm:cxn modelId="{CCEAA06F-C03E-4BDF-B0E8-A9B0A444DDB6}" type="presParOf" srcId="{252CF760-38C3-427B-A2FF-64D666C626B9}" destId="{F7212AAE-8DD6-4BA3-B980-10A95112B84F}" srcOrd="2" destOrd="0" presId="urn:microsoft.com/office/officeart/2005/8/layout/hList7"/>
    <dgm:cxn modelId="{19864A4E-0B66-4215-BA15-6E5C0E8350D5}" type="presParOf" srcId="{252CF760-38C3-427B-A2FF-64D666C626B9}" destId="{2218DA3F-E8A8-4710-92D9-62667981258A}" srcOrd="3" destOrd="0" presId="urn:microsoft.com/office/officeart/2005/8/layout/hList7"/>
    <dgm:cxn modelId="{B6FAC5FD-82C3-4A7B-B9CF-E2F37C2D76FA}" type="presParOf" srcId="{737AB75A-0DCD-42F4-97D4-9E3568333D14}" destId="{B47073E2-9BAD-4CD2-AABF-ACD7A3A07C84}" srcOrd="7" destOrd="0" presId="urn:microsoft.com/office/officeart/2005/8/layout/hList7"/>
    <dgm:cxn modelId="{8B98D21A-DB06-405E-82F2-DE1BC655A4E4}" type="presParOf" srcId="{737AB75A-0DCD-42F4-97D4-9E3568333D14}" destId="{7114D019-696F-47BE-8CE7-0F8B20E68963}" srcOrd="8" destOrd="0" presId="urn:microsoft.com/office/officeart/2005/8/layout/hList7"/>
    <dgm:cxn modelId="{DF691454-09FA-4A86-9E7E-193290776B84}" type="presParOf" srcId="{7114D019-696F-47BE-8CE7-0F8B20E68963}" destId="{CD7F85A8-8866-463B-B667-E2E4374BB04A}" srcOrd="0" destOrd="0" presId="urn:microsoft.com/office/officeart/2005/8/layout/hList7"/>
    <dgm:cxn modelId="{7101D207-78AC-4120-BC6C-92B0E684C68A}" type="presParOf" srcId="{7114D019-696F-47BE-8CE7-0F8B20E68963}" destId="{A1AA0673-52DD-40F0-A008-C5382F746C17}" srcOrd="1" destOrd="0" presId="urn:microsoft.com/office/officeart/2005/8/layout/hList7"/>
    <dgm:cxn modelId="{ED20DB8A-7EF8-4462-8A57-F0E50B4F5513}" type="presParOf" srcId="{7114D019-696F-47BE-8CE7-0F8B20E68963}" destId="{C19D3211-18B8-4D3E-9CDB-4D4931B45F9E}" srcOrd="2" destOrd="0" presId="urn:microsoft.com/office/officeart/2005/8/layout/hList7"/>
    <dgm:cxn modelId="{B97F6444-BBA8-44C8-81F0-FE5496FAF3A5}" type="presParOf" srcId="{7114D019-696F-47BE-8CE7-0F8B20E68963}" destId="{AB7E8284-545C-47AB-A213-39866219B53C}"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4648F3-21AA-4BB6-BBFB-98B641C1058E}" type="doc">
      <dgm:prSet loTypeId="urn:microsoft.com/office/officeart/2005/8/layout/process1" loCatId="process" qsTypeId="urn:microsoft.com/office/officeart/2005/8/quickstyle/simple1" qsCatId="simple" csTypeId="urn:microsoft.com/office/officeart/2005/8/colors/accent1_2" csCatId="accent1" phldr="1"/>
      <dgm:spPr/>
    </dgm:pt>
    <dgm:pt modelId="{69B3714A-275E-4D9B-BBD3-E114E7F6761A}">
      <dgm:prSet phldrT="[Texto]"/>
      <dgm:spPr/>
      <dgm:t>
        <a:bodyPr/>
        <a:lstStyle/>
        <a:p>
          <a:r>
            <a:rPr lang="es-ES_tradnl" dirty="0"/>
            <a:t>Acción del cliente</a:t>
          </a:r>
          <a:endParaRPr lang="es-ES" dirty="0"/>
        </a:p>
      </dgm:t>
    </dgm:pt>
    <dgm:pt modelId="{E7F4392D-352D-4A55-8657-FEF063C3FC58}" type="parTrans" cxnId="{38BDAA4D-0268-4257-8481-22F423392696}">
      <dgm:prSet/>
      <dgm:spPr/>
      <dgm:t>
        <a:bodyPr/>
        <a:lstStyle/>
        <a:p>
          <a:endParaRPr lang="es-ES"/>
        </a:p>
      </dgm:t>
    </dgm:pt>
    <dgm:pt modelId="{08EB25DB-2DBD-4EE7-B3C0-076AED3EF205}" type="sibTrans" cxnId="{38BDAA4D-0268-4257-8481-22F423392696}">
      <dgm:prSet/>
      <dgm:spPr/>
      <dgm:t>
        <a:bodyPr/>
        <a:lstStyle/>
        <a:p>
          <a:endParaRPr lang="es-ES"/>
        </a:p>
      </dgm:t>
    </dgm:pt>
    <dgm:pt modelId="{A3FB1FE1-8C82-43C9-9E88-7FF992BD2DE9}">
      <dgm:prSet phldrT="[Texto]"/>
      <dgm:spPr/>
      <dgm:t>
        <a:bodyPr/>
        <a:lstStyle/>
        <a:p>
          <a:r>
            <a:rPr lang="es-ES_tradnl" dirty="0"/>
            <a:t>Llamada al servidor y a la </a:t>
          </a:r>
          <a:r>
            <a:rPr lang="es-ES_tradnl" dirty="0" err="1"/>
            <a:t>bdd</a:t>
          </a:r>
          <a:endParaRPr lang="es-ES" dirty="0"/>
        </a:p>
      </dgm:t>
    </dgm:pt>
    <dgm:pt modelId="{388887E4-852C-45DC-AECC-3606E2495502}" type="parTrans" cxnId="{F0E8F344-7952-45E3-BCFF-ABD678A2F208}">
      <dgm:prSet/>
      <dgm:spPr/>
      <dgm:t>
        <a:bodyPr/>
        <a:lstStyle/>
        <a:p>
          <a:endParaRPr lang="es-ES"/>
        </a:p>
      </dgm:t>
    </dgm:pt>
    <dgm:pt modelId="{7DB957D4-96C8-49E0-839E-A0A813C97A53}" type="sibTrans" cxnId="{F0E8F344-7952-45E3-BCFF-ABD678A2F208}">
      <dgm:prSet/>
      <dgm:spPr/>
      <dgm:t>
        <a:bodyPr/>
        <a:lstStyle/>
        <a:p>
          <a:endParaRPr lang="es-ES"/>
        </a:p>
      </dgm:t>
    </dgm:pt>
    <dgm:pt modelId="{79A5C4F1-3B21-456E-A080-A52FA36D1C8D}">
      <dgm:prSet phldrT="[Texto]"/>
      <dgm:spPr/>
      <dgm:t>
        <a:bodyPr/>
        <a:lstStyle/>
        <a:p>
          <a:r>
            <a:rPr lang="es-ES_tradnl" dirty="0"/>
            <a:t>Devolución de los datos obtenidos</a:t>
          </a:r>
          <a:endParaRPr lang="es-ES" dirty="0"/>
        </a:p>
      </dgm:t>
    </dgm:pt>
    <dgm:pt modelId="{27454399-F471-401B-8005-5F848098103E}" type="parTrans" cxnId="{CCEB0B13-7C44-4BF6-81FD-90B98F2B06DF}">
      <dgm:prSet/>
      <dgm:spPr/>
      <dgm:t>
        <a:bodyPr/>
        <a:lstStyle/>
        <a:p>
          <a:endParaRPr lang="es-ES"/>
        </a:p>
      </dgm:t>
    </dgm:pt>
    <dgm:pt modelId="{E1886E25-801E-4870-B16E-47C0EA50AFC1}" type="sibTrans" cxnId="{CCEB0B13-7C44-4BF6-81FD-90B98F2B06DF}">
      <dgm:prSet/>
      <dgm:spPr/>
      <dgm:t>
        <a:bodyPr/>
        <a:lstStyle/>
        <a:p>
          <a:endParaRPr lang="es-ES"/>
        </a:p>
      </dgm:t>
    </dgm:pt>
    <dgm:pt modelId="{1AE6F700-0A6D-4BAE-A15D-A3B214221070}" type="pres">
      <dgm:prSet presAssocID="{CD4648F3-21AA-4BB6-BBFB-98B641C1058E}" presName="Name0" presStyleCnt="0">
        <dgm:presLayoutVars>
          <dgm:dir/>
          <dgm:resizeHandles val="exact"/>
        </dgm:presLayoutVars>
      </dgm:prSet>
      <dgm:spPr/>
    </dgm:pt>
    <dgm:pt modelId="{A6E85A4A-59FF-457C-8547-45EF672D57FA}" type="pres">
      <dgm:prSet presAssocID="{69B3714A-275E-4D9B-BBD3-E114E7F6761A}" presName="node" presStyleLbl="node1" presStyleIdx="0" presStyleCnt="3">
        <dgm:presLayoutVars>
          <dgm:bulletEnabled val="1"/>
        </dgm:presLayoutVars>
      </dgm:prSet>
      <dgm:spPr/>
    </dgm:pt>
    <dgm:pt modelId="{DB07A465-DE00-4A47-8586-AB8B782B1BAF}" type="pres">
      <dgm:prSet presAssocID="{08EB25DB-2DBD-4EE7-B3C0-076AED3EF205}" presName="sibTrans" presStyleLbl="sibTrans2D1" presStyleIdx="0" presStyleCnt="2"/>
      <dgm:spPr/>
    </dgm:pt>
    <dgm:pt modelId="{1C9B1F59-9DEA-4F7A-A838-71F7932D0F44}" type="pres">
      <dgm:prSet presAssocID="{08EB25DB-2DBD-4EE7-B3C0-076AED3EF205}" presName="connectorText" presStyleLbl="sibTrans2D1" presStyleIdx="0" presStyleCnt="2"/>
      <dgm:spPr/>
    </dgm:pt>
    <dgm:pt modelId="{22BCE164-91E6-4C97-8E38-480CACA90958}" type="pres">
      <dgm:prSet presAssocID="{A3FB1FE1-8C82-43C9-9E88-7FF992BD2DE9}" presName="node" presStyleLbl="node1" presStyleIdx="1" presStyleCnt="3">
        <dgm:presLayoutVars>
          <dgm:bulletEnabled val="1"/>
        </dgm:presLayoutVars>
      </dgm:prSet>
      <dgm:spPr/>
    </dgm:pt>
    <dgm:pt modelId="{CC600D92-0EC7-46D0-9478-1C8C97422538}" type="pres">
      <dgm:prSet presAssocID="{7DB957D4-96C8-49E0-839E-A0A813C97A53}" presName="sibTrans" presStyleLbl="sibTrans2D1" presStyleIdx="1" presStyleCnt="2"/>
      <dgm:spPr/>
    </dgm:pt>
    <dgm:pt modelId="{F122350D-28EA-4021-9CEA-51F829BA61B2}" type="pres">
      <dgm:prSet presAssocID="{7DB957D4-96C8-49E0-839E-A0A813C97A53}" presName="connectorText" presStyleLbl="sibTrans2D1" presStyleIdx="1" presStyleCnt="2"/>
      <dgm:spPr/>
    </dgm:pt>
    <dgm:pt modelId="{2B899A0D-75E5-46CF-B04A-97E7C5A5F478}" type="pres">
      <dgm:prSet presAssocID="{79A5C4F1-3B21-456E-A080-A52FA36D1C8D}" presName="node" presStyleLbl="node1" presStyleIdx="2" presStyleCnt="3">
        <dgm:presLayoutVars>
          <dgm:bulletEnabled val="1"/>
        </dgm:presLayoutVars>
      </dgm:prSet>
      <dgm:spPr/>
    </dgm:pt>
  </dgm:ptLst>
  <dgm:cxnLst>
    <dgm:cxn modelId="{BB61DC08-303A-4DE9-A887-DB00E7EB49D9}" type="presOf" srcId="{08EB25DB-2DBD-4EE7-B3C0-076AED3EF205}" destId="{DB07A465-DE00-4A47-8586-AB8B782B1BAF}" srcOrd="0" destOrd="0" presId="urn:microsoft.com/office/officeart/2005/8/layout/process1"/>
    <dgm:cxn modelId="{CCEB0B13-7C44-4BF6-81FD-90B98F2B06DF}" srcId="{CD4648F3-21AA-4BB6-BBFB-98B641C1058E}" destId="{79A5C4F1-3B21-456E-A080-A52FA36D1C8D}" srcOrd="2" destOrd="0" parTransId="{27454399-F471-401B-8005-5F848098103E}" sibTransId="{E1886E25-801E-4870-B16E-47C0EA50AFC1}"/>
    <dgm:cxn modelId="{F0E8F344-7952-45E3-BCFF-ABD678A2F208}" srcId="{CD4648F3-21AA-4BB6-BBFB-98B641C1058E}" destId="{A3FB1FE1-8C82-43C9-9E88-7FF992BD2DE9}" srcOrd="1" destOrd="0" parTransId="{388887E4-852C-45DC-AECC-3606E2495502}" sibTransId="{7DB957D4-96C8-49E0-839E-A0A813C97A53}"/>
    <dgm:cxn modelId="{38BDAA4D-0268-4257-8481-22F423392696}" srcId="{CD4648F3-21AA-4BB6-BBFB-98B641C1058E}" destId="{69B3714A-275E-4D9B-BBD3-E114E7F6761A}" srcOrd="0" destOrd="0" parTransId="{E7F4392D-352D-4A55-8657-FEF063C3FC58}" sibTransId="{08EB25DB-2DBD-4EE7-B3C0-076AED3EF205}"/>
    <dgm:cxn modelId="{F29ADE7C-5796-4BF8-8DA1-B28669930B37}" type="presOf" srcId="{08EB25DB-2DBD-4EE7-B3C0-076AED3EF205}" destId="{1C9B1F59-9DEA-4F7A-A838-71F7932D0F44}" srcOrd="1" destOrd="0" presId="urn:microsoft.com/office/officeart/2005/8/layout/process1"/>
    <dgm:cxn modelId="{4744C0A1-AD5B-4963-AF56-48FDD66E27EC}" type="presOf" srcId="{69B3714A-275E-4D9B-BBD3-E114E7F6761A}" destId="{A6E85A4A-59FF-457C-8547-45EF672D57FA}" srcOrd="0" destOrd="0" presId="urn:microsoft.com/office/officeart/2005/8/layout/process1"/>
    <dgm:cxn modelId="{8DED27B1-C3B6-414F-B878-783D7500BAA7}" type="presOf" srcId="{79A5C4F1-3B21-456E-A080-A52FA36D1C8D}" destId="{2B899A0D-75E5-46CF-B04A-97E7C5A5F478}" srcOrd="0" destOrd="0" presId="urn:microsoft.com/office/officeart/2005/8/layout/process1"/>
    <dgm:cxn modelId="{3EE5D2CC-5215-477E-84E2-7C9921941F2E}" type="presOf" srcId="{A3FB1FE1-8C82-43C9-9E88-7FF992BD2DE9}" destId="{22BCE164-91E6-4C97-8E38-480CACA90958}" srcOrd="0" destOrd="0" presId="urn:microsoft.com/office/officeart/2005/8/layout/process1"/>
    <dgm:cxn modelId="{12F866D3-510E-4D10-80CC-A657CB5E0F36}" type="presOf" srcId="{7DB957D4-96C8-49E0-839E-A0A813C97A53}" destId="{F122350D-28EA-4021-9CEA-51F829BA61B2}" srcOrd="1" destOrd="0" presId="urn:microsoft.com/office/officeart/2005/8/layout/process1"/>
    <dgm:cxn modelId="{3A7342EA-E5B7-4F93-B051-E54A332118A4}" type="presOf" srcId="{CD4648F3-21AA-4BB6-BBFB-98B641C1058E}" destId="{1AE6F700-0A6D-4BAE-A15D-A3B214221070}" srcOrd="0" destOrd="0" presId="urn:microsoft.com/office/officeart/2005/8/layout/process1"/>
    <dgm:cxn modelId="{DB7573F4-FF30-4AB8-9DB0-E3E7DDAF3BDE}" type="presOf" srcId="{7DB957D4-96C8-49E0-839E-A0A813C97A53}" destId="{CC600D92-0EC7-46D0-9478-1C8C97422538}" srcOrd="0" destOrd="0" presId="urn:microsoft.com/office/officeart/2005/8/layout/process1"/>
    <dgm:cxn modelId="{B3E49921-D2FD-4DED-B630-A92DFF2CFC20}" type="presParOf" srcId="{1AE6F700-0A6D-4BAE-A15D-A3B214221070}" destId="{A6E85A4A-59FF-457C-8547-45EF672D57FA}" srcOrd="0" destOrd="0" presId="urn:microsoft.com/office/officeart/2005/8/layout/process1"/>
    <dgm:cxn modelId="{ACFCDC8C-3778-4715-9357-C3AFB58BBD1B}" type="presParOf" srcId="{1AE6F700-0A6D-4BAE-A15D-A3B214221070}" destId="{DB07A465-DE00-4A47-8586-AB8B782B1BAF}" srcOrd="1" destOrd="0" presId="urn:microsoft.com/office/officeart/2005/8/layout/process1"/>
    <dgm:cxn modelId="{EE8F3498-3758-46C8-AAF6-79539B17E3DD}" type="presParOf" srcId="{DB07A465-DE00-4A47-8586-AB8B782B1BAF}" destId="{1C9B1F59-9DEA-4F7A-A838-71F7932D0F44}" srcOrd="0" destOrd="0" presId="urn:microsoft.com/office/officeart/2005/8/layout/process1"/>
    <dgm:cxn modelId="{4E6E1C4F-86CC-440D-A1D8-46FD4D2B2B43}" type="presParOf" srcId="{1AE6F700-0A6D-4BAE-A15D-A3B214221070}" destId="{22BCE164-91E6-4C97-8E38-480CACA90958}" srcOrd="2" destOrd="0" presId="urn:microsoft.com/office/officeart/2005/8/layout/process1"/>
    <dgm:cxn modelId="{7EF7B6F8-CAF0-4B7C-B247-B0B4D909A2F2}" type="presParOf" srcId="{1AE6F700-0A6D-4BAE-A15D-A3B214221070}" destId="{CC600D92-0EC7-46D0-9478-1C8C97422538}" srcOrd="3" destOrd="0" presId="urn:microsoft.com/office/officeart/2005/8/layout/process1"/>
    <dgm:cxn modelId="{52D1E004-5427-4553-94F8-D82FCC58609A}" type="presParOf" srcId="{CC600D92-0EC7-46D0-9478-1C8C97422538}" destId="{F122350D-28EA-4021-9CEA-51F829BA61B2}" srcOrd="0" destOrd="0" presId="urn:microsoft.com/office/officeart/2005/8/layout/process1"/>
    <dgm:cxn modelId="{38C48F8A-2664-4AA3-B3D8-A86FFC3313E3}" type="presParOf" srcId="{1AE6F700-0A6D-4BAE-A15D-A3B214221070}" destId="{2B899A0D-75E5-46CF-B04A-97E7C5A5F478}"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8C137-7667-433C-ADCF-4106CCAB637B}">
      <dsp:nvSpPr>
        <dsp:cNvPr id="0" name=""/>
        <dsp:cNvSpPr/>
      </dsp:nvSpPr>
      <dsp:spPr>
        <a:xfrm>
          <a:off x="19012" y="0"/>
          <a:ext cx="1434463" cy="4064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ES_tradnl" sz="2000" kern="1200" dirty="0"/>
            <a:t>Cliente</a:t>
          </a:r>
          <a:endParaRPr lang="es-ES" sz="2000" kern="1200" dirty="0"/>
        </a:p>
      </dsp:txBody>
      <dsp:txXfrm>
        <a:off x="19012" y="1625600"/>
        <a:ext cx="1434463" cy="1625600"/>
      </dsp:txXfrm>
    </dsp:sp>
    <dsp:sp modelId="{41946D90-6852-47A6-8BEB-EA312790226C}">
      <dsp:nvSpPr>
        <dsp:cNvPr id="0" name=""/>
        <dsp:cNvSpPr/>
      </dsp:nvSpPr>
      <dsp:spPr>
        <a:xfrm>
          <a:off x="51589" y="243840"/>
          <a:ext cx="1348396" cy="13533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29F39D-3CC0-41A4-BF48-061F26028D07}">
      <dsp:nvSpPr>
        <dsp:cNvPr id="0" name=""/>
        <dsp:cNvSpPr/>
      </dsp:nvSpPr>
      <dsp:spPr>
        <a:xfrm>
          <a:off x="1491898" y="0"/>
          <a:ext cx="1434463" cy="4064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ES_tradnl" sz="2000" kern="1200" dirty="0"/>
            <a:t>Servidor</a:t>
          </a:r>
          <a:endParaRPr lang="es-ES" sz="2000" kern="1200" dirty="0"/>
        </a:p>
      </dsp:txBody>
      <dsp:txXfrm>
        <a:off x="1491898" y="1625600"/>
        <a:ext cx="1434463" cy="1625600"/>
      </dsp:txXfrm>
    </dsp:sp>
    <dsp:sp modelId="{7F814261-4FAA-4DE6-8ECE-754266098106}">
      <dsp:nvSpPr>
        <dsp:cNvPr id="0" name=""/>
        <dsp:cNvSpPr/>
      </dsp:nvSpPr>
      <dsp:spPr>
        <a:xfrm>
          <a:off x="1486053" y="341481"/>
          <a:ext cx="1446154" cy="115802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13A5DB-FB81-41FF-9749-BCE3E4C23A3A}">
      <dsp:nvSpPr>
        <dsp:cNvPr id="0" name=""/>
        <dsp:cNvSpPr/>
      </dsp:nvSpPr>
      <dsp:spPr>
        <a:xfrm>
          <a:off x="2967983" y="0"/>
          <a:ext cx="1434463" cy="4064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ES_tradnl" sz="2000" kern="1200" dirty="0"/>
            <a:t>Base de datos</a:t>
          </a:r>
          <a:endParaRPr lang="es-ES" sz="2000" kern="1200" dirty="0"/>
        </a:p>
      </dsp:txBody>
      <dsp:txXfrm>
        <a:off x="2967983" y="1625600"/>
        <a:ext cx="1434463" cy="1625600"/>
      </dsp:txXfrm>
    </dsp:sp>
    <dsp:sp modelId="{646462E8-B7EA-43DA-9BD8-2C2A1D46B0BA}">
      <dsp:nvSpPr>
        <dsp:cNvPr id="0" name=""/>
        <dsp:cNvSpPr/>
      </dsp:nvSpPr>
      <dsp:spPr>
        <a:xfrm>
          <a:off x="3018275" y="243840"/>
          <a:ext cx="1348396" cy="135331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356D06-77A3-4A27-B705-656402CF4FF6}">
      <dsp:nvSpPr>
        <dsp:cNvPr id="0" name=""/>
        <dsp:cNvSpPr/>
      </dsp:nvSpPr>
      <dsp:spPr>
        <a:xfrm>
          <a:off x="4452739" y="0"/>
          <a:ext cx="1434463" cy="4064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ES_tradnl" sz="2000" kern="1200" dirty="0"/>
            <a:t>Lectura de datos</a:t>
          </a:r>
          <a:endParaRPr lang="es-ES" sz="2000" kern="1200" dirty="0"/>
        </a:p>
      </dsp:txBody>
      <dsp:txXfrm>
        <a:off x="4452739" y="1625600"/>
        <a:ext cx="1434463" cy="1625600"/>
      </dsp:txXfrm>
    </dsp:sp>
    <dsp:sp modelId="{2218DA3F-E8A8-4710-92D9-62667981258A}">
      <dsp:nvSpPr>
        <dsp:cNvPr id="0" name=""/>
        <dsp:cNvSpPr/>
      </dsp:nvSpPr>
      <dsp:spPr>
        <a:xfrm>
          <a:off x="4495773" y="243840"/>
          <a:ext cx="1348396" cy="1353312"/>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8000" r="-2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7F85A8-8866-463B-B667-E2E4374BB04A}">
      <dsp:nvSpPr>
        <dsp:cNvPr id="0" name=""/>
        <dsp:cNvSpPr/>
      </dsp:nvSpPr>
      <dsp:spPr>
        <a:xfrm>
          <a:off x="5930237" y="0"/>
          <a:ext cx="1434463" cy="4064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ES_tradnl" sz="2000" kern="1200" dirty="0"/>
            <a:t>Análisis de los datos con Pandas</a:t>
          </a:r>
          <a:endParaRPr lang="es-ES" sz="2000" kern="1200" dirty="0"/>
        </a:p>
      </dsp:txBody>
      <dsp:txXfrm>
        <a:off x="5930237" y="1625600"/>
        <a:ext cx="1434463" cy="1625600"/>
      </dsp:txXfrm>
    </dsp:sp>
    <dsp:sp modelId="{AB7E8284-545C-47AB-A213-39866219B53C}">
      <dsp:nvSpPr>
        <dsp:cNvPr id="0" name=""/>
        <dsp:cNvSpPr/>
      </dsp:nvSpPr>
      <dsp:spPr>
        <a:xfrm>
          <a:off x="5973271" y="243840"/>
          <a:ext cx="1348396" cy="1353312"/>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FC265D-7EF6-4758-8B85-7CF535470D43}">
      <dsp:nvSpPr>
        <dsp:cNvPr id="0" name=""/>
        <dsp:cNvSpPr/>
      </dsp:nvSpPr>
      <dsp:spPr>
        <a:xfrm>
          <a:off x="300137" y="3251200"/>
          <a:ext cx="6772981" cy="609600"/>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85A4A-59FF-457C-8547-45EF672D57FA}">
      <dsp:nvSpPr>
        <dsp:cNvPr id="0" name=""/>
        <dsp:cNvSpPr/>
      </dsp:nvSpPr>
      <dsp:spPr>
        <a:xfrm>
          <a:off x="5070" y="0"/>
          <a:ext cx="1515601" cy="7792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_tradnl" sz="1500" kern="1200" dirty="0"/>
            <a:t>Acción del cliente</a:t>
          </a:r>
          <a:endParaRPr lang="es-ES" sz="1500" kern="1200" dirty="0"/>
        </a:p>
      </dsp:txBody>
      <dsp:txXfrm>
        <a:off x="27893" y="22823"/>
        <a:ext cx="1469955" cy="733589"/>
      </dsp:txXfrm>
    </dsp:sp>
    <dsp:sp modelId="{DB07A465-DE00-4A47-8586-AB8B782B1BAF}">
      <dsp:nvSpPr>
        <dsp:cNvPr id="0" name=""/>
        <dsp:cNvSpPr/>
      </dsp:nvSpPr>
      <dsp:spPr>
        <a:xfrm>
          <a:off x="1672232" y="201682"/>
          <a:ext cx="321307" cy="3758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p>
      </dsp:txBody>
      <dsp:txXfrm>
        <a:off x="1672232" y="276856"/>
        <a:ext cx="224915" cy="225521"/>
      </dsp:txXfrm>
    </dsp:sp>
    <dsp:sp modelId="{22BCE164-91E6-4C97-8E38-480CACA90958}">
      <dsp:nvSpPr>
        <dsp:cNvPr id="0" name=""/>
        <dsp:cNvSpPr/>
      </dsp:nvSpPr>
      <dsp:spPr>
        <a:xfrm>
          <a:off x="2126913" y="0"/>
          <a:ext cx="1515601" cy="7792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_tradnl" sz="1500" kern="1200" dirty="0"/>
            <a:t>Llamada al servidor y a la </a:t>
          </a:r>
          <a:r>
            <a:rPr lang="es-ES_tradnl" sz="1500" kern="1200" dirty="0" err="1"/>
            <a:t>bdd</a:t>
          </a:r>
          <a:endParaRPr lang="es-ES" sz="1500" kern="1200" dirty="0"/>
        </a:p>
      </dsp:txBody>
      <dsp:txXfrm>
        <a:off x="2149736" y="22823"/>
        <a:ext cx="1469955" cy="733589"/>
      </dsp:txXfrm>
    </dsp:sp>
    <dsp:sp modelId="{CC600D92-0EC7-46D0-9478-1C8C97422538}">
      <dsp:nvSpPr>
        <dsp:cNvPr id="0" name=""/>
        <dsp:cNvSpPr/>
      </dsp:nvSpPr>
      <dsp:spPr>
        <a:xfrm>
          <a:off x="3794075" y="201682"/>
          <a:ext cx="321307" cy="3758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p>
      </dsp:txBody>
      <dsp:txXfrm>
        <a:off x="3794075" y="276856"/>
        <a:ext cx="224915" cy="225521"/>
      </dsp:txXfrm>
    </dsp:sp>
    <dsp:sp modelId="{2B899A0D-75E5-46CF-B04A-97E7C5A5F478}">
      <dsp:nvSpPr>
        <dsp:cNvPr id="0" name=""/>
        <dsp:cNvSpPr/>
      </dsp:nvSpPr>
      <dsp:spPr>
        <a:xfrm>
          <a:off x="4248756" y="0"/>
          <a:ext cx="1515601" cy="7792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_tradnl" sz="1500" kern="1200" dirty="0"/>
            <a:t>Devolución de los datos obtenidos</a:t>
          </a:r>
          <a:endParaRPr lang="es-ES" sz="1500" kern="1200" dirty="0"/>
        </a:p>
      </dsp:txBody>
      <dsp:txXfrm>
        <a:off x="4271579" y="22823"/>
        <a:ext cx="1469955" cy="733589"/>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dt" idx="10"/>
          </p:nvPr>
        </p:nvSpPr>
        <p:spPr>
          <a:xfrm>
            <a:off x="3282462" y="8685213"/>
            <a:ext cx="1176582" cy="4572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6" name="Google Shape;6;n"/>
          <p:cNvSpPr txBox="1">
            <a:spLocks noGrp="1"/>
          </p:cNvSpPr>
          <p:nvPr>
            <p:ph type="ftr" idx="11"/>
          </p:nvPr>
        </p:nvSpPr>
        <p:spPr>
          <a:xfrm>
            <a:off x="69545" y="8686800"/>
            <a:ext cx="3429000" cy="457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sldNum" idx="12"/>
          </p:nvPr>
        </p:nvSpPr>
        <p:spPr>
          <a:xfrm>
            <a:off x="5967045" y="8685213"/>
            <a:ext cx="889367"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s-ES"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68" name="Google Shape;168;p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gi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futurespace.es" TargetMode="External"/><Relationship Id="rId4" Type="http://schemas.openxmlformats.org/officeDocument/2006/relationships/hyperlink" Target="mailto:contacto@futurespace.es"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futurespace.es" TargetMode="External"/><Relationship Id="rId4" Type="http://schemas.openxmlformats.org/officeDocument/2006/relationships/hyperlink" Target="mailto:contacto@futurespace.es"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con título 1 1 1 4 1 1 1">
  <p:cSld name="TITLE_1_1_1_4_1_1_1">
    <p:spTree>
      <p:nvGrpSpPr>
        <p:cNvPr id="1" name="Shape 9"/>
        <p:cNvGrpSpPr/>
        <p:nvPr/>
      </p:nvGrpSpPr>
      <p:grpSpPr>
        <a:xfrm>
          <a:off x="0" y="0"/>
          <a:ext cx="0" cy="0"/>
          <a:chOff x="0" y="0"/>
          <a:chExt cx="0" cy="0"/>
        </a:xfrm>
      </p:grpSpPr>
      <p:pic>
        <p:nvPicPr>
          <p:cNvPr id="10" name="Google Shape;10;p8"/>
          <p:cNvPicPr preferRelativeResize="0"/>
          <p:nvPr/>
        </p:nvPicPr>
        <p:blipFill rotWithShape="1">
          <a:blip r:embed="rId2">
            <a:alphaModFix/>
          </a:blip>
          <a:srcRect l="13996" r="14002"/>
          <a:stretch/>
        </p:blipFill>
        <p:spPr>
          <a:xfrm>
            <a:off x="0" y="-1"/>
            <a:ext cx="9144003" cy="5143500"/>
          </a:xfrm>
          <a:prstGeom prst="rect">
            <a:avLst/>
          </a:prstGeom>
          <a:noFill/>
          <a:ln>
            <a:noFill/>
          </a:ln>
        </p:spPr>
      </p:pic>
      <p:sp>
        <p:nvSpPr>
          <p:cNvPr id="11" name="Google Shape;11;p8"/>
          <p:cNvSpPr/>
          <p:nvPr/>
        </p:nvSpPr>
        <p:spPr>
          <a:xfrm>
            <a:off x="0" y="0"/>
            <a:ext cx="9144000" cy="5143500"/>
          </a:xfrm>
          <a:prstGeom prst="rect">
            <a:avLst/>
          </a:prstGeom>
          <a:solidFill>
            <a:srgbClr val="026FC1">
              <a:alpha val="4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8"/>
          <p:cNvPicPr preferRelativeResize="0"/>
          <p:nvPr/>
        </p:nvPicPr>
        <p:blipFill rotWithShape="1">
          <a:blip r:embed="rId3">
            <a:alphaModFix/>
          </a:blip>
          <a:srcRect/>
          <a:stretch/>
        </p:blipFill>
        <p:spPr>
          <a:xfrm>
            <a:off x="263825" y="219525"/>
            <a:ext cx="1913900" cy="604800"/>
          </a:xfrm>
          <a:prstGeom prst="rect">
            <a:avLst/>
          </a:prstGeom>
          <a:noFill/>
          <a:ln>
            <a:noFill/>
          </a:ln>
        </p:spPr>
      </p:pic>
      <p:sp>
        <p:nvSpPr>
          <p:cNvPr id="13" name="Google Shape;13;p8"/>
          <p:cNvSpPr txBox="1"/>
          <p:nvPr/>
        </p:nvSpPr>
        <p:spPr>
          <a:xfrm>
            <a:off x="976500" y="2688751"/>
            <a:ext cx="7191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s-ES" sz="1600" b="1" i="0" u="none" strike="noStrike" cap="none">
                <a:solidFill>
                  <a:schemeClr val="lt1"/>
                </a:solidFill>
                <a:latin typeface="Montserrat SemiBold"/>
                <a:ea typeface="Montserrat SemiBold"/>
                <a:cs typeface="Montserrat SemiBold"/>
                <a:sym typeface="Montserrat SemiBold"/>
              </a:rPr>
              <a:t>Donde el futuro se hace presente</a:t>
            </a:r>
            <a:endParaRPr sz="1600" b="0" i="0" u="none" strike="noStrike" cap="none">
              <a:solidFill>
                <a:srgbClr val="FFFFFF"/>
              </a:solidFill>
              <a:latin typeface="Montserrat"/>
              <a:ea typeface="Montserrat"/>
              <a:cs typeface="Montserrat"/>
              <a:sym typeface="Montserrat"/>
            </a:endParaRPr>
          </a:p>
        </p:txBody>
      </p:sp>
      <p:pic>
        <p:nvPicPr>
          <p:cNvPr id="14" name="Google Shape;14;p8"/>
          <p:cNvPicPr preferRelativeResize="0"/>
          <p:nvPr/>
        </p:nvPicPr>
        <p:blipFill rotWithShape="1">
          <a:blip r:embed="rId3">
            <a:alphaModFix/>
          </a:blip>
          <a:srcRect l="24006" t="27938" r="36698" b="25944"/>
          <a:stretch/>
        </p:blipFill>
        <p:spPr>
          <a:xfrm>
            <a:off x="2600811" y="1959855"/>
            <a:ext cx="2102233" cy="728897"/>
          </a:xfrm>
          <a:prstGeom prst="rect">
            <a:avLst/>
          </a:prstGeom>
          <a:noFill/>
          <a:ln>
            <a:noFill/>
          </a:ln>
        </p:spPr>
      </p:pic>
      <p:pic>
        <p:nvPicPr>
          <p:cNvPr id="15" name="Google Shape;15;p8"/>
          <p:cNvPicPr preferRelativeResize="0"/>
          <p:nvPr/>
        </p:nvPicPr>
        <p:blipFill rotWithShape="1">
          <a:blip r:embed="rId3">
            <a:alphaModFix/>
          </a:blip>
          <a:srcRect l="63298" t="27938" b="25944"/>
          <a:stretch/>
        </p:blipFill>
        <p:spPr>
          <a:xfrm>
            <a:off x="4783226" y="1959855"/>
            <a:ext cx="1963607" cy="728897"/>
          </a:xfrm>
          <a:prstGeom prst="rect">
            <a:avLst/>
          </a:prstGeom>
          <a:noFill/>
          <a:ln>
            <a:noFill/>
          </a:ln>
        </p:spPr>
      </p:pic>
      <p:sp>
        <p:nvSpPr>
          <p:cNvPr id="16" name="Google Shape;16;p8"/>
          <p:cNvSpPr txBox="1"/>
          <p:nvPr/>
        </p:nvSpPr>
        <p:spPr>
          <a:xfrm>
            <a:off x="2782502" y="4642725"/>
            <a:ext cx="3579000" cy="338700"/>
          </a:xfrm>
          <a:prstGeom prst="rect">
            <a:avLst/>
          </a:prstGeom>
          <a:noFill/>
          <a:ln>
            <a:noFill/>
          </a:ln>
        </p:spPr>
        <p:txBody>
          <a:bodyPr spcFirstLastPara="1" wrap="square" lIns="91425" tIns="91425" rIns="91425" bIns="91425" anchor="t" anchorCtr="0">
            <a:spAutoFit/>
          </a:bodyPr>
          <a:lstStyle/>
          <a:p>
            <a:pPr marL="457200" marR="0" lvl="0" indent="-317500" algn="ctr" rtl="0">
              <a:lnSpc>
                <a:spcPct val="115000"/>
              </a:lnSpc>
              <a:spcBef>
                <a:spcPts val="0"/>
              </a:spcBef>
              <a:spcAft>
                <a:spcPts val="0"/>
              </a:spcAft>
              <a:buClr>
                <a:srgbClr val="000000"/>
              </a:buClr>
              <a:buSzPts val="1000"/>
              <a:buFont typeface="Arial"/>
              <a:buNone/>
            </a:pPr>
            <a:r>
              <a:rPr lang="es-ES" sz="1000" b="0" i="0" u="none" strike="noStrike" cap="none">
                <a:solidFill>
                  <a:schemeClr val="lt1"/>
                </a:solidFill>
                <a:latin typeface="Montserrat"/>
                <a:ea typeface="Montserrat"/>
                <a:cs typeface="Montserrat"/>
                <a:sym typeface="Montserrat"/>
              </a:rPr>
              <a:t>www.futurespace.es</a:t>
            </a:r>
            <a:endParaRPr sz="1000" b="0" i="0" u="none" strike="noStrike" cap="none">
              <a:solidFill>
                <a:srgbClr val="FFFFFF"/>
              </a:solidFill>
              <a:latin typeface="Montserrat"/>
              <a:ea typeface="Montserrat"/>
              <a:cs typeface="Montserrat"/>
              <a:sym typeface="Montserrat"/>
            </a:endParaRPr>
          </a:p>
        </p:txBody>
      </p:sp>
      <p:sp>
        <p:nvSpPr>
          <p:cNvPr id="17" name="Google Shape;17;p8"/>
          <p:cNvSpPr txBox="1"/>
          <p:nvPr/>
        </p:nvSpPr>
        <p:spPr>
          <a:xfrm>
            <a:off x="2782502" y="4642725"/>
            <a:ext cx="3579000" cy="338700"/>
          </a:xfrm>
          <a:prstGeom prst="rect">
            <a:avLst/>
          </a:prstGeom>
          <a:noFill/>
          <a:ln>
            <a:noFill/>
          </a:ln>
        </p:spPr>
        <p:txBody>
          <a:bodyPr spcFirstLastPara="1" wrap="square" lIns="91425" tIns="91425" rIns="91425" bIns="91425" anchor="t" anchorCtr="0">
            <a:spAutoFit/>
          </a:bodyPr>
          <a:lstStyle/>
          <a:p>
            <a:pPr marL="457200" marR="0" lvl="0" indent="-317500" algn="ctr" rtl="0">
              <a:lnSpc>
                <a:spcPct val="115000"/>
              </a:lnSpc>
              <a:spcBef>
                <a:spcPts val="0"/>
              </a:spcBef>
              <a:spcAft>
                <a:spcPts val="0"/>
              </a:spcAft>
              <a:buClr>
                <a:srgbClr val="000000"/>
              </a:buClr>
              <a:buSzPts val="1000"/>
              <a:buFont typeface="Arial"/>
              <a:buNone/>
            </a:pPr>
            <a:r>
              <a:rPr lang="es-ES" sz="1000" b="0" i="0" u="none" strike="noStrike" cap="none">
                <a:solidFill>
                  <a:srgbClr val="FFFFFF"/>
                </a:solidFill>
                <a:latin typeface="Montserrat"/>
                <a:ea typeface="Montserrat"/>
                <a:cs typeface="Montserrat"/>
                <a:sym typeface="Montserrat"/>
              </a:rPr>
              <a:t>www.futurespace.es</a:t>
            </a:r>
            <a:endParaRPr sz="1000" b="0" i="0" u="none" strike="noStrike" cap="none">
              <a:solidFill>
                <a:srgbClr val="FFFFFF"/>
              </a:solidFill>
              <a:latin typeface="Montserrat"/>
              <a:ea typeface="Montserrat"/>
              <a:cs typeface="Montserrat"/>
              <a:sym typeface="Montserra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6_Contents slide layout">
  <p:cSld name="16_Contents slide layout">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17"/>
          <p:cNvSpPr/>
          <p:nvPr/>
        </p:nvSpPr>
        <p:spPr>
          <a:xfrm>
            <a:off x="0" y="0"/>
            <a:ext cx="9144000" cy="5143500"/>
          </a:xfrm>
          <a:prstGeom prst="rect">
            <a:avLst/>
          </a:prstGeom>
          <a:solidFill>
            <a:srgbClr val="000000">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1" name="Google Shape;81;p17"/>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82" name="Google Shape;82;p17"/>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83" name="Google Shape;83;p17"/>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84" name="Google Shape;84;p17"/>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85" name="Google Shape;85;p17"/>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apositiva con título 1 3">
  <p:cSld name="TITLE_1_3">
    <p:bg>
      <p:bgPr>
        <a:blipFill>
          <a:blip r:embed="rId2">
            <a:alphaModFix/>
          </a:blip>
          <a:stretch>
            <a:fillRect/>
          </a:stretch>
        </a:blipFill>
        <a:effectLst/>
      </p:bgPr>
    </p:bg>
    <p:spTree>
      <p:nvGrpSpPr>
        <p:cNvPr id="1" name="Shape 86"/>
        <p:cNvGrpSpPr/>
        <p:nvPr/>
      </p:nvGrpSpPr>
      <p:grpSpPr>
        <a:xfrm>
          <a:off x="0" y="0"/>
          <a:ext cx="0" cy="0"/>
          <a:chOff x="0" y="0"/>
          <a:chExt cx="0" cy="0"/>
        </a:xfrm>
      </p:grpSpPr>
      <p:sp>
        <p:nvSpPr>
          <p:cNvPr id="87" name="Google Shape;87;p18"/>
          <p:cNvSpPr/>
          <p:nvPr/>
        </p:nvSpPr>
        <p:spPr>
          <a:xfrm>
            <a:off x="0" y="0"/>
            <a:ext cx="9144000" cy="5143500"/>
          </a:xfrm>
          <a:prstGeom prst="rect">
            <a:avLst/>
          </a:prstGeom>
          <a:solidFill>
            <a:srgbClr val="000000">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8" name="Google Shape;88;p18"/>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89" name="Google Shape;89;p18"/>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90" name="Google Shape;90;p18"/>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91" name="Google Shape;91;p18"/>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92" name="Google Shape;92;p18"/>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6_Contents slide layout 1">
  <p:cSld name="16_Contents slide layout_1">
    <p:bg>
      <p:bgPr>
        <a:blipFill>
          <a:blip r:embed="rId2">
            <a:alphaModFix/>
          </a:blip>
          <a:stretch>
            <a:fillRect/>
          </a:stretch>
        </a:blipFill>
        <a:effectLst/>
      </p:bgPr>
    </p:bg>
    <p:spTree>
      <p:nvGrpSpPr>
        <p:cNvPr id="1" name="Shape 93"/>
        <p:cNvGrpSpPr/>
        <p:nvPr/>
      </p:nvGrpSpPr>
      <p:grpSpPr>
        <a:xfrm>
          <a:off x="0" y="0"/>
          <a:ext cx="0" cy="0"/>
          <a:chOff x="0" y="0"/>
          <a:chExt cx="0" cy="0"/>
        </a:xfrm>
      </p:grpSpPr>
      <p:sp>
        <p:nvSpPr>
          <p:cNvPr id="94" name="Google Shape;94;p19"/>
          <p:cNvSpPr/>
          <p:nvPr/>
        </p:nvSpPr>
        <p:spPr>
          <a:xfrm>
            <a:off x="0" y="0"/>
            <a:ext cx="9144000" cy="5143500"/>
          </a:xfrm>
          <a:prstGeom prst="rect">
            <a:avLst/>
          </a:prstGeom>
          <a:solidFill>
            <a:srgbClr val="000000">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5" name="Google Shape;95;p19"/>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96" name="Google Shape;96;p19"/>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97" name="Google Shape;97;p19"/>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98" name="Google Shape;98;p19"/>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99" name="Google Shape;99;p19"/>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2_Contents slide layout">
  <p:cSld name="12_Contents slide layout">
    <p:bg>
      <p:bgPr>
        <a:blipFill>
          <a:blip r:embed="rId2">
            <a:alphaModFix/>
          </a:blip>
          <a:stretch>
            <a:fillRect/>
          </a:stretch>
        </a:blipFill>
        <a:effectLst/>
      </p:bgPr>
    </p:bg>
    <p:spTree>
      <p:nvGrpSpPr>
        <p:cNvPr id="1" name="Shape 100"/>
        <p:cNvGrpSpPr/>
        <p:nvPr/>
      </p:nvGrpSpPr>
      <p:grpSpPr>
        <a:xfrm>
          <a:off x="0" y="0"/>
          <a:ext cx="0" cy="0"/>
          <a:chOff x="0" y="0"/>
          <a:chExt cx="0" cy="0"/>
        </a:xfrm>
      </p:grpSpPr>
      <p:pic>
        <p:nvPicPr>
          <p:cNvPr id="101" name="Google Shape;101;p20"/>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102" name="Google Shape;102;p20"/>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103" name="Google Shape;103;p20"/>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104" name="Google Shape;104;p20"/>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105" name="Google Shape;105;p20"/>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2_Contents slide layout 1">
  <p:cSld name="12_Contents slide layout_1">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1"/>
          <p:cNvSpPr/>
          <p:nvPr/>
        </p:nvSpPr>
        <p:spPr>
          <a:xfrm>
            <a:off x="0" y="0"/>
            <a:ext cx="9144000" cy="5143500"/>
          </a:xfrm>
          <a:prstGeom prst="rect">
            <a:avLst/>
          </a:prstGeom>
          <a:solidFill>
            <a:srgbClr val="000000">
              <a:alpha val="2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8" name="Google Shape;108;p21"/>
          <p:cNvPicPr preferRelativeResize="0"/>
          <p:nvPr/>
        </p:nvPicPr>
        <p:blipFill rotWithShape="1">
          <a:blip r:embed="rId3">
            <a:alphaModFix/>
          </a:blip>
          <a:srcRect/>
          <a:stretch/>
        </p:blipFill>
        <p:spPr>
          <a:xfrm>
            <a:off x="7539875" y="149550"/>
            <a:ext cx="1433750" cy="453066"/>
          </a:xfrm>
          <a:prstGeom prst="rect">
            <a:avLst/>
          </a:prstGeom>
          <a:noFill/>
          <a:ln>
            <a:noFill/>
          </a:ln>
        </p:spPr>
      </p:pic>
      <p:sp>
        <p:nvSpPr>
          <p:cNvPr id="109" name="Google Shape;109;p21"/>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110" name="Google Shape;110;p21"/>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111" name="Google Shape;111;p21"/>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6_Contents slide layout 1 1">
  <p:cSld name="16_Contents slide layout_1_1">
    <p:bg>
      <p:bgPr>
        <a:blipFill>
          <a:blip r:embed="rId2">
            <a:alphaModFix/>
          </a:blip>
          <a:stretch>
            <a:fillRect/>
          </a:stretch>
        </a:blipFill>
        <a:effectLst/>
      </p:bgPr>
    </p:bg>
    <p:spTree>
      <p:nvGrpSpPr>
        <p:cNvPr id="1" name="Shape 112"/>
        <p:cNvGrpSpPr/>
        <p:nvPr/>
      </p:nvGrpSpPr>
      <p:grpSpPr>
        <a:xfrm>
          <a:off x="0" y="0"/>
          <a:ext cx="0" cy="0"/>
          <a:chOff x="0" y="0"/>
          <a:chExt cx="0" cy="0"/>
        </a:xfrm>
      </p:grpSpPr>
      <p:sp>
        <p:nvSpPr>
          <p:cNvPr id="113" name="Google Shape;113;p22"/>
          <p:cNvSpPr/>
          <p:nvPr/>
        </p:nvSpPr>
        <p:spPr>
          <a:xfrm>
            <a:off x="0" y="0"/>
            <a:ext cx="9144000" cy="5143500"/>
          </a:xfrm>
          <a:prstGeom prst="rect">
            <a:avLst/>
          </a:prstGeom>
          <a:solidFill>
            <a:srgbClr val="000000">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4" name="Google Shape;114;p22"/>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115" name="Google Shape;115;p22"/>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116" name="Google Shape;116;p22"/>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117" name="Google Shape;117;p22"/>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118" name="Google Shape;118;p22"/>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6_Contents slide layout 1 1 1">
  <p:cSld name="16_Contents slide layout_1_1_1">
    <p:bg>
      <p:bgPr>
        <a:blipFill>
          <a:blip r:embed="rId2">
            <a:alphaModFix/>
          </a:blip>
          <a:stretch>
            <a:fillRect/>
          </a:stretch>
        </a:blipFill>
        <a:effectLst/>
      </p:bgPr>
    </p:bg>
    <p:spTree>
      <p:nvGrpSpPr>
        <p:cNvPr id="1" name="Shape 119"/>
        <p:cNvGrpSpPr/>
        <p:nvPr/>
      </p:nvGrpSpPr>
      <p:grpSpPr>
        <a:xfrm>
          <a:off x="0" y="0"/>
          <a:ext cx="0" cy="0"/>
          <a:chOff x="0" y="0"/>
          <a:chExt cx="0" cy="0"/>
        </a:xfrm>
      </p:grpSpPr>
      <p:sp>
        <p:nvSpPr>
          <p:cNvPr id="120" name="Google Shape;120;p23"/>
          <p:cNvSpPr/>
          <p:nvPr/>
        </p:nvSpPr>
        <p:spPr>
          <a:xfrm>
            <a:off x="0" y="0"/>
            <a:ext cx="9144000" cy="5143500"/>
          </a:xfrm>
          <a:prstGeom prst="rect">
            <a:avLst/>
          </a:prstGeom>
          <a:solidFill>
            <a:srgbClr val="000000">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1" name="Google Shape;121;p23"/>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122" name="Google Shape;122;p23"/>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123" name="Google Shape;123;p23"/>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124" name="Google Shape;124;p23"/>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125" name="Google Shape;125;p23"/>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6_Contents slide layout 1 1 1 1">
  <p:cSld name="16_Contents slide layout_1_1_1_1">
    <p:bg>
      <p:bgPr>
        <a:blipFill>
          <a:blip r:embed="rId2">
            <a:alphaModFix/>
          </a:blip>
          <a:stretch>
            <a:fillRect/>
          </a:stretch>
        </a:blipFill>
        <a:effectLst/>
      </p:bgPr>
    </p:bg>
    <p:spTree>
      <p:nvGrpSpPr>
        <p:cNvPr id="1" name="Shape 126"/>
        <p:cNvGrpSpPr/>
        <p:nvPr/>
      </p:nvGrpSpPr>
      <p:grpSpPr>
        <a:xfrm>
          <a:off x="0" y="0"/>
          <a:ext cx="0" cy="0"/>
          <a:chOff x="0" y="0"/>
          <a:chExt cx="0" cy="0"/>
        </a:xfrm>
      </p:grpSpPr>
      <p:sp>
        <p:nvSpPr>
          <p:cNvPr id="127" name="Google Shape;127;p24"/>
          <p:cNvSpPr/>
          <p:nvPr/>
        </p:nvSpPr>
        <p:spPr>
          <a:xfrm>
            <a:off x="0" y="0"/>
            <a:ext cx="9144000" cy="5143500"/>
          </a:xfrm>
          <a:prstGeom prst="rect">
            <a:avLst/>
          </a:prstGeom>
          <a:solidFill>
            <a:srgbClr val="00000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8" name="Google Shape;128;p24"/>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129" name="Google Shape;129;p24"/>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130" name="Google Shape;130;p24"/>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131" name="Google Shape;131;p24"/>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132" name="Google Shape;132;p24"/>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2_Contents slide layout 2">
  <p:cSld name="12_Contents slide layout_2">
    <p:bg>
      <p:bgPr>
        <a:blipFill>
          <a:blip r:embed="rId2">
            <a:alphaModFix/>
          </a:blip>
          <a:stretch>
            <a:fillRect/>
          </a:stretch>
        </a:blipFill>
        <a:effectLst/>
      </p:bgPr>
    </p:bg>
    <p:spTree>
      <p:nvGrpSpPr>
        <p:cNvPr id="1" name="Shape 133"/>
        <p:cNvGrpSpPr/>
        <p:nvPr/>
      </p:nvGrpSpPr>
      <p:grpSpPr>
        <a:xfrm>
          <a:off x="0" y="0"/>
          <a:ext cx="0" cy="0"/>
          <a:chOff x="0" y="0"/>
          <a:chExt cx="0" cy="0"/>
        </a:xfrm>
      </p:grpSpPr>
      <p:sp>
        <p:nvSpPr>
          <p:cNvPr id="134" name="Google Shape;134;p25"/>
          <p:cNvSpPr/>
          <p:nvPr/>
        </p:nvSpPr>
        <p:spPr>
          <a:xfrm>
            <a:off x="0" y="0"/>
            <a:ext cx="9144000" cy="5143500"/>
          </a:xfrm>
          <a:prstGeom prst="rect">
            <a:avLst/>
          </a:prstGeom>
          <a:solidFill>
            <a:srgbClr val="000000">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5" name="Google Shape;135;p25"/>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136" name="Google Shape;136;p25"/>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137" name="Google Shape;137;p25"/>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138" name="Google Shape;138;p25"/>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139" name="Google Shape;139;p25"/>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apositiva con título 1 1 2 1">
  <p:cSld name="TITLE_1_1_2_1">
    <p:spTree>
      <p:nvGrpSpPr>
        <p:cNvPr id="1" name="Shape 140"/>
        <p:cNvGrpSpPr/>
        <p:nvPr/>
      </p:nvGrpSpPr>
      <p:grpSpPr>
        <a:xfrm>
          <a:off x="0" y="0"/>
          <a:ext cx="0" cy="0"/>
          <a:chOff x="0" y="0"/>
          <a:chExt cx="0" cy="0"/>
        </a:xfrm>
      </p:grpSpPr>
      <p:pic>
        <p:nvPicPr>
          <p:cNvPr id="141" name="Google Shape;141;p26"/>
          <p:cNvPicPr preferRelativeResize="0"/>
          <p:nvPr/>
        </p:nvPicPr>
        <p:blipFill rotWithShape="1">
          <a:blip r:embed="rId2">
            <a:alphaModFix/>
          </a:blip>
          <a:srcRect l="13996" t="-4134" r="14002"/>
          <a:stretch/>
        </p:blipFill>
        <p:spPr>
          <a:xfrm>
            <a:off x="0" y="-212550"/>
            <a:ext cx="9144000" cy="5356050"/>
          </a:xfrm>
          <a:prstGeom prst="rect">
            <a:avLst/>
          </a:prstGeom>
          <a:noFill/>
          <a:ln>
            <a:noFill/>
          </a:ln>
        </p:spPr>
      </p:pic>
      <p:sp>
        <p:nvSpPr>
          <p:cNvPr id="142" name="Google Shape;142;p26"/>
          <p:cNvSpPr/>
          <p:nvPr/>
        </p:nvSpPr>
        <p:spPr>
          <a:xfrm>
            <a:off x="0" y="0"/>
            <a:ext cx="9144000" cy="5143500"/>
          </a:xfrm>
          <a:prstGeom prst="rect">
            <a:avLst/>
          </a:prstGeom>
          <a:solidFill>
            <a:srgbClr val="026FC1">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3" name="Google Shape;143;p26"/>
          <p:cNvCxnSpPr/>
          <p:nvPr/>
        </p:nvCxnSpPr>
        <p:spPr>
          <a:xfrm>
            <a:off x="1114400" y="1140769"/>
            <a:ext cx="3300" cy="890400"/>
          </a:xfrm>
          <a:prstGeom prst="straightConnector1">
            <a:avLst/>
          </a:prstGeom>
          <a:noFill/>
          <a:ln w="28575" cap="flat" cmpd="sng">
            <a:solidFill>
              <a:srgbClr val="FFFFFF"/>
            </a:solidFill>
            <a:prstDash val="solid"/>
            <a:round/>
            <a:headEnd type="none" w="sm" len="sm"/>
            <a:tailEnd type="none" w="sm" len="sm"/>
          </a:ln>
        </p:spPr>
      </p:cxnSp>
      <p:grpSp>
        <p:nvGrpSpPr>
          <p:cNvPr id="144" name="Google Shape;144;p26"/>
          <p:cNvGrpSpPr/>
          <p:nvPr/>
        </p:nvGrpSpPr>
        <p:grpSpPr>
          <a:xfrm>
            <a:off x="1114425" y="1125401"/>
            <a:ext cx="6915151" cy="910673"/>
            <a:chOff x="1054150" y="1633650"/>
            <a:chExt cx="6915151" cy="863525"/>
          </a:xfrm>
        </p:grpSpPr>
        <p:grpSp>
          <p:nvGrpSpPr>
            <p:cNvPr id="145" name="Google Shape;145;p26"/>
            <p:cNvGrpSpPr/>
            <p:nvPr/>
          </p:nvGrpSpPr>
          <p:grpSpPr>
            <a:xfrm>
              <a:off x="1054150" y="1633650"/>
              <a:ext cx="6915151" cy="863525"/>
              <a:chOff x="1054150" y="1633650"/>
              <a:chExt cx="6915151" cy="863525"/>
            </a:xfrm>
          </p:grpSpPr>
          <p:cxnSp>
            <p:nvCxnSpPr>
              <p:cNvPr id="146" name="Google Shape;146;p26"/>
              <p:cNvCxnSpPr/>
              <p:nvPr/>
            </p:nvCxnSpPr>
            <p:spPr>
              <a:xfrm rot="10800000" flipH="1">
                <a:off x="1056338" y="1633650"/>
                <a:ext cx="6909600" cy="29400"/>
              </a:xfrm>
              <a:prstGeom prst="straightConnector1">
                <a:avLst/>
              </a:prstGeom>
              <a:noFill/>
              <a:ln w="28575" cap="flat" cmpd="sng">
                <a:solidFill>
                  <a:srgbClr val="FFFFFF"/>
                </a:solidFill>
                <a:prstDash val="solid"/>
                <a:round/>
                <a:headEnd type="none" w="sm" len="sm"/>
                <a:tailEnd type="none" w="sm" len="sm"/>
              </a:ln>
            </p:spPr>
          </p:cxnSp>
          <p:cxnSp>
            <p:nvCxnSpPr>
              <p:cNvPr id="147" name="Google Shape;147;p26"/>
              <p:cNvCxnSpPr/>
              <p:nvPr/>
            </p:nvCxnSpPr>
            <p:spPr>
              <a:xfrm rot="10800000" flipH="1">
                <a:off x="1054150" y="2492375"/>
                <a:ext cx="1308900" cy="4800"/>
              </a:xfrm>
              <a:prstGeom prst="straightConnector1">
                <a:avLst/>
              </a:prstGeom>
              <a:noFill/>
              <a:ln w="28575" cap="flat" cmpd="sng">
                <a:solidFill>
                  <a:srgbClr val="FFFFFF"/>
                </a:solidFill>
                <a:prstDash val="solid"/>
                <a:round/>
                <a:headEnd type="none" w="sm" len="sm"/>
                <a:tailEnd type="none" w="sm" len="sm"/>
              </a:ln>
            </p:spPr>
          </p:cxnSp>
          <p:cxnSp>
            <p:nvCxnSpPr>
              <p:cNvPr id="148" name="Google Shape;148;p26"/>
              <p:cNvCxnSpPr/>
              <p:nvPr/>
            </p:nvCxnSpPr>
            <p:spPr>
              <a:xfrm rot="10800000" flipH="1">
                <a:off x="6695801" y="2478738"/>
                <a:ext cx="1270200" cy="12300"/>
              </a:xfrm>
              <a:prstGeom prst="straightConnector1">
                <a:avLst/>
              </a:prstGeom>
              <a:noFill/>
              <a:ln w="28575" cap="flat" cmpd="sng">
                <a:solidFill>
                  <a:srgbClr val="FFFFFF"/>
                </a:solidFill>
                <a:prstDash val="solid"/>
                <a:round/>
                <a:headEnd type="none" w="sm" len="sm"/>
                <a:tailEnd type="none" w="sm" len="sm"/>
              </a:ln>
            </p:spPr>
          </p:cxnSp>
          <p:cxnSp>
            <p:nvCxnSpPr>
              <p:cNvPr id="149" name="Google Shape;149;p26"/>
              <p:cNvCxnSpPr/>
              <p:nvPr/>
            </p:nvCxnSpPr>
            <p:spPr>
              <a:xfrm>
                <a:off x="7966001" y="1648175"/>
                <a:ext cx="3300" cy="844200"/>
              </a:xfrm>
              <a:prstGeom prst="straightConnector1">
                <a:avLst/>
              </a:prstGeom>
              <a:noFill/>
              <a:ln w="28575" cap="flat" cmpd="sng">
                <a:solidFill>
                  <a:srgbClr val="FFFFFF"/>
                </a:solidFill>
                <a:prstDash val="solid"/>
                <a:round/>
                <a:headEnd type="none" w="sm" len="sm"/>
                <a:tailEnd type="none" w="sm" len="sm"/>
              </a:ln>
            </p:spPr>
          </p:cxnSp>
        </p:grpSp>
        <p:sp>
          <p:nvSpPr>
            <p:cNvPr id="150" name="Google Shape;150;p26"/>
            <p:cNvSpPr txBox="1"/>
            <p:nvPr/>
          </p:nvSpPr>
          <p:spPr>
            <a:xfrm>
              <a:off x="2177751" y="1727450"/>
              <a:ext cx="4643100" cy="68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ES" sz="3500" b="1" i="0" u="none" strike="noStrike" cap="none">
                  <a:solidFill>
                    <a:srgbClr val="FDFDFD"/>
                  </a:solidFill>
                  <a:latin typeface="Montserrat SemiBold"/>
                  <a:ea typeface="Montserrat SemiBold"/>
                  <a:cs typeface="Montserrat SemiBold"/>
                  <a:sym typeface="Montserrat SemiBold"/>
                </a:rPr>
                <a:t>MUCHAS GRACIAS </a:t>
              </a:r>
              <a:endParaRPr sz="3500" b="1" i="0" u="none" strike="noStrike" cap="none">
                <a:solidFill>
                  <a:srgbClr val="FDFDFD"/>
                </a:solidFill>
                <a:latin typeface="Montserrat SemiBold"/>
                <a:ea typeface="Montserrat SemiBold"/>
                <a:cs typeface="Montserrat SemiBold"/>
                <a:sym typeface="Montserrat SemiBold"/>
              </a:endParaRPr>
            </a:p>
          </p:txBody>
        </p:sp>
      </p:grpSp>
      <p:grpSp>
        <p:nvGrpSpPr>
          <p:cNvPr id="151" name="Google Shape;151;p26"/>
          <p:cNvGrpSpPr/>
          <p:nvPr/>
        </p:nvGrpSpPr>
        <p:grpSpPr>
          <a:xfrm>
            <a:off x="177518" y="3843755"/>
            <a:ext cx="1708664" cy="414984"/>
            <a:chOff x="121579" y="3892063"/>
            <a:chExt cx="1392100" cy="338100"/>
          </a:xfrm>
        </p:grpSpPr>
        <p:pic>
          <p:nvPicPr>
            <p:cNvPr id="152" name="Google Shape;152;p26"/>
            <p:cNvPicPr preferRelativeResize="0"/>
            <p:nvPr/>
          </p:nvPicPr>
          <p:blipFill rotWithShape="1">
            <a:blip r:embed="rId3">
              <a:alphaModFix/>
            </a:blip>
            <a:srcRect l="23189" t="30201" b="21070"/>
            <a:stretch/>
          </p:blipFill>
          <p:spPr>
            <a:xfrm>
              <a:off x="397229" y="3979212"/>
              <a:ext cx="1116450" cy="223800"/>
            </a:xfrm>
            <a:prstGeom prst="rect">
              <a:avLst/>
            </a:prstGeom>
            <a:noFill/>
            <a:ln>
              <a:noFill/>
            </a:ln>
          </p:spPr>
        </p:pic>
        <p:pic>
          <p:nvPicPr>
            <p:cNvPr id="153" name="Google Shape;153;p26"/>
            <p:cNvPicPr preferRelativeResize="0"/>
            <p:nvPr/>
          </p:nvPicPr>
          <p:blipFill rotWithShape="1">
            <a:blip r:embed="rId3">
              <a:alphaModFix/>
            </a:blip>
            <a:srcRect l="1727" r="76398" b="5132"/>
            <a:stretch/>
          </p:blipFill>
          <p:spPr>
            <a:xfrm>
              <a:off x="121579" y="3892063"/>
              <a:ext cx="246675" cy="338100"/>
            </a:xfrm>
            <a:prstGeom prst="rect">
              <a:avLst/>
            </a:prstGeom>
            <a:noFill/>
            <a:ln>
              <a:noFill/>
            </a:ln>
          </p:spPr>
        </p:pic>
      </p:grpSp>
      <p:sp>
        <p:nvSpPr>
          <p:cNvPr id="154" name="Google Shape;154;p26"/>
          <p:cNvSpPr txBox="1"/>
          <p:nvPr/>
        </p:nvSpPr>
        <p:spPr>
          <a:xfrm>
            <a:off x="95425" y="4258738"/>
            <a:ext cx="3344700" cy="401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700"/>
              <a:buFont typeface="Arial"/>
              <a:buNone/>
            </a:pPr>
            <a:r>
              <a:rPr lang="es-ES" sz="700" b="0" i="0" u="none" strike="noStrike" cap="none">
                <a:solidFill>
                  <a:srgbClr val="FDFDFD"/>
                </a:solidFill>
                <a:latin typeface="Montserrat"/>
                <a:ea typeface="Montserrat"/>
                <a:cs typeface="Montserrat"/>
                <a:sym typeface="Montserrat"/>
              </a:rPr>
              <a:t>T. +34  916 586 609  | </a:t>
            </a:r>
            <a:r>
              <a:rPr lang="es-ES" sz="700" b="0" i="0" u="none" strike="noStrike" cap="none">
                <a:solidFill>
                  <a:srgbClr val="FFFFFF"/>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contacto@futurespace.es</a:t>
            </a:r>
            <a:r>
              <a:rPr lang="es-ES" sz="700" b="0" i="0" u="none" strike="noStrike" cap="none">
                <a:solidFill>
                  <a:srgbClr val="FFFFFF"/>
                </a:solidFill>
                <a:latin typeface="Montserrat"/>
                <a:ea typeface="Montserrat"/>
                <a:cs typeface="Montserrat"/>
                <a:sym typeface="Montserrat"/>
              </a:rPr>
              <a:t> | </a:t>
            </a:r>
            <a:r>
              <a:rPr lang="es-ES" sz="700" b="0" i="0" u="none" strike="noStrike" cap="none">
                <a:solidFill>
                  <a:srgbClr val="FFFFFF"/>
                </a:solidFill>
                <a:uFill>
                  <a:noFill/>
                </a:u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www.futurespace.es</a:t>
            </a:r>
            <a:r>
              <a:rPr lang="es-ES" sz="700" b="0" i="0" u="none" strike="noStrike" cap="none">
                <a:solidFill>
                  <a:srgbClr val="FFFFFF"/>
                </a:solidFill>
                <a:latin typeface="Montserrat"/>
                <a:ea typeface="Montserrat"/>
                <a:cs typeface="Montserrat"/>
                <a:sym typeface="Montserrat"/>
              </a:rPr>
              <a:t> </a:t>
            </a:r>
            <a:endParaRPr sz="700" b="0" i="0" u="none" strike="noStrike" cap="none">
              <a:solidFill>
                <a:srgbClr val="FFFFFF"/>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700"/>
              <a:buFont typeface="Arial"/>
              <a:buNone/>
            </a:pPr>
            <a:r>
              <a:rPr lang="es-ES" sz="700" b="0" i="0" u="none" strike="noStrike" cap="none">
                <a:solidFill>
                  <a:srgbClr val="FFFFFF"/>
                </a:solidFill>
                <a:latin typeface="Montserrat"/>
                <a:ea typeface="Montserrat"/>
                <a:cs typeface="Montserrat"/>
                <a:sym typeface="Montserrat"/>
              </a:rPr>
              <a:t>Edificio Marpe, Av. de Tenerife, 2, 28703, San Sebastián de los Reyes</a:t>
            </a:r>
            <a:endParaRPr sz="700" b="0" i="0" u="none" strike="noStrike" cap="none">
              <a:solidFill>
                <a:srgbClr val="FFFFFF"/>
              </a:solidFill>
              <a:latin typeface="Montserrat"/>
              <a:ea typeface="Montserrat"/>
              <a:cs typeface="Montserrat"/>
              <a:sym typeface="Montserrat"/>
            </a:endParaRPr>
          </a:p>
        </p:txBody>
      </p:sp>
      <p:sp>
        <p:nvSpPr>
          <p:cNvPr id="155" name="Google Shape;155;p26"/>
          <p:cNvSpPr txBox="1"/>
          <p:nvPr/>
        </p:nvSpPr>
        <p:spPr>
          <a:xfrm>
            <a:off x="95425" y="4659838"/>
            <a:ext cx="5164200" cy="401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500"/>
              <a:buFont typeface="Arial"/>
              <a:buNone/>
            </a:pPr>
            <a:endParaRPr sz="500" b="0" i="0" u="none" strike="noStrike" cap="none">
              <a:solidFill>
                <a:srgbClr val="FFFFFF"/>
              </a:solidFill>
              <a:latin typeface="Montserrat Light"/>
              <a:ea typeface="Montserrat Light"/>
              <a:cs typeface="Montserrat Light"/>
              <a:sym typeface="Montserrat Light"/>
            </a:endParaRPr>
          </a:p>
          <a:p>
            <a:pPr marL="0" marR="0" lvl="0" indent="0" algn="l" rtl="0">
              <a:lnSpc>
                <a:spcPct val="115000"/>
              </a:lnSpc>
              <a:spcBef>
                <a:spcPts val="0"/>
              </a:spcBef>
              <a:spcAft>
                <a:spcPts val="0"/>
              </a:spcAft>
              <a:buClr>
                <a:srgbClr val="000000"/>
              </a:buClr>
              <a:buSzPts val="500"/>
              <a:buFont typeface="Arial"/>
              <a:buNone/>
            </a:pPr>
            <a:endParaRPr sz="500" b="0" i="0" u="none" strike="noStrike" cap="none">
              <a:solidFill>
                <a:srgbClr val="FFFFFF"/>
              </a:solidFill>
              <a:latin typeface="Montserrat Light"/>
              <a:ea typeface="Montserrat Light"/>
              <a:cs typeface="Montserrat Light"/>
              <a:sym typeface="Montserrat Light"/>
            </a:endParaRPr>
          </a:p>
          <a:p>
            <a:pPr marL="0" marR="0" lvl="0" indent="0" algn="l" rtl="0">
              <a:lnSpc>
                <a:spcPct val="115000"/>
              </a:lnSpc>
              <a:spcBef>
                <a:spcPts val="0"/>
              </a:spcBef>
              <a:spcAft>
                <a:spcPts val="0"/>
              </a:spcAft>
              <a:buClr>
                <a:srgbClr val="000000"/>
              </a:buClr>
              <a:buSzPts val="500"/>
              <a:buFont typeface="Arial"/>
              <a:buNone/>
            </a:pPr>
            <a:endParaRPr sz="500" b="0" i="0" u="none" strike="noStrike" cap="none">
              <a:solidFill>
                <a:srgbClr val="FFFFFF"/>
              </a:solidFill>
              <a:latin typeface="Montserrat Light"/>
              <a:ea typeface="Montserrat Light"/>
              <a:cs typeface="Montserrat Light"/>
              <a:sym typeface="Montserrat Light"/>
            </a:endParaRPr>
          </a:p>
          <a:p>
            <a:pPr marL="0" marR="0" lvl="0" indent="0" algn="l" rtl="0">
              <a:lnSpc>
                <a:spcPct val="115000"/>
              </a:lnSpc>
              <a:spcBef>
                <a:spcPts val="0"/>
              </a:spcBef>
              <a:spcAft>
                <a:spcPts val="0"/>
              </a:spcAft>
              <a:buClr>
                <a:srgbClr val="000000"/>
              </a:buClr>
              <a:buSzPts val="500"/>
              <a:buFont typeface="Arial"/>
              <a:buNone/>
            </a:pPr>
            <a:r>
              <a:rPr lang="es-ES" sz="500" b="0" i="0" u="none" strike="noStrike" cap="none">
                <a:solidFill>
                  <a:srgbClr val="FFFFFF"/>
                </a:solidFill>
                <a:latin typeface="Montserrat Light"/>
                <a:ea typeface="Montserrat Light"/>
                <a:cs typeface="Montserrat Light"/>
                <a:sym typeface="Montserrat Light"/>
              </a:rPr>
              <a:t>© [YEAR OF CREATION] Future Space, S.A.. All intellectual and industrial property rights of the presentation and all its contents are reserved and belong to Future Space, S.A. or its licensors. The reproduction, distribution, public communication and transformation of the presentation and its elements are prohibited without the prior authorisation of Future Space, S.A.. Likewise, the name of Future Space and the logos are registered trademarks, so it is also forbidden to use, copy or imitate them without the prior consent of Future Space, S.A.</a:t>
            </a:r>
            <a:endParaRPr sz="500" b="0" i="0" u="none" strike="noStrike" cap="none">
              <a:solidFill>
                <a:srgbClr val="FFFFFF"/>
              </a:solidFill>
              <a:latin typeface="Montserrat Light"/>
              <a:ea typeface="Montserrat Light"/>
              <a:cs typeface="Montserrat Light"/>
              <a:sym typeface="Montserrat Light"/>
            </a:endParaRPr>
          </a:p>
          <a:p>
            <a:pPr marL="0" marR="0" lvl="0" indent="0" algn="l" rtl="0">
              <a:lnSpc>
                <a:spcPct val="115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500"/>
              <a:buFont typeface="Arial"/>
              <a:buNone/>
            </a:pPr>
            <a:endParaRPr sz="500" b="0" i="0" u="none" strike="noStrike" cap="none">
              <a:solidFill>
                <a:srgbClr val="FFFFFF"/>
              </a:solidFill>
              <a:latin typeface="Montserrat Light"/>
              <a:ea typeface="Montserrat Light"/>
              <a:cs typeface="Montserrat Light"/>
              <a:sym typeface="Montserrat Light"/>
            </a:endParaRPr>
          </a:p>
        </p:txBody>
      </p:sp>
      <p:pic>
        <p:nvPicPr>
          <p:cNvPr id="156" name="Google Shape;156;p26"/>
          <p:cNvPicPr preferRelativeResize="0"/>
          <p:nvPr/>
        </p:nvPicPr>
        <p:blipFill rotWithShape="1">
          <a:blip r:embed="rId6">
            <a:alphaModFix amt="10000"/>
          </a:blip>
          <a:srcRect t="3159" r="16540" b="14358"/>
          <a:stretch/>
        </p:blipFill>
        <p:spPr>
          <a:xfrm>
            <a:off x="7368475" y="2721225"/>
            <a:ext cx="1775525" cy="2339725"/>
          </a:xfrm>
          <a:prstGeom prst="rect">
            <a:avLst/>
          </a:prstGeom>
          <a:noFill/>
          <a:ln>
            <a:noFill/>
          </a:ln>
        </p:spPr>
      </p:pic>
      <p:pic>
        <p:nvPicPr>
          <p:cNvPr id="157" name="Google Shape;157;p26"/>
          <p:cNvPicPr preferRelativeResize="0"/>
          <p:nvPr/>
        </p:nvPicPr>
        <p:blipFill rotWithShape="1">
          <a:blip r:embed="rId7">
            <a:alphaModFix/>
          </a:blip>
          <a:srcRect l="8116" r="8115"/>
          <a:stretch/>
        </p:blipFill>
        <p:spPr>
          <a:xfrm>
            <a:off x="7862632" y="4786150"/>
            <a:ext cx="1150943" cy="274800"/>
          </a:xfrm>
          <a:prstGeom prst="rect">
            <a:avLst/>
          </a:prstGeom>
          <a:noFill/>
          <a:ln>
            <a:noFill/>
          </a:ln>
        </p:spPr>
      </p:pic>
      <p:sp>
        <p:nvSpPr>
          <p:cNvPr id="158" name="Google Shape;158;p26"/>
          <p:cNvSpPr txBox="1"/>
          <p:nvPr/>
        </p:nvSpPr>
        <p:spPr>
          <a:xfrm>
            <a:off x="2000450" y="1827175"/>
            <a:ext cx="51453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ES" sz="1600" b="0" i="0" u="none" strike="noStrike" cap="none">
                <a:solidFill>
                  <a:srgbClr val="FFFFFF"/>
                </a:solidFill>
                <a:latin typeface="Montserrat"/>
                <a:ea typeface="Montserrat"/>
                <a:cs typeface="Montserrat"/>
                <a:sym typeface="Montserrat"/>
              </a:rPr>
              <a:t>Donde el futuro se hace presente</a:t>
            </a:r>
            <a:endParaRPr sz="1600" b="0" i="0" u="none" strike="noStrike" cap="none">
              <a:solidFill>
                <a:srgbClr val="FFFFFF"/>
              </a:solidFill>
              <a:latin typeface="Montserrat"/>
              <a:ea typeface="Montserrat"/>
              <a:cs typeface="Montserrat"/>
              <a:sym typeface="Montserra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1 2 1">
  <p:cSld name="TITLE_1_2_1">
    <p:spTree>
      <p:nvGrpSpPr>
        <p:cNvPr id="1" name="Shape 18"/>
        <p:cNvGrpSpPr/>
        <p:nvPr/>
      </p:nvGrpSpPr>
      <p:grpSpPr>
        <a:xfrm>
          <a:off x="0" y="0"/>
          <a:ext cx="0" cy="0"/>
          <a:chOff x="0" y="0"/>
          <a:chExt cx="0" cy="0"/>
        </a:xfrm>
      </p:grpSpPr>
      <p:sp>
        <p:nvSpPr>
          <p:cNvPr id="19" name="Google Shape;19;p9"/>
          <p:cNvSpPr/>
          <p:nvPr/>
        </p:nvSpPr>
        <p:spPr>
          <a:xfrm>
            <a:off x="125" y="100"/>
            <a:ext cx="9144000" cy="1177800"/>
          </a:xfrm>
          <a:prstGeom prst="rect">
            <a:avLst/>
          </a:prstGeom>
          <a:gradFill>
            <a:gsLst>
              <a:gs pos="0">
                <a:srgbClr val="008ED6"/>
              </a:gs>
              <a:gs pos="100000">
                <a:srgbClr val="005CB3"/>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 name="Google Shape;20;p9"/>
          <p:cNvPicPr preferRelativeResize="0"/>
          <p:nvPr/>
        </p:nvPicPr>
        <p:blipFill rotWithShape="1">
          <a:blip r:embed="rId2">
            <a:alphaModFix amt="50000"/>
          </a:blip>
          <a:srcRect t="34096" b="34098"/>
          <a:stretch/>
        </p:blipFill>
        <p:spPr>
          <a:xfrm>
            <a:off x="0" y="0"/>
            <a:ext cx="9144003" cy="1177799"/>
          </a:xfrm>
          <a:prstGeom prst="rect">
            <a:avLst/>
          </a:prstGeom>
          <a:noFill/>
          <a:ln>
            <a:noFill/>
          </a:ln>
        </p:spPr>
      </p:pic>
      <p:pic>
        <p:nvPicPr>
          <p:cNvPr id="21" name="Google Shape;21;p9"/>
          <p:cNvPicPr preferRelativeResize="0"/>
          <p:nvPr/>
        </p:nvPicPr>
        <p:blipFill rotWithShape="1">
          <a:blip r:embed="rId3">
            <a:alphaModFix amt="5000"/>
          </a:blip>
          <a:srcRect t="36419" r="25071"/>
          <a:stretch/>
        </p:blipFill>
        <p:spPr>
          <a:xfrm>
            <a:off x="6451800" y="1171700"/>
            <a:ext cx="2692200" cy="2284275"/>
          </a:xfrm>
          <a:prstGeom prst="rect">
            <a:avLst/>
          </a:prstGeom>
          <a:noFill/>
          <a:ln>
            <a:noFill/>
          </a:ln>
        </p:spPr>
      </p:pic>
      <p:pic>
        <p:nvPicPr>
          <p:cNvPr id="22" name="Google Shape;22;p9"/>
          <p:cNvPicPr preferRelativeResize="0"/>
          <p:nvPr/>
        </p:nvPicPr>
        <p:blipFill rotWithShape="1">
          <a:blip r:embed="rId4">
            <a:alphaModFix amt="10000"/>
          </a:blip>
          <a:srcRect t="8991" r="17347" b="63828"/>
          <a:stretch/>
        </p:blipFill>
        <p:spPr>
          <a:xfrm>
            <a:off x="6684525" y="-6100"/>
            <a:ext cx="2459600" cy="1177800"/>
          </a:xfrm>
          <a:prstGeom prst="rect">
            <a:avLst/>
          </a:prstGeom>
          <a:noFill/>
          <a:ln>
            <a:noFill/>
          </a:ln>
        </p:spPr>
      </p:pic>
      <p:pic>
        <p:nvPicPr>
          <p:cNvPr id="23" name="Google Shape;23;p9"/>
          <p:cNvPicPr preferRelativeResize="0"/>
          <p:nvPr/>
        </p:nvPicPr>
        <p:blipFill rotWithShape="1">
          <a:blip r:embed="rId5">
            <a:alphaModFix/>
          </a:blip>
          <a:srcRect/>
          <a:stretch/>
        </p:blipFill>
        <p:spPr>
          <a:xfrm>
            <a:off x="7539875" y="149550"/>
            <a:ext cx="1433750" cy="453066"/>
          </a:xfrm>
          <a:prstGeom prst="rect">
            <a:avLst/>
          </a:prstGeom>
          <a:noFill/>
          <a:ln>
            <a:noFill/>
          </a:ln>
        </p:spPr>
      </p:pic>
      <p:sp>
        <p:nvSpPr>
          <p:cNvPr id="24" name="Google Shape;24;p9"/>
          <p:cNvSpPr txBox="1"/>
          <p:nvPr/>
        </p:nvSpPr>
        <p:spPr>
          <a:xfrm>
            <a:off x="2782614" y="4740650"/>
            <a:ext cx="3579000" cy="338700"/>
          </a:xfrm>
          <a:prstGeom prst="rect">
            <a:avLst/>
          </a:prstGeom>
          <a:noFill/>
          <a:ln>
            <a:noFill/>
          </a:ln>
        </p:spPr>
        <p:txBody>
          <a:bodyPr spcFirstLastPara="1" wrap="square" lIns="91425" tIns="91425" rIns="91425" bIns="91425" anchor="t" anchorCtr="0">
            <a:spAutoFit/>
          </a:bodyPr>
          <a:lstStyle/>
          <a:p>
            <a:pPr marL="457200" marR="0" lvl="0" indent="-317500" algn="ctr" rtl="0">
              <a:lnSpc>
                <a:spcPct val="115000"/>
              </a:lnSpc>
              <a:spcBef>
                <a:spcPts val="0"/>
              </a:spcBef>
              <a:spcAft>
                <a:spcPts val="0"/>
              </a:spcAft>
              <a:buClr>
                <a:srgbClr val="000000"/>
              </a:buClr>
              <a:buSzPts val="1000"/>
              <a:buFont typeface="Arial"/>
              <a:buNone/>
            </a:pPr>
            <a:r>
              <a:rPr lang="es-ES" sz="1000" b="0" i="0" u="none" strike="noStrike" cap="none">
                <a:solidFill>
                  <a:srgbClr val="1B1B1B"/>
                </a:solidFill>
                <a:latin typeface="Montserrat"/>
                <a:ea typeface="Montserrat"/>
                <a:cs typeface="Montserrat"/>
                <a:sym typeface="Montserrat"/>
              </a:rPr>
              <a:t>www.futurespace.es</a:t>
            </a:r>
            <a:endParaRPr sz="1000" b="0" i="0" u="none" strike="noStrike" cap="none">
              <a:solidFill>
                <a:srgbClr val="1B1B1B"/>
              </a:solidFill>
              <a:latin typeface="Montserrat"/>
              <a:ea typeface="Montserrat"/>
              <a:cs typeface="Montserrat"/>
              <a:sym typeface="Montserrat"/>
            </a:endParaRPr>
          </a:p>
        </p:txBody>
      </p:sp>
      <p:cxnSp>
        <p:nvCxnSpPr>
          <p:cNvPr id="25" name="Google Shape;25;p9"/>
          <p:cNvCxnSpPr/>
          <p:nvPr/>
        </p:nvCxnSpPr>
        <p:spPr>
          <a:xfrm>
            <a:off x="376825" y="1406800"/>
            <a:ext cx="0" cy="3387300"/>
          </a:xfrm>
          <a:prstGeom prst="straightConnector1">
            <a:avLst/>
          </a:prstGeom>
          <a:noFill/>
          <a:ln w="9525" cap="flat" cmpd="sng">
            <a:solidFill>
              <a:srgbClr val="F3F3F3"/>
            </a:solidFill>
            <a:prstDash val="solid"/>
            <a:round/>
            <a:headEnd type="none" w="sm" len="sm"/>
            <a:tailEnd type="none" w="sm" len="sm"/>
          </a:ln>
        </p:spPr>
      </p:cxnSp>
      <p:grpSp>
        <p:nvGrpSpPr>
          <p:cNvPr id="26" name="Google Shape;26;p9"/>
          <p:cNvGrpSpPr/>
          <p:nvPr/>
        </p:nvGrpSpPr>
        <p:grpSpPr>
          <a:xfrm>
            <a:off x="156875" y="93175"/>
            <a:ext cx="3879600" cy="292500"/>
            <a:chOff x="166500" y="64325"/>
            <a:chExt cx="3879600" cy="292500"/>
          </a:xfrm>
        </p:grpSpPr>
        <p:sp>
          <p:nvSpPr>
            <p:cNvPr id="27" name="Google Shape;27;p9"/>
            <p:cNvSpPr txBox="1"/>
            <p:nvPr/>
          </p:nvSpPr>
          <p:spPr>
            <a:xfrm>
              <a:off x="458700" y="64325"/>
              <a:ext cx="3587400" cy="2925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700"/>
                <a:buFont typeface="Arial"/>
                <a:buNone/>
              </a:pPr>
              <a:r>
                <a:rPr lang="es-ES" sz="700" b="0" i="0" u="none" strike="noStrike" cap="none">
                  <a:solidFill>
                    <a:srgbClr val="FFFFFF"/>
                  </a:solidFill>
                  <a:latin typeface="Montserrat Medium"/>
                  <a:ea typeface="Montserrat Medium"/>
                  <a:cs typeface="Montserrat Medium"/>
                  <a:sym typeface="Montserrat Medium"/>
                </a:rPr>
                <a:t>Future Space  |  índice</a:t>
              </a:r>
              <a:endParaRPr sz="700" b="0" i="0" u="none" strike="noStrike" cap="none">
                <a:solidFill>
                  <a:srgbClr val="FFFFFF"/>
                </a:solidFill>
                <a:latin typeface="Montserrat Medium"/>
                <a:ea typeface="Montserrat Medium"/>
                <a:cs typeface="Montserrat Medium"/>
                <a:sym typeface="Montserrat Medium"/>
              </a:endParaRPr>
            </a:p>
          </p:txBody>
        </p:sp>
        <p:cxnSp>
          <p:nvCxnSpPr>
            <p:cNvPr id="28" name="Google Shape;28;p9"/>
            <p:cNvCxnSpPr/>
            <p:nvPr/>
          </p:nvCxnSpPr>
          <p:spPr>
            <a:xfrm rot="10800000" flipH="1">
              <a:off x="166500" y="209525"/>
              <a:ext cx="292200" cy="2100"/>
            </a:xfrm>
            <a:prstGeom prst="straightConnector1">
              <a:avLst/>
            </a:prstGeom>
            <a:noFill/>
            <a:ln w="9525" cap="flat" cmpd="sng">
              <a:solidFill>
                <a:srgbClr val="FFFFFF"/>
              </a:solidFill>
              <a:prstDash val="solid"/>
              <a:round/>
              <a:headEnd type="none" w="sm" len="sm"/>
              <a:tailEnd type="none" w="sm" len="sm"/>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apositiva con título 1">
  <p:cSld name="TITLE_1">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10"/>
          <p:cNvSpPr/>
          <p:nvPr/>
        </p:nvSpPr>
        <p:spPr>
          <a:xfrm>
            <a:off x="0" y="0"/>
            <a:ext cx="9144000" cy="5143500"/>
          </a:xfrm>
          <a:prstGeom prst="rect">
            <a:avLst/>
          </a:prstGeom>
          <a:solidFill>
            <a:srgbClr val="000000">
              <a:alpha val="2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1" name="Google Shape;31;p10"/>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32" name="Google Shape;32;p10"/>
          <p:cNvPicPr preferRelativeResize="0"/>
          <p:nvPr/>
        </p:nvPicPr>
        <p:blipFill rotWithShape="1">
          <a:blip r:embed="rId4">
            <a:alphaModFix/>
          </a:blip>
          <a:srcRect/>
          <a:stretch/>
        </p:blipFill>
        <p:spPr>
          <a:xfrm>
            <a:off x="7539875" y="149550"/>
            <a:ext cx="1433750" cy="45306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33"/>
        <p:cNvGrpSpPr/>
        <p:nvPr/>
      </p:nvGrpSpPr>
      <p:grpSpPr>
        <a:xfrm>
          <a:off x="0" y="0"/>
          <a:ext cx="0" cy="0"/>
          <a:chOff x="0" y="0"/>
          <a:chExt cx="0" cy="0"/>
        </a:xfrm>
      </p:grpSpPr>
      <p:sp>
        <p:nvSpPr>
          <p:cNvPr id="34" name="Google Shape;34;p11"/>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grpSp>
        <p:nvGrpSpPr>
          <p:cNvPr id="35" name="Google Shape;35;p11"/>
          <p:cNvGrpSpPr/>
          <p:nvPr/>
        </p:nvGrpSpPr>
        <p:grpSpPr>
          <a:xfrm>
            <a:off x="156875" y="93175"/>
            <a:ext cx="2894100" cy="292500"/>
            <a:chOff x="166500" y="64325"/>
            <a:chExt cx="2894100" cy="292500"/>
          </a:xfrm>
        </p:grpSpPr>
        <p:sp>
          <p:nvSpPr>
            <p:cNvPr id="36" name="Google Shape;36;p11"/>
            <p:cNvSpPr txBox="1"/>
            <p:nvPr/>
          </p:nvSpPr>
          <p:spPr>
            <a:xfrm>
              <a:off x="458700" y="64325"/>
              <a:ext cx="2601900" cy="2925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700"/>
                <a:buFont typeface="Arial"/>
                <a:buNone/>
              </a:pPr>
              <a:r>
                <a:rPr lang="es-ES" sz="700" b="0" i="0" u="none" strike="noStrike" cap="none">
                  <a:solidFill>
                    <a:srgbClr val="D8D8D8"/>
                  </a:solidFill>
                  <a:latin typeface="Montserrat Medium"/>
                  <a:ea typeface="Montserrat Medium"/>
                  <a:cs typeface="Montserrat Medium"/>
                  <a:sym typeface="Montserrat Medium"/>
                </a:rPr>
                <a:t>Future Space  | Donde el futuro se hace presente</a:t>
              </a:r>
              <a:endParaRPr sz="700" b="0" i="0" u="none" strike="noStrike" cap="none">
                <a:solidFill>
                  <a:srgbClr val="D8D8D8"/>
                </a:solidFill>
                <a:latin typeface="Montserrat Medium"/>
                <a:ea typeface="Montserrat Medium"/>
                <a:cs typeface="Montserrat Medium"/>
                <a:sym typeface="Montserrat Medium"/>
              </a:endParaRPr>
            </a:p>
          </p:txBody>
        </p:sp>
        <p:cxnSp>
          <p:nvCxnSpPr>
            <p:cNvPr id="37" name="Google Shape;37;p11"/>
            <p:cNvCxnSpPr/>
            <p:nvPr/>
          </p:nvCxnSpPr>
          <p:spPr>
            <a:xfrm rot="10800000" flipH="1">
              <a:off x="166500" y="209525"/>
              <a:ext cx="292200" cy="2100"/>
            </a:xfrm>
            <a:prstGeom prst="straightConnector1">
              <a:avLst/>
            </a:prstGeom>
            <a:noFill/>
            <a:ln w="9525" cap="flat" cmpd="sng">
              <a:solidFill>
                <a:srgbClr val="D8D8D8"/>
              </a:solidFill>
              <a:prstDash val="solid"/>
              <a:round/>
              <a:headEnd type="none" w="sm" len="sm"/>
              <a:tailEnd type="none" w="sm" len="sm"/>
            </a:ln>
          </p:spPr>
        </p:cxnSp>
      </p:grpSp>
      <p:pic>
        <p:nvPicPr>
          <p:cNvPr id="38" name="Google Shape;38;p11"/>
          <p:cNvPicPr preferRelativeResize="0"/>
          <p:nvPr/>
        </p:nvPicPr>
        <p:blipFill rotWithShape="1">
          <a:blip r:embed="rId2">
            <a:alphaModFix amt="5000"/>
          </a:blip>
          <a:srcRect t="6402" r="25071"/>
          <a:stretch/>
        </p:blipFill>
        <p:spPr>
          <a:xfrm>
            <a:off x="6451800" y="0"/>
            <a:ext cx="2692200" cy="3362800"/>
          </a:xfrm>
          <a:prstGeom prst="rect">
            <a:avLst/>
          </a:prstGeom>
          <a:noFill/>
          <a:ln>
            <a:noFill/>
          </a:ln>
        </p:spPr>
      </p:pic>
      <p:pic>
        <p:nvPicPr>
          <p:cNvPr id="39" name="Google Shape;39;p11"/>
          <p:cNvPicPr preferRelativeResize="0"/>
          <p:nvPr/>
        </p:nvPicPr>
        <p:blipFill rotWithShape="1">
          <a:blip r:embed="rId3">
            <a:alphaModFix/>
          </a:blip>
          <a:srcRect/>
          <a:stretch/>
        </p:blipFill>
        <p:spPr>
          <a:xfrm>
            <a:off x="7674350" y="62213"/>
            <a:ext cx="1304650" cy="4122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con título 1 1 2">
  <p:cSld name="TITLE_1_1_2">
    <p:spTree>
      <p:nvGrpSpPr>
        <p:cNvPr id="1" name="Shape 40"/>
        <p:cNvGrpSpPr/>
        <p:nvPr/>
      </p:nvGrpSpPr>
      <p:grpSpPr>
        <a:xfrm>
          <a:off x="0" y="0"/>
          <a:ext cx="0" cy="0"/>
          <a:chOff x="0" y="0"/>
          <a:chExt cx="0" cy="0"/>
        </a:xfrm>
      </p:grpSpPr>
      <p:pic>
        <p:nvPicPr>
          <p:cNvPr id="41" name="Google Shape;41;p12"/>
          <p:cNvPicPr preferRelativeResize="0"/>
          <p:nvPr/>
        </p:nvPicPr>
        <p:blipFill rotWithShape="1">
          <a:blip r:embed="rId2">
            <a:alphaModFix/>
          </a:blip>
          <a:srcRect l="13996" t="-4134" r="14002"/>
          <a:stretch/>
        </p:blipFill>
        <p:spPr>
          <a:xfrm>
            <a:off x="0" y="-212550"/>
            <a:ext cx="9144000" cy="5356050"/>
          </a:xfrm>
          <a:prstGeom prst="rect">
            <a:avLst/>
          </a:prstGeom>
          <a:noFill/>
          <a:ln>
            <a:noFill/>
          </a:ln>
        </p:spPr>
      </p:pic>
      <p:sp>
        <p:nvSpPr>
          <p:cNvPr id="42" name="Google Shape;42;p12"/>
          <p:cNvSpPr/>
          <p:nvPr/>
        </p:nvSpPr>
        <p:spPr>
          <a:xfrm>
            <a:off x="0" y="0"/>
            <a:ext cx="9144000" cy="5143500"/>
          </a:xfrm>
          <a:prstGeom prst="rect">
            <a:avLst/>
          </a:prstGeom>
          <a:solidFill>
            <a:srgbClr val="026FC1">
              <a:alpha val="4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 name="Google Shape;43;p12"/>
          <p:cNvCxnSpPr/>
          <p:nvPr/>
        </p:nvCxnSpPr>
        <p:spPr>
          <a:xfrm>
            <a:off x="1114400" y="1140769"/>
            <a:ext cx="3300" cy="890400"/>
          </a:xfrm>
          <a:prstGeom prst="straightConnector1">
            <a:avLst/>
          </a:prstGeom>
          <a:noFill/>
          <a:ln w="28575" cap="flat" cmpd="sng">
            <a:solidFill>
              <a:srgbClr val="FFFFFF"/>
            </a:solidFill>
            <a:prstDash val="solid"/>
            <a:round/>
            <a:headEnd type="none" w="sm" len="sm"/>
            <a:tailEnd type="none" w="sm" len="sm"/>
          </a:ln>
        </p:spPr>
      </p:cxnSp>
      <p:grpSp>
        <p:nvGrpSpPr>
          <p:cNvPr id="44" name="Google Shape;44;p12"/>
          <p:cNvGrpSpPr/>
          <p:nvPr/>
        </p:nvGrpSpPr>
        <p:grpSpPr>
          <a:xfrm>
            <a:off x="1114425" y="1125400"/>
            <a:ext cx="6915151" cy="910673"/>
            <a:chOff x="1054150" y="1633650"/>
            <a:chExt cx="6915151" cy="863525"/>
          </a:xfrm>
        </p:grpSpPr>
        <p:grpSp>
          <p:nvGrpSpPr>
            <p:cNvPr id="45" name="Google Shape;45;p12"/>
            <p:cNvGrpSpPr/>
            <p:nvPr/>
          </p:nvGrpSpPr>
          <p:grpSpPr>
            <a:xfrm>
              <a:off x="1054150" y="1633650"/>
              <a:ext cx="6915151" cy="863525"/>
              <a:chOff x="1054150" y="1633650"/>
              <a:chExt cx="6915151" cy="863525"/>
            </a:xfrm>
          </p:grpSpPr>
          <p:cxnSp>
            <p:nvCxnSpPr>
              <p:cNvPr id="46" name="Google Shape;46;p12"/>
              <p:cNvCxnSpPr/>
              <p:nvPr/>
            </p:nvCxnSpPr>
            <p:spPr>
              <a:xfrm rot="10800000" flipH="1">
                <a:off x="1056338" y="1633650"/>
                <a:ext cx="6909600" cy="29400"/>
              </a:xfrm>
              <a:prstGeom prst="straightConnector1">
                <a:avLst/>
              </a:prstGeom>
              <a:noFill/>
              <a:ln w="28575" cap="flat" cmpd="sng">
                <a:solidFill>
                  <a:srgbClr val="FFFFFF"/>
                </a:solidFill>
                <a:prstDash val="solid"/>
                <a:round/>
                <a:headEnd type="none" w="sm" len="sm"/>
                <a:tailEnd type="none" w="sm" len="sm"/>
              </a:ln>
            </p:spPr>
          </p:cxnSp>
          <p:cxnSp>
            <p:nvCxnSpPr>
              <p:cNvPr id="47" name="Google Shape;47;p12"/>
              <p:cNvCxnSpPr/>
              <p:nvPr/>
            </p:nvCxnSpPr>
            <p:spPr>
              <a:xfrm rot="10800000" flipH="1">
                <a:off x="1054150" y="2492375"/>
                <a:ext cx="1308900" cy="4800"/>
              </a:xfrm>
              <a:prstGeom prst="straightConnector1">
                <a:avLst/>
              </a:prstGeom>
              <a:noFill/>
              <a:ln w="28575" cap="flat" cmpd="sng">
                <a:solidFill>
                  <a:srgbClr val="FFFFFF"/>
                </a:solidFill>
                <a:prstDash val="solid"/>
                <a:round/>
                <a:headEnd type="none" w="sm" len="sm"/>
                <a:tailEnd type="none" w="sm" len="sm"/>
              </a:ln>
            </p:spPr>
          </p:cxnSp>
          <p:cxnSp>
            <p:nvCxnSpPr>
              <p:cNvPr id="48" name="Google Shape;48;p12"/>
              <p:cNvCxnSpPr/>
              <p:nvPr/>
            </p:nvCxnSpPr>
            <p:spPr>
              <a:xfrm rot="10800000" flipH="1">
                <a:off x="6695801" y="2478738"/>
                <a:ext cx="1270200" cy="12300"/>
              </a:xfrm>
              <a:prstGeom prst="straightConnector1">
                <a:avLst/>
              </a:prstGeom>
              <a:noFill/>
              <a:ln w="28575" cap="flat" cmpd="sng">
                <a:solidFill>
                  <a:srgbClr val="FFFFFF"/>
                </a:solidFill>
                <a:prstDash val="solid"/>
                <a:round/>
                <a:headEnd type="none" w="sm" len="sm"/>
                <a:tailEnd type="none" w="sm" len="sm"/>
              </a:ln>
            </p:spPr>
          </p:cxnSp>
          <p:cxnSp>
            <p:nvCxnSpPr>
              <p:cNvPr id="49" name="Google Shape;49;p12"/>
              <p:cNvCxnSpPr/>
              <p:nvPr/>
            </p:nvCxnSpPr>
            <p:spPr>
              <a:xfrm>
                <a:off x="7966001" y="1648175"/>
                <a:ext cx="3300" cy="844200"/>
              </a:xfrm>
              <a:prstGeom prst="straightConnector1">
                <a:avLst/>
              </a:prstGeom>
              <a:noFill/>
              <a:ln w="28575" cap="flat" cmpd="sng">
                <a:solidFill>
                  <a:srgbClr val="FFFFFF"/>
                </a:solidFill>
                <a:prstDash val="solid"/>
                <a:round/>
                <a:headEnd type="none" w="sm" len="sm"/>
                <a:tailEnd type="none" w="sm" len="sm"/>
              </a:ln>
            </p:spPr>
          </p:cxnSp>
        </p:grpSp>
        <p:sp>
          <p:nvSpPr>
            <p:cNvPr id="50" name="Google Shape;50;p12"/>
            <p:cNvSpPr txBox="1"/>
            <p:nvPr/>
          </p:nvSpPr>
          <p:spPr>
            <a:xfrm>
              <a:off x="2177751" y="1727450"/>
              <a:ext cx="4643100" cy="68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ES" sz="3500" b="1" i="0" u="none" strike="noStrike" cap="none">
                  <a:solidFill>
                    <a:srgbClr val="FDFDFD"/>
                  </a:solidFill>
                  <a:latin typeface="Montserrat SemiBold"/>
                  <a:ea typeface="Montserrat SemiBold"/>
                  <a:cs typeface="Montserrat SemiBold"/>
                  <a:sym typeface="Montserrat SemiBold"/>
                </a:rPr>
                <a:t>MUCHAS GRACIAS </a:t>
              </a:r>
              <a:endParaRPr sz="3500" b="1" i="0" u="none" strike="noStrike" cap="none">
                <a:solidFill>
                  <a:srgbClr val="FDFDFD"/>
                </a:solidFill>
                <a:latin typeface="Montserrat SemiBold"/>
                <a:ea typeface="Montserrat SemiBold"/>
                <a:cs typeface="Montserrat SemiBold"/>
                <a:sym typeface="Montserrat SemiBold"/>
              </a:endParaRPr>
            </a:p>
          </p:txBody>
        </p:sp>
      </p:grpSp>
      <p:grpSp>
        <p:nvGrpSpPr>
          <p:cNvPr id="51" name="Google Shape;51;p12"/>
          <p:cNvGrpSpPr/>
          <p:nvPr/>
        </p:nvGrpSpPr>
        <p:grpSpPr>
          <a:xfrm>
            <a:off x="177518" y="3843756"/>
            <a:ext cx="1708664" cy="414984"/>
            <a:chOff x="121579" y="3892063"/>
            <a:chExt cx="1392100" cy="338100"/>
          </a:xfrm>
        </p:grpSpPr>
        <p:pic>
          <p:nvPicPr>
            <p:cNvPr id="52" name="Google Shape;52;p12"/>
            <p:cNvPicPr preferRelativeResize="0"/>
            <p:nvPr/>
          </p:nvPicPr>
          <p:blipFill rotWithShape="1">
            <a:blip r:embed="rId3">
              <a:alphaModFix/>
            </a:blip>
            <a:srcRect l="23189" t="30201" b="21070"/>
            <a:stretch/>
          </p:blipFill>
          <p:spPr>
            <a:xfrm>
              <a:off x="397229" y="3979212"/>
              <a:ext cx="1116450" cy="223800"/>
            </a:xfrm>
            <a:prstGeom prst="rect">
              <a:avLst/>
            </a:prstGeom>
            <a:noFill/>
            <a:ln>
              <a:noFill/>
            </a:ln>
          </p:spPr>
        </p:pic>
        <p:pic>
          <p:nvPicPr>
            <p:cNvPr id="53" name="Google Shape;53;p12"/>
            <p:cNvPicPr preferRelativeResize="0"/>
            <p:nvPr/>
          </p:nvPicPr>
          <p:blipFill rotWithShape="1">
            <a:blip r:embed="rId3">
              <a:alphaModFix/>
            </a:blip>
            <a:srcRect l="1727" r="76400" b="5132"/>
            <a:stretch/>
          </p:blipFill>
          <p:spPr>
            <a:xfrm>
              <a:off x="121579" y="3892063"/>
              <a:ext cx="246675" cy="338100"/>
            </a:xfrm>
            <a:prstGeom prst="rect">
              <a:avLst/>
            </a:prstGeom>
            <a:noFill/>
            <a:ln>
              <a:noFill/>
            </a:ln>
          </p:spPr>
        </p:pic>
      </p:grpSp>
      <p:sp>
        <p:nvSpPr>
          <p:cNvPr id="54" name="Google Shape;54;p12"/>
          <p:cNvSpPr txBox="1"/>
          <p:nvPr/>
        </p:nvSpPr>
        <p:spPr>
          <a:xfrm>
            <a:off x="95425" y="4258738"/>
            <a:ext cx="3344700" cy="401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700"/>
              <a:buFont typeface="Arial"/>
              <a:buNone/>
            </a:pPr>
            <a:r>
              <a:rPr lang="es-ES" sz="700" b="0" i="0" u="none" strike="noStrike" cap="none">
                <a:solidFill>
                  <a:srgbClr val="FDFDFD"/>
                </a:solidFill>
                <a:latin typeface="Montserrat"/>
                <a:ea typeface="Montserrat"/>
                <a:cs typeface="Montserrat"/>
                <a:sym typeface="Montserrat"/>
              </a:rPr>
              <a:t>T. +34  916 586 609  | </a:t>
            </a:r>
            <a:r>
              <a:rPr lang="es-ES" sz="700" b="0" i="0" u="none" strike="noStrike" cap="none">
                <a:solidFill>
                  <a:srgbClr val="FFFFFF"/>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contacto@futurespace.es</a:t>
            </a:r>
            <a:r>
              <a:rPr lang="es-ES" sz="700" b="0" i="0" u="none" strike="noStrike" cap="none">
                <a:solidFill>
                  <a:srgbClr val="FFFFFF"/>
                </a:solidFill>
                <a:latin typeface="Montserrat"/>
                <a:ea typeface="Montserrat"/>
                <a:cs typeface="Montserrat"/>
                <a:sym typeface="Montserrat"/>
              </a:rPr>
              <a:t> | </a:t>
            </a:r>
            <a:r>
              <a:rPr lang="es-ES" sz="700" b="0" i="0" u="none" strike="noStrike" cap="none">
                <a:solidFill>
                  <a:srgbClr val="FFFFFF"/>
                </a:solidFill>
                <a:uFill>
                  <a:noFill/>
                </a:u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www.futurespace.es</a:t>
            </a:r>
            <a:r>
              <a:rPr lang="es-ES" sz="700" b="0" i="0" u="none" strike="noStrike" cap="none">
                <a:solidFill>
                  <a:srgbClr val="FFFFFF"/>
                </a:solidFill>
                <a:latin typeface="Montserrat"/>
                <a:ea typeface="Montserrat"/>
                <a:cs typeface="Montserrat"/>
                <a:sym typeface="Montserrat"/>
              </a:rPr>
              <a:t> </a:t>
            </a:r>
            <a:endParaRPr sz="700" b="0" i="0" u="none" strike="noStrike" cap="none">
              <a:solidFill>
                <a:srgbClr val="FFFFFF"/>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700"/>
              <a:buFont typeface="Arial"/>
              <a:buNone/>
            </a:pPr>
            <a:r>
              <a:rPr lang="es-ES" sz="700" b="0" i="0" u="none" strike="noStrike" cap="none">
                <a:solidFill>
                  <a:srgbClr val="FFFFFF"/>
                </a:solidFill>
                <a:latin typeface="Montserrat"/>
                <a:ea typeface="Montserrat"/>
                <a:cs typeface="Montserrat"/>
                <a:sym typeface="Montserrat"/>
              </a:rPr>
              <a:t>Edificio Marpe, Av. de Tenerife, 2, 28703, San Sebastián de los Reyes</a:t>
            </a:r>
            <a:endParaRPr sz="700" b="0" i="0" u="none" strike="noStrike" cap="none">
              <a:solidFill>
                <a:srgbClr val="FFFFFF"/>
              </a:solidFill>
              <a:latin typeface="Montserrat"/>
              <a:ea typeface="Montserrat"/>
              <a:cs typeface="Montserrat"/>
              <a:sym typeface="Montserrat"/>
            </a:endParaRPr>
          </a:p>
        </p:txBody>
      </p:sp>
      <p:sp>
        <p:nvSpPr>
          <p:cNvPr id="55" name="Google Shape;55;p12"/>
          <p:cNvSpPr txBox="1"/>
          <p:nvPr/>
        </p:nvSpPr>
        <p:spPr>
          <a:xfrm>
            <a:off x="95425" y="4659838"/>
            <a:ext cx="5164200" cy="401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500"/>
              <a:buFont typeface="Arial"/>
              <a:buNone/>
            </a:pPr>
            <a:r>
              <a:rPr lang="es-ES" sz="500" b="0" i="0" u="none" strike="noStrike" cap="none">
                <a:solidFill>
                  <a:srgbClr val="FFFFFF"/>
                </a:solidFill>
                <a:latin typeface="Montserrat Light"/>
                <a:ea typeface="Montserrat Light"/>
                <a:cs typeface="Montserrat Light"/>
                <a:sym typeface="Montserrat Light"/>
              </a:rPr>
              <a:t>© [2023] Future Space, S.A. Todos los derechos de propiedad intelectual e industrial de la presentación, así como de la totalidad de los contenidos incluidos en la misma, están reservados y son titularidad de Future Space, S.A. o de sus licenciantes. Queda prohibida la reproducción, distribución, comunicación pública y transformación de la presentación y sus elementos, sin la previa autorización por parte de Future Space, S.A. Asimismo, el nombre de Future Space y los logos son marcas registradas, por lo que queda igualmente prohibido su uso, copia e imitación sin el previo consentimiento por parte de Future Space S.A."</a:t>
            </a:r>
            <a:endParaRPr sz="500" b="0" i="0" u="none" strike="noStrike" cap="none">
              <a:solidFill>
                <a:srgbClr val="FFFFFF"/>
              </a:solidFill>
              <a:latin typeface="Montserrat Light"/>
              <a:ea typeface="Montserrat Light"/>
              <a:cs typeface="Montserrat Light"/>
              <a:sym typeface="Montserrat Light"/>
            </a:endParaRPr>
          </a:p>
        </p:txBody>
      </p:sp>
      <p:pic>
        <p:nvPicPr>
          <p:cNvPr id="56" name="Google Shape;56;p12"/>
          <p:cNvPicPr preferRelativeResize="0"/>
          <p:nvPr/>
        </p:nvPicPr>
        <p:blipFill rotWithShape="1">
          <a:blip r:embed="rId6">
            <a:alphaModFix amt="10000"/>
          </a:blip>
          <a:srcRect t="3159" r="16539" b="14357"/>
          <a:stretch/>
        </p:blipFill>
        <p:spPr>
          <a:xfrm>
            <a:off x="7368475" y="2721225"/>
            <a:ext cx="1775525" cy="2339725"/>
          </a:xfrm>
          <a:prstGeom prst="rect">
            <a:avLst/>
          </a:prstGeom>
          <a:noFill/>
          <a:ln>
            <a:noFill/>
          </a:ln>
        </p:spPr>
      </p:pic>
      <p:pic>
        <p:nvPicPr>
          <p:cNvPr id="57" name="Google Shape;57;p12"/>
          <p:cNvPicPr preferRelativeResize="0"/>
          <p:nvPr/>
        </p:nvPicPr>
        <p:blipFill rotWithShape="1">
          <a:blip r:embed="rId7">
            <a:alphaModFix/>
          </a:blip>
          <a:srcRect l="8116" r="8115"/>
          <a:stretch/>
        </p:blipFill>
        <p:spPr>
          <a:xfrm>
            <a:off x="7862632" y="4786150"/>
            <a:ext cx="1150943" cy="274800"/>
          </a:xfrm>
          <a:prstGeom prst="rect">
            <a:avLst/>
          </a:prstGeom>
          <a:noFill/>
          <a:ln>
            <a:noFill/>
          </a:ln>
        </p:spPr>
      </p:pic>
      <p:sp>
        <p:nvSpPr>
          <p:cNvPr id="58" name="Google Shape;58;p12"/>
          <p:cNvSpPr txBox="1"/>
          <p:nvPr/>
        </p:nvSpPr>
        <p:spPr>
          <a:xfrm>
            <a:off x="2000450" y="1827175"/>
            <a:ext cx="51453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ES" sz="1600" b="0" i="0" u="none" strike="noStrike" cap="none">
                <a:solidFill>
                  <a:srgbClr val="FFFFFF"/>
                </a:solidFill>
                <a:latin typeface="Montserrat"/>
                <a:ea typeface="Montserrat"/>
                <a:cs typeface="Montserrat"/>
                <a:sym typeface="Montserrat"/>
              </a:rPr>
              <a:t>Donde el futuro se hace presente</a:t>
            </a:r>
            <a:endParaRPr sz="1600" b="0" i="0" u="none" strike="noStrike" cap="none">
              <a:solidFill>
                <a:srgbClr val="FFFFFF"/>
              </a:solidFill>
              <a:latin typeface="Montserrat"/>
              <a:ea typeface="Montserrat"/>
              <a:cs typeface="Montserrat"/>
              <a:sym typeface="Montserra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apositiva con título 1 4">
  <p:cSld name="TITLE_1_4">
    <p:bg>
      <p:bgPr>
        <a:blipFill>
          <a:blip r:embed="rId2">
            <a:alphaModFix/>
          </a:blip>
          <a:stretch>
            <a:fillRect/>
          </a:stretch>
        </a:blipFill>
        <a:effectLst/>
      </p:bgPr>
    </p:bg>
    <p:spTree>
      <p:nvGrpSpPr>
        <p:cNvPr id="1" name="Shape 59"/>
        <p:cNvGrpSpPr/>
        <p:nvPr/>
      </p:nvGrpSpPr>
      <p:grpSpPr>
        <a:xfrm>
          <a:off x="0" y="0"/>
          <a:ext cx="0" cy="0"/>
          <a:chOff x="0" y="0"/>
          <a:chExt cx="0" cy="0"/>
        </a:xfrm>
      </p:grpSpPr>
      <p:sp>
        <p:nvSpPr>
          <p:cNvPr id="60" name="Google Shape;60;p13"/>
          <p:cNvSpPr/>
          <p:nvPr/>
        </p:nvSpPr>
        <p:spPr>
          <a:xfrm>
            <a:off x="0" y="0"/>
            <a:ext cx="9144000" cy="5143500"/>
          </a:xfrm>
          <a:prstGeom prst="rect">
            <a:avLst/>
          </a:prstGeom>
          <a:solidFill>
            <a:srgbClr val="000000">
              <a:alpha val="2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1" name="Google Shape;61;p13"/>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62" name="Google Shape;62;p13"/>
          <p:cNvPicPr preferRelativeResize="0"/>
          <p:nvPr/>
        </p:nvPicPr>
        <p:blipFill rotWithShape="1">
          <a:blip r:embed="rId4">
            <a:alphaModFix/>
          </a:blip>
          <a:srcRect/>
          <a:stretch/>
        </p:blipFill>
        <p:spPr>
          <a:xfrm>
            <a:off x="7539875" y="149550"/>
            <a:ext cx="1433750" cy="453066"/>
          </a:xfrm>
          <a:prstGeom prst="rect">
            <a:avLst/>
          </a:prstGeom>
          <a:noFill/>
          <a:ln>
            <a:noFill/>
          </a:ln>
        </p:spPr>
      </p:pic>
      <p:cxnSp>
        <p:nvCxnSpPr>
          <p:cNvPr id="63" name="Google Shape;63;p13"/>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64" name="Google Shape;64;p13"/>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Agenda slide layout">
  <p:cSld name="3_Agenda slide layout">
    <p:bg>
      <p:bgPr>
        <a:solidFill>
          <a:schemeClr val="lt1"/>
        </a:solidFill>
        <a:effectLst/>
      </p:bgPr>
    </p:bg>
    <p:spTree>
      <p:nvGrpSpPr>
        <p:cNvPr id="1" name="Shape 65"/>
        <p:cNvGrpSpPr/>
        <p:nvPr/>
      </p:nvGrpSpPr>
      <p:grpSpPr>
        <a:xfrm>
          <a:off x="0" y="0"/>
          <a:ext cx="0" cy="0"/>
          <a:chOff x="0" y="0"/>
          <a:chExt cx="0" cy="0"/>
        </a:xfrm>
      </p:grpSpPr>
      <p:sp>
        <p:nvSpPr>
          <p:cNvPr id="66" name="Google Shape;66;p14"/>
          <p:cNvSpPr>
            <a:spLocks noGrp="1"/>
          </p:cNvSpPr>
          <p:nvPr>
            <p:ph type="pic" idx="2"/>
          </p:nvPr>
        </p:nvSpPr>
        <p:spPr>
          <a:xfrm>
            <a:off x="0" y="0"/>
            <a:ext cx="9144000" cy="5143500"/>
          </a:xfrm>
          <a:prstGeom prst="rect">
            <a:avLst/>
          </a:prstGeom>
          <a:solidFill>
            <a:srgbClr val="F2F2F2"/>
          </a:solidFill>
          <a:ln>
            <a:noFill/>
          </a:ln>
        </p:spPr>
      </p:sp>
      <p:sp>
        <p:nvSpPr>
          <p:cNvPr id="67" name="Google Shape;67;p14"/>
          <p:cNvSpPr/>
          <p:nvPr/>
        </p:nvSpPr>
        <p:spPr>
          <a:xfrm>
            <a:off x="0" y="0"/>
            <a:ext cx="9144000" cy="5143500"/>
          </a:xfrm>
          <a:prstGeom prst="rect">
            <a:avLst/>
          </a:prstGeom>
          <a:solidFill>
            <a:srgbClr val="000000">
              <a:alpha val="2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8" name="Google Shape;68;p14"/>
          <p:cNvPicPr preferRelativeResize="0"/>
          <p:nvPr/>
        </p:nvPicPr>
        <p:blipFill rotWithShape="1">
          <a:blip r:embed="rId2">
            <a:alphaModFix/>
          </a:blip>
          <a:srcRect/>
          <a:stretch/>
        </p:blipFill>
        <p:spPr>
          <a:xfrm>
            <a:off x="7539875" y="149550"/>
            <a:ext cx="1433750" cy="45306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69"/>
        <p:cNvGrpSpPr/>
        <p:nvPr/>
      </p:nvGrpSpPr>
      <p:grpSpPr>
        <a:xfrm>
          <a:off x="0" y="0"/>
          <a:ext cx="0" cy="0"/>
          <a:chOff x="0" y="0"/>
          <a:chExt cx="0" cy="0"/>
        </a:xfrm>
      </p:grpSpPr>
      <p:sp>
        <p:nvSpPr>
          <p:cNvPr id="70" name="Google Shape;70;p15"/>
          <p:cNvSpPr/>
          <p:nvPr/>
        </p:nvSpPr>
        <p:spPr>
          <a:xfrm>
            <a:off x="0" y="0"/>
            <a:ext cx="9144000" cy="2678100"/>
          </a:xfrm>
          <a:prstGeom prst="rect">
            <a:avLst/>
          </a:prstGeom>
          <a:solidFill>
            <a:srgbClr val="026F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5"/>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pic>
        <p:nvPicPr>
          <p:cNvPr id="72" name="Google Shape;72;p15"/>
          <p:cNvPicPr preferRelativeResize="0"/>
          <p:nvPr/>
        </p:nvPicPr>
        <p:blipFill rotWithShape="1">
          <a:blip r:embed="rId2">
            <a:alphaModFix amt="10000"/>
          </a:blip>
          <a:srcRect t="3157" b="3156"/>
          <a:stretch/>
        </p:blipFill>
        <p:spPr>
          <a:xfrm>
            <a:off x="6451800" y="0"/>
            <a:ext cx="2692200" cy="33628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4_Contents slide layout">
  <p:cSld name="14_Contents slide layout">
    <p:bg>
      <p:bgPr>
        <a:blipFill>
          <a:blip r:embed="rId2">
            <a:alphaModFix/>
          </a:blip>
          <a:stretch>
            <a:fillRect/>
          </a:stretch>
        </a:blipFill>
        <a:effectLst/>
      </p:bgPr>
    </p:bg>
    <p:spTree>
      <p:nvGrpSpPr>
        <p:cNvPr id="1" name="Shape 73"/>
        <p:cNvGrpSpPr/>
        <p:nvPr/>
      </p:nvGrpSpPr>
      <p:grpSpPr>
        <a:xfrm>
          <a:off x="0" y="0"/>
          <a:ext cx="0" cy="0"/>
          <a:chOff x="0" y="0"/>
          <a:chExt cx="0" cy="0"/>
        </a:xfrm>
      </p:grpSpPr>
      <p:pic>
        <p:nvPicPr>
          <p:cNvPr id="74" name="Google Shape;74;p16"/>
          <p:cNvPicPr preferRelativeResize="0"/>
          <p:nvPr/>
        </p:nvPicPr>
        <p:blipFill rotWithShape="1">
          <a:blip r:embed="rId3">
            <a:alphaModFix amt="15000"/>
          </a:blip>
          <a:srcRect t="8991" r="5275"/>
          <a:stretch/>
        </p:blipFill>
        <p:spPr>
          <a:xfrm>
            <a:off x="6684526" y="0"/>
            <a:ext cx="2818874" cy="3611175"/>
          </a:xfrm>
          <a:prstGeom prst="rect">
            <a:avLst/>
          </a:prstGeom>
          <a:noFill/>
          <a:ln>
            <a:noFill/>
          </a:ln>
        </p:spPr>
      </p:pic>
      <p:pic>
        <p:nvPicPr>
          <p:cNvPr id="75" name="Google Shape;75;p16"/>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76" name="Google Shape;76;p16"/>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77" name="Google Shape;77;p16"/>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78" name="Google Shape;78;p16"/>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awrd.com/en/creatives/detail/9870803" TargetMode="External"/><Relationship Id="rId3" Type="http://schemas.openxmlformats.org/officeDocument/2006/relationships/image" Target="../media/image30.png"/><Relationship Id="rId7" Type="http://schemas.openxmlformats.org/officeDocument/2006/relationships/image" Target="../media/image33.jpeg"/><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hyperlink" Target="https://www.ochobitshacenunbyte.com/2015/07/06/tareas-basicas-mysql/" TargetMode="External"/><Relationship Id="rId5" Type="http://schemas.openxmlformats.org/officeDocument/2006/relationships/image" Target="../media/image32.jpg"/><Relationship Id="rId10" Type="http://schemas.openxmlformats.org/officeDocument/2006/relationships/hyperlink" Target="http://wildermuth.com/2020/05/11/Where-Did-Filters-Go-in-Vue-3" TargetMode="External"/><Relationship Id="rId4" Type="http://schemas.openxmlformats.org/officeDocument/2006/relationships/image" Target="../media/image31.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fonts.google.com/specimen/Montserrat"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drive.google.com/drive/folders/1-O-pwkAASgN9KZd1cErb_IcYdwAVsruh?usp=drive_lin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hyperlink" Target="https://sminstory.com/entry/%EC%8A%A4%ED%94%84%EB%A7%81-%EB%B6%80%ED%8A%B8Spring-Boot-%EB%8D%B0%EC%9D%B4%ED%84%B0%EB%B2%A0%EC%9D%B4%EC%8A%A4-JPA-Hibernate-Spring-data-JPA-%EC%9D%B4%ED%95%B4%ED%95%98%EA%B8%B0" TargetMode="External"/><Relationship Id="rId7" Type="http://schemas.openxmlformats.org/officeDocument/2006/relationships/hyperlink" Target="http://wildermuth.com/2020/05/11/Where-Did-Filters-Go-in-Vue-3" TargetMode="External"/><Relationship Id="rId2" Type="http://schemas.openxmlformats.org/officeDocument/2006/relationships/image" Target="../media/image20.png"/><Relationship Id="rId1" Type="http://schemas.openxmlformats.org/officeDocument/2006/relationships/slideLayout" Target="../slideLayouts/slideLayout18.xml"/><Relationship Id="rId6" Type="http://schemas.openxmlformats.org/officeDocument/2006/relationships/image" Target="../media/image22.png"/><Relationship Id="rId11" Type="http://schemas.openxmlformats.org/officeDocument/2006/relationships/hyperlink" Target="https://r-craft.org/r-news/top-8-resources-for-learning-data-analysis-with-pandas/" TargetMode="External"/><Relationship Id="rId5" Type="http://schemas.openxmlformats.org/officeDocument/2006/relationships/hyperlink" Target="https://www.carawebs.info/2013/10/pengertian-java.html" TargetMode="External"/><Relationship Id="rId10" Type="http://schemas.openxmlformats.org/officeDocument/2006/relationships/image" Target="../media/image24.jpg"/><Relationship Id="rId4" Type="http://schemas.openxmlformats.org/officeDocument/2006/relationships/image" Target="../media/image21.jpg"/><Relationship Id="rId9" Type="http://schemas.openxmlformats.org/officeDocument/2006/relationships/hyperlink" Target="https://mariademolina.blogspot.com/2016/11/python-01.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8ED6"/>
            </a:gs>
            <a:gs pos="100000">
              <a:srgbClr val="005CB3"/>
            </a:gs>
          </a:gsLst>
          <a:lin ang="10801400" scaled="0"/>
        </a:gradFill>
        <a:effectLst/>
      </p:bgPr>
    </p:bg>
    <p:spTree>
      <p:nvGrpSpPr>
        <p:cNvPr id="1" name="Shape 162"/>
        <p:cNvGrpSpPr/>
        <p:nvPr/>
      </p:nvGrpSpPr>
      <p:grpSpPr>
        <a:xfrm>
          <a:off x="0" y="0"/>
          <a:ext cx="0" cy="0"/>
          <a:chOff x="0" y="0"/>
          <a:chExt cx="0" cy="0"/>
        </a:xfrm>
      </p:grpSpPr>
      <p:sp>
        <p:nvSpPr>
          <p:cNvPr id="163" name="Google Shape;163;p1"/>
          <p:cNvSpPr txBox="1"/>
          <p:nvPr/>
        </p:nvSpPr>
        <p:spPr>
          <a:xfrm>
            <a:off x="6178413" y="4690000"/>
            <a:ext cx="2698500" cy="338700"/>
          </a:xfrm>
          <a:prstGeom prst="rect">
            <a:avLst/>
          </a:prstGeom>
          <a:noFill/>
          <a:ln>
            <a:noFill/>
          </a:ln>
        </p:spPr>
        <p:txBody>
          <a:bodyPr spcFirstLastPara="1" wrap="square" lIns="91425" tIns="91425" rIns="91425" bIns="91425" anchor="b" anchorCtr="0">
            <a:noAutofit/>
          </a:bodyPr>
          <a:lstStyle/>
          <a:p>
            <a:pPr marL="457200" marR="0" lvl="0" indent="-317500" algn="r" rtl="0">
              <a:lnSpc>
                <a:spcPct val="115000"/>
              </a:lnSpc>
              <a:spcBef>
                <a:spcPts val="0"/>
              </a:spcBef>
              <a:spcAft>
                <a:spcPts val="0"/>
              </a:spcAft>
              <a:buClr>
                <a:srgbClr val="000000"/>
              </a:buClr>
              <a:buSzPts val="1000"/>
              <a:buFont typeface="Arial"/>
              <a:buNone/>
            </a:pPr>
            <a:r>
              <a:rPr lang="es-ES" sz="1000" dirty="0">
                <a:solidFill>
                  <a:srgbClr val="FFFFFF"/>
                </a:solidFill>
                <a:latin typeface="Montserrat"/>
                <a:ea typeface="Montserrat"/>
                <a:cs typeface="Montserrat"/>
                <a:sym typeface="Montserrat"/>
              </a:rPr>
              <a:t>15</a:t>
            </a:r>
            <a:r>
              <a:rPr lang="es-ES" sz="1000" b="0" i="0" u="none" strike="noStrike" cap="none" dirty="0">
                <a:solidFill>
                  <a:srgbClr val="FFFFFF"/>
                </a:solidFill>
                <a:latin typeface="Montserrat"/>
                <a:ea typeface="Montserrat"/>
                <a:cs typeface="Montserrat"/>
                <a:sym typeface="Montserrat"/>
              </a:rPr>
              <a:t>/4/2025</a:t>
            </a:r>
            <a:endParaRPr sz="1000" b="0" i="0" u="none" strike="noStrike" cap="none" dirty="0">
              <a:solidFill>
                <a:srgbClr val="FFFFFF"/>
              </a:solidFill>
              <a:latin typeface="Montserrat"/>
              <a:ea typeface="Montserrat"/>
              <a:cs typeface="Montserrat"/>
              <a:sym typeface="Montserrat"/>
            </a:endParaRPr>
          </a:p>
        </p:txBody>
      </p:sp>
      <p:sp>
        <p:nvSpPr>
          <p:cNvPr id="164" name="Google Shape;164;p1"/>
          <p:cNvSpPr txBox="1"/>
          <p:nvPr/>
        </p:nvSpPr>
        <p:spPr>
          <a:xfrm>
            <a:off x="263825" y="4690000"/>
            <a:ext cx="2354700" cy="35814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000"/>
              <a:buFont typeface="Arial"/>
              <a:buNone/>
            </a:pPr>
            <a:r>
              <a:rPr lang="es-ES" sz="1000" b="0" i="0" u="none" strike="noStrike" cap="none">
                <a:solidFill>
                  <a:srgbClr val="FFFFFF"/>
                </a:solidFill>
                <a:latin typeface="Montserrat"/>
                <a:ea typeface="Montserrat"/>
                <a:cs typeface="Montserrat"/>
                <a:sym typeface="Montserrat"/>
              </a:rPr>
              <a:t>PFB ABR’24</a:t>
            </a:r>
            <a:endParaRPr sz="1000" b="0" i="0" u="none" strike="noStrike" cap="none">
              <a:solidFill>
                <a:srgbClr val="FFFFFF"/>
              </a:solidFill>
              <a:latin typeface="Poppins Light"/>
              <a:ea typeface="Poppins Light"/>
              <a:cs typeface="Poppins Light"/>
              <a:sym typeface="Poppins Light"/>
            </a:endParaRPr>
          </a:p>
        </p:txBody>
      </p:sp>
      <p:sp>
        <p:nvSpPr>
          <p:cNvPr id="165" name="Google Shape;165;p1"/>
          <p:cNvSpPr txBox="1"/>
          <p:nvPr/>
        </p:nvSpPr>
        <p:spPr>
          <a:xfrm>
            <a:off x="3345544" y="3213826"/>
            <a:ext cx="5461181"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_tradnl" dirty="0">
                <a:solidFill>
                  <a:schemeClr val="bg1"/>
                </a:solidFill>
              </a:rPr>
              <a:t>J</a:t>
            </a:r>
            <a:r>
              <a:rPr lang="es-ES" dirty="0" err="1">
                <a:solidFill>
                  <a:schemeClr val="bg1"/>
                </a:solidFill>
              </a:rPr>
              <a:t>esús</a:t>
            </a:r>
            <a:r>
              <a:rPr lang="es-ES" dirty="0">
                <a:solidFill>
                  <a:schemeClr val="bg1"/>
                </a:solidFill>
              </a:rPr>
              <a:t> Ángel López Alberto</a:t>
            </a:r>
            <a:endParaRPr sz="1400" b="0" i="0" u="none" strike="noStrike" cap="none" dirty="0">
              <a:solidFill>
                <a:schemeClr val="bg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27C5276-0723-D757-7687-CD25E9FE3D89}"/>
              </a:ext>
            </a:extLst>
          </p:cNvPr>
          <p:cNvPicPr>
            <a:picLocks noChangeAspect="1"/>
          </p:cNvPicPr>
          <p:nvPr/>
        </p:nvPicPr>
        <p:blipFill>
          <a:blip r:embed="rId2"/>
          <a:stretch>
            <a:fillRect/>
          </a:stretch>
        </p:blipFill>
        <p:spPr>
          <a:xfrm>
            <a:off x="421368" y="1632069"/>
            <a:ext cx="2682689" cy="3102429"/>
          </a:xfrm>
          <a:prstGeom prst="rect">
            <a:avLst/>
          </a:prstGeom>
        </p:spPr>
      </p:pic>
      <p:pic>
        <p:nvPicPr>
          <p:cNvPr id="5" name="Imagen 4">
            <a:extLst>
              <a:ext uri="{FF2B5EF4-FFF2-40B4-BE49-F238E27FC236}">
                <a16:creationId xmlns:a16="http://schemas.microsoft.com/office/drawing/2014/main" id="{9E52D4E6-EAE1-F276-D119-7B6E276A7717}"/>
              </a:ext>
            </a:extLst>
          </p:cNvPr>
          <p:cNvPicPr>
            <a:picLocks noChangeAspect="1"/>
          </p:cNvPicPr>
          <p:nvPr/>
        </p:nvPicPr>
        <p:blipFill>
          <a:blip r:embed="rId3"/>
          <a:stretch>
            <a:fillRect/>
          </a:stretch>
        </p:blipFill>
        <p:spPr>
          <a:xfrm>
            <a:off x="3763741" y="1559017"/>
            <a:ext cx="2107288" cy="3473805"/>
          </a:xfrm>
          <a:prstGeom prst="rect">
            <a:avLst/>
          </a:prstGeom>
        </p:spPr>
      </p:pic>
      <p:pic>
        <p:nvPicPr>
          <p:cNvPr id="7" name="Imagen 6">
            <a:extLst>
              <a:ext uri="{FF2B5EF4-FFF2-40B4-BE49-F238E27FC236}">
                <a16:creationId xmlns:a16="http://schemas.microsoft.com/office/drawing/2014/main" id="{A6AC8EC1-24DA-8A7C-0C4F-EF4513C4877D}"/>
              </a:ext>
            </a:extLst>
          </p:cNvPr>
          <p:cNvPicPr>
            <a:picLocks noChangeAspect="1"/>
          </p:cNvPicPr>
          <p:nvPr/>
        </p:nvPicPr>
        <p:blipFill>
          <a:blip r:embed="rId4"/>
          <a:stretch>
            <a:fillRect/>
          </a:stretch>
        </p:blipFill>
        <p:spPr>
          <a:xfrm>
            <a:off x="6530713" y="1570825"/>
            <a:ext cx="1234430" cy="3469439"/>
          </a:xfrm>
          <a:prstGeom prst="rect">
            <a:avLst/>
          </a:prstGeom>
        </p:spPr>
      </p:pic>
      <p:pic>
        <p:nvPicPr>
          <p:cNvPr id="9" name="Imagen 8" descr="Un dibujo de una cara feliz&#10;&#10;El contenido generado por IA puede ser incorrecto.">
            <a:extLst>
              <a:ext uri="{FF2B5EF4-FFF2-40B4-BE49-F238E27FC236}">
                <a16:creationId xmlns:a16="http://schemas.microsoft.com/office/drawing/2014/main" id="{9DD790A3-8667-EC8D-F3A7-122733670E6D}"/>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099590" y="503465"/>
            <a:ext cx="1326243" cy="897164"/>
          </a:xfrm>
          <a:prstGeom prst="rect">
            <a:avLst/>
          </a:prstGeom>
        </p:spPr>
      </p:pic>
      <p:pic>
        <p:nvPicPr>
          <p:cNvPr id="12" name="Imagen 11" descr="Interfaz de usuario gráfica&#10;&#10;El contenido generado por IA puede ser incorrecto.">
            <a:extLst>
              <a:ext uri="{FF2B5EF4-FFF2-40B4-BE49-F238E27FC236}">
                <a16:creationId xmlns:a16="http://schemas.microsoft.com/office/drawing/2014/main" id="{56691449-4853-443A-C137-1AC6DB71E3DE}"/>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3834493" y="402772"/>
            <a:ext cx="1796143" cy="997857"/>
          </a:xfrm>
          <a:prstGeom prst="rect">
            <a:avLst/>
          </a:prstGeom>
        </p:spPr>
      </p:pic>
      <p:pic>
        <p:nvPicPr>
          <p:cNvPr id="15" name="Imagen 14" descr="Logotipo, nombre de la empresa&#10;&#10;El contenido generado por IA puede ser incorrecto.">
            <a:extLst>
              <a:ext uri="{FF2B5EF4-FFF2-40B4-BE49-F238E27FC236}">
                <a16:creationId xmlns:a16="http://schemas.microsoft.com/office/drawing/2014/main" id="{10AB5FF7-B140-DAD0-6D2D-15330CEB0182}"/>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6198714" y="453932"/>
            <a:ext cx="1681163" cy="946697"/>
          </a:xfrm>
          <a:prstGeom prst="rect">
            <a:avLst/>
          </a:prstGeom>
        </p:spPr>
      </p:pic>
    </p:spTree>
    <p:extLst>
      <p:ext uri="{BB962C8B-B14F-4D97-AF65-F5344CB8AC3E}">
        <p14:creationId xmlns:p14="http://schemas.microsoft.com/office/powerpoint/2010/main" val="3281811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F7E3D7B-3E75-5A64-7A69-935FF7C8B5C6}"/>
              </a:ext>
            </a:extLst>
          </p:cNvPr>
          <p:cNvSpPr txBox="1"/>
          <p:nvPr/>
        </p:nvSpPr>
        <p:spPr>
          <a:xfrm>
            <a:off x="348343" y="4107543"/>
            <a:ext cx="3350597" cy="707886"/>
          </a:xfrm>
          <a:prstGeom prst="rect">
            <a:avLst/>
          </a:prstGeom>
          <a:noFill/>
        </p:spPr>
        <p:txBody>
          <a:bodyPr wrap="none" rtlCol="0">
            <a:spAutoFit/>
          </a:bodyPr>
          <a:lstStyle/>
          <a:p>
            <a:r>
              <a:rPr lang="es-ES_tradnl" sz="4000" dirty="0"/>
              <a:t>Demostración</a:t>
            </a:r>
            <a:endParaRPr lang="es-ES" sz="4000" dirty="0"/>
          </a:p>
        </p:txBody>
      </p:sp>
    </p:spTree>
    <p:extLst>
      <p:ext uri="{BB962C8B-B14F-4D97-AF65-F5344CB8AC3E}">
        <p14:creationId xmlns:p14="http://schemas.microsoft.com/office/powerpoint/2010/main" val="1895566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BEC581-56BF-F990-4A5D-27C92EB78C3C}"/>
              </a:ext>
            </a:extLst>
          </p:cNvPr>
          <p:cNvSpPr txBox="1"/>
          <p:nvPr/>
        </p:nvSpPr>
        <p:spPr>
          <a:xfrm>
            <a:off x="2148115" y="638629"/>
            <a:ext cx="3204723" cy="523220"/>
          </a:xfrm>
          <a:prstGeom prst="rect">
            <a:avLst/>
          </a:prstGeom>
          <a:noFill/>
        </p:spPr>
        <p:txBody>
          <a:bodyPr wrap="none" rtlCol="0">
            <a:spAutoFit/>
          </a:bodyPr>
          <a:lstStyle/>
          <a:p>
            <a:r>
              <a:rPr lang="es-ES_tradnl" sz="2800" dirty="0">
                <a:solidFill>
                  <a:schemeClr val="bg1"/>
                </a:solidFill>
              </a:rPr>
              <a:t>Dudas y preguntas</a:t>
            </a:r>
            <a:endParaRPr lang="es-ES" sz="2800" dirty="0">
              <a:solidFill>
                <a:schemeClr val="bg1"/>
              </a:solidFill>
            </a:endParaRPr>
          </a:p>
        </p:txBody>
      </p:sp>
    </p:spTree>
    <p:extLst>
      <p:ext uri="{BB962C8B-B14F-4D97-AF65-F5344CB8AC3E}">
        <p14:creationId xmlns:p14="http://schemas.microsoft.com/office/powerpoint/2010/main" val="1981421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F71BE66-317F-DF59-ED65-A51957114E2A}"/>
              </a:ext>
            </a:extLst>
          </p:cNvPr>
          <p:cNvPicPr>
            <a:picLocks noChangeAspect="1"/>
          </p:cNvPicPr>
          <p:nvPr/>
        </p:nvPicPr>
        <p:blipFill>
          <a:blip r:embed="rId2"/>
          <a:stretch>
            <a:fillRect/>
          </a:stretch>
        </p:blipFill>
        <p:spPr>
          <a:xfrm>
            <a:off x="0" y="450843"/>
            <a:ext cx="9144000" cy="4241813"/>
          </a:xfrm>
          <a:prstGeom prst="rect">
            <a:avLst/>
          </a:prstGeom>
        </p:spPr>
      </p:pic>
    </p:spTree>
    <p:extLst>
      <p:ext uri="{BB962C8B-B14F-4D97-AF65-F5344CB8AC3E}">
        <p14:creationId xmlns:p14="http://schemas.microsoft.com/office/powerpoint/2010/main" val="3393404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FD188E6-3DDD-D5B0-8E58-242D156DC128}"/>
              </a:ext>
            </a:extLst>
          </p:cNvPr>
          <p:cNvPicPr>
            <a:picLocks noChangeAspect="1"/>
          </p:cNvPicPr>
          <p:nvPr/>
        </p:nvPicPr>
        <p:blipFill>
          <a:blip r:embed="rId2"/>
          <a:stretch>
            <a:fillRect/>
          </a:stretch>
        </p:blipFill>
        <p:spPr>
          <a:xfrm>
            <a:off x="166913" y="461307"/>
            <a:ext cx="8606973" cy="4682193"/>
          </a:xfrm>
          <a:prstGeom prst="rect">
            <a:avLst/>
          </a:prstGeom>
        </p:spPr>
      </p:pic>
    </p:spTree>
    <p:extLst>
      <p:ext uri="{BB962C8B-B14F-4D97-AF65-F5344CB8AC3E}">
        <p14:creationId xmlns:p14="http://schemas.microsoft.com/office/powerpoint/2010/main" val="3189782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90B064F-C906-9447-49A8-AFE1D7241F84}"/>
              </a:ext>
            </a:extLst>
          </p:cNvPr>
          <p:cNvPicPr>
            <a:picLocks noChangeAspect="1"/>
          </p:cNvPicPr>
          <p:nvPr/>
        </p:nvPicPr>
        <p:blipFill>
          <a:blip r:embed="rId2"/>
          <a:stretch>
            <a:fillRect/>
          </a:stretch>
        </p:blipFill>
        <p:spPr>
          <a:xfrm>
            <a:off x="366656" y="851501"/>
            <a:ext cx="8410687" cy="3440498"/>
          </a:xfrm>
          <a:prstGeom prst="rect">
            <a:avLst/>
          </a:prstGeom>
        </p:spPr>
      </p:pic>
    </p:spTree>
    <p:extLst>
      <p:ext uri="{BB962C8B-B14F-4D97-AF65-F5344CB8AC3E}">
        <p14:creationId xmlns:p14="http://schemas.microsoft.com/office/powerpoint/2010/main" val="2183702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1021"/>
        </a:solidFill>
        <a:effectLst/>
      </p:bgPr>
    </p:bg>
    <p:spTree>
      <p:nvGrpSpPr>
        <p:cNvPr id="1" name="Shape 197"/>
        <p:cNvGrpSpPr/>
        <p:nvPr/>
      </p:nvGrpSpPr>
      <p:grpSpPr>
        <a:xfrm>
          <a:off x="0" y="0"/>
          <a:ext cx="0" cy="0"/>
          <a:chOff x="0" y="0"/>
          <a:chExt cx="0" cy="0"/>
        </a:xfrm>
      </p:grpSpPr>
      <p:sp>
        <p:nvSpPr>
          <p:cNvPr id="198" name="Google Shape;198;p6"/>
          <p:cNvSpPr txBox="1">
            <a:spLocks noGrp="1"/>
          </p:cNvSpPr>
          <p:nvPr>
            <p:ph type="title"/>
          </p:nvPr>
        </p:nvSpPr>
        <p:spPr>
          <a:xfrm>
            <a:off x="437650" y="395425"/>
            <a:ext cx="3805500" cy="482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lt1"/>
                </a:solidFill>
                <a:latin typeface="Montserrat"/>
                <a:ea typeface="Montserrat"/>
                <a:cs typeface="Montserrat"/>
                <a:sym typeface="Montserrat"/>
              </a:rPr>
              <a:t>Fuentes, colores y estilos</a:t>
            </a:r>
            <a:endParaRPr sz="1400" b="1" i="0" u="none" strike="noStrike" cap="none">
              <a:solidFill>
                <a:schemeClr val="lt1"/>
              </a:solidFill>
              <a:latin typeface="Montserrat"/>
              <a:ea typeface="Montserrat"/>
              <a:cs typeface="Montserrat"/>
              <a:sym typeface="Montserrat"/>
            </a:endParaRPr>
          </a:p>
        </p:txBody>
      </p:sp>
      <p:sp>
        <p:nvSpPr>
          <p:cNvPr id="199" name="Google Shape;199;p6"/>
          <p:cNvSpPr txBox="1"/>
          <p:nvPr/>
        </p:nvSpPr>
        <p:spPr>
          <a:xfrm>
            <a:off x="437650" y="803750"/>
            <a:ext cx="7710600" cy="961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s-ES" sz="1200" b="1" i="0" u="none" strike="noStrike" cap="none">
                <a:solidFill>
                  <a:srgbClr val="026FC0"/>
                </a:solidFill>
                <a:latin typeface="Montserrat"/>
                <a:ea typeface="Montserrat"/>
                <a:cs typeface="Montserrat"/>
                <a:sym typeface="Montserrat"/>
              </a:rPr>
              <a:t>Fuentes</a:t>
            </a:r>
            <a:endParaRPr sz="1200" b="1" i="0" u="none" strike="noStrike" cap="none">
              <a:solidFill>
                <a:srgbClr val="026FC0"/>
              </a:solidFill>
              <a:latin typeface="Montserrat"/>
              <a:ea typeface="Montserrat"/>
              <a:cs typeface="Montserrat"/>
              <a:sym typeface="Montserrat"/>
            </a:endParaRPr>
          </a:p>
          <a:p>
            <a:pPr marL="0" marR="38100" lvl="0" indent="0" algn="l" rtl="0">
              <a:lnSpc>
                <a:spcPct val="115000"/>
              </a:lnSpc>
              <a:spcBef>
                <a:spcPts val="0"/>
              </a:spcBef>
              <a:spcAft>
                <a:spcPts val="0"/>
              </a:spcAft>
              <a:buClr>
                <a:schemeClr val="dk1"/>
              </a:buClr>
              <a:buSzPts val="1100"/>
              <a:buFont typeface="Arial"/>
              <a:buNone/>
            </a:pPr>
            <a:r>
              <a:rPr lang="es-ES" sz="1100" b="0" i="0" u="none" strike="noStrike" cap="none">
                <a:solidFill>
                  <a:schemeClr val="lt1"/>
                </a:solidFill>
                <a:latin typeface="Montserrat"/>
                <a:ea typeface="Montserrat"/>
                <a:cs typeface="Montserrat"/>
                <a:sym typeface="Montserrat"/>
              </a:rPr>
              <a:t>Esta presentación se ha realizado utilizando la siguiente fuente:</a:t>
            </a:r>
            <a:endParaRPr sz="1100" b="0"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chemeClr val="lt1"/>
              </a:solidFill>
              <a:latin typeface="Arial"/>
              <a:ea typeface="Arial"/>
              <a:cs typeface="Arial"/>
              <a:sym typeface="Arial"/>
            </a:endParaRPr>
          </a:p>
          <a:p>
            <a:pPr marL="457200" marR="0" lvl="0" indent="-298450" algn="l" rtl="0">
              <a:lnSpc>
                <a:spcPct val="100000"/>
              </a:lnSpc>
              <a:spcBef>
                <a:spcPts val="0"/>
              </a:spcBef>
              <a:spcAft>
                <a:spcPts val="0"/>
              </a:spcAft>
              <a:buClr>
                <a:schemeClr val="lt1"/>
              </a:buClr>
              <a:buSzPts val="1100"/>
              <a:buFont typeface="Arial"/>
              <a:buChar char="●"/>
            </a:pPr>
            <a:r>
              <a:rPr lang="es-ES" sz="1100" b="1" i="0" u="none" strike="noStrike" cap="none">
                <a:solidFill>
                  <a:schemeClr val="lt1"/>
                </a:solidFill>
                <a:latin typeface="Arial"/>
                <a:ea typeface="Arial"/>
                <a:cs typeface="Arial"/>
                <a:sym typeface="Arial"/>
              </a:rPr>
              <a:t>Montserrat: </a:t>
            </a:r>
            <a:r>
              <a:rPr lang="es-ES" sz="1100" b="0" i="0" u="sng" strike="noStrike" cap="none">
                <a:solidFill>
                  <a:srgbClr val="0E57C4"/>
                </a:solidFill>
                <a:latin typeface="Arial"/>
                <a:ea typeface="Arial"/>
                <a:cs typeface="Arial"/>
                <a:sym typeface="Arial"/>
                <a:hlinkClick r:id="rId3">
                  <a:extLst>
                    <a:ext uri="{A12FA001-AC4F-418D-AE19-62706E023703}">
                      <ahyp:hlinkClr xmlns:ahyp="http://schemas.microsoft.com/office/drawing/2018/hyperlinkcolor" val="tx"/>
                    </a:ext>
                  </a:extLst>
                </a:hlinkClick>
              </a:rPr>
              <a:t>https://fonts.google.com/specimen/Montserrat</a:t>
            </a:r>
            <a:endParaRPr sz="11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sp>
        <p:nvSpPr>
          <p:cNvPr id="200" name="Google Shape;200;p6"/>
          <p:cNvSpPr txBox="1"/>
          <p:nvPr/>
        </p:nvSpPr>
        <p:spPr>
          <a:xfrm>
            <a:off x="451675" y="1765438"/>
            <a:ext cx="7710600" cy="683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s-ES" sz="1200" b="1" i="0" u="none" strike="noStrike" cap="none">
                <a:solidFill>
                  <a:srgbClr val="026FC0"/>
                </a:solidFill>
                <a:latin typeface="Montserrat"/>
                <a:ea typeface="Montserrat"/>
                <a:cs typeface="Montserrat"/>
                <a:sym typeface="Montserrat"/>
              </a:rPr>
              <a:t>Colores</a:t>
            </a:r>
            <a:endParaRPr sz="1200" b="1" i="0" u="none" strike="noStrike" cap="none">
              <a:solidFill>
                <a:srgbClr val="026FC0"/>
              </a:solidFill>
              <a:latin typeface="Montserrat"/>
              <a:ea typeface="Montserrat"/>
              <a:cs typeface="Montserrat"/>
              <a:sym typeface="Montserrat"/>
            </a:endParaRPr>
          </a:p>
          <a:p>
            <a:pPr marL="0" marR="38100" lvl="0" indent="0" algn="l" rtl="0">
              <a:lnSpc>
                <a:spcPct val="115000"/>
              </a:lnSpc>
              <a:spcBef>
                <a:spcPts val="0"/>
              </a:spcBef>
              <a:spcAft>
                <a:spcPts val="0"/>
              </a:spcAft>
              <a:buClr>
                <a:schemeClr val="dk1"/>
              </a:buClr>
              <a:buSzPts val="1100"/>
              <a:buFont typeface="Arial"/>
              <a:buNone/>
            </a:pPr>
            <a:r>
              <a:rPr lang="es-ES" sz="1100" b="0" i="0" u="none" strike="noStrike" cap="none">
                <a:solidFill>
                  <a:schemeClr val="lt1"/>
                </a:solidFill>
                <a:latin typeface="Montserrat"/>
                <a:ea typeface="Montserrat"/>
                <a:cs typeface="Montserrat"/>
                <a:sym typeface="Montserrat"/>
              </a:rPr>
              <a:t>Por otro lado, los colores corporativos a tener en cuenta para la representación de los elementos prioritarios de la plantilla, y por tanto la utilización y uso de los mismos, son los siguientes:</a:t>
            </a:r>
            <a:endParaRPr sz="11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ES" sz="1100" b="0" i="0" u="none" strike="noStrike" cap="none">
                <a:solidFill>
                  <a:schemeClr val="lt1"/>
                </a:solidFill>
                <a:latin typeface="Arial"/>
                <a:ea typeface="Arial"/>
                <a:cs typeface="Arial"/>
                <a:sym typeface="Arial"/>
              </a:rPr>
              <a:t> </a:t>
            </a:r>
            <a:endParaRPr sz="11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sp>
        <p:nvSpPr>
          <p:cNvPr id="201" name="Google Shape;201;p6"/>
          <p:cNvSpPr txBox="1"/>
          <p:nvPr/>
        </p:nvSpPr>
        <p:spPr>
          <a:xfrm>
            <a:off x="451675" y="3623450"/>
            <a:ext cx="8488500" cy="1266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s-ES" sz="1200" b="1" i="0" u="none" strike="noStrike" cap="none">
                <a:solidFill>
                  <a:srgbClr val="026FC0"/>
                </a:solidFill>
                <a:latin typeface="Montserrat"/>
                <a:ea typeface="Montserrat"/>
                <a:cs typeface="Montserrat"/>
                <a:sym typeface="Montserrat"/>
              </a:rPr>
              <a:t>Estilos</a:t>
            </a:r>
            <a:endParaRPr sz="1200" b="1" i="0" u="none" strike="noStrike" cap="none">
              <a:solidFill>
                <a:srgbClr val="026FC0"/>
              </a:solidFill>
              <a:latin typeface="Montserrat"/>
              <a:ea typeface="Montserrat"/>
              <a:cs typeface="Montserrat"/>
              <a:sym typeface="Montserrat"/>
            </a:endParaRPr>
          </a:p>
          <a:p>
            <a:pPr marL="0" marR="38100" lvl="0" indent="0" algn="l" rtl="0">
              <a:lnSpc>
                <a:spcPct val="115000"/>
              </a:lnSpc>
              <a:spcBef>
                <a:spcPts val="0"/>
              </a:spcBef>
              <a:spcAft>
                <a:spcPts val="0"/>
              </a:spcAft>
              <a:buClr>
                <a:schemeClr val="dk1"/>
              </a:buClr>
              <a:buSzPts val="1100"/>
              <a:buFont typeface="Arial"/>
              <a:buNone/>
            </a:pPr>
            <a:r>
              <a:rPr lang="es-ES" sz="1100" b="0" i="0" u="none" strike="noStrike" cap="none">
                <a:solidFill>
                  <a:schemeClr val="lt1"/>
                </a:solidFill>
                <a:latin typeface="Montserrat"/>
                <a:ea typeface="Montserrat"/>
                <a:cs typeface="Montserrat"/>
                <a:sym typeface="Montserrat"/>
              </a:rPr>
              <a:t>Todos los estilos de los iconos, vectores e imágenes están sujetos a modificaciones. En la siguiente diapositiva encontrarás varios bancos gratuitos donde poder descargar tus diseños. Adjuntamos también el acceso al drive donde podrás encontrar los recursos corporativos. </a:t>
            </a:r>
            <a:endParaRPr sz="1100" b="0" i="0" u="none" strike="noStrike" cap="none">
              <a:solidFill>
                <a:schemeClr val="lt1"/>
              </a:solidFill>
              <a:latin typeface="Montserrat"/>
              <a:ea typeface="Montserrat"/>
              <a:cs typeface="Montserrat"/>
              <a:sym typeface="Montserrat"/>
            </a:endParaRPr>
          </a:p>
          <a:p>
            <a:pPr marL="0" marR="38100" lvl="0" indent="0" algn="l" rtl="0">
              <a:lnSpc>
                <a:spcPct val="115000"/>
              </a:lnSpc>
              <a:spcBef>
                <a:spcPts val="0"/>
              </a:spcBef>
              <a:spcAft>
                <a:spcPts val="0"/>
              </a:spcAft>
              <a:buClr>
                <a:schemeClr val="dk1"/>
              </a:buClr>
              <a:buSzPts val="1100"/>
              <a:buFont typeface="Arial"/>
              <a:buNone/>
            </a:pPr>
            <a:endParaRPr sz="1100" b="0" i="0" u="none" strike="noStrike" cap="none">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s-ES" sz="1100" b="0" i="0" u="none" strike="noStrike" cap="none">
                <a:solidFill>
                  <a:schemeClr val="lt1"/>
                </a:solidFill>
                <a:latin typeface="Montserrat"/>
                <a:ea typeface="Montserrat"/>
                <a:cs typeface="Montserrat"/>
                <a:sym typeface="Montserrat"/>
              </a:rPr>
              <a:t>Comunicación Interna FS: </a:t>
            </a:r>
            <a:r>
              <a:rPr lang="es-ES" sz="1100" b="0" i="0" u="sng" strike="noStrike" cap="none">
                <a:solidFill>
                  <a:srgbClr val="026FC0"/>
                </a:solidFill>
                <a:latin typeface="Arial"/>
                <a:ea typeface="Arial"/>
                <a:cs typeface="Arial"/>
                <a:sym typeface="Arial"/>
                <a:hlinkClick r:id="rId4">
                  <a:extLst>
                    <a:ext uri="{A12FA001-AC4F-418D-AE19-62706E023703}">
                      <ahyp:hlinkClr xmlns:ahyp="http://schemas.microsoft.com/office/drawing/2018/hyperlinkcolor" val="tx"/>
                    </a:ext>
                  </a:extLst>
                </a:hlinkClick>
              </a:rPr>
              <a:t>https://drive.google.com/drive/folders/1-O-pwkAASgN9KZd1cErb_IcYdwAVsruh?usp=drive_link</a:t>
            </a:r>
            <a:endParaRPr sz="1100" b="0" i="0" u="sng" strike="noStrike" cap="none">
              <a:solidFill>
                <a:srgbClr val="026F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sng" strike="noStrike" cap="none">
              <a:solidFill>
                <a:srgbClr val="0E57C4"/>
              </a:solidFill>
              <a:latin typeface="Arial"/>
              <a:ea typeface="Arial"/>
              <a:cs typeface="Arial"/>
              <a:sym typeface="Arial"/>
            </a:endParaRPr>
          </a:p>
        </p:txBody>
      </p:sp>
      <p:grpSp>
        <p:nvGrpSpPr>
          <p:cNvPr id="202" name="Google Shape;202;p6"/>
          <p:cNvGrpSpPr/>
          <p:nvPr/>
        </p:nvGrpSpPr>
        <p:grpSpPr>
          <a:xfrm>
            <a:off x="1640638" y="2727150"/>
            <a:ext cx="5862694" cy="756175"/>
            <a:chOff x="1640638" y="2727150"/>
            <a:chExt cx="5862694" cy="756175"/>
          </a:xfrm>
        </p:grpSpPr>
        <p:grpSp>
          <p:nvGrpSpPr>
            <p:cNvPr id="203" name="Google Shape;203;p6"/>
            <p:cNvGrpSpPr/>
            <p:nvPr/>
          </p:nvGrpSpPr>
          <p:grpSpPr>
            <a:xfrm>
              <a:off x="1640638" y="2729125"/>
              <a:ext cx="791400" cy="754200"/>
              <a:chOff x="3645388" y="2947800"/>
              <a:chExt cx="791400" cy="754200"/>
            </a:xfrm>
          </p:grpSpPr>
          <p:sp>
            <p:nvSpPr>
              <p:cNvPr id="204" name="Google Shape;204;p6"/>
              <p:cNvSpPr/>
              <p:nvPr/>
            </p:nvSpPr>
            <p:spPr>
              <a:xfrm>
                <a:off x="3645388" y="2947800"/>
                <a:ext cx="791400" cy="754200"/>
              </a:xfrm>
              <a:prstGeom prst="roundRect">
                <a:avLst>
                  <a:gd name="adj" fmla="val 16667"/>
                </a:avLst>
              </a:prstGeom>
              <a:solidFill>
                <a:srgbClr val="0E57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6"/>
              <p:cNvSpPr txBox="1"/>
              <p:nvPr/>
            </p:nvSpPr>
            <p:spPr>
              <a:xfrm>
                <a:off x="3645388" y="3104850"/>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ES" sz="1000" b="1" i="0" u="none" strike="noStrike" cap="none">
                    <a:solidFill>
                      <a:schemeClr val="lt1"/>
                    </a:solidFill>
                    <a:latin typeface="Arial"/>
                    <a:ea typeface="Arial"/>
                    <a:cs typeface="Arial"/>
                    <a:sym typeface="Arial"/>
                  </a:rPr>
                  <a:t>#026FC1</a:t>
                </a:r>
                <a:endParaRPr sz="1000" b="1" i="0" u="none" strike="noStrike" cap="none">
                  <a:solidFill>
                    <a:schemeClr val="lt1"/>
                  </a:solidFill>
                  <a:latin typeface="Arial"/>
                  <a:ea typeface="Arial"/>
                  <a:cs typeface="Arial"/>
                  <a:sym typeface="Arial"/>
                </a:endParaRPr>
              </a:p>
            </p:txBody>
          </p:sp>
        </p:grpSp>
        <p:grpSp>
          <p:nvGrpSpPr>
            <p:cNvPr id="206" name="Google Shape;206;p6"/>
            <p:cNvGrpSpPr/>
            <p:nvPr/>
          </p:nvGrpSpPr>
          <p:grpSpPr>
            <a:xfrm>
              <a:off x="3645332" y="2727150"/>
              <a:ext cx="791406" cy="754200"/>
              <a:chOff x="4707207" y="2947800"/>
              <a:chExt cx="791406" cy="754200"/>
            </a:xfrm>
          </p:grpSpPr>
          <p:sp>
            <p:nvSpPr>
              <p:cNvPr id="207" name="Google Shape;207;p6"/>
              <p:cNvSpPr/>
              <p:nvPr/>
            </p:nvSpPr>
            <p:spPr>
              <a:xfrm>
                <a:off x="4707207" y="2947800"/>
                <a:ext cx="791400" cy="754200"/>
              </a:xfrm>
              <a:prstGeom prst="roundRect">
                <a:avLst>
                  <a:gd name="adj" fmla="val 16667"/>
                </a:avLst>
              </a:prstGeom>
              <a:solidFill>
                <a:srgbClr val="028CF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6"/>
              <p:cNvSpPr txBox="1"/>
              <p:nvPr/>
            </p:nvSpPr>
            <p:spPr>
              <a:xfrm>
                <a:off x="4707213" y="3104850"/>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ES" sz="1000" b="1" i="0" u="none" strike="noStrike" cap="none">
                    <a:solidFill>
                      <a:srgbClr val="FFFFFF"/>
                    </a:solidFill>
                    <a:latin typeface="Arial"/>
                    <a:ea typeface="Arial"/>
                    <a:cs typeface="Arial"/>
                    <a:sym typeface="Arial"/>
                  </a:rPr>
                  <a:t>#028CF5</a:t>
                </a:r>
                <a:endParaRPr sz="1000" b="1" i="0" u="none" strike="noStrike" cap="none">
                  <a:solidFill>
                    <a:srgbClr val="FFFFFF"/>
                  </a:solidFill>
                  <a:latin typeface="Arial"/>
                  <a:ea typeface="Arial"/>
                  <a:cs typeface="Arial"/>
                  <a:sym typeface="Arial"/>
                </a:endParaRPr>
              </a:p>
            </p:txBody>
          </p:sp>
        </p:grpSp>
        <p:grpSp>
          <p:nvGrpSpPr>
            <p:cNvPr id="209" name="Google Shape;209;p6"/>
            <p:cNvGrpSpPr/>
            <p:nvPr/>
          </p:nvGrpSpPr>
          <p:grpSpPr>
            <a:xfrm>
              <a:off x="2623138" y="2729125"/>
              <a:ext cx="791400" cy="754200"/>
              <a:chOff x="3114463" y="3878900"/>
              <a:chExt cx="791400" cy="754200"/>
            </a:xfrm>
          </p:grpSpPr>
          <p:sp>
            <p:nvSpPr>
              <p:cNvPr id="210" name="Google Shape;210;p6"/>
              <p:cNvSpPr/>
              <p:nvPr/>
            </p:nvSpPr>
            <p:spPr>
              <a:xfrm>
                <a:off x="3114463" y="3878900"/>
                <a:ext cx="791400" cy="754200"/>
              </a:xfrm>
              <a:prstGeom prst="roundRect">
                <a:avLst>
                  <a:gd name="adj" fmla="val 16667"/>
                </a:avLst>
              </a:prstGeom>
              <a:solidFill>
                <a:srgbClr val="008ED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6"/>
              <p:cNvSpPr txBox="1"/>
              <p:nvPr/>
            </p:nvSpPr>
            <p:spPr>
              <a:xfrm>
                <a:off x="3114463" y="4035950"/>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ES" sz="1000" b="1" i="0" u="none" strike="noStrike" cap="none">
                    <a:solidFill>
                      <a:schemeClr val="lt1"/>
                    </a:solidFill>
                    <a:latin typeface="Arial"/>
                    <a:ea typeface="Arial"/>
                    <a:cs typeface="Arial"/>
                    <a:sym typeface="Arial"/>
                  </a:rPr>
                  <a:t>#008ED6</a:t>
                </a:r>
                <a:endParaRPr sz="1000" b="1" i="0" u="none" strike="noStrike" cap="none">
                  <a:solidFill>
                    <a:schemeClr val="lt1"/>
                  </a:solidFill>
                  <a:latin typeface="Arial"/>
                  <a:ea typeface="Arial"/>
                  <a:cs typeface="Arial"/>
                  <a:sym typeface="Arial"/>
                </a:endParaRPr>
              </a:p>
            </p:txBody>
          </p:sp>
        </p:grpSp>
        <p:grpSp>
          <p:nvGrpSpPr>
            <p:cNvPr id="212" name="Google Shape;212;p6"/>
            <p:cNvGrpSpPr/>
            <p:nvPr/>
          </p:nvGrpSpPr>
          <p:grpSpPr>
            <a:xfrm>
              <a:off x="4667532" y="2729125"/>
              <a:ext cx="791406" cy="754200"/>
              <a:chOff x="4176282" y="3878900"/>
              <a:chExt cx="791406" cy="754200"/>
            </a:xfrm>
          </p:grpSpPr>
          <p:sp>
            <p:nvSpPr>
              <p:cNvPr id="213" name="Google Shape;213;p6"/>
              <p:cNvSpPr/>
              <p:nvPr/>
            </p:nvSpPr>
            <p:spPr>
              <a:xfrm>
                <a:off x="4176282" y="3878900"/>
                <a:ext cx="791400" cy="754200"/>
              </a:xfrm>
              <a:prstGeom prst="roundRect">
                <a:avLst>
                  <a:gd name="adj" fmla="val 16667"/>
                </a:avLst>
              </a:prstGeom>
              <a:solidFill>
                <a:srgbClr val="D4F1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6"/>
              <p:cNvSpPr txBox="1"/>
              <p:nvPr/>
            </p:nvSpPr>
            <p:spPr>
              <a:xfrm>
                <a:off x="4176288" y="4035950"/>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ES" sz="1000" b="1" i="0" u="none" strike="noStrike" cap="none">
                    <a:solidFill>
                      <a:srgbClr val="191919"/>
                    </a:solidFill>
                    <a:latin typeface="Arial"/>
                    <a:ea typeface="Arial"/>
                    <a:cs typeface="Arial"/>
                    <a:sym typeface="Arial"/>
                  </a:rPr>
                  <a:t>#D4F1FF</a:t>
                </a:r>
                <a:endParaRPr sz="1000" b="1" i="0" u="none" strike="noStrike" cap="none">
                  <a:solidFill>
                    <a:srgbClr val="191919"/>
                  </a:solidFill>
                  <a:latin typeface="Arial"/>
                  <a:ea typeface="Arial"/>
                  <a:cs typeface="Arial"/>
                  <a:sym typeface="Arial"/>
                </a:endParaRPr>
              </a:p>
            </p:txBody>
          </p:sp>
        </p:grpSp>
        <p:grpSp>
          <p:nvGrpSpPr>
            <p:cNvPr id="215" name="Google Shape;215;p6"/>
            <p:cNvGrpSpPr/>
            <p:nvPr/>
          </p:nvGrpSpPr>
          <p:grpSpPr>
            <a:xfrm>
              <a:off x="5689732" y="2727150"/>
              <a:ext cx="791406" cy="754200"/>
              <a:chOff x="5238132" y="3878900"/>
              <a:chExt cx="791406" cy="754200"/>
            </a:xfrm>
          </p:grpSpPr>
          <p:sp>
            <p:nvSpPr>
              <p:cNvPr id="216" name="Google Shape;216;p6"/>
              <p:cNvSpPr/>
              <p:nvPr/>
            </p:nvSpPr>
            <p:spPr>
              <a:xfrm>
                <a:off x="5238132" y="3878900"/>
                <a:ext cx="791400" cy="754200"/>
              </a:xfrm>
              <a:prstGeom prst="roundRect">
                <a:avLst>
                  <a:gd name="adj" fmla="val 16667"/>
                </a:avLst>
              </a:prstGeom>
              <a:solidFill>
                <a:srgbClr val="F3F7F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6"/>
              <p:cNvSpPr txBox="1"/>
              <p:nvPr/>
            </p:nvSpPr>
            <p:spPr>
              <a:xfrm>
                <a:off x="5238138" y="4035950"/>
                <a:ext cx="791400" cy="440100"/>
              </a:xfrm>
              <a:prstGeom prst="rect">
                <a:avLst/>
              </a:prstGeom>
              <a:solidFill>
                <a:srgbClr val="F3F7FB"/>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ES" sz="1000" b="1" i="0" u="none" strike="noStrike" cap="none">
                    <a:solidFill>
                      <a:schemeClr val="dk1"/>
                    </a:solidFill>
                    <a:latin typeface="Arial"/>
                    <a:ea typeface="Arial"/>
                    <a:cs typeface="Arial"/>
                    <a:sym typeface="Arial"/>
                  </a:rPr>
                  <a:t>#F3F7FB</a:t>
                </a:r>
                <a:endParaRPr sz="1000" b="1" i="0" u="none" strike="noStrike" cap="none">
                  <a:solidFill>
                    <a:schemeClr val="dk1"/>
                  </a:solidFill>
                  <a:latin typeface="Arial"/>
                  <a:ea typeface="Arial"/>
                  <a:cs typeface="Arial"/>
                  <a:sym typeface="Arial"/>
                </a:endParaRPr>
              </a:p>
            </p:txBody>
          </p:sp>
        </p:grpSp>
        <p:sp>
          <p:nvSpPr>
            <p:cNvPr id="218" name="Google Shape;218;p6"/>
            <p:cNvSpPr/>
            <p:nvPr/>
          </p:nvSpPr>
          <p:spPr>
            <a:xfrm>
              <a:off x="6711932" y="2727150"/>
              <a:ext cx="791400" cy="754200"/>
            </a:xfrm>
            <a:prstGeom prst="roundRect">
              <a:avLst>
                <a:gd name="adj" fmla="val 16667"/>
              </a:avLst>
            </a:prstGeom>
            <a:solidFill>
              <a:srgbClr val="00102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6"/>
            <p:cNvSpPr txBox="1"/>
            <p:nvPr/>
          </p:nvSpPr>
          <p:spPr>
            <a:xfrm>
              <a:off x="6772900" y="2884200"/>
              <a:ext cx="679500" cy="440100"/>
            </a:xfrm>
            <a:prstGeom prst="rect">
              <a:avLst/>
            </a:prstGeom>
            <a:solidFill>
              <a:srgbClr val="00102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s-ES" sz="1000" b="1" i="0" u="none" strike="noStrike" cap="none">
                  <a:solidFill>
                    <a:schemeClr val="lt1"/>
                  </a:solidFill>
                  <a:latin typeface="Arial"/>
                  <a:ea typeface="Arial"/>
                  <a:cs typeface="Arial"/>
                  <a:sym typeface="Arial"/>
                </a:rPr>
                <a:t>#001021</a:t>
              </a:r>
              <a:endParaRPr sz="1000" b="1" i="0" u="none" strike="noStrike" cap="none">
                <a:solidFill>
                  <a:schemeClr val="lt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170" name="Google Shape;170;p2"/>
          <p:cNvGrpSpPr/>
          <p:nvPr/>
        </p:nvGrpSpPr>
        <p:grpSpPr>
          <a:xfrm>
            <a:off x="0" y="389900"/>
            <a:ext cx="7170025" cy="754293"/>
            <a:chOff x="0" y="1394669"/>
            <a:chExt cx="7170025" cy="933300"/>
          </a:xfrm>
        </p:grpSpPr>
        <p:sp>
          <p:nvSpPr>
            <p:cNvPr id="171" name="Google Shape;171;p2"/>
            <p:cNvSpPr txBox="1"/>
            <p:nvPr/>
          </p:nvSpPr>
          <p:spPr>
            <a:xfrm>
              <a:off x="459325" y="1394669"/>
              <a:ext cx="6710700" cy="933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chemeClr val="dk1"/>
                </a:buClr>
                <a:buSzPts val="1800"/>
                <a:buFont typeface="Arial"/>
                <a:buNone/>
              </a:pPr>
              <a:r>
                <a:rPr lang="es-ES" sz="2000" b="1" i="0" u="none" strike="noStrike" cap="none">
                  <a:solidFill>
                    <a:schemeClr val="lt1"/>
                  </a:solidFill>
                  <a:latin typeface="Montserrat"/>
                  <a:ea typeface="Montserrat"/>
                  <a:cs typeface="Montserrat"/>
                  <a:sym typeface="Montserrat"/>
                </a:rPr>
                <a:t>Título de la presentación</a:t>
              </a:r>
              <a:endParaRPr sz="2000" b="1" i="0" u="none" strike="noStrike" cap="none">
                <a:solidFill>
                  <a:schemeClr val="lt1"/>
                </a:solidFill>
                <a:latin typeface="Montserrat"/>
                <a:ea typeface="Montserrat"/>
                <a:cs typeface="Montserrat"/>
                <a:sym typeface="Montserrat"/>
              </a:endParaRPr>
            </a:p>
          </p:txBody>
        </p:sp>
        <p:sp>
          <p:nvSpPr>
            <p:cNvPr id="172" name="Google Shape;172;p2"/>
            <p:cNvSpPr/>
            <p:nvPr/>
          </p:nvSpPr>
          <p:spPr>
            <a:xfrm rot="-5400000">
              <a:off x="53400" y="1673378"/>
              <a:ext cx="269100" cy="375900"/>
            </a:xfrm>
            <a:prstGeom prst="rect">
              <a:avLst/>
            </a:prstGeom>
            <a:gradFill>
              <a:gsLst>
                <a:gs pos="0">
                  <a:srgbClr val="028CF5"/>
                </a:gs>
                <a:gs pos="100000">
                  <a:srgbClr val="09CBE3"/>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3" name="Google Shape;173;p2"/>
          <p:cNvSpPr txBox="1"/>
          <p:nvPr/>
        </p:nvSpPr>
        <p:spPr>
          <a:xfrm>
            <a:off x="537975" y="1810025"/>
            <a:ext cx="3927300" cy="285877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s-ES" sz="1400" b="1" i="0" u="none" strike="noStrike" cap="none">
                <a:solidFill>
                  <a:srgbClr val="026FC0"/>
                </a:solidFill>
                <a:latin typeface="Montserrat"/>
                <a:ea typeface="Montserrat"/>
                <a:cs typeface="Montserrat"/>
                <a:sym typeface="Montserrat"/>
              </a:rPr>
              <a:t>1.   </a:t>
            </a:r>
            <a:r>
              <a:rPr lang="es-ES" sz="1400" b="0" i="0" u="none" strike="noStrike" cap="none">
                <a:solidFill>
                  <a:srgbClr val="1B1B1B"/>
                </a:solidFill>
                <a:latin typeface="Montserrat Medium"/>
                <a:ea typeface="Montserrat Medium"/>
                <a:cs typeface="Montserrat Medium"/>
                <a:sym typeface="Montserrat Medium"/>
              </a:rPr>
              <a:t>Requisitos funcionales</a:t>
            </a:r>
            <a:endParaRPr sz="1400" b="0" i="0" u="none" strike="noStrike" cap="none">
              <a:solidFill>
                <a:srgbClr val="1B1B1B"/>
              </a:solidFill>
              <a:latin typeface="Montserrat Medium"/>
              <a:ea typeface="Montserrat Medium"/>
              <a:cs typeface="Montserrat Medium"/>
              <a:sym typeface="Montserrat Medium"/>
            </a:endParaRPr>
          </a:p>
          <a:p>
            <a:pPr marL="0" marR="0" lvl="0" indent="0" algn="l" rtl="0">
              <a:lnSpc>
                <a:spcPct val="150000"/>
              </a:lnSpc>
              <a:spcBef>
                <a:spcPts val="0"/>
              </a:spcBef>
              <a:spcAft>
                <a:spcPts val="0"/>
              </a:spcAft>
              <a:buClr>
                <a:srgbClr val="000000"/>
              </a:buClr>
              <a:buSzPts val="1400"/>
              <a:buFont typeface="Arial"/>
              <a:buNone/>
            </a:pPr>
            <a:r>
              <a:rPr lang="es-ES" sz="1400" b="1" i="0" u="none" strike="noStrike" cap="none">
                <a:solidFill>
                  <a:srgbClr val="026FC0"/>
                </a:solidFill>
                <a:latin typeface="Montserrat"/>
                <a:ea typeface="Montserrat"/>
                <a:cs typeface="Montserrat"/>
                <a:sym typeface="Montserrat"/>
              </a:rPr>
              <a:t>2.</a:t>
            </a:r>
            <a:r>
              <a:rPr lang="es-ES" sz="1400" b="0" i="0" u="none" strike="noStrike" cap="none">
                <a:solidFill>
                  <a:srgbClr val="1B1B1B"/>
                </a:solidFill>
                <a:latin typeface="Montserrat Medium"/>
                <a:ea typeface="Montserrat Medium"/>
                <a:cs typeface="Montserrat Medium"/>
                <a:sym typeface="Montserrat Medium"/>
              </a:rPr>
              <a:t> </a:t>
            </a:r>
            <a:r>
              <a:rPr lang="es-ES" sz="1600" b="0" i="0" u="none" strike="noStrike" cap="none">
                <a:solidFill>
                  <a:srgbClr val="1B1B1B"/>
                </a:solidFill>
                <a:latin typeface="Montserrat Medium"/>
                <a:ea typeface="Montserrat Medium"/>
                <a:cs typeface="Montserrat Medium"/>
                <a:sym typeface="Montserrat Medium"/>
              </a:rPr>
              <a:t>  </a:t>
            </a:r>
            <a:r>
              <a:rPr lang="es-ES" sz="1400" b="0" i="0" u="none" strike="noStrike" cap="none">
                <a:solidFill>
                  <a:srgbClr val="1B1B1B"/>
                </a:solidFill>
                <a:latin typeface="Montserrat Medium"/>
                <a:ea typeface="Montserrat Medium"/>
                <a:cs typeface="Montserrat Medium"/>
                <a:sym typeface="Montserrat Medium"/>
              </a:rPr>
              <a:t>Tecnologías utilizadas</a:t>
            </a:r>
            <a:endParaRPr sz="1400" b="0" i="0" u="none" strike="noStrike" cap="none">
              <a:solidFill>
                <a:srgbClr val="1B1B1B"/>
              </a:solidFill>
              <a:latin typeface="Montserrat Medium"/>
              <a:ea typeface="Montserrat Medium"/>
              <a:cs typeface="Montserrat Medium"/>
              <a:sym typeface="Montserrat Medium"/>
            </a:endParaRPr>
          </a:p>
          <a:p>
            <a:pPr marL="0" marR="0" lvl="0" indent="0" algn="l" rtl="0">
              <a:lnSpc>
                <a:spcPct val="150000"/>
              </a:lnSpc>
              <a:spcBef>
                <a:spcPts val="0"/>
              </a:spcBef>
              <a:spcAft>
                <a:spcPts val="0"/>
              </a:spcAft>
              <a:buClr>
                <a:srgbClr val="000000"/>
              </a:buClr>
              <a:buSzPts val="1400"/>
              <a:buFont typeface="Arial"/>
              <a:buNone/>
            </a:pPr>
            <a:r>
              <a:rPr lang="es-ES" sz="1400" b="1" i="0" u="none" strike="noStrike" cap="none">
                <a:solidFill>
                  <a:srgbClr val="026FC0"/>
                </a:solidFill>
                <a:latin typeface="Montserrat"/>
                <a:ea typeface="Montserrat"/>
                <a:cs typeface="Montserrat"/>
                <a:sym typeface="Montserrat"/>
              </a:rPr>
              <a:t>3.</a:t>
            </a:r>
            <a:r>
              <a:rPr lang="es-ES" sz="1600" b="1" i="0" u="none" strike="noStrike" cap="none">
                <a:solidFill>
                  <a:srgbClr val="026FC0"/>
                </a:solidFill>
                <a:latin typeface="Montserrat"/>
                <a:ea typeface="Montserrat"/>
                <a:cs typeface="Montserrat"/>
                <a:sym typeface="Montserrat"/>
              </a:rPr>
              <a:t>   </a:t>
            </a:r>
            <a:r>
              <a:rPr lang="es-ES" sz="1400" b="0" i="0" u="none" strike="noStrike" cap="none">
                <a:solidFill>
                  <a:srgbClr val="1B1B1B"/>
                </a:solidFill>
                <a:latin typeface="Montserrat Medium"/>
                <a:ea typeface="Montserrat Medium"/>
                <a:cs typeface="Montserrat Medium"/>
                <a:sym typeface="Montserrat Medium"/>
              </a:rPr>
              <a:t>Arquitectura del proyecto</a:t>
            </a:r>
            <a:endParaRPr sz="1400" b="0" i="0" u="none" strike="noStrike" cap="none">
              <a:solidFill>
                <a:srgbClr val="1B1B1B"/>
              </a:solidFill>
              <a:latin typeface="Montserrat Medium"/>
              <a:ea typeface="Montserrat Medium"/>
              <a:cs typeface="Montserrat Medium"/>
              <a:sym typeface="Montserrat Medium"/>
            </a:endParaRPr>
          </a:p>
          <a:p>
            <a:pPr marL="0" marR="0" lvl="0" indent="0" algn="l" rtl="0">
              <a:lnSpc>
                <a:spcPct val="150000"/>
              </a:lnSpc>
              <a:spcBef>
                <a:spcPts val="0"/>
              </a:spcBef>
              <a:spcAft>
                <a:spcPts val="0"/>
              </a:spcAft>
              <a:buClr>
                <a:srgbClr val="000000"/>
              </a:buClr>
              <a:buSzPts val="1400"/>
              <a:buFont typeface="Arial"/>
              <a:buNone/>
            </a:pPr>
            <a:r>
              <a:rPr lang="es-ES" sz="1400" b="1" i="0" u="none" strike="noStrike" cap="none">
                <a:solidFill>
                  <a:srgbClr val="026FC0"/>
                </a:solidFill>
                <a:latin typeface="Montserrat"/>
                <a:ea typeface="Montserrat"/>
                <a:cs typeface="Montserrat"/>
                <a:sym typeface="Montserrat"/>
              </a:rPr>
              <a:t>4.   </a:t>
            </a:r>
            <a:r>
              <a:rPr lang="es-ES" sz="1400" b="0" i="0" u="none" strike="noStrike" cap="none">
                <a:solidFill>
                  <a:srgbClr val="1B1B1B"/>
                </a:solidFill>
                <a:latin typeface="Montserrat Medium"/>
                <a:ea typeface="Montserrat Medium"/>
                <a:cs typeface="Montserrat Medium"/>
                <a:sym typeface="Montserrat Medium"/>
              </a:rPr>
              <a:t>Estructura del proyecto</a:t>
            </a:r>
            <a:endParaRPr sz="1400" b="0" i="0" u="none" strike="noStrike" cap="none">
              <a:solidFill>
                <a:srgbClr val="1B1B1B"/>
              </a:solidFill>
              <a:latin typeface="Montserrat Medium"/>
              <a:ea typeface="Montserrat Medium"/>
              <a:cs typeface="Montserrat Medium"/>
              <a:sym typeface="Montserrat Medium"/>
            </a:endParaRPr>
          </a:p>
          <a:p>
            <a:pPr marL="0" marR="0" lvl="0" indent="0" algn="l" rtl="0">
              <a:lnSpc>
                <a:spcPct val="150000"/>
              </a:lnSpc>
              <a:spcBef>
                <a:spcPts val="0"/>
              </a:spcBef>
              <a:spcAft>
                <a:spcPts val="0"/>
              </a:spcAft>
              <a:buClr>
                <a:srgbClr val="000000"/>
              </a:buClr>
              <a:buSzPts val="1400"/>
              <a:buFont typeface="Arial"/>
              <a:buNone/>
            </a:pPr>
            <a:r>
              <a:rPr lang="es-ES" sz="1400" b="1" i="0" u="none" strike="noStrike" cap="none">
                <a:solidFill>
                  <a:srgbClr val="026FC0"/>
                </a:solidFill>
                <a:latin typeface="Montserrat"/>
                <a:ea typeface="Montserrat"/>
                <a:cs typeface="Montserrat"/>
                <a:sym typeface="Montserrat"/>
              </a:rPr>
              <a:t>5.   </a:t>
            </a:r>
            <a:r>
              <a:rPr lang="es-ES" sz="1400" b="0" i="0" u="none" strike="noStrike" cap="none">
                <a:solidFill>
                  <a:srgbClr val="1B1B1B"/>
                </a:solidFill>
                <a:latin typeface="Montserrat Medium"/>
                <a:ea typeface="Montserrat Medium"/>
                <a:cs typeface="Montserrat Medium"/>
                <a:sym typeface="Montserrat Medium"/>
              </a:rPr>
              <a:t>Demostración</a:t>
            </a:r>
            <a:endParaRPr sz="1400" b="0" i="0" u="none" strike="noStrike" cap="none">
              <a:solidFill>
                <a:srgbClr val="1B1B1B"/>
              </a:solidFill>
              <a:latin typeface="Montserrat Medium"/>
              <a:ea typeface="Montserrat Medium"/>
              <a:cs typeface="Montserrat Medium"/>
              <a:sym typeface="Montserrat Medium"/>
            </a:endParaRPr>
          </a:p>
          <a:p>
            <a:pPr marL="0" marR="0" lvl="0" indent="0" algn="l" rtl="0">
              <a:lnSpc>
                <a:spcPct val="150000"/>
              </a:lnSpc>
              <a:spcBef>
                <a:spcPts val="0"/>
              </a:spcBef>
              <a:spcAft>
                <a:spcPts val="0"/>
              </a:spcAft>
              <a:buClr>
                <a:srgbClr val="000000"/>
              </a:buClr>
              <a:buSzPts val="1400"/>
              <a:buFont typeface="Arial"/>
              <a:buNone/>
            </a:pPr>
            <a:r>
              <a:rPr lang="es-ES" sz="1400" b="1" i="0" u="none" strike="noStrike" cap="none">
                <a:solidFill>
                  <a:srgbClr val="026FC0"/>
                </a:solidFill>
                <a:latin typeface="Montserrat"/>
                <a:ea typeface="Montserrat"/>
                <a:cs typeface="Montserrat"/>
                <a:sym typeface="Montserrat"/>
              </a:rPr>
              <a:t>6.   </a:t>
            </a:r>
            <a:r>
              <a:rPr lang="es-ES" sz="1400" b="0" i="0" u="none" strike="noStrike" cap="none">
                <a:solidFill>
                  <a:srgbClr val="1B1B1B"/>
                </a:solidFill>
                <a:latin typeface="Montserrat Medium"/>
                <a:ea typeface="Montserrat Medium"/>
                <a:cs typeface="Montserrat Medium"/>
                <a:sym typeface="Montserrat Medium"/>
              </a:rPr>
              <a:t>Preguntas</a:t>
            </a:r>
            <a:endParaRPr sz="1400" b="0" i="0" u="none" strike="noStrike" cap="none">
              <a:solidFill>
                <a:srgbClr val="1B1B1B"/>
              </a:solidFill>
              <a:latin typeface="Montserrat Medium"/>
              <a:ea typeface="Montserrat Medium"/>
              <a:cs typeface="Montserrat Medium"/>
              <a:sym typeface="Montserrat Medium"/>
            </a:endParaRPr>
          </a:p>
          <a:p>
            <a:pPr marL="0" marR="0" lvl="0" indent="0" algn="l" rtl="0">
              <a:lnSpc>
                <a:spcPct val="150000"/>
              </a:lnSpc>
              <a:spcBef>
                <a:spcPts val="0"/>
              </a:spcBef>
              <a:spcAft>
                <a:spcPts val="0"/>
              </a:spcAft>
              <a:buClr>
                <a:srgbClr val="000000"/>
              </a:buClr>
              <a:buSzPts val="1400"/>
              <a:buFont typeface="Arial"/>
              <a:buNone/>
            </a:pPr>
            <a:r>
              <a:rPr lang="es-ES" sz="1400" b="1" i="0" u="none" strike="noStrike" cap="none">
                <a:solidFill>
                  <a:srgbClr val="026FC0"/>
                </a:solidFill>
                <a:latin typeface="Montserrat"/>
                <a:ea typeface="Montserrat"/>
                <a:cs typeface="Montserrat"/>
                <a:sym typeface="Montserrat"/>
              </a:rPr>
              <a:t>7.</a:t>
            </a:r>
            <a:r>
              <a:rPr lang="es-ES" sz="1400" b="0" i="0" u="none" strike="noStrike" cap="none">
                <a:solidFill>
                  <a:srgbClr val="1B1B1B"/>
                </a:solidFill>
                <a:latin typeface="Montserrat Medium"/>
                <a:ea typeface="Montserrat Medium"/>
                <a:cs typeface="Montserrat Medium"/>
                <a:sym typeface="Montserrat Medium"/>
              </a:rPr>
              <a:t>   Anexo I - Pantallazos de la aplicación</a:t>
            </a:r>
            <a:endParaRPr sz="1400" b="0" i="0" u="none" strike="noStrike" cap="none">
              <a:solidFill>
                <a:srgbClr val="1B1B1B"/>
              </a:solidFill>
              <a:latin typeface="Montserrat Medium"/>
              <a:ea typeface="Montserrat Medium"/>
              <a:cs typeface="Montserrat Medium"/>
              <a:sym typeface="Montserrat Medium"/>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rgbClr val="1B1B1B"/>
              </a:solidFill>
              <a:latin typeface="Montserrat Medium"/>
              <a:ea typeface="Montserrat Medium"/>
              <a:cs typeface="Montserrat Medium"/>
              <a:sym typeface="Montserrat Medium"/>
            </a:endParaRPr>
          </a:p>
        </p:txBody>
      </p:sp>
      <p:sp>
        <p:nvSpPr>
          <p:cNvPr id="174" name="Google Shape;174;p2"/>
          <p:cNvSpPr txBox="1"/>
          <p:nvPr/>
        </p:nvSpPr>
        <p:spPr>
          <a:xfrm>
            <a:off x="537975" y="1336900"/>
            <a:ext cx="2316900" cy="3924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800"/>
              <a:buFont typeface="Arial"/>
              <a:buNone/>
            </a:pPr>
            <a:r>
              <a:rPr lang="es-ES" sz="1600" b="1" i="0" u="none" strike="noStrike" cap="none">
                <a:solidFill>
                  <a:srgbClr val="1B1B1B"/>
                </a:solidFill>
                <a:latin typeface="Montserrat"/>
                <a:ea typeface="Montserrat"/>
                <a:cs typeface="Montserrat"/>
                <a:sym typeface="Montserrat"/>
              </a:rPr>
              <a:t>Índice</a:t>
            </a:r>
            <a:endParaRPr sz="1600" b="1" i="0" u="none" strike="noStrike" cap="none">
              <a:solidFill>
                <a:srgbClr val="026FC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pSp>
        <p:nvGrpSpPr>
          <p:cNvPr id="179" name="Google Shape;179;p3"/>
          <p:cNvGrpSpPr/>
          <p:nvPr/>
        </p:nvGrpSpPr>
        <p:grpSpPr>
          <a:xfrm>
            <a:off x="352975" y="781200"/>
            <a:ext cx="4633800" cy="1763298"/>
            <a:chOff x="352975" y="781200"/>
            <a:chExt cx="4633800" cy="1763298"/>
          </a:xfrm>
        </p:grpSpPr>
        <p:sp>
          <p:nvSpPr>
            <p:cNvPr id="180" name="Google Shape;180;p3"/>
            <p:cNvSpPr txBox="1"/>
            <p:nvPr/>
          </p:nvSpPr>
          <p:spPr>
            <a:xfrm>
              <a:off x="352975" y="1962203"/>
              <a:ext cx="4633800" cy="582295"/>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rgbClr val="000000"/>
                </a:buClr>
                <a:buSzPts val="3200"/>
                <a:buFont typeface="Arial"/>
                <a:buNone/>
              </a:pPr>
              <a:r>
                <a:rPr lang="es-ES" sz="3200" b="1" i="0" u="none" strike="noStrike" cap="none">
                  <a:solidFill>
                    <a:srgbClr val="FDFDFD"/>
                  </a:solidFill>
                  <a:latin typeface="Arial"/>
                  <a:ea typeface="Arial"/>
                  <a:cs typeface="Arial"/>
                  <a:sym typeface="Arial"/>
                </a:rPr>
                <a:t>Requisitos funcionales</a:t>
              </a:r>
              <a:endParaRPr sz="3200" b="1" i="0" u="none" strike="noStrike" cap="none">
                <a:solidFill>
                  <a:srgbClr val="FDFDFD"/>
                </a:solidFill>
                <a:latin typeface="Arial"/>
                <a:ea typeface="Arial"/>
                <a:cs typeface="Arial"/>
                <a:sym typeface="Arial"/>
              </a:endParaRPr>
            </a:p>
          </p:txBody>
        </p:sp>
        <p:sp>
          <p:nvSpPr>
            <p:cNvPr id="181" name="Google Shape;181;p3"/>
            <p:cNvSpPr txBox="1"/>
            <p:nvPr/>
          </p:nvSpPr>
          <p:spPr>
            <a:xfrm>
              <a:off x="352975" y="781200"/>
              <a:ext cx="3087900" cy="333375"/>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1000"/>
                <a:buFont typeface="Arial"/>
                <a:buNone/>
              </a:pPr>
              <a:r>
                <a:rPr lang="es-ES" sz="1100" b="0" i="0" u="none" strike="noStrike" cap="none">
                  <a:solidFill>
                    <a:srgbClr val="FFFFFF"/>
                  </a:solidFill>
                  <a:highlight>
                    <a:srgbClr val="026FC0"/>
                  </a:highlight>
                  <a:latin typeface="Montserrat"/>
                  <a:ea typeface="Montserrat"/>
                  <a:cs typeface="Montserrat"/>
                  <a:sym typeface="Montserrat"/>
                </a:rPr>
                <a:t>Práctica final PFB</a:t>
              </a:r>
              <a:endParaRPr sz="1100" b="0" i="0" u="none" strike="noStrike" cap="none">
                <a:solidFill>
                  <a:srgbClr val="FFFFFF"/>
                </a:solidFill>
                <a:highlight>
                  <a:srgbClr val="026FC0"/>
                </a:highlight>
                <a:latin typeface="Montserrat"/>
                <a:ea typeface="Montserrat"/>
                <a:cs typeface="Montserrat"/>
                <a:sym typeface="Montserra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grpSp>
        <p:nvGrpSpPr>
          <p:cNvPr id="186" name="Google Shape;186;p4"/>
          <p:cNvGrpSpPr/>
          <p:nvPr/>
        </p:nvGrpSpPr>
        <p:grpSpPr>
          <a:xfrm>
            <a:off x="0" y="331470"/>
            <a:ext cx="7136765" cy="563880"/>
            <a:chOff x="0" y="243314"/>
            <a:chExt cx="7136725" cy="994800"/>
          </a:xfrm>
        </p:grpSpPr>
        <p:sp>
          <p:nvSpPr>
            <p:cNvPr id="187" name="Google Shape;187;p4"/>
            <p:cNvSpPr txBox="1"/>
            <p:nvPr/>
          </p:nvSpPr>
          <p:spPr>
            <a:xfrm>
              <a:off x="459325" y="243314"/>
              <a:ext cx="6677400" cy="99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s-ES" sz="2000" b="0" i="0" u="none" strike="noStrike" cap="none">
                  <a:solidFill>
                    <a:srgbClr val="026FC1"/>
                  </a:solidFill>
                  <a:latin typeface="Montserrat SemiBold"/>
                  <a:ea typeface="Montserrat SemiBold"/>
                  <a:cs typeface="Montserrat SemiBold"/>
                  <a:sym typeface="Montserrat SemiBold"/>
                </a:rPr>
                <a:t>Requisitos funcionales</a:t>
              </a:r>
              <a:endParaRPr sz="1800" b="1" i="0" u="none" strike="noStrike" cap="none">
                <a:solidFill>
                  <a:srgbClr val="1B1B1B"/>
                </a:solidFill>
                <a:latin typeface="Montserrat SemiBold"/>
                <a:ea typeface="Montserrat SemiBold"/>
                <a:cs typeface="Montserrat SemiBold"/>
                <a:sym typeface="Montserrat SemiBold"/>
              </a:endParaRPr>
            </a:p>
          </p:txBody>
        </p:sp>
        <p:sp>
          <p:nvSpPr>
            <p:cNvPr id="188" name="Google Shape;188;p4"/>
            <p:cNvSpPr/>
            <p:nvPr/>
          </p:nvSpPr>
          <p:spPr>
            <a:xfrm rot="-5400000">
              <a:off x="53400" y="357305"/>
              <a:ext cx="269100" cy="375900"/>
            </a:xfrm>
            <a:prstGeom prst="rect">
              <a:avLst/>
            </a:prstGeom>
            <a:gradFill>
              <a:gsLst>
                <a:gs pos="0">
                  <a:srgbClr val="028CF5"/>
                </a:gs>
                <a:gs pos="100000">
                  <a:srgbClr val="09CBE3"/>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9" name="Google Shape;189;p4"/>
          <p:cNvSpPr txBox="1"/>
          <p:nvPr/>
        </p:nvSpPr>
        <p:spPr>
          <a:xfrm>
            <a:off x="452755" y="1183005"/>
            <a:ext cx="8393430" cy="3639185"/>
          </a:xfrm>
          <a:prstGeom prst="rect">
            <a:avLst/>
          </a:prstGeom>
          <a:noFill/>
          <a:ln>
            <a:noFill/>
          </a:ln>
        </p:spPr>
        <p:txBody>
          <a:bodyPr spcFirstLastPara="1" wrap="square" lIns="91425" tIns="91425" rIns="91425" bIns="91425" anchor="t" anchorCtr="0">
            <a:noAutofit/>
          </a:bodyPr>
          <a:lstStyle/>
          <a:p>
            <a:pPr marL="342900" marR="0" lvl="0" indent="-342900" algn="l" rtl="0">
              <a:lnSpc>
                <a:spcPct val="115000"/>
              </a:lnSpc>
              <a:spcBef>
                <a:spcPts val="0"/>
              </a:spcBef>
              <a:spcAft>
                <a:spcPts val="0"/>
              </a:spcAft>
              <a:buClr>
                <a:schemeClr val="dk1"/>
              </a:buClr>
              <a:buSzPts val="417"/>
              <a:buFont typeface="Arial" panose="020B0604020202020204" pitchFamily="34" charset="0"/>
              <a:buChar char="•"/>
            </a:pPr>
            <a:r>
              <a:rPr lang="es-ES_tradnl" sz="2000" b="1" dirty="0">
                <a:solidFill>
                  <a:srgbClr val="1B1B1B"/>
                </a:solidFill>
                <a:latin typeface="Montserrat"/>
                <a:ea typeface="Montserrat"/>
                <a:cs typeface="Montserrat"/>
                <a:sym typeface="Montserrat"/>
              </a:rPr>
              <a:t>Empleados</a:t>
            </a:r>
          </a:p>
          <a:p>
            <a:pPr marR="0" lvl="0" algn="l" rtl="0">
              <a:lnSpc>
                <a:spcPct val="115000"/>
              </a:lnSpc>
              <a:spcBef>
                <a:spcPts val="0"/>
              </a:spcBef>
              <a:spcAft>
                <a:spcPts val="0"/>
              </a:spcAft>
              <a:buClr>
                <a:schemeClr val="dk1"/>
              </a:buClr>
              <a:buSzPts val="417"/>
            </a:pPr>
            <a:endParaRPr lang="es-ES_tradnl" sz="1000" i="0" u="none" strike="noStrike" cap="none" dirty="0">
              <a:solidFill>
                <a:srgbClr val="1B1B1B"/>
              </a:solidFill>
              <a:latin typeface="Montserrat"/>
              <a:ea typeface="Montserrat"/>
              <a:cs typeface="Montserrat"/>
              <a:sym typeface="Montserrat"/>
            </a:endParaRPr>
          </a:p>
          <a:p>
            <a:pPr marR="0" lvl="0" algn="l" rtl="0">
              <a:lnSpc>
                <a:spcPct val="115000"/>
              </a:lnSpc>
              <a:spcBef>
                <a:spcPts val="0"/>
              </a:spcBef>
              <a:spcAft>
                <a:spcPts val="0"/>
              </a:spcAft>
              <a:buClr>
                <a:schemeClr val="dk1"/>
              </a:buClr>
              <a:buSzPts val="417"/>
            </a:pPr>
            <a:r>
              <a:rPr lang="es-ES_tradnl" sz="1000" i="0" u="none" strike="noStrike" cap="none" dirty="0">
                <a:solidFill>
                  <a:srgbClr val="1B1B1B"/>
                </a:solidFill>
                <a:latin typeface="Montserrat"/>
                <a:ea typeface="Montserrat"/>
                <a:cs typeface="Montserrat"/>
                <a:sym typeface="Montserrat"/>
              </a:rPr>
              <a:t>Alta </a:t>
            </a:r>
            <a:r>
              <a:rPr lang="es-ES_tradnl" sz="1000" dirty="0">
                <a:solidFill>
                  <a:srgbClr val="1B1B1B"/>
                </a:solidFill>
                <a:latin typeface="Montserrat"/>
                <a:ea typeface="Montserrat"/>
                <a:cs typeface="Montserrat"/>
                <a:sym typeface="Montserrat"/>
              </a:rPr>
              <a:t>de empleados.</a:t>
            </a:r>
          </a:p>
          <a:p>
            <a:pPr marR="0" lvl="0" algn="l" rtl="0">
              <a:lnSpc>
                <a:spcPct val="115000"/>
              </a:lnSpc>
              <a:spcBef>
                <a:spcPts val="0"/>
              </a:spcBef>
              <a:spcAft>
                <a:spcPts val="0"/>
              </a:spcAft>
              <a:buClr>
                <a:schemeClr val="dk1"/>
              </a:buClr>
              <a:buSzPts val="417"/>
            </a:pPr>
            <a:r>
              <a:rPr lang="es-ES_tradnl" sz="1000" i="0" u="none" strike="noStrike" cap="none" dirty="0">
                <a:solidFill>
                  <a:srgbClr val="1B1B1B"/>
                </a:solidFill>
                <a:latin typeface="Montserrat"/>
                <a:ea typeface="Montserrat"/>
                <a:cs typeface="Montserrat"/>
                <a:sym typeface="Montserrat"/>
              </a:rPr>
              <a:t>Baja de empleados.</a:t>
            </a:r>
          </a:p>
          <a:p>
            <a:pPr marR="0" lvl="0" algn="l" rtl="0">
              <a:lnSpc>
                <a:spcPct val="115000"/>
              </a:lnSpc>
              <a:spcBef>
                <a:spcPts val="0"/>
              </a:spcBef>
              <a:spcAft>
                <a:spcPts val="0"/>
              </a:spcAft>
              <a:buClr>
                <a:schemeClr val="dk1"/>
              </a:buClr>
              <a:buSzPts val="417"/>
            </a:pPr>
            <a:r>
              <a:rPr lang="es-ES_tradnl" sz="1000" dirty="0">
                <a:solidFill>
                  <a:srgbClr val="1B1B1B"/>
                </a:solidFill>
                <a:latin typeface="Montserrat"/>
                <a:ea typeface="Montserrat"/>
                <a:cs typeface="Montserrat"/>
                <a:sym typeface="Montserrat"/>
              </a:rPr>
              <a:t>Modificación de los datos del empleado.</a:t>
            </a:r>
          </a:p>
          <a:p>
            <a:pPr marR="0" lvl="0" algn="l" rtl="0">
              <a:lnSpc>
                <a:spcPct val="115000"/>
              </a:lnSpc>
              <a:spcBef>
                <a:spcPts val="0"/>
              </a:spcBef>
              <a:spcAft>
                <a:spcPts val="0"/>
              </a:spcAft>
              <a:buClr>
                <a:schemeClr val="dk1"/>
              </a:buClr>
              <a:buSzPts val="417"/>
            </a:pPr>
            <a:endParaRPr lang="es-ES_tradnl" sz="1000" i="0" u="none" strike="noStrike" cap="none" dirty="0">
              <a:solidFill>
                <a:srgbClr val="1B1B1B"/>
              </a:solidFill>
              <a:latin typeface="Montserrat"/>
              <a:ea typeface="Montserrat"/>
              <a:cs typeface="Montserrat"/>
              <a:sym typeface="Montserrat"/>
            </a:endParaRPr>
          </a:p>
          <a:p>
            <a:pPr marL="342900" marR="0" lvl="0" indent="-342900" algn="l" rtl="0">
              <a:lnSpc>
                <a:spcPct val="115000"/>
              </a:lnSpc>
              <a:spcBef>
                <a:spcPts val="0"/>
              </a:spcBef>
              <a:spcAft>
                <a:spcPts val="0"/>
              </a:spcAft>
              <a:buClr>
                <a:schemeClr val="dk1"/>
              </a:buClr>
              <a:buSzPts val="417"/>
              <a:buFont typeface="Arial" panose="020B0604020202020204" pitchFamily="34" charset="0"/>
              <a:buChar char="•"/>
            </a:pPr>
            <a:r>
              <a:rPr lang="es-ES_tradnl" sz="2000" b="1" i="0" u="none" strike="noStrike" cap="none" dirty="0">
                <a:solidFill>
                  <a:srgbClr val="1B1B1B"/>
                </a:solidFill>
                <a:latin typeface="Montserrat"/>
                <a:ea typeface="Montserrat"/>
                <a:cs typeface="Montserrat"/>
                <a:sym typeface="Montserrat"/>
              </a:rPr>
              <a:t>Proyectos</a:t>
            </a:r>
          </a:p>
          <a:p>
            <a:pPr marR="0" lvl="0" algn="l" rtl="0">
              <a:lnSpc>
                <a:spcPct val="115000"/>
              </a:lnSpc>
              <a:spcBef>
                <a:spcPts val="0"/>
              </a:spcBef>
              <a:spcAft>
                <a:spcPts val="0"/>
              </a:spcAft>
              <a:buClr>
                <a:schemeClr val="dk1"/>
              </a:buClr>
              <a:buSzPts val="417"/>
            </a:pPr>
            <a:endParaRPr lang="es-ES_tradnl" sz="2000" b="1" i="0" u="none" strike="noStrike" cap="none" dirty="0">
              <a:solidFill>
                <a:srgbClr val="1B1B1B"/>
              </a:solidFill>
              <a:latin typeface="Montserrat"/>
              <a:ea typeface="Montserrat"/>
              <a:cs typeface="Montserrat"/>
              <a:sym typeface="Montserrat"/>
            </a:endParaRPr>
          </a:p>
          <a:p>
            <a:pPr marR="0" lvl="0" algn="l" rtl="0">
              <a:lnSpc>
                <a:spcPct val="115000"/>
              </a:lnSpc>
              <a:spcBef>
                <a:spcPts val="0"/>
              </a:spcBef>
              <a:spcAft>
                <a:spcPts val="0"/>
              </a:spcAft>
              <a:buClr>
                <a:schemeClr val="dk1"/>
              </a:buClr>
              <a:buSzPts val="417"/>
            </a:pPr>
            <a:r>
              <a:rPr lang="es-ES_tradnl" sz="1000" i="0" u="none" strike="noStrike" cap="none" dirty="0">
                <a:solidFill>
                  <a:srgbClr val="1B1B1B"/>
                </a:solidFill>
                <a:latin typeface="Montserrat"/>
                <a:ea typeface="Montserrat"/>
                <a:cs typeface="Montserrat"/>
                <a:sym typeface="Montserrat"/>
              </a:rPr>
              <a:t>Alta de proyectos.</a:t>
            </a:r>
          </a:p>
          <a:p>
            <a:pPr marR="0" lvl="0" algn="l" rtl="0">
              <a:lnSpc>
                <a:spcPct val="115000"/>
              </a:lnSpc>
              <a:spcBef>
                <a:spcPts val="0"/>
              </a:spcBef>
              <a:spcAft>
                <a:spcPts val="0"/>
              </a:spcAft>
              <a:buClr>
                <a:schemeClr val="dk1"/>
              </a:buClr>
              <a:buSzPts val="417"/>
            </a:pPr>
            <a:r>
              <a:rPr lang="es-ES_tradnl" sz="1000" dirty="0">
                <a:solidFill>
                  <a:srgbClr val="1B1B1B"/>
                </a:solidFill>
                <a:latin typeface="Montserrat"/>
                <a:ea typeface="Montserrat"/>
                <a:cs typeface="Montserrat"/>
                <a:sym typeface="Montserrat"/>
              </a:rPr>
              <a:t>Baja de proyectos.</a:t>
            </a:r>
          </a:p>
          <a:p>
            <a:pPr marR="0" lvl="0" algn="l" rtl="0">
              <a:lnSpc>
                <a:spcPct val="115000"/>
              </a:lnSpc>
              <a:spcBef>
                <a:spcPts val="0"/>
              </a:spcBef>
              <a:spcAft>
                <a:spcPts val="0"/>
              </a:spcAft>
              <a:buClr>
                <a:schemeClr val="dk1"/>
              </a:buClr>
              <a:buSzPts val="417"/>
            </a:pPr>
            <a:r>
              <a:rPr lang="es-ES_tradnl" sz="1000" i="0" u="none" strike="noStrike" cap="none" dirty="0">
                <a:solidFill>
                  <a:srgbClr val="1B1B1B"/>
                </a:solidFill>
                <a:latin typeface="Montserrat"/>
                <a:ea typeface="Montserrat"/>
                <a:cs typeface="Montserrat"/>
                <a:sym typeface="Montserrat"/>
              </a:rPr>
              <a:t>Modificación de proyectos.</a:t>
            </a:r>
          </a:p>
          <a:p>
            <a:pPr marR="0" lvl="0" algn="l" rtl="0">
              <a:lnSpc>
                <a:spcPct val="115000"/>
              </a:lnSpc>
              <a:spcBef>
                <a:spcPts val="0"/>
              </a:spcBef>
              <a:spcAft>
                <a:spcPts val="0"/>
              </a:spcAft>
              <a:buClr>
                <a:schemeClr val="dk1"/>
              </a:buClr>
              <a:buSzPts val="417"/>
            </a:pPr>
            <a:r>
              <a:rPr lang="es-ES_tradnl" sz="1000" dirty="0">
                <a:solidFill>
                  <a:srgbClr val="1B1B1B"/>
                </a:solidFill>
                <a:latin typeface="Montserrat"/>
                <a:ea typeface="Montserrat"/>
                <a:cs typeface="Montserrat"/>
                <a:sym typeface="Montserrat"/>
              </a:rPr>
              <a:t>Asignar proyectos a empleados.</a:t>
            </a:r>
          </a:p>
          <a:p>
            <a:pPr marR="0" lvl="0" algn="l" rtl="0">
              <a:lnSpc>
                <a:spcPct val="115000"/>
              </a:lnSpc>
              <a:spcBef>
                <a:spcPts val="0"/>
              </a:spcBef>
              <a:spcAft>
                <a:spcPts val="0"/>
              </a:spcAft>
              <a:buClr>
                <a:schemeClr val="dk1"/>
              </a:buClr>
              <a:buSzPts val="417"/>
            </a:pPr>
            <a:endParaRPr lang="es-ES_tradnl" sz="1000" i="0" u="none" strike="noStrike" cap="none" dirty="0">
              <a:solidFill>
                <a:srgbClr val="1B1B1B"/>
              </a:solidFill>
              <a:latin typeface="Montserrat"/>
              <a:ea typeface="Montserrat"/>
              <a:cs typeface="Montserrat"/>
              <a:sym typeface="Montserrat"/>
            </a:endParaRPr>
          </a:p>
          <a:p>
            <a:pPr marL="171450" marR="0" lvl="0" indent="-171450" algn="l" rtl="0">
              <a:lnSpc>
                <a:spcPct val="115000"/>
              </a:lnSpc>
              <a:spcBef>
                <a:spcPts val="0"/>
              </a:spcBef>
              <a:spcAft>
                <a:spcPts val="0"/>
              </a:spcAft>
              <a:buClr>
                <a:schemeClr val="dk1"/>
              </a:buClr>
              <a:buSzPts val="417"/>
              <a:buFont typeface="Arial" panose="020B0604020202020204" pitchFamily="34" charset="0"/>
              <a:buChar char="•"/>
            </a:pPr>
            <a:r>
              <a:rPr lang="es-ES_tradnl" sz="2000" b="1" dirty="0">
                <a:solidFill>
                  <a:srgbClr val="1B1B1B"/>
                </a:solidFill>
                <a:latin typeface="Montserrat"/>
                <a:ea typeface="Montserrat"/>
                <a:cs typeface="Montserrat"/>
                <a:sym typeface="Montserrat"/>
              </a:rPr>
              <a:t>Estadísticas</a:t>
            </a:r>
          </a:p>
          <a:p>
            <a:pPr marL="171450" marR="0" lvl="0" indent="-171450" algn="l" rtl="0">
              <a:lnSpc>
                <a:spcPct val="115000"/>
              </a:lnSpc>
              <a:spcBef>
                <a:spcPts val="0"/>
              </a:spcBef>
              <a:spcAft>
                <a:spcPts val="0"/>
              </a:spcAft>
              <a:buClr>
                <a:schemeClr val="dk1"/>
              </a:buClr>
              <a:buSzPts val="417"/>
              <a:buFont typeface="Arial" panose="020B0604020202020204" pitchFamily="34" charset="0"/>
              <a:buChar char="•"/>
            </a:pPr>
            <a:endParaRPr lang="es-ES_tradnl" sz="1000" b="1" i="0" u="none" strike="noStrike" cap="none" dirty="0">
              <a:solidFill>
                <a:srgbClr val="1B1B1B"/>
              </a:solidFill>
              <a:latin typeface="Montserrat"/>
              <a:ea typeface="Montserrat"/>
              <a:cs typeface="Montserrat"/>
              <a:sym typeface="Montserrat"/>
            </a:endParaRPr>
          </a:p>
          <a:p>
            <a:pPr marR="0" lvl="0" algn="l" rtl="0">
              <a:lnSpc>
                <a:spcPct val="115000"/>
              </a:lnSpc>
              <a:spcBef>
                <a:spcPts val="0"/>
              </a:spcBef>
              <a:spcAft>
                <a:spcPts val="0"/>
              </a:spcAft>
              <a:buClr>
                <a:schemeClr val="dk1"/>
              </a:buClr>
              <a:buSzPts val="417"/>
            </a:pPr>
            <a:r>
              <a:rPr lang="es-ES_tradnl" sz="1000" dirty="0">
                <a:solidFill>
                  <a:srgbClr val="1B1B1B"/>
                </a:solidFill>
                <a:latin typeface="Montserrat"/>
                <a:ea typeface="Montserrat"/>
                <a:cs typeface="Montserrat"/>
                <a:sym typeface="Montserrat"/>
              </a:rPr>
              <a:t>Análisis de datos referentes a los empleados, proyectos y ambos.</a:t>
            </a:r>
            <a:endParaRPr lang="es-ES_tradnl" sz="1000" i="0" u="none" strike="noStrike" cap="none" dirty="0">
              <a:solidFill>
                <a:srgbClr val="1B1B1B"/>
              </a:solidFill>
              <a:latin typeface="Montserrat"/>
              <a:ea typeface="Montserrat"/>
              <a:cs typeface="Montserrat"/>
              <a:sym typeface="Montserrat"/>
            </a:endParaRPr>
          </a:p>
          <a:p>
            <a:pPr marR="0" lvl="0" algn="l" rtl="0">
              <a:lnSpc>
                <a:spcPct val="115000"/>
              </a:lnSpc>
              <a:spcBef>
                <a:spcPts val="0"/>
              </a:spcBef>
              <a:spcAft>
                <a:spcPts val="0"/>
              </a:spcAft>
              <a:buClr>
                <a:schemeClr val="dk1"/>
              </a:buClr>
              <a:buSzPts val="417"/>
            </a:pPr>
            <a:endParaRPr sz="1000" i="0" u="none" strike="noStrike" cap="none" dirty="0">
              <a:solidFill>
                <a:srgbClr val="1B1B1B"/>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A71A2AA-08BA-398F-3CEF-EE56A8C75163}"/>
              </a:ext>
            </a:extLst>
          </p:cNvPr>
          <p:cNvSpPr txBox="1"/>
          <p:nvPr/>
        </p:nvSpPr>
        <p:spPr>
          <a:xfrm>
            <a:off x="2295575" y="2279362"/>
            <a:ext cx="4552849" cy="584775"/>
          </a:xfrm>
          <a:prstGeom prst="rect">
            <a:avLst/>
          </a:prstGeom>
          <a:noFill/>
        </p:spPr>
        <p:txBody>
          <a:bodyPr wrap="none" rtlCol="0">
            <a:spAutoFit/>
          </a:bodyPr>
          <a:lstStyle/>
          <a:p>
            <a:r>
              <a:rPr lang="es-ES_tradnl" sz="3200" b="1" dirty="0"/>
              <a:t>Tecnologías utilizadas</a:t>
            </a:r>
            <a:endParaRPr lang="es-ES" sz="3200" b="1" dirty="0"/>
          </a:p>
        </p:txBody>
      </p:sp>
    </p:spTree>
    <p:extLst>
      <p:ext uri="{BB962C8B-B14F-4D97-AF65-F5344CB8AC3E}">
        <p14:creationId xmlns:p14="http://schemas.microsoft.com/office/powerpoint/2010/main" val="181964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Diagrama&#10;&#10;El contenido generado por IA puede ser incorrecto.">
            <a:extLst>
              <a:ext uri="{FF2B5EF4-FFF2-40B4-BE49-F238E27FC236}">
                <a16:creationId xmlns:a16="http://schemas.microsoft.com/office/drawing/2014/main" id="{F3C2BC23-1519-F4FB-23EF-C0694AC8BA0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901543" y="698457"/>
            <a:ext cx="2122739" cy="1381992"/>
          </a:xfrm>
          <a:prstGeom prst="rect">
            <a:avLst/>
          </a:prstGeom>
        </p:spPr>
      </p:pic>
      <p:pic>
        <p:nvPicPr>
          <p:cNvPr id="6" name="Imagen 5" descr="Logotipo, nombre de la empresa&#10;&#10;El contenido generado por IA puede ser incorrecto.">
            <a:extLst>
              <a:ext uri="{FF2B5EF4-FFF2-40B4-BE49-F238E27FC236}">
                <a16:creationId xmlns:a16="http://schemas.microsoft.com/office/drawing/2014/main" id="{22DAE22B-E4EB-5861-EA2D-1646E62B3FC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490584" y="211760"/>
            <a:ext cx="2191684" cy="1234182"/>
          </a:xfrm>
          <a:prstGeom prst="rect">
            <a:avLst/>
          </a:prstGeom>
        </p:spPr>
      </p:pic>
      <p:pic>
        <p:nvPicPr>
          <p:cNvPr id="9" name="Imagen 8" descr="Logotipo, nombre de la empresa&#10;&#10;El contenido generado por IA puede ser incorrecto.">
            <a:extLst>
              <a:ext uri="{FF2B5EF4-FFF2-40B4-BE49-F238E27FC236}">
                <a16:creationId xmlns:a16="http://schemas.microsoft.com/office/drawing/2014/main" id="{C0800EF7-BAB8-96C6-BE58-D9B60198E4EF}"/>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4490584" y="1594604"/>
            <a:ext cx="2191684" cy="1234182"/>
          </a:xfrm>
          <a:prstGeom prst="rect">
            <a:avLst/>
          </a:prstGeom>
        </p:spPr>
      </p:pic>
      <p:pic>
        <p:nvPicPr>
          <p:cNvPr id="12" name="Imagen 11" descr="Logotipo&#10;&#10;El contenido generado por IA puede ser incorrecto.">
            <a:extLst>
              <a:ext uri="{FF2B5EF4-FFF2-40B4-BE49-F238E27FC236}">
                <a16:creationId xmlns:a16="http://schemas.microsoft.com/office/drawing/2014/main" id="{738FCD46-7ADE-7A15-4A61-38550E8DEA1E}"/>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6901543" y="2384314"/>
            <a:ext cx="2122739" cy="1234182"/>
          </a:xfrm>
          <a:prstGeom prst="rect">
            <a:avLst/>
          </a:prstGeom>
        </p:spPr>
      </p:pic>
      <p:pic>
        <p:nvPicPr>
          <p:cNvPr id="15" name="Imagen 14" descr="Un dibujo de un perro&#10;&#10;El contenido generado por IA puede ser incorrecto.">
            <a:extLst>
              <a:ext uri="{FF2B5EF4-FFF2-40B4-BE49-F238E27FC236}">
                <a16:creationId xmlns:a16="http://schemas.microsoft.com/office/drawing/2014/main" id="{1BF6325F-2F9E-87B0-4886-6AE8FA126BD7}"/>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503056" y="3001405"/>
            <a:ext cx="2191684" cy="1148583"/>
          </a:xfrm>
          <a:prstGeom prst="rect">
            <a:avLst/>
          </a:prstGeom>
        </p:spPr>
      </p:pic>
    </p:spTree>
    <p:extLst>
      <p:ext uri="{BB962C8B-B14F-4D97-AF65-F5344CB8AC3E}">
        <p14:creationId xmlns:p14="http://schemas.microsoft.com/office/powerpoint/2010/main" val="159747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5C62CC8-183E-D69C-DC85-3D2B96EEFCCC}"/>
              </a:ext>
            </a:extLst>
          </p:cNvPr>
          <p:cNvSpPr txBox="1"/>
          <p:nvPr/>
        </p:nvSpPr>
        <p:spPr>
          <a:xfrm>
            <a:off x="3055398" y="2371695"/>
            <a:ext cx="3033203" cy="400110"/>
          </a:xfrm>
          <a:prstGeom prst="rect">
            <a:avLst/>
          </a:prstGeom>
          <a:noFill/>
        </p:spPr>
        <p:txBody>
          <a:bodyPr wrap="none" rtlCol="0">
            <a:spAutoFit/>
          </a:bodyPr>
          <a:lstStyle/>
          <a:p>
            <a:r>
              <a:rPr lang="es-ES_tradnl" sz="2000" dirty="0"/>
              <a:t>Arquitectura del proyecto</a:t>
            </a:r>
            <a:endParaRPr lang="es-ES" sz="2000" dirty="0"/>
          </a:p>
        </p:txBody>
      </p:sp>
    </p:spTree>
    <p:extLst>
      <p:ext uri="{BB962C8B-B14F-4D97-AF65-F5344CB8AC3E}">
        <p14:creationId xmlns:p14="http://schemas.microsoft.com/office/powerpoint/2010/main" val="1513949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7220A7ED-1CC6-8620-67B2-8ED767AE3884}"/>
              </a:ext>
            </a:extLst>
          </p:cNvPr>
          <p:cNvGraphicFramePr/>
          <p:nvPr>
            <p:extLst>
              <p:ext uri="{D42A27DB-BD31-4B8C-83A1-F6EECF244321}">
                <p14:modId xmlns:p14="http://schemas.microsoft.com/office/powerpoint/2010/main" val="3925349585"/>
              </p:ext>
            </p:extLst>
          </p:nvPr>
        </p:nvGraphicFramePr>
        <p:xfrm>
          <a:off x="130629" y="82549"/>
          <a:ext cx="7373257"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a 2">
            <a:extLst>
              <a:ext uri="{FF2B5EF4-FFF2-40B4-BE49-F238E27FC236}">
                <a16:creationId xmlns:a16="http://schemas.microsoft.com/office/drawing/2014/main" id="{361799E8-1035-AB3A-332B-91688183B50B}"/>
              </a:ext>
            </a:extLst>
          </p:cNvPr>
          <p:cNvGraphicFramePr/>
          <p:nvPr>
            <p:extLst>
              <p:ext uri="{D42A27DB-BD31-4B8C-83A1-F6EECF244321}">
                <p14:modId xmlns:p14="http://schemas.microsoft.com/office/powerpoint/2010/main" val="1492840553"/>
              </p:ext>
            </p:extLst>
          </p:nvPr>
        </p:nvGraphicFramePr>
        <p:xfrm>
          <a:off x="932542" y="4226379"/>
          <a:ext cx="5769429" cy="7792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92080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E008C8A-5565-2092-8573-C50A1C1307A1}"/>
              </a:ext>
            </a:extLst>
          </p:cNvPr>
          <p:cNvSpPr txBox="1"/>
          <p:nvPr/>
        </p:nvSpPr>
        <p:spPr>
          <a:xfrm>
            <a:off x="1008743" y="2340917"/>
            <a:ext cx="3350597" cy="461665"/>
          </a:xfrm>
          <a:prstGeom prst="rect">
            <a:avLst/>
          </a:prstGeom>
          <a:noFill/>
        </p:spPr>
        <p:txBody>
          <a:bodyPr wrap="none" rtlCol="0">
            <a:spAutoFit/>
          </a:bodyPr>
          <a:lstStyle/>
          <a:p>
            <a:r>
              <a:rPr lang="es-ES_tradnl" sz="2400" dirty="0"/>
              <a:t>Estructura del proyecto</a:t>
            </a:r>
            <a:endParaRPr lang="es-ES" sz="2400" dirty="0"/>
          </a:p>
        </p:txBody>
      </p:sp>
    </p:spTree>
    <p:extLst>
      <p:ext uri="{BB962C8B-B14F-4D97-AF65-F5344CB8AC3E}">
        <p14:creationId xmlns:p14="http://schemas.microsoft.com/office/powerpoint/2010/main" val="1872337146"/>
      </p:ext>
    </p:extLst>
  </p:cSld>
  <p:clrMapOvr>
    <a:masterClrMapping/>
  </p:clrMapOvr>
</p:sld>
</file>

<file path=ppt/theme/theme1.xml><?xml version="1.0" encoding="utf-8"?>
<a:theme xmlns:a="http://schemas.openxmlformats.org/drawingml/2006/main" name="FS">
  <a:themeElements>
    <a:clrScheme name="Simple Light">
      <a:dk1>
        <a:srgbClr val="1B1B1B"/>
      </a:dk1>
      <a:lt1>
        <a:srgbClr val="FFFFFF"/>
      </a:lt1>
      <a:dk2>
        <a:srgbClr val="595959"/>
      </a:dk2>
      <a:lt2>
        <a:srgbClr val="EEEEEE"/>
      </a:lt2>
      <a:accent1>
        <a:srgbClr val="026FC1"/>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5c9aa0c-2f37-4ce1-bf75-107ed0157c9a" xsi:nil="true"/>
    <lcf76f155ced4ddcb4097134ff3c332f xmlns="07cdf306-c8c7-4c1f-bba6-c3c6dc66de69">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08D284D8C7B74469E3B7FA080DF97DC" ma:contentTypeVersion="13" ma:contentTypeDescription="Crear nuevo documento." ma:contentTypeScope="" ma:versionID="0bfd5c21aaf54785fef1586b3bf511f1">
  <xsd:schema xmlns:xsd="http://www.w3.org/2001/XMLSchema" xmlns:xs="http://www.w3.org/2001/XMLSchema" xmlns:p="http://schemas.microsoft.com/office/2006/metadata/properties" xmlns:ns2="25c9aa0c-2f37-4ce1-bf75-107ed0157c9a" xmlns:ns3="07cdf306-c8c7-4c1f-bba6-c3c6dc66de69" targetNamespace="http://schemas.microsoft.com/office/2006/metadata/properties" ma:root="true" ma:fieldsID="f2e7896940e0d411d07d9fbfe266fc4d" ns2:_="" ns3:_="">
    <xsd:import namespace="25c9aa0c-2f37-4ce1-bf75-107ed0157c9a"/>
    <xsd:import namespace="07cdf306-c8c7-4c1f-bba6-c3c6dc66de69"/>
    <xsd:element name="properties">
      <xsd:complexType>
        <xsd:sequence>
          <xsd:element name="documentManagement">
            <xsd:complexType>
              <xsd:all>
                <xsd:element ref="ns2:MigrationSourceID" minOccurs="0"/>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MediaServiceGenerationTime" minOccurs="0"/>
                <xsd:element ref="ns3:MediaServiceEventHashCode" minOccurs="0"/>
                <xsd:element ref="ns3:MediaLengthInSeconds" minOccurs="0"/>
                <xsd:element ref="ns3:lcf76f155ced4ddcb4097134ff3c332f" minOccurs="0"/>
                <xsd:element ref="ns2:TaxCatchAll"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c9aa0c-2f37-4ce1-bf75-107ed0157c9a" elementFormDefault="qualified">
    <xsd:import namespace="http://schemas.microsoft.com/office/2006/documentManagement/types"/>
    <xsd:import namespace="http://schemas.microsoft.com/office/infopath/2007/PartnerControls"/>
    <xsd:element name="MigrationSourceID" ma:index="8" nillable="true" ma:displayName="MigrationSourceID" ma:internalName="MigrationSourceID" ma:readOnly="true">
      <xsd:simpleType>
        <xsd:restriction base="dms:Text"/>
      </xsd:simpleType>
    </xsd:element>
    <xsd:element name="TaxCatchAll" ma:index="19" nillable="true" ma:displayName="Taxonomy Catch All Column" ma:hidden="true" ma:list="{ace0448c-a328-425e-9fd2-03914efdbc19}" ma:internalName="TaxCatchAll" ma:showField="CatchAllData" ma:web="25c9aa0c-2f37-4ce1-bf75-107ed0157c9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7cdf306-c8c7-4c1f-bba6-c3c6dc66de69"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descriptio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Etiquetas de imagen" ma:readOnly="false" ma:fieldId="{5cf76f15-5ced-4ddc-b409-7134ff3c332f}" ma:taxonomyMulti="true" ma:sspId="b6a8c91f-a830-470b-96f5-d560837e8640"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B4ED58-061A-4E6D-A768-9E26D7F95927}">
  <ds:schemaRefs>
    <ds:schemaRef ds:uri="http://schemas.microsoft.com/sharepoint/v3/contenttype/forms"/>
  </ds:schemaRefs>
</ds:datastoreItem>
</file>

<file path=customXml/itemProps2.xml><?xml version="1.0" encoding="utf-8"?>
<ds:datastoreItem xmlns:ds="http://schemas.openxmlformats.org/officeDocument/2006/customXml" ds:itemID="{1623C4EA-61D3-41CC-9ECA-38BEB6FF5D59}">
  <ds:schemaRefs>
    <ds:schemaRef ds:uri="25c9aa0c-2f37-4ce1-bf75-107ed0157c9a"/>
    <ds:schemaRef ds:uri="http://purl.org/dc/dcmitype/"/>
    <ds:schemaRef ds:uri="http://schemas.microsoft.com/office/2006/documentManagement/types"/>
    <ds:schemaRef ds:uri="http://purl.org/dc/terms/"/>
    <ds:schemaRef ds:uri="http://www.w3.org/XML/1998/namespace"/>
    <ds:schemaRef ds:uri="07cdf306-c8c7-4c1f-bba6-c3c6dc66de69"/>
    <ds:schemaRef ds:uri="http://schemas.microsoft.com/office/infopath/2007/PartnerControls"/>
    <ds:schemaRef ds:uri="http://purl.org/dc/elements/1.1/"/>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7FD7A396-0F7E-40A3-A5A0-6081F2C46E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c9aa0c-2f37-4ce1-bf75-107ed0157c9a"/>
    <ds:schemaRef ds:uri="07cdf306-c8c7-4c1f-bba6-c3c6dc66de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125</TotalTime>
  <Words>289</Words>
  <Application>Microsoft Office PowerPoint</Application>
  <PresentationFormat>Presentación en pantalla (16:9)</PresentationFormat>
  <Paragraphs>62</Paragraphs>
  <Slides>17</Slides>
  <Notes>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Poppins Light</vt:lpstr>
      <vt:lpstr>Arial</vt:lpstr>
      <vt:lpstr>Montserrat</vt:lpstr>
      <vt:lpstr>Montserrat Light</vt:lpstr>
      <vt:lpstr>Montserrat SemiBold</vt:lpstr>
      <vt:lpstr>Montserrat Medium</vt:lpstr>
      <vt:lpstr>Calibri</vt:lpstr>
      <vt:lpstr>FS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Fuentes, colores y estilos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Aitor Izquierdo Fernández</dc:creator>
  <cp:lastModifiedBy>Jesús ángel López Alberto</cp:lastModifiedBy>
  <cp:revision>5</cp:revision>
  <dcterms:created xsi:type="dcterms:W3CDTF">2024-05-13T08:21:58Z</dcterms:created>
  <dcterms:modified xsi:type="dcterms:W3CDTF">2025-04-15T10:43:27Z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5D699CF51AFF4326801BBE6B1CC31FF1_12</vt:lpwstr>
  </property>
  <property fmtid="{D5CDD505-2E9C-101B-9397-08002B2CF9AE}" pid="3" name="KSOProductBuildVer">
    <vt:lpwstr>3082-12.2.0.16731</vt:lpwstr>
  </property>
  <property fmtid="{D5CDD505-2E9C-101B-9397-08002B2CF9AE}" pid="4" name="ContentTypeId">
    <vt:lpwstr>0x010100908D284D8C7B74469E3B7FA080DF97DC</vt:lpwstr>
  </property>
  <property fmtid="{D5CDD505-2E9C-101B-9397-08002B2CF9AE}" pid="5" name="Order">
    <vt:r8>500</vt:r8>
  </property>
</Properties>
</file>