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0000_1685604287575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28470D-DC09-481C-8F0B-1191444C69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Product Sales Analysis Project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360AFF-5D58-415E-BCF9-706E26B388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7/22/2023 10:53:13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1C5BE5B1-F94C-4BD0-9F17-54E34E813F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dcut Sales as per chain " id="2" name="slide2">
            <a:extLst>
              <a:ext uri="{FF2B5EF4-FFF2-40B4-BE49-F238E27FC236}">
                <a16:creationId xmlns:a16="http://schemas.microsoft.com/office/drawing/2014/main" id="{A2BE39AD-B64D-4F75-ABA5-209142700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38175"/>
            <a:ext cx="11772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Vise Total Sales" id="3" name="slide3">
            <a:extLst>
              <a:ext uri="{FF2B5EF4-FFF2-40B4-BE49-F238E27FC236}">
                <a16:creationId xmlns:a16="http://schemas.microsoft.com/office/drawing/2014/main" id="{917E7FCA-515E-40A6-B3F9-27459F5AE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776"/>
            <a:ext cx="12192000" cy="40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duct Unit Sold As Per Their State" id="4" name="slide4">
            <a:extLst>
              <a:ext uri="{FF2B5EF4-FFF2-40B4-BE49-F238E27FC236}">
                <a16:creationId xmlns:a16="http://schemas.microsoft.com/office/drawing/2014/main" id="{EBFBF820-1C9C-4073-999D-EA634D04D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640"/>
            <a:ext cx="12192000" cy="47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yer and Their Category " id="5" name="slide5">
            <a:extLst>
              <a:ext uri="{FF2B5EF4-FFF2-40B4-BE49-F238E27FC236}">
                <a16:creationId xmlns:a16="http://schemas.microsoft.com/office/drawing/2014/main" id="{1D6EF447-71EE-48D2-ABE8-1C08F12872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59"/>
            <a:ext cx="12192000" cy="48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 as per Year" id="6" name="slide6">
            <a:extLst>
              <a:ext uri="{FF2B5EF4-FFF2-40B4-BE49-F238E27FC236}">
                <a16:creationId xmlns:a16="http://schemas.microsoft.com/office/drawing/2014/main" id="{24428E60-42B2-4CBD-8D83-BC695DF40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33"/>
            <a:ext cx="12192000" cy="47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1F85A47-5BE3-4C2E-8874-8EEB59EFD1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005137"/>
            <a:ext cx="952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EBD19D6-EDBB-4B2A-B681-280190C6F6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05137"/>
            <a:ext cx="133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3F8F760D-C7A7-4160-A09C-605D036CF5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005137"/>
            <a:ext cx="952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2023-07-22T10:53:14Z</dcterms:created>
  <dcterms:modified xsi:type="dcterms:W3CDTF">2023-07-22T10:53:14Z</dcterms:modified>
</cp:coreProperties>
</file>