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3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70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6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1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1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8F43-AEEA-457D-8CC7-5A88D81C6705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5553-4467-48E3-A44F-BE954197E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2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12852"/>
            <a:ext cx="9144000" cy="2387600"/>
          </a:xfrm>
        </p:spPr>
        <p:txBody>
          <a:bodyPr>
            <a:norm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</a:t>
            </a:r>
            <a:endParaRPr lang="ru-RU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chemeClr val="bg1">
                    <a:lumMod val="95000"/>
                  </a:schemeClr>
                </a:solidFill>
                <a:latin typeface="Corbel Light" panose="020B0303020204020204" pitchFamily="34" charset="0"/>
              </a:rPr>
              <a:t>УМК по веб программированию</a:t>
            </a:r>
            <a:endParaRPr lang="ru-RU" sz="3000" dirty="0">
              <a:solidFill>
                <a:schemeClr val="bg1">
                  <a:lumMod val="95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3802" y="379464"/>
            <a:ext cx="5844396" cy="1061245"/>
          </a:xfrm>
        </p:spPr>
        <p:txBody>
          <a:bodyPr>
            <a:normAutofit fontScale="90000"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endParaRPr lang="ru-RU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7466" y="3303917"/>
            <a:ext cx="1557068" cy="487245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Corbel Light" panose="020B0303020204020204" pitchFamily="34" charset="0"/>
              </a:rPr>
              <a:t>Node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latin typeface="Corbel Light" panose="020B0303020204020204" pitchFamily="34" charset="0"/>
              </a:rPr>
              <a:t>js</a:t>
            </a:r>
            <a:endParaRPr lang="ru-RU" sz="3000" dirty="0">
              <a:solidFill>
                <a:schemeClr val="bg1">
                  <a:lumMod val="95000"/>
                </a:schemeClr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78" y="1647645"/>
            <a:ext cx="1656272" cy="16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 Light</vt:lpstr>
      <vt:lpstr>Тема Office</vt:lpstr>
      <vt:lpstr>ДИПЛОМ</vt:lpstr>
      <vt:lpstr>Инструменты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</dc:title>
  <dc:creator>jalsan</dc:creator>
  <cp:lastModifiedBy>jalsan</cp:lastModifiedBy>
  <cp:revision>6</cp:revision>
  <dcterms:created xsi:type="dcterms:W3CDTF">2021-06-12T17:44:14Z</dcterms:created>
  <dcterms:modified xsi:type="dcterms:W3CDTF">2021-06-13T22:08:51Z</dcterms:modified>
</cp:coreProperties>
</file>