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4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18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98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6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4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4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5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5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5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2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B64A-4AEB-45EF-9593-9AA7B9F3EEC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4CEE9F-EA27-4BBF-A2FD-84E1F196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6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500" dirty="0" smtClean="0"/>
              <a:t>Information Security Portal</a:t>
            </a:r>
            <a:endParaRPr lang="en-IN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Jay Gandhi(201506100110138)</a:t>
            </a:r>
          </a:p>
          <a:p>
            <a:r>
              <a:rPr lang="en-IN" dirty="0" smtClean="0"/>
              <a:t>Project Guide </a:t>
            </a:r>
            <a:r>
              <a:rPr lang="en-IN" dirty="0" err="1" smtClean="0"/>
              <a:t>Mr.Hardik</a:t>
            </a:r>
            <a:r>
              <a:rPr lang="en-IN" dirty="0" smtClean="0"/>
              <a:t> Vyas(</a:t>
            </a:r>
            <a:r>
              <a:rPr lang="en-IN" dirty="0"/>
              <a:t>Assistant Professor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4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796366" cy="711200"/>
          </a:xfrm>
        </p:spPr>
        <p:txBody>
          <a:bodyPr>
            <a:normAutofit fontScale="90000"/>
          </a:bodyPr>
          <a:lstStyle/>
          <a:p>
            <a:r>
              <a:rPr lang="en-IN" sz="4500" dirty="0" smtClean="0"/>
              <a:t>Project Definition</a:t>
            </a:r>
            <a:endParaRPr lang="en-IN" sz="45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	The system will provide the facilities to manage the request for its </a:t>
            </a:r>
            <a:r>
              <a:rPr lang="en-IN" dirty="0" err="1" smtClean="0"/>
              <a:t>incharge</a:t>
            </a:r>
            <a:r>
              <a:rPr lang="en-IN" dirty="0" smtClean="0"/>
              <a:t> officer.</a:t>
            </a:r>
          </a:p>
        </p:txBody>
      </p:sp>
    </p:spTree>
    <p:extLst>
      <p:ext uri="{BB962C8B-B14F-4D97-AF65-F5344CB8AC3E}">
        <p14:creationId xmlns:p14="http://schemas.microsoft.com/office/powerpoint/2010/main" val="25801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32639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4500" dirty="0" smtClean="0"/>
              <a:t>System Requirement Specification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337987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 smtClean="0"/>
              <a:t>Purpose</a:t>
            </a:r>
            <a:endParaRPr lang="en-IN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514166" cy="388077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purpose of this system is to reduce the work load and paper work of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yard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incharge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yard head.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 u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sing this system the </a:t>
            </a:r>
            <a:r>
              <a:rPr lang="en-US" altLang="ko-KR" dirty="0" smtClean="0">
                <a:latin typeface="Cambria" panose="02040503050406030204" pitchFamily="18" charset="0"/>
                <a:ea typeface="Cambria" panose="02040503050406030204" pitchFamily="18" charset="0"/>
              </a:rPr>
              <a:t>yard </a:t>
            </a:r>
            <a:r>
              <a:rPr lang="en-US" altLang="ko-KR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incharge</a:t>
            </a:r>
            <a:r>
              <a:rPr lang="en-US" altLang="ko-KR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yard head 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can save the time, reduces cost and use this system any where.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482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</vt:lpstr>
      <vt:lpstr>Trebuchet MS</vt:lpstr>
      <vt:lpstr>Wingdings 3</vt:lpstr>
      <vt:lpstr>Facet</vt:lpstr>
      <vt:lpstr>Information Security Portal</vt:lpstr>
      <vt:lpstr>Project Definition</vt:lpstr>
      <vt:lpstr>System Requirement Specification</vt:lpstr>
      <vt:lpstr>Purpose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Portal</dc:title>
  <dc:creator>Jay Gandhi</dc:creator>
  <cp:lastModifiedBy>Jay Gandhi</cp:lastModifiedBy>
  <cp:revision>3</cp:revision>
  <dcterms:created xsi:type="dcterms:W3CDTF">2019-11-04T16:57:54Z</dcterms:created>
  <dcterms:modified xsi:type="dcterms:W3CDTF">2019-11-04T17:25:59Z</dcterms:modified>
</cp:coreProperties>
</file>