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"/>
  </p:notesMasterIdLst>
  <p:sldIdLst>
    <p:sldId id="285" r:id="rId2"/>
    <p:sldId id="257" r:id="rId3"/>
    <p:sldId id="28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01" autoAdjust="0"/>
  </p:normalViewPr>
  <p:slideViewPr>
    <p:cSldViewPr snapToGrid="0">
      <p:cViewPr varScale="1">
        <p:scale>
          <a:sx n="82" d="100"/>
          <a:sy n="82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23B2A-2FC6-432B-89F1-19A430E5E77F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6B59C-4F88-4D9D-B21E-9826E6E77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8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0A572-479D-4EF7-B620-8776A8762E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7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80"/>
            <a:ext cx="12192000" cy="67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3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61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8D95140F-BB5F-4EB6-AEB4-68933E8BCD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DE7E0F96-B999-44C7-A467-299187F1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0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/>
          <p:cNvSpPr/>
          <p:nvPr/>
        </p:nvSpPr>
        <p:spPr>
          <a:xfrm rot="10800000" flipH="1">
            <a:off x="-232" y="6492133"/>
            <a:ext cx="12192231" cy="364376"/>
          </a:xfrm>
          <a:custGeom>
            <a:avLst/>
            <a:gdLst>
              <a:gd name="connsiteX0" fmla="*/ 0 w 12192001"/>
              <a:gd name="connsiteY0" fmla="*/ 0 h 396117"/>
              <a:gd name="connsiteX1" fmla="*/ 12192001 w 12192001"/>
              <a:gd name="connsiteY1" fmla="*/ 0 h 396117"/>
              <a:gd name="connsiteX2" fmla="*/ 12192001 w 12192001"/>
              <a:gd name="connsiteY2" fmla="*/ 396117 h 396117"/>
              <a:gd name="connsiteX3" fmla="*/ 0 w 12192001"/>
              <a:gd name="connsiteY3" fmla="*/ 396117 h 396117"/>
              <a:gd name="connsiteX4" fmla="*/ 0 w 12192001"/>
              <a:gd name="connsiteY4" fmla="*/ 0 h 396117"/>
              <a:gd name="connsiteX0-1" fmla="*/ 0 w 12192001"/>
              <a:gd name="connsiteY0-2" fmla="*/ 0 h 431836"/>
              <a:gd name="connsiteX1-3" fmla="*/ 12192001 w 12192001"/>
              <a:gd name="connsiteY1-4" fmla="*/ 0 h 431836"/>
              <a:gd name="connsiteX2-5" fmla="*/ 12192001 w 12192001"/>
              <a:gd name="connsiteY2-6" fmla="*/ 396117 h 431836"/>
              <a:gd name="connsiteX3-7" fmla="*/ 2381 w 12192001"/>
              <a:gd name="connsiteY3-8" fmla="*/ 431836 h 431836"/>
              <a:gd name="connsiteX4-9" fmla="*/ 0 w 12192001"/>
              <a:gd name="connsiteY4-10" fmla="*/ 0 h 431836"/>
              <a:gd name="connsiteX0-11" fmla="*/ 0 w 12192001"/>
              <a:gd name="connsiteY0-12" fmla="*/ 0 h 396117"/>
              <a:gd name="connsiteX1-13" fmla="*/ 12192001 w 12192001"/>
              <a:gd name="connsiteY1-14" fmla="*/ 0 h 396117"/>
              <a:gd name="connsiteX2-15" fmla="*/ 12192001 w 12192001"/>
              <a:gd name="connsiteY2-16" fmla="*/ 396117 h 396117"/>
              <a:gd name="connsiteX3-17" fmla="*/ 4762 w 12192001"/>
              <a:gd name="connsiteY3-18" fmla="*/ 393736 h 396117"/>
              <a:gd name="connsiteX4-19" fmla="*/ 0 w 12192001"/>
              <a:gd name="connsiteY4-20" fmla="*/ 0 h 396117"/>
              <a:gd name="connsiteX0-21" fmla="*/ 0 w 12192001"/>
              <a:gd name="connsiteY0-22" fmla="*/ 0 h 396117"/>
              <a:gd name="connsiteX1-23" fmla="*/ 12192001 w 12192001"/>
              <a:gd name="connsiteY1-24" fmla="*/ 0 h 396117"/>
              <a:gd name="connsiteX2-25" fmla="*/ 12192001 w 12192001"/>
              <a:gd name="connsiteY2-26" fmla="*/ 396117 h 396117"/>
              <a:gd name="connsiteX3-27" fmla="*/ 4762 w 12192001"/>
              <a:gd name="connsiteY3-28" fmla="*/ 381829 h 396117"/>
              <a:gd name="connsiteX4-29" fmla="*/ 0 w 12192001"/>
              <a:gd name="connsiteY4-30" fmla="*/ 0 h 396117"/>
              <a:gd name="connsiteX0-31" fmla="*/ 230 w 12192231"/>
              <a:gd name="connsiteY0-32" fmla="*/ 0 h 396117"/>
              <a:gd name="connsiteX1-33" fmla="*/ 12192231 w 12192231"/>
              <a:gd name="connsiteY1-34" fmla="*/ 0 h 396117"/>
              <a:gd name="connsiteX2-35" fmla="*/ 12192231 w 12192231"/>
              <a:gd name="connsiteY2-36" fmla="*/ 396117 h 396117"/>
              <a:gd name="connsiteX3-37" fmla="*/ 229 w 12192231"/>
              <a:gd name="connsiteY3-38" fmla="*/ 396117 h 396117"/>
              <a:gd name="connsiteX4-39" fmla="*/ 230 w 12192231"/>
              <a:gd name="connsiteY4-40" fmla="*/ 0 h 3961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231" h="396117">
                <a:moveTo>
                  <a:pt x="230" y="0"/>
                </a:moveTo>
                <a:lnTo>
                  <a:pt x="12192231" y="0"/>
                </a:lnTo>
                <a:lnTo>
                  <a:pt x="12192231" y="396117"/>
                </a:lnTo>
                <a:lnTo>
                  <a:pt x="229" y="396117"/>
                </a:lnTo>
                <a:cubicBezTo>
                  <a:pt x="-565" y="252172"/>
                  <a:pt x="1024" y="143945"/>
                  <a:pt x="230" y="0"/>
                </a:cubicBezTo>
                <a:close/>
              </a:path>
            </a:pathLst>
          </a:cu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" y="0"/>
            <a:ext cx="12192003" cy="466344"/>
            <a:chOff x="0" y="0"/>
            <a:chExt cx="12192003" cy="466344"/>
          </a:xfrm>
        </p:grpSpPr>
        <p:sp>
          <p:nvSpPr>
            <p:cNvPr id="19" name="Rectangle 18"/>
            <p:cNvSpPr/>
            <p:nvPr/>
          </p:nvSpPr>
          <p:spPr>
            <a:xfrm>
              <a:off x="2" y="0"/>
              <a:ext cx="12192001" cy="466344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3F72"/>
                </a:solidFill>
              </a:endParaRPr>
            </a:p>
          </p:txBody>
        </p:sp>
        <p:sp>
          <p:nvSpPr>
            <p:cNvPr id="20" name="Flowchart: Document 3"/>
            <p:cNvSpPr/>
            <p:nvPr/>
          </p:nvSpPr>
          <p:spPr>
            <a:xfrm>
              <a:off x="0" y="1357"/>
              <a:ext cx="12192000" cy="457092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-1" fmla="*/ 0 w 21959"/>
                <a:gd name="connsiteY0-2" fmla="*/ 0 h 20607"/>
                <a:gd name="connsiteX1-3" fmla="*/ 21600 w 21959"/>
                <a:gd name="connsiteY1-4" fmla="*/ 0 h 20607"/>
                <a:gd name="connsiteX2-5" fmla="*/ 21959 w 21959"/>
                <a:gd name="connsiteY2-6" fmla="*/ 2225 h 20607"/>
                <a:gd name="connsiteX3-7" fmla="*/ 0 w 21959"/>
                <a:gd name="connsiteY3-8" fmla="*/ 20172 h 20607"/>
                <a:gd name="connsiteX4-9" fmla="*/ 0 w 21959"/>
                <a:gd name="connsiteY4-10" fmla="*/ 0 h 20607"/>
                <a:gd name="connsiteX0-11" fmla="*/ 0 w 21618"/>
                <a:gd name="connsiteY0-12" fmla="*/ 0 h 20610"/>
                <a:gd name="connsiteX1-13" fmla="*/ 21600 w 21618"/>
                <a:gd name="connsiteY1-14" fmla="*/ 0 h 20610"/>
                <a:gd name="connsiteX2-15" fmla="*/ 21618 w 21618"/>
                <a:gd name="connsiteY2-16" fmla="*/ 2407 h 20610"/>
                <a:gd name="connsiteX3-17" fmla="*/ 0 w 21618"/>
                <a:gd name="connsiteY3-18" fmla="*/ 20172 h 20610"/>
                <a:gd name="connsiteX4-19" fmla="*/ 0 w 21618"/>
                <a:gd name="connsiteY4-20" fmla="*/ 0 h 20610"/>
                <a:gd name="connsiteX0-21" fmla="*/ 0 w 21618"/>
                <a:gd name="connsiteY0-22" fmla="*/ 0 h 20241"/>
                <a:gd name="connsiteX1-23" fmla="*/ 21600 w 21618"/>
                <a:gd name="connsiteY1-24" fmla="*/ 0 h 20241"/>
                <a:gd name="connsiteX2-25" fmla="*/ 21618 w 21618"/>
                <a:gd name="connsiteY2-26" fmla="*/ 2407 h 20241"/>
                <a:gd name="connsiteX3-27" fmla="*/ 7064 w 21618"/>
                <a:gd name="connsiteY3-28" fmla="*/ 2577 h 20241"/>
                <a:gd name="connsiteX4-29" fmla="*/ 0 w 21618"/>
                <a:gd name="connsiteY4-30" fmla="*/ 20172 h 20241"/>
                <a:gd name="connsiteX5" fmla="*/ 0 w 21618"/>
                <a:gd name="connsiteY5" fmla="*/ 0 h 20241"/>
                <a:gd name="connsiteX0-31" fmla="*/ 0 w 21600"/>
                <a:gd name="connsiteY0-32" fmla="*/ 990 h 21231"/>
                <a:gd name="connsiteX1-33" fmla="*/ 21600 w 21600"/>
                <a:gd name="connsiteY1-34" fmla="*/ 990 h 21231"/>
                <a:gd name="connsiteX2-35" fmla="*/ 21594 w 21600"/>
                <a:gd name="connsiteY2-36" fmla="*/ 1760 h 21231"/>
                <a:gd name="connsiteX3-37" fmla="*/ 7064 w 21600"/>
                <a:gd name="connsiteY3-38" fmla="*/ 3567 h 21231"/>
                <a:gd name="connsiteX4-39" fmla="*/ 0 w 21600"/>
                <a:gd name="connsiteY4-40" fmla="*/ 21162 h 21231"/>
                <a:gd name="connsiteX5-41" fmla="*/ 0 w 21600"/>
                <a:gd name="connsiteY5-42" fmla="*/ 990 h 21231"/>
                <a:gd name="connsiteX0-43" fmla="*/ 0 w 21600"/>
                <a:gd name="connsiteY0-44" fmla="*/ 990 h 21231"/>
                <a:gd name="connsiteX1-45" fmla="*/ 21600 w 21600"/>
                <a:gd name="connsiteY1-46" fmla="*/ 990 h 21231"/>
                <a:gd name="connsiteX2-47" fmla="*/ 21594 w 21600"/>
                <a:gd name="connsiteY2-48" fmla="*/ 1760 h 21231"/>
                <a:gd name="connsiteX3-49" fmla="*/ 7064 w 21600"/>
                <a:gd name="connsiteY3-50" fmla="*/ 3567 h 21231"/>
                <a:gd name="connsiteX4-51" fmla="*/ 0 w 21600"/>
                <a:gd name="connsiteY4-52" fmla="*/ 21162 h 21231"/>
                <a:gd name="connsiteX5-53" fmla="*/ 0 w 21600"/>
                <a:gd name="connsiteY5-54" fmla="*/ 990 h 21231"/>
                <a:gd name="connsiteX0-55" fmla="*/ 0 w 21600"/>
                <a:gd name="connsiteY0-56" fmla="*/ 990 h 22162"/>
                <a:gd name="connsiteX1-57" fmla="*/ 21600 w 21600"/>
                <a:gd name="connsiteY1-58" fmla="*/ 990 h 22162"/>
                <a:gd name="connsiteX2-59" fmla="*/ 21594 w 21600"/>
                <a:gd name="connsiteY2-60" fmla="*/ 1760 h 22162"/>
                <a:gd name="connsiteX3-61" fmla="*/ 7064 w 21600"/>
                <a:gd name="connsiteY3-62" fmla="*/ 3567 h 22162"/>
                <a:gd name="connsiteX4-63" fmla="*/ 2587 w 21600"/>
                <a:gd name="connsiteY4-64" fmla="*/ 19210 h 22162"/>
                <a:gd name="connsiteX5-65" fmla="*/ 0 w 21600"/>
                <a:gd name="connsiteY5-66" fmla="*/ 21162 h 22162"/>
                <a:gd name="connsiteX6" fmla="*/ 0 w 21600"/>
                <a:gd name="connsiteY6" fmla="*/ 990 h 22162"/>
                <a:gd name="connsiteX0-67" fmla="*/ 0 w 21600"/>
                <a:gd name="connsiteY0-68" fmla="*/ 990 h 23002"/>
                <a:gd name="connsiteX1-69" fmla="*/ 21600 w 21600"/>
                <a:gd name="connsiteY1-70" fmla="*/ 990 h 23002"/>
                <a:gd name="connsiteX2-71" fmla="*/ 21594 w 21600"/>
                <a:gd name="connsiteY2-72" fmla="*/ 1760 h 23002"/>
                <a:gd name="connsiteX3-73" fmla="*/ 7064 w 21600"/>
                <a:gd name="connsiteY3-74" fmla="*/ 3567 h 23002"/>
                <a:gd name="connsiteX4-75" fmla="*/ 2587 w 21600"/>
                <a:gd name="connsiteY4-76" fmla="*/ 19210 h 23002"/>
                <a:gd name="connsiteX5-77" fmla="*/ 0 w 21600"/>
                <a:gd name="connsiteY5-78" fmla="*/ 22253 h 23002"/>
                <a:gd name="connsiteX6-79" fmla="*/ 0 w 21600"/>
                <a:gd name="connsiteY6-80" fmla="*/ 990 h 23002"/>
                <a:gd name="connsiteX0-81" fmla="*/ 0 w 21600"/>
                <a:gd name="connsiteY0-82" fmla="*/ 990 h 22394"/>
                <a:gd name="connsiteX1-83" fmla="*/ 21600 w 21600"/>
                <a:gd name="connsiteY1-84" fmla="*/ 990 h 22394"/>
                <a:gd name="connsiteX2-85" fmla="*/ 21594 w 21600"/>
                <a:gd name="connsiteY2-86" fmla="*/ 1760 h 22394"/>
                <a:gd name="connsiteX3-87" fmla="*/ 7064 w 21600"/>
                <a:gd name="connsiteY3-88" fmla="*/ 3567 h 22394"/>
                <a:gd name="connsiteX4-89" fmla="*/ 2587 w 21600"/>
                <a:gd name="connsiteY4-90" fmla="*/ 19210 h 22394"/>
                <a:gd name="connsiteX5-91" fmla="*/ 0 w 21600"/>
                <a:gd name="connsiteY5-92" fmla="*/ 22253 h 22394"/>
                <a:gd name="connsiteX6-93" fmla="*/ 0 w 21600"/>
                <a:gd name="connsiteY6-94" fmla="*/ 990 h 22394"/>
                <a:gd name="connsiteX0-95" fmla="*/ 0 w 21600"/>
                <a:gd name="connsiteY0-96" fmla="*/ 990 h 22343"/>
                <a:gd name="connsiteX1-97" fmla="*/ 21600 w 21600"/>
                <a:gd name="connsiteY1-98" fmla="*/ 990 h 22343"/>
                <a:gd name="connsiteX2-99" fmla="*/ 21594 w 21600"/>
                <a:gd name="connsiteY2-100" fmla="*/ 1760 h 22343"/>
                <a:gd name="connsiteX3-101" fmla="*/ 7064 w 21600"/>
                <a:gd name="connsiteY3-102" fmla="*/ 3567 h 22343"/>
                <a:gd name="connsiteX4-103" fmla="*/ 2611 w 21600"/>
                <a:gd name="connsiteY4-104" fmla="*/ 18482 h 22343"/>
                <a:gd name="connsiteX5-105" fmla="*/ 0 w 21600"/>
                <a:gd name="connsiteY5-106" fmla="*/ 22253 h 22343"/>
                <a:gd name="connsiteX6-107" fmla="*/ 0 w 21600"/>
                <a:gd name="connsiteY6-108" fmla="*/ 990 h 22343"/>
                <a:gd name="connsiteX0-109" fmla="*/ 0 w 21600"/>
                <a:gd name="connsiteY0-110" fmla="*/ 990 h 22343"/>
                <a:gd name="connsiteX1-111" fmla="*/ 21600 w 21600"/>
                <a:gd name="connsiteY1-112" fmla="*/ 990 h 22343"/>
                <a:gd name="connsiteX2-113" fmla="*/ 21594 w 21600"/>
                <a:gd name="connsiteY2-114" fmla="*/ 1760 h 22343"/>
                <a:gd name="connsiteX3-115" fmla="*/ 7064 w 21600"/>
                <a:gd name="connsiteY3-116" fmla="*/ 3567 h 22343"/>
                <a:gd name="connsiteX4-117" fmla="*/ 2611 w 21600"/>
                <a:gd name="connsiteY4-118" fmla="*/ 18482 h 22343"/>
                <a:gd name="connsiteX5-119" fmla="*/ 0 w 21600"/>
                <a:gd name="connsiteY5-120" fmla="*/ 22253 h 22343"/>
                <a:gd name="connsiteX6-121" fmla="*/ 0 w 21600"/>
                <a:gd name="connsiteY6-122" fmla="*/ 990 h 22343"/>
                <a:gd name="connsiteX0-123" fmla="*/ 0 w 21600"/>
                <a:gd name="connsiteY0-124" fmla="*/ 990 h 22406"/>
                <a:gd name="connsiteX1-125" fmla="*/ 21600 w 21600"/>
                <a:gd name="connsiteY1-126" fmla="*/ 990 h 22406"/>
                <a:gd name="connsiteX2-127" fmla="*/ 21594 w 21600"/>
                <a:gd name="connsiteY2-128" fmla="*/ 1760 h 22406"/>
                <a:gd name="connsiteX3-129" fmla="*/ 7064 w 21600"/>
                <a:gd name="connsiteY3-130" fmla="*/ 3567 h 22406"/>
                <a:gd name="connsiteX4-131" fmla="*/ 2611 w 21600"/>
                <a:gd name="connsiteY4-132" fmla="*/ 18482 h 22406"/>
                <a:gd name="connsiteX5-133" fmla="*/ 0 w 21600"/>
                <a:gd name="connsiteY5-134" fmla="*/ 22253 h 22406"/>
                <a:gd name="connsiteX6-135" fmla="*/ 0 w 21600"/>
                <a:gd name="connsiteY6-136" fmla="*/ 990 h 22406"/>
                <a:gd name="connsiteX0-137" fmla="*/ 0 w 21594"/>
                <a:gd name="connsiteY0-138" fmla="*/ 990 h 22406"/>
                <a:gd name="connsiteX1-139" fmla="*/ 21528 w 21594"/>
                <a:gd name="connsiteY1-140" fmla="*/ 990 h 22406"/>
                <a:gd name="connsiteX2-141" fmla="*/ 21594 w 21594"/>
                <a:gd name="connsiteY2-142" fmla="*/ 1760 h 22406"/>
                <a:gd name="connsiteX3-143" fmla="*/ 7064 w 21594"/>
                <a:gd name="connsiteY3-144" fmla="*/ 3567 h 22406"/>
                <a:gd name="connsiteX4-145" fmla="*/ 2611 w 21594"/>
                <a:gd name="connsiteY4-146" fmla="*/ 18482 h 22406"/>
                <a:gd name="connsiteX5-147" fmla="*/ 0 w 21594"/>
                <a:gd name="connsiteY5-148" fmla="*/ 22253 h 22406"/>
                <a:gd name="connsiteX6-149" fmla="*/ 0 w 21594"/>
                <a:gd name="connsiteY6-150" fmla="*/ 990 h 22406"/>
                <a:gd name="connsiteX0-151" fmla="*/ 0 w 21594"/>
                <a:gd name="connsiteY0-152" fmla="*/ 2565 h 23981"/>
                <a:gd name="connsiteX1-153" fmla="*/ 21444 w 21594"/>
                <a:gd name="connsiteY1-154" fmla="*/ 0 h 23981"/>
                <a:gd name="connsiteX2-155" fmla="*/ 21594 w 21594"/>
                <a:gd name="connsiteY2-156" fmla="*/ 3335 h 23981"/>
                <a:gd name="connsiteX3-157" fmla="*/ 7064 w 21594"/>
                <a:gd name="connsiteY3-158" fmla="*/ 5142 h 23981"/>
                <a:gd name="connsiteX4-159" fmla="*/ 2611 w 21594"/>
                <a:gd name="connsiteY4-160" fmla="*/ 20057 h 23981"/>
                <a:gd name="connsiteX5-161" fmla="*/ 0 w 21594"/>
                <a:gd name="connsiteY5-162" fmla="*/ 23828 h 23981"/>
                <a:gd name="connsiteX6-163" fmla="*/ 0 w 21594"/>
                <a:gd name="connsiteY6-164" fmla="*/ 2565 h 23981"/>
                <a:gd name="connsiteX0-165" fmla="*/ 0 w 21601"/>
                <a:gd name="connsiteY0-166" fmla="*/ 997 h 22413"/>
                <a:gd name="connsiteX1-167" fmla="*/ 21601 w 21601"/>
                <a:gd name="connsiteY1-168" fmla="*/ 952 h 22413"/>
                <a:gd name="connsiteX2-169" fmla="*/ 21594 w 21601"/>
                <a:gd name="connsiteY2-170" fmla="*/ 1767 h 22413"/>
                <a:gd name="connsiteX3-171" fmla="*/ 7064 w 21601"/>
                <a:gd name="connsiteY3-172" fmla="*/ 3574 h 22413"/>
                <a:gd name="connsiteX4-173" fmla="*/ 2611 w 21601"/>
                <a:gd name="connsiteY4-174" fmla="*/ 18489 h 22413"/>
                <a:gd name="connsiteX5-175" fmla="*/ 0 w 21601"/>
                <a:gd name="connsiteY5-176" fmla="*/ 22260 h 22413"/>
                <a:gd name="connsiteX6-177" fmla="*/ 0 w 21601"/>
                <a:gd name="connsiteY6-178" fmla="*/ 997 h 22413"/>
                <a:gd name="connsiteX0-179" fmla="*/ 0 w 21601"/>
                <a:gd name="connsiteY0-180" fmla="*/ 997 h 22413"/>
                <a:gd name="connsiteX1-181" fmla="*/ 21601 w 21601"/>
                <a:gd name="connsiteY1-182" fmla="*/ 952 h 22413"/>
                <a:gd name="connsiteX2-183" fmla="*/ 21594 w 21601"/>
                <a:gd name="connsiteY2-184" fmla="*/ 1767 h 22413"/>
                <a:gd name="connsiteX3-185" fmla="*/ 7064 w 21601"/>
                <a:gd name="connsiteY3-186" fmla="*/ 3574 h 22413"/>
                <a:gd name="connsiteX4-187" fmla="*/ 2611 w 21601"/>
                <a:gd name="connsiteY4-188" fmla="*/ 18489 h 22413"/>
                <a:gd name="connsiteX5-189" fmla="*/ 0 w 21601"/>
                <a:gd name="connsiteY5-190" fmla="*/ 22260 h 22413"/>
                <a:gd name="connsiteX6-191" fmla="*/ 0 w 21601"/>
                <a:gd name="connsiteY6-192" fmla="*/ 997 h 22413"/>
                <a:gd name="connsiteX0-193" fmla="*/ 0 w 21601"/>
                <a:gd name="connsiteY0-194" fmla="*/ 997 h 22413"/>
                <a:gd name="connsiteX1-195" fmla="*/ 21601 w 21601"/>
                <a:gd name="connsiteY1-196" fmla="*/ 952 h 22413"/>
                <a:gd name="connsiteX2-197" fmla="*/ 21594 w 21601"/>
                <a:gd name="connsiteY2-198" fmla="*/ 1767 h 22413"/>
                <a:gd name="connsiteX3-199" fmla="*/ 7064 w 21601"/>
                <a:gd name="connsiteY3-200" fmla="*/ 3574 h 22413"/>
                <a:gd name="connsiteX4-201" fmla="*/ 2611 w 21601"/>
                <a:gd name="connsiteY4-202" fmla="*/ 18489 h 22413"/>
                <a:gd name="connsiteX5-203" fmla="*/ 0 w 21601"/>
                <a:gd name="connsiteY5-204" fmla="*/ 22260 h 22413"/>
                <a:gd name="connsiteX6-205" fmla="*/ 0 w 21601"/>
                <a:gd name="connsiteY6-206" fmla="*/ 997 h 22413"/>
                <a:gd name="connsiteX0-207" fmla="*/ 0 w 21601"/>
                <a:gd name="connsiteY0-208" fmla="*/ 1114 h 22530"/>
                <a:gd name="connsiteX1-209" fmla="*/ 21601 w 21601"/>
                <a:gd name="connsiteY1-210" fmla="*/ 1069 h 22530"/>
                <a:gd name="connsiteX2-211" fmla="*/ 21588 w 21601"/>
                <a:gd name="connsiteY2-212" fmla="*/ 1749 h 22530"/>
                <a:gd name="connsiteX3-213" fmla="*/ 7064 w 21601"/>
                <a:gd name="connsiteY3-214" fmla="*/ 3691 h 22530"/>
                <a:gd name="connsiteX4-215" fmla="*/ 2611 w 21601"/>
                <a:gd name="connsiteY4-216" fmla="*/ 18606 h 22530"/>
                <a:gd name="connsiteX5-217" fmla="*/ 0 w 21601"/>
                <a:gd name="connsiteY5-218" fmla="*/ 22377 h 22530"/>
                <a:gd name="connsiteX6-219" fmla="*/ 0 w 21601"/>
                <a:gd name="connsiteY6-220" fmla="*/ 1114 h 22530"/>
                <a:gd name="connsiteX0-221" fmla="*/ 0 w 21601"/>
                <a:gd name="connsiteY0-222" fmla="*/ 1114 h 22530"/>
                <a:gd name="connsiteX1-223" fmla="*/ 21601 w 21601"/>
                <a:gd name="connsiteY1-224" fmla="*/ 1069 h 22530"/>
                <a:gd name="connsiteX2-225" fmla="*/ 21588 w 21601"/>
                <a:gd name="connsiteY2-226" fmla="*/ 1749 h 22530"/>
                <a:gd name="connsiteX3-227" fmla="*/ 7064 w 21601"/>
                <a:gd name="connsiteY3-228" fmla="*/ 3691 h 22530"/>
                <a:gd name="connsiteX4-229" fmla="*/ 2611 w 21601"/>
                <a:gd name="connsiteY4-230" fmla="*/ 18606 h 22530"/>
                <a:gd name="connsiteX5-231" fmla="*/ 0 w 21601"/>
                <a:gd name="connsiteY5-232" fmla="*/ 22377 h 22530"/>
                <a:gd name="connsiteX6-233" fmla="*/ 0 w 21601"/>
                <a:gd name="connsiteY6-234" fmla="*/ 1114 h 22530"/>
                <a:gd name="connsiteX0-235" fmla="*/ 0 w 21601"/>
                <a:gd name="connsiteY0-236" fmla="*/ 1114 h 22530"/>
                <a:gd name="connsiteX1-237" fmla="*/ 21601 w 21601"/>
                <a:gd name="connsiteY1-238" fmla="*/ 1069 h 22530"/>
                <a:gd name="connsiteX2-239" fmla="*/ 21588 w 21601"/>
                <a:gd name="connsiteY2-240" fmla="*/ 1749 h 22530"/>
                <a:gd name="connsiteX3-241" fmla="*/ 7064 w 21601"/>
                <a:gd name="connsiteY3-242" fmla="*/ 4171 h 22530"/>
                <a:gd name="connsiteX4-243" fmla="*/ 2611 w 21601"/>
                <a:gd name="connsiteY4-244" fmla="*/ 18606 h 22530"/>
                <a:gd name="connsiteX5-245" fmla="*/ 0 w 21601"/>
                <a:gd name="connsiteY5-246" fmla="*/ 22377 h 22530"/>
                <a:gd name="connsiteX6-247" fmla="*/ 0 w 21601"/>
                <a:gd name="connsiteY6-248" fmla="*/ 1114 h 22530"/>
                <a:gd name="connsiteX0-249" fmla="*/ 0 w 21601"/>
                <a:gd name="connsiteY0-250" fmla="*/ 1114 h 22530"/>
                <a:gd name="connsiteX1-251" fmla="*/ 21601 w 21601"/>
                <a:gd name="connsiteY1-252" fmla="*/ 1069 h 22530"/>
                <a:gd name="connsiteX2-253" fmla="*/ 21588 w 21601"/>
                <a:gd name="connsiteY2-254" fmla="*/ 1749 h 22530"/>
                <a:gd name="connsiteX3-255" fmla="*/ 7064 w 21601"/>
                <a:gd name="connsiteY3-256" fmla="*/ 4171 h 22530"/>
                <a:gd name="connsiteX4-257" fmla="*/ 2611 w 21601"/>
                <a:gd name="connsiteY4-258" fmla="*/ 18606 h 22530"/>
                <a:gd name="connsiteX5-259" fmla="*/ 0 w 21601"/>
                <a:gd name="connsiteY5-260" fmla="*/ 22377 h 22530"/>
                <a:gd name="connsiteX6-261" fmla="*/ 0 w 21601"/>
                <a:gd name="connsiteY6-262" fmla="*/ 1114 h 22530"/>
                <a:gd name="connsiteX0-263" fmla="*/ 0 w 21601"/>
                <a:gd name="connsiteY0-264" fmla="*/ 1114 h 22692"/>
                <a:gd name="connsiteX1-265" fmla="*/ 21601 w 21601"/>
                <a:gd name="connsiteY1-266" fmla="*/ 1069 h 22692"/>
                <a:gd name="connsiteX2-267" fmla="*/ 21588 w 21601"/>
                <a:gd name="connsiteY2-268" fmla="*/ 1749 h 22692"/>
                <a:gd name="connsiteX3-269" fmla="*/ 7064 w 21601"/>
                <a:gd name="connsiteY3-270" fmla="*/ 4171 h 22692"/>
                <a:gd name="connsiteX4-271" fmla="*/ 2611 w 21601"/>
                <a:gd name="connsiteY4-272" fmla="*/ 18606 h 22692"/>
                <a:gd name="connsiteX5-273" fmla="*/ 0 w 21601"/>
                <a:gd name="connsiteY5-274" fmla="*/ 22557 h 22692"/>
                <a:gd name="connsiteX6-275" fmla="*/ 0 w 21601"/>
                <a:gd name="connsiteY6-276" fmla="*/ 1114 h 22692"/>
                <a:gd name="connsiteX0-277" fmla="*/ 0 w 21601"/>
                <a:gd name="connsiteY0-278" fmla="*/ 1114 h 22774"/>
                <a:gd name="connsiteX1-279" fmla="*/ 21601 w 21601"/>
                <a:gd name="connsiteY1-280" fmla="*/ 1069 h 22774"/>
                <a:gd name="connsiteX2-281" fmla="*/ 21588 w 21601"/>
                <a:gd name="connsiteY2-282" fmla="*/ 1749 h 22774"/>
                <a:gd name="connsiteX3-283" fmla="*/ 7064 w 21601"/>
                <a:gd name="connsiteY3-284" fmla="*/ 4171 h 22774"/>
                <a:gd name="connsiteX4-285" fmla="*/ 2611 w 21601"/>
                <a:gd name="connsiteY4-286" fmla="*/ 18606 h 22774"/>
                <a:gd name="connsiteX5-287" fmla="*/ 0 w 21601"/>
                <a:gd name="connsiteY5-288" fmla="*/ 22647 h 22774"/>
                <a:gd name="connsiteX6-289" fmla="*/ 0 w 21601"/>
                <a:gd name="connsiteY6-290" fmla="*/ 1114 h 22774"/>
                <a:gd name="connsiteX0-291" fmla="*/ 0 w 21601"/>
                <a:gd name="connsiteY0-292" fmla="*/ 1114 h 22662"/>
                <a:gd name="connsiteX1-293" fmla="*/ 21601 w 21601"/>
                <a:gd name="connsiteY1-294" fmla="*/ 1069 h 22662"/>
                <a:gd name="connsiteX2-295" fmla="*/ 21588 w 21601"/>
                <a:gd name="connsiteY2-296" fmla="*/ 1749 h 22662"/>
                <a:gd name="connsiteX3-297" fmla="*/ 7064 w 21601"/>
                <a:gd name="connsiteY3-298" fmla="*/ 4171 h 22662"/>
                <a:gd name="connsiteX4-299" fmla="*/ 2611 w 21601"/>
                <a:gd name="connsiteY4-300" fmla="*/ 18606 h 22662"/>
                <a:gd name="connsiteX5-301" fmla="*/ 0 w 21601"/>
                <a:gd name="connsiteY5-302" fmla="*/ 22647 h 22662"/>
                <a:gd name="connsiteX6-303" fmla="*/ 0 w 21601"/>
                <a:gd name="connsiteY6-304" fmla="*/ 1114 h 22662"/>
                <a:gd name="connsiteX0-305" fmla="*/ 0 w 21601"/>
                <a:gd name="connsiteY0-306" fmla="*/ 1114 h 22665"/>
                <a:gd name="connsiteX1-307" fmla="*/ 21601 w 21601"/>
                <a:gd name="connsiteY1-308" fmla="*/ 1069 h 22665"/>
                <a:gd name="connsiteX2-309" fmla="*/ 21588 w 21601"/>
                <a:gd name="connsiteY2-310" fmla="*/ 1749 h 22665"/>
                <a:gd name="connsiteX3-311" fmla="*/ 7064 w 21601"/>
                <a:gd name="connsiteY3-312" fmla="*/ 4171 h 22665"/>
                <a:gd name="connsiteX4-313" fmla="*/ 2595 w 21601"/>
                <a:gd name="connsiteY4-314" fmla="*/ 18726 h 22665"/>
                <a:gd name="connsiteX5-315" fmla="*/ 0 w 21601"/>
                <a:gd name="connsiteY5-316" fmla="*/ 22647 h 22665"/>
                <a:gd name="connsiteX6-317" fmla="*/ 0 w 21601"/>
                <a:gd name="connsiteY6-318" fmla="*/ 1114 h 22665"/>
                <a:gd name="connsiteX0-319" fmla="*/ 0 w 21601"/>
                <a:gd name="connsiteY0-320" fmla="*/ 1114 h 22665"/>
                <a:gd name="connsiteX1-321" fmla="*/ 21601 w 21601"/>
                <a:gd name="connsiteY1-322" fmla="*/ 1069 h 22665"/>
                <a:gd name="connsiteX2-323" fmla="*/ 21588 w 21601"/>
                <a:gd name="connsiteY2-324" fmla="*/ 1749 h 22665"/>
                <a:gd name="connsiteX3-325" fmla="*/ 7064 w 21601"/>
                <a:gd name="connsiteY3-326" fmla="*/ 4171 h 22665"/>
                <a:gd name="connsiteX4-327" fmla="*/ 2595 w 21601"/>
                <a:gd name="connsiteY4-328" fmla="*/ 18726 h 22665"/>
                <a:gd name="connsiteX5-329" fmla="*/ 0 w 21601"/>
                <a:gd name="connsiteY5-330" fmla="*/ 22647 h 22665"/>
                <a:gd name="connsiteX6-331" fmla="*/ 0 w 21601"/>
                <a:gd name="connsiteY6-332" fmla="*/ 1114 h 22665"/>
                <a:gd name="connsiteX0-333" fmla="*/ 0 w 21601"/>
                <a:gd name="connsiteY0-334" fmla="*/ 1114 h 22655"/>
                <a:gd name="connsiteX1-335" fmla="*/ 21601 w 21601"/>
                <a:gd name="connsiteY1-336" fmla="*/ 1069 h 22655"/>
                <a:gd name="connsiteX2-337" fmla="*/ 21588 w 21601"/>
                <a:gd name="connsiteY2-338" fmla="*/ 1749 h 22655"/>
                <a:gd name="connsiteX3-339" fmla="*/ 7064 w 21601"/>
                <a:gd name="connsiteY3-340" fmla="*/ 4171 h 22655"/>
                <a:gd name="connsiteX4-341" fmla="*/ 2595 w 21601"/>
                <a:gd name="connsiteY4-342" fmla="*/ 18726 h 22655"/>
                <a:gd name="connsiteX5-343" fmla="*/ 0 w 21601"/>
                <a:gd name="connsiteY5-344" fmla="*/ 22647 h 22655"/>
                <a:gd name="connsiteX6-345" fmla="*/ 0 w 21601"/>
                <a:gd name="connsiteY6-346" fmla="*/ 1114 h 22655"/>
                <a:gd name="connsiteX0-347" fmla="*/ 0 w 21601"/>
                <a:gd name="connsiteY0-348" fmla="*/ 1114 h 22648"/>
                <a:gd name="connsiteX1-349" fmla="*/ 21601 w 21601"/>
                <a:gd name="connsiteY1-350" fmla="*/ 1069 h 22648"/>
                <a:gd name="connsiteX2-351" fmla="*/ 21588 w 21601"/>
                <a:gd name="connsiteY2-352" fmla="*/ 1749 h 22648"/>
                <a:gd name="connsiteX3-353" fmla="*/ 7064 w 21601"/>
                <a:gd name="connsiteY3-354" fmla="*/ 4171 h 22648"/>
                <a:gd name="connsiteX4-355" fmla="*/ 1887 w 21601"/>
                <a:gd name="connsiteY4-356" fmla="*/ 12259 h 22648"/>
                <a:gd name="connsiteX5-357" fmla="*/ 0 w 21601"/>
                <a:gd name="connsiteY5-358" fmla="*/ 22647 h 22648"/>
                <a:gd name="connsiteX6-359" fmla="*/ 0 w 21601"/>
                <a:gd name="connsiteY6-360" fmla="*/ 1114 h 22648"/>
                <a:gd name="connsiteX0-361" fmla="*/ 0 w 21601"/>
                <a:gd name="connsiteY0-362" fmla="*/ 1114 h 22650"/>
                <a:gd name="connsiteX1-363" fmla="*/ 21601 w 21601"/>
                <a:gd name="connsiteY1-364" fmla="*/ 1069 h 22650"/>
                <a:gd name="connsiteX2-365" fmla="*/ 21588 w 21601"/>
                <a:gd name="connsiteY2-366" fmla="*/ 1749 h 22650"/>
                <a:gd name="connsiteX3-367" fmla="*/ 7064 w 21601"/>
                <a:gd name="connsiteY3-368" fmla="*/ 4171 h 22650"/>
                <a:gd name="connsiteX4-369" fmla="*/ 1887 w 21601"/>
                <a:gd name="connsiteY4-370" fmla="*/ 12259 h 22650"/>
                <a:gd name="connsiteX5-371" fmla="*/ 0 w 21601"/>
                <a:gd name="connsiteY5-372" fmla="*/ 22647 h 22650"/>
                <a:gd name="connsiteX6-373" fmla="*/ 0 w 21601"/>
                <a:gd name="connsiteY6-374" fmla="*/ 1114 h 22650"/>
                <a:gd name="connsiteX0-375" fmla="*/ 0 w 21601"/>
                <a:gd name="connsiteY0-376" fmla="*/ 1114 h 22668"/>
                <a:gd name="connsiteX1-377" fmla="*/ 21601 w 21601"/>
                <a:gd name="connsiteY1-378" fmla="*/ 1069 h 22668"/>
                <a:gd name="connsiteX2-379" fmla="*/ 21588 w 21601"/>
                <a:gd name="connsiteY2-380" fmla="*/ 1749 h 22668"/>
                <a:gd name="connsiteX3-381" fmla="*/ 7064 w 21601"/>
                <a:gd name="connsiteY3-382" fmla="*/ 4171 h 22668"/>
                <a:gd name="connsiteX4-383" fmla="*/ 1914 w 21601"/>
                <a:gd name="connsiteY4-384" fmla="*/ 14213 h 22668"/>
                <a:gd name="connsiteX5-385" fmla="*/ 0 w 21601"/>
                <a:gd name="connsiteY5-386" fmla="*/ 22647 h 22668"/>
                <a:gd name="connsiteX6-387" fmla="*/ 0 w 21601"/>
                <a:gd name="connsiteY6-388" fmla="*/ 1114 h 22668"/>
                <a:gd name="connsiteX0-389" fmla="*/ 0 w 21601"/>
                <a:gd name="connsiteY0-390" fmla="*/ 1114 h 22653"/>
                <a:gd name="connsiteX1-391" fmla="*/ 21601 w 21601"/>
                <a:gd name="connsiteY1-392" fmla="*/ 1069 h 22653"/>
                <a:gd name="connsiteX2-393" fmla="*/ 21588 w 21601"/>
                <a:gd name="connsiteY2-394" fmla="*/ 1749 h 22653"/>
                <a:gd name="connsiteX3-395" fmla="*/ 7064 w 21601"/>
                <a:gd name="connsiteY3-396" fmla="*/ 4171 h 22653"/>
                <a:gd name="connsiteX4-397" fmla="*/ 1914 w 21601"/>
                <a:gd name="connsiteY4-398" fmla="*/ 14213 h 22653"/>
                <a:gd name="connsiteX5-399" fmla="*/ 0 w 21601"/>
                <a:gd name="connsiteY5-400" fmla="*/ 22647 h 22653"/>
                <a:gd name="connsiteX6-401" fmla="*/ 0 w 21601"/>
                <a:gd name="connsiteY6-402" fmla="*/ 1114 h 22653"/>
                <a:gd name="connsiteX0-403" fmla="*/ 0 w 21601"/>
                <a:gd name="connsiteY0-404" fmla="*/ 1114 h 22653"/>
                <a:gd name="connsiteX1-405" fmla="*/ 21601 w 21601"/>
                <a:gd name="connsiteY1-406" fmla="*/ 1069 h 22653"/>
                <a:gd name="connsiteX2-407" fmla="*/ 21588 w 21601"/>
                <a:gd name="connsiteY2-408" fmla="*/ 1749 h 22653"/>
                <a:gd name="connsiteX3-409" fmla="*/ 7064 w 21601"/>
                <a:gd name="connsiteY3-410" fmla="*/ 4171 h 22653"/>
                <a:gd name="connsiteX4-411" fmla="*/ 1914 w 21601"/>
                <a:gd name="connsiteY4-412" fmla="*/ 14213 h 22653"/>
                <a:gd name="connsiteX5-413" fmla="*/ 0 w 21601"/>
                <a:gd name="connsiteY5-414" fmla="*/ 22647 h 22653"/>
                <a:gd name="connsiteX6-415" fmla="*/ 0 w 21601"/>
                <a:gd name="connsiteY6-416" fmla="*/ 1114 h 22653"/>
                <a:gd name="connsiteX0-417" fmla="*/ 0 w 21601"/>
                <a:gd name="connsiteY0-418" fmla="*/ 1114 h 22651"/>
                <a:gd name="connsiteX1-419" fmla="*/ 21601 w 21601"/>
                <a:gd name="connsiteY1-420" fmla="*/ 1069 h 22651"/>
                <a:gd name="connsiteX2-421" fmla="*/ 21588 w 21601"/>
                <a:gd name="connsiteY2-422" fmla="*/ 1749 h 22651"/>
                <a:gd name="connsiteX3-423" fmla="*/ 7064 w 21601"/>
                <a:gd name="connsiteY3-424" fmla="*/ 4171 h 22651"/>
                <a:gd name="connsiteX4-425" fmla="*/ 1914 w 21601"/>
                <a:gd name="connsiteY4-426" fmla="*/ 14213 h 22651"/>
                <a:gd name="connsiteX5-427" fmla="*/ 0 w 21601"/>
                <a:gd name="connsiteY5-428" fmla="*/ 22647 h 22651"/>
                <a:gd name="connsiteX6-429" fmla="*/ 0 w 21601"/>
                <a:gd name="connsiteY6-430" fmla="*/ 1114 h 22651"/>
                <a:gd name="connsiteX0-431" fmla="*/ 0 w 21601"/>
                <a:gd name="connsiteY0-432" fmla="*/ 1114 h 22651"/>
                <a:gd name="connsiteX1-433" fmla="*/ 21601 w 21601"/>
                <a:gd name="connsiteY1-434" fmla="*/ 1069 h 22651"/>
                <a:gd name="connsiteX2-435" fmla="*/ 21588 w 21601"/>
                <a:gd name="connsiteY2-436" fmla="*/ 1749 h 22651"/>
                <a:gd name="connsiteX3-437" fmla="*/ 7064 w 21601"/>
                <a:gd name="connsiteY3-438" fmla="*/ 4171 h 22651"/>
                <a:gd name="connsiteX4-439" fmla="*/ 2144 w 21601"/>
                <a:gd name="connsiteY4-440" fmla="*/ 14213 h 22651"/>
                <a:gd name="connsiteX5-441" fmla="*/ 0 w 21601"/>
                <a:gd name="connsiteY5-442" fmla="*/ 22647 h 22651"/>
                <a:gd name="connsiteX6-443" fmla="*/ 0 w 21601"/>
                <a:gd name="connsiteY6-444" fmla="*/ 1114 h 22651"/>
                <a:gd name="connsiteX0-445" fmla="*/ 0 w 21601"/>
                <a:gd name="connsiteY0-446" fmla="*/ 1114 h 22651"/>
                <a:gd name="connsiteX1-447" fmla="*/ 21601 w 21601"/>
                <a:gd name="connsiteY1-448" fmla="*/ 1069 h 22651"/>
                <a:gd name="connsiteX2-449" fmla="*/ 21588 w 21601"/>
                <a:gd name="connsiteY2-450" fmla="*/ 1749 h 22651"/>
                <a:gd name="connsiteX3-451" fmla="*/ 7064 w 21601"/>
                <a:gd name="connsiteY3-452" fmla="*/ 4171 h 22651"/>
                <a:gd name="connsiteX4-453" fmla="*/ 2144 w 21601"/>
                <a:gd name="connsiteY4-454" fmla="*/ 14213 h 22651"/>
                <a:gd name="connsiteX5-455" fmla="*/ 0 w 21601"/>
                <a:gd name="connsiteY5-456" fmla="*/ 22647 h 22651"/>
                <a:gd name="connsiteX6-457" fmla="*/ 0 w 21601"/>
                <a:gd name="connsiteY6-458" fmla="*/ 1114 h 22651"/>
                <a:gd name="connsiteX0-459" fmla="*/ 0 w 21601"/>
                <a:gd name="connsiteY0-460" fmla="*/ 1114 h 22655"/>
                <a:gd name="connsiteX1-461" fmla="*/ 21601 w 21601"/>
                <a:gd name="connsiteY1-462" fmla="*/ 1069 h 22655"/>
                <a:gd name="connsiteX2-463" fmla="*/ 21588 w 21601"/>
                <a:gd name="connsiteY2-464" fmla="*/ 1749 h 22655"/>
                <a:gd name="connsiteX3-465" fmla="*/ 7064 w 21601"/>
                <a:gd name="connsiteY3-466" fmla="*/ 4171 h 22655"/>
                <a:gd name="connsiteX4-467" fmla="*/ 2144 w 21601"/>
                <a:gd name="connsiteY4-468" fmla="*/ 14213 h 22655"/>
                <a:gd name="connsiteX5-469" fmla="*/ 0 w 21601"/>
                <a:gd name="connsiteY5-470" fmla="*/ 22647 h 22655"/>
                <a:gd name="connsiteX6-471" fmla="*/ 0 w 21601"/>
                <a:gd name="connsiteY6-472" fmla="*/ 1114 h 22655"/>
                <a:gd name="connsiteX0-473" fmla="*/ 0 w 21601"/>
                <a:gd name="connsiteY0-474" fmla="*/ 1114 h 22675"/>
                <a:gd name="connsiteX1-475" fmla="*/ 21601 w 21601"/>
                <a:gd name="connsiteY1-476" fmla="*/ 1069 h 22675"/>
                <a:gd name="connsiteX2-477" fmla="*/ 21588 w 21601"/>
                <a:gd name="connsiteY2-478" fmla="*/ 1749 h 22675"/>
                <a:gd name="connsiteX3-479" fmla="*/ 7064 w 21601"/>
                <a:gd name="connsiteY3-480" fmla="*/ 4171 h 22675"/>
                <a:gd name="connsiteX4-481" fmla="*/ 3854 w 21601"/>
                <a:gd name="connsiteY4-482" fmla="*/ 15144 h 22675"/>
                <a:gd name="connsiteX5-483" fmla="*/ 0 w 21601"/>
                <a:gd name="connsiteY5-484" fmla="*/ 22647 h 22675"/>
                <a:gd name="connsiteX6-485" fmla="*/ 0 w 21601"/>
                <a:gd name="connsiteY6-486" fmla="*/ 1114 h 22675"/>
                <a:gd name="connsiteX0-487" fmla="*/ 0 w 21601"/>
                <a:gd name="connsiteY0-488" fmla="*/ 1114 h 22893"/>
                <a:gd name="connsiteX1-489" fmla="*/ 21601 w 21601"/>
                <a:gd name="connsiteY1-490" fmla="*/ 1069 h 22893"/>
                <a:gd name="connsiteX2-491" fmla="*/ 21588 w 21601"/>
                <a:gd name="connsiteY2-492" fmla="*/ 1749 h 22893"/>
                <a:gd name="connsiteX3-493" fmla="*/ 7064 w 21601"/>
                <a:gd name="connsiteY3-494" fmla="*/ 4171 h 22893"/>
                <a:gd name="connsiteX4-495" fmla="*/ 3618 w 21601"/>
                <a:gd name="connsiteY4-496" fmla="*/ 16696 h 22893"/>
                <a:gd name="connsiteX5-497" fmla="*/ 0 w 21601"/>
                <a:gd name="connsiteY5-498" fmla="*/ 22647 h 22893"/>
                <a:gd name="connsiteX6-499" fmla="*/ 0 w 21601"/>
                <a:gd name="connsiteY6-500" fmla="*/ 1114 h 22893"/>
                <a:gd name="connsiteX0-501" fmla="*/ 0 w 21601"/>
                <a:gd name="connsiteY0-502" fmla="*/ 1114 h 23163"/>
                <a:gd name="connsiteX1-503" fmla="*/ 21601 w 21601"/>
                <a:gd name="connsiteY1-504" fmla="*/ 1069 h 23163"/>
                <a:gd name="connsiteX2-505" fmla="*/ 21588 w 21601"/>
                <a:gd name="connsiteY2-506" fmla="*/ 1749 h 23163"/>
                <a:gd name="connsiteX3-507" fmla="*/ 7064 w 21601"/>
                <a:gd name="connsiteY3-508" fmla="*/ 4171 h 23163"/>
                <a:gd name="connsiteX4-509" fmla="*/ 3618 w 21601"/>
                <a:gd name="connsiteY4-510" fmla="*/ 16696 h 23163"/>
                <a:gd name="connsiteX5-511" fmla="*/ 0 w 21601"/>
                <a:gd name="connsiteY5-512" fmla="*/ 22996 h 23163"/>
                <a:gd name="connsiteX6-513" fmla="*/ 0 w 21601"/>
                <a:gd name="connsiteY6-514" fmla="*/ 1114 h 23163"/>
                <a:gd name="connsiteX0-515" fmla="*/ 0 w 21601"/>
                <a:gd name="connsiteY0-516" fmla="*/ 1114 h 23163"/>
                <a:gd name="connsiteX1-517" fmla="*/ 21601 w 21601"/>
                <a:gd name="connsiteY1-518" fmla="*/ 1069 h 23163"/>
                <a:gd name="connsiteX2-519" fmla="*/ 21588 w 21601"/>
                <a:gd name="connsiteY2-520" fmla="*/ 1749 h 23163"/>
                <a:gd name="connsiteX3-521" fmla="*/ 7064 w 21601"/>
                <a:gd name="connsiteY3-522" fmla="*/ 4171 h 23163"/>
                <a:gd name="connsiteX4-523" fmla="*/ 3618 w 21601"/>
                <a:gd name="connsiteY4-524" fmla="*/ 16696 h 23163"/>
                <a:gd name="connsiteX5-525" fmla="*/ 0 w 21601"/>
                <a:gd name="connsiteY5-526" fmla="*/ 22996 h 23163"/>
                <a:gd name="connsiteX6-527" fmla="*/ 0 w 21601"/>
                <a:gd name="connsiteY6-528" fmla="*/ 1114 h 23163"/>
                <a:gd name="connsiteX0-529" fmla="*/ 0 w 21601"/>
                <a:gd name="connsiteY0-530" fmla="*/ 1114 h 23011"/>
                <a:gd name="connsiteX1-531" fmla="*/ 21601 w 21601"/>
                <a:gd name="connsiteY1-532" fmla="*/ 1069 h 23011"/>
                <a:gd name="connsiteX2-533" fmla="*/ 21588 w 21601"/>
                <a:gd name="connsiteY2-534" fmla="*/ 1749 h 23011"/>
                <a:gd name="connsiteX3-535" fmla="*/ 7064 w 21601"/>
                <a:gd name="connsiteY3-536" fmla="*/ 4171 h 23011"/>
                <a:gd name="connsiteX4-537" fmla="*/ 3618 w 21601"/>
                <a:gd name="connsiteY4-538" fmla="*/ 16696 h 23011"/>
                <a:gd name="connsiteX5-539" fmla="*/ 0 w 21601"/>
                <a:gd name="connsiteY5-540" fmla="*/ 22996 h 23011"/>
                <a:gd name="connsiteX6-541" fmla="*/ 0 w 21601"/>
                <a:gd name="connsiteY6-542" fmla="*/ 1114 h 23011"/>
                <a:gd name="connsiteX0-543" fmla="*/ 0 w 21588"/>
                <a:gd name="connsiteY0-544" fmla="*/ 0 h 21897"/>
                <a:gd name="connsiteX1-545" fmla="*/ 21588 w 21588"/>
                <a:gd name="connsiteY1-546" fmla="*/ 71 h 21897"/>
                <a:gd name="connsiteX2-547" fmla="*/ 21588 w 21588"/>
                <a:gd name="connsiteY2-548" fmla="*/ 635 h 21897"/>
                <a:gd name="connsiteX3-549" fmla="*/ 7064 w 21588"/>
                <a:gd name="connsiteY3-550" fmla="*/ 3057 h 21897"/>
                <a:gd name="connsiteX4-551" fmla="*/ 3618 w 21588"/>
                <a:gd name="connsiteY4-552" fmla="*/ 15582 h 21897"/>
                <a:gd name="connsiteX5-553" fmla="*/ 0 w 21588"/>
                <a:gd name="connsiteY5-554" fmla="*/ 21882 h 21897"/>
                <a:gd name="connsiteX6-555" fmla="*/ 0 w 21588"/>
                <a:gd name="connsiteY6-556" fmla="*/ 0 h 21897"/>
                <a:gd name="connsiteX0-557" fmla="*/ 0 w 21601"/>
                <a:gd name="connsiteY0-558" fmla="*/ 0 h 21897"/>
                <a:gd name="connsiteX1-559" fmla="*/ 21588 w 21601"/>
                <a:gd name="connsiteY1-560" fmla="*/ 71 h 21897"/>
                <a:gd name="connsiteX2-561" fmla="*/ 21601 w 21601"/>
                <a:gd name="connsiteY2-562" fmla="*/ 519 h 21897"/>
                <a:gd name="connsiteX3-563" fmla="*/ 7064 w 21601"/>
                <a:gd name="connsiteY3-564" fmla="*/ 3057 h 21897"/>
                <a:gd name="connsiteX4-565" fmla="*/ 3618 w 21601"/>
                <a:gd name="connsiteY4-566" fmla="*/ 15582 h 21897"/>
                <a:gd name="connsiteX5-567" fmla="*/ 0 w 21601"/>
                <a:gd name="connsiteY5-568" fmla="*/ 21882 h 21897"/>
                <a:gd name="connsiteX6-569" fmla="*/ 0 w 21601"/>
                <a:gd name="connsiteY6-570" fmla="*/ 0 h 21897"/>
                <a:gd name="connsiteX0-571" fmla="*/ 0 w 21601"/>
                <a:gd name="connsiteY0-572" fmla="*/ 0 h 21897"/>
                <a:gd name="connsiteX1-573" fmla="*/ 21588 w 21601"/>
                <a:gd name="connsiteY1-574" fmla="*/ 71 h 21897"/>
                <a:gd name="connsiteX2-575" fmla="*/ 21601 w 21601"/>
                <a:gd name="connsiteY2-576" fmla="*/ 403 h 21897"/>
                <a:gd name="connsiteX3-577" fmla="*/ 7064 w 21601"/>
                <a:gd name="connsiteY3-578" fmla="*/ 3057 h 21897"/>
                <a:gd name="connsiteX4-579" fmla="*/ 3618 w 21601"/>
                <a:gd name="connsiteY4-580" fmla="*/ 15582 h 21897"/>
                <a:gd name="connsiteX5-581" fmla="*/ 0 w 21601"/>
                <a:gd name="connsiteY5-582" fmla="*/ 21882 h 21897"/>
                <a:gd name="connsiteX6-583" fmla="*/ 0 w 21601"/>
                <a:gd name="connsiteY6-584" fmla="*/ 0 h 21897"/>
                <a:gd name="connsiteX0-585" fmla="*/ 0 w 21601"/>
                <a:gd name="connsiteY0-586" fmla="*/ 0 h 21897"/>
                <a:gd name="connsiteX1-587" fmla="*/ 21588 w 21601"/>
                <a:gd name="connsiteY1-588" fmla="*/ 71 h 21897"/>
                <a:gd name="connsiteX2-589" fmla="*/ 21601 w 21601"/>
                <a:gd name="connsiteY2-590" fmla="*/ 403 h 21897"/>
                <a:gd name="connsiteX3-591" fmla="*/ 7064 w 21601"/>
                <a:gd name="connsiteY3-592" fmla="*/ 3057 h 21897"/>
                <a:gd name="connsiteX4-593" fmla="*/ 3618 w 21601"/>
                <a:gd name="connsiteY4-594" fmla="*/ 15582 h 21897"/>
                <a:gd name="connsiteX5-595" fmla="*/ 0 w 21601"/>
                <a:gd name="connsiteY5-596" fmla="*/ 21882 h 21897"/>
                <a:gd name="connsiteX6-597" fmla="*/ 0 w 21601"/>
                <a:gd name="connsiteY6-598" fmla="*/ 0 h 21897"/>
                <a:gd name="connsiteX0-599" fmla="*/ 0 w 21601"/>
                <a:gd name="connsiteY0-600" fmla="*/ 0 h 21998"/>
                <a:gd name="connsiteX1-601" fmla="*/ 21588 w 21601"/>
                <a:gd name="connsiteY1-602" fmla="*/ 71 h 21998"/>
                <a:gd name="connsiteX2-603" fmla="*/ 21601 w 21601"/>
                <a:gd name="connsiteY2-604" fmla="*/ 403 h 21998"/>
                <a:gd name="connsiteX3-605" fmla="*/ 7064 w 21601"/>
                <a:gd name="connsiteY3-606" fmla="*/ 3057 h 21998"/>
                <a:gd name="connsiteX4-607" fmla="*/ 3618 w 21601"/>
                <a:gd name="connsiteY4-608" fmla="*/ 15582 h 21998"/>
                <a:gd name="connsiteX5-609" fmla="*/ 0 w 21601"/>
                <a:gd name="connsiteY5-610" fmla="*/ 21998 h 21998"/>
                <a:gd name="connsiteX6-611" fmla="*/ 0 w 21601"/>
                <a:gd name="connsiteY6-612" fmla="*/ 0 h 21998"/>
                <a:gd name="connsiteX0-613" fmla="*/ 0 w 21601"/>
                <a:gd name="connsiteY0-614" fmla="*/ 0 h 22347"/>
                <a:gd name="connsiteX1-615" fmla="*/ 21588 w 21601"/>
                <a:gd name="connsiteY1-616" fmla="*/ 71 h 22347"/>
                <a:gd name="connsiteX2-617" fmla="*/ 21601 w 21601"/>
                <a:gd name="connsiteY2-618" fmla="*/ 403 h 22347"/>
                <a:gd name="connsiteX3-619" fmla="*/ 7064 w 21601"/>
                <a:gd name="connsiteY3-620" fmla="*/ 3057 h 22347"/>
                <a:gd name="connsiteX4-621" fmla="*/ 3618 w 21601"/>
                <a:gd name="connsiteY4-622" fmla="*/ 15582 h 22347"/>
                <a:gd name="connsiteX5-623" fmla="*/ 0 w 21601"/>
                <a:gd name="connsiteY5-624" fmla="*/ 22347 h 22347"/>
                <a:gd name="connsiteX6-625" fmla="*/ 0 w 21601"/>
                <a:gd name="connsiteY6-626" fmla="*/ 0 h 22347"/>
                <a:gd name="connsiteX0-627" fmla="*/ 0 w 21601"/>
                <a:gd name="connsiteY0-628" fmla="*/ 0 h 22347"/>
                <a:gd name="connsiteX1-629" fmla="*/ 21588 w 21601"/>
                <a:gd name="connsiteY1-630" fmla="*/ 71 h 22347"/>
                <a:gd name="connsiteX2-631" fmla="*/ 21601 w 21601"/>
                <a:gd name="connsiteY2-632" fmla="*/ 403 h 22347"/>
                <a:gd name="connsiteX3-633" fmla="*/ 7064 w 21601"/>
                <a:gd name="connsiteY3-634" fmla="*/ 3057 h 22347"/>
                <a:gd name="connsiteX4-635" fmla="*/ 3618 w 21601"/>
                <a:gd name="connsiteY4-636" fmla="*/ 15582 h 22347"/>
                <a:gd name="connsiteX5-637" fmla="*/ 0 w 21601"/>
                <a:gd name="connsiteY5-638" fmla="*/ 22347 h 22347"/>
                <a:gd name="connsiteX6-639" fmla="*/ 0 w 21601"/>
                <a:gd name="connsiteY6-640" fmla="*/ 0 h 22347"/>
                <a:gd name="connsiteX0-641" fmla="*/ 0 w 21601"/>
                <a:gd name="connsiteY0-642" fmla="*/ 0 h 22347"/>
                <a:gd name="connsiteX1-643" fmla="*/ 21588 w 21601"/>
                <a:gd name="connsiteY1-644" fmla="*/ 71 h 22347"/>
                <a:gd name="connsiteX2-645" fmla="*/ 21601 w 21601"/>
                <a:gd name="connsiteY2-646" fmla="*/ 403 h 22347"/>
                <a:gd name="connsiteX3-647" fmla="*/ 7064 w 21601"/>
                <a:gd name="connsiteY3-648" fmla="*/ 3057 h 22347"/>
                <a:gd name="connsiteX4-649" fmla="*/ 3618 w 21601"/>
                <a:gd name="connsiteY4-650" fmla="*/ 15582 h 22347"/>
                <a:gd name="connsiteX5-651" fmla="*/ 0 w 21601"/>
                <a:gd name="connsiteY5-652" fmla="*/ 22347 h 22347"/>
                <a:gd name="connsiteX6-653" fmla="*/ 0 w 21601"/>
                <a:gd name="connsiteY6-654" fmla="*/ 0 h 223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79" y="connsiteY6-80"/>
                </a:cxn>
              </a:cxnLst>
              <a:rect l="l" t="t" r="r" b="b"/>
              <a:pathLst>
                <a:path w="21601" h="22347">
                  <a:moveTo>
                    <a:pt x="0" y="0"/>
                  </a:moveTo>
                  <a:lnTo>
                    <a:pt x="21588" y="71"/>
                  </a:lnTo>
                  <a:cubicBezTo>
                    <a:pt x="21592" y="220"/>
                    <a:pt x="21597" y="254"/>
                    <a:pt x="21601" y="403"/>
                  </a:cubicBezTo>
                  <a:cubicBezTo>
                    <a:pt x="19717" y="479"/>
                    <a:pt x="10667" y="96"/>
                    <a:pt x="7064" y="3057"/>
                  </a:cubicBezTo>
                  <a:cubicBezTo>
                    <a:pt x="4022" y="4844"/>
                    <a:pt x="4551" y="3504"/>
                    <a:pt x="3618" y="15582"/>
                  </a:cubicBezTo>
                  <a:cubicBezTo>
                    <a:pt x="3159" y="23431"/>
                    <a:pt x="593" y="21981"/>
                    <a:pt x="0" y="223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3F72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9917352" y="98341"/>
            <a:ext cx="21268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spc="12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L&amp;T Heavy Engineering</a:t>
            </a:r>
          </a:p>
        </p:txBody>
      </p:sp>
      <p:sp>
        <p:nvSpPr>
          <p:cNvPr id="22" name="Flowchart: Document 3"/>
          <p:cNvSpPr/>
          <p:nvPr/>
        </p:nvSpPr>
        <p:spPr>
          <a:xfrm rot="10800000">
            <a:off x="1" y="6500164"/>
            <a:ext cx="12191999" cy="35634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-1" fmla="*/ 0 w 21959"/>
              <a:gd name="connsiteY0-2" fmla="*/ 0 h 20607"/>
              <a:gd name="connsiteX1-3" fmla="*/ 21600 w 21959"/>
              <a:gd name="connsiteY1-4" fmla="*/ 0 h 20607"/>
              <a:gd name="connsiteX2-5" fmla="*/ 21959 w 21959"/>
              <a:gd name="connsiteY2-6" fmla="*/ 2225 h 20607"/>
              <a:gd name="connsiteX3-7" fmla="*/ 0 w 21959"/>
              <a:gd name="connsiteY3-8" fmla="*/ 20172 h 20607"/>
              <a:gd name="connsiteX4-9" fmla="*/ 0 w 21959"/>
              <a:gd name="connsiteY4-10" fmla="*/ 0 h 20607"/>
              <a:gd name="connsiteX0-11" fmla="*/ 0 w 21618"/>
              <a:gd name="connsiteY0-12" fmla="*/ 0 h 20610"/>
              <a:gd name="connsiteX1-13" fmla="*/ 21600 w 21618"/>
              <a:gd name="connsiteY1-14" fmla="*/ 0 h 20610"/>
              <a:gd name="connsiteX2-15" fmla="*/ 21618 w 21618"/>
              <a:gd name="connsiteY2-16" fmla="*/ 2407 h 20610"/>
              <a:gd name="connsiteX3-17" fmla="*/ 0 w 21618"/>
              <a:gd name="connsiteY3-18" fmla="*/ 20172 h 20610"/>
              <a:gd name="connsiteX4-19" fmla="*/ 0 w 21618"/>
              <a:gd name="connsiteY4-20" fmla="*/ 0 h 20610"/>
              <a:gd name="connsiteX0-21" fmla="*/ 0 w 21618"/>
              <a:gd name="connsiteY0-22" fmla="*/ 0 h 20241"/>
              <a:gd name="connsiteX1-23" fmla="*/ 21600 w 21618"/>
              <a:gd name="connsiteY1-24" fmla="*/ 0 h 20241"/>
              <a:gd name="connsiteX2-25" fmla="*/ 21618 w 21618"/>
              <a:gd name="connsiteY2-26" fmla="*/ 2407 h 20241"/>
              <a:gd name="connsiteX3-27" fmla="*/ 7064 w 21618"/>
              <a:gd name="connsiteY3-28" fmla="*/ 2577 h 20241"/>
              <a:gd name="connsiteX4-29" fmla="*/ 0 w 21618"/>
              <a:gd name="connsiteY4-30" fmla="*/ 20172 h 20241"/>
              <a:gd name="connsiteX5" fmla="*/ 0 w 21618"/>
              <a:gd name="connsiteY5" fmla="*/ 0 h 20241"/>
              <a:gd name="connsiteX0-31" fmla="*/ 0 w 21600"/>
              <a:gd name="connsiteY0-32" fmla="*/ 990 h 21231"/>
              <a:gd name="connsiteX1-33" fmla="*/ 21600 w 21600"/>
              <a:gd name="connsiteY1-34" fmla="*/ 990 h 21231"/>
              <a:gd name="connsiteX2-35" fmla="*/ 21594 w 21600"/>
              <a:gd name="connsiteY2-36" fmla="*/ 1760 h 21231"/>
              <a:gd name="connsiteX3-37" fmla="*/ 7064 w 21600"/>
              <a:gd name="connsiteY3-38" fmla="*/ 3567 h 21231"/>
              <a:gd name="connsiteX4-39" fmla="*/ 0 w 21600"/>
              <a:gd name="connsiteY4-40" fmla="*/ 21162 h 21231"/>
              <a:gd name="connsiteX5-41" fmla="*/ 0 w 21600"/>
              <a:gd name="connsiteY5-42" fmla="*/ 990 h 21231"/>
              <a:gd name="connsiteX0-43" fmla="*/ 0 w 21600"/>
              <a:gd name="connsiteY0-44" fmla="*/ 990 h 21231"/>
              <a:gd name="connsiteX1-45" fmla="*/ 21600 w 21600"/>
              <a:gd name="connsiteY1-46" fmla="*/ 990 h 21231"/>
              <a:gd name="connsiteX2-47" fmla="*/ 21594 w 21600"/>
              <a:gd name="connsiteY2-48" fmla="*/ 1760 h 21231"/>
              <a:gd name="connsiteX3-49" fmla="*/ 7064 w 21600"/>
              <a:gd name="connsiteY3-50" fmla="*/ 3567 h 21231"/>
              <a:gd name="connsiteX4-51" fmla="*/ 0 w 21600"/>
              <a:gd name="connsiteY4-52" fmla="*/ 21162 h 21231"/>
              <a:gd name="connsiteX5-53" fmla="*/ 0 w 21600"/>
              <a:gd name="connsiteY5-54" fmla="*/ 990 h 21231"/>
              <a:gd name="connsiteX0-55" fmla="*/ 0 w 21600"/>
              <a:gd name="connsiteY0-56" fmla="*/ 990 h 22162"/>
              <a:gd name="connsiteX1-57" fmla="*/ 21600 w 21600"/>
              <a:gd name="connsiteY1-58" fmla="*/ 990 h 22162"/>
              <a:gd name="connsiteX2-59" fmla="*/ 21594 w 21600"/>
              <a:gd name="connsiteY2-60" fmla="*/ 1760 h 22162"/>
              <a:gd name="connsiteX3-61" fmla="*/ 7064 w 21600"/>
              <a:gd name="connsiteY3-62" fmla="*/ 3567 h 22162"/>
              <a:gd name="connsiteX4-63" fmla="*/ 2587 w 21600"/>
              <a:gd name="connsiteY4-64" fmla="*/ 19210 h 22162"/>
              <a:gd name="connsiteX5-65" fmla="*/ 0 w 21600"/>
              <a:gd name="connsiteY5-66" fmla="*/ 21162 h 22162"/>
              <a:gd name="connsiteX6" fmla="*/ 0 w 21600"/>
              <a:gd name="connsiteY6" fmla="*/ 990 h 22162"/>
              <a:gd name="connsiteX0-67" fmla="*/ 0 w 21600"/>
              <a:gd name="connsiteY0-68" fmla="*/ 990 h 23002"/>
              <a:gd name="connsiteX1-69" fmla="*/ 21600 w 21600"/>
              <a:gd name="connsiteY1-70" fmla="*/ 990 h 23002"/>
              <a:gd name="connsiteX2-71" fmla="*/ 21594 w 21600"/>
              <a:gd name="connsiteY2-72" fmla="*/ 1760 h 23002"/>
              <a:gd name="connsiteX3-73" fmla="*/ 7064 w 21600"/>
              <a:gd name="connsiteY3-74" fmla="*/ 3567 h 23002"/>
              <a:gd name="connsiteX4-75" fmla="*/ 2587 w 21600"/>
              <a:gd name="connsiteY4-76" fmla="*/ 19210 h 23002"/>
              <a:gd name="connsiteX5-77" fmla="*/ 0 w 21600"/>
              <a:gd name="connsiteY5-78" fmla="*/ 22253 h 23002"/>
              <a:gd name="connsiteX6-79" fmla="*/ 0 w 21600"/>
              <a:gd name="connsiteY6-80" fmla="*/ 990 h 23002"/>
              <a:gd name="connsiteX0-81" fmla="*/ 0 w 21600"/>
              <a:gd name="connsiteY0-82" fmla="*/ 990 h 22394"/>
              <a:gd name="connsiteX1-83" fmla="*/ 21600 w 21600"/>
              <a:gd name="connsiteY1-84" fmla="*/ 990 h 22394"/>
              <a:gd name="connsiteX2-85" fmla="*/ 21594 w 21600"/>
              <a:gd name="connsiteY2-86" fmla="*/ 1760 h 22394"/>
              <a:gd name="connsiteX3-87" fmla="*/ 7064 w 21600"/>
              <a:gd name="connsiteY3-88" fmla="*/ 3567 h 22394"/>
              <a:gd name="connsiteX4-89" fmla="*/ 2587 w 21600"/>
              <a:gd name="connsiteY4-90" fmla="*/ 19210 h 22394"/>
              <a:gd name="connsiteX5-91" fmla="*/ 0 w 21600"/>
              <a:gd name="connsiteY5-92" fmla="*/ 22253 h 22394"/>
              <a:gd name="connsiteX6-93" fmla="*/ 0 w 21600"/>
              <a:gd name="connsiteY6-94" fmla="*/ 990 h 22394"/>
              <a:gd name="connsiteX0-95" fmla="*/ 0 w 21600"/>
              <a:gd name="connsiteY0-96" fmla="*/ 990 h 22343"/>
              <a:gd name="connsiteX1-97" fmla="*/ 21600 w 21600"/>
              <a:gd name="connsiteY1-98" fmla="*/ 990 h 22343"/>
              <a:gd name="connsiteX2-99" fmla="*/ 21594 w 21600"/>
              <a:gd name="connsiteY2-100" fmla="*/ 1760 h 22343"/>
              <a:gd name="connsiteX3-101" fmla="*/ 7064 w 21600"/>
              <a:gd name="connsiteY3-102" fmla="*/ 3567 h 22343"/>
              <a:gd name="connsiteX4-103" fmla="*/ 2611 w 21600"/>
              <a:gd name="connsiteY4-104" fmla="*/ 18482 h 22343"/>
              <a:gd name="connsiteX5-105" fmla="*/ 0 w 21600"/>
              <a:gd name="connsiteY5-106" fmla="*/ 22253 h 22343"/>
              <a:gd name="connsiteX6-107" fmla="*/ 0 w 21600"/>
              <a:gd name="connsiteY6-108" fmla="*/ 990 h 22343"/>
              <a:gd name="connsiteX0-109" fmla="*/ 0 w 21600"/>
              <a:gd name="connsiteY0-110" fmla="*/ 990 h 22343"/>
              <a:gd name="connsiteX1-111" fmla="*/ 21600 w 21600"/>
              <a:gd name="connsiteY1-112" fmla="*/ 990 h 22343"/>
              <a:gd name="connsiteX2-113" fmla="*/ 21594 w 21600"/>
              <a:gd name="connsiteY2-114" fmla="*/ 1760 h 22343"/>
              <a:gd name="connsiteX3-115" fmla="*/ 7064 w 21600"/>
              <a:gd name="connsiteY3-116" fmla="*/ 3567 h 22343"/>
              <a:gd name="connsiteX4-117" fmla="*/ 2611 w 21600"/>
              <a:gd name="connsiteY4-118" fmla="*/ 18482 h 22343"/>
              <a:gd name="connsiteX5-119" fmla="*/ 0 w 21600"/>
              <a:gd name="connsiteY5-120" fmla="*/ 22253 h 22343"/>
              <a:gd name="connsiteX6-121" fmla="*/ 0 w 21600"/>
              <a:gd name="connsiteY6-122" fmla="*/ 990 h 22343"/>
              <a:gd name="connsiteX0-123" fmla="*/ 0 w 21600"/>
              <a:gd name="connsiteY0-124" fmla="*/ 990 h 22406"/>
              <a:gd name="connsiteX1-125" fmla="*/ 21600 w 21600"/>
              <a:gd name="connsiteY1-126" fmla="*/ 990 h 22406"/>
              <a:gd name="connsiteX2-127" fmla="*/ 21594 w 21600"/>
              <a:gd name="connsiteY2-128" fmla="*/ 1760 h 22406"/>
              <a:gd name="connsiteX3-129" fmla="*/ 7064 w 21600"/>
              <a:gd name="connsiteY3-130" fmla="*/ 3567 h 22406"/>
              <a:gd name="connsiteX4-131" fmla="*/ 2611 w 21600"/>
              <a:gd name="connsiteY4-132" fmla="*/ 18482 h 22406"/>
              <a:gd name="connsiteX5-133" fmla="*/ 0 w 21600"/>
              <a:gd name="connsiteY5-134" fmla="*/ 22253 h 22406"/>
              <a:gd name="connsiteX6-135" fmla="*/ 0 w 21600"/>
              <a:gd name="connsiteY6-136" fmla="*/ 990 h 22406"/>
              <a:gd name="connsiteX0-137" fmla="*/ 0 w 21594"/>
              <a:gd name="connsiteY0-138" fmla="*/ 990 h 22406"/>
              <a:gd name="connsiteX1-139" fmla="*/ 21528 w 21594"/>
              <a:gd name="connsiteY1-140" fmla="*/ 990 h 22406"/>
              <a:gd name="connsiteX2-141" fmla="*/ 21594 w 21594"/>
              <a:gd name="connsiteY2-142" fmla="*/ 1760 h 22406"/>
              <a:gd name="connsiteX3-143" fmla="*/ 7064 w 21594"/>
              <a:gd name="connsiteY3-144" fmla="*/ 3567 h 22406"/>
              <a:gd name="connsiteX4-145" fmla="*/ 2611 w 21594"/>
              <a:gd name="connsiteY4-146" fmla="*/ 18482 h 22406"/>
              <a:gd name="connsiteX5-147" fmla="*/ 0 w 21594"/>
              <a:gd name="connsiteY5-148" fmla="*/ 22253 h 22406"/>
              <a:gd name="connsiteX6-149" fmla="*/ 0 w 21594"/>
              <a:gd name="connsiteY6-150" fmla="*/ 990 h 22406"/>
              <a:gd name="connsiteX0-151" fmla="*/ 0 w 21594"/>
              <a:gd name="connsiteY0-152" fmla="*/ 2565 h 23981"/>
              <a:gd name="connsiteX1-153" fmla="*/ 21444 w 21594"/>
              <a:gd name="connsiteY1-154" fmla="*/ 0 h 23981"/>
              <a:gd name="connsiteX2-155" fmla="*/ 21594 w 21594"/>
              <a:gd name="connsiteY2-156" fmla="*/ 3335 h 23981"/>
              <a:gd name="connsiteX3-157" fmla="*/ 7064 w 21594"/>
              <a:gd name="connsiteY3-158" fmla="*/ 5142 h 23981"/>
              <a:gd name="connsiteX4-159" fmla="*/ 2611 w 21594"/>
              <a:gd name="connsiteY4-160" fmla="*/ 20057 h 23981"/>
              <a:gd name="connsiteX5-161" fmla="*/ 0 w 21594"/>
              <a:gd name="connsiteY5-162" fmla="*/ 23828 h 23981"/>
              <a:gd name="connsiteX6-163" fmla="*/ 0 w 21594"/>
              <a:gd name="connsiteY6-164" fmla="*/ 2565 h 23981"/>
              <a:gd name="connsiteX0-165" fmla="*/ 0 w 21601"/>
              <a:gd name="connsiteY0-166" fmla="*/ 997 h 22413"/>
              <a:gd name="connsiteX1-167" fmla="*/ 21601 w 21601"/>
              <a:gd name="connsiteY1-168" fmla="*/ 952 h 22413"/>
              <a:gd name="connsiteX2-169" fmla="*/ 21594 w 21601"/>
              <a:gd name="connsiteY2-170" fmla="*/ 1767 h 22413"/>
              <a:gd name="connsiteX3-171" fmla="*/ 7064 w 21601"/>
              <a:gd name="connsiteY3-172" fmla="*/ 3574 h 22413"/>
              <a:gd name="connsiteX4-173" fmla="*/ 2611 w 21601"/>
              <a:gd name="connsiteY4-174" fmla="*/ 18489 h 22413"/>
              <a:gd name="connsiteX5-175" fmla="*/ 0 w 21601"/>
              <a:gd name="connsiteY5-176" fmla="*/ 22260 h 22413"/>
              <a:gd name="connsiteX6-177" fmla="*/ 0 w 21601"/>
              <a:gd name="connsiteY6-178" fmla="*/ 997 h 22413"/>
              <a:gd name="connsiteX0-179" fmla="*/ 0 w 21601"/>
              <a:gd name="connsiteY0-180" fmla="*/ 997 h 22413"/>
              <a:gd name="connsiteX1-181" fmla="*/ 21601 w 21601"/>
              <a:gd name="connsiteY1-182" fmla="*/ 952 h 22413"/>
              <a:gd name="connsiteX2-183" fmla="*/ 21594 w 21601"/>
              <a:gd name="connsiteY2-184" fmla="*/ 1767 h 22413"/>
              <a:gd name="connsiteX3-185" fmla="*/ 7064 w 21601"/>
              <a:gd name="connsiteY3-186" fmla="*/ 3574 h 22413"/>
              <a:gd name="connsiteX4-187" fmla="*/ 2611 w 21601"/>
              <a:gd name="connsiteY4-188" fmla="*/ 18489 h 22413"/>
              <a:gd name="connsiteX5-189" fmla="*/ 0 w 21601"/>
              <a:gd name="connsiteY5-190" fmla="*/ 22260 h 22413"/>
              <a:gd name="connsiteX6-191" fmla="*/ 0 w 21601"/>
              <a:gd name="connsiteY6-192" fmla="*/ 997 h 22413"/>
              <a:gd name="connsiteX0-193" fmla="*/ 0 w 21601"/>
              <a:gd name="connsiteY0-194" fmla="*/ 997 h 22413"/>
              <a:gd name="connsiteX1-195" fmla="*/ 21601 w 21601"/>
              <a:gd name="connsiteY1-196" fmla="*/ 952 h 22413"/>
              <a:gd name="connsiteX2-197" fmla="*/ 21594 w 21601"/>
              <a:gd name="connsiteY2-198" fmla="*/ 1767 h 22413"/>
              <a:gd name="connsiteX3-199" fmla="*/ 7064 w 21601"/>
              <a:gd name="connsiteY3-200" fmla="*/ 3574 h 22413"/>
              <a:gd name="connsiteX4-201" fmla="*/ 2611 w 21601"/>
              <a:gd name="connsiteY4-202" fmla="*/ 18489 h 22413"/>
              <a:gd name="connsiteX5-203" fmla="*/ 0 w 21601"/>
              <a:gd name="connsiteY5-204" fmla="*/ 22260 h 22413"/>
              <a:gd name="connsiteX6-205" fmla="*/ 0 w 21601"/>
              <a:gd name="connsiteY6-206" fmla="*/ 997 h 22413"/>
              <a:gd name="connsiteX0-207" fmla="*/ 0 w 21601"/>
              <a:gd name="connsiteY0-208" fmla="*/ 1114 h 22530"/>
              <a:gd name="connsiteX1-209" fmla="*/ 21601 w 21601"/>
              <a:gd name="connsiteY1-210" fmla="*/ 1069 h 22530"/>
              <a:gd name="connsiteX2-211" fmla="*/ 21588 w 21601"/>
              <a:gd name="connsiteY2-212" fmla="*/ 1749 h 22530"/>
              <a:gd name="connsiteX3-213" fmla="*/ 7064 w 21601"/>
              <a:gd name="connsiteY3-214" fmla="*/ 3691 h 22530"/>
              <a:gd name="connsiteX4-215" fmla="*/ 2611 w 21601"/>
              <a:gd name="connsiteY4-216" fmla="*/ 18606 h 22530"/>
              <a:gd name="connsiteX5-217" fmla="*/ 0 w 21601"/>
              <a:gd name="connsiteY5-218" fmla="*/ 22377 h 22530"/>
              <a:gd name="connsiteX6-219" fmla="*/ 0 w 21601"/>
              <a:gd name="connsiteY6-220" fmla="*/ 1114 h 22530"/>
              <a:gd name="connsiteX0-221" fmla="*/ 0 w 21601"/>
              <a:gd name="connsiteY0-222" fmla="*/ 1114 h 22530"/>
              <a:gd name="connsiteX1-223" fmla="*/ 21601 w 21601"/>
              <a:gd name="connsiteY1-224" fmla="*/ 1069 h 22530"/>
              <a:gd name="connsiteX2-225" fmla="*/ 21588 w 21601"/>
              <a:gd name="connsiteY2-226" fmla="*/ 1749 h 22530"/>
              <a:gd name="connsiteX3-227" fmla="*/ 7064 w 21601"/>
              <a:gd name="connsiteY3-228" fmla="*/ 3691 h 22530"/>
              <a:gd name="connsiteX4-229" fmla="*/ 2611 w 21601"/>
              <a:gd name="connsiteY4-230" fmla="*/ 18606 h 22530"/>
              <a:gd name="connsiteX5-231" fmla="*/ 0 w 21601"/>
              <a:gd name="connsiteY5-232" fmla="*/ 22377 h 22530"/>
              <a:gd name="connsiteX6-233" fmla="*/ 0 w 21601"/>
              <a:gd name="connsiteY6-234" fmla="*/ 1114 h 22530"/>
              <a:gd name="connsiteX0-235" fmla="*/ 0 w 21601"/>
              <a:gd name="connsiteY0-236" fmla="*/ 1114 h 22530"/>
              <a:gd name="connsiteX1-237" fmla="*/ 21601 w 21601"/>
              <a:gd name="connsiteY1-238" fmla="*/ 1069 h 22530"/>
              <a:gd name="connsiteX2-239" fmla="*/ 21588 w 21601"/>
              <a:gd name="connsiteY2-240" fmla="*/ 1749 h 22530"/>
              <a:gd name="connsiteX3-241" fmla="*/ 7064 w 21601"/>
              <a:gd name="connsiteY3-242" fmla="*/ 4171 h 22530"/>
              <a:gd name="connsiteX4-243" fmla="*/ 2611 w 21601"/>
              <a:gd name="connsiteY4-244" fmla="*/ 18606 h 22530"/>
              <a:gd name="connsiteX5-245" fmla="*/ 0 w 21601"/>
              <a:gd name="connsiteY5-246" fmla="*/ 22377 h 22530"/>
              <a:gd name="connsiteX6-247" fmla="*/ 0 w 21601"/>
              <a:gd name="connsiteY6-248" fmla="*/ 1114 h 22530"/>
              <a:gd name="connsiteX0-249" fmla="*/ 0 w 21601"/>
              <a:gd name="connsiteY0-250" fmla="*/ 1114 h 22530"/>
              <a:gd name="connsiteX1-251" fmla="*/ 21601 w 21601"/>
              <a:gd name="connsiteY1-252" fmla="*/ 1069 h 22530"/>
              <a:gd name="connsiteX2-253" fmla="*/ 21588 w 21601"/>
              <a:gd name="connsiteY2-254" fmla="*/ 1749 h 22530"/>
              <a:gd name="connsiteX3-255" fmla="*/ 7064 w 21601"/>
              <a:gd name="connsiteY3-256" fmla="*/ 4171 h 22530"/>
              <a:gd name="connsiteX4-257" fmla="*/ 2611 w 21601"/>
              <a:gd name="connsiteY4-258" fmla="*/ 18606 h 22530"/>
              <a:gd name="connsiteX5-259" fmla="*/ 0 w 21601"/>
              <a:gd name="connsiteY5-260" fmla="*/ 22377 h 22530"/>
              <a:gd name="connsiteX6-261" fmla="*/ 0 w 21601"/>
              <a:gd name="connsiteY6-262" fmla="*/ 1114 h 22530"/>
              <a:gd name="connsiteX0-263" fmla="*/ 0 w 21601"/>
              <a:gd name="connsiteY0-264" fmla="*/ 1114 h 22692"/>
              <a:gd name="connsiteX1-265" fmla="*/ 21601 w 21601"/>
              <a:gd name="connsiteY1-266" fmla="*/ 1069 h 22692"/>
              <a:gd name="connsiteX2-267" fmla="*/ 21588 w 21601"/>
              <a:gd name="connsiteY2-268" fmla="*/ 1749 h 22692"/>
              <a:gd name="connsiteX3-269" fmla="*/ 7064 w 21601"/>
              <a:gd name="connsiteY3-270" fmla="*/ 4171 h 22692"/>
              <a:gd name="connsiteX4-271" fmla="*/ 2611 w 21601"/>
              <a:gd name="connsiteY4-272" fmla="*/ 18606 h 22692"/>
              <a:gd name="connsiteX5-273" fmla="*/ 0 w 21601"/>
              <a:gd name="connsiteY5-274" fmla="*/ 22557 h 22692"/>
              <a:gd name="connsiteX6-275" fmla="*/ 0 w 21601"/>
              <a:gd name="connsiteY6-276" fmla="*/ 1114 h 22692"/>
              <a:gd name="connsiteX0-277" fmla="*/ 0 w 21601"/>
              <a:gd name="connsiteY0-278" fmla="*/ 1114 h 22774"/>
              <a:gd name="connsiteX1-279" fmla="*/ 21601 w 21601"/>
              <a:gd name="connsiteY1-280" fmla="*/ 1069 h 22774"/>
              <a:gd name="connsiteX2-281" fmla="*/ 21588 w 21601"/>
              <a:gd name="connsiteY2-282" fmla="*/ 1749 h 22774"/>
              <a:gd name="connsiteX3-283" fmla="*/ 7064 w 21601"/>
              <a:gd name="connsiteY3-284" fmla="*/ 4171 h 22774"/>
              <a:gd name="connsiteX4-285" fmla="*/ 2611 w 21601"/>
              <a:gd name="connsiteY4-286" fmla="*/ 18606 h 22774"/>
              <a:gd name="connsiteX5-287" fmla="*/ 0 w 21601"/>
              <a:gd name="connsiteY5-288" fmla="*/ 22647 h 22774"/>
              <a:gd name="connsiteX6-289" fmla="*/ 0 w 21601"/>
              <a:gd name="connsiteY6-290" fmla="*/ 1114 h 22774"/>
              <a:gd name="connsiteX0-291" fmla="*/ 0 w 21601"/>
              <a:gd name="connsiteY0-292" fmla="*/ 1114 h 22662"/>
              <a:gd name="connsiteX1-293" fmla="*/ 21601 w 21601"/>
              <a:gd name="connsiteY1-294" fmla="*/ 1069 h 22662"/>
              <a:gd name="connsiteX2-295" fmla="*/ 21588 w 21601"/>
              <a:gd name="connsiteY2-296" fmla="*/ 1749 h 22662"/>
              <a:gd name="connsiteX3-297" fmla="*/ 7064 w 21601"/>
              <a:gd name="connsiteY3-298" fmla="*/ 4171 h 22662"/>
              <a:gd name="connsiteX4-299" fmla="*/ 2611 w 21601"/>
              <a:gd name="connsiteY4-300" fmla="*/ 18606 h 22662"/>
              <a:gd name="connsiteX5-301" fmla="*/ 0 w 21601"/>
              <a:gd name="connsiteY5-302" fmla="*/ 22647 h 22662"/>
              <a:gd name="connsiteX6-303" fmla="*/ 0 w 21601"/>
              <a:gd name="connsiteY6-304" fmla="*/ 1114 h 22662"/>
              <a:gd name="connsiteX0-305" fmla="*/ 0 w 21601"/>
              <a:gd name="connsiteY0-306" fmla="*/ 1114 h 22665"/>
              <a:gd name="connsiteX1-307" fmla="*/ 21601 w 21601"/>
              <a:gd name="connsiteY1-308" fmla="*/ 1069 h 22665"/>
              <a:gd name="connsiteX2-309" fmla="*/ 21588 w 21601"/>
              <a:gd name="connsiteY2-310" fmla="*/ 1749 h 22665"/>
              <a:gd name="connsiteX3-311" fmla="*/ 7064 w 21601"/>
              <a:gd name="connsiteY3-312" fmla="*/ 4171 h 22665"/>
              <a:gd name="connsiteX4-313" fmla="*/ 2595 w 21601"/>
              <a:gd name="connsiteY4-314" fmla="*/ 18726 h 22665"/>
              <a:gd name="connsiteX5-315" fmla="*/ 0 w 21601"/>
              <a:gd name="connsiteY5-316" fmla="*/ 22647 h 22665"/>
              <a:gd name="connsiteX6-317" fmla="*/ 0 w 21601"/>
              <a:gd name="connsiteY6-318" fmla="*/ 1114 h 22665"/>
              <a:gd name="connsiteX0-319" fmla="*/ 0 w 21601"/>
              <a:gd name="connsiteY0-320" fmla="*/ 1114 h 22665"/>
              <a:gd name="connsiteX1-321" fmla="*/ 21601 w 21601"/>
              <a:gd name="connsiteY1-322" fmla="*/ 1069 h 22665"/>
              <a:gd name="connsiteX2-323" fmla="*/ 21588 w 21601"/>
              <a:gd name="connsiteY2-324" fmla="*/ 1749 h 22665"/>
              <a:gd name="connsiteX3-325" fmla="*/ 7064 w 21601"/>
              <a:gd name="connsiteY3-326" fmla="*/ 4171 h 22665"/>
              <a:gd name="connsiteX4-327" fmla="*/ 2595 w 21601"/>
              <a:gd name="connsiteY4-328" fmla="*/ 18726 h 22665"/>
              <a:gd name="connsiteX5-329" fmla="*/ 0 w 21601"/>
              <a:gd name="connsiteY5-330" fmla="*/ 22647 h 22665"/>
              <a:gd name="connsiteX6-331" fmla="*/ 0 w 21601"/>
              <a:gd name="connsiteY6-332" fmla="*/ 1114 h 22665"/>
              <a:gd name="connsiteX0-333" fmla="*/ 0 w 21601"/>
              <a:gd name="connsiteY0-334" fmla="*/ 1114 h 22655"/>
              <a:gd name="connsiteX1-335" fmla="*/ 21601 w 21601"/>
              <a:gd name="connsiteY1-336" fmla="*/ 1069 h 22655"/>
              <a:gd name="connsiteX2-337" fmla="*/ 21588 w 21601"/>
              <a:gd name="connsiteY2-338" fmla="*/ 1749 h 22655"/>
              <a:gd name="connsiteX3-339" fmla="*/ 7064 w 21601"/>
              <a:gd name="connsiteY3-340" fmla="*/ 4171 h 22655"/>
              <a:gd name="connsiteX4-341" fmla="*/ 2595 w 21601"/>
              <a:gd name="connsiteY4-342" fmla="*/ 18726 h 22655"/>
              <a:gd name="connsiteX5-343" fmla="*/ 0 w 21601"/>
              <a:gd name="connsiteY5-344" fmla="*/ 22647 h 22655"/>
              <a:gd name="connsiteX6-345" fmla="*/ 0 w 21601"/>
              <a:gd name="connsiteY6-346" fmla="*/ 1114 h 22655"/>
              <a:gd name="connsiteX0-347" fmla="*/ 0 w 21601"/>
              <a:gd name="connsiteY0-348" fmla="*/ 1114 h 22648"/>
              <a:gd name="connsiteX1-349" fmla="*/ 21601 w 21601"/>
              <a:gd name="connsiteY1-350" fmla="*/ 1069 h 22648"/>
              <a:gd name="connsiteX2-351" fmla="*/ 21588 w 21601"/>
              <a:gd name="connsiteY2-352" fmla="*/ 1749 h 22648"/>
              <a:gd name="connsiteX3-353" fmla="*/ 7064 w 21601"/>
              <a:gd name="connsiteY3-354" fmla="*/ 4171 h 22648"/>
              <a:gd name="connsiteX4-355" fmla="*/ 1887 w 21601"/>
              <a:gd name="connsiteY4-356" fmla="*/ 12259 h 22648"/>
              <a:gd name="connsiteX5-357" fmla="*/ 0 w 21601"/>
              <a:gd name="connsiteY5-358" fmla="*/ 22647 h 22648"/>
              <a:gd name="connsiteX6-359" fmla="*/ 0 w 21601"/>
              <a:gd name="connsiteY6-360" fmla="*/ 1114 h 22648"/>
              <a:gd name="connsiteX0-361" fmla="*/ 0 w 21601"/>
              <a:gd name="connsiteY0-362" fmla="*/ 1114 h 22650"/>
              <a:gd name="connsiteX1-363" fmla="*/ 21601 w 21601"/>
              <a:gd name="connsiteY1-364" fmla="*/ 1069 h 22650"/>
              <a:gd name="connsiteX2-365" fmla="*/ 21588 w 21601"/>
              <a:gd name="connsiteY2-366" fmla="*/ 1749 h 22650"/>
              <a:gd name="connsiteX3-367" fmla="*/ 7064 w 21601"/>
              <a:gd name="connsiteY3-368" fmla="*/ 4171 h 22650"/>
              <a:gd name="connsiteX4-369" fmla="*/ 1887 w 21601"/>
              <a:gd name="connsiteY4-370" fmla="*/ 12259 h 22650"/>
              <a:gd name="connsiteX5-371" fmla="*/ 0 w 21601"/>
              <a:gd name="connsiteY5-372" fmla="*/ 22647 h 22650"/>
              <a:gd name="connsiteX6-373" fmla="*/ 0 w 21601"/>
              <a:gd name="connsiteY6-374" fmla="*/ 1114 h 22650"/>
              <a:gd name="connsiteX0-375" fmla="*/ 0 w 21601"/>
              <a:gd name="connsiteY0-376" fmla="*/ 1114 h 22668"/>
              <a:gd name="connsiteX1-377" fmla="*/ 21601 w 21601"/>
              <a:gd name="connsiteY1-378" fmla="*/ 1069 h 22668"/>
              <a:gd name="connsiteX2-379" fmla="*/ 21588 w 21601"/>
              <a:gd name="connsiteY2-380" fmla="*/ 1749 h 22668"/>
              <a:gd name="connsiteX3-381" fmla="*/ 7064 w 21601"/>
              <a:gd name="connsiteY3-382" fmla="*/ 4171 h 22668"/>
              <a:gd name="connsiteX4-383" fmla="*/ 1914 w 21601"/>
              <a:gd name="connsiteY4-384" fmla="*/ 14213 h 22668"/>
              <a:gd name="connsiteX5-385" fmla="*/ 0 w 21601"/>
              <a:gd name="connsiteY5-386" fmla="*/ 22647 h 22668"/>
              <a:gd name="connsiteX6-387" fmla="*/ 0 w 21601"/>
              <a:gd name="connsiteY6-388" fmla="*/ 1114 h 22668"/>
              <a:gd name="connsiteX0-389" fmla="*/ 0 w 21601"/>
              <a:gd name="connsiteY0-390" fmla="*/ 1114 h 22653"/>
              <a:gd name="connsiteX1-391" fmla="*/ 21601 w 21601"/>
              <a:gd name="connsiteY1-392" fmla="*/ 1069 h 22653"/>
              <a:gd name="connsiteX2-393" fmla="*/ 21588 w 21601"/>
              <a:gd name="connsiteY2-394" fmla="*/ 1749 h 22653"/>
              <a:gd name="connsiteX3-395" fmla="*/ 7064 w 21601"/>
              <a:gd name="connsiteY3-396" fmla="*/ 4171 h 22653"/>
              <a:gd name="connsiteX4-397" fmla="*/ 1914 w 21601"/>
              <a:gd name="connsiteY4-398" fmla="*/ 14213 h 22653"/>
              <a:gd name="connsiteX5-399" fmla="*/ 0 w 21601"/>
              <a:gd name="connsiteY5-400" fmla="*/ 22647 h 22653"/>
              <a:gd name="connsiteX6-401" fmla="*/ 0 w 21601"/>
              <a:gd name="connsiteY6-402" fmla="*/ 1114 h 22653"/>
              <a:gd name="connsiteX0-403" fmla="*/ 0 w 21601"/>
              <a:gd name="connsiteY0-404" fmla="*/ 1114 h 22653"/>
              <a:gd name="connsiteX1-405" fmla="*/ 21601 w 21601"/>
              <a:gd name="connsiteY1-406" fmla="*/ 1069 h 22653"/>
              <a:gd name="connsiteX2-407" fmla="*/ 21588 w 21601"/>
              <a:gd name="connsiteY2-408" fmla="*/ 1749 h 22653"/>
              <a:gd name="connsiteX3-409" fmla="*/ 7064 w 21601"/>
              <a:gd name="connsiteY3-410" fmla="*/ 4171 h 22653"/>
              <a:gd name="connsiteX4-411" fmla="*/ 1914 w 21601"/>
              <a:gd name="connsiteY4-412" fmla="*/ 14213 h 22653"/>
              <a:gd name="connsiteX5-413" fmla="*/ 0 w 21601"/>
              <a:gd name="connsiteY5-414" fmla="*/ 22647 h 22653"/>
              <a:gd name="connsiteX6-415" fmla="*/ 0 w 21601"/>
              <a:gd name="connsiteY6-416" fmla="*/ 1114 h 22653"/>
              <a:gd name="connsiteX0-417" fmla="*/ 0 w 21601"/>
              <a:gd name="connsiteY0-418" fmla="*/ 1114 h 22651"/>
              <a:gd name="connsiteX1-419" fmla="*/ 21601 w 21601"/>
              <a:gd name="connsiteY1-420" fmla="*/ 1069 h 22651"/>
              <a:gd name="connsiteX2-421" fmla="*/ 21588 w 21601"/>
              <a:gd name="connsiteY2-422" fmla="*/ 1749 h 22651"/>
              <a:gd name="connsiteX3-423" fmla="*/ 7064 w 21601"/>
              <a:gd name="connsiteY3-424" fmla="*/ 4171 h 22651"/>
              <a:gd name="connsiteX4-425" fmla="*/ 1914 w 21601"/>
              <a:gd name="connsiteY4-426" fmla="*/ 14213 h 22651"/>
              <a:gd name="connsiteX5-427" fmla="*/ 0 w 21601"/>
              <a:gd name="connsiteY5-428" fmla="*/ 22647 h 22651"/>
              <a:gd name="connsiteX6-429" fmla="*/ 0 w 21601"/>
              <a:gd name="connsiteY6-430" fmla="*/ 1114 h 22651"/>
              <a:gd name="connsiteX0-431" fmla="*/ 0 w 21601"/>
              <a:gd name="connsiteY0-432" fmla="*/ 1114 h 22651"/>
              <a:gd name="connsiteX1-433" fmla="*/ 21601 w 21601"/>
              <a:gd name="connsiteY1-434" fmla="*/ 1069 h 22651"/>
              <a:gd name="connsiteX2-435" fmla="*/ 21588 w 21601"/>
              <a:gd name="connsiteY2-436" fmla="*/ 1749 h 22651"/>
              <a:gd name="connsiteX3-437" fmla="*/ 7064 w 21601"/>
              <a:gd name="connsiteY3-438" fmla="*/ 4171 h 22651"/>
              <a:gd name="connsiteX4-439" fmla="*/ 2144 w 21601"/>
              <a:gd name="connsiteY4-440" fmla="*/ 14213 h 22651"/>
              <a:gd name="connsiteX5-441" fmla="*/ 0 w 21601"/>
              <a:gd name="connsiteY5-442" fmla="*/ 22647 h 22651"/>
              <a:gd name="connsiteX6-443" fmla="*/ 0 w 21601"/>
              <a:gd name="connsiteY6-444" fmla="*/ 1114 h 22651"/>
              <a:gd name="connsiteX0-445" fmla="*/ 0 w 21601"/>
              <a:gd name="connsiteY0-446" fmla="*/ 1114 h 22651"/>
              <a:gd name="connsiteX1-447" fmla="*/ 21601 w 21601"/>
              <a:gd name="connsiteY1-448" fmla="*/ 1069 h 22651"/>
              <a:gd name="connsiteX2-449" fmla="*/ 21588 w 21601"/>
              <a:gd name="connsiteY2-450" fmla="*/ 1749 h 22651"/>
              <a:gd name="connsiteX3-451" fmla="*/ 7064 w 21601"/>
              <a:gd name="connsiteY3-452" fmla="*/ 4171 h 22651"/>
              <a:gd name="connsiteX4-453" fmla="*/ 2144 w 21601"/>
              <a:gd name="connsiteY4-454" fmla="*/ 14213 h 22651"/>
              <a:gd name="connsiteX5-455" fmla="*/ 0 w 21601"/>
              <a:gd name="connsiteY5-456" fmla="*/ 22647 h 22651"/>
              <a:gd name="connsiteX6-457" fmla="*/ 0 w 21601"/>
              <a:gd name="connsiteY6-458" fmla="*/ 1114 h 22651"/>
              <a:gd name="connsiteX0-459" fmla="*/ 0 w 21601"/>
              <a:gd name="connsiteY0-460" fmla="*/ 1114 h 22655"/>
              <a:gd name="connsiteX1-461" fmla="*/ 21601 w 21601"/>
              <a:gd name="connsiteY1-462" fmla="*/ 1069 h 22655"/>
              <a:gd name="connsiteX2-463" fmla="*/ 21588 w 21601"/>
              <a:gd name="connsiteY2-464" fmla="*/ 1749 h 22655"/>
              <a:gd name="connsiteX3-465" fmla="*/ 7064 w 21601"/>
              <a:gd name="connsiteY3-466" fmla="*/ 4171 h 22655"/>
              <a:gd name="connsiteX4-467" fmla="*/ 2144 w 21601"/>
              <a:gd name="connsiteY4-468" fmla="*/ 14213 h 22655"/>
              <a:gd name="connsiteX5-469" fmla="*/ 0 w 21601"/>
              <a:gd name="connsiteY5-470" fmla="*/ 22647 h 22655"/>
              <a:gd name="connsiteX6-471" fmla="*/ 0 w 21601"/>
              <a:gd name="connsiteY6-472" fmla="*/ 1114 h 22655"/>
              <a:gd name="connsiteX0-473" fmla="*/ 0 w 21601"/>
              <a:gd name="connsiteY0-474" fmla="*/ 1114 h 22675"/>
              <a:gd name="connsiteX1-475" fmla="*/ 21601 w 21601"/>
              <a:gd name="connsiteY1-476" fmla="*/ 1069 h 22675"/>
              <a:gd name="connsiteX2-477" fmla="*/ 21588 w 21601"/>
              <a:gd name="connsiteY2-478" fmla="*/ 1749 h 22675"/>
              <a:gd name="connsiteX3-479" fmla="*/ 7064 w 21601"/>
              <a:gd name="connsiteY3-480" fmla="*/ 4171 h 22675"/>
              <a:gd name="connsiteX4-481" fmla="*/ 3854 w 21601"/>
              <a:gd name="connsiteY4-482" fmla="*/ 15144 h 22675"/>
              <a:gd name="connsiteX5-483" fmla="*/ 0 w 21601"/>
              <a:gd name="connsiteY5-484" fmla="*/ 22647 h 22675"/>
              <a:gd name="connsiteX6-485" fmla="*/ 0 w 21601"/>
              <a:gd name="connsiteY6-486" fmla="*/ 1114 h 22675"/>
              <a:gd name="connsiteX0-487" fmla="*/ 0 w 21601"/>
              <a:gd name="connsiteY0-488" fmla="*/ 1114 h 22893"/>
              <a:gd name="connsiteX1-489" fmla="*/ 21601 w 21601"/>
              <a:gd name="connsiteY1-490" fmla="*/ 1069 h 22893"/>
              <a:gd name="connsiteX2-491" fmla="*/ 21588 w 21601"/>
              <a:gd name="connsiteY2-492" fmla="*/ 1749 h 22893"/>
              <a:gd name="connsiteX3-493" fmla="*/ 7064 w 21601"/>
              <a:gd name="connsiteY3-494" fmla="*/ 4171 h 22893"/>
              <a:gd name="connsiteX4-495" fmla="*/ 3618 w 21601"/>
              <a:gd name="connsiteY4-496" fmla="*/ 16696 h 22893"/>
              <a:gd name="connsiteX5-497" fmla="*/ 0 w 21601"/>
              <a:gd name="connsiteY5-498" fmla="*/ 22647 h 22893"/>
              <a:gd name="connsiteX6-499" fmla="*/ 0 w 21601"/>
              <a:gd name="connsiteY6-500" fmla="*/ 1114 h 22893"/>
              <a:gd name="connsiteX0-501" fmla="*/ 0 w 21601"/>
              <a:gd name="connsiteY0-502" fmla="*/ 1114 h 23163"/>
              <a:gd name="connsiteX1-503" fmla="*/ 21601 w 21601"/>
              <a:gd name="connsiteY1-504" fmla="*/ 1069 h 23163"/>
              <a:gd name="connsiteX2-505" fmla="*/ 21588 w 21601"/>
              <a:gd name="connsiteY2-506" fmla="*/ 1749 h 23163"/>
              <a:gd name="connsiteX3-507" fmla="*/ 7064 w 21601"/>
              <a:gd name="connsiteY3-508" fmla="*/ 4171 h 23163"/>
              <a:gd name="connsiteX4-509" fmla="*/ 3618 w 21601"/>
              <a:gd name="connsiteY4-510" fmla="*/ 16696 h 23163"/>
              <a:gd name="connsiteX5-511" fmla="*/ 0 w 21601"/>
              <a:gd name="connsiteY5-512" fmla="*/ 22996 h 23163"/>
              <a:gd name="connsiteX6-513" fmla="*/ 0 w 21601"/>
              <a:gd name="connsiteY6-514" fmla="*/ 1114 h 23163"/>
              <a:gd name="connsiteX0-515" fmla="*/ 0 w 21601"/>
              <a:gd name="connsiteY0-516" fmla="*/ 1114 h 23163"/>
              <a:gd name="connsiteX1-517" fmla="*/ 21601 w 21601"/>
              <a:gd name="connsiteY1-518" fmla="*/ 1069 h 23163"/>
              <a:gd name="connsiteX2-519" fmla="*/ 21588 w 21601"/>
              <a:gd name="connsiteY2-520" fmla="*/ 1749 h 23163"/>
              <a:gd name="connsiteX3-521" fmla="*/ 7064 w 21601"/>
              <a:gd name="connsiteY3-522" fmla="*/ 4171 h 23163"/>
              <a:gd name="connsiteX4-523" fmla="*/ 3618 w 21601"/>
              <a:gd name="connsiteY4-524" fmla="*/ 16696 h 23163"/>
              <a:gd name="connsiteX5-525" fmla="*/ 0 w 21601"/>
              <a:gd name="connsiteY5-526" fmla="*/ 22996 h 23163"/>
              <a:gd name="connsiteX6-527" fmla="*/ 0 w 21601"/>
              <a:gd name="connsiteY6-528" fmla="*/ 1114 h 23163"/>
              <a:gd name="connsiteX0-529" fmla="*/ 0 w 21601"/>
              <a:gd name="connsiteY0-530" fmla="*/ 1114 h 23011"/>
              <a:gd name="connsiteX1-531" fmla="*/ 21601 w 21601"/>
              <a:gd name="connsiteY1-532" fmla="*/ 1069 h 23011"/>
              <a:gd name="connsiteX2-533" fmla="*/ 21588 w 21601"/>
              <a:gd name="connsiteY2-534" fmla="*/ 1749 h 23011"/>
              <a:gd name="connsiteX3-535" fmla="*/ 7064 w 21601"/>
              <a:gd name="connsiteY3-536" fmla="*/ 4171 h 23011"/>
              <a:gd name="connsiteX4-537" fmla="*/ 3618 w 21601"/>
              <a:gd name="connsiteY4-538" fmla="*/ 16696 h 23011"/>
              <a:gd name="connsiteX5-539" fmla="*/ 0 w 21601"/>
              <a:gd name="connsiteY5-540" fmla="*/ 22996 h 23011"/>
              <a:gd name="connsiteX6-541" fmla="*/ 0 w 21601"/>
              <a:gd name="connsiteY6-542" fmla="*/ 1114 h 23011"/>
              <a:gd name="connsiteX0-543" fmla="*/ 0 w 21588"/>
              <a:gd name="connsiteY0-544" fmla="*/ 0 h 21897"/>
              <a:gd name="connsiteX1-545" fmla="*/ 21588 w 21588"/>
              <a:gd name="connsiteY1-546" fmla="*/ 71 h 21897"/>
              <a:gd name="connsiteX2-547" fmla="*/ 21588 w 21588"/>
              <a:gd name="connsiteY2-548" fmla="*/ 635 h 21897"/>
              <a:gd name="connsiteX3-549" fmla="*/ 7064 w 21588"/>
              <a:gd name="connsiteY3-550" fmla="*/ 3057 h 21897"/>
              <a:gd name="connsiteX4-551" fmla="*/ 3618 w 21588"/>
              <a:gd name="connsiteY4-552" fmla="*/ 15582 h 21897"/>
              <a:gd name="connsiteX5-553" fmla="*/ 0 w 21588"/>
              <a:gd name="connsiteY5-554" fmla="*/ 21882 h 21897"/>
              <a:gd name="connsiteX6-555" fmla="*/ 0 w 21588"/>
              <a:gd name="connsiteY6-556" fmla="*/ 0 h 21897"/>
              <a:gd name="connsiteX0-557" fmla="*/ 0 w 21601"/>
              <a:gd name="connsiteY0-558" fmla="*/ 0 h 21897"/>
              <a:gd name="connsiteX1-559" fmla="*/ 21588 w 21601"/>
              <a:gd name="connsiteY1-560" fmla="*/ 71 h 21897"/>
              <a:gd name="connsiteX2-561" fmla="*/ 21601 w 21601"/>
              <a:gd name="connsiteY2-562" fmla="*/ 519 h 21897"/>
              <a:gd name="connsiteX3-563" fmla="*/ 7064 w 21601"/>
              <a:gd name="connsiteY3-564" fmla="*/ 3057 h 21897"/>
              <a:gd name="connsiteX4-565" fmla="*/ 3618 w 21601"/>
              <a:gd name="connsiteY4-566" fmla="*/ 15582 h 21897"/>
              <a:gd name="connsiteX5-567" fmla="*/ 0 w 21601"/>
              <a:gd name="connsiteY5-568" fmla="*/ 21882 h 21897"/>
              <a:gd name="connsiteX6-569" fmla="*/ 0 w 21601"/>
              <a:gd name="connsiteY6-570" fmla="*/ 0 h 21897"/>
              <a:gd name="connsiteX0-571" fmla="*/ 0 w 21601"/>
              <a:gd name="connsiteY0-572" fmla="*/ 0 h 21897"/>
              <a:gd name="connsiteX1-573" fmla="*/ 21588 w 21601"/>
              <a:gd name="connsiteY1-574" fmla="*/ 71 h 21897"/>
              <a:gd name="connsiteX2-575" fmla="*/ 21601 w 21601"/>
              <a:gd name="connsiteY2-576" fmla="*/ 403 h 21897"/>
              <a:gd name="connsiteX3-577" fmla="*/ 7064 w 21601"/>
              <a:gd name="connsiteY3-578" fmla="*/ 3057 h 21897"/>
              <a:gd name="connsiteX4-579" fmla="*/ 3618 w 21601"/>
              <a:gd name="connsiteY4-580" fmla="*/ 15582 h 21897"/>
              <a:gd name="connsiteX5-581" fmla="*/ 0 w 21601"/>
              <a:gd name="connsiteY5-582" fmla="*/ 21882 h 21897"/>
              <a:gd name="connsiteX6-583" fmla="*/ 0 w 21601"/>
              <a:gd name="connsiteY6-584" fmla="*/ 0 h 21897"/>
              <a:gd name="connsiteX0-585" fmla="*/ 0 w 21601"/>
              <a:gd name="connsiteY0-586" fmla="*/ 0 h 21297"/>
              <a:gd name="connsiteX1-587" fmla="*/ 21588 w 21601"/>
              <a:gd name="connsiteY1-588" fmla="*/ 71 h 21297"/>
              <a:gd name="connsiteX2-589" fmla="*/ 21601 w 21601"/>
              <a:gd name="connsiteY2-590" fmla="*/ 403 h 21297"/>
              <a:gd name="connsiteX3-591" fmla="*/ 7064 w 21601"/>
              <a:gd name="connsiteY3-592" fmla="*/ 3057 h 21297"/>
              <a:gd name="connsiteX4-593" fmla="*/ 3618 w 21601"/>
              <a:gd name="connsiteY4-594" fmla="*/ 15582 h 21297"/>
              <a:gd name="connsiteX5-595" fmla="*/ 0 w 21601"/>
              <a:gd name="connsiteY5-596" fmla="*/ 21076 h 21297"/>
              <a:gd name="connsiteX6-597" fmla="*/ 0 w 21601"/>
              <a:gd name="connsiteY6-598" fmla="*/ 0 h 21297"/>
              <a:gd name="connsiteX0-599" fmla="*/ 0 w 21601"/>
              <a:gd name="connsiteY0-600" fmla="*/ 0 h 21076"/>
              <a:gd name="connsiteX1-601" fmla="*/ 21588 w 21601"/>
              <a:gd name="connsiteY1-602" fmla="*/ 71 h 21076"/>
              <a:gd name="connsiteX2-603" fmla="*/ 21601 w 21601"/>
              <a:gd name="connsiteY2-604" fmla="*/ 403 h 21076"/>
              <a:gd name="connsiteX3-605" fmla="*/ 7064 w 21601"/>
              <a:gd name="connsiteY3-606" fmla="*/ 3057 h 21076"/>
              <a:gd name="connsiteX4-607" fmla="*/ 3618 w 21601"/>
              <a:gd name="connsiteY4-608" fmla="*/ 15582 h 21076"/>
              <a:gd name="connsiteX5-609" fmla="*/ 0 w 21601"/>
              <a:gd name="connsiteY5-610" fmla="*/ 21076 h 21076"/>
              <a:gd name="connsiteX6-611" fmla="*/ 0 w 21601"/>
              <a:gd name="connsiteY6-612" fmla="*/ 0 h 21076"/>
              <a:gd name="connsiteX0-613" fmla="*/ 0 w 21601"/>
              <a:gd name="connsiteY0-614" fmla="*/ 0 h 21238"/>
              <a:gd name="connsiteX1-615" fmla="*/ 21588 w 21601"/>
              <a:gd name="connsiteY1-616" fmla="*/ 71 h 21238"/>
              <a:gd name="connsiteX2-617" fmla="*/ 21601 w 21601"/>
              <a:gd name="connsiteY2-618" fmla="*/ 403 h 21238"/>
              <a:gd name="connsiteX3-619" fmla="*/ 7064 w 21601"/>
              <a:gd name="connsiteY3-620" fmla="*/ 3057 h 21238"/>
              <a:gd name="connsiteX4-621" fmla="*/ 3618 w 21601"/>
              <a:gd name="connsiteY4-622" fmla="*/ 15582 h 21238"/>
              <a:gd name="connsiteX5-623" fmla="*/ 0 w 21601"/>
              <a:gd name="connsiteY5-624" fmla="*/ 21076 h 21238"/>
              <a:gd name="connsiteX6-625" fmla="*/ 0 w 21601"/>
              <a:gd name="connsiteY6-626" fmla="*/ 0 h 21238"/>
              <a:gd name="connsiteX0-627" fmla="*/ 4 w 21605"/>
              <a:gd name="connsiteY0-628" fmla="*/ 0 h 21425"/>
              <a:gd name="connsiteX1-629" fmla="*/ 21592 w 21605"/>
              <a:gd name="connsiteY1-630" fmla="*/ 71 h 21425"/>
              <a:gd name="connsiteX2-631" fmla="*/ 21605 w 21605"/>
              <a:gd name="connsiteY2-632" fmla="*/ 403 h 21425"/>
              <a:gd name="connsiteX3-633" fmla="*/ 7068 w 21605"/>
              <a:gd name="connsiteY3-634" fmla="*/ 3057 h 21425"/>
              <a:gd name="connsiteX4-635" fmla="*/ 3622 w 21605"/>
              <a:gd name="connsiteY4-636" fmla="*/ 15582 h 21425"/>
              <a:gd name="connsiteX5-637" fmla="*/ 0 w 21605"/>
              <a:gd name="connsiteY5-638" fmla="*/ 21345 h 21425"/>
              <a:gd name="connsiteX6-639" fmla="*/ 4 w 21605"/>
              <a:gd name="connsiteY6-640" fmla="*/ 0 h 21425"/>
              <a:gd name="connsiteX0-641" fmla="*/ 4 w 21605"/>
              <a:gd name="connsiteY0-642" fmla="*/ 0 h 21882"/>
              <a:gd name="connsiteX1-643" fmla="*/ 21592 w 21605"/>
              <a:gd name="connsiteY1-644" fmla="*/ 71 h 21882"/>
              <a:gd name="connsiteX2-645" fmla="*/ 21605 w 21605"/>
              <a:gd name="connsiteY2-646" fmla="*/ 403 h 21882"/>
              <a:gd name="connsiteX3-647" fmla="*/ 7068 w 21605"/>
              <a:gd name="connsiteY3-648" fmla="*/ 3057 h 21882"/>
              <a:gd name="connsiteX4-649" fmla="*/ 3622 w 21605"/>
              <a:gd name="connsiteY4-650" fmla="*/ 15582 h 21882"/>
              <a:gd name="connsiteX5-651" fmla="*/ 0 w 21605"/>
              <a:gd name="connsiteY5-652" fmla="*/ 21882 h 21882"/>
              <a:gd name="connsiteX6-653" fmla="*/ 4 w 21605"/>
              <a:gd name="connsiteY6-654" fmla="*/ 0 h 21882"/>
              <a:gd name="connsiteX0-655" fmla="*/ 4 w 21605"/>
              <a:gd name="connsiteY0-656" fmla="*/ 0 h 21882"/>
              <a:gd name="connsiteX1-657" fmla="*/ 21592 w 21605"/>
              <a:gd name="connsiteY1-658" fmla="*/ 71 h 21882"/>
              <a:gd name="connsiteX2-659" fmla="*/ 21605 w 21605"/>
              <a:gd name="connsiteY2-660" fmla="*/ 403 h 21882"/>
              <a:gd name="connsiteX3-661" fmla="*/ 7068 w 21605"/>
              <a:gd name="connsiteY3-662" fmla="*/ 3057 h 21882"/>
              <a:gd name="connsiteX4-663" fmla="*/ 3622 w 21605"/>
              <a:gd name="connsiteY4-664" fmla="*/ 15582 h 21882"/>
              <a:gd name="connsiteX5-665" fmla="*/ 0 w 21605"/>
              <a:gd name="connsiteY5-666" fmla="*/ 21882 h 21882"/>
              <a:gd name="connsiteX6-667" fmla="*/ 4 w 21605"/>
              <a:gd name="connsiteY6-668" fmla="*/ 0 h 21882"/>
              <a:gd name="connsiteX0-669" fmla="*/ 4 w 21605"/>
              <a:gd name="connsiteY0-670" fmla="*/ 0 h 21882"/>
              <a:gd name="connsiteX1-671" fmla="*/ 21592 w 21605"/>
              <a:gd name="connsiteY1-672" fmla="*/ 71 h 21882"/>
              <a:gd name="connsiteX2-673" fmla="*/ 21605 w 21605"/>
              <a:gd name="connsiteY2-674" fmla="*/ 403 h 21882"/>
              <a:gd name="connsiteX3-675" fmla="*/ 7068 w 21605"/>
              <a:gd name="connsiteY3-676" fmla="*/ 3057 h 21882"/>
              <a:gd name="connsiteX4-677" fmla="*/ 3622 w 21605"/>
              <a:gd name="connsiteY4-678" fmla="*/ 15582 h 21882"/>
              <a:gd name="connsiteX5-679" fmla="*/ 0 w 21605"/>
              <a:gd name="connsiteY5-680" fmla="*/ 21882 h 21882"/>
              <a:gd name="connsiteX6-681" fmla="*/ 4 w 21605"/>
              <a:gd name="connsiteY6-682" fmla="*/ 0 h 21882"/>
              <a:gd name="connsiteX0-683" fmla="*/ 4 w 21605"/>
              <a:gd name="connsiteY0-684" fmla="*/ 0 h 22285"/>
              <a:gd name="connsiteX1-685" fmla="*/ 21592 w 21605"/>
              <a:gd name="connsiteY1-686" fmla="*/ 71 h 22285"/>
              <a:gd name="connsiteX2-687" fmla="*/ 21605 w 21605"/>
              <a:gd name="connsiteY2-688" fmla="*/ 403 h 22285"/>
              <a:gd name="connsiteX3-689" fmla="*/ 7068 w 21605"/>
              <a:gd name="connsiteY3-690" fmla="*/ 3057 h 22285"/>
              <a:gd name="connsiteX4-691" fmla="*/ 3622 w 21605"/>
              <a:gd name="connsiteY4-692" fmla="*/ 15582 h 22285"/>
              <a:gd name="connsiteX5-693" fmla="*/ 0 w 21605"/>
              <a:gd name="connsiteY5-694" fmla="*/ 22285 h 22285"/>
              <a:gd name="connsiteX6-695" fmla="*/ 4 w 21605"/>
              <a:gd name="connsiteY6-696" fmla="*/ 0 h 222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41" y="connsiteY5-42"/>
              </a:cxn>
              <a:cxn ang="0">
                <a:pos x="connsiteX6-79" y="connsiteY6-80"/>
              </a:cxn>
            </a:cxnLst>
            <a:rect l="l" t="t" r="r" b="b"/>
            <a:pathLst>
              <a:path w="21605" h="22285">
                <a:moveTo>
                  <a:pt x="4" y="0"/>
                </a:moveTo>
                <a:lnTo>
                  <a:pt x="21592" y="71"/>
                </a:lnTo>
                <a:cubicBezTo>
                  <a:pt x="21596" y="220"/>
                  <a:pt x="21601" y="254"/>
                  <a:pt x="21605" y="403"/>
                </a:cubicBezTo>
                <a:cubicBezTo>
                  <a:pt x="19721" y="479"/>
                  <a:pt x="10671" y="96"/>
                  <a:pt x="7068" y="3057"/>
                </a:cubicBezTo>
                <a:cubicBezTo>
                  <a:pt x="4026" y="4844"/>
                  <a:pt x="4555" y="3504"/>
                  <a:pt x="3622" y="15582"/>
                </a:cubicBezTo>
                <a:cubicBezTo>
                  <a:pt x="3163" y="23431"/>
                  <a:pt x="556" y="21767"/>
                  <a:pt x="0" y="22285"/>
                </a:cubicBezTo>
                <a:cubicBezTo>
                  <a:pt x="1" y="15170"/>
                  <a:pt x="3" y="7115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3" name="Slide Number Placeholder 15"/>
          <p:cNvSpPr txBox="1"/>
          <p:nvPr/>
        </p:nvSpPr>
        <p:spPr>
          <a:xfrm>
            <a:off x="11582401" y="6460532"/>
            <a:ext cx="610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srgbClr val="003F72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607887" y="176022"/>
            <a:ext cx="1476375" cy="1143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141290" y="23636"/>
            <a:ext cx="415924" cy="419074"/>
          </a:xfrm>
          <a:prstGeom prst="rect">
            <a:avLst/>
          </a:prstGeom>
        </p:spPr>
      </p:pic>
      <p:sp>
        <p:nvSpPr>
          <p:cNvPr id="33" name="Footer Placeholder 4"/>
          <p:cNvSpPr txBox="1"/>
          <p:nvPr/>
        </p:nvSpPr>
        <p:spPr>
          <a:xfrm>
            <a:off x="4038600" y="64766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rgbClr val="D9D9D9"/>
                </a:solidFill>
              </a:rPr>
              <a:t>© 2017 Larsen &amp; Toubro Limited : All rights reserved</a:t>
            </a:r>
          </a:p>
        </p:txBody>
      </p:sp>
      <p:sp>
        <p:nvSpPr>
          <p:cNvPr id="34" name="Date Placeholder 3"/>
          <p:cNvSpPr txBox="1"/>
          <p:nvPr/>
        </p:nvSpPr>
        <p:spPr>
          <a:xfrm>
            <a:off x="147785" y="6492877"/>
            <a:ext cx="1158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29C5C-8299-4FA3-8037-739BDD8CBDE3}" type="datetime5">
              <a: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4-Nov-19</a:t>
            </a:fld>
            <a:endParaRPr lang="en-US" sz="14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229569" y="6538981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AF49B88-3F7D-41A5-9B36-81871FC6CAA2}" type="slidenum">
              <a:rPr lang="en-US" sz="1400" b="1" smtClean="0">
                <a:solidFill>
                  <a:srgbClr val="003F72"/>
                </a:solidFill>
              </a:rPr>
              <a:t>‹#›</a:t>
            </a:fld>
            <a:r>
              <a:rPr lang="en-US" sz="1400" b="1" dirty="0">
                <a:solidFill>
                  <a:srgbClr val="003F72"/>
                </a:solidFill>
              </a:rPr>
              <a:t> of 11</a:t>
            </a:r>
          </a:p>
        </p:txBody>
      </p:sp>
      <p:sp>
        <p:nvSpPr>
          <p:cNvPr id="2" name="MSIPCMContentMarking" descr="{&quot;HashCode&quot;:-337120758,&quot;Placement&quot;:&quot;Footer&quot;}">
            <a:extLst>
              <a:ext uri="{FF2B5EF4-FFF2-40B4-BE49-F238E27FC236}">
                <a16:creationId xmlns:a16="http://schemas.microsoft.com/office/drawing/2014/main" id="{6237DE57-BC32-4AC3-A12D-3A8610251600}"/>
              </a:ext>
            </a:extLst>
          </p:cNvPr>
          <p:cNvSpPr txBox="1"/>
          <p:nvPr/>
        </p:nvSpPr>
        <p:spPr>
          <a:xfrm>
            <a:off x="0" y="6629836"/>
            <a:ext cx="2838046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78D7"/>
                </a:solidFill>
                <a:latin typeface="Calibri" panose="020F0502020204030204" pitchFamily="34" charset="0"/>
              </a:rPr>
              <a:t>Sensitivity : This Document is Classified as "LNT Internal Use".</a:t>
            </a:r>
            <a:endParaRPr lang="en-IN" sz="800">
              <a:solidFill>
                <a:srgbClr val="0078D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4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4" r:id="rId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599622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4000" b="1" dirty="0">
                <a:solidFill>
                  <a:srgbClr val="1F1A1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HZMC Model</a:t>
            </a:r>
            <a:endParaRPr lang="en-US" sz="1050" b="1" dirty="0"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3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4165"/>
            <a:ext cx="2115239" cy="75383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22488F-5FF9-4D1F-B498-7A40A7304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384" y="1625895"/>
            <a:ext cx="9878893" cy="4478269"/>
          </a:xfrm>
        </p:spPr>
        <p:txBody>
          <a:bodyPr/>
          <a:lstStyle/>
          <a:p>
            <a:pPr lvl="1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E8F3D-E086-485E-AEA6-3EAD9E19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5743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73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712ACD-DB60-4A2C-A077-2193F065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03615"/>
          </a:xfrm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5B149D-06C7-431E-84AF-937D4198A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17076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 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803775"/>
      </p:ext>
    </p:extLst>
  </p:cSld>
  <p:clrMapOvr>
    <a:masterClrMapping/>
  </p:clrMapOvr>
</p:sld>
</file>

<file path=ppt/theme/theme1.xml><?xml version="1.0" encoding="utf-8"?>
<a:theme xmlns:a="http://schemas.openxmlformats.org/drawingml/2006/main" name="Esteemed Visito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</TotalTime>
  <Words>3</Words>
  <Application>Microsoft Office PowerPoint</Application>
  <PresentationFormat>Widescreen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Microsoft Sans Serif</vt:lpstr>
      <vt:lpstr>Segoe UI Symbol</vt:lpstr>
      <vt:lpstr>Verdana</vt:lpstr>
      <vt:lpstr>Esteemed Visitors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Partik Das</dc:creator>
  <cp:lastModifiedBy>Isha Desai</cp:lastModifiedBy>
  <cp:revision>47</cp:revision>
  <dcterms:created xsi:type="dcterms:W3CDTF">2019-07-24T04:20:40Z</dcterms:created>
  <dcterms:modified xsi:type="dcterms:W3CDTF">2019-11-04T05:17:53Z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8f5f675-e19c-42bc-ba7f-4b550c3e2792_Enabled">
    <vt:lpwstr>True</vt:lpwstr>
  </property>
  <property fmtid="{D5CDD505-2E9C-101B-9397-08002B2CF9AE}" pid="3" name="MSIP_Label_d8f5f675-e19c-42bc-ba7f-4b550c3e2792_SiteId">
    <vt:lpwstr>4852d0fc-f87a-462b-ad09-773f986ccc04</vt:lpwstr>
  </property>
  <property fmtid="{D5CDD505-2E9C-101B-9397-08002B2CF9AE}" pid="4" name="MSIP_Label_d8f5f675-e19c-42bc-ba7f-4b550c3e2792_Owner">
    <vt:lpwstr>20141368@LTHED.COM</vt:lpwstr>
  </property>
  <property fmtid="{D5CDD505-2E9C-101B-9397-08002B2CF9AE}" pid="5" name="MSIP_Label_d8f5f675-e19c-42bc-ba7f-4b550c3e2792_SetDate">
    <vt:lpwstr>2019-09-06T09:31:37.6211733Z</vt:lpwstr>
  </property>
  <property fmtid="{D5CDD505-2E9C-101B-9397-08002B2CF9AE}" pid="6" name="MSIP_Label_d8f5f675-e19c-42bc-ba7f-4b550c3e2792_Name">
    <vt:lpwstr>LNT Internal Use</vt:lpwstr>
  </property>
  <property fmtid="{D5CDD505-2E9C-101B-9397-08002B2CF9AE}" pid="7" name="MSIP_Label_d8f5f675-e19c-42bc-ba7f-4b550c3e2792_Application">
    <vt:lpwstr>Microsoft Azure Information Protection</vt:lpwstr>
  </property>
  <property fmtid="{D5CDD505-2E9C-101B-9397-08002B2CF9AE}" pid="8" name="MSIP_Label_d8f5f675-e19c-42bc-ba7f-4b550c3e2792_Extended_MSFT_Method">
    <vt:lpwstr>Automatic</vt:lpwstr>
  </property>
  <property fmtid="{D5CDD505-2E9C-101B-9397-08002B2CF9AE}" pid="9" name="Sensitivity">
    <vt:lpwstr>LNT Internal Use</vt:lpwstr>
  </property>
</Properties>
</file>