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Le titre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professionnel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Développeur web et web mobile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55550" y="1340700"/>
            <a:ext cx="40452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4 questions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2 questions fermées en français.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2 questions ouvertes en anglais, réponses courtes rédigées en anglais.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Questionnaire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Épreuve commune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Jour 2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 sz="2400"/>
              <a:t>(30 minutes)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15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2400"/>
              <a:t>4 épreuves :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2400"/>
              <a:t>Jour 1 : Présentation d’un projet (35 min)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2400"/>
              <a:t>Jour 1 : Entretien technique (40 min)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2400"/>
              <a:t>Jour 1 : Entretien final (15 min)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2400"/>
              <a:t>Jour 2 : Questionnaire sur table, 4 questions (2 en anglais, 2 en français) pour l’ensemble des candidats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815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Dossier professionnel à rendre (selon modèle)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Dossier de projet (30 à 35 pages)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i="1" lang="fr" sz="2400"/>
              <a:t>Remise en main propre des convocations pour vos jours de passage</a:t>
            </a:r>
            <a:r>
              <a:rPr lang="fr" sz="2400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02300" y="517273"/>
            <a:ext cx="40452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fr" u="sng"/>
              <a:t>Objectif :</a:t>
            </a:r>
            <a:r>
              <a:rPr lang="fr"/>
              <a:t> mettre en valeur les pratiques professionnelles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Dossier à rendre 1 semaine avant l’examen - Modèle imposé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Pour vous aider : 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REAC (Référentiel Emploi, Activités Compétences) 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RC (Référentiel de certification) 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Fiche de communication 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Le dossier professionnel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 sz="2400"/>
              <a:t>(DP)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490200" y="0"/>
            <a:ext cx="4653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fr" sz="2100" u="sng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Objectif : </a:t>
            </a:r>
            <a:r>
              <a:rPr b="0" i="0" lang="fr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présentation d’un projet et du contexte d’entreprise</a:t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rendu attendu :</a:t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 lignes sur un document PDF en français</a:t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Résumé à envoyer 10 jours avant</a:t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70475" y="938525"/>
            <a:ext cx="34044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653300" y="4057750"/>
            <a:ext cx="61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/>
        </p:nvSpPr>
        <p:spPr>
          <a:xfrm>
            <a:off x="570475" y="1748350"/>
            <a:ext cx="33585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Résumé du projet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(20 lignes) 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02300" y="296550"/>
            <a:ext cx="40452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fr" u="sng"/>
              <a:t>Objectif :</a:t>
            </a:r>
            <a:r>
              <a:rPr lang="fr"/>
              <a:t> mettre en valeur les pratiques professionnelles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Dossier à rendre 1 semaine avant l’examen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Plan imposé (voir RC page 7)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Le dossier de projet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 sz="2400"/>
              <a:t>(30/35 pages)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4490200" y="0"/>
            <a:ext cx="4653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Objectif : présentation orale de votre projet face au jury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Démonstration : maximum 10 min sur 35 min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Plan de présentation imposé (page 7 du RC) :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0" i="0" lang="fr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Présentation de l’entreprise et/ou du service et contexte du projet (cahier des charges, environnement humain et technique)</a:t>
            </a:r>
            <a:endParaRPr b="0" i="0" sz="1400" u="none" cap="none" strike="noStrike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0" i="0" lang="fr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Conception et codage des composants front-end et des composants back-end</a:t>
            </a:r>
            <a:endParaRPr b="0" i="0" sz="1400" u="none" cap="none" strike="noStrike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0" i="0" lang="fr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Présentation des éléments les plus significatifs de l’interface de l’application</a:t>
            </a:r>
            <a:endParaRPr b="0" i="0" sz="1400" u="none" cap="none" strike="noStrike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0" i="0" lang="fr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Présentation du jeu d’essai de la fonctionnalité la plus représentative (données en entrée, données attendues, données obtenues) et analyse des écarts éventuels</a:t>
            </a:r>
            <a:endParaRPr b="0" i="0" sz="1400" u="none" cap="none" strike="noStrike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0" i="0" lang="fr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Présentation d’un exemple de recherche effectuée à partir de site anglophone</a:t>
            </a:r>
            <a:endParaRPr b="0" i="0" sz="1400" u="none" cap="none" strike="noStrike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●"/>
            </a:pPr>
            <a:r>
              <a:rPr b="0" i="0" lang="fr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Synthèse et conclusion (satisfactions et difficultés rencontrées)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70475" y="938525"/>
            <a:ext cx="34044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9"/>
          <p:cNvCxnSpPr/>
          <p:nvPr/>
        </p:nvCxnSpPr>
        <p:spPr>
          <a:xfrm>
            <a:off x="653300" y="4057750"/>
            <a:ext cx="61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9"/>
          <p:cNvSpPr txBox="1"/>
          <p:nvPr/>
        </p:nvSpPr>
        <p:spPr>
          <a:xfrm>
            <a:off x="143850" y="1748350"/>
            <a:ext cx="42120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Présentation (orale) du projet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Jour 1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(35 minutes) 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25475" y="389825"/>
            <a:ext cx="40452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Le jury questionne le candidat concernant le projet de synthèse présenté précédemment.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Questions complémentaires, si des compétences ne sont pas abordées dans l’évaluation de synthèse.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Le jury remplit une grille d’évaluation : à vous de vérifier que vous couvrez les compétences.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Entretien technique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2400"/>
              <a:t>Jour 1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 sz="2400"/>
              <a:t>(40 minutes)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4490200" y="0"/>
            <a:ext cx="4653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70475" y="938525"/>
            <a:ext cx="34044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1"/>
          <p:cNvCxnSpPr/>
          <p:nvPr/>
        </p:nvCxnSpPr>
        <p:spPr>
          <a:xfrm>
            <a:off x="653300" y="4057750"/>
            <a:ext cx="616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1"/>
          <p:cNvSpPr txBox="1"/>
          <p:nvPr/>
        </p:nvSpPr>
        <p:spPr>
          <a:xfrm>
            <a:off x="570475" y="1978275"/>
            <a:ext cx="3303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Entretien final 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Jour 1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(15 minutes)</a:t>
            </a:r>
            <a:r>
              <a:rPr b="0" i="0" lang="f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866400" y="1232575"/>
            <a:ext cx="39012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Débrief de l’examen avec du jury</a:t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Evaluation de la compréhension, la vision et la culture professionnelle du métier</a:t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