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</a:t>
            </a:r>
            <a:r>
              <a:rPr lang="zh-CN" altLang="en-US" dirty="0" smtClean="0"/>
              <a:t>向对象基础知识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5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r>
              <a:rPr lang="en-US" altLang="zh-CN" dirty="0"/>
              <a:t>(</a:t>
            </a:r>
            <a:r>
              <a:rPr lang="en-US" altLang="zh-CN" dirty="0" smtClean="0"/>
              <a:t>Inherit)</a:t>
            </a:r>
            <a:r>
              <a:rPr lang="zh-CN" altLang="en-US" dirty="0" smtClean="0"/>
              <a:t>，父类（基类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）、子类</a:t>
            </a:r>
            <a:endParaRPr lang="en-US" altLang="zh-CN" dirty="0" smtClean="0"/>
          </a:p>
          <a:p>
            <a:r>
              <a:rPr lang="zh-CN" altLang="en-US" dirty="0"/>
              <a:t>虚函</a:t>
            </a:r>
            <a:r>
              <a:rPr lang="zh-CN" altLang="en-US" dirty="0" smtClean="0"/>
              <a:t>数</a:t>
            </a:r>
            <a:r>
              <a:rPr lang="en-US" altLang="zh-CN" dirty="0" smtClean="0"/>
              <a:t>(</a:t>
            </a:r>
            <a:r>
              <a:rPr lang="en-US" altLang="zh-CN" dirty="0"/>
              <a:t>virtual 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、重写</a:t>
            </a:r>
            <a:r>
              <a:rPr lang="en-US" altLang="zh-CN" dirty="0" smtClean="0"/>
              <a:t>(override) </a:t>
            </a:r>
          </a:p>
          <a:p>
            <a:r>
              <a:rPr lang="zh-CN" altLang="en-US" dirty="0"/>
              <a:t>共</a:t>
            </a:r>
            <a:r>
              <a:rPr lang="zh-CN" altLang="en-US" dirty="0" smtClean="0"/>
              <a:t>同的抽象到父类，通过继承产生子类，添加属性或重写方法体现不同。</a:t>
            </a:r>
            <a:endParaRPr lang="en-US" altLang="zh-CN" dirty="0" smtClean="0"/>
          </a:p>
          <a:p>
            <a:r>
              <a:rPr lang="zh-CN" altLang="en-US" dirty="0" smtClean="0"/>
              <a:t>重要原则：类型决定行为（与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的重要不同之一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2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堂讨论：原来的练习应该怎么修改呢？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举例说明应避免的设计（例如使用 </a:t>
            </a:r>
            <a:r>
              <a:rPr lang="en-US" altLang="zh-CN" dirty="0" smtClean="0"/>
              <a:t>switch case</a:t>
            </a:r>
            <a:r>
              <a:rPr lang="zh-CN" altLang="en-US" dirty="0" smtClean="0"/>
              <a:t>表现不同行为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74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Demo2 School2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人基类，有学生和老师的共通属性，有虚方法</a:t>
            </a:r>
            <a:r>
              <a:rPr lang="en-US" altLang="zh-CN" dirty="0" err="1" smtClean="0"/>
              <a:t>OnRing</a:t>
            </a:r>
            <a:endParaRPr lang="en-US" altLang="zh-CN" dirty="0" smtClean="0"/>
          </a:p>
          <a:p>
            <a:r>
              <a:rPr lang="zh-CN" altLang="en-US" dirty="0"/>
              <a:t>学</a:t>
            </a:r>
            <a:r>
              <a:rPr lang="zh-CN" altLang="en-US" dirty="0" smtClean="0"/>
              <a:t>生类，继承自人类，增加特有的属性，重写方法</a:t>
            </a:r>
            <a:r>
              <a:rPr lang="en-US" altLang="zh-CN" dirty="0" err="1" smtClean="0"/>
              <a:t>OnRing</a:t>
            </a:r>
            <a:endParaRPr lang="en-US" altLang="zh-CN" dirty="0" smtClean="0"/>
          </a:p>
          <a:p>
            <a:r>
              <a:rPr lang="zh-CN" altLang="en-US" dirty="0"/>
              <a:t>教</a:t>
            </a:r>
            <a:r>
              <a:rPr lang="zh-CN" altLang="en-US" dirty="0" smtClean="0"/>
              <a:t>师类，继承自人类，</a:t>
            </a:r>
            <a:r>
              <a:rPr lang="zh-CN" altLang="en-US" dirty="0"/>
              <a:t>增加特有的属性，重写方法</a:t>
            </a:r>
            <a:r>
              <a:rPr lang="en-US" altLang="zh-CN" dirty="0" err="1"/>
              <a:t>OnRing</a:t>
            </a:r>
            <a:endParaRPr lang="en-US" altLang="zh-CN" dirty="0"/>
          </a:p>
          <a:p>
            <a:r>
              <a:rPr lang="zh-CN" altLang="en-US" dirty="0"/>
              <a:t>闹</a:t>
            </a:r>
            <a:r>
              <a:rPr lang="zh-CN" altLang="en-US" dirty="0" smtClean="0"/>
              <a:t>铃有人的数组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07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人（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）基类，有学生</a:t>
            </a:r>
            <a:endParaRPr lang="en-US" altLang="zh-CN" dirty="0" smtClean="0"/>
          </a:p>
          <a:p>
            <a:r>
              <a:rPr lang="zh-CN" altLang="en-US" dirty="0" smtClean="0"/>
              <a:t>学生的类，集成自人类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22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类之间的关系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Is-a</a:t>
            </a:r>
          </a:p>
          <a:p>
            <a:r>
              <a:rPr lang="en-US" altLang="zh-CN" dirty="0" smtClean="0"/>
              <a:t>Has-a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0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课堂讨论：之前的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应如何改善？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59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r>
              <a:rPr lang="en-US" altLang="zh-CN" dirty="0" smtClean="0"/>
              <a:t>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代理</a:t>
            </a:r>
            <a:r>
              <a:rPr lang="en-US" altLang="zh-CN" dirty="0" smtClean="0"/>
              <a:t>(delegate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事件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30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Demo3  School3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776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断点调试</a:t>
            </a:r>
            <a:endParaRPr lang="en-US" altLang="zh-CN" dirty="0" smtClean="0"/>
          </a:p>
          <a:p>
            <a:r>
              <a:rPr lang="zh-CN" altLang="en-US" dirty="0"/>
              <a:t>观</a:t>
            </a:r>
            <a:r>
              <a:rPr lang="zh-CN" altLang="en-US" dirty="0" smtClean="0"/>
              <a:t>察值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361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命名空间（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）、结构（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构造、析构</a:t>
            </a:r>
            <a:endParaRPr lang="en-US" altLang="zh-CN" dirty="0" smtClean="0"/>
          </a:p>
          <a:p>
            <a:r>
              <a:rPr lang="zh-CN" altLang="en-US" dirty="0" smtClean="0"/>
              <a:t>值与引用</a:t>
            </a:r>
            <a:endParaRPr lang="en-US" altLang="zh-CN" dirty="0" smtClean="0"/>
          </a:p>
          <a:p>
            <a:r>
              <a:rPr lang="zh-CN" altLang="en-US" dirty="0"/>
              <a:t>接</a:t>
            </a:r>
            <a:r>
              <a:rPr lang="zh-CN" altLang="en-US" dirty="0" smtClean="0"/>
              <a:t>口</a:t>
            </a:r>
            <a:r>
              <a:rPr lang="en-US" altLang="zh-CN" dirty="0" smtClean="0"/>
              <a:t>(Interface</a:t>
            </a:r>
            <a:r>
              <a:rPr lang="zh-CN" altLang="en-US" dirty="0" smtClean="0"/>
              <a:t>）、抽象类（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象声明周期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internal</a:t>
            </a:r>
          </a:p>
          <a:p>
            <a:r>
              <a:rPr lang="zh-CN" altLang="en-US" dirty="0"/>
              <a:t>泛型</a:t>
            </a:r>
            <a:endParaRPr lang="en-US" altLang="zh-CN" dirty="0" smtClean="0"/>
          </a:p>
          <a:p>
            <a:r>
              <a:rPr lang="zh-CN" altLang="en-US" dirty="0"/>
              <a:t>类</a:t>
            </a:r>
            <a:r>
              <a:rPr lang="zh-CN" altLang="en-US" dirty="0" smtClean="0"/>
              <a:t>型转换</a:t>
            </a:r>
            <a:endParaRPr lang="en-US" altLang="zh-CN" dirty="0" smtClean="0"/>
          </a:p>
          <a:p>
            <a:r>
              <a:rPr lang="zh-CN" altLang="en-US" dirty="0"/>
              <a:t>匿</a:t>
            </a:r>
            <a:r>
              <a:rPr lang="zh-CN" altLang="en-US" dirty="0" smtClean="0"/>
              <a:t>名函数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977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以面向对象的思维设计程序</a:t>
            </a:r>
            <a:endParaRPr lang="en-US" altLang="zh-CN" dirty="0" smtClean="0"/>
          </a:p>
          <a:p>
            <a:r>
              <a:rPr lang="zh-CN" altLang="en-US" dirty="0" smtClean="0"/>
              <a:t>以面向对象的思维理解和引用现有的类库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8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推荐阅读资料</a:t>
            </a:r>
            <a:r>
              <a:rPr lang="en-US" altLang="zh-CN" dirty="0"/>
              <a:t>http://msdn.microsoft.com/zh-cn/library/vstudio/ms173109.aspx</a:t>
            </a:r>
            <a:endParaRPr lang="zh-CN" altLang="en-US" dirty="0"/>
          </a:p>
          <a:p>
            <a:r>
              <a:rPr lang="en-US" altLang="zh-CN" dirty="0" smtClean="0"/>
              <a:t>《</a:t>
            </a:r>
            <a:r>
              <a:rPr lang="zh-CN" altLang="en-US" dirty="0"/>
              <a:t>代</a:t>
            </a:r>
            <a:r>
              <a:rPr lang="zh-CN" altLang="en-US" dirty="0" smtClean="0"/>
              <a:t>码大全</a:t>
            </a:r>
            <a:r>
              <a:rPr lang="en-US" altLang="zh-CN" dirty="0" smtClean="0"/>
              <a:t>2》</a:t>
            </a: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</a:t>
            </a:r>
            <a:endParaRPr lang="en-US" altLang="zh-CN" dirty="0" smtClean="0"/>
          </a:p>
          <a:p>
            <a:r>
              <a:rPr lang="en-US" altLang="zh-CN" dirty="0"/>
              <a:t>《</a:t>
            </a:r>
            <a:r>
              <a:rPr lang="zh-CN" altLang="en-US" dirty="0"/>
              <a:t>代码大全</a:t>
            </a:r>
            <a:r>
              <a:rPr lang="en-US" altLang="zh-CN" dirty="0"/>
              <a:t>2》</a:t>
            </a: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230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编写一个控制台程序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有很多学生</a:t>
            </a:r>
            <a:endParaRPr lang="en-US" altLang="zh-CN" dirty="0" smtClean="0"/>
          </a:p>
          <a:p>
            <a:pPr lvl="1"/>
            <a:r>
              <a:rPr lang="zh-CN" altLang="en-US" dirty="0"/>
              <a:t>学</a:t>
            </a:r>
            <a:r>
              <a:rPr lang="zh-CN" altLang="en-US" dirty="0" smtClean="0"/>
              <a:t>生有姓名、分数两个属性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如果用户输入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，屏幕显示按分数升序排列的结果，格式如：张三：</a:t>
            </a:r>
            <a:r>
              <a:rPr lang="en-US" altLang="zh-CN" dirty="0" smtClean="0"/>
              <a:t>60</a:t>
            </a:r>
            <a:r>
              <a:rPr lang="zh-CN" altLang="en-US" dirty="0" smtClean="0"/>
              <a:t>；李四：</a:t>
            </a:r>
            <a:r>
              <a:rPr lang="en-US" altLang="zh-CN" dirty="0" smtClean="0"/>
              <a:t>70……</a:t>
            </a:r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果用户输入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，屏幕显示按名字升序排列的结果，格式同上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果用户输入</a:t>
            </a:r>
            <a:r>
              <a:rPr lang="en-US" altLang="zh-CN" dirty="0" smtClean="0"/>
              <a:t>3</a:t>
            </a:r>
            <a:r>
              <a:rPr lang="zh-CN" altLang="en-US" smtClean="0"/>
              <a:t>，程序退出。</a:t>
            </a:r>
            <a:endParaRPr lang="en-US" altLang="zh-CN" dirty="0" smtClean="0"/>
          </a:p>
          <a:p>
            <a:pPr lvl="1"/>
            <a:r>
              <a:rPr lang="zh-CN" altLang="en-US" dirty="0"/>
              <a:t>使</a:t>
            </a:r>
            <a:r>
              <a:rPr lang="zh-CN" altLang="en-US" dirty="0" smtClean="0"/>
              <a:t>用现有的类和方法</a:t>
            </a:r>
            <a:endParaRPr lang="en-US" altLang="zh-CN" dirty="0" smtClean="0"/>
          </a:p>
          <a:p>
            <a:r>
              <a:rPr lang="zh-CN" altLang="en-US" dirty="0"/>
              <a:t>提</a:t>
            </a:r>
            <a:r>
              <a:rPr lang="zh-CN" altLang="en-US" dirty="0" smtClean="0"/>
              <a:t>示：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阅</a:t>
            </a:r>
            <a:r>
              <a:rPr lang="en-US" altLang="zh-CN" dirty="0" smtClean="0"/>
              <a:t>MSDN</a:t>
            </a:r>
          </a:p>
          <a:p>
            <a:pPr lvl="1"/>
            <a:r>
              <a:rPr lang="en-US" altLang="zh-CN" dirty="0" err="1"/>
              <a:t>System.Collections.Generic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776551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后检查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下节课上课之前向我提交练</a:t>
            </a:r>
            <a:r>
              <a:rPr lang="zh-CN" altLang="en-US" dirty="0" smtClean="0"/>
              <a:t>习</a:t>
            </a:r>
            <a:endParaRPr lang="en-US" altLang="zh-CN" dirty="0" smtClean="0"/>
          </a:p>
          <a:p>
            <a:r>
              <a:rPr lang="zh-CN" altLang="en-US" dirty="0"/>
              <a:t>下节</a:t>
            </a:r>
            <a:r>
              <a:rPr lang="zh-CN" altLang="en-US" dirty="0" smtClean="0"/>
              <a:t>课先评</a:t>
            </a:r>
            <a:r>
              <a:rPr lang="zh-CN" altLang="en-US" dirty="0"/>
              <a:t>讲练</a:t>
            </a:r>
            <a:r>
              <a:rPr lang="zh-CN" altLang="en-US" dirty="0" smtClean="0"/>
              <a:t>习、提问自学的情况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42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面相对象基本特点之一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数据和方法结</a:t>
            </a:r>
            <a:r>
              <a:rPr lang="zh-CN" altLang="en-US" b="1" dirty="0" smtClean="0">
                <a:solidFill>
                  <a:srgbClr val="FF0000"/>
                </a:solidFill>
              </a:rPr>
              <a:t>合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语言重要的区别是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/>
              <a:t>一类</a:t>
            </a:r>
            <a:r>
              <a:rPr lang="zh-CN" altLang="en-US" dirty="0" smtClean="0"/>
              <a:t>面向过程的语言数据结构和方法分离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c#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一类面相对象的语言数据（属性）和方法结合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4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类的组成（结合</a:t>
            </a:r>
            <a:r>
              <a:rPr lang="en-US" altLang="zh-CN" dirty="0" smtClean="0"/>
              <a:t>c#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字段</a:t>
            </a:r>
            <a:r>
              <a:rPr lang="en-US" altLang="zh-CN" dirty="0" smtClean="0"/>
              <a:t>Field</a:t>
            </a:r>
          </a:p>
          <a:p>
            <a:r>
              <a:rPr lang="zh-CN" altLang="en-US" dirty="0"/>
              <a:t>属</a:t>
            </a:r>
            <a:r>
              <a:rPr lang="zh-CN" altLang="en-US" dirty="0" smtClean="0"/>
              <a:t>性</a:t>
            </a:r>
            <a:r>
              <a:rPr lang="en-US" altLang="zh-CN" dirty="0" smtClean="0"/>
              <a:t>Property</a:t>
            </a:r>
          </a:p>
          <a:p>
            <a:r>
              <a:rPr lang="zh-CN" altLang="en-US" dirty="0"/>
              <a:t>方</a:t>
            </a:r>
            <a:r>
              <a:rPr lang="zh-CN" altLang="en-US" dirty="0" smtClean="0"/>
              <a:t>法</a:t>
            </a:r>
            <a:r>
              <a:rPr lang="en-US" altLang="zh-CN" dirty="0" smtClean="0"/>
              <a:t>Method</a:t>
            </a:r>
          </a:p>
          <a:p>
            <a:r>
              <a:rPr lang="zh-CN" altLang="en-US" dirty="0"/>
              <a:t>事</a:t>
            </a:r>
            <a:r>
              <a:rPr lang="zh-CN" altLang="en-US" dirty="0" smtClean="0"/>
              <a:t>件</a:t>
            </a:r>
            <a:r>
              <a:rPr lang="en-US" altLang="zh-CN" dirty="0" smtClean="0"/>
              <a:t>Event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6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类与对象（或称类与实例）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某一类事物（例如学生）的共同属性（姓名、年龄、性别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）和行为（上课、下课、吃饭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）可以抽象成一个类。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个类（例如学生类）可以实例化成很多个具体的对象（张三、</a:t>
            </a:r>
            <a:r>
              <a:rPr lang="en-US" altLang="zh-CN" dirty="0" smtClean="0"/>
              <a:t>18</a:t>
            </a:r>
            <a:r>
              <a:rPr lang="zh-CN" altLang="en-US" dirty="0" smtClean="0"/>
              <a:t>、男；李四、</a:t>
            </a:r>
            <a:r>
              <a:rPr lang="en-US" altLang="zh-CN" dirty="0" smtClean="0"/>
              <a:t>17</a:t>
            </a:r>
            <a:r>
              <a:rPr lang="zh-CN" altLang="en-US" dirty="0" smtClean="0"/>
              <a:t>、男；王五、</a:t>
            </a:r>
            <a:r>
              <a:rPr lang="en-US" altLang="zh-CN" dirty="0" smtClean="0"/>
              <a:t>19</a:t>
            </a:r>
            <a:r>
              <a:rPr lang="zh-CN" altLang="en-US" dirty="0" smtClean="0"/>
              <a:t>、男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象之间可以调用方法。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3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Demo1 School1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铃</a:t>
            </a:r>
            <a:endParaRPr lang="en-US" altLang="zh-CN" dirty="0" smtClean="0"/>
          </a:p>
          <a:p>
            <a:r>
              <a:rPr lang="zh-CN" altLang="en-US" dirty="0"/>
              <a:t>学</a:t>
            </a:r>
            <a:r>
              <a:rPr lang="zh-CN" altLang="en-US" dirty="0" smtClean="0"/>
              <a:t>生（</a:t>
            </a:r>
            <a:r>
              <a:rPr lang="zh-CN" altLang="en-US" dirty="0"/>
              <a:t>姓</a:t>
            </a:r>
            <a:r>
              <a:rPr lang="zh-CN" altLang="en-US" dirty="0" smtClean="0"/>
              <a:t>名、性别、分数）</a:t>
            </a:r>
            <a:endParaRPr lang="en-US" altLang="zh-CN" dirty="0" smtClean="0"/>
          </a:p>
          <a:p>
            <a:r>
              <a:rPr lang="zh-CN" altLang="en-US" dirty="0"/>
              <a:t>老</a:t>
            </a:r>
            <a:r>
              <a:rPr lang="zh-CN" altLang="en-US" dirty="0" smtClean="0"/>
              <a:t>师（姓</a:t>
            </a:r>
            <a:r>
              <a:rPr lang="zh-CN" altLang="en-US" dirty="0"/>
              <a:t>名、性别</a:t>
            </a:r>
            <a:r>
              <a:rPr lang="zh-CN" altLang="en-US" dirty="0" smtClean="0"/>
              <a:t>、工资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响</a:t>
            </a:r>
            <a:r>
              <a:rPr lang="zh-CN" altLang="en-US" dirty="0" smtClean="0"/>
              <a:t>铃学生走出课室飞奔向饭堂</a:t>
            </a:r>
            <a:endParaRPr lang="en-US" altLang="zh-CN" dirty="0" smtClean="0"/>
          </a:p>
          <a:p>
            <a:r>
              <a:rPr lang="zh-CN" altLang="en-US" dirty="0"/>
              <a:t>响</a:t>
            </a:r>
            <a:r>
              <a:rPr lang="zh-CN" altLang="en-US" dirty="0" smtClean="0"/>
              <a:t>铃老师走出可是很斯文地走回办公室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应</a:t>
            </a:r>
            <a:r>
              <a:rPr lang="zh-CN" altLang="en-US" dirty="0" smtClean="0"/>
              <a:t>该设计成几个类？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各有哪些类型的属性？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各有哪些方法？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0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面相对象的基本特点之一是什么？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3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课堂练习：</a:t>
            </a:r>
            <a:r>
              <a:rPr lang="zh-CN" altLang="en-US" dirty="0"/>
              <a:t>仿照</a:t>
            </a:r>
            <a:r>
              <a:rPr lang="en-US" altLang="zh-CN" dirty="0" smtClean="0"/>
              <a:t>Demo1</a:t>
            </a:r>
            <a:r>
              <a:rPr lang="zh-CN" altLang="en-US" dirty="0" smtClean="0"/>
              <a:t>写一个程序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面相对象基本特点之二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多态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学</a:t>
            </a:r>
            <a:r>
              <a:rPr lang="zh-CN" altLang="en-US" dirty="0" smtClean="0"/>
              <a:t>校里有学生和老师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有共同的属性（姓名、年龄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）也有不同的属性（分数、教的科目）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有共同的行为（下课铃响了，离开课室）也有不同的行为（离开课室后去饭堂，离开课室后回办公室）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9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204</TotalTime>
  <Words>984</Words>
  <Application>Microsoft Office PowerPoint</Application>
  <PresentationFormat>全屏显示(4:3)</PresentationFormat>
  <Paragraphs>91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凸显</vt:lpstr>
      <vt:lpstr>面向对象基础知识</vt:lpstr>
      <vt:lpstr>难点</vt:lpstr>
      <vt:lpstr>面相对象基本特点之一</vt:lpstr>
      <vt:lpstr>类的组成（结合c#）</vt:lpstr>
      <vt:lpstr>类与对象（或称类与实例）</vt:lpstr>
      <vt:lpstr>Demo1 School1</vt:lpstr>
      <vt:lpstr>回顾</vt:lpstr>
      <vt:lpstr>课堂练习：仿照Demo1写一个程序</vt:lpstr>
      <vt:lpstr>面相对象基本特点之二</vt:lpstr>
      <vt:lpstr>多态</vt:lpstr>
      <vt:lpstr>课堂讨论：原来的练习应该怎么修改呢？</vt:lpstr>
      <vt:lpstr>Demo2 School2</vt:lpstr>
      <vt:lpstr>课堂练习</vt:lpstr>
      <vt:lpstr>类之间的关系</vt:lpstr>
      <vt:lpstr>课堂讨论：之前的Demo应如何改善？</vt:lpstr>
      <vt:lpstr>事件Event</vt:lpstr>
      <vt:lpstr>Demo3  School3</vt:lpstr>
      <vt:lpstr>调试</vt:lpstr>
      <vt:lpstr>自学</vt:lpstr>
      <vt:lpstr>扩展阅读</vt:lpstr>
      <vt:lpstr>课后练习</vt:lpstr>
      <vt:lpstr>课后检查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面向对象基础知识</dc:title>
  <dc:creator>ianhou</dc:creator>
  <cp:lastModifiedBy>ianhou</cp:lastModifiedBy>
  <cp:revision>72</cp:revision>
  <dcterms:created xsi:type="dcterms:W3CDTF">2012-11-16T15:18:01Z</dcterms:created>
  <dcterms:modified xsi:type="dcterms:W3CDTF">2012-11-17T03:23:03Z</dcterms:modified>
</cp:coreProperties>
</file>