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811252-82B1-4A68-9197-941C8D35AF11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9ACD89-4393-41AB-9125-8CA21D0FE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业点评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1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数周一做完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数考虑用户输入</a:t>
            </a:r>
            <a:endParaRPr lang="en-US" altLang="zh-CN" dirty="0" smtClean="0"/>
          </a:p>
          <a:p>
            <a:r>
              <a:rPr lang="zh-CN" altLang="en-US" dirty="0"/>
              <a:t>涉</a:t>
            </a:r>
            <a:r>
              <a:rPr lang="zh-CN" altLang="en-US" dirty="0" smtClean="0"/>
              <a:t>及到异常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2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不足（技术角度）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那命令行程序对比最终效果</a:t>
            </a:r>
            <a:endParaRPr lang="en-US" altLang="zh-CN" dirty="0" smtClean="0"/>
          </a:p>
          <a:p>
            <a:r>
              <a:rPr lang="zh-CN" altLang="en-US" dirty="0"/>
              <a:t>考</a:t>
            </a:r>
            <a:r>
              <a:rPr lang="zh-CN" altLang="en-US" dirty="0" smtClean="0"/>
              <a:t>虑不够周全</a:t>
            </a:r>
            <a:endParaRPr lang="en-US" altLang="zh-CN" dirty="0" smtClean="0"/>
          </a:p>
          <a:p>
            <a:r>
              <a:rPr lang="zh-CN" altLang="en-US" dirty="0"/>
              <a:t>缺</a:t>
            </a:r>
            <a:r>
              <a:rPr lang="zh-CN" altLang="en-US" dirty="0" smtClean="0"/>
              <a:t>乏面向对象的思维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2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不足（项目管理角度）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526193964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4</TotalTime>
  <Words>72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Spring</vt:lpstr>
      <vt:lpstr>作业点评</vt:lpstr>
      <vt:lpstr>优点</vt:lpstr>
      <vt:lpstr>不足（技术角度）</vt:lpstr>
      <vt:lpstr>不足（项目管理角度）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ianhou</dc:creator>
  <cp:lastModifiedBy>ianhou</cp:lastModifiedBy>
  <cp:revision>3</cp:revision>
  <dcterms:created xsi:type="dcterms:W3CDTF">2012-11-22T04:40:38Z</dcterms:created>
  <dcterms:modified xsi:type="dcterms:W3CDTF">2012-11-22T04:45:21Z</dcterms:modified>
</cp:coreProperties>
</file>