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7" r:id="rId15"/>
    <p:sldId id="26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53A3-1C1F-41DE-92A1-5BC3CA564FB1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934D-8227-48C6-9FE8-6FDB8DD693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53A3-1C1F-41DE-92A1-5BC3CA564FB1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934D-8227-48C6-9FE8-6FDB8DD693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53A3-1C1F-41DE-92A1-5BC3CA564FB1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934D-8227-48C6-9FE8-6FDB8DD693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53A3-1C1F-41DE-92A1-5BC3CA564FB1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934D-8227-48C6-9FE8-6FDB8DD693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53A3-1C1F-41DE-92A1-5BC3CA564FB1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934D-8227-48C6-9FE8-6FDB8DD693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53A3-1C1F-41DE-92A1-5BC3CA564FB1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934D-8227-48C6-9FE8-6FDB8DD693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53A3-1C1F-41DE-92A1-5BC3CA564FB1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934D-8227-48C6-9FE8-6FDB8DD693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53A3-1C1F-41DE-92A1-5BC3CA564FB1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934D-8227-48C6-9FE8-6FDB8DD693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53A3-1C1F-41DE-92A1-5BC3CA564FB1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934D-8227-48C6-9FE8-6FDB8DD693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53A3-1C1F-41DE-92A1-5BC3CA564FB1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934D-8227-48C6-9FE8-6FDB8DD693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53A3-1C1F-41DE-92A1-5BC3CA564FB1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934D-8227-48C6-9FE8-6FDB8DD6934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E5E53A3-1C1F-41DE-92A1-5BC3CA564FB1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AE1934D-8227-48C6-9FE8-6FDB8DD693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在项目管理之前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上课情况登记</a:t>
            </a:r>
            <a:endParaRPr lang="en-US" altLang="zh-CN" dirty="0" smtClean="0"/>
          </a:p>
          <a:p>
            <a:r>
              <a:rPr lang="zh-CN" altLang="en-US" dirty="0"/>
              <a:t>自</a:t>
            </a:r>
            <a:r>
              <a:rPr lang="zh-CN" altLang="en-US" dirty="0" smtClean="0"/>
              <a:t>学情况登记</a:t>
            </a:r>
            <a:endParaRPr lang="en-US" altLang="zh-CN" dirty="0" smtClean="0"/>
          </a:p>
          <a:p>
            <a:r>
              <a:rPr lang="zh-CN" altLang="en-US" dirty="0"/>
              <a:t>作</a:t>
            </a:r>
            <a:r>
              <a:rPr lang="zh-CN" altLang="en-US" dirty="0" smtClean="0"/>
              <a:t>业情况登记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mtClean="0"/>
              <a:t>（都</a:t>
            </a:r>
            <a:r>
              <a:rPr lang="zh-CN" altLang="en-US" dirty="0" smtClean="0"/>
              <a:t>打印贴实验</a:t>
            </a:r>
            <a:r>
              <a:rPr lang="zh-CN" altLang="en-US" smtClean="0"/>
              <a:t>室里）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21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64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628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702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更一般性的过程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50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08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源代码管理项目</a:t>
            </a:r>
            <a:endParaRPr lang="en-US" altLang="zh-CN" dirty="0" smtClean="0"/>
          </a:p>
          <a:p>
            <a:r>
              <a:rPr lang="zh-CN" altLang="en-US" dirty="0"/>
              <a:t>分</a:t>
            </a:r>
            <a:r>
              <a:rPr lang="zh-CN" altLang="en-US" dirty="0" smtClean="0"/>
              <a:t>组从新做练习（角色扮演：</a:t>
            </a:r>
            <a:r>
              <a:rPr lang="zh-CN" altLang="en-US" dirty="0"/>
              <a:t>项</a:t>
            </a:r>
            <a:r>
              <a:rPr lang="zh-CN" altLang="en-US" dirty="0" smtClean="0"/>
              <a:t>目经理、设计师、程序员、测试。文档）</a:t>
            </a:r>
            <a:endParaRPr lang="en-US" altLang="zh-CN" dirty="0" smtClean="0"/>
          </a:p>
          <a:p>
            <a:r>
              <a:rPr lang="en-US" altLang="zh-CN" dirty="0" smtClean="0"/>
              <a:t>PM</a:t>
            </a:r>
            <a:r>
              <a:rPr lang="zh-CN" altLang="en-US" dirty="0" smtClean="0"/>
              <a:t>留下额外文档编写培训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29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项</a:t>
            </a:r>
            <a:r>
              <a:rPr lang="zh-CN" altLang="en-US" dirty="0" smtClean="0"/>
              <a:t>目管理基本知识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57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人员体制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6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21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67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9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7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75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25028"/>
      </p:ext>
    </p:extLst>
  </p:cSld>
  <p:clrMapOvr>
    <a:masterClrMapping/>
  </p:clrMapOvr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春季</Template>
  <TotalTime>4</TotalTime>
  <Words>131</Words>
  <Application>Microsoft Office PowerPoint</Application>
  <PresentationFormat>全屏显示(4:3)</PresentationFormat>
  <Paragraphs>22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Spring</vt:lpstr>
      <vt:lpstr>在项目管理之前</vt:lpstr>
      <vt:lpstr>项目管理基本知识</vt:lpstr>
      <vt:lpstr>人员体制</vt:lpstr>
      <vt:lpstr>计划</vt:lpstr>
      <vt:lpstr>需求</vt:lpstr>
      <vt:lpstr>设计</vt:lpstr>
      <vt:lpstr>实现</vt:lpstr>
      <vt:lpstr>测试</vt:lpstr>
      <vt:lpstr>试运行</vt:lpstr>
      <vt:lpstr>发布</vt:lpstr>
      <vt:lpstr>运维</vt:lpstr>
      <vt:lpstr>计划</vt:lpstr>
      <vt:lpstr>更一般性的过程</vt:lpstr>
      <vt:lpstr>问题管理</vt:lpstr>
      <vt:lpstr>课后任务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ianhou</dc:creator>
  <cp:lastModifiedBy>ianhou</cp:lastModifiedBy>
  <cp:revision>5</cp:revision>
  <dcterms:created xsi:type="dcterms:W3CDTF">2012-11-22T04:46:08Z</dcterms:created>
  <dcterms:modified xsi:type="dcterms:W3CDTF">2012-11-22T04:53:15Z</dcterms:modified>
</cp:coreProperties>
</file>