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3" r:id="rId9"/>
    <p:sldId id="261" r:id="rId10"/>
    <p:sldId id="265" r:id="rId11"/>
    <p:sldId id="267" r:id="rId12"/>
    <p:sldId id="262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2973-5A83-4CE1-BADB-EEF84726038F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9699-6674-48D9-A97C-CB2A67BD80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2973-5A83-4CE1-BADB-EEF84726038F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9699-6674-48D9-A97C-CB2A67BD80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2973-5A83-4CE1-BADB-EEF84726038F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9699-6674-48D9-A97C-CB2A67BD80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2973-5A83-4CE1-BADB-EEF84726038F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9699-6674-48D9-A97C-CB2A67BD80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2973-5A83-4CE1-BADB-EEF84726038F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9699-6674-48D9-A97C-CB2A67BD80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2973-5A83-4CE1-BADB-EEF84726038F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9699-6674-48D9-A97C-CB2A67BD80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2973-5A83-4CE1-BADB-EEF84726038F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9699-6674-48D9-A97C-CB2A67BD80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2973-5A83-4CE1-BADB-EEF84726038F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9699-6674-48D9-A97C-CB2A67BD80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2973-5A83-4CE1-BADB-EEF84726038F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9699-6674-48D9-A97C-CB2A67BD80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2973-5A83-4CE1-BADB-EEF84726038F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9699-6674-48D9-A97C-CB2A67BD80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2973-5A83-4CE1-BADB-EEF84726038F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9699-6674-48D9-A97C-CB2A67BD8040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A892973-5A83-4CE1-BADB-EEF84726038F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3379699-6674-48D9-A97C-CB2A67BD80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源代</a:t>
            </a:r>
            <a:r>
              <a:rPr lang="zh-CN" altLang="en-US" dirty="0" smtClean="0"/>
              <a:t>码管理（</a:t>
            </a:r>
            <a:r>
              <a:rPr lang="en-US" altLang="zh-CN" dirty="0" smtClean="0"/>
              <a:t>Source Control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850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</a:t>
            </a:r>
            <a:r>
              <a:rPr lang="zh-CN" altLang="en-US" dirty="0" smtClean="0"/>
              <a:t>看历史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846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</a:t>
            </a:r>
            <a:r>
              <a:rPr lang="zh-CN" altLang="en-US" dirty="0"/>
              <a:t>间</a:t>
            </a:r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获取</a:t>
            </a:r>
            <a:r>
              <a:rPr lang="en-US" altLang="zh-CN" dirty="0" err="1" smtClean="0"/>
              <a:t>JDCVTLab</a:t>
            </a:r>
            <a:endParaRPr lang="en-US" altLang="zh-CN" dirty="0" smtClean="0"/>
          </a:p>
          <a:p>
            <a:r>
              <a:rPr lang="zh-CN" altLang="en-US" dirty="0"/>
              <a:t>上</a:t>
            </a:r>
            <a:r>
              <a:rPr lang="zh-CN" altLang="en-US" dirty="0" smtClean="0"/>
              <a:t>传作业到</a:t>
            </a:r>
            <a:r>
              <a:rPr lang="en-US" altLang="zh-CN" dirty="0"/>
              <a:t>Exercise\</a:t>
            </a:r>
            <a:r>
              <a:rPr lang="en-US" altLang="zh-CN" dirty="0" err="1"/>
              <a:t>OOPBase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6820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源代码管理、配置管理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88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</a:t>
            </a:r>
            <a:r>
              <a:rPr lang="zh-CN" altLang="en-US" dirty="0" smtClean="0"/>
              <a:t>么需要有源代码管理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简介源代码管理的场景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543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注册和登录</a:t>
            </a:r>
            <a:r>
              <a:rPr lang="en-US" altLang="zh-CN" dirty="0" err="1" smtClean="0"/>
              <a:t>github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48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Repo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99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</a:t>
            </a:r>
            <a:r>
              <a:rPr lang="zh-CN" altLang="en-US" dirty="0" smtClean="0"/>
              <a:t>传文件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72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在客户端查看和在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网站查看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29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6936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比较差异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diff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18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冲突及冲突的解决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dir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cd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728197"/>
      </p:ext>
    </p:extLst>
  </p:cSld>
  <p:clrMapOvr>
    <a:masterClrMapping/>
  </p:clrMapOvr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春季</Template>
  <TotalTime>22</TotalTime>
  <Words>112</Words>
  <Application>Microsoft Office PowerPoint</Application>
  <PresentationFormat>全屏显示(4:3)</PresentationFormat>
  <Paragraphs>22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Spring</vt:lpstr>
      <vt:lpstr>源代码管理（Source Control）</vt:lpstr>
      <vt:lpstr>为什么需要有源代码管理</vt:lpstr>
      <vt:lpstr>注册和登录github</vt:lpstr>
      <vt:lpstr>创建Repo</vt:lpstr>
      <vt:lpstr>上传文件</vt:lpstr>
      <vt:lpstr>在客户端查看和在github网站查看</vt:lpstr>
      <vt:lpstr>Org</vt:lpstr>
      <vt:lpstr>比较差异</vt:lpstr>
      <vt:lpstr>冲突及冲突的解决</vt:lpstr>
      <vt:lpstr>查看历史</vt:lpstr>
      <vt:lpstr>课间练习</vt:lpstr>
      <vt:lpstr>课后任务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源代码管理（Source Control）</dc:title>
  <dc:creator>ianhou</dc:creator>
  <cp:lastModifiedBy>ianhou</cp:lastModifiedBy>
  <cp:revision>13</cp:revision>
  <dcterms:created xsi:type="dcterms:W3CDTF">2012-11-22T02:51:07Z</dcterms:created>
  <dcterms:modified xsi:type="dcterms:W3CDTF">2012-11-22T03:15:51Z</dcterms:modified>
</cp:coreProperties>
</file>