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6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属性命名规则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法命名规则</a:t>
            </a:r>
            <a:endParaRPr lang="en-US" altLang="zh-CN" dirty="0" smtClean="0"/>
          </a:p>
          <a:p>
            <a:r>
              <a:rPr lang="zh-CN" altLang="en-US" dirty="0"/>
              <a:t>界</a:t>
            </a:r>
            <a:r>
              <a:rPr lang="zh-CN" altLang="en-US" dirty="0" smtClean="0"/>
              <a:t>面空间命名规则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他发现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否有在团队内部展开说明？（需将编码规范文档放进团队文件夹中）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220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代码大全</a:t>
            </a:r>
            <a:r>
              <a:rPr lang="en-US" altLang="zh-CN" dirty="0" smtClean="0"/>
              <a:t>2》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编写方法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写类</a:t>
            </a:r>
            <a:endParaRPr lang="en-US" altLang="zh-CN" dirty="0" smtClean="0"/>
          </a:p>
          <a:p>
            <a:r>
              <a:rPr lang="zh-CN" altLang="en-US" dirty="0"/>
              <a:t>团</a:t>
            </a:r>
            <a:r>
              <a:rPr lang="zh-CN" altLang="en-US" dirty="0" smtClean="0"/>
              <a:t>队协作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2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三范式</a:t>
            </a:r>
            <a:endParaRPr lang="en-US" altLang="zh-CN" dirty="0" smtClean="0"/>
          </a:p>
          <a:p>
            <a:r>
              <a:rPr lang="en-US" altLang="zh-CN" dirty="0" err="1" smtClean="0"/>
              <a:t>ADO.Net</a:t>
            </a:r>
            <a:r>
              <a:rPr lang="zh-CN" altLang="en-US" dirty="0" smtClean="0"/>
              <a:t>主要的类</a:t>
            </a:r>
            <a:endParaRPr lang="en-US" altLang="zh-CN" dirty="0" smtClean="0"/>
          </a:p>
          <a:p>
            <a:r>
              <a:rPr lang="en-US" altLang="zh-CN" dirty="0" err="1" smtClean="0"/>
              <a:t>ADO.Net</a:t>
            </a:r>
            <a:r>
              <a:rPr lang="zh-CN" altLang="en-US" dirty="0" smtClean="0"/>
              <a:t>对并发冲突的处理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语句语法，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2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37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</a:t>
            </a:r>
            <a:r>
              <a:rPr lang="zh-CN" altLang="en-US" dirty="0" smtClean="0"/>
              <a:t>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第一次强调协作、过程的作业缘何无进展？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4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</a:t>
            </a:r>
            <a:r>
              <a:rPr lang="zh-CN" altLang="en-US" dirty="0" smtClean="0"/>
              <a:t>习不</a:t>
            </a:r>
            <a:r>
              <a:rPr lang="zh-CN" altLang="en-US" smtClean="0"/>
              <a:t>足！我的投入比大家多</a:t>
            </a:r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间安排？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</a:t>
            </a:r>
            <a:r>
              <a:rPr lang="zh-CN" altLang="en-US" dirty="0" smtClean="0"/>
              <a:t>农</a:t>
            </a:r>
            <a:r>
              <a:rPr lang="en-US" altLang="zh-CN" dirty="0" smtClean="0"/>
              <a:t>or</a:t>
            </a:r>
            <a:r>
              <a:rPr lang="zh-CN" altLang="en-US" dirty="0" smtClean="0"/>
              <a:t>精英？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组织文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</a:t>
            </a:r>
            <a:r>
              <a:rPr lang="zh-CN" altLang="en-US" dirty="0" smtClean="0"/>
              <a:t>免趋利化、狭隘化、避免技能不足、避免做事应</a:t>
            </a:r>
            <a:r>
              <a:rPr lang="zh-CN" altLang="en-US" dirty="0" smtClean="0"/>
              <a:t>付</a:t>
            </a:r>
            <a:endParaRPr lang="en-US" altLang="zh-CN" dirty="0" smtClean="0"/>
          </a:p>
          <a:p>
            <a:pPr lvl="1"/>
            <a:r>
              <a:rPr lang="zh-CN" altLang="en-US" dirty="0"/>
              <a:t>坦</a:t>
            </a:r>
            <a:r>
              <a:rPr lang="zh-CN" altLang="en-US" dirty="0" smtClean="0"/>
              <a:t>诚互助、积极主动、</a:t>
            </a:r>
            <a:endParaRPr lang="en-US" altLang="zh-CN" dirty="0"/>
          </a:p>
          <a:p>
            <a:r>
              <a:rPr lang="zh-CN" altLang="en-US" dirty="0" smtClean="0"/>
              <a:t>否则不能拿到</a:t>
            </a:r>
            <a:r>
              <a:rPr lang="en-US" altLang="zh-CN" dirty="0" smtClean="0"/>
              <a:t>CVT</a:t>
            </a:r>
            <a:r>
              <a:rPr lang="zh-CN" altLang="en-US" dirty="0" smtClean="0"/>
              <a:t>的实习证明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414280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7</TotalTime>
  <Words>217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Spring</vt:lpstr>
      <vt:lpstr>提问</vt:lpstr>
      <vt:lpstr>编码规范</vt:lpstr>
      <vt:lpstr>阅读《代码大全2》</vt:lpstr>
      <vt:lpstr>数据库</vt:lpstr>
      <vt:lpstr>探讨</vt:lpstr>
      <vt:lpstr>探讨1</vt:lpstr>
      <vt:lpstr>探讨2</vt:lpstr>
      <vt:lpstr>码农or精英？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提问</dc:title>
  <dc:creator>ianhou</dc:creator>
  <cp:lastModifiedBy>ianhou</cp:lastModifiedBy>
  <cp:revision>6</cp:revision>
  <dcterms:created xsi:type="dcterms:W3CDTF">2012-12-08T21:13:00Z</dcterms:created>
  <dcterms:modified xsi:type="dcterms:W3CDTF">2012-12-08T21:34:22Z</dcterms:modified>
</cp:coreProperties>
</file>