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sqlclient.sqlconnection(v=vs.71).aspx" TargetMode="External"/><Relationship Id="rId2" Type="http://schemas.openxmlformats.org/officeDocument/2006/relationships/hyperlink" Target="http://msdn.microsoft.com/en-us/library/system.data.sqlclient(v=VS.71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data.sqlclient.sqldatareader(v=vs.71).aspx" TargetMode="External"/><Relationship Id="rId4" Type="http://schemas.openxmlformats.org/officeDocument/2006/relationships/hyperlink" Target="http://msdn.microsoft.com/en-us/library/system.data.sqlclient.sqlcommand(v=vs.71)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关系型数据库</a:t>
            </a:r>
            <a:endParaRPr lang="en-US" altLang="zh-CN" dirty="0" smtClean="0"/>
          </a:p>
          <a:p>
            <a:r>
              <a:rPr lang="en-US" altLang="zh-CN" dirty="0" smtClean="0"/>
              <a:t>C# </a:t>
            </a:r>
            <a:r>
              <a:rPr lang="zh-CN" altLang="en-US" dirty="0" smtClean="0"/>
              <a:t>与</a:t>
            </a:r>
            <a:r>
              <a:rPr lang="zh-CN" altLang="en-US" dirty="0"/>
              <a:t>数据</a:t>
            </a:r>
            <a:r>
              <a:rPr lang="zh-CN" altLang="en-US" dirty="0" smtClean="0"/>
              <a:t>库操作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(Table)</a:t>
            </a:r>
          </a:p>
          <a:p>
            <a:r>
              <a:rPr lang="zh-CN" altLang="en-US" dirty="0" smtClean="0"/>
              <a:t>行（</a:t>
            </a:r>
            <a:r>
              <a:rPr lang="en-US" altLang="zh-CN" dirty="0" smtClean="0"/>
              <a:t>Row</a:t>
            </a:r>
            <a:r>
              <a:rPr lang="zh-CN" altLang="en-US" dirty="0" smtClean="0"/>
              <a:t>）、列（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库三范式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系、主外键约束（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、</a:t>
            </a:r>
            <a:r>
              <a:rPr lang="en-US" altLang="zh-CN" dirty="0"/>
              <a:t>Foreign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SQL(</a:t>
            </a:r>
            <a:r>
              <a:rPr lang="zh-CN" altLang="en-US" dirty="0"/>
              <a:t>结构化查询语言</a:t>
            </a:r>
            <a:r>
              <a:rPr lang="en-US" altLang="zh-CN" dirty="0"/>
              <a:t>Structured Query Language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</a:t>
            </a:r>
            <a:r>
              <a:rPr lang="zh-CN" altLang="en-US" dirty="0"/>
              <a:t>据</a:t>
            </a:r>
            <a:r>
              <a:rPr lang="zh-CN" altLang="en-US" dirty="0" smtClean="0"/>
              <a:t>库连接（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7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后自学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有哪些数据库</a:t>
            </a:r>
            <a:endParaRPr lang="en-US" altLang="zh-CN" dirty="0" smtClean="0"/>
          </a:p>
          <a:p>
            <a:r>
              <a:rPr lang="zh-CN" altLang="en-US" dirty="0" smtClean="0"/>
              <a:t>数据库三范式</a:t>
            </a:r>
            <a:endParaRPr lang="en-US" altLang="zh-CN" dirty="0" smtClean="0"/>
          </a:p>
          <a:p>
            <a:r>
              <a:rPr lang="zh-CN" altLang="en-US" dirty="0"/>
              <a:t>索</a:t>
            </a:r>
            <a:r>
              <a:rPr lang="zh-CN" altLang="en-US" dirty="0" smtClean="0"/>
              <a:t>引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据类型</a:t>
            </a:r>
            <a:endParaRPr lang="en-US" altLang="zh-CN" dirty="0" smtClean="0"/>
          </a:p>
          <a:p>
            <a:r>
              <a:rPr lang="zh-CN" altLang="en-US" dirty="0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17499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操作数据库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http://msdn.microsoft.com/en-us/library/system.data.sqlclient(v=VS.71).</a:t>
            </a:r>
            <a:r>
              <a:rPr lang="en-US" altLang="zh-CN" dirty="0" smtClean="0">
                <a:hlinkClick r:id="rId2"/>
              </a:rPr>
              <a:t>aspx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SqlConnection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SqlCommand</a:t>
            </a:r>
            <a:endParaRPr lang="en-US" altLang="zh-CN" dirty="0" smtClean="0"/>
          </a:p>
          <a:p>
            <a:r>
              <a:rPr lang="en-US" altLang="zh-CN" dirty="0" err="1">
                <a:hlinkClick r:id="rId5"/>
              </a:rPr>
              <a:t>SqlDataReader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2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课后自学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发冲突</a:t>
            </a:r>
            <a:endParaRPr lang="en-US" altLang="zh-CN" dirty="0" smtClean="0"/>
          </a:p>
          <a:p>
            <a:r>
              <a:rPr lang="en-US" altLang="zh-CN" dirty="0" err="1"/>
              <a:t>DataTable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914746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120</TotalTime>
  <Words>123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Spring</vt:lpstr>
      <vt:lpstr>数据库</vt:lpstr>
      <vt:lpstr>关系数据库</vt:lpstr>
      <vt:lpstr>课后自学</vt:lpstr>
      <vt:lpstr>C#操作数据库</vt:lpstr>
      <vt:lpstr>课后自学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</dc:title>
  <dc:creator>ianhou</dc:creator>
  <cp:lastModifiedBy>ianhou</cp:lastModifiedBy>
  <cp:revision>5</cp:revision>
  <dcterms:created xsi:type="dcterms:W3CDTF">2012-12-05T06:23:15Z</dcterms:created>
  <dcterms:modified xsi:type="dcterms:W3CDTF">2012-12-05T08:32:38Z</dcterms:modified>
</cp:coreProperties>
</file>