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7620-E06E-4FA0-8AED-3021D123327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4E8A-EAB1-43DA-A73A-C339FA57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TWO QUESTIONS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457200"/>
            <a:ext cx="3927763" cy="51435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1800" dirty="0" smtClean="0">
                <a:latin typeface="Arial Rounded MT Bold" panose="020F0704030504030204" pitchFamily="34" charset="0"/>
              </a:rPr>
              <a:t>One aspect of the miniseries that connects with the themes of ‘science, technology, society’ </a:t>
            </a:r>
            <a:r>
              <a:rPr lang="en-US" sz="1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(Group question; 4-5 sentences)</a:t>
            </a:r>
          </a:p>
          <a:p>
            <a:pPr marL="342900" indent="-342900">
              <a:buAutoNum type="arabicPeriod"/>
            </a:pPr>
            <a:endParaRPr lang="en-US" sz="1800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 smtClean="0">
                <a:latin typeface="Arial Rounded MT Bold" panose="020F0704030504030204" pitchFamily="34" charset="0"/>
              </a:rPr>
              <a:t>A character </a:t>
            </a:r>
            <a:r>
              <a:rPr lang="en-US" sz="1800" i="1" dirty="0" smtClean="0">
                <a:latin typeface="Arial Rounded MT Bold" panose="020F0704030504030204" pitchFamily="34" charset="0"/>
              </a:rPr>
              <a:t>or </a:t>
            </a:r>
            <a:r>
              <a:rPr lang="en-US" sz="1800" dirty="0" smtClean="0">
                <a:latin typeface="Arial Rounded MT Bold" panose="020F0704030504030204" pitchFamily="34" charset="0"/>
              </a:rPr>
              <a:t>sequence from the miniseries that you found most interesting/moving. </a:t>
            </a:r>
            <a:r>
              <a:rPr lang="en-US" sz="1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(Individual question: 4- 5 sentences)</a:t>
            </a:r>
            <a:endParaRPr 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7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TWO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QUESTIONS</dc:title>
  <dc:creator>SJ</dc:creator>
  <cp:lastModifiedBy>SJ</cp:lastModifiedBy>
  <cp:revision>2</cp:revision>
  <dcterms:created xsi:type="dcterms:W3CDTF">2022-09-05T04:06:16Z</dcterms:created>
  <dcterms:modified xsi:type="dcterms:W3CDTF">2022-09-05T04:07:29Z</dcterms:modified>
</cp:coreProperties>
</file>