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13"/>
  </p:notesMasterIdLst>
  <p:sldIdLst>
    <p:sldId id="256" r:id="rId2"/>
    <p:sldId id="348" r:id="rId3"/>
    <p:sldId id="349" r:id="rId4"/>
    <p:sldId id="350" r:id="rId5"/>
    <p:sldId id="262" r:id="rId6"/>
    <p:sldId id="351" r:id="rId7"/>
    <p:sldId id="352" r:id="rId8"/>
    <p:sldId id="353" r:id="rId9"/>
    <p:sldId id="354" r:id="rId10"/>
    <p:sldId id="355" r:id="rId11"/>
    <p:sldId id="315" r:id="rId12"/>
  </p:sldIdLst>
  <p:sldSz cx="9144000" cy="5143500" type="screen16x9"/>
  <p:notesSz cx="6858000" cy="9144000"/>
  <p:embeddedFontLst>
    <p:embeddedFont>
      <p:font typeface="HP Simplified" panose="020B060402020402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Scope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5EA98-2A4B-41CA-9FD1-0941F5183F17}" v="35" dt="2023-12-01T11:43:14.603"/>
  </p1510:revLst>
</p1510:revInfo>
</file>

<file path=ppt/tableStyles.xml><?xml version="1.0" encoding="utf-8"?>
<a:tblStyleLst xmlns:a="http://schemas.openxmlformats.org/drawingml/2006/main" def="{49545F92-F986-4EA9-BD05-2850E6CF6673}">
  <a:tblStyle styleId="{49545F92-F986-4EA9-BD05-2850E6CF66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Mangroliya" userId="8617bd3e343424b6" providerId="LiveId" clId="{EB20D49B-E9CD-443A-9647-B94788AB1B0C}"/>
    <pc:docChg chg="undo redo custSel addSld delSld modSld sldOrd delMainMaster">
      <pc:chgData name="Ayush Mangroliya" userId="8617bd3e343424b6" providerId="LiveId" clId="{EB20D49B-E9CD-443A-9647-B94788AB1B0C}" dt="2023-11-19T11:22:23.038" v="5079" actId="14100"/>
      <pc:docMkLst>
        <pc:docMk/>
      </pc:docMkLst>
      <pc:sldChg chg="modSp mod">
        <pc:chgData name="Ayush Mangroliya" userId="8617bd3e343424b6" providerId="LiveId" clId="{EB20D49B-E9CD-443A-9647-B94788AB1B0C}" dt="2023-11-19T10:14:17.277" v="3740" actId="1076"/>
        <pc:sldMkLst>
          <pc:docMk/>
          <pc:sldMk cId="0" sldId="256"/>
        </pc:sldMkLst>
        <pc:spChg chg="mod">
          <ac:chgData name="Ayush Mangroliya" userId="8617bd3e343424b6" providerId="LiveId" clId="{EB20D49B-E9CD-443A-9647-B94788AB1B0C}" dt="2023-11-19T10:14:00.130" v="3737" actId="1076"/>
          <ac:spMkLst>
            <pc:docMk/>
            <pc:sldMk cId="0" sldId="256"/>
            <ac:spMk id="5" creationId="{C8BF2661-1D93-7DB4-AE04-FA0C2094E73C}"/>
          </ac:spMkLst>
        </pc:spChg>
        <pc:spChg chg="mod">
          <ac:chgData name="Ayush Mangroliya" userId="8617bd3e343424b6" providerId="LiveId" clId="{EB20D49B-E9CD-443A-9647-B94788AB1B0C}" dt="2023-11-19T10:14:17.277" v="3740" actId="1076"/>
          <ac:spMkLst>
            <pc:docMk/>
            <pc:sldMk cId="0" sldId="256"/>
            <ac:spMk id="9" creationId="{2C1F3DB8-200D-81D0-C147-4109E1F3B87D}"/>
          </ac:spMkLst>
        </pc:spChg>
        <pc:spChg chg="mod">
          <ac:chgData name="Ayush Mangroliya" userId="8617bd3e343424b6" providerId="LiveId" clId="{EB20D49B-E9CD-443A-9647-B94788AB1B0C}" dt="2023-11-19T09:59:29.405" v="3662" actId="1076"/>
          <ac:spMkLst>
            <pc:docMk/>
            <pc:sldMk cId="0" sldId="256"/>
            <ac:spMk id="790" creationId="{00000000-0000-0000-0000-000000000000}"/>
          </ac:spMkLst>
        </pc:spChg>
      </pc:sldChg>
      <pc:sldChg chg="add del">
        <pc:chgData name="Ayush Mangroliya" userId="8617bd3e343424b6" providerId="LiveId" clId="{EB20D49B-E9CD-443A-9647-B94788AB1B0C}" dt="2023-11-19T06:54:15.321" v="3073" actId="47"/>
        <pc:sldMkLst>
          <pc:docMk/>
          <pc:sldMk cId="0" sldId="257"/>
        </pc:sldMkLst>
      </pc:sldChg>
      <pc:sldChg chg="addSp delSp modSp mod">
        <pc:chgData name="Ayush Mangroliya" userId="8617bd3e343424b6" providerId="LiveId" clId="{EB20D49B-E9CD-443A-9647-B94788AB1B0C}" dt="2023-11-19T10:01:46.877" v="3679" actId="1076"/>
        <pc:sldMkLst>
          <pc:docMk/>
          <pc:sldMk cId="0" sldId="258"/>
        </pc:sldMkLst>
        <pc:spChg chg="add del mod">
          <ac:chgData name="Ayush Mangroliya" userId="8617bd3e343424b6" providerId="LiveId" clId="{EB20D49B-E9CD-443A-9647-B94788AB1B0C}" dt="2023-11-19T04:36:02.453" v="3"/>
          <ac:spMkLst>
            <pc:docMk/>
            <pc:sldMk cId="0" sldId="258"/>
            <ac:spMk id="2" creationId="{AF35A4D7-7D0D-2317-0F41-C301DD883750}"/>
          </ac:spMkLst>
        </pc:spChg>
        <pc:spChg chg="add del mod">
          <ac:chgData name="Ayush Mangroliya" userId="8617bd3e343424b6" providerId="LiveId" clId="{EB20D49B-E9CD-443A-9647-B94788AB1B0C}" dt="2023-11-19T04:45:47.568" v="272" actId="478"/>
          <ac:spMkLst>
            <pc:docMk/>
            <pc:sldMk cId="0" sldId="258"/>
            <ac:spMk id="4" creationId="{BBBFFBFB-86C0-B5DA-8563-22070BA9ABCD}"/>
          </ac:spMkLst>
        </pc:spChg>
        <pc:spChg chg="mod">
          <ac:chgData name="Ayush Mangroliya" userId="8617bd3e343424b6" providerId="LiveId" clId="{EB20D49B-E9CD-443A-9647-B94788AB1B0C}" dt="2023-11-19T10:00:00.053" v="3664" actId="2711"/>
          <ac:spMkLst>
            <pc:docMk/>
            <pc:sldMk cId="0" sldId="258"/>
            <ac:spMk id="802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4:40:56.703" v="93" actId="1076"/>
          <ac:spMkLst>
            <pc:docMk/>
            <pc:sldMk cId="0" sldId="258"/>
            <ac:spMk id="803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0:30.334" v="3668" actId="14100"/>
          <ac:spMkLst>
            <pc:docMk/>
            <pc:sldMk cId="0" sldId="258"/>
            <ac:spMk id="80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9:59:46.381" v="3663" actId="2711"/>
          <ac:spMkLst>
            <pc:docMk/>
            <pc:sldMk cId="0" sldId="258"/>
            <ac:spMk id="80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0:34.581" v="3669" actId="1076"/>
          <ac:spMkLst>
            <pc:docMk/>
            <pc:sldMk cId="0" sldId="258"/>
            <ac:spMk id="80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0:52.830" v="3672" actId="14100"/>
          <ac:spMkLst>
            <pc:docMk/>
            <pc:sldMk cId="0" sldId="258"/>
            <ac:spMk id="80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0:18.805" v="3666" actId="2711"/>
          <ac:spMkLst>
            <pc:docMk/>
            <pc:sldMk cId="0" sldId="258"/>
            <ac:spMk id="809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1:00.420" v="3673" actId="2711"/>
          <ac:spMkLst>
            <pc:docMk/>
            <pc:sldMk cId="0" sldId="258"/>
            <ac:spMk id="811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1:46.877" v="3679" actId="1076"/>
          <ac:spMkLst>
            <pc:docMk/>
            <pc:sldMk cId="0" sldId="258"/>
            <ac:spMk id="812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4:45:52.742" v="273" actId="1076"/>
          <ac:spMkLst>
            <pc:docMk/>
            <pc:sldMk cId="0" sldId="258"/>
            <ac:spMk id="813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1:20.885" v="3675" actId="2711"/>
          <ac:spMkLst>
            <pc:docMk/>
            <pc:sldMk cId="0" sldId="258"/>
            <ac:spMk id="814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4:45:34.839" v="269" actId="478"/>
          <ac:spMkLst>
            <pc:docMk/>
            <pc:sldMk cId="0" sldId="258"/>
            <ac:spMk id="81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1:41.060" v="3678" actId="1076"/>
          <ac:spMkLst>
            <pc:docMk/>
            <pc:sldMk cId="0" sldId="258"/>
            <ac:spMk id="81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1:36.876" v="3677" actId="2711"/>
          <ac:spMkLst>
            <pc:docMk/>
            <pc:sldMk cId="0" sldId="258"/>
            <ac:spMk id="817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4:35.004" v="3075" actId="47"/>
        <pc:sldMkLst>
          <pc:docMk/>
          <pc:sldMk cId="0" sldId="259"/>
        </pc:sldMkLst>
      </pc:sldChg>
      <pc:sldChg chg="del">
        <pc:chgData name="Ayush Mangroliya" userId="8617bd3e343424b6" providerId="LiveId" clId="{EB20D49B-E9CD-443A-9647-B94788AB1B0C}" dt="2023-11-19T06:54:27.705" v="3074" actId="47"/>
        <pc:sldMkLst>
          <pc:docMk/>
          <pc:sldMk cId="0" sldId="260"/>
        </pc:sldMkLst>
      </pc:sldChg>
      <pc:sldChg chg="addSp delSp modSp mod">
        <pc:chgData name="Ayush Mangroliya" userId="8617bd3e343424b6" providerId="LiveId" clId="{EB20D49B-E9CD-443A-9647-B94788AB1B0C}" dt="2023-11-19T10:02:00.565" v="3680" actId="2711"/>
        <pc:sldMkLst>
          <pc:docMk/>
          <pc:sldMk cId="0" sldId="261"/>
        </pc:sldMkLst>
        <pc:spChg chg="add del mod">
          <ac:chgData name="Ayush Mangroliya" userId="8617bd3e343424b6" providerId="LiveId" clId="{EB20D49B-E9CD-443A-9647-B94788AB1B0C}" dt="2023-11-19T04:53:39.071" v="330" actId="478"/>
          <ac:spMkLst>
            <pc:docMk/>
            <pc:sldMk cId="0" sldId="261"/>
            <ac:spMk id="3" creationId="{047E0F77-BD27-02B8-30D2-5D8941EB0356}"/>
          </ac:spMkLst>
        </pc:spChg>
        <pc:spChg chg="mod">
          <ac:chgData name="Ayush Mangroliya" userId="8617bd3e343424b6" providerId="LiveId" clId="{EB20D49B-E9CD-443A-9647-B94788AB1B0C}" dt="2023-11-19T10:02:00.565" v="3680" actId="2711"/>
          <ac:spMkLst>
            <pc:docMk/>
            <pc:sldMk cId="0" sldId="261"/>
            <ac:spMk id="851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4:53:37.386" v="329" actId="478"/>
          <ac:spMkLst>
            <pc:docMk/>
            <pc:sldMk cId="0" sldId="261"/>
            <ac:spMk id="853" creationId="{00000000-0000-0000-0000-000000000000}"/>
          </ac:spMkLst>
        </pc:spChg>
      </pc:sldChg>
      <pc:sldChg chg="addSp modSp mod">
        <pc:chgData name="Ayush Mangroliya" userId="8617bd3e343424b6" providerId="LiveId" clId="{EB20D49B-E9CD-443A-9647-B94788AB1B0C}" dt="2023-11-19T10:17:12.393" v="3820" actId="20577"/>
        <pc:sldMkLst>
          <pc:docMk/>
          <pc:sldMk cId="0" sldId="262"/>
        </pc:sldMkLst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3" creationId="{67280B9A-2387-16CE-3E8A-9691FBD460A0}"/>
          </ac:spMkLst>
        </pc:spChg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4" creationId="{B25947C5-1358-A7FF-1F3E-4695580600CB}"/>
          </ac:spMkLst>
        </pc:spChg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5" creationId="{E58284E6-3B2F-4083-4696-D1D70B64CFEE}"/>
          </ac:spMkLst>
        </pc:spChg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6" creationId="{8EBE6708-170A-DD09-F22F-8D3F9365FC1E}"/>
          </ac:spMkLst>
        </pc:spChg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7" creationId="{44381469-4C18-6090-5041-17B048EBF24C}"/>
          </ac:spMkLst>
        </pc:spChg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8" creationId="{F351CD0C-416F-E4F5-9179-1A8E42EFD4DE}"/>
          </ac:spMkLst>
        </pc:spChg>
        <pc:spChg chg="mod">
          <ac:chgData name="Ayush Mangroliya" userId="8617bd3e343424b6" providerId="LiveId" clId="{EB20D49B-E9CD-443A-9647-B94788AB1B0C}" dt="2023-11-19T05:28:26.644" v="1205"/>
          <ac:spMkLst>
            <pc:docMk/>
            <pc:sldMk cId="0" sldId="262"/>
            <ac:spMk id="9" creationId="{5451D570-3BED-B7D2-FCEE-4C8E655C0C59}"/>
          </ac:spMkLst>
        </pc:spChg>
        <pc:spChg chg="mod">
          <ac:chgData name="Ayush Mangroliya" userId="8617bd3e343424b6" providerId="LiveId" clId="{EB20D49B-E9CD-443A-9647-B94788AB1B0C}" dt="2023-11-19T07:12:00.821" v="3646" actId="20577"/>
          <ac:spMkLst>
            <pc:docMk/>
            <pc:sldMk cId="0" sldId="262"/>
            <ac:spMk id="85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7:12.393" v="3820" actId="20577"/>
          <ac:spMkLst>
            <pc:docMk/>
            <pc:sldMk cId="0" sldId="262"/>
            <ac:spMk id="859" creationId="{00000000-0000-0000-0000-000000000000}"/>
          </ac:spMkLst>
        </pc:spChg>
        <pc:grpChg chg="add mod">
          <ac:chgData name="Ayush Mangroliya" userId="8617bd3e343424b6" providerId="LiveId" clId="{EB20D49B-E9CD-443A-9647-B94788AB1B0C}" dt="2023-11-19T10:06:48.672" v="3696" actId="1076"/>
          <ac:grpSpMkLst>
            <pc:docMk/>
            <pc:sldMk cId="0" sldId="262"/>
            <ac:grpSpMk id="2" creationId="{EF036EF2-FE0D-457D-DE51-FB644FE539FC}"/>
          </ac:grpSpMkLst>
        </pc:grpChg>
      </pc:sldChg>
      <pc:sldChg chg="del">
        <pc:chgData name="Ayush Mangroliya" userId="8617bd3e343424b6" providerId="LiveId" clId="{EB20D49B-E9CD-443A-9647-B94788AB1B0C}" dt="2023-11-19T06:54:39.074" v="3076" actId="47"/>
        <pc:sldMkLst>
          <pc:docMk/>
          <pc:sldMk cId="0" sldId="263"/>
        </pc:sldMkLst>
      </pc:sldChg>
      <pc:sldChg chg="del">
        <pc:chgData name="Ayush Mangroliya" userId="8617bd3e343424b6" providerId="LiveId" clId="{EB20D49B-E9CD-443A-9647-B94788AB1B0C}" dt="2023-11-19T06:54:44.637" v="3077" actId="47"/>
        <pc:sldMkLst>
          <pc:docMk/>
          <pc:sldMk cId="0" sldId="264"/>
        </pc:sldMkLst>
      </pc:sldChg>
      <pc:sldChg chg="del">
        <pc:chgData name="Ayush Mangroliya" userId="8617bd3e343424b6" providerId="LiveId" clId="{EB20D49B-E9CD-443A-9647-B94788AB1B0C}" dt="2023-11-19T06:54:47.806" v="3078" actId="47"/>
        <pc:sldMkLst>
          <pc:docMk/>
          <pc:sldMk cId="0" sldId="265"/>
        </pc:sldMkLst>
      </pc:sldChg>
      <pc:sldChg chg="del">
        <pc:chgData name="Ayush Mangroliya" userId="8617bd3e343424b6" providerId="LiveId" clId="{EB20D49B-E9CD-443A-9647-B94788AB1B0C}" dt="2023-11-19T06:54:50.245" v="3079" actId="47"/>
        <pc:sldMkLst>
          <pc:docMk/>
          <pc:sldMk cId="0" sldId="266"/>
        </pc:sldMkLst>
      </pc:sldChg>
      <pc:sldChg chg="del">
        <pc:chgData name="Ayush Mangroliya" userId="8617bd3e343424b6" providerId="LiveId" clId="{EB20D49B-E9CD-443A-9647-B94788AB1B0C}" dt="2023-11-19T06:54:52.934" v="3080" actId="47"/>
        <pc:sldMkLst>
          <pc:docMk/>
          <pc:sldMk cId="0" sldId="267"/>
        </pc:sldMkLst>
      </pc:sldChg>
      <pc:sldChg chg="del">
        <pc:chgData name="Ayush Mangroliya" userId="8617bd3e343424b6" providerId="LiveId" clId="{EB20D49B-E9CD-443A-9647-B94788AB1B0C}" dt="2023-11-19T06:54:57.822" v="3081" actId="47"/>
        <pc:sldMkLst>
          <pc:docMk/>
          <pc:sldMk cId="0" sldId="268"/>
        </pc:sldMkLst>
      </pc:sldChg>
      <pc:sldChg chg="addSp delSp modSp add mod">
        <pc:chgData name="Ayush Mangroliya" userId="8617bd3e343424b6" providerId="LiveId" clId="{EB20D49B-E9CD-443A-9647-B94788AB1B0C}" dt="2023-11-19T07:06:25.437" v="3343" actId="14100"/>
        <pc:sldMkLst>
          <pc:docMk/>
          <pc:sldMk cId="1820125668" sldId="269"/>
        </pc:sldMkLst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3" creationId="{A125D010-BBA3-5A5E-4AAB-A8AE278FBB28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4" creationId="{2F3F3758-1EFD-6195-D7EA-D3212911EFAC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5" creationId="{4F725E9D-9502-1FF3-4200-357C4960FBE3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6" creationId="{BF6855F8-E9C7-8259-38D6-79AB627B9717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7" creationId="{2C5F6E95-0AC5-B809-D1E2-0389FB6020CB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8" creationId="{AE62A5D6-5FA5-B862-6608-F34A5A31D609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9" creationId="{AB172830-A290-5631-6104-D5DB8D72F2E7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10" creationId="{03948F46-5AE9-9F49-DF4A-195EEFF0CF28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11" creationId="{CA213D1B-6319-2F84-4067-EFD722A082B2}"/>
          </ac:spMkLst>
        </pc:spChg>
        <pc:spChg chg="mod">
          <ac:chgData name="Ayush Mangroliya" userId="8617bd3e343424b6" providerId="LiveId" clId="{EB20D49B-E9CD-443A-9647-B94788AB1B0C}" dt="2023-11-19T07:03:44.541" v="3321"/>
          <ac:spMkLst>
            <pc:docMk/>
            <pc:sldMk cId="1820125668" sldId="269"/>
            <ac:spMk id="12" creationId="{BE8E873C-F7C7-34EA-2CAE-ED926E906A1F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14" creationId="{697B03A2-6964-3A4E-A80C-C5DFAD4AEEDF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15" creationId="{A1127555-FACB-7651-4230-263666799042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16" creationId="{AC3349A4-ABD2-5CB1-39B3-704A052F1175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17" creationId="{29969C96-7116-2404-B71B-9F0D1EC2DD05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18" creationId="{54B55224-1E0A-4B0D-EC5D-901B6139F13A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19" creationId="{E0F140E3-0AAF-EAD0-ADEE-A96FD64D571D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20" creationId="{3C80BEF4-F21B-D0E8-2A64-FFA228915A50}"/>
          </ac:spMkLst>
        </pc:spChg>
        <pc:spChg chg="mod">
          <ac:chgData name="Ayush Mangroliya" userId="8617bd3e343424b6" providerId="LiveId" clId="{EB20D49B-E9CD-443A-9647-B94788AB1B0C}" dt="2023-11-19T07:04:27.961" v="3327"/>
          <ac:spMkLst>
            <pc:docMk/>
            <pc:sldMk cId="1820125668" sldId="269"/>
            <ac:spMk id="21" creationId="{98E7F3C9-2249-7798-BDA5-8DBDF5DD9466}"/>
          </ac:spMkLst>
        </pc:spChg>
        <pc:spChg chg="mod">
          <ac:chgData name="Ayush Mangroliya" userId="8617bd3e343424b6" providerId="LiveId" clId="{EB20D49B-E9CD-443A-9647-B94788AB1B0C}" dt="2023-11-19T07:01:21.227" v="3269" actId="1076"/>
          <ac:spMkLst>
            <pc:docMk/>
            <pc:sldMk cId="1820125668" sldId="269"/>
            <ac:spMk id="106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7:00:37.268" v="3218" actId="1076"/>
          <ac:spMkLst>
            <pc:docMk/>
            <pc:sldMk cId="1820125668" sldId="269"/>
            <ac:spMk id="1069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6:59:46.458" v="3154" actId="478"/>
          <ac:spMkLst>
            <pc:docMk/>
            <pc:sldMk cId="1820125668" sldId="269"/>
            <ac:spMk id="1070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7:01:53.250" v="3284" actId="1076"/>
          <ac:spMkLst>
            <pc:docMk/>
            <pc:sldMk cId="1820125668" sldId="269"/>
            <ac:spMk id="1071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59:49.711" v="3156" actId="478"/>
          <ac:spMkLst>
            <pc:docMk/>
            <pc:sldMk cId="1820125668" sldId="269"/>
            <ac:spMk id="1072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7:02:34.309" v="3319" actId="1076"/>
          <ac:spMkLst>
            <pc:docMk/>
            <pc:sldMk cId="1820125668" sldId="269"/>
            <ac:spMk id="1073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59:53.058" v="3158" actId="478"/>
          <ac:spMkLst>
            <pc:docMk/>
            <pc:sldMk cId="1820125668" sldId="269"/>
            <ac:spMk id="107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8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8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8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8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8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89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90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58.971" v="3823" actId="1076"/>
          <ac:spMkLst>
            <pc:docMk/>
            <pc:sldMk cId="1820125668" sldId="269"/>
            <ac:spMk id="1091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7:02:15.750" v="3303" actId="1076"/>
          <ac:spMkLst>
            <pc:docMk/>
            <pc:sldMk cId="1820125668" sldId="269"/>
            <ac:spMk id="1163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59:51.225" v="3157" actId="478"/>
          <ac:spMkLst>
            <pc:docMk/>
            <pc:sldMk cId="1820125668" sldId="269"/>
            <ac:spMk id="116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7:01:01.521" v="3243" actId="1076"/>
          <ac:spMkLst>
            <pc:docMk/>
            <pc:sldMk cId="1820125668" sldId="269"/>
            <ac:spMk id="1165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59:48.111" v="3155" actId="478"/>
          <ac:spMkLst>
            <pc:docMk/>
            <pc:sldMk cId="1820125668" sldId="269"/>
            <ac:spMk id="1166" creationId="{00000000-0000-0000-0000-000000000000}"/>
          </ac:spMkLst>
        </pc:spChg>
        <pc:grpChg chg="add mod">
          <ac:chgData name="Ayush Mangroliya" userId="8617bd3e343424b6" providerId="LiveId" clId="{EB20D49B-E9CD-443A-9647-B94788AB1B0C}" dt="2023-11-19T07:03:51.472" v="3325" actId="14100"/>
          <ac:grpSpMkLst>
            <pc:docMk/>
            <pc:sldMk cId="1820125668" sldId="269"/>
            <ac:grpSpMk id="2" creationId="{531C7D4E-095D-EF6F-3147-D3A6487B35DD}"/>
          </ac:grpSpMkLst>
        </pc:grpChg>
        <pc:grpChg chg="add mod">
          <ac:chgData name="Ayush Mangroliya" userId="8617bd3e343424b6" providerId="LiveId" clId="{EB20D49B-E9CD-443A-9647-B94788AB1B0C}" dt="2023-11-19T07:04:34.095" v="3330" actId="1076"/>
          <ac:grpSpMkLst>
            <pc:docMk/>
            <pc:sldMk cId="1820125668" sldId="269"/>
            <ac:grpSpMk id="13" creationId="{2684BA40-07D5-5EF7-F190-F0C7F1B4B1E7}"/>
          </ac:grpSpMkLst>
        </pc:grpChg>
        <pc:grpChg chg="mod">
          <ac:chgData name="Ayush Mangroliya" userId="8617bd3e343424b6" providerId="LiveId" clId="{EB20D49B-E9CD-443A-9647-B94788AB1B0C}" dt="2023-11-19T10:18:58.971" v="3823" actId="1076"/>
          <ac:grpSpMkLst>
            <pc:docMk/>
            <pc:sldMk cId="1820125668" sldId="269"/>
            <ac:grpSpMk id="1079" creationId="{00000000-0000-0000-0000-000000000000}"/>
          </ac:grpSpMkLst>
        </pc:grpChg>
        <pc:grpChg chg="mod">
          <ac:chgData name="Ayush Mangroliya" userId="8617bd3e343424b6" providerId="LiveId" clId="{EB20D49B-E9CD-443A-9647-B94788AB1B0C}" dt="2023-11-19T10:18:58.971" v="3823" actId="1076"/>
          <ac:grpSpMkLst>
            <pc:docMk/>
            <pc:sldMk cId="1820125668" sldId="269"/>
            <ac:grpSpMk id="1083" creationId="{00000000-0000-0000-0000-000000000000}"/>
          </ac:grpSpMkLst>
        </pc:grpChg>
        <pc:grpChg chg="del mod">
          <ac:chgData name="Ayush Mangroliya" userId="8617bd3e343424b6" providerId="LiveId" clId="{EB20D49B-E9CD-443A-9647-B94788AB1B0C}" dt="2023-11-19T07:04:27.147" v="3326" actId="478"/>
          <ac:grpSpMkLst>
            <pc:docMk/>
            <pc:sldMk cId="1820125668" sldId="269"/>
            <ac:grpSpMk id="1092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07:03:43.232" v="3320" actId="478"/>
          <ac:grpSpMkLst>
            <pc:docMk/>
            <pc:sldMk cId="1820125668" sldId="269"/>
            <ac:grpSpMk id="1111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07:05:27.805" v="3331" actId="478"/>
          <ac:grpSpMkLst>
            <pc:docMk/>
            <pc:sldMk cId="1820125668" sldId="269"/>
            <ac:grpSpMk id="1124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07:06:17.872" v="3339" actId="478"/>
          <ac:grpSpMkLst>
            <pc:docMk/>
            <pc:sldMk cId="1820125668" sldId="269"/>
            <ac:grpSpMk id="1144" creationId="{00000000-0000-0000-0000-000000000000}"/>
          </ac:grpSpMkLst>
        </pc:grpChg>
        <pc:picChg chg="add mod">
          <ac:chgData name="Ayush Mangroliya" userId="8617bd3e343424b6" providerId="LiveId" clId="{EB20D49B-E9CD-443A-9647-B94788AB1B0C}" dt="2023-11-19T07:05:44.843" v="3338" actId="1076"/>
          <ac:picMkLst>
            <pc:docMk/>
            <pc:sldMk cId="1820125668" sldId="269"/>
            <ac:picMk id="2050" creationId="{2F9B6663-DD60-024F-B172-6E68C48C4A44}"/>
          </ac:picMkLst>
        </pc:picChg>
        <pc:picChg chg="add mod">
          <ac:chgData name="Ayush Mangroliya" userId="8617bd3e343424b6" providerId="LiveId" clId="{EB20D49B-E9CD-443A-9647-B94788AB1B0C}" dt="2023-11-19T07:06:25.437" v="3343" actId="14100"/>
          <ac:picMkLst>
            <pc:docMk/>
            <pc:sldMk cId="1820125668" sldId="269"/>
            <ac:picMk id="2052" creationId="{220ECA2C-D9C4-D561-4F00-1E8CDED5CB97}"/>
          </ac:picMkLst>
        </pc:pic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75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76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77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78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80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81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082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161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10:18:58.971" v="3823" actId="1076"/>
          <ac:cxnSpMkLst>
            <pc:docMk/>
            <pc:sldMk cId="1820125668" sldId="269"/>
            <ac:cxnSpMk id="1162" creationId="{00000000-0000-0000-0000-000000000000}"/>
          </ac:cxnSpMkLst>
        </pc:cxnChg>
      </pc:sldChg>
      <pc:sldChg chg="del">
        <pc:chgData name="Ayush Mangroliya" userId="8617bd3e343424b6" providerId="LiveId" clId="{EB20D49B-E9CD-443A-9647-B94788AB1B0C}" dt="2023-11-19T06:55:08.099" v="3082" actId="47"/>
        <pc:sldMkLst>
          <pc:docMk/>
          <pc:sldMk cId="0" sldId="270"/>
        </pc:sldMkLst>
      </pc:sldChg>
      <pc:sldChg chg="addSp delSp modSp mod">
        <pc:chgData name="Ayush Mangroliya" userId="8617bd3e343424b6" providerId="LiveId" clId="{EB20D49B-E9CD-443A-9647-B94788AB1B0C}" dt="2023-11-19T05:30:44.398" v="1245" actId="313"/>
        <pc:sldMkLst>
          <pc:docMk/>
          <pc:sldMk cId="0" sldId="271"/>
        </pc:sldMkLst>
        <pc:spChg chg="add del mod">
          <ac:chgData name="Ayush Mangroliya" userId="8617bd3e343424b6" providerId="LiveId" clId="{EB20D49B-E9CD-443A-9647-B94788AB1B0C}" dt="2023-11-19T05:30:27.130" v="1240" actId="478"/>
          <ac:spMkLst>
            <pc:docMk/>
            <pc:sldMk cId="0" sldId="271"/>
            <ac:spMk id="3" creationId="{39D9C747-0A5E-5072-BA0D-8513611B90F1}"/>
          </ac:spMkLst>
        </pc:spChg>
        <pc:spChg chg="mod">
          <ac:chgData name="Ayush Mangroliya" userId="8617bd3e343424b6" providerId="LiveId" clId="{EB20D49B-E9CD-443A-9647-B94788AB1B0C}" dt="2023-11-19T05:30:44.398" v="1245" actId="313"/>
          <ac:spMkLst>
            <pc:docMk/>
            <pc:sldMk cId="0" sldId="271"/>
            <ac:spMk id="117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30:39.148" v="1244" actId="1076"/>
          <ac:spMkLst>
            <pc:docMk/>
            <pc:sldMk cId="0" sldId="271"/>
            <ac:spMk id="1178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5:30:26.065" v="1239" actId="478"/>
          <ac:spMkLst>
            <pc:docMk/>
            <pc:sldMk cId="0" sldId="271"/>
            <ac:spMk id="1179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5:15.113" v="3083" actId="47"/>
        <pc:sldMkLst>
          <pc:docMk/>
          <pc:sldMk cId="0" sldId="272"/>
        </pc:sldMkLst>
      </pc:sldChg>
      <pc:sldChg chg="del">
        <pc:chgData name="Ayush Mangroliya" userId="8617bd3e343424b6" providerId="LiveId" clId="{EB20D49B-E9CD-443A-9647-B94788AB1B0C}" dt="2023-11-19T06:55:17.240" v="3084" actId="47"/>
        <pc:sldMkLst>
          <pc:docMk/>
          <pc:sldMk cId="0" sldId="273"/>
        </pc:sldMkLst>
      </pc:sldChg>
      <pc:sldChg chg="del">
        <pc:chgData name="Ayush Mangroliya" userId="8617bd3e343424b6" providerId="LiveId" clId="{EB20D49B-E9CD-443A-9647-B94788AB1B0C}" dt="2023-11-19T06:55:18.595" v="3085" actId="47"/>
        <pc:sldMkLst>
          <pc:docMk/>
          <pc:sldMk cId="0" sldId="274"/>
        </pc:sldMkLst>
      </pc:sldChg>
      <pc:sldChg chg="del">
        <pc:chgData name="Ayush Mangroliya" userId="8617bd3e343424b6" providerId="LiveId" clId="{EB20D49B-E9CD-443A-9647-B94788AB1B0C}" dt="2023-11-19T06:55:22.716" v="3086" actId="47"/>
        <pc:sldMkLst>
          <pc:docMk/>
          <pc:sldMk cId="0" sldId="275"/>
        </pc:sldMkLst>
      </pc:sldChg>
      <pc:sldChg chg="del">
        <pc:chgData name="Ayush Mangroliya" userId="8617bd3e343424b6" providerId="LiveId" clId="{EB20D49B-E9CD-443A-9647-B94788AB1B0C}" dt="2023-11-19T06:55:27.314" v="3087" actId="47"/>
        <pc:sldMkLst>
          <pc:docMk/>
          <pc:sldMk cId="0" sldId="276"/>
        </pc:sldMkLst>
      </pc:sldChg>
      <pc:sldChg chg="del">
        <pc:chgData name="Ayush Mangroliya" userId="8617bd3e343424b6" providerId="LiveId" clId="{EB20D49B-E9CD-443A-9647-B94788AB1B0C}" dt="2023-11-19T06:55:28.685" v="3088" actId="47"/>
        <pc:sldMkLst>
          <pc:docMk/>
          <pc:sldMk cId="0" sldId="277"/>
        </pc:sldMkLst>
      </pc:sldChg>
      <pc:sldChg chg="del">
        <pc:chgData name="Ayush Mangroliya" userId="8617bd3e343424b6" providerId="LiveId" clId="{EB20D49B-E9CD-443A-9647-B94788AB1B0C}" dt="2023-11-19T06:55:30.336" v="3089" actId="47"/>
        <pc:sldMkLst>
          <pc:docMk/>
          <pc:sldMk cId="0" sldId="278"/>
        </pc:sldMkLst>
      </pc:sldChg>
      <pc:sldChg chg="addSp delSp modSp del mod">
        <pc:chgData name="Ayush Mangroliya" userId="8617bd3e343424b6" providerId="LiveId" clId="{EB20D49B-E9CD-443A-9647-B94788AB1B0C}" dt="2023-11-19T06:55:32.245" v="3090" actId="47"/>
        <pc:sldMkLst>
          <pc:docMk/>
          <pc:sldMk cId="0" sldId="279"/>
        </pc:sldMkLst>
        <pc:picChg chg="add del mod">
          <ac:chgData name="Ayush Mangroliya" userId="8617bd3e343424b6" providerId="LiveId" clId="{EB20D49B-E9CD-443A-9647-B94788AB1B0C}" dt="2023-11-19T05:36:10.204" v="1249" actId="478"/>
          <ac:picMkLst>
            <pc:docMk/>
            <pc:sldMk cId="0" sldId="279"/>
            <ac:picMk id="3" creationId="{D7578118-2370-48AD-5D85-C94894B95F4A}"/>
          </ac:picMkLst>
        </pc:picChg>
        <pc:picChg chg="del">
          <ac:chgData name="Ayush Mangroliya" userId="8617bd3e343424b6" providerId="LiveId" clId="{EB20D49B-E9CD-443A-9647-B94788AB1B0C}" dt="2023-11-19T05:35:55.348" v="1246" actId="478"/>
          <ac:picMkLst>
            <pc:docMk/>
            <pc:sldMk cId="0" sldId="279"/>
            <ac:picMk id="1478" creationId="{00000000-0000-0000-0000-000000000000}"/>
          </ac:picMkLst>
        </pc:picChg>
      </pc:sldChg>
      <pc:sldChg chg="del">
        <pc:chgData name="Ayush Mangroliya" userId="8617bd3e343424b6" providerId="LiveId" clId="{EB20D49B-E9CD-443A-9647-B94788AB1B0C}" dt="2023-11-19T06:55:33.583" v="3091" actId="47"/>
        <pc:sldMkLst>
          <pc:docMk/>
          <pc:sldMk cId="0" sldId="280"/>
        </pc:sldMkLst>
      </pc:sldChg>
      <pc:sldChg chg="del">
        <pc:chgData name="Ayush Mangroliya" userId="8617bd3e343424b6" providerId="LiveId" clId="{EB20D49B-E9CD-443A-9647-B94788AB1B0C}" dt="2023-11-19T06:55:34.859" v="3092" actId="47"/>
        <pc:sldMkLst>
          <pc:docMk/>
          <pc:sldMk cId="0" sldId="281"/>
        </pc:sldMkLst>
      </pc:sldChg>
      <pc:sldChg chg="del">
        <pc:chgData name="Ayush Mangroliya" userId="8617bd3e343424b6" providerId="LiveId" clId="{EB20D49B-E9CD-443A-9647-B94788AB1B0C}" dt="2023-11-19T06:55:39.825" v="3093" actId="47"/>
        <pc:sldMkLst>
          <pc:docMk/>
          <pc:sldMk cId="0" sldId="282"/>
        </pc:sldMkLst>
      </pc:sldChg>
      <pc:sldChg chg="del">
        <pc:chgData name="Ayush Mangroliya" userId="8617bd3e343424b6" providerId="LiveId" clId="{EB20D49B-E9CD-443A-9647-B94788AB1B0C}" dt="2023-11-19T06:55:41.216" v="3094" actId="47"/>
        <pc:sldMkLst>
          <pc:docMk/>
          <pc:sldMk cId="0" sldId="283"/>
        </pc:sldMkLst>
      </pc:sldChg>
      <pc:sldChg chg="del">
        <pc:chgData name="Ayush Mangroliya" userId="8617bd3e343424b6" providerId="LiveId" clId="{EB20D49B-E9CD-443A-9647-B94788AB1B0C}" dt="2023-11-19T06:55:45.490" v="3095" actId="47"/>
        <pc:sldMkLst>
          <pc:docMk/>
          <pc:sldMk cId="0" sldId="284"/>
        </pc:sldMkLst>
      </pc:sldChg>
      <pc:sldChg chg="del">
        <pc:chgData name="Ayush Mangroliya" userId="8617bd3e343424b6" providerId="LiveId" clId="{EB20D49B-E9CD-443A-9647-B94788AB1B0C}" dt="2023-11-19T06:55:47.504" v="3096" actId="47"/>
        <pc:sldMkLst>
          <pc:docMk/>
          <pc:sldMk cId="0" sldId="285"/>
        </pc:sldMkLst>
      </pc:sldChg>
      <pc:sldChg chg="del">
        <pc:chgData name="Ayush Mangroliya" userId="8617bd3e343424b6" providerId="LiveId" clId="{EB20D49B-E9CD-443A-9647-B94788AB1B0C}" dt="2023-11-19T06:55:49.297" v="3097" actId="47"/>
        <pc:sldMkLst>
          <pc:docMk/>
          <pc:sldMk cId="0" sldId="286"/>
        </pc:sldMkLst>
      </pc:sldChg>
      <pc:sldChg chg="addSp delSp modSp del mod">
        <pc:chgData name="Ayush Mangroliya" userId="8617bd3e343424b6" providerId="LiveId" clId="{EB20D49B-E9CD-443A-9647-B94788AB1B0C}" dt="2023-11-19T06:55:54.339" v="3098" actId="47"/>
        <pc:sldMkLst>
          <pc:docMk/>
          <pc:sldMk cId="0" sldId="287"/>
        </pc:sldMkLst>
        <pc:spChg chg="mod">
          <ac:chgData name="Ayush Mangroliya" userId="8617bd3e343424b6" providerId="LiveId" clId="{EB20D49B-E9CD-443A-9647-B94788AB1B0C}" dt="2023-11-19T05:39:17.315" v="1338" actId="1076"/>
          <ac:spMkLst>
            <pc:docMk/>
            <pc:sldMk cId="0" sldId="287"/>
            <ac:spMk id="156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39:01.755" v="1335" actId="1076"/>
          <ac:spMkLst>
            <pc:docMk/>
            <pc:sldMk cId="0" sldId="287"/>
            <ac:spMk id="156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39:17.315" v="1338" actId="1076"/>
          <ac:spMkLst>
            <pc:docMk/>
            <pc:sldMk cId="0" sldId="287"/>
            <ac:spMk id="1568" creationId="{00000000-0000-0000-0000-000000000000}"/>
          </ac:spMkLst>
        </pc:spChg>
        <pc:grpChg chg="del">
          <ac:chgData name="Ayush Mangroliya" userId="8617bd3e343424b6" providerId="LiveId" clId="{EB20D49B-E9CD-443A-9647-B94788AB1B0C}" dt="2023-11-19T05:36:45.951" v="1254" actId="478"/>
          <ac:grpSpMkLst>
            <pc:docMk/>
            <pc:sldMk cId="0" sldId="287"/>
            <ac:grpSpMk id="1570" creationId="{00000000-0000-0000-0000-000000000000}"/>
          </ac:grpSpMkLst>
        </pc:grpChg>
        <pc:picChg chg="add mod">
          <ac:chgData name="Ayush Mangroliya" userId="8617bd3e343424b6" providerId="LiveId" clId="{EB20D49B-E9CD-443A-9647-B94788AB1B0C}" dt="2023-11-19T05:39:17.315" v="1338" actId="1076"/>
          <ac:picMkLst>
            <pc:docMk/>
            <pc:sldMk cId="0" sldId="287"/>
            <ac:picMk id="3" creationId="{B61D5153-AB2B-B343-A4A4-A5DBBBC25FC2}"/>
          </ac:picMkLst>
        </pc:picChg>
        <pc:picChg chg="add del mod">
          <ac:chgData name="Ayush Mangroliya" userId="8617bd3e343424b6" providerId="LiveId" clId="{EB20D49B-E9CD-443A-9647-B94788AB1B0C}" dt="2023-11-19T05:39:17.315" v="1338" actId="1076"/>
          <ac:picMkLst>
            <pc:docMk/>
            <pc:sldMk cId="0" sldId="287"/>
            <ac:picMk id="1569" creationId="{00000000-0000-0000-0000-000000000000}"/>
          </ac:picMkLst>
        </pc:picChg>
      </pc:sldChg>
      <pc:sldChg chg="addSp delSp modSp mod">
        <pc:chgData name="Ayush Mangroliya" userId="8617bd3e343424b6" providerId="LiveId" clId="{EB20D49B-E9CD-443A-9647-B94788AB1B0C}" dt="2023-11-19T10:18:36.521" v="3822" actId="1076"/>
        <pc:sldMkLst>
          <pc:docMk/>
          <pc:sldMk cId="0" sldId="288"/>
        </pc:sldMkLst>
        <pc:spChg chg="add del mod">
          <ac:chgData name="Ayush Mangroliya" userId="8617bd3e343424b6" providerId="LiveId" clId="{EB20D49B-E9CD-443A-9647-B94788AB1B0C}" dt="2023-11-19T06:00:57.346" v="1764" actId="478"/>
          <ac:spMkLst>
            <pc:docMk/>
            <pc:sldMk cId="0" sldId="288"/>
            <ac:spMk id="3" creationId="{E21FFF07-7AA8-C579-1F11-C70159CB2364}"/>
          </ac:spMkLst>
        </pc:spChg>
        <pc:spChg chg="mod">
          <ac:chgData name="Ayush Mangroliya" userId="8617bd3e343424b6" providerId="LiveId" clId="{EB20D49B-E9CD-443A-9647-B94788AB1B0C}" dt="2023-11-19T10:18:36.521" v="3822" actId="1076"/>
          <ac:spMkLst>
            <pc:docMk/>
            <pc:sldMk cId="0" sldId="288"/>
            <ac:spMk id="159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8:34.221" v="3821" actId="1076"/>
          <ac:spMkLst>
            <pc:docMk/>
            <pc:sldMk cId="0" sldId="288"/>
            <ac:spMk id="1595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00:56.725" v="1763" actId="478"/>
          <ac:spMkLst>
            <pc:docMk/>
            <pc:sldMk cId="0" sldId="288"/>
            <ac:spMk id="1596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6:03.046" v="3099" actId="47"/>
        <pc:sldMkLst>
          <pc:docMk/>
          <pc:sldMk cId="0" sldId="289"/>
        </pc:sldMkLst>
      </pc:sldChg>
      <pc:sldChg chg="del">
        <pc:chgData name="Ayush Mangroliya" userId="8617bd3e343424b6" providerId="LiveId" clId="{EB20D49B-E9CD-443A-9647-B94788AB1B0C}" dt="2023-11-19T06:56:05.144" v="3100" actId="47"/>
        <pc:sldMkLst>
          <pc:docMk/>
          <pc:sldMk cId="0" sldId="290"/>
        </pc:sldMkLst>
      </pc:sldChg>
      <pc:sldChg chg="del">
        <pc:chgData name="Ayush Mangroliya" userId="8617bd3e343424b6" providerId="LiveId" clId="{EB20D49B-E9CD-443A-9647-B94788AB1B0C}" dt="2023-11-19T06:56:07.569" v="3101" actId="47"/>
        <pc:sldMkLst>
          <pc:docMk/>
          <pc:sldMk cId="0" sldId="291"/>
        </pc:sldMkLst>
      </pc:sldChg>
      <pc:sldChg chg="del">
        <pc:chgData name="Ayush Mangroliya" userId="8617bd3e343424b6" providerId="LiveId" clId="{EB20D49B-E9CD-443A-9647-B94788AB1B0C}" dt="2023-11-19T06:56:08.370" v="3102" actId="47"/>
        <pc:sldMkLst>
          <pc:docMk/>
          <pc:sldMk cId="0" sldId="292"/>
        </pc:sldMkLst>
      </pc:sldChg>
      <pc:sldChg chg="del">
        <pc:chgData name="Ayush Mangroliya" userId="8617bd3e343424b6" providerId="LiveId" clId="{EB20D49B-E9CD-443A-9647-B94788AB1B0C}" dt="2023-11-19T07:12:20.889" v="3647" actId="2696"/>
        <pc:sldMkLst>
          <pc:docMk/>
          <pc:sldMk cId="2858366082" sldId="293"/>
        </pc:sldMkLst>
      </pc:sldChg>
      <pc:sldChg chg="del">
        <pc:chgData name="Ayush Mangroliya" userId="8617bd3e343424b6" providerId="LiveId" clId="{EB20D49B-E9CD-443A-9647-B94788AB1B0C}" dt="2023-11-19T06:56:15.247" v="3103" actId="47"/>
        <pc:sldMkLst>
          <pc:docMk/>
          <pc:sldMk cId="0" sldId="294"/>
        </pc:sldMkLst>
      </pc:sldChg>
      <pc:sldChg chg="del">
        <pc:chgData name="Ayush Mangroliya" userId="8617bd3e343424b6" providerId="LiveId" clId="{EB20D49B-E9CD-443A-9647-B94788AB1B0C}" dt="2023-11-19T06:56:18.783" v="3104" actId="47"/>
        <pc:sldMkLst>
          <pc:docMk/>
          <pc:sldMk cId="0" sldId="295"/>
        </pc:sldMkLst>
      </pc:sldChg>
      <pc:sldChg chg="del">
        <pc:chgData name="Ayush Mangroliya" userId="8617bd3e343424b6" providerId="LiveId" clId="{EB20D49B-E9CD-443A-9647-B94788AB1B0C}" dt="2023-11-19T06:56:20.667" v="3105" actId="47"/>
        <pc:sldMkLst>
          <pc:docMk/>
          <pc:sldMk cId="0" sldId="296"/>
        </pc:sldMkLst>
      </pc:sldChg>
      <pc:sldChg chg="del">
        <pc:chgData name="Ayush Mangroliya" userId="8617bd3e343424b6" providerId="LiveId" clId="{EB20D49B-E9CD-443A-9647-B94788AB1B0C}" dt="2023-11-19T06:56:38.022" v="3106" actId="47"/>
        <pc:sldMkLst>
          <pc:docMk/>
          <pc:sldMk cId="0" sldId="297"/>
        </pc:sldMkLst>
      </pc:sldChg>
      <pc:sldChg chg="del">
        <pc:chgData name="Ayush Mangroliya" userId="8617bd3e343424b6" providerId="LiveId" clId="{EB20D49B-E9CD-443A-9647-B94788AB1B0C}" dt="2023-11-19T06:56:39.281" v="3107" actId="47"/>
        <pc:sldMkLst>
          <pc:docMk/>
          <pc:sldMk cId="0" sldId="298"/>
        </pc:sldMkLst>
      </pc:sldChg>
      <pc:sldChg chg="addSp delSp modSp mod">
        <pc:chgData name="Ayush Mangroliya" userId="8617bd3e343424b6" providerId="LiveId" clId="{EB20D49B-E9CD-443A-9647-B94788AB1B0C}" dt="2023-11-19T10:10:09.603" v="3727" actId="2711"/>
        <pc:sldMkLst>
          <pc:docMk/>
          <pc:sldMk cId="0" sldId="299"/>
        </pc:sldMkLst>
        <pc:spChg chg="add del mod">
          <ac:chgData name="Ayush Mangroliya" userId="8617bd3e343424b6" providerId="LiveId" clId="{EB20D49B-E9CD-443A-9647-B94788AB1B0C}" dt="2023-11-19T06:32:44.304" v="2719" actId="478"/>
          <ac:spMkLst>
            <pc:docMk/>
            <pc:sldMk cId="0" sldId="299"/>
            <ac:spMk id="3" creationId="{5A1F81E8-FA89-F3FA-394D-18E0C55EDE5E}"/>
          </ac:spMkLst>
        </pc:spChg>
        <pc:spChg chg="mod">
          <ac:chgData name="Ayush Mangroliya" userId="8617bd3e343424b6" providerId="LiveId" clId="{EB20D49B-E9CD-443A-9647-B94788AB1B0C}" dt="2023-11-19T10:10:09.603" v="3727" actId="2711"/>
          <ac:spMkLst>
            <pc:docMk/>
            <pc:sldMk cId="0" sldId="299"/>
            <ac:spMk id="190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33:21.835" v="2735" actId="1076"/>
          <ac:spMkLst>
            <pc:docMk/>
            <pc:sldMk cId="0" sldId="299"/>
            <ac:spMk id="1905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32:43.462" v="2718" actId="478"/>
          <ac:spMkLst>
            <pc:docMk/>
            <pc:sldMk cId="0" sldId="299"/>
            <ac:spMk id="1906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6:42.807" v="3108" actId="47"/>
        <pc:sldMkLst>
          <pc:docMk/>
          <pc:sldMk cId="0" sldId="300"/>
        </pc:sldMkLst>
      </pc:sldChg>
      <pc:sldChg chg="del">
        <pc:chgData name="Ayush Mangroliya" userId="8617bd3e343424b6" providerId="LiveId" clId="{EB20D49B-E9CD-443A-9647-B94788AB1B0C}" dt="2023-11-19T06:56:45.270" v="3109" actId="47"/>
        <pc:sldMkLst>
          <pc:docMk/>
          <pc:sldMk cId="0" sldId="301"/>
        </pc:sldMkLst>
      </pc:sldChg>
      <pc:sldChg chg="del">
        <pc:chgData name="Ayush Mangroliya" userId="8617bd3e343424b6" providerId="LiveId" clId="{EB20D49B-E9CD-443A-9647-B94788AB1B0C}" dt="2023-11-19T06:56:46.149" v="3110" actId="47"/>
        <pc:sldMkLst>
          <pc:docMk/>
          <pc:sldMk cId="0" sldId="302"/>
        </pc:sldMkLst>
      </pc:sldChg>
      <pc:sldChg chg="addSp delSp modSp del mod">
        <pc:chgData name="Ayush Mangroliya" userId="8617bd3e343424b6" providerId="LiveId" clId="{EB20D49B-E9CD-443A-9647-B94788AB1B0C}" dt="2023-11-19T07:06:40.997" v="3344" actId="47"/>
        <pc:sldMkLst>
          <pc:docMk/>
          <pc:sldMk cId="0" sldId="303"/>
        </pc:sldMkLst>
        <pc:spChg chg="add mod">
          <ac:chgData name="Ayush Mangroliya" userId="8617bd3e343424b6" providerId="LiveId" clId="{EB20D49B-E9CD-443A-9647-B94788AB1B0C}" dt="2023-11-19T06:45:11.898" v="2923" actId="1076"/>
          <ac:spMkLst>
            <pc:docMk/>
            <pc:sldMk cId="0" sldId="303"/>
            <ac:spMk id="9" creationId="{6E3B4A30-BCDB-852E-8E5D-8039CAD94DEC}"/>
          </ac:spMkLst>
        </pc:spChg>
        <pc:spChg chg="add mod">
          <ac:chgData name="Ayush Mangroliya" userId="8617bd3e343424b6" providerId="LiveId" clId="{EB20D49B-E9CD-443A-9647-B94788AB1B0C}" dt="2023-11-19T06:46:54.359" v="2979" actId="1076"/>
          <ac:spMkLst>
            <pc:docMk/>
            <pc:sldMk cId="0" sldId="303"/>
            <ac:spMk id="10" creationId="{C7203ACC-77A5-4D15-6F1E-4D603E957B08}"/>
          </ac:spMkLst>
        </pc:spChg>
        <pc:spChg chg="add del mod">
          <ac:chgData name="Ayush Mangroliya" userId="8617bd3e343424b6" providerId="LiveId" clId="{EB20D49B-E9CD-443A-9647-B94788AB1B0C}" dt="2023-11-19T06:46:36.098" v="2962" actId="478"/>
          <ac:spMkLst>
            <pc:docMk/>
            <pc:sldMk cId="0" sldId="303"/>
            <ac:spMk id="11" creationId="{805466E8-CB8C-98BE-FDD0-3E22F03F1EE3}"/>
          </ac:spMkLst>
        </pc:spChg>
        <pc:spChg chg="mod">
          <ac:chgData name="Ayush Mangroliya" userId="8617bd3e343424b6" providerId="LiveId" clId="{EB20D49B-E9CD-443A-9647-B94788AB1B0C}" dt="2023-11-19T06:39:36.378" v="2764"/>
          <ac:spMkLst>
            <pc:docMk/>
            <pc:sldMk cId="0" sldId="303"/>
            <ac:spMk id="13" creationId="{982E4C0F-D97D-32E5-39E9-103140D2D17B}"/>
          </ac:spMkLst>
        </pc:spChg>
        <pc:spChg chg="mod">
          <ac:chgData name="Ayush Mangroliya" userId="8617bd3e343424b6" providerId="LiveId" clId="{EB20D49B-E9CD-443A-9647-B94788AB1B0C}" dt="2023-11-19T06:39:36.378" v="2764"/>
          <ac:spMkLst>
            <pc:docMk/>
            <pc:sldMk cId="0" sldId="303"/>
            <ac:spMk id="14" creationId="{2BB055E2-1497-C24E-38DF-1DD86A510C31}"/>
          </ac:spMkLst>
        </pc:spChg>
        <pc:spChg chg="mod">
          <ac:chgData name="Ayush Mangroliya" userId="8617bd3e343424b6" providerId="LiveId" clId="{EB20D49B-E9CD-443A-9647-B94788AB1B0C}" dt="2023-11-19T06:39:36.378" v="2764"/>
          <ac:spMkLst>
            <pc:docMk/>
            <pc:sldMk cId="0" sldId="303"/>
            <ac:spMk id="15" creationId="{8D20915D-B3DD-145E-CC2F-19F60362D3A6}"/>
          </ac:spMkLst>
        </pc:spChg>
        <pc:spChg chg="mod">
          <ac:chgData name="Ayush Mangroliya" userId="8617bd3e343424b6" providerId="LiveId" clId="{EB20D49B-E9CD-443A-9647-B94788AB1B0C}" dt="2023-11-19T06:39:36.378" v="2764"/>
          <ac:spMkLst>
            <pc:docMk/>
            <pc:sldMk cId="0" sldId="303"/>
            <ac:spMk id="16" creationId="{A2AC6052-D13A-1929-1FE8-EC6BDCE1F7E7}"/>
          </ac:spMkLst>
        </pc:spChg>
        <pc:spChg chg="mod">
          <ac:chgData name="Ayush Mangroliya" userId="8617bd3e343424b6" providerId="LiveId" clId="{EB20D49B-E9CD-443A-9647-B94788AB1B0C}" dt="2023-11-19T06:39:36.378" v="2764"/>
          <ac:spMkLst>
            <pc:docMk/>
            <pc:sldMk cId="0" sldId="303"/>
            <ac:spMk id="17" creationId="{87CBBF88-CAE7-F486-2838-1947F326ABB0}"/>
          </ac:spMkLst>
        </pc:spChg>
        <pc:spChg chg="mod">
          <ac:chgData name="Ayush Mangroliya" userId="8617bd3e343424b6" providerId="LiveId" clId="{EB20D49B-E9CD-443A-9647-B94788AB1B0C}" dt="2023-11-19T06:46:59.757" v="2980" actId="1076"/>
          <ac:spMkLst>
            <pc:docMk/>
            <pc:sldMk cId="0" sldId="303"/>
            <ac:spMk id="196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4:46.490" v="2920" actId="1076"/>
          <ac:spMkLst>
            <pc:docMk/>
            <pc:sldMk cId="0" sldId="303"/>
            <ac:spMk id="196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39:09.435" v="2758" actId="1076"/>
          <ac:spMkLst>
            <pc:docMk/>
            <pc:sldMk cId="0" sldId="303"/>
            <ac:spMk id="196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4:55.252" v="2921" actId="1076"/>
          <ac:spMkLst>
            <pc:docMk/>
            <pc:sldMk cId="0" sldId="303"/>
            <ac:spMk id="1969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5:01.359" v="2922" actId="1076"/>
          <ac:spMkLst>
            <pc:docMk/>
            <pc:sldMk cId="0" sldId="303"/>
            <ac:spMk id="1970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6:42:30.173" v="2772" actId="478"/>
          <ac:spMkLst>
            <pc:docMk/>
            <pc:sldMk cId="0" sldId="303"/>
            <ac:spMk id="1974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6:42:33.208" v="2773" actId="478"/>
          <ac:spMkLst>
            <pc:docMk/>
            <pc:sldMk cId="0" sldId="303"/>
            <ac:spMk id="1975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6:42:35.536" v="2774" actId="478"/>
          <ac:spMkLst>
            <pc:docMk/>
            <pc:sldMk cId="0" sldId="303"/>
            <ac:spMk id="197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3:39.852" v="2883" actId="20577"/>
          <ac:spMkLst>
            <pc:docMk/>
            <pc:sldMk cId="0" sldId="303"/>
            <ac:spMk id="197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4:24.116" v="2917" actId="1076"/>
          <ac:spMkLst>
            <pc:docMk/>
            <pc:sldMk cId="0" sldId="303"/>
            <ac:spMk id="197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5:45.628" v="2946" actId="1076"/>
          <ac:spMkLst>
            <pc:docMk/>
            <pc:sldMk cId="0" sldId="303"/>
            <ac:spMk id="1979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46:14.509" v="2960" actId="1076"/>
          <ac:spMkLst>
            <pc:docMk/>
            <pc:sldMk cId="0" sldId="303"/>
            <ac:spMk id="1980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6:42:37.351" v="2775" actId="478"/>
          <ac:spMkLst>
            <pc:docMk/>
            <pc:sldMk cId="0" sldId="303"/>
            <ac:spMk id="1981" creationId="{00000000-0000-0000-0000-000000000000}"/>
          </ac:spMkLst>
        </pc:spChg>
        <pc:grpChg chg="add mod">
          <ac:chgData name="Ayush Mangroliya" userId="8617bd3e343424b6" providerId="LiveId" clId="{EB20D49B-E9CD-443A-9647-B94788AB1B0C}" dt="2023-11-19T06:46:33.389" v="2961" actId="1076"/>
          <ac:grpSpMkLst>
            <pc:docMk/>
            <pc:sldMk cId="0" sldId="303"/>
            <ac:grpSpMk id="12" creationId="{2BB0B6C6-4258-F54D-F93E-E6AE50CC1FCF}"/>
          </ac:grpSpMkLst>
        </pc:grpChg>
        <pc:grpChg chg="mod">
          <ac:chgData name="Ayush Mangroliya" userId="8617bd3e343424b6" providerId="LiveId" clId="{EB20D49B-E9CD-443A-9647-B94788AB1B0C}" dt="2023-11-19T06:39:13.970" v="2759" actId="1076"/>
          <ac:grpSpMkLst>
            <pc:docMk/>
            <pc:sldMk cId="0" sldId="303"/>
            <ac:grpSpMk id="1982" creationId="{00000000-0000-0000-0000-000000000000}"/>
          </ac:grpSpMkLst>
        </pc:grpChg>
        <pc:grpChg chg="mod">
          <ac:chgData name="Ayush Mangroliya" userId="8617bd3e343424b6" providerId="LiveId" clId="{EB20D49B-E9CD-443A-9647-B94788AB1B0C}" dt="2023-11-19T06:39:09.435" v="2758" actId="1076"/>
          <ac:grpSpMkLst>
            <pc:docMk/>
            <pc:sldMk cId="0" sldId="303"/>
            <ac:grpSpMk id="1987" creationId="{00000000-0000-0000-0000-000000000000}"/>
          </ac:grpSpMkLst>
        </pc:grpChg>
        <pc:grpChg chg="mod">
          <ac:chgData name="Ayush Mangroliya" userId="8617bd3e343424b6" providerId="LiveId" clId="{EB20D49B-E9CD-443A-9647-B94788AB1B0C}" dt="2023-11-19T06:39:25.696" v="2762" actId="1076"/>
          <ac:grpSpMkLst>
            <pc:docMk/>
            <pc:sldMk cId="0" sldId="303"/>
            <ac:grpSpMk id="2000" creationId="{00000000-0000-0000-0000-000000000000}"/>
          </ac:grpSpMkLst>
        </pc:grpChg>
        <pc:grpChg chg="mod">
          <ac:chgData name="Ayush Mangroliya" userId="8617bd3e343424b6" providerId="LiveId" clId="{EB20D49B-E9CD-443A-9647-B94788AB1B0C}" dt="2023-11-19T06:39:30.620" v="2763" actId="1076"/>
          <ac:grpSpMkLst>
            <pc:docMk/>
            <pc:sldMk cId="0" sldId="303"/>
            <ac:grpSpMk id="2017" creationId="{00000000-0000-0000-0000-000000000000}"/>
          </ac:grpSpMkLst>
        </pc:grpChg>
        <pc:cxnChg chg="add mod">
          <ac:chgData name="Ayush Mangroliya" userId="8617bd3e343424b6" providerId="LiveId" clId="{EB20D49B-E9CD-443A-9647-B94788AB1B0C}" dt="2023-11-19T06:45:11.898" v="2923" actId="1076"/>
          <ac:cxnSpMkLst>
            <pc:docMk/>
            <pc:sldMk cId="0" sldId="303"/>
            <ac:cxnSpMk id="18" creationId="{6B7E218D-E648-71AA-89DF-C79FDBCE97AD}"/>
          </ac:cxnSpMkLst>
        </pc:cxnChg>
        <pc:cxnChg chg="mod">
          <ac:chgData name="Ayush Mangroliya" userId="8617bd3e343424b6" providerId="LiveId" clId="{EB20D49B-E9CD-443A-9647-B94788AB1B0C}" dt="2023-11-19T06:44:46.490" v="2920" actId="1076"/>
          <ac:cxnSpMkLst>
            <pc:docMk/>
            <pc:sldMk cId="0" sldId="303"/>
            <ac:cxnSpMk id="1971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06:44:55.252" v="2921" actId="1076"/>
          <ac:cxnSpMkLst>
            <pc:docMk/>
            <pc:sldMk cId="0" sldId="303"/>
            <ac:cxnSpMk id="1972" creationId="{00000000-0000-0000-0000-000000000000}"/>
          </ac:cxnSpMkLst>
        </pc:cxnChg>
        <pc:cxnChg chg="mod">
          <ac:chgData name="Ayush Mangroliya" userId="8617bd3e343424b6" providerId="LiveId" clId="{EB20D49B-E9CD-443A-9647-B94788AB1B0C}" dt="2023-11-19T06:45:01.359" v="2922" actId="1076"/>
          <ac:cxnSpMkLst>
            <pc:docMk/>
            <pc:sldMk cId="0" sldId="303"/>
            <ac:cxnSpMk id="1973" creationId="{00000000-0000-0000-0000-000000000000}"/>
          </ac:cxnSpMkLst>
        </pc:cxnChg>
      </pc:sldChg>
      <pc:sldChg chg="del">
        <pc:chgData name="Ayush Mangroliya" userId="8617bd3e343424b6" providerId="LiveId" clId="{EB20D49B-E9CD-443A-9647-B94788AB1B0C}" dt="2023-11-19T06:56:53.840" v="3111" actId="47"/>
        <pc:sldMkLst>
          <pc:docMk/>
          <pc:sldMk cId="0" sldId="304"/>
        </pc:sldMkLst>
      </pc:sldChg>
      <pc:sldChg chg="addSp delSp modSp mod">
        <pc:chgData name="Ayush Mangroliya" userId="8617bd3e343424b6" providerId="LiveId" clId="{EB20D49B-E9CD-443A-9647-B94788AB1B0C}" dt="2023-11-19T06:53:45.899" v="3072" actId="478"/>
        <pc:sldMkLst>
          <pc:docMk/>
          <pc:sldMk cId="0" sldId="305"/>
        </pc:sldMkLst>
        <pc:spChg chg="add del mod">
          <ac:chgData name="Ayush Mangroliya" userId="8617bd3e343424b6" providerId="LiveId" clId="{EB20D49B-E9CD-443A-9647-B94788AB1B0C}" dt="2023-11-19T06:53:45.899" v="3072" actId="478"/>
          <ac:spMkLst>
            <pc:docMk/>
            <pc:sldMk cId="0" sldId="305"/>
            <ac:spMk id="3" creationId="{52435060-6262-0D0F-BA18-E36486079B2B}"/>
          </ac:spMkLst>
        </pc:spChg>
        <pc:spChg chg="mod">
          <ac:chgData name="Ayush Mangroliya" userId="8617bd3e343424b6" providerId="LiveId" clId="{EB20D49B-E9CD-443A-9647-B94788AB1B0C}" dt="2023-11-19T06:53:40.711" v="3070" actId="20577"/>
          <ac:spMkLst>
            <pc:docMk/>
            <pc:sldMk cId="0" sldId="305"/>
            <ac:spMk id="2054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53:43.816" v="3071" actId="478"/>
          <ac:spMkLst>
            <pc:docMk/>
            <pc:sldMk cId="0" sldId="305"/>
            <ac:spMk id="2056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7:00.351" v="3112" actId="47"/>
        <pc:sldMkLst>
          <pc:docMk/>
          <pc:sldMk cId="0" sldId="306"/>
        </pc:sldMkLst>
      </pc:sldChg>
      <pc:sldChg chg="addSp delSp modSp mod">
        <pc:chgData name="Ayush Mangroliya" userId="8617bd3e343424b6" providerId="LiveId" clId="{EB20D49B-E9CD-443A-9647-B94788AB1B0C}" dt="2023-11-19T11:13:21.320" v="5027" actId="20577"/>
        <pc:sldMkLst>
          <pc:docMk/>
          <pc:sldMk cId="0" sldId="307"/>
        </pc:sldMkLst>
        <pc:spChg chg="add del mod">
          <ac:chgData name="Ayush Mangroliya" userId="8617bd3e343424b6" providerId="LiveId" clId="{EB20D49B-E9CD-443A-9647-B94788AB1B0C}" dt="2023-11-19T10:57:16.108" v="4300" actId="478"/>
          <ac:spMkLst>
            <pc:docMk/>
            <pc:sldMk cId="0" sldId="307"/>
            <ac:spMk id="3" creationId="{B27B9780-078D-C087-5D54-B1A1642AEB40}"/>
          </ac:spMkLst>
        </pc:spChg>
        <pc:spChg chg="add del mod">
          <ac:chgData name="Ayush Mangroliya" userId="8617bd3e343424b6" providerId="LiveId" clId="{EB20D49B-E9CD-443A-9647-B94788AB1B0C}" dt="2023-11-19T10:57:23.562" v="4302" actId="478"/>
          <ac:spMkLst>
            <pc:docMk/>
            <pc:sldMk cId="0" sldId="307"/>
            <ac:spMk id="5" creationId="{51FEEA80-EE21-CC3D-B3C3-A86189E1D80A}"/>
          </ac:spMkLst>
        </pc:spChg>
        <pc:spChg chg="add del mod">
          <ac:chgData name="Ayush Mangroliya" userId="8617bd3e343424b6" providerId="LiveId" clId="{EB20D49B-E9CD-443A-9647-B94788AB1B0C}" dt="2023-11-19T10:57:26.744" v="4304" actId="478"/>
          <ac:spMkLst>
            <pc:docMk/>
            <pc:sldMk cId="0" sldId="307"/>
            <ac:spMk id="7" creationId="{C10BA609-5401-9FD1-BD31-73FBAECDB85C}"/>
          </ac:spMkLst>
        </pc:spChg>
        <pc:spChg chg="add del mod">
          <ac:chgData name="Ayush Mangroliya" userId="8617bd3e343424b6" providerId="LiveId" clId="{EB20D49B-E9CD-443A-9647-B94788AB1B0C}" dt="2023-11-19T10:57:29.609" v="4306" actId="478"/>
          <ac:spMkLst>
            <pc:docMk/>
            <pc:sldMk cId="0" sldId="307"/>
            <ac:spMk id="9" creationId="{F7F1F525-D33F-8458-CDE3-6D4DA781129C}"/>
          </ac:spMkLst>
        </pc:spChg>
        <pc:spChg chg="add del mod">
          <ac:chgData name="Ayush Mangroliya" userId="8617bd3e343424b6" providerId="LiveId" clId="{EB20D49B-E9CD-443A-9647-B94788AB1B0C}" dt="2023-11-19T10:57:32.583" v="4308" actId="478"/>
          <ac:spMkLst>
            <pc:docMk/>
            <pc:sldMk cId="0" sldId="307"/>
            <ac:spMk id="11" creationId="{665CE98D-2DC4-6B16-20A3-91C6813A3F65}"/>
          </ac:spMkLst>
        </pc:spChg>
        <pc:spChg chg="add del mod">
          <ac:chgData name="Ayush Mangroliya" userId="8617bd3e343424b6" providerId="LiveId" clId="{EB20D49B-E9CD-443A-9647-B94788AB1B0C}" dt="2023-11-19T10:57:34.808" v="4310" actId="478"/>
          <ac:spMkLst>
            <pc:docMk/>
            <pc:sldMk cId="0" sldId="307"/>
            <ac:spMk id="13" creationId="{7EED6E92-8AC6-F071-A49D-0CDD1B9545BF}"/>
          </ac:spMkLst>
        </pc:spChg>
        <pc:spChg chg="add mod">
          <ac:chgData name="Ayush Mangroliya" userId="8617bd3e343424b6" providerId="LiveId" clId="{EB20D49B-E9CD-443A-9647-B94788AB1B0C}" dt="2023-11-19T11:13:21.320" v="5027" actId="20577"/>
          <ac:spMkLst>
            <pc:docMk/>
            <pc:sldMk cId="0" sldId="307"/>
            <ac:spMk id="14" creationId="{5B206E0D-B555-8357-373A-0EE337CC48FD}"/>
          </ac:spMkLst>
        </pc:spChg>
        <pc:spChg chg="del">
          <ac:chgData name="Ayush Mangroliya" userId="8617bd3e343424b6" providerId="LiveId" clId="{EB20D49B-E9CD-443A-9647-B94788AB1B0C}" dt="2023-11-19T10:57:31.291" v="4307" actId="478"/>
          <ac:spMkLst>
            <pc:docMk/>
            <pc:sldMk cId="0" sldId="307"/>
            <ac:spMk id="2079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10:57:34.048" v="4309" actId="478"/>
          <ac:spMkLst>
            <pc:docMk/>
            <pc:sldMk cId="0" sldId="307"/>
            <ac:spMk id="2080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10:57:25.092" v="4303" actId="478"/>
          <ac:spMkLst>
            <pc:docMk/>
            <pc:sldMk cId="0" sldId="307"/>
            <ac:spMk id="2081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10:57:28.509" v="4305" actId="478"/>
          <ac:spMkLst>
            <pc:docMk/>
            <pc:sldMk cId="0" sldId="307"/>
            <ac:spMk id="2082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10:57:14.692" v="4299" actId="478"/>
          <ac:spMkLst>
            <pc:docMk/>
            <pc:sldMk cId="0" sldId="307"/>
            <ac:spMk id="2083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10:57:22.824" v="4301" actId="478"/>
          <ac:spMkLst>
            <pc:docMk/>
            <pc:sldMk cId="0" sldId="307"/>
            <ac:spMk id="208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56:12.998" v="4294" actId="20577"/>
          <ac:spMkLst>
            <pc:docMk/>
            <pc:sldMk cId="0" sldId="307"/>
            <ac:spMk id="2085" creationId="{00000000-0000-0000-0000-000000000000}"/>
          </ac:spMkLst>
        </pc:spChg>
        <pc:grpChg chg="del">
          <ac:chgData name="Ayush Mangroliya" userId="8617bd3e343424b6" providerId="LiveId" clId="{EB20D49B-E9CD-443A-9647-B94788AB1B0C}" dt="2023-11-19T10:57:12.489" v="4296" actId="478"/>
          <ac:grpSpMkLst>
            <pc:docMk/>
            <pc:sldMk cId="0" sldId="307"/>
            <ac:grpSpMk id="2067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10:57:11.705" v="4295" actId="478"/>
          <ac:grpSpMkLst>
            <pc:docMk/>
            <pc:sldMk cId="0" sldId="307"/>
            <ac:grpSpMk id="2086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10:57:13.013" v="4297" actId="478"/>
          <ac:grpSpMkLst>
            <pc:docMk/>
            <pc:sldMk cId="0" sldId="307"/>
            <ac:grpSpMk id="2091" creationId="{00000000-0000-0000-0000-000000000000}"/>
          </ac:grpSpMkLst>
        </pc:grpChg>
      </pc:sldChg>
      <pc:sldChg chg="add">
        <pc:chgData name="Ayush Mangroliya" userId="8617bd3e343424b6" providerId="LiveId" clId="{EB20D49B-E9CD-443A-9647-B94788AB1B0C}" dt="2023-11-19T06:53:25.093" v="3060"/>
        <pc:sldMkLst>
          <pc:docMk/>
          <pc:sldMk cId="3651135360" sldId="308"/>
        </pc:sldMkLst>
        <pc:spChg chg="mod">
          <ac:chgData name="Ayush Mangroliya" userId="8617bd3e343424b6" providerId="LiveId" clId="{EB20D49B-E9CD-443A-9647-B94788AB1B0C}" dt="2023-11-19T06:51:19.697" v="2997" actId="20577"/>
          <ac:spMkLst>
            <pc:docMk/>
            <pc:sldMk cId="3651135360" sldId="308"/>
            <ac:spMk id="2100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38:58.999" v="4216" actId="207"/>
          <ac:spMkLst>
            <pc:docMk/>
            <pc:sldMk cId="3651135360" sldId="308"/>
            <ac:spMk id="2101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7:18.452" v="3113" actId="47"/>
        <pc:sldMkLst>
          <pc:docMk/>
          <pc:sldMk cId="0" sldId="309"/>
        </pc:sldMkLst>
      </pc:sldChg>
      <pc:sldChg chg="add del">
        <pc:chgData name="Ayush Mangroliya" userId="8617bd3e343424b6" providerId="LiveId" clId="{EB20D49B-E9CD-443A-9647-B94788AB1B0C}" dt="2023-11-19T06:57:27.665" v="3116" actId="47"/>
        <pc:sldMkLst>
          <pc:docMk/>
          <pc:sldMk cId="0" sldId="310"/>
        </pc:sldMkLst>
      </pc:sldChg>
      <pc:sldChg chg="del">
        <pc:chgData name="Ayush Mangroliya" userId="8617bd3e343424b6" providerId="LiveId" clId="{EB20D49B-E9CD-443A-9647-B94788AB1B0C}" dt="2023-11-19T06:57:30.450" v="3117" actId="47"/>
        <pc:sldMkLst>
          <pc:docMk/>
          <pc:sldMk cId="0" sldId="311"/>
        </pc:sldMkLst>
      </pc:sldChg>
      <pc:sldChg chg="modSp mod">
        <pc:chgData name="Ayush Mangroliya" userId="8617bd3e343424b6" providerId="LiveId" clId="{EB20D49B-E9CD-443A-9647-B94788AB1B0C}" dt="2023-11-19T11:20:22.086" v="5077" actId="20577"/>
        <pc:sldMkLst>
          <pc:docMk/>
          <pc:sldMk cId="0" sldId="312"/>
        </pc:sldMkLst>
        <pc:spChg chg="mod">
          <ac:chgData name="Ayush Mangroliya" userId="8617bd3e343424b6" providerId="LiveId" clId="{EB20D49B-E9CD-443A-9647-B94788AB1B0C}" dt="2023-11-19T11:20:22.086" v="5077" actId="20577"/>
          <ac:spMkLst>
            <pc:docMk/>
            <pc:sldMk cId="0" sldId="312"/>
            <ac:spMk id="218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7:10:24.384" v="3606" actId="20577"/>
          <ac:spMkLst>
            <pc:docMk/>
            <pc:sldMk cId="0" sldId="312"/>
            <ac:spMk id="218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1:20:16.722" v="5071" actId="20577"/>
          <ac:spMkLst>
            <pc:docMk/>
            <pc:sldMk cId="0" sldId="312"/>
            <ac:spMk id="2187" creationId="{00000000-0000-0000-0000-000000000000}"/>
          </ac:spMkLst>
        </pc:spChg>
      </pc:sldChg>
      <pc:sldChg chg="del">
        <pc:chgData name="Ayush Mangroliya" userId="8617bd3e343424b6" providerId="LiveId" clId="{EB20D49B-E9CD-443A-9647-B94788AB1B0C}" dt="2023-11-19T06:57:37.067" v="3118" actId="47"/>
        <pc:sldMkLst>
          <pc:docMk/>
          <pc:sldMk cId="0" sldId="313"/>
        </pc:sldMkLst>
      </pc:sldChg>
      <pc:sldChg chg="del">
        <pc:chgData name="Ayush Mangroliya" userId="8617bd3e343424b6" providerId="LiveId" clId="{EB20D49B-E9CD-443A-9647-B94788AB1B0C}" dt="2023-11-19T06:57:38.014" v="3119" actId="47"/>
        <pc:sldMkLst>
          <pc:docMk/>
          <pc:sldMk cId="0" sldId="314"/>
        </pc:sldMkLst>
      </pc:sldChg>
      <pc:sldChg chg="addSp delSp modSp mod">
        <pc:chgData name="Ayush Mangroliya" userId="8617bd3e343424b6" providerId="LiveId" clId="{EB20D49B-E9CD-443A-9647-B94788AB1B0C}" dt="2023-11-19T07:11:39.522" v="3642" actId="1076"/>
        <pc:sldMkLst>
          <pc:docMk/>
          <pc:sldMk cId="0" sldId="315"/>
        </pc:sldMkLst>
        <pc:spChg chg="add del mod">
          <ac:chgData name="Ayush Mangroliya" userId="8617bd3e343424b6" providerId="LiveId" clId="{EB20D49B-E9CD-443A-9647-B94788AB1B0C}" dt="2023-11-19T07:11:36.544" v="3641" actId="478"/>
          <ac:spMkLst>
            <pc:docMk/>
            <pc:sldMk cId="0" sldId="315"/>
            <ac:spMk id="3" creationId="{1CD3BA18-D4FE-B832-ECC8-EA80B019F872}"/>
          </ac:spMkLst>
        </pc:spChg>
        <pc:spChg chg="mod">
          <ac:chgData name="Ayush Mangroliya" userId="8617bd3e343424b6" providerId="LiveId" clId="{EB20D49B-E9CD-443A-9647-B94788AB1B0C}" dt="2023-11-19T07:11:39.522" v="3642" actId="1076"/>
          <ac:spMkLst>
            <pc:docMk/>
            <pc:sldMk cId="0" sldId="315"/>
            <ac:spMk id="2218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7:11:33.231" v="3640" actId="478"/>
          <ac:spMkLst>
            <pc:docMk/>
            <pc:sldMk cId="0" sldId="315"/>
            <ac:spMk id="2219" creationId="{00000000-0000-0000-0000-000000000000}"/>
          </ac:spMkLst>
        </pc:spChg>
        <pc:spChg chg="del mod">
          <ac:chgData name="Ayush Mangroliya" userId="8617bd3e343424b6" providerId="LiveId" clId="{EB20D49B-E9CD-443A-9647-B94788AB1B0C}" dt="2023-11-19T07:11:16.055" v="3636" actId="478"/>
          <ac:spMkLst>
            <pc:docMk/>
            <pc:sldMk cId="0" sldId="315"/>
            <ac:spMk id="2220" creationId="{00000000-0000-0000-0000-000000000000}"/>
          </ac:spMkLst>
        </pc:spChg>
        <pc:grpChg chg="del">
          <ac:chgData name="Ayush Mangroliya" userId="8617bd3e343424b6" providerId="LiveId" clId="{EB20D49B-E9CD-443A-9647-B94788AB1B0C}" dt="2023-11-19T07:11:10.713" v="3631" actId="478"/>
          <ac:grpSpMkLst>
            <pc:docMk/>
            <pc:sldMk cId="0" sldId="315"/>
            <ac:grpSpMk id="2221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07:11:11.322" v="3632" actId="478"/>
          <ac:grpSpMkLst>
            <pc:docMk/>
            <pc:sldMk cId="0" sldId="315"/>
            <ac:grpSpMk id="2224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07:11:11.732" v="3633" actId="478"/>
          <ac:grpSpMkLst>
            <pc:docMk/>
            <pc:sldMk cId="0" sldId="315"/>
            <ac:grpSpMk id="2229" creationId="{00000000-0000-0000-0000-000000000000}"/>
          </ac:grpSpMkLst>
        </pc:grpChg>
        <pc:grpChg chg="del">
          <ac:chgData name="Ayush Mangroliya" userId="8617bd3e343424b6" providerId="LiveId" clId="{EB20D49B-E9CD-443A-9647-B94788AB1B0C}" dt="2023-11-19T07:11:12.103" v="3634" actId="478"/>
          <ac:grpSpMkLst>
            <pc:docMk/>
            <pc:sldMk cId="0" sldId="315"/>
            <ac:grpSpMk id="2234" creationId="{00000000-0000-0000-0000-000000000000}"/>
          </ac:grpSpMkLst>
        </pc:grpChg>
      </pc:sldChg>
      <pc:sldChg chg="del ord">
        <pc:chgData name="Ayush Mangroliya" userId="8617bd3e343424b6" providerId="LiveId" clId="{EB20D49B-E9CD-443A-9647-B94788AB1B0C}" dt="2023-11-19T07:06:53.603" v="3353" actId="47"/>
        <pc:sldMkLst>
          <pc:docMk/>
          <pc:sldMk cId="0" sldId="316"/>
        </pc:sldMkLst>
      </pc:sldChg>
      <pc:sldChg chg="del">
        <pc:chgData name="Ayush Mangroliya" userId="8617bd3e343424b6" providerId="LiveId" clId="{EB20D49B-E9CD-443A-9647-B94788AB1B0C}" dt="2023-11-19T07:06:52.515" v="3352" actId="47"/>
        <pc:sldMkLst>
          <pc:docMk/>
          <pc:sldMk cId="0" sldId="317"/>
        </pc:sldMkLst>
      </pc:sldChg>
      <pc:sldChg chg="del">
        <pc:chgData name="Ayush Mangroliya" userId="8617bd3e343424b6" providerId="LiveId" clId="{EB20D49B-E9CD-443A-9647-B94788AB1B0C}" dt="2023-11-19T06:57:54.576" v="3122" actId="47"/>
        <pc:sldMkLst>
          <pc:docMk/>
          <pc:sldMk cId="0" sldId="318"/>
        </pc:sldMkLst>
      </pc:sldChg>
      <pc:sldChg chg="del">
        <pc:chgData name="Ayush Mangroliya" userId="8617bd3e343424b6" providerId="LiveId" clId="{EB20D49B-E9CD-443A-9647-B94788AB1B0C}" dt="2023-11-19T06:57:56.834" v="3123" actId="47"/>
        <pc:sldMkLst>
          <pc:docMk/>
          <pc:sldMk cId="0" sldId="319"/>
        </pc:sldMkLst>
      </pc:sldChg>
      <pc:sldChg chg="del">
        <pc:chgData name="Ayush Mangroliya" userId="8617bd3e343424b6" providerId="LiveId" clId="{EB20D49B-E9CD-443A-9647-B94788AB1B0C}" dt="2023-11-19T06:57:59.214" v="3124" actId="47"/>
        <pc:sldMkLst>
          <pc:docMk/>
          <pc:sldMk cId="0" sldId="320"/>
        </pc:sldMkLst>
      </pc:sldChg>
      <pc:sldChg chg="del">
        <pc:chgData name="Ayush Mangroliya" userId="8617bd3e343424b6" providerId="LiveId" clId="{EB20D49B-E9CD-443A-9647-B94788AB1B0C}" dt="2023-11-19T06:58:00.081" v="3125" actId="47"/>
        <pc:sldMkLst>
          <pc:docMk/>
          <pc:sldMk cId="0" sldId="321"/>
        </pc:sldMkLst>
      </pc:sldChg>
      <pc:sldChg chg="del">
        <pc:chgData name="Ayush Mangroliya" userId="8617bd3e343424b6" providerId="LiveId" clId="{EB20D49B-E9CD-443A-9647-B94788AB1B0C}" dt="2023-11-19T06:58:58.219" v="3149" actId="47"/>
        <pc:sldMkLst>
          <pc:docMk/>
          <pc:sldMk cId="0" sldId="322"/>
        </pc:sldMkLst>
      </pc:sldChg>
      <pc:sldChg chg="del">
        <pc:chgData name="Ayush Mangroliya" userId="8617bd3e343424b6" providerId="LiveId" clId="{EB20D49B-E9CD-443A-9647-B94788AB1B0C}" dt="2023-11-19T06:58:56.252" v="3148" actId="47"/>
        <pc:sldMkLst>
          <pc:docMk/>
          <pc:sldMk cId="0" sldId="323"/>
        </pc:sldMkLst>
      </pc:sldChg>
      <pc:sldChg chg="del">
        <pc:chgData name="Ayush Mangroliya" userId="8617bd3e343424b6" providerId="LiveId" clId="{EB20D49B-E9CD-443A-9647-B94788AB1B0C}" dt="2023-11-19T06:58:54.472" v="3147" actId="47"/>
        <pc:sldMkLst>
          <pc:docMk/>
          <pc:sldMk cId="0" sldId="324"/>
        </pc:sldMkLst>
      </pc:sldChg>
      <pc:sldChg chg="del">
        <pc:chgData name="Ayush Mangroliya" userId="8617bd3e343424b6" providerId="LiveId" clId="{EB20D49B-E9CD-443A-9647-B94788AB1B0C}" dt="2023-11-19T06:58:52.453" v="3146" actId="47"/>
        <pc:sldMkLst>
          <pc:docMk/>
          <pc:sldMk cId="0" sldId="325"/>
        </pc:sldMkLst>
      </pc:sldChg>
      <pc:sldChg chg="del">
        <pc:chgData name="Ayush Mangroliya" userId="8617bd3e343424b6" providerId="LiveId" clId="{EB20D49B-E9CD-443A-9647-B94788AB1B0C}" dt="2023-11-19T06:58:50.844" v="3145" actId="47"/>
        <pc:sldMkLst>
          <pc:docMk/>
          <pc:sldMk cId="0" sldId="326"/>
        </pc:sldMkLst>
      </pc:sldChg>
      <pc:sldChg chg="del">
        <pc:chgData name="Ayush Mangroliya" userId="8617bd3e343424b6" providerId="LiveId" clId="{EB20D49B-E9CD-443A-9647-B94788AB1B0C}" dt="2023-11-19T06:58:48.272" v="3144" actId="47"/>
        <pc:sldMkLst>
          <pc:docMk/>
          <pc:sldMk cId="0" sldId="327"/>
        </pc:sldMkLst>
      </pc:sldChg>
      <pc:sldChg chg="del">
        <pc:chgData name="Ayush Mangroliya" userId="8617bd3e343424b6" providerId="LiveId" clId="{EB20D49B-E9CD-443A-9647-B94788AB1B0C}" dt="2023-11-19T06:58:45.691" v="3143" actId="47"/>
        <pc:sldMkLst>
          <pc:docMk/>
          <pc:sldMk cId="0" sldId="328"/>
        </pc:sldMkLst>
      </pc:sldChg>
      <pc:sldChg chg="del">
        <pc:chgData name="Ayush Mangroliya" userId="8617bd3e343424b6" providerId="LiveId" clId="{EB20D49B-E9CD-443A-9647-B94788AB1B0C}" dt="2023-11-19T06:58:42.230" v="3142" actId="47"/>
        <pc:sldMkLst>
          <pc:docMk/>
          <pc:sldMk cId="0" sldId="329"/>
        </pc:sldMkLst>
      </pc:sldChg>
      <pc:sldChg chg="del">
        <pc:chgData name="Ayush Mangroliya" userId="8617bd3e343424b6" providerId="LiveId" clId="{EB20D49B-E9CD-443A-9647-B94788AB1B0C}" dt="2023-11-19T06:58:30.236" v="3141" actId="47"/>
        <pc:sldMkLst>
          <pc:docMk/>
          <pc:sldMk cId="0" sldId="330"/>
        </pc:sldMkLst>
      </pc:sldChg>
      <pc:sldChg chg="del">
        <pc:chgData name="Ayush Mangroliya" userId="8617bd3e343424b6" providerId="LiveId" clId="{EB20D49B-E9CD-443A-9647-B94788AB1B0C}" dt="2023-11-19T06:58:28.375" v="3140" actId="47"/>
        <pc:sldMkLst>
          <pc:docMk/>
          <pc:sldMk cId="0" sldId="331"/>
        </pc:sldMkLst>
      </pc:sldChg>
      <pc:sldChg chg="del">
        <pc:chgData name="Ayush Mangroliya" userId="8617bd3e343424b6" providerId="LiveId" clId="{EB20D49B-E9CD-443A-9647-B94788AB1B0C}" dt="2023-11-19T06:58:26.029" v="3139" actId="47"/>
        <pc:sldMkLst>
          <pc:docMk/>
          <pc:sldMk cId="0" sldId="332"/>
        </pc:sldMkLst>
      </pc:sldChg>
      <pc:sldChg chg="del">
        <pc:chgData name="Ayush Mangroliya" userId="8617bd3e343424b6" providerId="LiveId" clId="{EB20D49B-E9CD-443A-9647-B94788AB1B0C}" dt="2023-11-19T07:06:52.357" v="3351" actId="47"/>
        <pc:sldMkLst>
          <pc:docMk/>
          <pc:sldMk cId="0" sldId="333"/>
        </pc:sldMkLst>
      </pc:sldChg>
      <pc:sldChg chg="del">
        <pc:chgData name="Ayush Mangroliya" userId="8617bd3e343424b6" providerId="LiveId" clId="{EB20D49B-E9CD-443A-9647-B94788AB1B0C}" dt="2023-11-19T07:06:52.216" v="3350" actId="47"/>
        <pc:sldMkLst>
          <pc:docMk/>
          <pc:sldMk cId="0" sldId="334"/>
        </pc:sldMkLst>
      </pc:sldChg>
      <pc:sldChg chg="add del">
        <pc:chgData name="Ayush Mangroliya" userId="8617bd3e343424b6" providerId="LiveId" clId="{EB20D49B-E9CD-443A-9647-B94788AB1B0C}" dt="2023-11-19T07:06:52.112" v="3349" actId="47"/>
        <pc:sldMkLst>
          <pc:docMk/>
          <pc:sldMk cId="0" sldId="335"/>
        </pc:sldMkLst>
      </pc:sldChg>
      <pc:sldChg chg="add del">
        <pc:chgData name="Ayush Mangroliya" userId="8617bd3e343424b6" providerId="LiveId" clId="{EB20D49B-E9CD-443A-9647-B94788AB1B0C}" dt="2023-11-19T07:06:51.917" v="3348" actId="47"/>
        <pc:sldMkLst>
          <pc:docMk/>
          <pc:sldMk cId="0" sldId="336"/>
        </pc:sldMkLst>
      </pc:sldChg>
      <pc:sldChg chg="add del">
        <pc:chgData name="Ayush Mangroliya" userId="8617bd3e343424b6" providerId="LiveId" clId="{EB20D49B-E9CD-443A-9647-B94788AB1B0C}" dt="2023-11-19T07:06:51.729" v="3347" actId="47"/>
        <pc:sldMkLst>
          <pc:docMk/>
          <pc:sldMk cId="0" sldId="337"/>
        </pc:sldMkLst>
      </pc:sldChg>
      <pc:sldChg chg="add del">
        <pc:chgData name="Ayush Mangroliya" userId="8617bd3e343424b6" providerId="LiveId" clId="{EB20D49B-E9CD-443A-9647-B94788AB1B0C}" dt="2023-11-19T07:06:51.540" v="3346" actId="47"/>
        <pc:sldMkLst>
          <pc:docMk/>
          <pc:sldMk cId="0" sldId="338"/>
        </pc:sldMkLst>
      </pc:sldChg>
      <pc:sldChg chg="add del">
        <pc:chgData name="Ayush Mangroliya" userId="8617bd3e343424b6" providerId="LiveId" clId="{EB20D49B-E9CD-443A-9647-B94788AB1B0C}" dt="2023-11-19T07:06:51.242" v="3345" actId="47"/>
        <pc:sldMkLst>
          <pc:docMk/>
          <pc:sldMk cId="0" sldId="339"/>
        </pc:sldMkLst>
      </pc:sldChg>
      <pc:sldChg chg="add del">
        <pc:chgData name="Ayush Mangroliya" userId="8617bd3e343424b6" providerId="LiveId" clId="{EB20D49B-E9CD-443A-9647-B94788AB1B0C}" dt="2023-11-19T06:58:23.246" v="3138" actId="47"/>
        <pc:sldMkLst>
          <pc:docMk/>
          <pc:sldMk cId="0" sldId="340"/>
        </pc:sldMkLst>
      </pc:sldChg>
      <pc:sldChg chg="modSp add mod">
        <pc:chgData name="Ayush Mangroliya" userId="8617bd3e343424b6" providerId="LiveId" clId="{EB20D49B-E9CD-443A-9647-B94788AB1B0C}" dt="2023-11-19T10:15:50.621" v="3746" actId="207"/>
        <pc:sldMkLst>
          <pc:docMk/>
          <pc:sldMk cId="2594021822" sldId="341"/>
        </pc:sldMkLst>
        <pc:spChg chg="mod">
          <ac:chgData name="Ayush Mangroliya" userId="8617bd3e343424b6" providerId="LiveId" clId="{EB20D49B-E9CD-443A-9647-B94788AB1B0C}" dt="2023-11-19T05:13:32.096" v="737" actId="255"/>
          <ac:spMkLst>
            <pc:docMk/>
            <pc:sldMk cId="2594021822" sldId="341"/>
            <ac:spMk id="822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4:59:54.840" v="392" actId="1076"/>
          <ac:spMkLst>
            <pc:docMk/>
            <pc:sldMk cId="2594021822" sldId="341"/>
            <ac:spMk id="823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5:25.405" v="3741" actId="207"/>
          <ac:spMkLst>
            <pc:docMk/>
            <pc:sldMk cId="2594021822" sldId="341"/>
            <ac:spMk id="82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4:58:38.280" v="365" actId="1076"/>
          <ac:spMkLst>
            <pc:docMk/>
            <pc:sldMk cId="2594021822" sldId="341"/>
            <ac:spMk id="82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3:37.873" v="738" actId="255"/>
          <ac:spMkLst>
            <pc:docMk/>
            <pc:sldMk cId="2594021822" sldId="341"/>
            <ac:spMk id="82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03:49.731" v="513" actId="1076"/>
          <ac:spMkLst>
            <pc:docMk/>
            <pc:sldMk cId="2594021822" sldId="341"/>
            <ac:spMk id="82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5:32.398" v="3742" actId="207"/>
          <ac:spMkLst>
            <pc:docMk/>
            <pc:sldMk cId="2594021822" sldId="341"/>
            <ac:spMk id="82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3:42.026" v="739" actId="255"/>
          <ac:spMkLst>
            <pc:docMk/>
            <pc:sldMk cId="2594021822" sldId="341"/>
            <ac:spMk id="829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20:34.481" v="996" actId="1076"/>
          <ac:spMkLst>
            <pc:docMk/>
            <pc:sldMk cId="2594021822" sldId="341"/>
            <ac:spMk id="830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5:37.727" v="3743" actId="207"/>
          <ac:spMkLst>
            <pc:docMk/>
            <pc:sldMk cId="2594021822" sldId="341"/>
            <ac:spMk id="831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3:46.962" v="740" actId="255"/>
          <ac:spMkLst>
            <pc:docMk/>
            <pc:sldMk cId="2594021822" sldId="341"/>
            <ac:spMk id="832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3:09.898" v="729" actId="1076"/>
          <ac:spMkLst>
            <pc:docMk/>
            <pc:sldMk cId="2594021822" sldId="341"/>
            <ac:spMk id="833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5:40.102" v="3744" actId="207"/>
          <ac:spMkLst>
            <pc:docMk/>
            <pc:sldMk cId="2594021822" sldId="341"/>
            <ac:spMk id="834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9:13.801" v="926" actId="1076"/>
          <ac:spMkLst>
            <pc:docMk/>
            <pc:sldMk cId="2594021822" sldId="341"/>
            <ac:spMk id="83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9:18.177" v="927" actId="1076"/>
          <ac:spMkLst>
            <pc:docMk/>
            <pc:sldMk cId="2594021822" sldId="341"/>
            <ac:spMk id="83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5:50.621" v="3746" actId="207"/>
          <ac:spMkLst>
            <pc:docMk/>
            <pc:sldMk cId="2594021822" sldId="341"/>
            <ac:spMk id="837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18:47.529" v="899" actId="1076"/>
          <ac:spMkLst>
            <pc:docMk/>
            <pc:sldMk cId="2594021822" sldId="341"/>
            <ac:spMk id="838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15:47.845" v="3745" actId="207"/>
          <ac:spMkLst>
            <pc:docMk/>
            <pc:sldMk cId="2594021822" sldId="341"/>
            <ac:spMk id="840" creationId="{00000000-0000-0000-0000-000000000000}"/>
          </ac:spMkLst>
        </pc:spChg>
      </pc:sldChg>
      <pc:sldChg chg="add">
        <pc:chgData name="Ayush Mangroliya" userId="8617bd3e343424b6" providerId="LiveId" clId="{EB20D49B-E9CD-443A-9647-B94788AB1B0C}" dt="2023-11-19T05:39:45.758" v="1339"/>
        <pc:sldMkLst>
          <pc:docMk/>
          <pc:sldMk cId="2461988658" sldId="342"/>
        </pc:sldMkLst>
      </pc:sldChg>
      <pc:sldChg chg="addSp delSp modSp add mod">
        <pc:chgData name="Ayush Mangroliya" userId="8617bd3e343424b6" providerId="LiveId" clId="{EB20D49B-E9CD-443A-9647-B94788AB1B0C}" dt="2023-11-19T10:09:08.409" v="3718" actId="1076"/>
        <pc:sldMkLst>
          <pc:docMk/>
          <pc:sldMk cId="3299147166" sldId="343"/>
        </pc:sldMkLst>
        <pc:spChg chg="add mod">
          <ac:chgData name="Ayush Mangroliya" userId="8617bd3e343424b6" providerId="LiveId" clId="{EB20D49B-E9CD-443A-9647-B94788AB1B0C}" dt="2023-11-19T10:09:08.409" v="3718" actId="1076"/>
          <ac:spMkLst>
            <pc:docMk/>
            <pc:sldMk cId="3299147166" sldId="343"/>
            <ac:spMk id="2" creationId="{540F49B9-3429-D7B2-EDEC-579ECB2C9CEE}"/>
          </ac:spMkLst>
        </pc:spChg>
        <pc:spChg chg="add mod">
          <ac:chgData name="Ayush Mangroliya" userId="8617bd3e343424b6" providerId="LiveId" clId="{EB20D49B-E9CD-443A-9647-B94788AB1B0C}" dt="2023-11-19T10:08:22.253" v="3699" actId="113"/>
          <ac:spMkLst>
            <pc:docMk/>
            <pc:sldMk cId="3299147166" sldId="343"/>
            <ac:spMk id="3" creationId="{531F3249-0DD4-0E92-9FDC-C8514B01CB1A}"/>
          </ac:spMkLst>
        </pc:spChg>
        <pc:spChg chg="add mod">
          <ac:chgData name="Ayush Mangroliya" userId="8617bd3e343424b6" providerId="LiveId" clId="{EB20D49B-E9CD-443A-9647-B94788AB1B0C}" dt="2023-11-19T10:08:25.801" v="3700" actId="2711"/>
          <ac:spMkLst>
            <pc:docMk/>
            <pc:sldMk cId="3299147166" sldId="343"/>
            <ac:spMk id="4" creationId="{554311FE-BBE4-5158-7D1C-CF30C93D8568}"/>
          </ac:spMkLst>
        </pc:spChg>
        <pc:spChg chg="add mod">
          <ac:chgData name="Ayush Mangroliya" userId="8617bd3e343424b6" providerId="LiveId" clId="{EB20D49B-E9CD-443A-9647-B94788AB1B0C}" dt="2023-11-19T10:08:46.537" v="3710" actId="14100"/>
          <ac:spMkLst>
            <pc:docMk/>
            <pc:sldMk cId="3299147166" sldId="343"/>
            <ac:spMk id="5" creationId="{910E8332-A9CD-C1C4-FD6B-C3D99C809B1C}"/>
          </ac:spMkLst>
        </pc:spChg>
        <pc:spChg chg="add del">
          <ac:chgData name="Ayush Mangroliya" userId="8617bd3e343424b6" providerId="LiveId" clId="{EB20D49B-E9CD-443A-9647-B94788AB1B0C}" dt="2023-11-19T05:57:41.779" v="1735" actId="478"/>
          <ac:spMkLst>
            <pc:docMk/>
            <pc:sldMk cId="3299147166" sldId="343"/>
            <ac:spMk id="6" creationId="{27A13C75-789C-71A0-4CCD-7B242D3E584D}"/>
          </ac:spMkLst>
        </pc:spChg>
        <pc:spChg chg="mod">
          <ac:chgData name="Ayush Mangroliya" userId="8617bd3e343424b6" providerId="LiveId" clId="{EB20D49B-E9CD-443A-9647-B94788AB1B0C}" dt="2023-11-19T10:08:58.901" v="3713" actId="14100"/>
          <ac:spMkLst>
            <pc:docMk/>
            <pc:sldMk cId="3299147166" sldId="343"/>
            <ac:spMk id="218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5:51:04.428" v="1352" actId="20577"/>
          <ac:spMkLst>
            <pc:docMk/>
            <pc:sldMk cId="3299147166" sldId="343"/>
            <ac:spMk id="2186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09:02.165" v="3715" actId="403"/>
          <ac:spMkLst>
            <pc:docMk/>
            <pc:sldMk cId="3299147166" sldId="343"/>
            <ac:spMk id="2187" creationId="{00000000-0000-0000-0000-000000000000}"/>
          </ac:spMkLst>
        </pc:spChg>
        <pc:picChg chg="add mod">
          <ac:chgData name="Ayush Mangroliya" userId="8617bd3e343424b6" providerId="LiveId" clId="{EB20D49B-E9CD-443A-9647-B94788AB1B0C}" dt="2023-11-19T06:00:04.187" v="1761" actId="1076"/>
          <ac:picMkLst>
            <pc:docMk/>
            <pc:sldMk cId="3299147166" sldId="343"/>
            <ac:picMk id="1026" creationId="{3D73ACFC-BD06-142B-CAAB-3BF0477EDE4F}"/>
          </ac:picMkLst>
        </pc:picChg>
        <pc:picChg chg="add mod">
          <ac:chgData name="Ayush Mangroliya" userId="8617bd3e343424b6" providerId="LiveId" clId="{EB20D49B-E9CD-443A-9647-B94788AB1B0C}" dt="2023-11-19T05:57:01.043" v="1733" actId="1076"/>
          <ac:picMkLst>
            <pc:docMk/>
            <pc:sldMk cId="3299147166" sldId="343"/>
            <ac:picMk id="1028" creationId="{D537ABDB-B0FC-DD18-8A6D-F6BBDEC1ECF0}"/>
          </ac:picMkLst>
        </pc:picChg>
        <pc:picChg chg="add mod">
          <ac:chgData name="Ayush Mangroliya" userId="8617bd3e343424b6" providerId="LiveId" clId="{EB20D49B-E9CD-443A-9647-B94788AB1B0C}" dt="2023-11-19T05:58:20.829" v="1744" actId="1076"/>
          <ac:picMkLst>
            <pc:docMk/>
            <pc:sldMk cId="3299147166" sldId="343"/>
            <ac:picMk id="1032" creationId="{FF057C86-796B-A057-C6C9-AE3AD6F2C601}"/>
          </ac:picMkLst>
        </pc:picChg>
        <pc:picChg chg="add mod">
          <ac:chgData name="Ayush Mangroliya" userId="8617bd3e343424b6" providerId="LiveId" clId="{EB20D49B-E9CD-443A-9647-B94788AB1B0C}" dt="2023-11-19T05:59:13.858" v="1753" actId="1076"/>
          <ac:picMkLst>
            <pc:docMk/>
            <pc:sldMk cId="3299147166" sldId="343"/>
            <ac:picMk id="1034" creationId="{8A1ACF04-691D-CC05-83A7-9C6F4C10B8A4}"/>
          </ac:picMkLst>
        </pc:picChg>
        <pc:picChg chg="add mod">
          <ac:chgData name="Ayush Mangroliya" userId="8617bd3e343424b6" providerId="LiveId" clId="{EB20D49B-E9CD-443A-9647-B94788AB1B0C}" dt="2023-11-19T06:00:05.449" v="1762" actId="1076"/>
          <ac:picMkLst>
            <pc:docMk/>
            <pc:sldMk cId="3299147166" sldId="343"/>
            <ac:picMk id="1036" creationId="{B3364258-CC95-7F88-BC40-19DEC3A56ADA}"/>
          </ac:picMkLst>
        </pc:picChg>
      </pc:sldChg>
      <pc:sldChg chg="addSp delSp modSp add mod">
        <pc:chgData name="Ayush Mangroliya" userId="8617bd3e343424b6" providerId="LiveId" clId="{EB20D49B-E9CD-443A-9647-B94788AB1B0C}" dt="2023-11-19T10:09:27.166" v="3720" actId="403"/>
        <pc:sldMkLst>
          <pc:docMk/>
          <pc:sldMk cId="229978074" sldId="344"/>
        </pc:sldMkLst>
        <pc:spChg chg="add del mod">
          <ac:chgData name="Ayush Mangroliya" userId="8617bd3e343424b6" providerId="LiveId" clId="{EB20D49B-E9CD-443A-9647-B94788AB1B0C}" dt="2023-11-19T06:09:50.351" v="1838" actId="478"/>
          <ac:spMkLst>
            <pc:docMk/>
            <pc:sldMk cId="229978074" sldId="344"/>
            <ac:spMk id="3" creationId="{15622DAA-D43C-B57D-39FD-DA2CF18E10BE}"/>
          </ac:spMkLst>
        </pc:spChg>
        <pc:spChg chg="mod">
          <ac:chgData name="Ayush Mangroliya" userId="8617bd3e343424b6" providerId="LiveId" clId="{EB20D49B-E9CD-443A-9647-B94788AB1B0C}" dt="2023-11-19T10:09:27.166" v="3720" actId="403"/>
          <ac:spMkLst>
            <pc:docMk/>
            <pc:sldMk cId="229978074" sldId="344"/>
            <ac:spMk id="218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09:43.088" v="1836" actId="1076"/>
          <ac:spMkLst>
            <pc:docMk/>
            <pc:sldMk cId="229978074" sldId="344"/>
            <ac:spMk id="2186" creationId="{00000000-0000-0000-0000-000000000000}"/>
          </ac:spMkLst>
        </pc:spChg>
        <pc:spChg chg="del">
          <ac:chgData name="Ayush Mangroliya" userId="8617bd3e343424b6" providerId="LiveId" clId="{EB20D49B-E9CD-443A-9647-B94788AB1B0C}" dt="2023-11-19T06:09:47.337" v="1837" actId="478"/>
          <ac:spMkLst>
            <pc:docMk/>
            <pc:sldMk cId="229978074" sldId="344"/>
            <ac:spMk id="2187" creationId="{00000000-0000-0000-0000-000000000000}"/>
          </ac:spMkLst>
        </pc:spChg>
      </pc:sldChg>
      <pc:sldChg chg="modSp add mod">
        <pc:chgData name="Ayush Mangroliya" userId="8617bd3e343424b6" providerId="LiveId" clId="{EB20D49B-E9CD-443A-9647-B94788AB1B0C}" dt="2023-11-19T10:09:52.685" v="3726" actId="1076"/>
        <pc:sldMkLst>
          <pc:docMk/>
          <pc:sldMk cId="3459219779" sldId="345"/>
        </pc:sldMkLst>
        <pc:spChg chg="mod">
          <ac:chgData name="Ayush Mangroliya" userId="8617bd3e343424b6" providerId="LiveId" clId="{EB20D49B-E9CD-443A-9647-B94788AB1B0C}" dt="2023-11-19T10:09:52.685" v="3726" actId="1076"/>
          <ac:spMkLst>
            <pc:docMk/>
            <pc:sldMk cId="3459219779" sldId="345"/>
            <ac:spMk id="2185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29:55.344" v="2675" actId="1076"/>
          <ac:spMkLst>
            <pc:docMk/>
            <pc:sldMk cId="3459219779" sldId="345"/>
            <ac:spMk id="2186" creationId="{00000000-0000-0000-0000-000000000000}"/>
          </ac:spMkLst>
        </pc:spChg>
      </pc:sldChg>
      <pc:sldChg chg="modSp add mod">
        <pc:chgData name="Ayush Mangroliya" userId="8617bd3e343424b6" providerId="LiveId" clId="{EB20D49B-E9CD-443A-9647-B94788AB1B0C}" dt="2023-11-19T10:52:52.894" v="4293" actId="20577"/>
        <pc:sldMkLst>
          <pc:docMk/>
          <pc:sldMk cId="1252001518" sldId="346"/>
        </pc:sldMkLst>
        <pc:spChg chg="mod">
          <ac:chgData name="Ayush Mangroliya" userId="8617bd3e343424b6" providerId="LiveId" clId="{EB20D49B-E9CD-443A-9647-B94788AB1B0C}" dt="2023-11-19T10:52:52.894" v="4293" actId="20577"/>
          <ac:spMkLst>
            <pc:docMk/>
            <pc:sldMk cId="1252001518" sldId="346"/>
            <ac:spMk id="2100" creationId="{00000000-0000-0000-0000-000000000000}"/>
          </ac:spMkLst>
        </pc:spChg>
      </pc:sldChg>
      <pc:sldChg chg="modSp add del mod">
        <pc:chgData name="Ayush Mangroliya" userId="8617bd3e343424b6" providerId="LiveId" clId="{EB20D49B-E9CD-443A-9647-B94788AB1B0C}" dt="2023-11-19T10:51:19.039" v="4289" actId="47"/>
        <pc:sldMkLst>
          <pc:docMk/>
          <pc:sldMk cId="3138188440" sldId="346"/>
        </pc:sldMkLst>
        <pc:spChg chg="mod">
          <ac:chgData name="Ayush Mangroliya" userId="8617bd3e343424b6" providerId="LiveId" clId="{EB20D49B-E9CD-443A-9647-B94788AB1B0C}" dt="2023-11-19T10:11:20.491" v="3736" actId="1076"/>
          <ac:spMkLst>
            <pc:docMk/>
            <pc:sldMk cId="3138188440" sldId="346"/>
            <ac:spMk id="2100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10:44:43.891" v="4288" actId="20577"/>
          <ac:spMkLst>
            <pc:docMk/>
            <pc:sldMk cId="3138188440" sldId="346"/>
            <ac:spMk id="2101" creationId="{00000000-0000-0000-0000-000000000000}"/>
          </ac:spMkLst>
        </pc:spChg>
      </pc:sldChg>
      <pc:sldChg chg="modSp add del mod">
        <pc:chgData name="Ayush Mangroliya" userId="8617bd3e343424b6" providerId="LiveId" clId="{EB20D49B-E9CD-443A-9647-B94788AB1B0C}" dt="2023-11-19T06:53:28.201" v="3061" actId="2696"/>
        <pc:sldMkLst>
          <pc:docMk/>
          <pc:sldMk cId="3582804900" sldId="346"/>
        </pc:sldMkLst>
        <pc:spChg chg="mod">
          <ac:chgData name="Ayush Mangroliya" userId="8617bd3e343424b6" providerId="LiveId" clId="{EB20D49B-E9CD-443A-9647-B94788AB1B0C}" dt="2023-11-19T06:52:34.287" v="3057" actId="20577"/>
          <ac:spMkLst>
            <pc:docMk/>
            <pc:sldMk cId="3582804900" sldId="346"/>
            <ac:spMk id="2100" creationId="{00000000-0000-0000-0000-000000000000}"/>
          </ac:spMkLst>
        </pc:spChg>
        <pc:spChg chg="mod">
          <ac:chgData name="Ayush Mangroliya" userId="8617bd3e343424b6" providerId="LiveId" clId="{EB20D49B-E9CD-443A-9647-B94788AB1B0C}" dt="2023-11-19T06:52:38.879" v="3058" actId="6549"/>
          <ac:spMkLst>
            <pc:docMk/>
            <pc:sldMk cId="3582804900" sldId="346"/>
            <ac:spMk id="2101" creationId="{00000000-0000-0000-0000-000000000000}"/>
          </ac:spMkLst>
        </pc:spChg>
      </pc:sldChg>
      <pc:sldChg chg="modSp add mod">
        <pc:chgData name="Ayush Mangroliya" userId="8617bd3e343424b6" providerId="LiveId" clId="{EB20D49B-E9CD-443A-9647-B94788AB1B0C}" dt="2023-11-19T11:22:23.038" v="5079" actId="14100"/>
        <pc:sldMkLst>
          <pc:docMk/>
          <pc:sldMk cId="853662611" sldId="347"/>
        </pc:sldMkLst>
        <pc:spChg chg="mod">
          <ac:chgData name="Ayush Mangroliya" userId="8617bd3e343424b6" providerId="LiveId" clId="{EB20D49B-E9CD-443A-9647-B94788AB1B0C}" dt="2023-11-19T11:22:23.038" v="5079" actId="14100"/>
          <ac:spMkLst>
            <pc:docMk/>
            <pc:sldMk cId="853662611" sldId="347"/>
            <ac:spMk id="2101" creationId="{00000000-0000-0000-0000-000000000000}"/>
          </ac:spMkLst>
        </pc:spChg>
      </pc:sldChg>
      <pc:sldMasterChg chg="addSldLayout delSldLayout">
        <pc:chgData name="Ayush Mangroliya" userId="8617bd3e343424b6" providerId="LiveId" clId="{EB20D49B-E9CD-443A-9647-B94788AB1B0C}" dt="2023-11-19T07:12:20.889" v="3647" actId="2696"/>
        <pc:sldMasterMkLst>
          <pc:docMk/>
          <pc:sldMasterMk cId="0" sldId="2147483718"/>
        </pc:sldMasterMkLst>
        <pc:sldLayoutChg chg="add del">
          <pc:chgData name="Ayush Mangroliya" userId="8617bd3e343424b6" providerId="LiveId" clId="{EB20D49B-E9CD-443A-9647-B94788AB1B0C}" dt="2023-11-19T06:54:15.321" v="3073" actId="47"/>
          <pc:sldLayoutMkLst>
            <pc:docMk/>
            <pc:sldMasterMk cId="0" sldId="2147483718"/>
            <pc:sldLayoutMk cId="0" sldId="2147483650"/>
          </pc:sldLayoutMkLst>
        </pc:sldLayoutChg>
        <pc:sldLayoutChg chg="del">
          <pc:chgData name="Ayush Mangroliya" userId="8617bd3e343424b6" providerId="LiveId" clId="{EB20D49B-E9CD-443A-9647-B94788AB1B0C}" dt="2023-11-19T06:55:17.240" v="3084" actId="47"/>
          <pc:sldLayoutMkLst>
            <pc:docMk/>
            <pc:sldMasterMk cId="0" sldId="2147483718"/>
            <pc:sldLayoutMk cId="0" sldId="2147483651"/>
          </pc:sldLayoutMkLst>
        </pc:sldLayoutChg>
        <pc:sldLayoutChg chg="del">
          <pc:chgData name="Ayush Mangroliya" userId="8617bd3e343424b6" providerId="LiveId" clId="{EB20D49B-E9CD-443A-9647-B94788AB1B0C}" dt="2023-11-19T06:57:54.576" v="3122" actId="47"/>
          <pc:sldLayoutMkLst>
            <pc:docMk/>
            <pc:sldMasterMk cId="0" sldId="2147483718"/>
            <pc:sldLayoutMk cId="0" sldId="2147483652"/>
          </pc:sldLayoutMkLst>
        </pc:sldLayoutChg>
        <pc:sldLayoutChg chg="del">
          <pc:chgData name="Ayush Mangroliya" userId="8617bd3e343424b6" providerId="LiveId" clId="{EB20D49B-E9CD-443A-9647-B94788AB1B0C}" dt="2023-11-19T06:54:50.245" v="3079" actId="47"/>
          <pc:sldLayoutMkLst>
            <pc:docMk/>
            <pc:sldMasterMk cId="0" sldId="2147483718"/>
            <pc:sldLayoutMk cId="0" sldId="2147483653"/>
          </pc:sldLayoutMkLst>
        </pc:sldLayoutChg>
        <pc:sldLayoutChg chg="del">
          <pc:chgData name="Ayush Mangroliya" userId="8617bd3e343424b6" providerId="LiveId" clId="{EB20D49B-E9CD-443A-9647-B94788AB1B0C}" dt="2023-11-19T06:55:41.216" v="3094" actId="47"/>
          <pc:sldLayoutMkLst>
            <pc:docMk/>
            <pc:sldMasterMk cId="0" sldId="2147483718"/>
            <pc:sldLayoutMk cId="0" sldId="2147483654"/>
          </pc:sldLayoutMkLst>
        </pc:sldLayoutChg>
        <pc:sldLayoutChg chg="del">
          <pc:chgData name="Ayush Mangroliya" userId="8617bd3e343424b6" providerId="LiveId" clId="{EB20D49B-E9CD-443A-9647-B94788AB1B0C}" dt="2023-11-19T06:55:28.685" v="3088" actId="47"/>
          <pc:sldLayoutMkLst>
            <pc:docMk/>
            <pc:sldMasterMk cId="0" sldId="2147483718"/>
            <pc:sldLayoutMk cId="0" sldId="2147483656"/>
          </pc:sldLayoutMkLst>
        </pc:sldLayoutChg>
        <pc:sldLayoutChg chg="del">
          <pc:chgData name="Ayush Mangroliya" userId="8617bd3e343424b6" providerId="LiveId" clId="{EB20D49B-E9CD-443A-9647-B94788AB1B0C}" dt="2023-11-19T06:55:33.583" v="3091" actId="47"/>
          <pc:sldLayoutMkLst>
            <pc:docMk/>
            <pc:sldMasterMk cId="0" sldId="2147483718"/>
            <pc:sldLayoutMk cId="0" sldId="2147483657"/>
          </pc:sldLayoutMkLst>
        </pc:sldLayoutChg>
        <pc:sldLayoutChg chg="del">
          <pc:chgData name="Ayush Mangroliya" userId="8617bd3e343424b6" providerId="LiveId" clId="{EB20D49B-E9CD-443A-9647-B94788AB1B0C}" dt="2023-11-19T06:55:08.099" v="3082" actId="47"/>
          <pc:sldLayoutMkLst>
            <pc:docMk/>
            <pc:sldMasterMk cId="0" sldId="2147483718"/>
            <pc:sldLayoutMk cId="0" sldId="2147483661"/>
          </pc:sldLayoutMkLst>
        </pc:sldLayoutChg>
        <pc:sldLayoutChg chg="del">
          <pc:chgData name="Ayush Mangroliya" userId="8617bd3e343424b6" providerId="LiveId" clId="{EB20D49B-E9CD-443A-9647-B94788AB1B0C}" dt="2023-11-19T06:54:27.705" v="3074" actId="47"/>
          <pc:sldLayoutMkLst>
            <pc:docMk/>
            <pc:sldMasterMk cId="0" sldId="2147483718"/>
            <pc:sldLayoutMk cId="0" sldId="2147483662"/>
          </pc:sldLayoutMkLst>
        </pc:sldLayoutChg>
        <pc:sldLayoutChg chg="del">
          <pc:chgData name="Ayush Mangroliya" userId="8617bd3e343424b6" providerId="LiveId" clId="{EB20D49B-E9CD-443A-9647-B94788AB1B0C}" dt="2023-11-19T06:55:45.490" v="3095" actId="47"/>
          <pc:sldLayoutMkLst>
            <pc:docMk/>
            <pc:sldMasterMk cId="0" sldId="2147483718"/>
            <pc:sldLayoutMk cId="0" sldId="2147483663"/>
          </pc:sldLayoutMkLst>
        </pc:sldLayoutChg>
        <pc:sldLayoutChg chg="del">
          <pc:chgData name="Ayush Mangroliya" userId="8617bd3e343424b6" providerId="LiveId" clId="{EB20D49B-E9CD-443A-9647-B94788AB1B0C}" dt="2023-11-19T06:55:47.504" v="3096" actId="47"/>
          <pc:sldLayoutMkLst>
            <pc:docMk/>
            <pc:sldMasterMk cId="0" sldId="2147483718"/>
            <pc:sldLayoutMk cId="0" sldId="2147483664"/>
          </pc:sldLayoutMkLst>
        </pc:sldLayoutChg>
        <pc:sldLayoutChg chg="del">
          <pc:chgData name="Ayush Mangroliya" userId="8617bd3e343424b6" providerId="LiveId" clId="{EB20D49B-E9CD-443A-9647-B94788AB1B0C}" dt="2023-11-19T06:55:49.297" v="3097" actId="47"/>
          <pc:sldLayoutMkLst>
            <pc:docMk/>
            <pc:sldMasterMk cId="0" sldId="2147483718"/>
            <pc:sldLayoutMk cId="0" sldId="2147483665"/>
          </pc:sldLayoutMkLst>
        </pc:sldLayoutChg>
        <pc:sldLayoutChg chg="del">
          <pc:chgData name="Ayush Mangroliya" userId="8617bd3e343424b6" providerId="LiveId" clId="{EB20D49B-E9CD-443A-9647-B94788AB1B0C}" dt="2023-11-19T06:55:30.336" v="3089" actId="47"/>
          <pc:sldLayoutMkLst>
            <pc:docMk/>
            <pc:sldMasterMk cId="0" sldId="2147483718"/>
            <pc:sldLayoutMk cId="0" sldId="2147483666"/>
          </pc:sldLayoutMkLst>
        </pc:sldLayoutChg>
        <pc:sldLayoutChg chg="del">
          <pc:chgData name="Ayush Mangroliya" userId="8617bd3e343424b6" providerId="LiveId" clId="{EB20D49B-E9CD-443A-9647-B94788AB1B0C}" dt="2023-11-19T06:57:30.450" v="3117" actId="47"/>
          <pc:sldLayoutMkLst>
            <pc:docMk/>
            <pc:sldMasterMk cId="0" sldId="2147483718"/>
            <pc:sldLayoutMk cId="0" sldId="2147483667"/>
          </pc:sldLayoutMkLst>
        </pc:sldLayoutChg>
        <pc:sldLayoutChg chg="del">
          <pc:chgData name="Ayush Mangroliya" userId="8617bd3e343424b6" providerId="LiveId" clId="{EB20D49B-E9CD-443A-9647-B94788AB1B0C}" dt="2023-11-19T06:56:05.144" v="3100" actId="47"/>
          <pc:sldLayoutMkLst>
            <pc:docMk/>
            <pc:sldMasterMk cId="0" sldId="2147483718"/>
            <pc:sldLayoutMk cId="0" sldId="2147483668"/>
          </pc:sldLayoutMkLst>
        </pc:sldLayoutChg>
        <pc:sldLayoutChg chg="del">
          <pc:chgData name="Ayush Mangroliya" userId="8617bd3e343424b6" providerId="LiveId" clId="{EB20D49B-E9CD-443A-9647-B94788AB1B0C}" dt="2023-11-19T06:55:32.245" v="3090" actId="47"/>
          <pc:sldLayoutMkLst>
            <pc:docMk/>
            <pc:sldMasterMk cId="0" sldId="2147483718"/>
            <pc:sldLayoutMk cId="0" sldId="2147483670"/>
          </pc:sldLayoutMkLst>
        </pc:sldLayoutChg>
        <pc:sldLayoutChg chg="del">
          <pc:chgData name="Ayush Mangroliya" userId="8617bd3e343424b6" providerId="LiveId" clId="{EB20D49B-E9CD-443A-9647-B94788AB1B0C}" dt="2023-11-19T06:55:18.595" v="3085" actId="47"/>
          <pc:sldLayoutMkLst>
            <pc:docMk/>
            <pc:sldMasterMk cId="0" sldId="2147483718"/>
            <pc:sldLayoutMk cId="0" sldId="2147483671"/>
          </pc:sldLayoutMkLst>
        </pc:sldLayoutChg>
        <pc:sldLayoutChg chg="del">
          <pc:chgData name="Ayush Mangroliya" userId="8617bd3e343424b6" providerId="LiveId" clId="{EB20D49B-E9CD-443A-9647-B94788AB1B0C}" dt="2023-11-19T06:56:38.022" v="3106" actId="47"/>
          <pc:sldLayoutMkLst>
            <pc:docMk/>
            <pc:sldMasterMk cId="0" sldId="2147483718"/>
            <pc:sldLayoutMk cId="0" sldId="2147483673"/>
          </pc:sldLayoutMkLst>
        </pc:sldLayoutChg>
        <pc:sldLayoutChg chg="del">
          <pc:chgData name="Ayush Mangroliya" userId="8617bd3e343424b6" providerId="LiveId" clId="{EB20D49B-E9CD-443A-9647-B94788AB1B0C}" dt="2023-11-19T06:58:58.219" v="3149" actId="47"/>
          <pc:sldLayoutMkLst>
            <pc:docMk/>
            <pc:sldMasterMk cId="0" sldId="2147483718"/>
            <pc:sldLayoutMk cId="0" sldId="2147483674"/>
          </pc:sldLayoutMkLst>
        </pc:sldLayoutChg>
        <pc:sldLayoutChg chg="del">
          <pc:chgData name="Ayush Mangroliya" userId="8617bd3e343424b6" providerId="LiveId" clId="{EB20D49B-E9CD-443A-9647-B94788AB1B0C}" dt="2023-11-19T06:54:47.806" v="3078" actId="47"/>
          <pc:sldLayoutMkLst>
            <pc:docMk/>
            <pc:sldMasterMk cId="0" sldId="2147483718"/>
            <pc:sldLayoutMk cId="0" sldId="2147483675"/>
          </pc:sldLayoutMkLst>
        </pc:sldLayoutChg>
        <pc:sldLayoutChg chg="del">
          <pc:chgData name="Ayush Mangroliya" userId="8617bd3e343424b6" providerId="LiveId" clId="{EB20D49B-E9CD-443A-9647-B94788AB1B0C}" dt="2023-11-19T06:57:59.214" v="3124" actId="47"/>
          <pc:sldLayoutMkLst>
            <pc:docMk/>
            <pc:sldMasterMk cId="0" sldId="2147483718"/>
            <pc:sldLayoutMk cId="0" sldId="2147483677"/>
          </pc:sldLayoutMkLst>
        </pc:sldLayoutChg>
        <pc:sldLayoutChg chg="del">
          <pc:chgData name="Ayush Mangroliya" userId="8617bd3e343424b6" providerId="LiveId" clId="{EB20D49B-E9CD-443A-9647-B94788AB1B0C}" dt="2023-11-19T06:55:27.314" v="3087" actId="47"/>
          <pc:sldLayoutMkLst>
            <pc:docMk/>
            <pc:sldMasterMk cId="0" sldId="2147483718"/>
            <pc:sldLayoutMk cId="0" sldId="2147483678"/>
          </pc:sldLayoutMkLst>
        </pc:sldLayoutChg>
        <pc:sldLayoutChg chg="del">
          <pc:chgData name="Ayush Mangroliya" userId="8617bd3e343424b6" providerId="LiveId" clId="{EB20D49B-E9CD-443A-9647-B94788AB1B0C}" dt="2023-11-19T06:54:57.822" v="3081" actId="47"/>
          <pc:sldLayoutMkLst>
            <pc:docMk/>
            <pc:sldMasterMk cId="0" sldId="2147483718"/>
            <pc:sldLayoutMk cId="0" sldId="2147483680"/>
          </pc:sldLayoutMkLst>
        </pc:sldLayoutChg>
        <pc:sldLayoutChg chg="del">
          <pc:chgData name="Ayush Mangroliya" userId="8617bd3e343424b6" providerId="LiveId" clId="{EB20D49B-E9CD-443A-9647-B94788AB1B0C}" dt="2023-11-19T06:56:07.569" v="3101" actId="47"/>
          <pc:sldLayoutMkLst>
            <pc:docMk/>
            <pc:sldMasterMk cId="0" sldId="2147483718"/>
            <pc:sldLayoutMk cId="0" sldId="2147483681"/>
          </pc:sldLayoutMkLst>
        </pc:sldLayoutChg>
        <pc:sldLayoutChg chg="del">
          <pc:chgData name="Ayush Mangroliya" userId="8617bd3e343424b6" providerId="LiveId" clId="{EB20D49B-E9CD-443A-9647-B94788AB1B0C}" dt="2023-11-19T06:56:39.281" v="3107" actId="47"/>
          <pc:sldLayoutMkLst>
            <pc:docMk/>
            <pc:sldMasterMk cId="0" sldId="2147483718"/>
            <pc:sldLayoutMk cId="0" sldId="2147483682"/>
          </pc:sldLayoutMkLst>
        </pc:sldLayoutChg>
        <pc:sldLayoutChg chg="del">
          <pc:chgData name="Ayush Mangroliya" userId="8617bd3e343424b6" providerId="LiveId" clId="{EB20D49B-E9CD-443A-9647-B94788AB1B0C}" dt="2023-11-19T06:54:39.074" v="3076" actId="47"/>
          <pc:sldLayoutMkLst>
            <pc:docMk/>
            <pc:sldMasterMk cId="0" sldId="2147483718"/>
            <pc:sldLayoutMk cId="0" sldId="2147483683"/>
          </pc:sldLayoutMkLst>
        </pc:sldLayoutChg>
        <pc:sldLayoutChg chg="del">
          <pc:chgData name="Ayush Mangroliya" userId="8617bd3e343424b6" providerId="LiveId" clId="{EB20D49B-E9CD-443A-9647-B94788AB1B0C}" dt="2023-11-19T06:54:52.934" v="3080" actId="47"/>
          <pc:sldLayoutMkLst>
            <pc:docMk/>
            <pc:sldMasterMk cId="0" sldId="2147483718"/>
            <pc:sldLayoutMk cId="0" sldId="2147483684"/>
          </pc:sldLayoutMkLst>
        </pc:sldLayoutChg>
        <pc:sldLayoutChg chg="del">
          <pc:chgData name="Ayush Mangroliya" userId="8617bd3e343424b6" providerId="LiveId" clId="{EB20D49B-E9CD-443A-9647-B94788AB1B0C}" dt="2023-11-19T06:55:22.716" v="3086" actId="47"/>
          <pc:sldLayoutMkLst>
            <pc:docMk/>
            <pc:sldMasterMk cId="0" sldId="2147483718"/>
            <pc:sldLayoutMk cId="0" sldId="2147483685"/>
          </pc:sldLayoutMkLst>
        </pc:sldLayoutChg>
        <pc:sldLayoutChg chg="del">
          <pc:chgData name="Ayush Mangroliya" userId="8617bd3e343424b6" providerId="LiveId" clId="{EB20D49B-E9CD-443A-9647-B94788AB1B0C}" dt="2023-11-19T06:54:44.637" v="3077" actId="47"/>
          <pc:sldLayoutMkLst>
            <pc:docMk/>
            <pc:sldMasterMk cId="0" sldId="2147483718"/>
            <pc:sldLayoutMk cId="0" sldId="2147483686"/>
          </pc:sldLayoutMkLst>
        </pc:sldLayoutChg>
        <pc:sldLayoutChg chg="del">
          <pc:chgData name="Ayush Mangroliya" userId="8617bd3e343424b6" providerId="LiveId" clId="{EB20D49B-E9CD-443A-9647-B94788AB1B0C}" dt="2023-11-19T06:56:03.046" v="3099" actId="47"/>
          <pc:sldLayoutMkLst>
            <pc:docMk/>
            <pc:sldMasterMk cId="0" sldId="2147483718"/>
            <pc:sldLayoutMk cId="0" sldId="2147483687"/>
          </pc:sldLayoutMkLst>
        </pc:sldLayoutChg>
        <pc:sldLayoutChg chg="del">
          <pc:chgData name="Ayush Mangroliya" userId="8617bd3e343424b6" providerId="LiveId" clId="{EB20D49B-E9CD-443A-9647-B94788AB1B0C}" dt="2023-11-19T06:57:00.351" v="3112" actId="47"/>
          <pc:sldLayoutMkLst>
            <pc:docMk/>
            <pc:sldMasterMk cId="0" sldId="2147483718"/>
            <pc:sldLayoutMk cId="0" sldId="2147483688"/>
          </pc:sldLayoutMkLst>
        </pc:sldLayoutChg>
        <pc:sldLayoutChg chg="del">
          <pc:chgData name="Ayush Mangroliya" userId="8617bd3e343424b6" providerId="LiveId" clId="{EB20D49B-E9CD-443A-9647-B94788AB1B0C}" dt="2023-11-19T06:56:53.840" v="3111" actId="47"/>
          <pc:sldLayoutMkLst>
            <pc:docMk/>
            <pc:sldMasterMk cId="0" sldId="2147483718"/>
            <pc:sldLayoutMk cId="0" sldId="2147483689"/>
          </pc:sldLayoutMkLst>
        </pc:sldLayoutChg>
        <pc:sldLayoutChg chg="del">
          <pc:chgData name="Ayush Mangroliya" userId="8617bd3e343424b6" providerId="LiveId" clId="{EB20D49B-E9CD-443A-9647-B94788AB1B0C}" dt="2023-11-19T07:06:40.997" v="3344" actId="47"/>
          <pc:sldLayoutMkLst>
            <pc:docMk/>
            <pc:sldMasterMk cId="0" sldId="2147483718"/>
            <pc:sldLayoutMk cId="0" sldId="2147483690"/>
          </pc:sldLayoutMkLst>
        </pc:sldLayoutChg>
        <pc:sldLayoutChg chg="del">
          <pc:chgData name="Ayush Mangroliya" userId="8617bd3e343424b6" providerId="LiveId" clId="{EB20D49B-E9CD-443A-9647-B94788AB1B0C}" dt="2023-11-19T07:06:53.603" v="3353" actId="47"/>
          <pc:sldLayoutMkLst>
            <pc:docMk/>
            <pc:sldMasterMk cId="0" sldId="2147483718"/>
            <pc:sldLayoutMk cId="0" sldId="2147483691"/>
          </pc:sldLayoutMkLst>
        </pc:sldLayoutChg>
        <pc:sldLayoutChg chg="del">
          <pc:chgData name="Ayush Mangroliya" userId="8617bd3e343424b6" providerId="LiveId" clId="{EB20D49B-E9CD-443A-9647-B94788AB1B0C}" dt="2023-11-19T06:59:27.677" v="3150" actId="2696"/>
          <pc:sldLayoutMkLst>
            <pc:docMk/>
            <pc:sldMasterMk cId="0" sldId="2147483718"/>
            <pc:sldLayoutMk cId="0" sldId="2147483692"/>
          </pc:sldLayoutMkLst>
        </pc:sldLayoutChg>
        <pc:sldLayoutChg chg="del">
          <pc:chgData name="Ayush Mangroliya" userId="8617bd3e343424b6" providerId="LiveId" clId="{EB20D49B-E9CD-443A-9647-B94788AB1B0C}" dt="2023-11-19T07:12:20.889" v="3647" actId="2696"/>
          <pc:sldLayoutMkLst>
            <pc:docMk/>
            <pc:sldMasterMk cId="0" sldId="2147483718"/>
            <pc:sldLayoutMk cId="0" sldId="2147483693"/>
          </pc:sldLayoutMkLst>
        </pc:sldLayoutChg>
        <pc:sldLayoutChg chg="del">
          <pc:chgData name="Ayush Mangroliya" userId="8617bd3e343424b6" providerId="LiveId" clId="{EB20D49B-E9CD-443A-9647-B94788AB1B0C}" dt="2023-11-19T07:06:52.515" v="3352" actId="47"/>
          <pc:sldLayoutMkLst>
            <pc:docMk/>
            <pc:sldMasterMk cId="0" sldId="2147483718"/>
            <pc:sldLayoutMk cId="0" sldId="2147483694"/>
          </pc:sldLayoutMkLst>
        </pc:sldLayoutChg>
        <pc:sldLayoutChg chg="del">
          <pc:chgData name="Ayush Mangroliya" userId="8617bd3e343424b6" providerId="LiveId" clId="{EB20D49B-E9CD-443A-9647-B94788AB1B0C}" dt="2023-11-19T06:56:42.807" v="3108" actId="47"/>
          <pc:sldLayoutMkLst>
            <pc:docMk/>
            <pc:sldMasterMk cId="0" sldId="2147483718"/>
            <pc:sldLayoutMk cId="0" sldId="2147483695"/>
          </pc:sldLayoutMkLst>
        </pc:sldLayoutChg>
        <pc:sldLayoutChg chg="del">
          <pc:chgData name="Ayush Mangroliya" userId="8617bd3e343424b6" providerId="LiveId" clId="{EB20D49B-E9CD-443A-9647-B94788AB1B0C}" dt="2023-11-19T06:56:20.667" v="3105" actId="47"/>
          <pc:sldLayoutMkLst>
            <pc:docMk/>
            <pc:sldMasterMk cId="0" sldId="2147483718"/>
            <pc:sldLayoutMk cId="0" sldId="2147483696"/>
          </pc:sldLayoutMkLst>
        </pc:sldLayoutChg>
        <pc:sldLayoutChg chg="del">
          <pc:chgData name="Ayush Mangroliya" userId="8617bd3e343424b6" providerId="LiveId" clId="{EB20D49B-E9CD-443A-9647-B94788AB1B0C}" dt="2023-11-19T06:56:08.370" v="3102" actId="47"/>
          <pc:sldLayoutMkLst>
            <pc:docMk/>
            <pc:sldMasterMk cId="0" sldId="2147483718"/>
            <pc:sldLayoutMk cId="0" sldId="2147483697"/>
          </pc:sldLayoutMkLst>
        </pc:sldLayoutChg>
        <pc:sldLayoutChg chg="del">
          <pc:chgData name="Ayush Mangroliya" userId="8617bd3e343424b6" providerId="LiveId" clId="{EB20D49B-E9CD-443A-9647-B94788AB1B0C}" dt="2023-11-19T06:56:45.270" v="3109" actId="47"/>
          <pc:sldLayoutMkLst>
            <pc:docMk/>
            <pc:sldMasterMk cId="0" sldId="2147483718"/>
            <pc:sldLayoutMk cId="0" sldId="2147483698"/>
          </pc:sldLayoutMkLst>
        </pc:sldLayoutChg>
        <pc:sldLayoutChg chg="del">
          <pc:chgData name="Ayush Mangroliya" userId="8617bd3e343424b6" providerId="LiveId" clId="{EB20D49B-E9CD-443A-9647-B94788AB1B0C}" dt="2023-11-19T06:55:15.113" v="3083" actId="47"/>
          <pc:sldLayoutMkLst>
            <pc:docMk/>
            <pc:sldMasterMk cId="0" sldId="2147483718"/>
            <pc:sldLayoutMk cId="0" sldId="2147483699"/>
          </pc:sldLayoutMkLst>
        </pc:sldLayoutChg>
        <pc:sldLayoutChg chg="del">
          <pc:chgData name="Ayush Mangroliya" userId="8617bd3e343424b6" providerId="LiveId" clId="{EB20D49B-E9CD-443A-9647-B94788AB1B0C}" dt="2023-11-19T06:57:38.014" v="3119" actId="47"/>
          <pc:sldLayoutMkLst>
            <pc:docMk/>
            <pc:sldMasterMk cId="0" sldId="2147483718"/>
            <pc:sldLayoutMk cId="0" sldId="2147483700"/>
          </pc:sldLayoutMkLst>
        </pc:sldLayoutChg>
        <pc:sldLayoutChg chg="del">
          <pc:chgData name="Ayush Mangroliya" userId="8617bd3e343424b6" providerId="LiveId" clId="{EB20D49B-E9CD-443A-9647-B94788AB1B0C}" dt="2023-11-19T06:57:56.834" v="3123" actId="47"/>
          <pc:sldLayoutMkLst>
            <pc:docMk/>
            <pc:sldMasterMk cId="0" sldId="2147483718"/>
            <pc:sldLayoutMk cId="0" sldId="2147483701"/>
          </pc:sldLayoutMkLst>
        </pc:sldLayoutChg>
        <pc:sldLayoutChg chg="del">
          <pc:chgData name="Ayush Mangroliya" userId="8617bd3e343424b6" providerId="LiveId" clId="{EB20D49B-E9CD-443A-9647-B94788AB1B0C}" dt="2023-11-19T06:57:37.067" v="3118" actId="47"/>
          <pc:sldLayoutMkLst>
            <pc:docMk/>
            <pc:sldMasterMk cId="0" sldId="2147483718"/>
            <pc:sldLayoutMk cId="0" sldId="2147483706"/>
          </pc:sldLayoutMkLst>
        </pc:sldLayoutChg>
        <pc:sldLayoutChg chg="del">
          <pc:chgData name="Ayush Mangroliya" userId="8617bd3e343424b6" providerId="LiveId" clId="{EB20D49B-E9CD-443A-9647-B94788AB1B0C}" dt="2023-11-19T06:55:34.859" v="3092" actId="47"/>
          <pc:sldLayoutMkLst>
            <pc:docMk/>
            <pc:sldMasterMk cId="0" sldId="2147483718"/>
            <pc:sldLayoutMk cId="0" sldId="2147483707"/>
          </pc:sldLayoutMkLst>
        </pc:sldLayoutChg>
        <pc:sldLayoutChg chg="del">
          <pc:chgData name="Ayush Mangroliya" userId="8617bd3e343424b6" providerId="LiveId" clId="{EB20D49B-E9CD-443A-9647-B94788AB1B0C}" dt="2023-11-19T06:55:39.825" v="3093" actId="47"/>
          <pc:sldLayoutMkLst>
            <pc:docMk/>
            <pc:sldMasterMk cId="0" sldId="2147483718"/>
            <pc:sldLayoutMk cId="0" sldId="2147483708"/>
          </pc:sldLayoutMkLst>
        </pc:sldLayoutChg>
        <pc:sldLayoutChg chg="del">
          <pc:chgData name="Ayush Mangroliya" userId="8617bd3e343424b6" providerId="LiveId" clId="{EB20D49B-E9CD-443A-9647-B94788AB1B0C}" dt="2023-11-19T06:56:15.247" v="3103" actId="47"/>
          <pc:sldLayoutMkLst>
            <pc:docMk/>
            <pc:sldMasterMk cId="0" sldId="2147483718"/>
            <pc:sldLayoutMk cId="0" sldId="2147483709"/>
          </pc:sldLayoutMkLst>
        </pc:sldLayoutChg>
      </pc:sldMasterChg>
      <pc:sldMasterChg chg="del delSldLayout">
        <pc:chgData name="Ayush Mangroliya" userId="8617bd3e343424b6" providerId="LiveId" clId="{EB20D49B-E9CD-443A-9647-B94788AB1B0C}" dt="2023-11-19T07:06:52.357" v="3351" actId="47"/>
        <pc:sldMasterMkLst>
          <pc:docMk/>
          <pc:sldMasterMk cId="0" sldId="2147483719"/>
        </pc:sldMasterMkLst>
        <pc:sldLayoutChg chg="del">
          <pc:chgData name="Ayush Mangroliya" userId="8617bd3e343424b6" providerId="LiveId" clId="{EB20D49B-E9CD-443A-9647-B94788AB1B0C}" dt="2023-11-19T07:06:52.216" v="3350" actId="47"/>
          <pc:sldLayoutMkLst>
            <pc:docMk/>
            <pc:sldMasterMk cId="0" sldId="2147483719"/>
            <pc:sldLayoutMk cId="0" sldId="2147483713"/>
          </pc:sldLayoutMkLst>
        </pc:sldLayoutChg>
        <pc:sldLayoutChg chg="del">
          <pc:chgData name="Ayush Mangroliya" userId="8617bd3e343424b6" providerId="LiveId" clId="{EB20D49B-E9CD-443A-9647-B94788AB1B0C}" dt="2023-11-19T07:06:52.357" v="3351" actId="47"/>
          <pc:sldLayoutMkLst>
            <pc:docMk/>
            <pc:sldMasterMk cId="0" sldId="2147483719"/>
            <pc:sldLayoutMk cId="0" sldId="2147483714"/>
          </pc:sldLayoutMkLst>
        </pc:sldLayoutChg>
      </pc:sldMasterChg>
      <pc:sldMasterChg chg="del delSldLayout">
        <pc:chgData name="Ayush Mangroliya" userId="8617bd3e343424b6" providerId="LiveId" clId="{EB20D49B-E9CD-443A-9647-B94788AB1B0C}" dt="2023-11-19T06:58:54.472" v="3147" actId="47"/>
        <pc:sldMasterMkLst>
          <pc:docMk/>
          <pc:sldMasterMk cId="0" sldId="2147483720"/>
        </pc:sldMasterMkLst>
        <pc:sldLayoutChg chg="del">
          <pc:chgData name="Ayush Mangroliya" userId="8617bd3e343424b6" providerId="LiveId" clId="{EB20D49B-E9CD-443A-9647-B94788AB1B0C}" dt="2023-11-19T06:58:54.472" v="3147" actId="47"/>
          <pc:sldLayoutMkLst>
            <pc:docMk/>
            <pc:sldMasterMk cId="0" sldId="2147483720"/>
            <pc:sldLayoutMk cId="0" sldId="2147483715"/>
          </pc:sldLayoutMkLst>
        </pc:sldLayoutChg>
        <pc:sldLayoutChg chg="del">
          <pc:chgData name="Ayush Mangroliya" userId="8617bd3e343424b6" providerId="LiveId" clId="{EB20D49B-E9CD-443A-9647-B94788AB1B0C}" dt="2023-11-19T06:58:54.472" v="3147" actId="47"/>
          <pc:sldLayoutMkLst>
            <pc:docMk/>
            <pc:sldMasterMk cId="0" sldId="2147483720"/>
            <pc:sldLayoutMk cId="0" sldId="2147483716"/>
          </pc:sldLayoutMkLst>
        </pc:sldLayoutChg>
      </pc:sldMasterChg>
      <pc:sldMasterChg chg="del delSldLayout">
        <pc:chgData name="Ayush Mangroliya" userId="8617bd3e343424b6" providerId="LiveId" clId="{EB20D49B-E9CD-443A-9647-B94788AB1B0C}" dt="2023-11-19T06:58:56.252" v="3148" actId="47"/>
        <pc:sldMasterMkLst>
          <pc:docMk/>
          <pc:sldMasterMk cId="0" sldId="2147483721"/>
        </pc:sldMasterMkLst>
        <pc:sldLayoutChg chg="del">
          <pc:chgData name="Ayush Mangroliya" userId="8617bd3e343424b6" providerId="LiveId" clId="{EB20D49B-E9CD-443A-9647-B94788AB1B0C}" dt="2023-11-19T06:58:56.252" v="3148" actId="47"/>
          <pc:sldLayoutMkLst>
            <pc:docMk/>
            <pc:sldMasterMk cId="0" sldId="2147483721"/>
            <pc:sldLayoutMk cId="0" sldId="2147483717"/>
          </pc:sldLayoutMkLst>
        </pc:sldLayoutChg>
      </pc:sldMasterChg>
    </pc:docChg>
  </pc:docChgLst>
  <pc:docChgLst>
    <pc:chgData name="Ayush Mangroliya" userId="8617bd3e343424b6" providerId="LiveId" clId="{9EA5EA98-2A4B-41CA-9FD1-0941F5183F17}"/>
    <pc:docChg chg="undo custSel addSld delSld modSld sldOrd modMainMaster">
      <pc:chgData name="Ayush Mangroliya" userId="8617bd3e343424b6" providerId="LiveId" clId="{9EA5EA98-2A4B-41CA-9FD1-0941F5183F17}" dt="2023-12-03T15:26:01.961" v="5253" actId="1076"/>
      <pc:docMkLst>
        <pc:docMk/>
      </pc:docMkLst>
      <pc:sldChg chg="addSp delSp modSp mod setBg">
        <pc:chgData name="Ayush Mangroliya" userId="8617bd3e343424b6" providerId="LiveId" clId="{9EA5EA98-2A4B-41CA-9FD1-0941F5183F17}" dt="2023-12-03T15:25:51.896" v="5252" actId="1076"/>
        <pc:sldMkLst>
          <pc:docMk/>
          <pc:sldMk cId="0" sldId="256"/>
        </pc:sldMkLst>
        <pc:spChg chg="add del mod">
          <ac:chgData name="Ayush Mangroliya" userId="8617bd3e343424b6" providerId="LiveId" clId="{9EA5EA98-2A4B-41CA-9FD1-0941F5183F17}" dt="2023-11-29T11:07:49.540" v="21" actId="478"/>
          <ac:spMkLst>
            <pc:docMk/>
            <pc:sldMk cId="0" sldId="256"/>
            <ac:spMk id="3" creationId="{D43954AB-6AE5-7122-20F8-1BD97D9C02BB}"/>
          </ac:spMkLst>
        </pc:spChg>
        <pc:spChg chg="add mod">
          <ac:chgData name="Ayush Mangroliya" userId="8617bd3e343424b6" providerId="LiveId" clId="{9EA5EA98-2A4B-41CA-9FD1-0941F5183F17}" dt="2023-11-29T11:11:45.597" v="126" actId="1076"/>
          <ac:spMkLst>
            <pc:docMk/>
            <pc:sldMk cId="0" sldId="256"/>
            <ac:spMk id="4" creationId="{6D9444A1-F07C-408C-ABAF-42D2BC55EC38}"/>
          </ac:spMkLst>
        </pc:spChg>
        <pc:spChg chg="del mod">
          <ac:chgData name="Ayush Mangroliya" userId="8617bd3e343424b6" providerId="LiveId" clId="{9EA5EA98-2A4B-41CA-9FD1-0941F5183F17}" dt="2023-11-29T11:07:46.349" v="20" actId="478"/>
          <ac:spMkLst>
            <pc:docMk/>
            <pc:sldMk cId="0" sldId="256"/>
            <ac:spMk id="5" creationId="{C8BF2661-1D93-7DB4-AE04-FA0C2094E73C}"/>
          </ac:spMkLst>
        </pc:spChg>
        <pc:spChg chg="add mod">
          <ac:chgData name="Ayush Mangroliya" userId="8617bd3e343424b6" providerId="LiveId" clId="{9EA5EA98-2A4B-41CA-9FD1-0941F5183F17}" dt="2023-11-29T12:32:54.584" v="1309" actId="1076"/>
          <ac:spMkLst>
            <pc:docMk/>
            <pc:sldMk cId="0" sldId="256"/>
            <ac:spMk id="6" creationId="{EDF7F3F5-65DB-6235-95DA-0554EF026803}"/>
          </ac:spMkLst>
        </pc:spChg>
        <pc:spChg chg="add mod">
          <ac:chgData name="Ayush Mangroliya" userId="8617bd3e343424b6" providerId="LiveId" clId="{9EA5EA98-2A4B-41CA-9FD1-0941F5183F17}" dt="2023-12-03T15:25:51.896" v="5252" actId="1076"/>
          <ac:spMkLst>
            <pc:docMk/>
            <pc:sldMk cId="0" sldId="256"/>
            <ac:spMk id="7" creationId="{78B3E70E-2CDF-9390-3F32-1417ED94177F}"/>
          </ac:spMkLst>
        </pc:spChg>
        <pc:spChg chg="add mod">
          <ac:chgData name="Ayush Mangroliya" userId="8617bd3e343424b6" providerId="LiveId" clId="{9EA5EA98-2A4B-41CA-9FD1-0941F5183F17}" dt="2023-11-29T11:11:34.356" v="123" actId="1076"/>
          <ac:spMkLst>
            <pc:docMk/>
            <pc:sldMk cId="0" sldId="256"/>
            <ac:spMk id="8" creationId="{DBF1093D-D5E3-52B9-F8B4-BC308309594F}"/>
          </ac:spMkLst>
        </pc:spChg>
        <pc:spChg chg="mod">
          <ac:chgData name="Ayush Mangroliya" userId="8617bd3e343424b6" providerId="LiveId" clId="{9EA5EA98-2A4B-41CA-9FD1-0941F5183F17}" dt="2023-11-29T11:11:59.964" v="129" actId="1076"/>
          <ac:spMkLst>
            <pc:docMk/>
            <pc:sldMk cId="0" sldId="256"/>
            <ac:spMk id="9" creationId="{2C1F3DB8-200D-81D0-C147-4109E1F3B87D}"/>
          </ac:spMkLst>
        </pc:spChg>
        <pc:spChg chg="mod">
          <ac:chgData name="Ayush Mangroliya" userId="8617bd3e343424b6" providerId="LiveId" clId="{9EA5EA98-2A4B-41CA-9FD1-0941F5183F17}" dt="2023-11-29T11:07:25.638" v="15" actId="1076"/>
          <ac:spMkLst>
            <pc:docMk/>
            <pc:sldMk cId="0" sldId="256"/>
            <ac:spMk id="790" creationId="{00000000-0000-0000-0000-000000000000}"/>
          </ac:spMkLst>
        </pc:spChg>
      </pc:sldChg>
      <pc:sldChg chg="modSp del mod setBg">
        <pc:chgData name="Ayush Mangroliya" userId="8617bd3e343424b6" providerId="LiveId" clId="{9EA5EA98-2A4B-41CA-9FD1-0941F5183F17}" dt="2023-11-29T11:26:32.576" v="155" actId="47"/>
        <pc:sldMkLst>
          <pc:docMk/>
          <pc:sldMk cId="0" sldId="258"/>
        </pc:sldMkLst>
        <pc:spChg chg="mod">
          <ac:chgData name="Ayush Mangroliya" userId="8617bd3e343424b6" providerId="LiveId" clId="{9EA5EA98-2A4B-41CA-9FD1-0941F5183F17}" dt="2023-11-19T12:38:18.597" v="14" actId="1076"/>
          <ac:spMkLst>
            <pc:docMk/>
            <pc:sldMk cId="0" sldId="258"/>
            <ac:spMk id="813" creationId="{00000000-0000-0000-0000-000000000000}"/>
          </ac:spMkLst>
        </pc:spChg>
      </pc:sldChg>
      <pc:sldChg chg="del">
        <pc:chgData name="Ayush Mangroliya" userId="8617bd3e343424b6" providerId="LiveId" clId="{9EA5EA98-2A4B-41CA-9FD1-0941F5183F17}" dt="2023-11-29T11:26:35.409" v="156" actId="47"/>
        <pc:sldMkLst>
          <pc:docMk/>
          <pc:sldMk cId="0" sldId="261"/>
        </pc:sldMkLst>
      </pc:sldChg>
      <pc:sldChg chg="addSp delSp modSp mod">
        <pc:chgData name="Ayush Mangroliya" userId="8617bd3e343424b6" providerId="LiveId" clId="{9EA5EA98-2A4B-41CA-9FD1-0941F5183F17}" dt="2023-12-03T14:49:36.163" v="4694" actId="1076"/>
        <pc:sldMkLst>
          <pc:docMk/>
          <pc:sldMk cId="0" sldId="262"/>
        </pc:sldMkLst>
        <pc:spChg chg="add del mod">
          <ac:chgData name="Ayush Mangroliya" userId="8617bd3e343424b6" providerId="LiveId" clId="{9EA5EA98-2A4B-41CA-9FD1-0941F5183F17}" dt="2023-11-29T12:00:17.380" v="1066" actId="478"/>
          <ac:spMkLst>
            <pc:docMk/>
            <pc:sldMk cId="0" sldId="262"/>
            <ac:spMk id="11" creationId="{F018A39A-E6E1-791F-A2F0-F22B3327BA0C}"/>
          </ac:spMkLst>
        </pc:spChg>
        <pc:spChg chg="mod">
          <ac:chgData name="Ayush Mangroliya" userId="8617bd3e343424b6" providerId="LiveId" clId="{9EA5EA98-2A4B-41CA-9FD1-0941F5183F17}" dt="2023-11-29T12:03:02.514" v="1082" actId="1076"/>
          <ac:spMkLst>
            <pc:docMk/>
            <pc:sldMk cId="0" sldId="262"/>
            <ac:spMk id="858" creationId="{00000000-0000-0000-0000-000000000000}"/>
          </ac:spMkLst>
        </pc:spChg>
        <pc:spChg chg="del mod">
          <ac:chgData name="Ayush Mangroliya" userId="8617bd3e343424b6" providerId="LiveId" clId="{9EA5EA98-2A4B-41CA-9FD1-0941F5183F17}" dt="2023-11-29T12:00:14.818" v="1065" actId="478"/>
          <ac:spMkLst>
            <pc:docMk/>
            <pc:sldMk cId="0" sldId="262"/>
            <ac:spMk id="859" creationId="{00000000-0000-0000-0000-000000000000}"/>
          </ac:spMkLst>
        </pc:spChg>
        <pc:grpChg chg="del mod">
          <ac:chgData name="Ayush Mangroliya" userId="8617bd3e343424b6" providerId="LiveId" clId="{9EA5EA98-2A4B-41CA-9FD1-0941F5183F17}" dt="2023-11-29T11:59:53.422" v="1044" actId="478"/>
          <ac:grpSpMkLst>
            <pc:docMk/>
            <pc:sldMk cId="0" sldId="262"/>
            <ac:grpSpMk id="2" creationId="{EF036EF2-FE0D-457D-DE51-FB644FE539FC}"/>
          </ac:grpSpMkLst>
        </pc:grpChg>
        <pc:picChg chg="add mod">
          <ac:chgData name="Ayush Mangroliya" userId="8617bd3e343424b6" providerId="LiveId" clId="{9EA5EA98-2A4B-41CA-9FD1-0941F5183F17}" dt="2023-12-03T14:49:36.163" v="4694" actId="1076"/>
          <ac:picMkLst>
            <pc:docMk/>
            <pc:sldMk cId="0" sldId="262"/>
            <ac:picMk id="13" creationId="{486CA861-63EE-6E30-5281-7F39C1D1AA6E}"/>
          </ac:picMkLst>
        </pc:picChg>
      </pc:sldChg>
      <pc:sldChg chg="del">
        <pc:chgData name="Ayush Mangroliya" userId="8617bd3e343424b6" providerId="LiveId" clId="{9EA5EA98-2A4B-41CA-9FD1-0941F5183F17}" dt="2023-11-29T12:31:48.114" v="1301" actId="47"/>
        <pc:sldMkLst>
          <pc:docMk/>
          <pc:sldMk cId="1820125668" sldId="269"/>
        </pc:sldMkLst>
      </pc:sldChg>
      <pc:sldChg chg="del">
        <pc:chgData name="Ayush Mangroliya" userId="8617bd3e343424b6" providerId="LiveId" clId="{9EA5EA98-2A4B-41CA-9FD1-0941F5183F17}" dt="2023-11-29T12:31:55.555" v="1307" actId="47"/>
        <pc:sldMkLst>
          <pc:docMk/>
          <pc:sldMk cId="0" sldId="271"/>
        </pc:sldMkLst>
      </pc:sldChg>
      <pc:sldChg chg="del">
        <pc:chgData name="Ayush Mangroliya" userId="8617bd3e343424b6" providerId="LiveId" clId="{9EA5EA98-2A4B-41CA-9FD1-0941F5183F17}" dt="2023-11-29T12:31:52.040" v="1305" actId="47"/>
        <pc:sldMkLst>
          <pc:docMk/>
          <pc:sldMk cId="0" sldId="288"/>
        </pc:sldMkLst>
      </pc:sldChg>
      <pc:sldChg chg="del">
        <pc:chgData name="Ayush Mangroliya" userId="8617bd3e343424b6" providerId="LiveId" clId="{9EA5EA98-2A4B-41CA-9FD1-0941F5183F17}" dt="2023-11-29T12:31:40.969" v="1296" actId="47"/>
        <pc:sldMkLst>
          <pc:docMk/>
          <pc:sldMk cId="2858366082" sldId="293"/>
        </pc:sldMkLst>
      </pc:sldChg>
      <pc:sldChg chg="del">
        <pc:chgData name="Ayush Mangroliya" userId="8617bd3e343424b6" providerId="LiveId" clId="{9EA5EA98-2A4B-41CA-9FD1-0941F5183F17}" dt="2023-11-29T12:31:49.184" v="1302" actId="47"/>
        <pc:sldMkLst>
          <pc:docMk/>
          <pc:sldMk cId="0" sldId="299"/>
        </pc:sldMkLst>
      </pc:sldChg>
      <pc:sldChg chg="del">
        <pc:chgData name="Ayush Mangroliya" userId="8617bd3e343424b6" providerId="LiveId" clId="{9EA5EA98-2A4B-41CA-9FD1-0941F5183F17}" dt="2023-11-29T12:31:43.245" v="1297" actId="47"/>
        <pc:sldMkLst>
          <pc:docMk/>
          <pc:sldMk cId="0" sldId="305"/>
        </pc:sldMkLst>
      </pc:sldChg>
      <pc:sldChg chg="del">
        <pc:chgData name="Ayush Mangroliya" userId="8617bd3e343424b6" providerId="LiveId" clId="{9EA5EA98-2A4B-41CA-9FD1-0941F5183F17}" dt="2023-11-29T12:31:39.695" v="1295" actId="47"/>
        <pc:sldMkLst>
          <pc:docMk/>
          <pc:sldMk cId="0" sldId="307"/>
        </pc:sldMkLst>
      </pc:sldChg>
      <pc:sldChg chg="del">
        <pc:chgData name="Ayush Mangroliya" userId="8617bd3e343424b6" providerId="LiveId" clId="{9EA5EA98-2A4B-41CA-9FD1-0941F5183F17}" dt="2023-11-29T12:31:47.014" v="1300" actId="47"/>
        <pc:sldMkLst>
          <pc:docMk/>
          <pc:sldMk cId="3651135360" sldId="308"/>
        </pc:sldMkLst>
      </pc:sldChg>
      <pc:sldChg chg="del">
        <pc:chgData name="Ayush Mangroliya" userId="8617bd3e343424b6" providerId="LiveId" clId="{9EA5EA98-2A4B-41CA-9FD1-0941F5183F17}" dt="2023-11-29T12:31:36.656" v="1293" actId="47"/>
        <pc:sldMkLst>
          <pc:docMk/>
          <pc:sldMk cId="0" sldId="312"/>
        </pc:sldMkLst>
      </pc:sldChg>
      <pc:sldChg chg="modSp mod">
        <pc:chgData name="Ayush Mangroliya" userId="8617bd3e343424b6" providerId="LiveId" clId="{9EA5EA98-2A4B-41CA-9FD1-0941F5183F17}" dt="2023-11-29T12:32:44.008" v="1308" actId="1076"/>
        <pc:sldMkLst>
          <pc:docMk/>
          <pc:sldMk cId="0" sldId="315"/>
        </pc:sldMkLst>
        <pc:spChg chg="mod">
          <ac:chgData name="Ayush Mangroliya" userId="8617bd3e343424b6" providerId="LiveId" clId="{9EA5EA98-2A4B-41CA-9FD1-0941F5183F17}" dt="2023-11-29T12:32:44.008" v="1308" actId="1076"/>
          <ac:spMkLst>
            <pc:docMk/>
            <pc:sldMk cId="0" sldId="315"/>
            <ac:spMk id="2218" creationId="{00000000-0000-0000-0000-000000000000}"/>
          </ac:spMkLst>
        </pc:spChg>
      </pc:sldChg>
      <pc:sldChg chg="modSp del mod ord">
        <pc:chgData name="Ayush Mangroliya" userId="8617bd3e343424b6" providerId="LiveId" clId="{9EA5EA98-2A4B-41CA-9FD1-0941F5183F17}" dt="2023-11-29T12:31:38.324" v="1294" actId="47"/>
        <pc:sldMkLst>
          <pc:docMk/>
          <pc:sldMk cId="2594021822" sldId="341"/>
        </pc:sldMkLst>
        <pc:spChg chg="mod">
          <ac:chgData name="Ayush Mangroliya" userId="8617bd3e343424b6" providerId="LiveId" clId="{9EA5EA98-2A4B-41CA-9FD1-0941F5183F17}" dt="2023-11-29T11:28:50.675" v="197" actId="20577"/>
          <ac:spMkLst>
            <pc:docMk/>
            <pc:sldMk cId="2594021822" sldId="341"/>
            <ac:spMk id="822" creationId="{00000000-0000-0000-0000-000000000000}"/>
          </ac:spMkLst>
        </pc:spChg>
        <pc:spChg chg="mod">
          <ac:chgData name="Ayush Mangroliya" userId="8617bd3e343424b6" providerId="LiveId" clId="{9EA5EA98-2A4B-41CA-9FD1-0941F5183F17}" dt="2023-11-29T11:21:29.372" v="154" actId="1076"/>
          <ac:spMkLst>
            <pc:docMk/>
            <pc:sldMk cId="2594021822" sldId="341"/>
            <ac:spMk id="825" creationId="{00000000-0000-0000-0000-000000000000}"/>
          </ac:spMkLst>
        </pc:spChg>
      </pc:sldChg>
      <pc:sldChg chg="del">
        <pc:chgData name="Ayush Mangroliya" userId="8617bd3e343424b6" providerId="LiveId" clId="{9EA5EA98-2A4B-41CA-9FD1-0941F5183F17}" dt="2023-11-29T12:31:32.585" v="1292" actId="47"/>
        <pc:sldMkLst>
          <pc:docMk/>
          <pc:sldMk cId="2461988658" sldId="342"/>
        </pc:sldMkLst>
      </pc:sldChg>
      <pc:sldChg chg="del">
        <pc:chgData name="Ayush Mangroliya" userId="8617bd3e343424b6" providerId="LiveId" clId="{9EA5EA98-2A4B-41CA-9FD1-0941F5183F17}" dt="2023-11-29T12:31:53.854" v="1306" actId="47"/>
        <pc:sldMkLst>
          <pc:docMk/>
          <pc:sldMk cId="3299147166" sldId="343"/>
        </pc:sldMkLst>
      </pc:sldChg>
      <pc:sldChg chg="del">
        <pc:chgData name="Ayush Mangroliya" userId="8617bd3e343424b6" providerId="LiveId" clId="{9EA5EA98-2A4B-41CA-9FD1-0941F5183F17}" dt="2023-11-29T12:31:51.234" v="1304" actId="47"/>
        <pc:sldMkLst>
          <pc:docMk/>
          <pc:sldMk cId="229978074" sldId="344"/>
        </pc:sldMkLst>
      </pc:sldChg>
      <pc:sldChg chg="del">
        <pc:chgData name="Ayush Mangroliya" userId="8617bd3e343424b6" providerId="LiveId" clId="{9EA5EA98-2A4B-41CA-9FD1-0941F5183F17}" dt="2023-11-29T12:31:50.344" v="1303" actId="47"/>
        <pc:sldMkLst>
          <pc:docMk/>
          <pc:sldMk cId="3459219779" sldId="345"/>
        </pc:sldMkLst>
      </pc:sldChg>
      <pc:sldChg chg="del">
        <pc:chgData name="Ayush Mangroliya" userId="8617bd3e343424b6" providerId="LiveId" clId="{9EA5EA98-2A4B-41CA-9FD1-0941F5183F17}" dt="2023-11-29T12:31:45.864" v="1299" actId="47"/>
        <pc:sldMkLst>
          <pc:docMk/>
          <pc:sldMk cId="1252001518" sldId="346"/>
        </pc:sldMkLst>
      </pc:sldChg>
      <pc:sldChg chg="del">
        <pc:chgData name="Ayush Mangroliya" userId="8617bd3e343424b6" providerId="LiveId" clId="{9EA5EA98-2A4B-41CA-9FD1-0941F5183F17}" dt="2023-11-29T12:31:44.787" v="1298" actId="47"/>
        <pc:sldMkLst>
          <pc:docMk/>
          <pc:sldMk cId="853662611" sldId="347"/>
        </pc:sldMkLst>
      </pc:sldChg>
      <pc:sldChg chg="modSp add mod">
        <pc:chgData name="Ayush Mangroliya" userId="8617bd3e343424b6" providerId="LiveId" clId="{9EA5EA98-2A4B-41CA-9FD1-0941F5183F17}" dt="2023-11-29T11:13:37.004" v="132" actId="113"/>
        <pc:sldMkLst>
          <pc:docMk/>
          <pc:sldMk cId="2753335916" sldId="348"/>
        </pc:sldMkLst>
        <pc:spChg chg="mod">
          <ac:chgData name="Ayush Mangroliya" userId="8617bd3e343424b6" providerId="LiveId" clId="{9EA5EA98-2A4B-41CA-9FD1-0941F5183F17}" dt="2023-11-29T11:13:37.004" v="132" actId="113"/>
          <ac:spMkLst>
            <pc:docMk/>
            <pc:sldMk cId="2753335916" sldId="348"/>
            <ac:spMk id="2185" creationId="{00000000-0000-0000-0000-000000000000}"/>
          </ac:spMkLst>
        </pc:spChg>
      </pc:sldChg>
      <pc:sldChg chg="addSp delSp modSp add mod">
        <pc:chgData name="Ayush Mangroliya" userId="8617bd3e343424b6" providerId="LiveId" clId="{9EA5EA98-2A4B-41CA-9FD1-0941F5183F17}" dt="2023-12-01T12:18:31.296" v="4656" actId="1076"/>
        <pc:sldMkLst>
          <pc:docMk/>
          <pc:sldMk cId="2684858053" sldId="349"/>
        </pc:sldMkLst>
        <pc:spChg chg="add del">
          <ac:chgData name="Ayush Mangroliya" userId="8617bd3e343424b6" providerId="LiveId" clId="{9EA5EA98-2A4B-41CA-9FD1-0941F5183F17}" dt="2023-11-29T13:33:42.492" v="1316" actId="478"/>
          <ac:spMkLst>
            <pc:docMk/>
            <pc:sldMk cId="2684858053" sldId="349"/>
            <ac:spMk id="3" creationId="{6250619A-BAE5-F28C-251D-06FAB8A67647}"/>
          </ac:spMkLst>
        </pc:spChg>
        <pc:spChg chg="add del">
          <ac:chgData name="Ayush Mangroliya" userId="8617bd3e343424b6" providerId="LiveId" clId="{9EA5EA98-2A4B-41CA-9FD1-0941F5183F17}" dt="2023-11-29T13:33:39.929" v="1315" actId="478"/>
          <ac:spMkLst>
            <pc:docMk/>
            <pc:sldMk cId="2684858053" sldId="349"/>
            <ac:spMk id="5" creationId="{3B61C73E-450A-458C-582E-A84528D6FA0E}"/>
          </ac:spMkLst>
        </pc:spChg>
        <pc:spChg chg="mod">
          <ac:chgData name="Ayush Mangroliya" userId="8617bd3e343424b6" providerId="LiveId" clId="{9EA5EA98-2A4B-41CA-9FD1-0941F5183F17}" dt="2023-12-01T12:18:31.296" v="4656" actId="1076"/>
          <ac:spMkLst>
            <pc:docMk/>
            <pc:sldMk cId="2684858053" sldId="349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2-01T12:18:24.971" v="4655" actId="1076"/>
          <ac:spMkLst>
            <pc:docMk/>
            <pc:sldMk cId="2684858053" sldId="349"/>
            <ac:spMk id="2186" creationId="{00000000-0000-0000-0000-000000000000}"/>
          </ac:spMkLst>
        </pc:spChg>
      </pc:sldChg>
      <pc:sldChg chg="delSp modSp add mod">
        <pc:chgData name="Ayush Mangroliya" userId="8617bd3e343424b6" providerId="LiveId" clId="{9EA5EA98-2A4B-41CA-9FD1-0941F5183F17}" dt="2023-12-01T12:20:35.855" v="4672" actId="1076"/>
        <pc:sldMkLst>
          <pc:docMk/>
          <pc:sldMk cId="3807202465" sldId="350"/>
        </pc:sldMkLst>
        <pc:spChg chg="del">
          <ac:chgData name="Ayush Mangroliya" userId="8617bd3e343424b6" providerId="LiveId" clId="{9EA5EA98-2A4B-41CA-9FD1-0941F5183F17}" dt="2023-11-29T13:33:13.449" v="1311" actId="478"/>
          <ac:spMkLst>
            <pc:docMk/>
            <pc:sldMk cId="3807202465" sldId="350"/>
            <ac:spMk id="3" creationId="{6250619A-BAE5-F28C-251D-06FAB8A67647}"/>
          </ac:spMkLst>
        </pc:spChg>
        <pc:spChg chg="del">
          <ac:chgData name="Ayush Mangroliya" userId="8617bd3e343424b6" providerId="LiveId" clId="{9EA5EA98-2A4B-41CA-9FD1-0941F5183F17}" dt="2023-11-29T13:33:10.275" v="1310" actId="478"/>
          <ac:spMkLst>
            <pc:docMk/>
            <pc:sldMk cId="3807202465" sldId="350"/>
            <ac:spMk id="5" creationId="{3B61C73E-450A-458C-582E-A84528D6FA0E}"/>
          </ac:spMkLst>
        </pc:spChg>
        <pc:spChg chg="mod">
          <ac:chgData name="Ayush Mangroliya" userId="8617bd3e343424b6" providerId="LiveId" clId="{9EA5EA98-2A4B-41CA-9FD1-0941F5183F17}" dt="2023-12-01T12:20:35.855" v="4672" actId="1076"/>
          <ac:spMkLst>
            <pc:docMk/>
            <pc:sldMk cId="3807202465" sldId="350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2-01T11:07:57.514" v="2250" actId="1076"/>
          <ac:spMkLst>
            <pc:docMk/>
            <pc:sldMk cId="3807202465" sldId="350"/>
            <ac:spMk id="2186" creationId="{00000000-0000-0000-0000-000000000000}"/>
          </ac:spMkLst>
        </pc:spChg>
      </pc:sldChg>
      <pc:sldChg chg="addSp delSp modSp add mod">
        <pc:chgData name="Ayush Mangroliya" userId="8617bd3e343424b6" providerId="LiveId" clId="{9EA5EA98-2A4B-41CA-9FD1-0941F5183F17}" dt="2023-12-01T12:21:15.073" v="4674" actId="20577"/>
        <pc:sldMkLst>
          <pc:docMk/>
          <pc:sldMk cId="835884235" sldId="351"/>
        </pc:sldMkLst>
        <pc:spChg chg="add mod">
          <ac:chgData name="Ayush Mangroliya" userId="8617bd3e343424b6" providerId="LiveId" clId="{9EA5EA98-2A4B-41CA-9FD1-0941F5183F17}" dt="2023-12-01T12:21:15.073" v="4674" actId="20577"/>
          <ac:spMkLst>
            <pc:docMk/>
            <pc:sldMk cId="835884235" sldId="351"/>
            <ac:spMk id="2" creationId="{54677AA9-804C-CD24-8F9B-AEA807C8AFCD}"/>
          </ac:spMkLst>
        </pc:spChg>
        <pc:spChg chg="del">
          <ac:chgData name="Ayush Mangroliya" userId="8617bd3e343424b6" providerId="LiveId" clId="{9EA5EA98-2A4B-41CA-9FD1-0941F5183F17}" dt="2023-11-29T13:33:59.235" v="1318" actId="478"/>
          <ac:spMkLst>
            <pc:docMk/>
            <pc:sldMk cId="835884235" sldId="351"/>
            <ac:spMk id="3" creationId="{6250619A-BAE5-F28C-251D-06FAB8A67647}"/>
          </ac:spMkLst>
        </pc:spChg>
        <pc:spChg chg="del">
          <ac:chgData name="Ayush Mangroliya" userId="8617bd3e343424b6" providerId="LiveId" clId="{9EA5EA98-2A4B-41CA-9FD1-0941F5183F17}" dt="2023-11-29T13:33:57.702" v="1317" actId="478"/>
          <ac:spMkLst>
            <pc:docMk/>
            <pc:sldMk cId="835884235" sldId="351"/>
            <ac:spMk id="5" creationId="{3B61C73E-450A-458C-582E-A84528D6FA0E}"/>
          </ac:spMkLst>
        </pc:spChg>
        <pc:spChg chg="mod">
          <ac:chgData name="Ayush Mangroliya" userId="8617bd3e343424b6" providerId="LiveId" clId="{9EA5EA98-2A4B-41CA-9FD1-0941F5183F17}" dt="2023-12-01T11:27:45.718" v="3525" actId="20577"/>
          <ac:spMkLst>
            <pc:docMk/>
            <pc:sldMk cId="835884235" sldId="351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2-01T11:08:32.112" v="2353" actId="1076"/>
          <ac:spMkLst>
            <pc:docMk/>
            <pc:sldMk cId="835884235" sldId="351"/>
            <ac:spMk id="2186" creationId="{00000000-0000-0000-0000-000000000000}"/>
          </ac:spMkLst>
        </pc:spChg>
      </pc:sldChg>
      <pc:sldChg chg="delSp modSp add mod">
        <pc:chgData name="Ayush Mangroliya" userId="8617bd3e343424b6" providerId="LiveId" clId="{9EA5EA98-2A4B-41CA-9FD1-0941F5183F17}" dt="2023-12-03T15:26:01.961" v="5253" actId="1076"/>
        <pc:sldMkLst>
          <pc:docMk/>
          <pc:sldMk cId="2507165539" sldId="352"/>
        </pc:sldMkLst>
        <pc:spChg chg="del">
          <ac:chgData name="Ayush Mangroliya" userId="8617bd3e343424b6" providerId="LiveId" clId="{9EA5EA98-2A4B-41CA-9FD1-0941F5183F17}" dt="2023-11-29T13:33:33.828" v="1314" actId="478"/>
          <ac:spMkLst>
            <pc:docMk/>
            <pc:sldMk cId="2507165539" sldId="352"/>
            <ac:spMk id="3" creationId="{6250619A-BAE5-F28C-251D-06FAB8A67647}"/>
          </ac:spMkLst>
        </pc:spChg>
        <pc:spChg chg="del mod">
          <ac:chgData name="Ayush Mangroliya" userId="8617bd3e343424b6" providerId="LiveId" clId="{9EA5EA98-2A4B-41CA-9FD1-0941F5183F17}" dt="2023-11-29T13:33:31.046" v="1313" actId="478"/>
          <ac:spMkLst>
            <pc:docMk/>
            <pc:sldMk cId="2507165539" sldId="352"/>
            <ac:spMk id="5" creationId="{3B61C73E-450A-458C-582E-A84528D6FA0E}"/>
          </ac:spMkLst>
        </pc:spChg>
        <pc:spChg chg="mod">
          <ac:chgData name="Ayush Mangroliya" userId="8617bd3e343424b6" providerId="LiveId" clId="{9EA5EA98-2A4B-41CA-9FD1-0941F5183F17}" dt="2023-12-03T15:26:01.961" v="5253" actId="1076"/>
          <ac:spMkLst>
            <pc:docMk/>
            <pc:sldMk cId="2507165539" sldId="352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1-29T12:28:00.525" v="1175" actId="20577"/>
          <ac:spMkLst>
            <pc:docMk/>
            <pc:sldMk cId="2507165539" sldId="352"/>
            <ac:spMk id="2186" creationId="{00000000-0000-0000-0000-000000000000}"/>
          </ac:spMkLst>
        </pc:spChg>
      </pc:sldChg>
      <pc:sldChg chg="delSp modSp add mod">
        <pc:chgData name="Ayush Mangroliya" userId="8617bd3e343424b6" providerId="LiveId" clId="{9EA5EA98-2A4B-41CA-9FD1-0941F5183F17}" dt="2023-12-03T15:19:39.469" v="5236" actId="20577"/>
        <pc:sldMkLst>
          <pc:docMk/>
          <pc:sldMk cId="3181463492" sldId="353"/>
        </pc:sldMkLst>
        <pc:spChg chg="del">
          <ac:chgData name="Ayush Mangroliya" userId="8617bd3e343424b6" providerId="LiveId" clId="{9EA5EA98-2A4B-41CA-9FD1-0941F5183F17}" dt="2023-11-29T13:34:06.662" v="1320" actId="478"/>
          <ac:spMkLst>
            <pc:docMk/>
            <pc:sldMk cId="3181463492" sldId="353"/>
            <ac:spMk id="3" creationId="{6250619A-BAE5-F28C-251D-06FAB8A67647}"/>
          </ac:spMkLst>
        </pc:spChg>
        <pc:spChg chg="del">
          <ac:chgData name="Ayush Mangroliya" userId="8617bd3e343424b6" providerId="LiveId" clId="{9EA5EA98-2A4B-41CA-9FD1-0941F5183F17}" dt="2023-11-29T13:34:04.864" v="1319" actId="478"/>
          <ac:spMkLst>
            <pc:docMk/>
            <pc:sldMk cId="3181463492" sldId="353"/>
            <ac:spMk id="5" creationId="{3B61C73E-450A-458C-582E-A84528D6FA0E}"/>
          </ac:spMkLst>
        </pc:spChg>
        <pc:spChg chg="mod">
          <ac:chgData name="Ayush Mangroliya" userId="8617bd3e343424b6" providerId="LiveId" clId="{9EA5EA98-2A4B-41CA-9FD1-0941F5183F17}" dt="2023-12-03T15:19:39.469" v="5236" actId="20577"/>
          <ac:spMkLst>
            <pc:docMk/>
            <pc:sldMk cId="3181463492" sldId="353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1-29T12:28:37.712" v="1217" actId="1076"/>
          <ac:spMkLst>
            <pc:docMk/>
            <pc:sldMk cId="3181463492" sldId="353"/>
            <ac:spMk id="2186" creationId="{00000000-0000-0000-0000-000000000000}"/>
          </ac:spMkLst>
        </pc:spChg>
      </pc:sldChg>
      <pc:sldChg chg="addSp delSp modSp add mod">
        <pc:chgData name="Ayush Mangroliya" userId="8617bd3e343424b6" providerId="LiveId" clId="{9EA5EA98-2A4B-41CA-9FD1-0941F5183F17}" dt="2023-12-01T11:42:29.234" v="4383" actId="1076"/>
        <pc:sldMkLst>
          <pc:docMk/>
          <pc:sldMk cId="3893249568" sldId="354"/>
        </pc:sldMkLst>
        <pc:spChg chg="add mod">
          <ac:chgData name="Ayush Mangroliya" userId="8617bd3e343424b6" providerId="LiveId" clId="{9EA5EA98-2A4B-41CA-9FD1-0941F5183F17}" dt="2023-12-01T11:42:29.234" v="4383" actId="1076"/>
          <ac:spMkLst>
            <pc:docMk/>
            <pc:sldMk cId="3893249568" sldId="354"/>
            <ac:spMk id="2" creationId="{0CFFB5A9-BE31-10A5-F877-10AE2460D18E}"/>
          </ac:spMkLst>
        </pc:spChg>
        <pc:spChg chg="del">
          <ac:chgData name="Ayush Mangroliya" userId="8617bd3e343424b6" providerId="LiveId" clId="{9EA5EA98-2A4B-41CA-9FD1-0941F5183F17}" dt="2023-11-29T13:34:12.150" v="1322" actId="478"/>
          <ac:spMkLst>
            <pc:docMk/>
            <pc:sldMk cId="3893249568" sldId="354"/>
            <ac:spMk id="3" creationId="{6250619A-BAE5-F28C-251D-06FAB8A67647}"/>
          </ac:spMkLst>
        </pc:spChg>
        <pc:spChg chg="del">
          <ac:chgData name="Ayush Mangroliya" userId="8617bd3e343424b6" providerId="LiveId" clId="{9EA5EA98-2A4B-41CA-9FD1-0941F5183F17}" dt="2023-11-29T13:34:10.680" v="1321" actId="478"/>
          <ac:spMkLst>
            <pc:docMk/>
            <pc:sldMk cId="3893249568" sldId="354"/>
            <ac:spMk id="5" creationId="{3B61C73E-450A-458C-582E-A84528D6FA0E}"/>
          </ac:spMkLst>
        </pc:spChg>
        <pc:spChg chg="mod">
          <ac:chgData name="Ayush Mangroliya" userId="8617bd3e343424b6" providerId="LiveId" clId="{9EA5EA98-2A4B-41CA-9FD1-0941F5183F17}" dt="2023-12-01T11:40:26.141" v="4351" actId="6549"/>
          <ac:spMkLst>
            <pc:docMk/>
            <pc:sldMk cId="3893249568" sldId="354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1-29T12:30:20.840" v="1253" actId="20577"/>
          <ac:spMkLst>
            <pc:docMk/>
            <pc:sldMk cId="3893249568" sldId="354"/>
            <ac:spMk id="2186" creationId="{00000000-0000-0000-0000-000000000000}"/>
          </ac:spMkLst>
        </pc:spChg>
      </pc:sldChg>
      <pc:sldChg chg="addSp delSp modSp add mod">
        <pc:chgData name="Ayush Mangroliya" userId="8617bd3e343424b6" providerId="LiveId" clId="{9EA5EA98-2A4B-41CA-9FD1-0941F5183F17}" dt="2023-12-01T11:43:32.082" v="4419" actId="1076"/>
        <pc:sldMkLst>
          <pc:docMk/>
          <pc:sldMk cId="964405529" sldId="355"/>
        </pc:sldMkLst>
        <pc:spChg chg="add del mod">
          <ac:chgData name="Ayush Mangroliya" userId="8617bd3e343424b6" providerId="LiveId" clId="{9EA5EA98-2A4B-41CA-9FD1-0941F5183F17}" dt="2023-12-01T11:40:49.575" v="4354" actId="478"/>
          <ac:spMkLst>
            <pc:docMk/>
            <pc:sldMk cId="964405529" sldId="355"/>
            <ac:spMk id="3" creationId="{589DF4A3-C049-72C2-7FCE-C095D52EE8FF}"/>
          </ac:spMkLst>
        </pc:spChg>
        <pc:spChg chg="del">
          <ac:chgData name="Ayush Mangroliya" userId="8617bd3e343424b6" providerId="LiveId" clId="{9EA5EA98-2A4B-41CA-9FD1-0941F5183F17}" dt="2023-11-29T13:34:19.201" v="1324" actId="478"/>
          <ac:spMkLst>
            <pc:docMk/>
            <pc:sldMk cId="964405529" sldId="355"/>
            <ac:spMk id="3" creationId="{6250619A-BAE5-F28C-251D-06FAB8A67647}"/>
          </ac:spMkLst>
        </pc:spChg>
        <pc:spChg chg="add del mod">
          <ac:chgData name="Ayush Mangroliya" userId="8617bd3e343424b6" providerId="LiveId" clId="{9EA5EA98-2A4B-41CA-9FD1-0941F5183F17}" dt="2023-12-01T11:43:02.438" v="4410"/>
          <ac:spMkLst>
            <pc:docMk/>
            <pc:sldMk cId="964405529" sldId="355"/>
            <ac:spMk id="4" creationId="{C346C820-73BB-EA51-9DC2-04CFBF1309E1}"/>
          </ac:spMkLst>
        </pc:spChg>
        <pc:spChg chg="add mod">
          <ac:chgData name="Ayush Mangroliya" userId="8617bd3e343424b6" providerId="LiveId" clId="{9EA5EA98-2A4B-41CA-9FD1-0941F5183F17}" dt="2023-12-01T11:43:32.082" v="4419" actId="1076"/>
          <ac:spMkLst>
            <pc:docMk/>
            <pc:sldMk cId="964405529" sldId="355"/>
            <ac:spMk id="5" creationId="{066D5A6E-872D-F3A6-F3B5-BEF010857DC8}"/>
          </ac:spMkLst>
        </pc:spChg>
        <pc:spChg chg="del">
          <ac:chgData name="Ayush Mangroliya" userId="8617bd3e343424b6" providerId="LiveId" clId="{9EA5EA98-2A4B-41CA-9FD1-0941F5183F17}" dt="2023-11-29T13:34:16.966" v="1323" actId="478"/>
          <ac:spMkLst>
            <pc:docMk/>
            <pc:sldMk cId="964405529" sldId="355"/>
            <ac:spMk id="5" creationId="{3B61C73E-450A-458C-582E-A84528D6FA0E}"/>
          </ac:spMkLst>
        </pc:spChg>
        <pc:spChg chg="del mod">
          <ac:chgData name="Ayush Mangroliya" userId="8617bd3e343424b6" providerId="LiveId" clId="{9EA5EA98-2A4B-41CA-9FD1-0941F5183F17}" dt="2023-12-01T11:40:46.105" v="4353" actId="478"/>
          <ac:spMkLst>
            <pc:docMk/>
            <pc:sldMk cId="964405529" sldId="355"/>
            <ac:spMk id="2185" creationId="{00000000-0000-0000-0000-000000000000}"/>
          </ac:spMkLst>
        </pc:spChg>
        <pc:spChg chg="mod">
          <ac:chgData name="Ayush Mangroliya" userId="8617bd3e343424b6" providerId="LiveId" clId="{9EA5EA98-2A4B-41CA-9FD1-0941F5183F17}" dt="2023-11-29T12:31:06.384" v="1291" actId="20577"/>
          <ac:spMkLst>
            <pc:docMk/>
            <pc:sldMk cId="964405529" sldId="355"/>
            <ac:spMk id="2186" creationId="{00000000-0000-0000-0000-000000000000}"/>
          </ac:spMkLst>
        </pc:spChg>
      </pc:sldChg>
      <pc:sldMasterChg chg="setBg delSldLayout modSldLayout">
        <pc:chgData name="Ayush Mangroliya" userId="8617bd3e343424b6" providerId="LiveId" clId="{9EA5EA98-2A4B-41CA-9FD1-0941F5183F17}" dt="2023-11-29T12:31:55.555" v="1307" actId="47"/>
        <pc:sldMasterMkLst>
          <pc:docMk/>
          <pc:sldMasterMk cId="0" sldId="2147483718"/>
        </pc:sldMasterMkLst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648"/>
          </pc:sldLayoutMkLst>
        </pc:sldLayoutChg>
        <pc:sldLayoutChg chg="del setBg">
          <pc:chgData name="Ayush Mangroliya" userId="8617bd3e343424b6" providerId="LiveId" clId="{9EA5EA98-2A4B-41CA-9FD1-0941F5183F17}" dt="2023-11-29T11:26:35.409" v="156" actId="47"/>
          <pc:sldLayoutMkLst>
            <pc:docMk/>
            <pc:sldMasterMk cId="0" sldId="2147483718"/>
            <pc:sldLayoutMk cId="0" sldId="2147483649"/>
          </pc:sldLayoutMkLst>
        </pc:sldLayoutChg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655"/>
          </pc:sldLayoutMkLst>
        </pc:sldLayoutChg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658"/>
          </pc:sldLayoutMkLst>
        </pc:sldLayoutChg>
        <pc:sldLayoutChg chg="del setBg">
          <pc:chgData name="Ayush Mangroliya" userId="8617bd3e343424b6" providerId="LiveId" clId="{9EA5EA98-2A4B-41CA-9FD1-0941F5183F17}" dt="2023-11-29T11:26:32.576" v="155" actId="47"/>
          <pc:sldLayoutMkLst>
            <pc:docMk/>
            <pc:sldMasterMk cId="0" sldId="2147483718"/>
            <pc:sldLayoutMk cId="0" sldId="2147483659"/>
          </pc:sldLayoutMkLst>
        </pc:sldLayoutChg>
        <pc:sldLayoutChg chg="del setBg">
          <pc:chgData name="Ayush Mangroliya" userId="8617bd3e343424b6" providerId="LiveId" clId="{9EA5EA98-2A4B-41CA-9FD1-0941F5183F17}" dt="2023-11-29T12:31:38.324" v="1294" actId="47"/>
          <pc:sldLayoutMkLst>
            <pc:docMk/>
            <pc:sldMasterMk cId="0" sldId="2147483718"/>
            <pc:sldLayoutMk cId="0" sldId="2147483660"/>
          </pc:sldLayoutMkLst>
        </pc:sldLayoutChg>
        <pc:sldLayoutChg chg="del setBg">
          <pc:chgData name="Ayush Mangroliya" userId="8617bd3e343424b6" providerId="LiveId" clId="{9EA5EA98-2A4B-41CA-9FD1-0941F5183F17}" dt="2023-11-29T12:31:32.585" v="1292" actId="47"/>
          <pc:sldLayoutMkLst>
            <pc:docMk/>
            <pc:sldMasterMk cId="0" sldId="2147483718"/>
            <pc:sldLayoutMk cId="0" sldId="2147483669"/>
          </pc:sldLayoutMkLst>
        </pc:sldLayoutChg>
        <pc:sldLayoutChg chg="del setBg">
          <pc:chgData name="Ayush Mangroliya" userId="8617bd3e343424b6" providerId="LiveId" clId="{9EA5EA98-2A4B-41CA-9FD1-0941F5183F17}" dt="2023-11-29T12:31:47.014" v="1300" actId="47"/>
          <pc:sldLayoutMkLst>
            <pc:docMk/>
            <pc:sldMasterMk cId="0" sldId="2147483718"/>
            <pc:sldLayoutMk cId="0" sldId="2147483672"/>
          </pc:sldLayoutMkLst>
        </pc:sldLayoutChg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676"/>
          </pc:sldLayoutMkLst>
        </pc:sldLayoutChg>
        <pc:sldLayoutChg chg="del setBg">
          <pc:chgData name="Ayush Mangroliya" userId="8617bd3e343424b6" providerId="LiveId" clId="{9EA5EA98-2A4B-41CA-9FD1-0941F5183F17}" dt="2023-11-29T12:31:39.695" v="1295" actId="47"/>
          <pc:sldLayoutMkLst>
            <pc:docMk/>
            <pc:sldMasterMk cId="0" sldId="2147483718"/>
            <pc:sldLayoutMk cId="0" sldId="2147483679"/>
          </pc:sldLayoutMkLst>
        </pc:sldLayoutChg>
        <pc:sldLayoutChg chg="del setBg">
          <pc:chgData name="Ayush Mangroliya" userId="8617bd3e343424b6" providerId="LiveId" clId="{9EA5EA98-2A4B-41CA-9FD1-0941F5183F17}" dt="2023-11-29T12:31:55.555" v="1307" actId="47"/>
          <pc:sldLayoutMkLst>
            <pc:docMk/>
            <pc:sldMasterMk cId="0" sldId="2147483718"/>
            <pc:sldLayoutMk cId="0" sldId="2147483702"/>
          </pc:sldLayoutMkLst>
        </pc:sldLayoutChg>
        <pc:sldLayoutChg chg="del setBg">
          <pc:chgData name="Ayush Mangroliya" userId="8617bd3e343424b6" providerId="LiveId" clId="{9EA5EA98-2A4B-41CA-9FD1-0941F5183F17}" dt="2023-11-29T12:31:52.040" v="1305" actId="47"/>
          <pc:sldLayoutMkLst>
            <pc:docMk/>
            <pc:sldMasterMk cId="0" sldId="2147483718"/>
            <pc:sldLayoutMk cId="0" sldId="2147483703"/>
          </pc:sldLayoutMkLst>
        </pc:sldLayoutChg>
        <pc:sldLayoutChg chg="del setBg">
          <pc:chgData name="Ayush Mangroliya" userId="8617bd3e343424b6" providerId="LiveId" clId="{9EA5EA98-2A4B-41CA-9FD1-0941F5183F17}" dt="2023-11-29T12:31:49.184" v="1302" actId="47"/>
          <pc:sldLayoutMkLst>
            <pc:docMk/>
            <pc:sldMasterMk cId="0" sldId="2147483718"/>
            <pc:sldLayoutMk cId="0" sldId="2147483704"/>
          </pc:sldLayoutMkLst>
        </pc:sldLayoutChg>
        <pc:sldLayoutChg chg="del setBg">
          <pc:chgData name="Ayush Mangroliya" userId="8617bd3e343424b6" providerId="LiveId" clId="{9EA5EA98-2A4B-41CA-9FD1-0941F5183F17}" dt="2023-11-29T12:31:43.245" v="1297" actId="47"/>
          <pc:sldLayoutMkLst>
            <pc:docMk/>
            <pc:sldMasterMk cId="0" sldId="2147483718"/>
            <pc:sldLayoutMk cId="0" sldId="2147483705"/>
          </pc:sldLayoutMkLst>
        </pc:sldLayoutChg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710"/>
          </pc:sldLayoutMkLst>
        </pc:sldLayoutChg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711"/>
          </pc:sldLayoutMkLst>
        </pc:sldLayoutChg>
        <pc:sldLayoutChg chg="setBg">
          <pc:chgData name="Ayush Mangroliya" userId="8617bd3e343424b6" providerId="LiveId" clId="{9EA5EA98-2A4B-41CA-9FD1-0941F5183F17}" dt="2023-11-19T12:29:00.346" v="7"/>
          <pc:sldLayoutMkLst>
            <pc:docMk/>
            <pc:sldMasterMk cId="0" sldId="2147483718"/>
            <pc:sldLayoutMk cId="0" sldId="2147483712"/>
          </pc:sldLayoutMkLst>
        </pc:sldLayoutChg>
        <pc:sldLayoutChg chg="del setBg">
          <pc:chgData name="Ayush Mangroliya" userId="8617bd3e343424b6" providerId="LiveId" clId="{9EA5EA98-2A4B-41CA-9FD1-0941F5183F17}" dt="2023-11-29T12:31:48.114" v="1301" actId="47"/>
          <pc:sldLayoutMkLst>
            <pc:docMk/>
            <pc:sldMasterMk cId="0" sldId="2147483718"/>
            <pc:sldLayoutMk cId="3213766189" sldId="2147483720"/>
          </pc:sldLayoutMkLst>
        </pc:sldLayoutChg>
        <pc:sldLayoutChg chg="del setBg">
          <pc:chgData name="Ayush Mangroliya" userId="8617bd3e343424b6" providerId="LiveId" clId="{9EA5EA98-2A4B-41CA-9FD1-0941F5183F17}" dt="2023-11-29T12:31:40.969" v="1296" actId="47"/>
          <pc:sldLayoutMkLst>
            <pc:docMk/>
            <pc:sldMasterMk cId="0" sldId="2147483718"/>
            <pc:sldLayoutMk cId="2480192352" sldId="214748372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e98aa71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e98aa71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504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ead2fd2818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ead2fd2818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92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43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98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e9aa9ae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e9aa9ae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4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09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64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faeedde7ff_0_3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faeedde7ff_0_3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47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hyperlink" Target="http://bit.ly/2TtBDfr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hyperlink" Target="http://bit.ly/2TyoMsr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://bit.ly/2Tynxth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>
            <a:off x="-80962" y="3276575"/>
            <a:ext cx="1420300" cy="22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14389" t="3276" r="13157" b="7684"/>
          <a:stretch/>
        </p:blipFill>
        <p:spPr>
          <a:xfrm>
            <a:off x="-289350" y="3276565"/>
            <a:ext cx="2645176" cy="303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l="9662" t="39201" r="8242" b="40533"/>
          <a:stretch/>
        </p:blipFill>
        <p:spPr>
          <a:xfrm rot="-391478">
            <a:off x="2959600" y="182000"/>
            <a:ext cx="3060925" cy="7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826" y="-437050"/>
            <a:ext cx="2389959" cy="223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 l="11493" t="11259" r="8576" b="14225"/>
          <a:stretch/>
        </p:blipFill>
        <p:spPr>
          <a:xfrm>
            <a:off x="6847550" y="-42025"/>
            <a:ext cx="1237300" cy="107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7">
            <a:alphaModFix/>
          </a:blip>
          <a:srcRect l="10850" t="4051" r="6702" b="6702"/>
          <a:stretch/>
        </p:blipFill>
        <p:spPr>
          <a:xfrm>
            <a:off x="7391563" y="3353803"/>
            <a:ext cx="2057400" cy="207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8">
            <a:alphaModFix/>
          </a:blip>
          <a:srcRect l="25868" t="27101" r="34758" b="14816"/>
          <a:stretch/>
        </p:blipFill>
        <p:spPr>
          <a:xfrm rot="-1293897">
            <a:off x="7374937" y="1963058"/>
            <a:ext cx="1920151" cy="264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9">
            <a:alphaModFix/>
          </a:blip>
          <a:srcRect l="20516" t="4802" r="16003" b="6592"/>
          <a:stretch/>
        </p:blipFill>
        <p:spPr>
          <a:xfrm>
            <a:off x="550864" y="-266875"/>
            <a:ext cx="1581718" cy="20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10">
            <a:alphaModFix/>
          </a:blip>
          <a:srcRect l="4342" t="4342" r="9144" b="9144"/>
          <a:stretch/>
        </p:blipFill>
        <p:spPr>
          <a:xfrm>
            <a:off x="-232412" y="824198"/>
            <a:ext cx="1920132" cy="179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11">
            <a:alphaModFix/>
          </a:blip>
          <a:srcRect l="19439" t="19439" r="23671" b="23671"/>
          <a:stretch/>
        </p:blipFill>
        <p:spPr>
          <a:xfrm>
            <a:off x="1359102" y="65532"/>
            <a:ext cx="1237300" cy="115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12">
            <a:alphaModFix/>
          </a:blip>
          <a:srcRect l="9828" t="17426" r="25555" b="17956"/>
          <a:stretch/>
        </p:blipFill>
        <p:spPr>
          <a:xfrm>
            <a:off x="3611974" y="-638050"/>
            <a:ext cx="1920150" cy="179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13">
            <a:alphaModFix/>
          </a:blip>
          <a:srcRect l="13959" t="4819" r="3197" b="6268"/>
          <a:stretch/>
        </p:blipFill>
        <p:spPr>
          <a:xfrm>
            <a:off x="5420359" y="4440735"/>
            <a:ext cx="704803" cy="7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4">
            <a:alphaModFix/>
          </a:blip>
          <a:srcRect l="17771" t="7312" r="20197" b="5942"/>
          <a:stretch/>
        </p:blipFill>
        <p:spPr>
          <a:xfrm rot="3497574">
            <a:off x="3406850" y="2799199"/>
            <a:ext cx="2933702" cy="33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744650" y="1411850"/>
            <a:ext cx="5654700" cy="20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HP Simplified" panose="020B0604020204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392500" y="33221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P Simplified" panose="020B0604020204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 rotWithShape="1">
          <a:blip r:embed="rId2">
            <a:alphaModFix/>
          </a:blip>
          <a:srcRect l="17771" t="7312" r="20197" b="5942"/>
          <a:stretch/>
        </p:blipFill>
        <p:spPr>
          <a:xfrm rot="3924744">
            <a:off x="90626" y="-1493203"/>
            <a:ext cx="2933700" cy="33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3">
            <a:alphaModFix/>
          </a:blip>
          <a:srcRect l="21065" t="3153" r="23382" b="3265"/>
          <a:stretch/>
        </p:blipFill>
        <p:spPr>
          <a:xfrm>
            <a:off x="8245068" y="-226550"/>
            <a:ext cx="1321614" cy="2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4">
            <a:alphaModFix/>
          </a:blip>
          <a:srcRect l="14389" t="3276" r="13157" b="7684"/>
          <a:stretch/>
        </p:blipFill>
        <p:spPr>
          <a:xfrm flipH="1">
            <a:off x="6797250" y="1054578"/>
            <a:ext cx="2645176" cy="303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5">
            <a:alphaModFix/>
          </a:blip>
          <a:srcRect l="22011" t="29213" r="25853" b="25857"/>
          <a:stretch/>
        </p:blipFill>
        <p:spPr>
          <a:xfrm rot="5400000">
            <a:off x="-400050" y="4033250"/>
            <a:ext cx="1657349" cy="13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6">
            <a:alphaModFix/>
          </a:blip>
          <a:srcRect l="10850" t="4051" r="6702" b="6702"/>
          <a:stretch/>
        </p:blipFill>
        <p:spPr>
          <a:xfrm rot="1825978">
            <a:off x="4469925" y="-647284"/>
            <a:ext cx="2057400" cy="207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7">
            <a:alphaModFix/>
          </a:blip>
          <a:srcRect l="20516" t="4802" r="16003" b="6592"/>
          <a:stretch/>
        </p:blipFill>
        <p:spPr>
          <a:xfrm rot="5400000">
            <a:off x="7887800" y="3855101"/>
            <a:ext cx="1082200" cy="141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8">
            <a:alphaModFix/>
          </a:blip>
          <a:srcRect l="25868" t="27101" r="34758" b="14816"/>
          <a:stretch/>
        </p:blipFill>
        <p:spPr>
          <a:xfrm rot="3134925">
            <a:off x="3572925" y="3477108"/>
            <a:ext cx="1920150" cy="264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>
            <a:off x="1572075" y="-120350"/>
            <a:ext cx="494849" cy="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715100" y="1562800"/>
            <a:ext cx="40995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latin typeface="HP Simplified" panose="020B06040202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715100" y="2270875"/>
            <a:ext cx="53901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HP Simplified" panose="020B0604020204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 4">
  <p:cSld name="CUSTOM_6_1_1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5625" y="381000"/>
            <a:ext cx="2580276" cy="36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30"/>
          <p:cNvGrpSpPr/>
          <p:nvPr/>
        </p:nvGrpSpPr>
        <p:grpSpPr>
          <a:xfrm>
            <a:off x="8418678" y="4376543"/>
            <a:ext cx="1280774" cy="1237570"/>
            <a:chOff x="5218278" y="1211468"/>
            <a:chExt cx="1280774" cy="1237570"/>
          </a:xfrm>
        </p:grpSpPr>
        <p:pic>
          <p:nvPicPr>
            <p:cNvPr id="341" name="Google Shape;341;p30"/>
            <p:cNvPicPr preferRelativeResize="0"/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>
              <a:off x="5218278" y="1211468"/>
              <a:ext cx="1280774" cy="12375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30"/>
            <p:cNvPicPr preferRelativeResize="0"/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>
              <a:off x="5218278" y="1211468"/>
              <a:ext cx="1280774" cy="12375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30"/>
          <p:cNvSpPr txBox="1">
            <a:spLocks noGrp="1"/>
          </p:cNvSpPr>
          <p:nvPr>
            <p:ph type="title"/>
          </p:nvPr>
        </p:nvSpPr>
        <p:spPr>
          <a:xfrm>
            <a:off x="1954650" y="535000"/>
            <a:ext cx="52347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HP Simplified" panose="020B06040202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44" name="Google Shape;344;p30"/>
          <p:cNvSpPr txBox="1">
            <a:spLocks noGrp="1"/>
          </p:cNvSpPr>
          <p:nvPr>
            <p:ph type="body" idx="1"/>
          </p:nvPr>
        </p:nvSpPr>
        <p:spPr>
          <a:xfrm>
            <a:off x="594350" y="1621050"/>
            <a:ext cx="3975900" cy="26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>
                <a:solidFill>
                  <a:schemeClr val="dk2"/>
                </a:solidFill>
                <a:latin typeface="HP Simplified" panose="020B0604020204020204" pitchFamily="34" charset="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345" name="Google Shape;345;p30"/>
          <p:cNvSpPr txBox="1">
            <a:spLocks noGrp="1"/>
          </p:cNvSpPr>
          <p:nvPr>
            <p:ph type="body" idx="2"/>
          </p:nvPr>
        </p:nvSpPr>
        <p:spPr>
          <a:xfrm>
            <a:off x="4572050" y="1621050"/>
            <a:ext cx="3975900" cy="26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>
                <a:solidFill>
                  <a:schemeClr val="dk2"/>
                </a:solidFill>
                <a:latin typeface="HP Simplified" panose="020B0604020204020204" pitchFamily="34" charset="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346" name="Google Shape;346;p30"/>
          <p:cNvPicPr preferRelativeResize="0"/>
          <p:nvPr/>
        </p:nvPicPr>
        <p:blipFill rotWithShape="1">
          <a:blip r:embed="rId4">
            <a:alphaModFix/>
          </a:blip>
          <a:srcRect l="25426" r="24738"/>
          <a:stretch/>
        </p:blipFill>
        <p:spPr>
          <a:xfrm flipH="1">
            <a:off x="7046850" y="-266700"/>
            <a:ext cx="2743200" cy="564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0"/>
          <p:cNvPicPr preferRelativeResize="0"/>
          <p:nvPr/>
        </p:nvPicPr>
        <p:blipFill rotWithShape="1">
          <a:blip r:embed="rId5">
            <a:alphaModFix/>
          </a:blip>
          <a:srcRect l="25868" t="27101" r="34758" b="14816"/>
          <a:stretch/>
        </p:blipFill>
        <p:spPr>
          <a:xfrm rot="2699997">
            <a:off x="608038" y="-773242"/>
            <a:ext cx="1920151" cy="264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0"/>
          <p:cNvPicPr preferRelativeResize="0"/>
          <p:nvPr/>
        </p:nvPicPr>
        <p:blipFill rotWithShape="1">
          <a:blip r:embed="rId6">
            <a:alphaModFix/>
          </a:blip>
          <a:srcRect l="19439" t="19439" r="23671" b="23671"/>
          <a:stretch/>
        </p:blipFill>
        <p:spPr>
          <a:xfrm>
            <a:off x="8078650" y="2371725"/>
            <a:ext cx="942001" cy="88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0"/>
          <p:cNvPicPr preferRelativeResize="0"/>
          <p:nvPr/>
        </p:nvPicPr>
        <p:blipFill rotWithShape="1">
          <a:blip r:embed="rId7">
            <a:alphaModFix/>
          </a:blip>
          <a:srcRect l="13959" t="4819" r="3197" b="6268"/>
          <a:stretch/>
        </p:blipFill>
        <p:spPr>
          <a:xfrm rot="-2015439">
            <a:off x="8606713" y="3791632"/>
            <a:ext cx="427374" cy="42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s">
  <p:cSld name="BLANK_1_1_1_1_1_1_2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64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 rot="-1445477" flipH="1">
            <a:off x="7906127" y="3213056"/>
            <a:ext cx="1315720" cy="206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64"/>
          <p:cNvPicPr preferRelativeResize="0"/>
          <p:nvPr/>
        </p:nvPicPr>
        <p:blipFill rotWithShape="1">
          <a:blip r:embed="rId3">
            <a:alphaModFix/>
          </a:blip>
          <a:srcRect l="16053" t="12074" r="23273" b="27249"/>
          <a:stretch/>
        </p:blipFill>
        <p:spPr>
          <a:xfrm>
            <a:off x="-993988" y="-966271"/>
            <a:ext cx="1920150" cy="1792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64"/>
          <p:cNvPicPr preferRelativeResize="0"/>
          <p:nvPr/>
        </p:nvPicPr>
        <p:blipFill rotWithShape="1">
          <a:blip r:embed="rId4">
            <a:alphaModFix/>
          </a:blip>
          <a:srcRect l="20516" t="4802" r="16003" b="6592"/>
          <a:stretch/>
        </p:blipFill>
        <p:spPr>
          <a:xfrm rot="-4730087">
            <a:off x="7995100" y="-509012"/>
            <a:ext cx="1287088" cy="16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64"/>
          <p:cNvPicPr preferRelativeResize="0"/>
          <p:nvPr/>
        </p:nvPicPr>
        <p:blipFill rotWithShape="1">
          <a:blip r:embed="rId5">
            <a:alphaModFix/>
          </a:blip>
          <a:srcRect l="9828" t="17426" r="25555" b="17956"/>
          <a:stretch/>
        </p:blipFill>
        <p:spPr>
          <a:xfrm rot="1123698" flipH="1">
            <a:off x="6895448" y="3438374"/>
            <a:ext cx="1498475" cy="13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64"/>
          <p:cNvPicPr preferRelativeResize="0"/>
          <p:nvPr/>
        </p:nvPicPr>
        <p:blipFill rotWithShape="1">
          <a:blip r:embed="rId6">
            <a:alphaModFix/>
          </a:blip>
          <a:srcRect l="25868" t="27101" r="34758" b="14816"/>
          <a:stretch/>
        </p:blipFill>
        <p:spPr>
          <a:xfrm rot="-2199907" flipH="1">
            <a:off x="6168728" y="-856242"/>
            <a:ext cx="1920150" cy="264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64"/>
          <p:cNvPicPr preferRelativeResize="0"/>
          <p:nvPr/>
        </p:nvPicPr>
        <p:blipFill rotWithShape="1">
          <a:blip r:embed="rId7">
            <a:alphaModFix/>
          </a:blip>
          <a:srcRect l="13959" t="4819" r="3197" b="6268"/>
          <a:stretch/>
        </p:blipFill>
        <p:spPr>
          <a:xfrm rot="-2015373">
            <a:off x="6162950" y="1901463"/>
            <a:ext cx="652710" cy="6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64"/>
          <p:cNvPicPr preferRelativeResize="0"/>
          <p:nvPr/>
        </p:nvPicPr>
        <p:blipFill rotWithShape="1">
          <a:blip r:embed="rId8">
            <a:alphaModFix/>
          </a:blip>
          <a:srcRect l="9662" t="39201" r="8242" b="40533"/>
          <a:stretch/>
        </p:blipFill>
        <p:spPr>
          <a:xfrm>
            <a:off x="-200200" y="4689875"/>
            <a:ext cx="3060925" cy="7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64"/>
          <p:cNvPicPr preferRelativeResize="0"/>
          <p:nvPr/>
        </p:nvPicPr>
        <p:blipFill rotWithShape="1">
          <a:blip r:embed="rId9">
            <a:alphaModFix/>
          </a:blip>
          <a:srcRect l="19439" t="19439" r="23671" b="23671"/>
          <a:stretch/>
        </p:blipFill>
        <p:spPr>
          <a:xfrm>
            <a:off x="4458477" y="3879845"/>
            <a:ext cx="1237300" cy="115621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64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4463700" cy="12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000">
                <a:latin typeface="HP Simplified" panose="020B06040202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750" name="Google Shape;750;p64"/>
          <p:cNvSpPr txBox="1">
            <a:spLocks noGrp="1"/>
          </p:cNvSpPr>
          <p:nvPr>
            <p:ph type="subTitle" idx="1"/>
          </p:nvPr>
        </p:nvSpPr>
        <p:spPr>
          <a:xfrm>
            <a:off x="715100" y="1939119"/>
            <a:ext cx="2674800" cy="11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P Simplified" panose="020B0604020204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751" name="Google Shape;751;p64"/>
          <p:cNvSpPr txBox="1"/>
          <p:nvPr/>
        </p:nvSpPr>
        <p:spPr>
          <a:xfrm>
            <a:off x="715100" y="3585503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HP Simplified" panose="020B0604020204020204" pitchFamily="34" charset="0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dirty="0">
                <a:solidFill>
                  <a:schemeClr val="dk2"/>
                </a:solidFill>
                <a:uFill>
                  <a:noFill/>
                </a:uFill>
                <a:latin typeface="HP Simplified" panose="020B0604020204020204" pitchFamily="34" charset="0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dk2"/>
                </a:solidFill>
                <a:latin typeface="HP Simplified" panose="020B0604020204020204" pitchFamily="34" charset="0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dirty="0">
                <a:solidFill>
                  <a:schemeClr val="dk2"/>
                </a:solidFill>
                <a:uFill>
                  <a:noFill/>
                </a:uFill>
                <a:latin typeface="HP Simplified" panose="020B0604020204020204" pitchFamily="34" charset="0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dk2"/>
                </a:solidFill>
                <a:latin typeface="HP Simplified" panose="020B0604020204020204" pitchFamily="34" charset="0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dirty="0">
                <a:solidFill>
                  <a:schemeClr val="dk2"/>
                </a:solidFill>
                <a:uFill>
                  <a:noFill/>
                </a:uFill>
                <a:latin typeface="HP Simplified" panose="020B0604020204020204" pitchFamily="34" charset="0"/>
                <a:ea typeface="Montserrat"/>
                <a:cs typeface="Montserrat"/>
                <a:sym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dirty="0">
              <a:solidFill>
                <a:schemeClr val="dk2"/>
              </a:solidFill>
              <a:latin typeface="HP Simplified" panose="020B0604020204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BLANK_1_1_1_1_1_1_1"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65"/>
          <p:cNvPicPr preferRelativeResize="0"/>
          <p:nvPr/>
        </p:nvPicPr>
        <p:blipFill rotWithShape="1">
          <a:blip r:embed="rId2">
            <a:alphaModFix/>
          </a:blip>
          <a:srcRect l="16053" t="12074" r="23273" b="27249"/>
          <a:stretch/>
        </p:blipFill>
        <p:spPr>
          <a:xfrm>
            <a:off x="-766513" y="-322046"/>
            <a:ext cx="1920150" cy="1792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65"/>
          <p:cNvPicPr preferRelativeResize="0"/>
          <p:nvPr/>
        </p:nvPicPr>
        <p:blipFill rotWithShape="1">
          <a:blip r:embed="rId3">
            <a:alphaModFix/>
          </a:blip>
          <a:srcRect l="20516" t="4802" r="16003" b="6592"/>
          <a:stretch/>
        </p:blipFill>
        <p:spPr>
          <a:xfrm rot="-4730087">
            <a:off x="7995100" y="-509012"/>
            <a:ext cx="1287088" cy="16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65"/>
          <p:cNvPicPr preferRelativeResize="0"/>
          <p:nvPr/>
        </p:nvPicPr>
        <p:blipFill rotWithShape="1">
          <a:blip r:embed="rId4">
            <a:alphaModFix/>
          </a:blip>
          <a:srcRect l="21065" t="3153" r="23382" b="3265"/>
          <a:stretch/>
        </p:blipFill>
        <p:spPr>
          <a:xfrm rot="-5399982" flipH="1">
            <a:off x="-200123" y="3737982"/>
            <a:ext cx="1315721" cy="206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65"/>
          <p:cNvPicPr preferRelativeResize="0"/>
          <p:nvPr/>
        </p:nvPicPr>
        <p:blipFill rotWithShape="1">
          <a:blip r:embed="rId5">
            <a:alphaModFix/>
          </a:blip>
          <a:srcRect l="19439" t="19439" r="23671" b="23671"/>
          <a:stretch/>
        </p:blipFill>
        <p:spPr>
          <a:xfrm>
            <a:off x="8629252" y="-96043"/>
            <a:ext cx="1237300" cy="115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65"/>
          <p:cNvPicPr preferRelativeResize="0"/>
          <p:nvPr/>
        </p:nvPicPr>
        <p:blipFill rotWithShape="1">
          <a:blip r:embed="rId6">
            <a:alphaModFix/>
          </a:blip>
          <a:srcRect l="23187" t="7631" r="23026" b="3731"/>
          <a:stretch/>
        </p:blipFill>
        <p:spPr>
          <a:xfrm>
            <a:off x="7996574" y="3381075"/>
            <a:ext cx="1284125" cy="197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65"/>
          <p:cNvPicPr preferRelativeResize="0"/>
          <p:nvPr/>
        </p:nvPicPr>
        <p:blipFill rotWithShape="1">
          <a:blip r:embed="rId7">
            <a:alphaModFix/>
          </a:blip>
          <a:srcRect l="11493" t="11259" r="8576" b="14225"/>
          <a:stretch/>
        </p:blipFill>
        <p:spPr>
          <a:xfrm rot="1799999">
            <a:off x="7307651" y="-141075"/>
            <a:ext cx="944325" cy="82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65"/>
          <p:cNvPicPr preferRelativeResize="0"/>
          <p:nvPr/>
        </p:nvPicPr>
        <p:blipFill rotWithShape="1">
          <a:blip r:embed="rId8">
            <a:alphaModFix/>
          </a:blip>
          <a:srcRect l="36576" r="34571"/>
          <a:stretch/>
        </p:blipFill>
        <p:spPr>
          <a:xfrm>
            <a:off x="-19100" y="2404225"/>
            <a:ext cx="953676" cy="308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65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 rot="-2015398">
            <a:off x="204734" y="-12534"/>
            <a:ext cx="506001" cy="50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65"/>
          <p:cNvPicPr preferRelativeResize="0"/>
          <p:nvPr/>
        </p:nvPicPr>
        <p:blipFill rotWithShape="1">
          <a:blip r:embed="rId10">
            <a:alphaModFix/>
          </a:blip>
          <a:srcRect l="25868" t="27101" r="34758" b="14816"/>
          <a:stretch/>
        </p:blipFill>
        <p:spPr>
          <a:xfrm rot="7562825" flipH="1">
            <a:off x="3611978" y="-1262941"/>
            <a:ext cx="1920151" cy="264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65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 rot="-2015398">
            <a:off x="8094534" y="4457766"/>
            <a:ext cx="506001" cy="50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BLANK_1_1_1_1_1_1_1_1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Google Shape;764;p66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 rot="-5400030">
            <a:off x="8824965" y="-513607"/>
            <a:ext cx="1049120" cy="164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66"/>
          <p:cNvPicPr preferRelativeResize="0"/>
          <p:nvPr/>
        </p:nvPicPr>
        <p:blipFill rotWithShape="1">
          <a:blip r:embed="rId3">
            <a:alphaModFix/>
          </a:blip>
          <a:srcRect l="20516" t="4802" r="16003" b="6592"/>
          <a:stretch/>
        </p:blipFill>
        <p:spPr>
          <a:xfrm>
            <a:off x="-409550" y="3677363"/>
            <a:ext cx="1287088" cy="167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66"/>
          <p:cNvPicPr preferRelativeResize="0"/>
          <p:nvPr/>
        </p:nvPicPr>
        <p:blipFill rotWithShape="1">
          <a:blip r:embed="rId4">
            <a:alphaModFix/>
          </a:blip>
          <a:srcRect l="11493" t="11259" r="8576" b="14225"/>
          <a:stretch/>
        </p:blipFill>
        <p:spPr>
          <a:xfrm rot="1799999">
            <a:off x="356076" y="4630900"/>
            <a:ext cx="944325" cy="82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66"/>
          <p:cNvPicPr preferRelativeResize="0"/>
          <p:nvPr/>
        </p:nvPicPr>
        <p:blipFill rotWithShape="1">
          <a:blip r:embed="rId5">
            <a:alphaModFix/>
          </a:blip>
          <a:srcRect l="25868" t="27101" r="34758" b="14816"/>
          <a:stretch/>
        </p:blipFill>
        <p:spPr>
          <a:xfrm rot="7562825" flipH="1">
            <a:off x="7649178" y="-1139091"/>
            <a:ext cx="1920151" cy="264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66"/>
          <p:cNvPicPr preferRelativeResize="0"/>
          <p:nvPr/>
        </p:nvPicPr>
        <p:blipFill rotWithShape="1">
          <a:blip r:embed="rId6">
            <a:alphaModFix/>
          </a:blip>
          <a:srcRect l="13959" t="4819" r="3197" b="6268"/>
          <a:stretch/>
        </p:blipFill>
        <p:spPr>
          <a:xfrm rot="-2015398">
            <a:off x="8094534" y="4457766"/>
            <a:ext cx="506001" cy="50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66"/>
          <p:cNvPicPr preferRelativeResize="0"/>
          <p:nvPr/>
        </p:nvPicPr>
        <p:blipFill rotWithShape="1">
          <a:blip r:embed="rId7">
            <a:alphaModFix/>
          </a:blip>
          <a:srcRect l="9662" t="39201" r="8242" b="40533"/>
          <a:stretch/>
        </p:blipFill>
        <p:spPr>
          <a:xfrm>
            <a:off x="-813794" y="-80263"/>
            <a:ext cx="2914414" cy="67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8859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6" r:id="rId4"/>
    <p:sldLayoutId id="2147483710" r:id="rId5"/>
    <p:sldLayoutId id="2147483711" r:id="rId6"/>
    <p:sldLayoutId id="214748371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P Simplified" panose="020B0604020204020204" pitchFamily="34" charset="0"/>
          <a:ea typeface="HP Simplified" panose="020B06040202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P Simplified" panose="020B0604020204020204" pitchFamily="34" charset="0"/>
          <a:ea typeface="HP Simplified" panose="020B06040202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5"/>
          <p:cNvSpPr txBox="1">
            <a:spLocks noGrp="1"/>
          </p:cNvSpPr>
          <p:nvPr>
            <p:ph type="ctrTitle"/>
          </p:nvPr>
        </p:nvSpPr>
        <p:spPr>
          <a:xfrm>
            <a:off x="1878464" y="706535"/>
            <a:ext cx="5654700" cy="20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HP Simplified" panose="020B0604020204020204" pitchFamily="34" charset="0"/>
              </a:rPr>
              <a:t>Guesthouse Booking &amp; Management System</a:t>
            </a:r>
            <a:endParaRPr sz="4400" dirty="0">
              <a:solidFill>
                <a:schemeClr val="dk1"/>
              </a:solidFill>
              <a:latin typeface="HP Simplified" panose="020B0604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F3DB8-200D-81D0-C147-4109E1F3B87D}"/>
              </a:ext>
            </a:extLst>
          </p:cNvPr>
          <p:cNvSpPr txBox="1"/>
          <p:nvPr/>
        </p:nvSpPr>
        <p:spPr>
          <a:xfrm>
            <a:off x="168609" y="2949194"/>
            <a:ext cx="371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P Simplified" panose="020B0604020204020204" pitchFamily="34" charset="0"/>
                <a:cs typeface="Amatic SC" panose="00000500000000000000" pitchFamily="2" charset="-79"/>
              </a:rPr>
              <a:t>Professor : Saurabh Tiwari</a:t>
            </a:r>
            <a:endParaRPr lang="en-IN" sz="2400" dirty="0">
              <a:latin typeface="HP Simplified" panose="020B0604020204020204" pitchFamily="34" charset="0"/>
              <a:cs typeface="Amatic SC" panose="00000500000000000000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444A1-F07C-408C-ABAF-42D2BC55EC38}"/>
              </a:ext>
            </a:extLst>
          </p:cNvPr>
          <p:cNvSpPr txBox="1"/>
          <p:nvPr/>
        </p:nvSpPr>
        <p:spPr>
          <a:xfrm>
            <a:off x="5637612" y="3019498"/>
            <a:ext cx="29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HP Simplified" panose="020B0604020204020204" pitchFamily="34" charset="0"/>
                <a:cs typeface="Amatic SC" panose="00000500000000000000" pitchFamily="2" charset="-79"/>
              </a:rPr>
              <a:t>Software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7F3F5-65DB-6235-95DA-0554EF026803}"/>
              </a:ext>
            </a:extLst>
          </p:cNvPr>
          <p:cNvSpPr txBox="1"/>
          <p:nvPr/>
        </p:nvSpPr>
        <p:spPr>
          <a:xfrm>
            <a:off x="6384743" y="3500193"/>
            <a:ext cx="12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HP Simplified" panose="020B0604020204020204" pitchFamily="34" charset="0"/>
                <a:cs typeface="Amatic SC" panose="00000500000000000000" pitchFamily="2" charset="-79"/>
              </a:rPr>
              <a:t>Group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3E70E-2CDF-9390-3F32-1417ED94177F}"/>
              </a:ext>
            </a:extLst>
          </p:cNvPr>
          <p:cNvSpPr txBox="1"/>
          <p:nvPr/>
        </p:nvSpPr>
        <p:spPr>
          <a:xfrm>
            <a:off x="693983" y="3500193"/>
            <a:ext cx="279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HP Simplified" panose="020B0604020204020204" pitchFamily="34" charset="0"/>
                <a:cs typeface="Amatic SC" panose="00000500000000000000" pitchFamily="2" charset="-79"/>
              </a:rPr>
              <a:t>Mentor : </a:t>
            </a:r>
            <a:r>
              <a:rPr lang="en-IN" sz="2400" dirty="0" err="1">
                <a:latin typeface="HP Simplified" panose="020B0604020204020204" pitchFamily="34" charset="0"/>
                <a:cs typeface="Amatic SC" panose="00000500000000000000" pitchFamily="2" charset="-79"/>
              </a:rPr>
              <a:t>Shrut</a:t>
            </a:r>
            <a:r>
              <a:rPr lang="en-IN" sz="2400" dirty="0">
                <a:latin typeface="HP Simplified" panose="020B0604020204020204" pitchFamily="34" charset="0"/>
                <a:cs typeface="Amatic SC" panose="00000500000000000000" pitchFamily="2" charset="-79"/>
              </a:rPr>
              <a:t> Shah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1093D-D5E3-52B9-F8B4-BC308309594F}"/>
              </a:ext>
            </a:extLst>
          </p:cNvPr>
          <p:cNvSpPr txBox="1"/>
          <p:nvPr/>
        </p:nvSpPr>
        <p:spPr>
          <a:xfrm>
            <a:off x="6485105" y="2578537"/>
            <a:ext cx="106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HP Simplified" panose="020B0604020204020204" pitchFamily="34" charset="0"/>
                <a:cs typeface="Amatic SC" panose="00000500000000000000" pitchFamily="2" charset="-79"/>
              </a:rPr>
              <a:t>IT-313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1352482" y="333609"/>
            <a:ext cx="6609488" cy="736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Overall Rating Of The Project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D5A6E-872D-F3A6-F3B5-BEF010857DC8}"/>
              </a:ext>
            </a:extLst>
          </p:cNvPr>
          <p:cNvSpPr txBox="1"/>
          <p:nvPr/>
        </p:nvSpPr>
        <p:spPr>
          <a:xfrm>
            <a:off x="2720631" y="1590907"/>
            <a:ext cx="38731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latin typeface="HP Simplified" panose="020B0604020204020204" pitchFamily="34" charset="0"/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96440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34"/>
          <p:cNvSpPr txBox="1">
            <a:spLocks noGrp="1"/>
          </p:cNvSpPr>
          <p:nvPr>
            <p:ph type="ctrTitle"/>
          </p:nvPr>
        </p:nvSpPr>
        <p:spPr>
          <a:xfrm>
            <a:off x="2536466" y="1880580"/>
            <a:ext cx="4544100" cy="12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594350" y="1621050"/>
            <a:ext cx="3975900" cy="26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Jay </a:t>
            </a:r>
            <a:r>
              <a:rPr lang="en-US" sz="1600" b="1" dirty="0" err="1">
                <a:solidFill>
                  <a:schemeClr val="dk1"/>
                </a:solidFill>
              </a:rPr>
              <a:t>Malaviya</a:t>
            </a:r>
            <a:r>
              <a:rPr lang="en-US" sz="1600" b="1" dirty="0">
                <a:solidFill>
                  <a:schemeClr val="dk1"/>
                </a:solidFill>
              </a:rPr>
              <a:t> (202101048)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>
                <a:solidFill>
                  <a:schemeClr val="dk1"/>
                </a:solidFill>
              </a:rPr>
              <a:t>Divyam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Thaker</a:t>
            </a:r>
            <a:r>
              <a:rPr lang="en-US" sz="1600" dirty="0">
                <a:solidFill>
                  <a:schemeClr val="dk1"/>
                </a:solidFill>
              </a:rPr>
              <a:t>(202101068)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Ayush Mangroliya (202101073)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Mehul Rawal (202101033)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Dev Changela (202101069)</a:t>
            </a:r>
            <a:endParaRPr sz="1600" dirty="0"/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1694455" y="1138350"/>
            <a:ext cx="52347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Members</a:t>
            </a:r>
            <a:endParaRPr dirty="0"/>
          </a:p>
        </p:txBody>
      </p:sp>
      <p:sp>
        <p:nvSpPr>
          <p:cNvPr id="2187" name="Google Shape;2187;p131"/>
          <p:cNvSpPr txBox="1">
            <a:spLocks noGrp="1"/>
          </p:cNvSpPr>
          <p:nvPr>
            <p:ph type="body" idx="2"/>
          </p:nvPr>
        </p:nvSpPr>
        <p:spPr>
          <a:xfrm>
            <a:off x="4572050" y="1621050"/>
            <a:ext cx="3975900" cy="26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Jay Parikh (202101066)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Kirtan </a:t>
            </a:r>
            <a:r>
              <a:rPr lang="en-US" sz="1600" dirty="0" err="1">
                <a:solidFill>
                  <a:schemeClr val="dk1"/>
                </a:solidFill>
              </a:rPr>
              <a:t>Mevada</a:t>
            </a:r>
            <a:r>
              <a:rPr lang="en-US" sz="1600" dirty="0">
                <a:solidFill>
                  <a:schemeClr val="dk1"/>
                </a:solidFill>
              </a:rPr>
              <a:t>(202101012)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>
                <a:solidFill>
                  <a:schemeClr val="dk1"/>
                </a:solidFill>
              </a:rPr>
              <a:t>Suyash</a:t>
            </a:r>
            <a:r>
              <a:rPr lang="en-US" sz="1600" dirty="0">
                <a:solidFill>
                  <a:schemeClr val="dk1"/>
                </a:solidFill>
              </a:rPr>
              <a:t> Bhagat (202101085)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>
                <a:solidFill>
                  <a:schemeClr val="dk1"/>
                </a:solidFill>
              </a:rPr>
              <a:t>Vraj</a:t>
            </a:r>
            <a:r>
              <a:rPr lang="en-US" sz="1600" dirty="0">
                <a:solidFill>
                  <a:schemeClr val="dk1"/>
                </a:solidFill>
              </a:rPr>
              <a:t> Thakkar (202101090)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Meet Patel(202101045)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75333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100361" y="1114561"/>
            <a:ext cx="8943278" cy="4126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Understanding both the project’s requirements and the challenges encountered by small guest accommodations.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Effectively handling and managing the project while considering limitations like time and available resources.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Applying various diagrams from the Software Engineering curriculum to enhance understanding of the system's operations.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Creating a complete and operational system for booking and managing guest houses in alignment with specified requirements.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Documenting the progression of activities throughout the project.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Conducting thorough testing to guarantee the system's precise and seamless functionality.</a:t>
            </a: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5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3560426" y="289004"/>
            <a:ext cx="1903672" cy="4315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85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100361" y="1040781"/>
            <a:ext cx="8943278" cy="4631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Successfully listing down the requirements of the project after a collective effort of the group which involved brainstorming, discussion and constructive criticism.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Designing all the diagrams(use case, activity, sequence, class, etc.) while keeping in mind the requirements of the project.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Slowly but steadily making progress in the development of the system. It was difficult but step by step we kept on moving forward.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Completing the testing of the software for any bugs and failure was also one big tick mark for our project.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Thoroughly documenting the entire process for potential future use and reference.</a:t>
            </a: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3512368" y="489726"/>
            <a:ext cx="2119263" cy="476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Milestones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2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1"/>
          <p:cNvSpPr txBox="1">
            <a:spLocks noGrp="1"/>
          </p:cNvSpPr>
          <p:nvPr>
            <p:ph type="title"/>
          </p:nvPr>
        </p:nvSpPr>
        <p:spPr>
          <a:xfrm>
            <a:off x="2921138" y="70924"/>
            <a:ext cx="2930016" cy="620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Use Case Diagram</a:t>
            </a:r>
            <a:endParaRPr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6CA861-63EE-6E30-5281-7F39C1D1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75" y="691277"/>
            <a:ext cx="4036740" cy="42845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100361" y="1070517"/>
            <a:ext cx="8943278" cy="4631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1404521" y="333609"/>
            <a:ext cx="6509127" cy="736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Lessons Learnt  While Doing the Project</a:t>
            </a:r>
            <a:endParaRPr sz="2800" dirty="0"/>
          </a:p>
        </p:txBody>
      </p:sp>
      <p:sp>
        <p:nvSpPr>
          <p:cNvPr id="2" name="Google Shape;2185;p131">
            <a:extLst>
              <a:ext uri="{FF2B5EF4-FFF2-40B4-BE49-F238E27FC236}">
                <a16:creationId xmlns:a16="http://schemas.microsoft.com/office/drawing/2014/main" id="{54677AA9-804C-CD24-8F9B-AEA807C8AFCD}"/>
              </a:ext>
            </a:extLst>
          </p:cNvPr>
          <p:cNvSpPr txBox="1">
            <a:spLocks/>
          </p:cNvSpPr>
          <p:nvPr/>
        </p:nvSpPr>
        <p:spPr>
          <a:xfrm>
            <a:off x="100361" y="876765"/>
            <a:ext cx="8943278" cy="308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HP Simplified" panose="020B0604020204020204" pitchFamily="34" charset="0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SzPts val="14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82600" indent="-342900"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indent="-342900"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139700" indent="0">
              <a:buSzPts val="1400"/>
              <a:buFont typeface="Montserrat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82600" indent="-342900">
              <a:buSzPts val="14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The importance of planning while developing such systems. </a:t>
            </a:r>
          </a:p>
          <a:p>
            <a:pPr marL="482600" indent="-342900">
              <a:buSzPts val="14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Creative process is chaos. No matter how hard you try, sometimes the process still becomes chaotic. Though the planning does help in controlling the chaos.</a:t>
            </a:r>
          </a:p>
          <a:p>
            <a:pPr marL="482600" indent="-342900">
              <a:buSzPts val="14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Team work is a must in such projects. Without proper coordination from the teammates the project probably would have derailed.</a:t>
            </a:r>
          </a:p>
          <a:p>
            <a:pPr marL="482600" indent="-342900">
              <a:buSzPts val="14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The importance of Software Engineering concepts like UML diagrams, testing, development methodology. Even the activities like brainstorming were so useful. We came up with so many unique ideas while brainstorming.</a:t>
            </a:r>
          </a:p>
          <a:p>
            <a:pPr marL="482600" indent="-342900">
              <a:buSzPts val="1400"/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482600" indent="-342900">
              <a:buSzPts val="1400"/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8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0" y="3024769"/>
            <a:ext cx="8943278" cy="2312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Our biggest achievement is definitely going to be able to develop a system which works given time and resource constraints.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were able to make the system which met most of the requirements of the projects. Still some things to be implemented but overall happy with the outcome.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teamwork that we achieved is truly noteworthy. The coordination between the group members was remarkable. Everyone was complementing and helping </a:t>
            </a:r>
            <a:r>
              <a:rPr lang="en-US" sz="1800" dirty="0" err="1">
                <a:solidFill>
                  <a:schemeClr val="tx1"/>
                </a:solidFill>
              </a:rPr>
              <a:t>eachother</a:t>
            </a:r>
            <a:r>
              <a:rPr lang="en-US" sz="1800" dirty="0">
                <a:solidFill>
                  <a:schemeClr val="tx1"/>
                </a:solidFill>
              </a:rPr>
              <a:t> whenever required.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2534512" y="333609"/>
            <a:ext cx="4475888" cy="736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Achievements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50716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100361" y="3144644"/>
            <a:ext cx="8943278" cy="223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Not keeping in mind the responsiveness aspect of the webpages while initially making them. We had to work extra hard to make the website responsive later.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Not allocating sufficient time for the final refinements of the website.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Not giving enough time to the testing of the system. We have sufficiently tested the system but still there was some room for improvement.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1352482" y="333609"/>
            <a:ext cx="6609488" cy="736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Mistakes Made During the Project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18146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1"/>
          <p:cNvSpPr txBox="1">
            <a:spLocks noGrp="1"/>
          </p:cNvSpPr>
          <p:nvPr>
            <p:ph type="body" idx="1"/>
          </p:nvPr>
        </p:nvSpPr>
        <p:spPr>
          <a:xfrm>
            <a:off x="100361" y="1070517"/>
            <a:ext cx="8943278" cy="4631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186" name="Google Shape;2186;p131"/>
          <p:cNvSpPr txBox="1">
            <a:spLocks noGrp="1"/>
          </p:cNvSpPr>
          <p:nvPr>
            <p:ph type="title"/>
          </p:nvPr>
        </p:nvSpPr>
        <p:spPr>
          <a:xfrm>
            <a:off x="1352482" y="333609"/>
            <a:ext cx="6609488" cy="736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Rating of Software Artifacts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FB5A9-BE31-10A5-F877-10AE2460D18E}"/>
              </a:ext>
            </a:extLst>
          </p:cNvPr>
          <p:cNvSpPr txBox="1"/>
          <p:nvPr/>
        </p:nvSpPr>
        <p:spPr>
          <a:xfrm>
            <a:off x="3152078" y="1702419"/>
            <a:ext cx="31223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latin typeface="HP Simplified" panose="020B0604020204020204" pitchFamily="34" charset="0"/>
                <a:ea typeface="HP Simplified Hans" panose="020B0500000000000000" pitchFamily="34" charset="-122"/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893249568"/>
      </p:ext>
    </p:extLst>
  </p:cSld>
  <p:clrMapOvr>
    <a:masterClrMapping/>
  </p:clrMapOvr>
</p:sld>
</file>

<file path=ppt/theme/theme1.xml><?xml version="1.0" encoding="utf-8"?>
<a:theme xmlns:a="http://schemas.openxmlformats.org/drawingml/2006/main" name="- Watercolor College Project XL by Slidesgo">
  <a:themeElements>
    <a:clrScheme name="Simple Light">
      <a:dk1>
        <a:srgbClr val="191919"/>
      </a:dk1>
      <a:lt1>
        <a:srgbClr val="F1EEEA"/>
      </a:lt1>
      <a:dk2>
        <a:srgbClr val="434343"/>
      </a:dk2>
      <a:lt2>
        <a:srgbClr val="FFFFFF"/>
      </a:lt2>
      <a:accent1>
        <a:srgbClr val="F3CB7A"/>
      </a:accent1>
      <a:accent2>
        <a:srgbClr val="E08D86"/>
      </a:accent2>
      <a:accent3>
        <a:srgbClr val="EBCBBF"/>
      </a:accent3>
      <a:accent4>
        <a:srgbClr val="B2B2B2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531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</vt:lpstr>
      <vt:lpstr>Arial</vt:lpstr>
      <vt:lpstr>HP Simplified</vt:lpstr>
      <vt:lpstr>Raleway</vt:lpstr>
      <vt:lpstr>Scope One</vt:lpstr>
      <vt:lpstr>- Watercolor College Project XL by Slidesgo</vt:lpstr>
      <vt:lpstr>Guesthouse Booking &amp; Management System</vt:lpstr>
      <vt:lpstr>Group Members</vt:lpstr>
      <vt:lpstr>Objectives</vt:lpstr>
      <vt:lpstr>Milestones</vt:lpstr>
      <vt:lpstr>Use Case Diagram</vt:lpstr>
      <vt:lpstr>Lessons Learnt  While Doing the Project</vt:lpstr>
      <vt:lpstr>Achievements</vt:lpstr>
      <vt:lpstr>Mistakes Made During the Project</vt:lpstr>
      <vt:lpstr>Rating of Software Artifacts</vt:lpstr>
      <vt:lpstr>Overall Rating Of The Project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Guesthouse Booking &amp; Management System</dc:title>
  <dc:creator>Ayush Mangroliya</dc:creator>
  <cp:lastModifiedBy>Ayush Mangroliya</cp:lastModifiedBy>
  <cp:revision>1</cp:revision>
  <dcterms:modified xsi:type="dcterms:W3CDTF">2023-12-03T15:26:11Z</dcterms:modified>
</cp:coreProperties>
</file>