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3042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0E1F10-82A9-42C0-B267-CCAAD36F8777}"/>
              </a:ext>
            </a:extLst>
          </p:cNvPr>
          <p:cNvSpPr/>
          <p:nvPr/>
        </p:nvSpPr>
        <p:spPr>
          <a:xfrm>
            <a:off x="-876300" y="-56387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D956BF-0588-1702-5CDB-56DA0B3D126E}"/>
              </a:ext>
            </a:extLst>
          </p:cNvPr>
          <p:cNvSpPr/>
          <p:nvPr/>
        </p:nvSpPr>
        <p:spPr>
          <a:xfrm>
            <a:off x="685800" y="-171134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C8CFE-A6B0-2917-40E6-901BDD384531}"/>
              </a:ext>
            </a:extLst>
          </p:cNvPr>
          <p:cNvSpPr/>
          <p:nvPr/>
        </p:nvSpPr>
        <p:spPr>
          <a:xfrm>
            <a:off x="1695450" y="1442560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770396-FF26-BDC3-D44F-68230284ABC4}"/>
              </a:ext>
            </a:extLst>
          </p:cNvPr>
          <p:cNvSpPr/>
          <p:nvPr/>
        </p:nvSpPr>
        <p:spPr>
          <a:xfrm>
            <a:off x="-371475" y="1821811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EE8188-B280-487A-226D-D848A66316FE}"/>
              </a:ext>
            </a:extLst>
          </p:cNvPr>
          <p:cNvSpPr/>
          <p:nvPr/>
        </p:nvSpPr>
        <p:spPr>
          <a:xfrm>
            <a:off x="971550" y="3700940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CDBCFF-E18E-D28F-FD59-84F6A0983936}"/>
              </a:ext>
            </a:extLst>
          </p:cNvPr>
          <p:cNvSpPr/>
          <p:nvPr/>
        </p:nvSpPr>
        <p:spPr>
          <a:xfrm>
            <a:off x="-876300" y="3979385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BEF0F3-0328-EAD1-B11D-4961E6BB6156}"/>
              </a:ext>
            </a:extLst>
          </p:cNvPr>
          <p:cNvSpPr/>
          <p:nvPr/>
        </p:nvSpPr>
        <p:spPr>
          <a:xfrm>
            <a:off x="3905250" y="2730655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0D1E26-433E-3823-AAAA-5E3CB1B4536A}"/>
              </a:ext>
            </a:extLst>
          </p:cNvPr>
          <p:cNvSpPr/>
          <p:nvPr/>
        </p:nvSpPr>
        <p:spPr>
          <a:xfrm>
            <a:off x="3486150" y="31400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B2FB51-4019-6D5F-8D29-C4ED90475173}"/>
              </a:ext>
            </a:extLst>
          </p:cNvPr>
          <p:cNvSpPr/>
          <p:nvPr/>
        </p:nvSpPr>
        <p:spPr>
          <a:xfrm>
            <a:off x="2524125" y="-959960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2D6449-E939-EF44-32D1-7ED6E56D4398}"/>
              </a:ext>
            </a:extLst>
          </p:cNvPr>
          <p:cNvSpPr/>
          <p:nvPr/>
        </p:nvSpPr>
        <p:spPr>
          <a:xfrm>
            <a:off x="5391150" y="-698345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9BD2C0-B81F-CFCC-BF2C-12D6C5ECCE8A}"/>
              </a:ext>
            </a:extLst>
          </p:cNvPr>
          <p:cNvSpPr/>
          <p:nvPr/>
        </p:nvSpPr>
        <p:spPr>
          <a:xfrm>
            <a:off x="7115175" y="-277813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255078-7DA9-207F-E2AD-64C474CBEB04}"/>
              </a:ext>
            </a:extLst>
          </p:cNvPr>
          <p:cNvSpPr/>
          <p:nvPr/>
        </p:nvSpPr>
        <p:spPr>
          <a:xfrm>
            <a:off x="5829300" y="2048272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657C6-B8AF-85C3-68FE-2FFCD356E443}"/>
              </a:ext>
            </a:extLst>
          </p:cNvPr>
          <p:cNvSpPr/>
          <p:nvPr/>
        </p:nvSpPr>
        <p:spPr>
          <a:xfrm>
            <a:off x="6657975" y="405970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9663CD-256F-0C80-786D-24200D2C92B7}"/>
              </a:ext>
            </a:extLst>
          </p:cNvPr>
          <p:cNvSpPr/>
          <p:nvPr/>
        </p:nvSpPr>
        <p:spPr>
          <a:xfrm>
            <a:off x="3714750" y="488822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5927"/>
            <a:ext cx="7772400" cy="1470025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XML vs Web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3604B77-8551-734F-9ADC-034ED0351C0D}"/>
              </a:ext>
            </a:extLst>
          </p:cNvPr>
          <p:cNvSpPr/>
          <p:nvPr/>
        </p:nvSpPr>
        <p:spPr>
          <a:xfrm>
            <a:off x="-4705350" y="-45682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D1AE44-561E-FFC1-F2BB-63260F463010}"/>
              </a:ext>
            </a:extLst>
          </p:cNvPr>
          <p:cNvSpPr/>
          <p:nvPr/>
        </p:nvSpPr>
        <p:spPr>
          <a:xfrm>
            <a:off x="9458325" y="49919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75" y="2857500"/>
            <a:ext cx="1390650" cy="1143000"/>
          </a:xfrm>
        </p:spPr>
        <p:txBody>
          <a:bodyPr/>
          <a:lstStyle/>
          <a:p>
            <a:r>
              <a:rPr b="1" dirty="0"/>
              <a:t>XML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2759" y="2857500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28DB41-C971-5E89-1F53-F82A4B4CD4B1}"/>
              </a:ext>
            </a:extLst>
          </p:cNvPr>
          <p:cNvSpPr/>
          <p:nvPr/>
        </p:nvSpPr>
        <p:spPr>
          <a:xfrm>
            <a:off x="-4457700" y="-2760501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B12693-E52F-0072-41A2-F90B4F37D2DE}"/>
              </a:ext>
            </a:extLst>
          </p:cNvPr>
          <p:cNvSpPr/>
          <p:nvPr/>
        </p:nvSpPr>
        <p:spPr>
          <a:xfrm>
            <a:off x="-228600" y="-3753247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BDE970-CF7A-4415-A7A9-B9EC66E37738}"/>
              </a:ext>
            </a:extLst>
          </p:cNvPr>
          <p:cNvSpPr/>
          <p:nvPr/>
        </p:nvSpPr>
        <p:spPr>
          <a:xfrm>
            <a:off x="-4081462" y="2857500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76E3B9-573C-4EA4-FDAD-41CB01ABE1C4}"/>
              </a:ext>
            </a:extLst>
          </p:cNvPr>
          <p:cNvSpPr/>
          <p:nvPr/>
        </p:nvSpPr>
        <p:spPr>
          <a:xfrm>
            <a:off x="-4772025" y="145922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7AB153-DAD3-AE74-A407-F595EFFF6DE6}"/>
              </a:ext>
            </a:extLst>
          </p:cNvPr>
          <p:cNvSpPr/>
          <p:nvPr/>
        </p:nvSpPr>
        <p:spPr>
          <a:xfrm>
            <a:off x="-133350" y="748870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8B7660-0A72-FBCF-86A6-6330758CA755}"/>
              </a:ext>
            </a:extLst>
          </p:cNvPr>
          <p:cNvSpPr/>
          <p:nvPr/>
        </p:nvSpPr>
        <p:spPr>
          <a:xfrm>
            <a:off x="-3714750" y="567895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F04796-26DA-FAA4-D070-324FDFB92BFD}"/>
              </a:ext>
            </a:extLst>
          </p:cNvPr>
          <p:cNvSpPr/>
          <p:nvPr/>
        </p:nvSpPr>
        <p:spPr>
          <a:xfrm>
            <a:off x="2505075" y="7488709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C1C2A6-3934-30BD-A3F0-41AD44E45A86}"/>
              </a:ext>
            </a:extLst>
          </p:cNvPr>
          <p:cNvSpPr/>
          <p:nvPr/>
        </p:nvSpPr>
        <p:spPr>
          <a:xfrm>
            <a:off x="4867275" y="-4645678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EDE2F-FEBE-E4EE-A2F5-0C14FCDDBBF6}"/>
              </a:ext>
            </a:extLst>
          </p:cNvPr>
          <p:cNvSpPr/>
          <p:nvPr/>
        </p:nvSpPr>
        <p:spPr>
          <a:xfrm>
            <a:off x="2705100" y="-4092218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97272D-83C3-9012-5C7B-84DD43B442BD}"/>
              </a:ext>
            </a:extLst>
          </p:cNvPr>
          <p:cNvSpPr/>
          <p:nvPr/>
        </p:nvSpPr>
        <p:spPr>
          <a:xfrm>
            <a:off x="7000875" y="-4444052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CA30F0-47BE-9694-1F19-35BCE191EDAC}"/>
              </a:ext>
            </a:extLst>
          </p:cNvPr>
          <p:cNvSpPr/>
          <p:nvPr/>
        </p:nvSpPr>
        <p:spPr>
          <a:xfrm>
            <a:off x="9591675" y="-1664581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F1F941-0EE7-352E-D05F-7E152AB7DFAF}"/>
              </a:ext>
            </a:extLst>
          </p:cNvPr>
          <p:cNvSpPr/>
          <p:nvPr/>
        </p:nvSpPr>
        <p:spPr>
          <a:xfrm>
            <a:off x="9953625" y="2730655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EAEB92-E0C8-9D2B-740E-7FD2E5C67B60}"/>
              </a:ext>
            </a:extLst>
          </p:cNvPr>
          <p:cNvSpPr/>
          <p:nvPr/>
        </p:nvSpPr>
        <p:spPr>
          <a:xfrm>
            <a:off x="7981950" y="7125891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1BD374-DBFB-D412-7138-9FC778DCAA37}"/>
              </a:ext>
            </a:extLst>
          </p:cNvPr>
          <p:cNvSpPr/>
          <p:nvPr/>
        </p:nvSpPr>
        <p:spPr>
          <a:xfrm>
            <a:off x="3924300" y="7746207"/>
            <a:ext cx="3581400" cy="3429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B11369E-0F32-71AD-1A5C-DB1D0F19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0" y="11929021"/>
            <a:ext cx="8229600" cy="4525963"/>
          </a:xfrm>
        </p:spPr>
        <p:txBody>
          <a:bodyPr/>
          <a:lstStyle/>
          <a:p>
            <a:r>
              <a:rPr dirty="0"/>
              <a:t>- Helps computers talk and share data</a:t>
            </a:r>
          </a:p>
          <a:p>
            <a:r>
              <a:rPr dirty="0"/>
              <a:t>- Used in websites, apps, and businesses</a:t>
            </a:r>
          </a:p>
          <a:p>
            <a:r>
              <a:rPr dirty="0"/>
              <a:t>- Makes online shopping and apps work together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6E360A-6FD2-E38C-C0F4-511424DCC266}"/>
              </a:ext>
            </a:extLst>
          </p:cNvPr>
          <p:cNvSpPr txBox="1">
            <a:spLocks/>
          </p:cNvSpPr>
          <p:nvPr/>
        </p:nvSpPr>
        <p:spPr>
          <a:xfrm>
            <a:off x="-8643937" y="-5189181"/>
            <a:ext cx="82296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A way to store and share data</a:t>
            </a:r>
          </a:p>
          <a:p>
            <a:r>
              <a:rPr lang="en-US" dirty="0"/>
              <a:t>- Used in science, business, and websites</a:t>
            </a:r>
          </a:p>
          <a:p>
            <a:r>
              <a:rPr lang="en-US" dirty="0"/>
              <a:t>- Helps organize data for people and computers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1914-3686-FFDB-ADBE-6A476AA88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5A18F3-3C3D-2B79-32BE-18918C6FC668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2CAE2-55DB-6ED7-E650-4AA3E0D3ED28}"/>
              </a:ext>
            </a:extLst>
          </p:cNvPr>
          <p:cNvSpPr/>
          <p:nvPr/>
        </p:nvSpPr>
        <p:spPr>
          <a:xfrm>
            <a:off x="4575534" y="0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865-20A2-16F0-3165-8098691D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537621"/>
            <a:ext cx="4267200" cy="2491580"/>
          </a:xfrm>
        </p:spPr>
        <p:txBody>
          <a:bodyPr>
            <a:normAutofit/>
          </a:bodyPr>
          <a:lstStyle/>
          <a:p>
            <a:r>
              <a:rPr sz="2400" dirty="0"/>
              <a:t>- Helps computers talk and share data</a:t>
            </a:r>
          </a:p>
          <a:p>
            <a:r>
              <a:rPr sz="2400" dirty="0"/>
              <a:t>- Used in websites, apps, and businesses</a:t>
            </a:r>
          </a:p>
          <a:p>
            <a:r>
              <a:rPr sz="2400" dirty="0"/>
              <a:t>- Makes online shopping and apps work together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2D770-71EE-7C90-57AF-9A01AB4AA3BA}"/>
              </a:ext>
            </a:extLst>
          </p:cNvPr>
          <p:cNvSpPr txBox="1">
            <a:spLocks/>
          </p:cNvSpPr>
          <p:nvPr/>
        </p:nvSpPr>
        <p:spPr>
          <a:xfrm>
            <a:off x="304800" y="2537619"/>
            <a:ext cx="4267200" cy="249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 A way to store and share data</a:t>
            </a:r>
          </a:p>
          <a:p>
            <a:r>
              <a:rPr lang="en-US" sz="2400" dirty="0"/>
              <a:t>- Used in science, business, and websites</a:t>
            </a:r>
          </a:p>
          <a:p>
            <a:r>
              <a:rPr lang="en-US" sz="2400" dirty="0"/>
              <a:t>- Helps organize data for people and computers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B2E7BA-97F4-78EE-D622-57C46E6C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38125"/>
            <a:ext cx="1390650" cy="1143000"/>
          </a:xfrm>
        </p:spPr>
        <p:txBody>
          <a:bodyPr/>
          <a:lstStyle/>
          <a:p>
            <a:r>
              <a:rPr b="1" dirty="0"/>
              <a:t>XML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E7EE0A-38B3-C71B-8F5D-13FD7FD47023}"/>
              </a:ext>
            </a:extLst>
          </p:cNvPr>
          <p:cNvSpPr txBox="1">
            <a:spLocks/>
          </p:cNvSpPr>
          <p:nvPr/>
        </p:nvSpPr>
        <p:spPr>
          <a:xfrm>
            <a:off x="5232759" y="238125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C2160-4247-5C7C-975A-F849B225C4B5}"/>
              </a:ext>
            </a:extLst>
          </p:cNvPr>
          <p:cNvSpPr txBox="1">
            <a:spLocks/>
          </p:cNvSpPr>
          <p:nvPr/>
        </p:nvSpPr>
        <p:spPr>
          <a:xfrm>
            <a:off x="381000" y="756681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Easy to change</a:t>
            </a:r>
          </a:p>
          <a:p>
            <a:r>
              <a:rPr lang="en-US" dirty="0"/>
              <a:t>- Works on any computer</a:t>
            </a:r>
          </a:p>
          <a:p>
            <a:r>
              <a:rPr lang="en-US" dirty="0"/>
              <a:t>- Checks if data is correct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Can't send data by itself</a:t>
            </a:r>
          </a:p>
          <a:p>
            <a:r>
              <a:rPr lang="en-US" dirty="0"/>
              <a:t>- Can be slow</a:t>
            </a:r>
          </a:p>
          <a:p>
            <a:r>
              <a:rPr lang="en-US" dirty="0"/>
              <a:t>- Hard to link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38B2D-807C-5795-D37B-21F2FD040A45}"/>
              </a:ext>
            </a:extLst>
          </p:cNvPr>
          <p:cNvSpPr txBox="1">
            <a:spLocks/>
          </p:cNvSpPr>
          <p:nvPr/>
        </p:nvSpPr>
        <p:spPr>
          <a:xfrm>
            <a:off x="4724400" y="756681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Works with different systems</a:t>
            </a:r>
          </a:p>
          <a:p>
            <a:r>
              <a:rPr lang="en-US" dirty="0"/>
              <a:t>- Uses common internet rules</a:t>
            </a:r>
          </a:p>
          <a:p>
            <a:r>
              <a:rPr lang="en-US" dirty="0"/>
              <a:t>- Easy to add new services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Uses XML, which is slow</a:t>
            </a:r>
          </a:p>
          <a:p>
            <a:r>
              <a:rPr lang="en-US" dirty="0"/>
              <a:t>- Needs extra security</a:t>
            </a:r>
          </a:p>
          <a:p>
            <a:r>
              <a:rPr lang="en-US" dirty="0"/>
              <a:t>- Can slow down if too many requests</a:t>
            </a:r>
          </a:p>
        </p:txBody>
      </p:sp>
    </p:spTree>
    <p:extLst>
      <p:ext uri="{BB962C8B-B14F-4D97-AF65-F5344CB8AC3E}">
        <p14:creationId xmlns:p14="http://schemas.microsoft.com/office/powerpoint/2010/main" val="253746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29BA60-7123-A47A-ECB6-8DBCD3A31E24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6FECE-E550-A124-4F62-044C7A2C80AD}"/>
              </a:ext>
            </a:extLst>
          </p:cNvPr>
          <p:cNvSpPr/>
          <p:nvPr/>
        </p:nvSpPr>
        <p:spPr>
          <a:xfrm>
            <a:off x="4575534" y="0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1068" y="2197959"/>
            <a:ext cx="4267200" cy="2491580"/>
          </a:xfrm>
        </p:spPr>
        <p:txBody>
          <a:bodyPr>
            <a:normAutofit/>
          </a:bodyPr>
          <a:lstStyle/>
          <a:p>
            <a:r>
              <a:rPr sz="2400" dirty="0"/>
              <a:t>- Helps computers talk and share data</a:t>
            </a:r>
          </a:p>
          <a:p>
            <a:r>
              <a:rPr sz="2400" dirty="0"/>
              <a:t>- Used in websites, apps, and businesses</a:t>
            </a:r>
          </a:p>
          <a:p>
            <a:r>
              <a:rPr sz="2400" dirty="0"/>
              <a:t>- Makes online shopping and apps work together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4114800" y="2183209"/>
            <a:ext cx="4267200" cy="249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 A way to store and share data</a:t>
            </a:r>
          </a:p>
          <a:p>
            <a:r>
              <a:rPr lang="en-US" sz="2400" dirty="0"/>
              <a:t>- Used in science, business, and websites</a:t>
            </a:r>
          </a:p>
          <a:p>
            <a:r>
              <a:rPr lang="en-US" sz="2400" dirty="0"/>
              <a:t>- Helps organize data for people and computers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9C5D72-A154-1916-94A6-D0843D52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38125"/>
            <a:ext cx="1390650" cy="1143000"/>
          </a:xfrm>
        </p:spPr>
        <p:txBody>
          <a:bodyPr/>
          <a:lstStyle/>
          <a:p>
            <a:r>
              <a:rPr b="1" dirty="0"/>
              <a:t>XML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827239-C859-66E0-A41F-731F0E8472CD}"/>
              </a:ext>
            </a:extLst>
          </p:cNvPr>
          <p:cNvSpPr txBox="1">
            <a:spLocks/>
          </p:cNvSpPr>
          <p:nvPr/>
        </p:nvSpPr>
        <p:spPr>
          <a:xfrm>
            <a:off x="5232759" y="238125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12C990-EE11-ACC3-7380-8D338149815C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Easy to change</a:t>
            </a:r>
          </a:p>
          <a:p>
            <a:r>
              <a:rPr lang="en-US" dirty="0"/>
              <a:t>- Works on any computer</a:t>
            </a:r>
          </a:p>
          <a:p>
            <a:r>
              <a:rPr lang="en-US" dirty="0"/>
              <a:t>- Checks if data is correct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Can't send data by itself</a:t>
            </a:r>
          </a:p>
          <a:p>
            <a:r>
              <a:rPr lang="en-US" dirty="0"/>
              <a:t>- Can be slow</a:t>
            </a:r>
          </a:p>
          <a:p>
            <a:r>
              <a:rPr lang="en-US" dirty="0"/>
              <a:t>- Hard to link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318ABA-473E-D83A-C0E9-E2CC62C78BEB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Works with different systems</a:t>
            </a:r>
          </a:p>
          <a:p>
            <a:r>
              <a:rPr lang="en-US" dirty="0"/>
              <a:t>- Uses common internet rules</a:t>
            </a:r>
          </a:p>
          <a:p>
            <a:r>
              <a:rPr lang="en-US" dirty="0"/>
              <a:t>- Easy to add new services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Uses XML, which is slow</a:t>
            </a:r>
          </a:p>
          <a:p>
            <a:r>
              <a:rPr lang="en-US" dirty="0"/>
              <a:t>- Needs extra security</a:t>
            </a:r>
          </a:p>
          <a:p>
            <a:r>
              <a:rPr lang="en-US" dirty="0"/>
              <a:t>- Can slow down if too many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7AFA-A5DD-E8D3-A20E-1671CF9E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397FF-FF7E-227E-D520-27EF23CD9CA1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F8552-7469-7452-05A3-AB0DAD018842}"/>
              </a:ext>
            </a:extLst>
          </p:cNvPr>
          <p:cNvSpPr/>
          <p:nvPr/>
        </p:nvSpPr>
        <p:spPr>
          <a:xfrm>
            <a:off x="4575534" y="0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61C10B-FC5F-3553-12AE-A631EA42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38125"/>
            <a:ext cx="1390650" cy="1143000"/>
          </a:xfrm>
        </p:spPr>
        <p:txBody>
          <a:bodyPr/>
          <a:lstStyle/>
          <a:p>
            <a:r>
              <a:rPr b="1" dirty="0"/>
              <a:t>XML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B708AF-618B-263C-9AD5-4ED945808F76}"/>
              </a:ext>
            </a:extLst>
          </p:cNvPr>
          <p:cNvSpPr txBox="1">
            <a:spLocks/>
          </p:cNvSpPr>
          <p:nvPr/>
        </p:nvSpPr>
        <p:spPr>
          <a:xfrm>
            <a:off x="5232759" y="238125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61D38B-1BA0-3A1B-A66F-63CA52EBCA19}"/>
              </a:ext>
            </a:extLst>
          </p:cNvPr>
          <p:cNvSpPr txBox="1">
            <a:spLocks/>
          </p:cNvSpPr>
          <p:nvPr/>
        </p:nvSpPr>
        <p:spPr>
          <a:xfrm>
            <a:off x="381000" y="756681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Easy to change</a:t>
            </a:r>
          </a:p>
          <a:p>
            <a:r>
              <a:rPr lang="en-US" dirty="0"/>
              <a:t>- Works on any computer</a:t>
            </a:r>
          </a:p>
          <a:p>
            <a:r>
              <a:rPr lang="en-US" dirty="0"/>
              <a:t>- Checks if data is correct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Can't send data by itself</a:t>
            </a:r>
          </a:p>
          <a:p>
            <a:r>
              <a:rPr lang="en-US" dirty="0"/>
              <a:t>- Can be slow</a:t>
            </a:r>
          </a:p>
          <a:p>
            <a:r>
              <a:rPr lang="en-US" dirty="0"/>
              <a:t>- Hard to link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A135AC-7CE1-905B-26C3-2DC0AC8A0027}"/>
              </a:ext>
            </a:extLst>
          </p:cNvPr>
          <p:cNvSpPr txBox="1">
            <a:spLocks/>
          </p:cNvSpPr>
          <p:nvPr/>
        </p:nvSpPr>
        <p:spPr>
          <a:xfrm>
            <a:off x="4724400" y="756681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Good:</a:t>
            </a:r>
          </a:p>
          <a:p>
            <a:r>
              <a:rPr lang="en-US" dirty="0"/>
              <a:t>- Works with different systems</a:t>
            </a:r>
          </a:p>
          <a:p>
            <a:r>
              <a:rPr lang="en-US" dirty="0"/>
              <a:t>- Uses common internet rules</a:t>
            </a:r>
          </a:p>
          <a:p>
            <a:r>
              <a:rPr lang="en-US" dirty="0"/>
              <a:t>- Easy to add new services</a:t>
            </a:r>
          </a:p>
          <a:p>
            <a:endParaRPr lang="en-US" dirty="0"/>
          </a:p>
          <a:p>
            <a:r>
              <a:rPr lang="en-US" dirty="0"/>
              <a:t>Bad:</a:t>
            </a:r>
          </a:p>
          <a:p>
            <a:r>
              <a:rPr lang="en-US" dirty="0"/>
              <a:t>- Uses XML, which is slow</a:t>
            </a:r>
          </a:p>
          <a:p>
            <a:r>
              <a:rPr lang="en-US" dirty="0"/>
              <a:t>- Needs extra security</a:t>
            </a:r>
          </a:p>
          <a:p>
            <a:r>
              <a:rPr lang="en-US" dirty="0"/>
              <a:t>- Can slow down if too many requests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78755FC-4BD6-998A-4C98-DEC9F73E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7309"/>
              </p:ext>
            </p:extLst>
          </p:nvPr>
        </p:nvGraphicFramePr>
        <p:xfrm>
          <a:off x="914400" y="2089944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extra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extra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Works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E8690-92B5-92DA-CFE7-9545874C592E}"/>
              </a:ext>
            </a:extLst>
          </p:cNvPr>
          <p:cNvSpPr txBox="1">
            <a:spLocks/>
          </p:cNvSpPr>
          <p:nvPr/>
        </p:nvSpPr>
        <p:spPr>
          <a:xfrm>
            <a:off x="-4229100" y="2349295"/>
            <a:ext cx="4114800" cy="21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for storing and sharing data</a:t>
            </a:r>
          </a:p>
          <a:p>
            <a:pPr marL="0" indent="0">
              <a:buNone/>
            </a:pPr>
            <a:r>
              <a:rPr lang="en-US" dirty="0"/>
              <a:t>- Make sure data is checked before using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EEDCDB-9876-EE64-CD80-7676472C33B8}"/>
              </a:ext>
            </a:extLst>
          </p:cNvPr>
          <p:cNvSpPr txBox="1">
            <a:spLocks/>
          </p:cNvSpPr>
          <p:nvPr/>
        </p:nvSpPr>
        <p:spPr>
          <a:xfrm>
            <a:off x="9151068" y="2349295"/>
            <a:ext cx="4114800" cy="290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REST for fast services</a:t>
            </a:r>
          </a:p>
          <a:p>
            <a:pPr marL="0" indent="0">
              <a:buNone/>
            </a:pPr>
            <a:r>
              <a:rPr lang="en-US" dirty="0"/>
              <a:t>- Protect data with passwords</a:t>
            </a:r>
          </a:p>
          <a:p>
            <a:pPr marL="0" indent="0">
              <a:buNone/>
            </a:pPr>
            <a:r>
              <a:rPr lang="en-US" dirty="0"/>
              <a:t>- Track all used services</a:t>
            </a:r>
          </a:p>
        </p:txBody>
      </p:sp>
    </p:spTree>
    <p:extLst>
      <p:ext uri="{BB962C8B-B14F-4D97-AF65-F5344CB8AC3E}">
        <p14:creationId xmlns:p14="http://schemas.microsoft.com/office/powerpoint/2010/main" val="138345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C308E-556D-CDDD-3830-CB76F521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82EB3A-6983-5542-5F1C-50FC5CD3F731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8BDB0-914D-8569-5EF3-D07287D1723C}"/>
              </a:ext>
            </a:extLst>
          </p:cNvPr>
          <p:cNvSpPr/>
          <p:nvPr/>
        </p:nvSpPr>
        <p:spPr>
          <a:xfrm>
            <a:off x="4575534" y="0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6901E6-45BA-469A-18E8-0471B8DC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38125"/>
            <a:ext cx="1390650" cy="1143000"/>
          </a:xfrm>
        </p:spPr>
        <p:txBody>
          <a:bodyPr/>
          <a:lstStyle/>
          <a:p>
            <a:r>
              <a:rPr b="1" dirty="0"/>
              <a:t>XML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9C0DE7-9DB2-BEC3-2514-0D1A649848D7}"/>
              </a:ext>
            </a:extLst>
          </p:cNvPr>
          <p:cNvSpPr txBox="1">
            <a:spLocks/>
          </p:cNvSpPr>
          <p:nvPr/>
        </p:nvSpPr>
        <p:spPr>
          <a:xfrm>
            <a:off x="5232759" y="238125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C1A74B-27F6-957B-2F29-8D03D5978705}"/>
              </a:ext>
            </a:extLst>
          </p:cNvPr>
          <p:cNvSpPr txBox="1">
            <a:spLocks/>
          </p:cNvSpPr>
          <p:nvPr/>
        </p:nvSpPr>
        <p:spPr>
          <a:xfrm>
            <a:off x="228600" y="2356055"/>
            <a:ext cx="4114800" cy="21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for storing and sharing data</a:t>
            </a:r>
          </a:p>
          <a:p>
            <a:pPr marL="0" indent="0">
              <a:buNone/>
            </a:pPr>
            <a:r>
              <a:rPr lang="en-US" dirty="0"/>
              <a:t>- Make sure data is checked before using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22E6C1-C094-B826-5E57-65D780A257CF}"/>
              </a:ext>
            </a:extLst>
          </p:cNvPr>
          <p:cNvSpPr txBox="1">
            <a:spLocks/>
          </p:cNvSpPr>
          <p:nvPr/>
        </p:nvSpPr>
        <p:spPr>
          <a:xfrm>
            <a:off x="4804134" y="2352982"/>
            <a:ext cx="4114800" cy="290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REST for fast services</a:t>
            </a:r>
          </a:p>
          <a:p>
            <a:pPr marL="0" indent="0">
              <a:buNone/>
            </a:pPr>
            <a:r>
              <a:rPr lang="en-US" dirty="0"/>
              <a:t>- Protect data with passwords</a:t>
            </a:r>
          </a:p>
          <a:p>
            <a:pPr marL="0" indent="0">
              <a:buNone/>
            </a:pPr>
            <a:r>
              <a:rPr lang="en-US" dirty="0"/>
              <a:t>- Track all used services</a:t>
            </a:r>
          </a:p>
        </p:txBody>
      </p:sp>
    </p:spTree>
    <p:extLst>
      <p:ext uri="{BB962C8B-B14F-4D97-AF65-F5344CB8AC3E}">
        <p14:creationId xmlns:p14="http://schemas.microsoft.com/office/powerpoint/2010/main" val="336235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2587"/>
            <a:ext cx="8229600" cy="4525963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XML is great for saving and sharing data.</a:t>
            </a:r>
          </a:p>
          <a:p>
            <a:r>
              <a:rPr dirty="0">
                <a:solidFill>
                  <a:schemeClr val="bg1"/>
                </a:solidFill>
              </a:rPr>
              <a:t>Web Services help computers work together.</a:t>
            </a:r>
          </a:p>
          <a:p>
            <a:r>
              <a:rPr dirty="0">
                <a:solidFill>
                  <a:schemeClr val="bg1"/>
                </a:solidFill>
              </a:rPr>
              <a:t>Using both the right way makes things work better!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B8B2F-8D40-0C9E-AE6F-BEE1DE5076A1}"/>
              </a:ext>
            </a:extLst>
          </p:cNvPr>
          <p:cNvSpPr/>
          <p:nvPr/>
        </p:nvSpPr>
        <p:spPr>
          <a:xfrm>
            <a:off x="-5073445" y="0"/>
            <a:ext cx="457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77A1D-09BA-64BD-1FDA-BEB27A347674}"/>
              </a:ext>
            </a:extLst>
          </p:cNvPr>
          <p:cNvSpPr/>
          <p:nvPr/>
        </p:nvSpPr>
        <p:spPr>
          <a:xfrm>
            <a:off x="9645445" y="0"/>
            <a:ext cx="457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805E7B-AC3F-0720-AF86-2996F40C593C}"/>
              </a:ext>
            </a:extLst>
          </p:cNvPr>
          <p:cNvSpPr txBox="1">
            <a:spLocks/>
          </p:cNvSpPr>
          <p:nvPr/>
        </p:nvSpPr>
        <p:spPr>
          <a:xfrm>
            <a:off x="-3482770" y="238125"/>
            <a:ext cx="13906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/>
              <a:t>XML</a:t>
            </a:r>
            <a:endParaRPr lang="en-PH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31B22A-7B6F-C962-E726-564DE100498A}"/>
              </a:ext>
            </a:extLst>
          </p:cNvPr>
          <p:cNvSpPr txBox="1">
            <a:spLocks/>
          </p:cNvSpPr>
          <p:nvPr/>
        </p:nvSpPr>
        <p:spPr>
          <a:xfrm>
            <a:off x="10302670" y="238125"/>
            <a:ext cx="32575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Web Services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9DA3B-617F-1262-64A4-2B819ECE50A3}"/>
              </a:ext>
            </a:extLst>
          </p:cNvPr>
          <p:cNvSpPr txBox="1">
            <a:spLocks/>
          </p:cNvSpPr>
          <p:nvPr/>
        </p:nvSpPr>
        <p:spPr>
          <a:xfrm>
            <a:off x="-4844845" y="2356055"/>
            <a:ext cx="4114800" cy="21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for storing and sharing data</a:t>
            </a:r>
          </a:p>
          <a:p>
            <a:pPr marL="0" indent="0">
              <a:buNone/>
            </a:pPr>
            <a:r>
              <a:rPr lang="en-US" dirty="0"/>
              <a:t>- Make sure data is checked before using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4F398-54CD-E2A5-B7DA-27AEF8DCEAD7}"/>
              </a:ext>
            </a:extLst>
          </p:cNvPr>
          <p:cNvSpPr txBox="1">
            <a:spLocks/>
          </p:cNvSpPr>
          <p:nvPr/>
        </p:nvSpPr>
        <p:spPr>
          <a:xfrm>
            <a:off x="9874045" y="2352982"/>
            <a:ext cx="4114800" cy="290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Use REST for fast services</a:t>
            </a:r>
          </a:p>
          <a:p>
            <a:pPr marL="0" indent="0">
              <a:buNone/>
            </a:pPr>
            <a:r>
              <a:rPr lang="en-US" dirty="0"/>
              <a:t>- Protect data with passwords</a:t>
            </a:r>
          </a:p>
          <a:p>
            <a:pPr marL="0" indent="0">
              <a:buNone/>
            </a:pPr>
            <a:r>
              <a:rPr lang="en-US" dirty="0"/>
              <a:t>- Track all used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532</Words>
  <Application>Microsoft Office PowerPoint</Application>
  <PresentationFormat>On-screen Show (4:3)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Calibri</vt:lpstr>
      <vt:lpstr>Office Theme</vt:lpstr>
      <vt:lpstr>XML vs Web Services</vt:lpstr>
      <vt:lpstr>XML</vt:lpstr>
      <vt:lpstr>XML</vt:lpstr>
      <vt:lpstr>XML</vt:lpstr>
      <vt:lpstr>XML</vt:lpstr>
      <vt:lpstr>XML</vt:lpstr>
      <vt:lpstr>Final Thought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 Mark Boyonas</cp:lastModifiedBy>
  <cp:revision>2</cp:revision>
  <dcterms:created xsi:type="dcterms:W3CDTF">2013-01-27T09:14:16Z</dcterms:created>
  <dcterms:modified xsi:type="dcterms:W3CDTF">2025-01-31T08:19:34Z</dcterms:modified>
  <cp:category/>
</cp:coreProperties>
</file>