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2708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3091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29534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62048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72274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02065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42846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14062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8501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6814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0624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841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7244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2709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2590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018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4427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1177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6D12-DF29-4B7E-A6B4-CD21CE40D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u git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8D4D6-F75E-4070-BBA1-697F323F2C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95738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0120-8756-42BE-AEBF-C2CB372D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 je git?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E1DF9-9561-45C2-B2D6-50D0818F9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4375"/>
          </a:xfrm>
        </p:spPr>
        <p:txBody>
          <a:bodyPr>
            <a:normAutofit fontScale="92500"/>
          </a:bodyPr>
          <a:lstStyle/>
          <a:p>
            <a:r>
              <a:rPr lang="sr-Latn-RS" dirty="0"/>
              <a:t>Git je sistem za kontrolu i istoriju verzije koda koji se koristi uglavnom od strane programera za razvoj veb stranica i aplikacija.</a:t>
            </a:r>
            <a:endParaRPr lang="en-US" dirty="0"/>
          </a:p>
          <a:p>
            <a:r>
              <a:rPr lang="sr-Latn-RS" dirty="0"/>
              <a:t>Pomoću Gita moguće je da jedan ili više programera primeni promene u kodu u fajlovima jednog projekta tako da se izbegnu nedoslednosti i sukobi zbog tih promena.</a:t>
            </a:r>
            <a:endParaRPr lang="en-US" dirty="0"/>
          </a:p>
          <a:p>
            <a:r>
              <a:rPr lang="sr-Latn-RS" dirty="0"/>
              <a:t>Git čuva istoriju izmena, šta je tačno u kodu promenjeno, od strane koga i kada, i olakšava povratak na prethodne verzije.</a:t>
            </a:r>
            <a:endParaRPr lang="en-US" dirty="0"/>
          </a:p>
          <a:p>
            <a:r>
              <a:rPr lang="sr-Latn-RS" dirty="0"/>
              <a:t>Git radi sa </a:t>
            </a:r>
            <a:r>
              <a:rPr lang="sr-Latn-RS" b="1" dirty="0"/>
              <a:t>repozitorijumom (repository)</a:t>
            </a:r>
            <a:r>
              <a:rPr lang="sr-Latn-RS" dirty="0"/>
              <a:t>, koji predstasvlja direktorijum koji sadrži fajlove projekta i poseban sistemski direktroijum pod nazivom .git</a:t>
            </a:r>
            <a:endParaRPr lang="en-US" dirty="0"/>
          </a:p>
          <a:p>
            <a:r>
              <a:rPr lang="sr-Latn-RS" dirty="0"/>
              <a:t>Rad sa repozitorijumima olakšava organizovanje i zaštitu koda</a:t>
            </a:r>
            <a:r>
              <a:rPr lang="en-US" dirty="0"/>
              <a:t>. </a:t>
            </a:r>
            <a:r>
              <a:rPr lang="sr-Latn-RS" dirty="0"/>
              <a:t>Učesnici u razvoju mogu ispravljati greške ili dodavati nove</a:t>
            </a:r>
            <a:r>
              <a:rPr lang="en-US" dirty="0"/>
              <a:t> </a:t>
            </a:r>
            <a:r>
              <a:rPr lang="sr-Latn-RS" dirty="0"/>
              <a:t>funkcionalnosti bez </a:t>
            </a:r>
            <a:r>
              <a:rPr lang="en-US" dirty="0" err="1"/>
              <a:t>straha</a:t>
            </a:r>
            <a:r>
              <a:rPr lang="sr-Latn-RS" dirty="0"/>
              <a:t> da će time pokvariti ili poremetiti glavni tok razvoja projekta.</a:t>
            </a:r>
          </a:p>
        </p:txBody>
      </p:sp>
    </p:spTree>
    <p:extLst>
      <p:ext uri="{BB962C8B-B14F-4D97-AF65-F5344CB8AC3E}">
        <p14:creationId xmlns:p14="http://schemas.microsoft.com/office/powerpoint/2010/main" val="205061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07C8-57FB-4E21-A9C9-2D2C6E9B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Osnovne</a:t>
            </a:r>
            <a:r>
              <a:rPr lang="en-US" dirty="0"/>
              <a:t> </a:t>
            </a:r>
            <a:r>
              <a:rPr lang="en-US" dirty="0" err="1"/>
              <a:t>komande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CE12-F28C-4F99-909B-83F962F81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sr-Latn-RS" b="1" dirty="0"/>
              <a:t>git init</a:t>
            </a:r>
            <a:r>
              <a:rPr lang="en-US" b="1" dirty="0"/>
              <a:t>-</a:t>
            </a:r>
            <a:r>
              <a:rPr lang="sr-Latn-RS" dirty="0"/>
              <a:t>Inicijalizuje novi Git repozitorijum u tekućem direktorijumu I</a:t>
            </a:r>
            <a:r>
              <a:rPr lang="en-US" dirty="0"/>
              <a:t> </a:t>
            </a:r>
            <a:r>
              <a:rPr lang="sr-Latn-RS" dirty="0"/>
              <a:t>počinje sa njegovim</a:t>
            </a:r>
            <a:r>
              <a:rPr lang="en-US" dirty="0"/>
              <a:t> </a:t>
            </a:r>
            <a:r>
              <a:rPr lang="sr-Latn-RS" dirty="0"/>
              <a:t>praćenjem</a:t>
            </a:r>
            <a:endParaRPr lang="en-US" dirty="0"/>
          </a:p>
          <a:p>
            <a:r>
              <a:rPr lang="sr-Latn-RS" b="1" dirty="0"/>
              <a:t>git clone</a:t>
            </a:r>
            <a:r>
              <a:rPr lang="en-US" b="1" dirty="0"/>
              <a:t>-</a:t>
            </a:r>
            <a:r>
              <a:rPr lang="sr-Latn-RS" dirty="0"/>
              <a:t>kreira lokalnu kopiju postojećeg repozitorijuma sa servera. Klonirani repozitorijum</a:t>
            </a:r>
            <a:r>
              <a:rPr lang="en-US" dirty="0"/>
              <a:t> </a:t>
            </a:r>
            <a:r>
              <a:rPr lang="sr-Latn-RS" dirty="0"/>
              <a:t>sadrži sve izvorne datoteke, zajedno sa</a:t>
            </a:r>
            <a:r>
              <a:rPr lang="en-US" dirty="0"/>
              <a:t> </a:t>
            </a:r>
            <a:r>
              <a:rPr lang="sr-Latn-RS" dirty="0"/>
              <a:t>istorijom promena i granama razvoja</a:t>
            </a:r>
            <a:endParaRPr lang="en-US" dirty="0"/>
          </a:p>
          <a:p>
            <a:r>
              <a:rPr lang="sr-Latn-RS" b="1" dirty="0"/>
              <a:t>git status</a:t>
            </a:r>
            <a:r>
              <a:rPr lang="en-US" b="1" dirty="0"/>
              <a:t>-</a:t>
            </a:r>
            <a:r>
              <a:rPr lang="sr-Latn-RS" dirty="0"/>
              <a:t>služi za proveru stanja fajla u radnom direktorijumu</a:t>
            </a:r>
            <a:endParaRPr lang="en-US" dirty="0"/>
          </a:p>
          <a:p>
            <a:r>
              <a:rPr lang="sr-Latn-RS" b="1" dirty="0"/>
              <a:t>git add</a:t>
            </a:r>
            <a:r>
              <a:rPr lang="en-US" b="1" dirty="0"/>
              <a:t>-</a:t>
            </a:r>
            <a:r>
              <a:rPr lang="sr-Latn-RS" dirty="0"/>
              <a:t>označava izmenjene fajlove za postavljanje, čime ih prebacuje u pripremnu zonu</a:t>
            </a:r>
            <a:endParaRPr lang="en-US" dirty="0"/>
          </a:p>
          <a:p>
            <a:r>
              <a:rPr lang="sr-Latn-RS" b="1" dirty="0"/>
              <a:t>git commit</a:t>
            </a:r>
            <a:r>
              <a:rPr lang="en-US" b="1" dirty="0"/>
              <a:t>-</a:t>
            </a:r>
            <a:r>
              <a:rPr lang="sr-Latn-RS" dirty="0"/>
              <a:t>snima promene iz pripremne zone u repozitorijum, čime se </a:t>
            </a:r>
            <a:r>
              <a:rPr lang="en-US" dirty="0" err="1"/>
              <a:t>zavrsava</a:t>
            </a:r>
            <a:r>
              <a:rPr lang="sr-Latn-RS" dirty="0"/>
              <a:t> proces</a:t>
            </a:r>
            <a:r>
              <a:rPr lang="en-US" dirty="0"/>
              <a:t> </a:t>
            </a:r>
            <a:r>
              <a:rPr lang="sr-Latn-RS" dirty="0"/>
              <a:t>kreiranja nove verzije. </a:t>
            </a:r>
          </a:p>
        </p:txBody>
      </p:sp>
    </p:spTree>
    <p:extLst>
      <p:ext uri="{BB962C8B-B14F-4D97-AF65-F5344CB8AC3E}">
        <p14:creationId xmlns:p14="http://schemas.microsoft.com/office/powerpoint/2010/main" val="350258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C195-60AC-404E-BF36-9FF19F9C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Komande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EABF5-2942-4784-9950-B4213235B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69159"/>
            <a:ext cx="10018713" cy="3124201"/>
          </a:xfrm>
        </p:spPr>
        <p:txBody>
          <a:bodyPr/>
          <a:lstStyle/>
          <a:p>
            <a:r>
              <a:rPr lang="sr-Latn-RS" b="1" dirty="0"/>
              <a:t>git log</a:t>
            </a:r>
            <a:r>
              <a:rPr lang="en-US" b="1" dirty="0"/>
              <a:t>-</a:t>
            </a:r>
            <a:r>
              <a:rPr lang="sr-Latn-RS" dirty="0"/>
              <a:t>izlistava sve </a:t>
            </a:r>
            <a:r>
              <a:rPr lang="en-US" i="1" dirty="0"/>
              <a:t>commit</a:t>
            </a:r>
            <a:r>
              <a:rPr lang="en-US" dirty="0"/>
              <a:t>-e</a:t>
            </a:r>
            <a:r>
              <a:rPr lang="sr-Latn-RS" dirty="0"/>
              <a:t>, najnoviji je prvi</a:t>
            </a:r>
            <a:endParaRPr lang="en-US" dirty="0"/>
          </a:p>
          <a:p>
            <a:r>
              <a:rPr lang="en-US" b="1" dirty="0"/>
              <a:t>git revert-</a:t>
            </a:r>
            <a:r>
              <a:rPr lang="en-US" dirty="0" err="1"/>
              <a:t>pravi</a:t>
            </a:r>
            <a:r>
              <a:rPr lang="en-US" dirty="0"/>
              <a:t> novi </a:t>
            </a:r>
            <a:r>
              <a:rPr lang="en-US" i="1" dirty="0"/>
              <a:t>commit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poništava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izmene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je </a:t>
            </a:r>
            <a:r>
              <a:rPr lang="en-US" dirty="0" err="1"/>
              <a:t>uveo</a:t>
            </a:r>
            <a:r>
              <a:rPr lang="en-US" dirty="0"/>
              <a:t> </a:t>
            </a:r>
            <a:r>
              <a:rPr lang="en-US" dirty="0" err="1"/>
              <a:t>postojeći</a:t>
            </a:r>
            <a:endParaRPr lang="en-US" dirty="0"/>
          </a:p>
          <a:p>
            <a:r>
              <a:rPr lang="en-US" b="1" dirty="0"/>
              <a:t>git push-</a:t>
            </a:r>
            <a:r>
              <a:rPr lang="sr-Latn-RS" dirty="0"/>
              <a:t>salje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izmene</a:t>
            </a:r>
            <a:r>
              <a:rPr lang="en-US" dirty="0"/>
              <a:t> </a:t>
            </a:r>
            <a:r>
              <a:rPr lang="sr-Latn-RS" dirty="0"/>
              <a:t>na server sa kojim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sr-Latn-RS" dirty="0"/>
              <a:t>povezani</a:t>
            </a:r>
            <a:r>
              <a:rPr lang="en-US" dirty="0"/>
              <a:t> (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r>
              <a:rPr lang="sr-Latn-RS" b="1" dirty="0"/>
              <a:t>git pull</a:t>
            </a:r>
            <a:r>
              <a:rPr lang="en-US" b="1" dirty="0"/>
              <a:t>-</a:t>
            </a:r>
            <a:r>
              <a:rPr lang="sr-Latn-RS" dirty="0"/>
              <a:t>ažurira sadržaj lokalnog repozitorijuma sadržajem sa server</a:t>
            </a:r>
            <a:r>
              <a:rPr lang="en-US" dirty="0"/>
              <a:t>a(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73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7B5D-6A42-4ABC-A614-778DACFD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F6BE-2F4A-4395-B472-8BAFBD939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Omogućava podelu rada na različite celine</a:t>
            </a:r>
            <a:endParaRPr lang="en-US" dirty="0"/>
          </a:p>
          <a:p>
            <a:r>
              <a:rPr lang="sr-Latn-RS" dirty="0"/>
              <a:t>Omogućava isprobavanje nove funkcionalnosti i odbacivanje</a:t>
            </a:r>
            <a:r>
              <a:rPr lang="en-US" dirty="0"/>
              <a:t> </a:t>
            </a:r>
            <a:r>
              <a:rPr lang="sr-Latn-RS" dirty="0"/>
              <a:t>ukoliko nije zadovoljavajuće</a:t>
            </a:r>
            <a:br>
              <a:rPr lang="sr-Latn-RS" dirty="0"/>
            </a:br>
            <a:r>
              <a:rPr lang="sr-Latn-RS" b="1" dirty="0"/>
              <a:t>git branch </a:t>
            </a:r>
            <a:r>
              <a:rPr lang="sr-Latn-RS" dirty="0"/>
              <a:t>&lt;ime brenča&gt;</a:t>
            </a:r>
            <a:r>
              <a:rPr lang="en-US" dirty="0"/>
              <a:t> - </a:t>
            </a:r>
            <a:r>
              <a:rPr lang="sr-Latn-RS" dirty="0"/>
              <a:t>Kreiranje brenča </a:t>
            </a:r>
            <a:br>
              <a:rPr lang="sr-Latn-RS" dirty="0"/>
            </a:br>
            <a:r>
              <a:rPr lang="sr-Latn-RS" b="1" dirty="0"/>
              <a:t>git checkout </a:t>
            </a:r>
            <a:r>
              <a:rPr lang="sr-Latn-RS" dirty="0"/>
              <a:t>&lt;ime brenča&gt; </a:t>
            </a:r>
            <a:r>
              <a:rPr lang="en-US" dirty="0"/>
              <a:t>-</a:t>
            </a:r>
            <a:r>
              <a:rPr lang="sr-Latn-RS" dirty="0"/>
              <a:t>Prelazak na brenč</a:t>
            </a:r>
            <a:br>
              <a:rPr lang="sr-Latn-RS" dirty="0"/>
            </a:br>
            <a:r>
              <a:rPr lang="sr-Latn-RS" dirty="0"/>
              <a:t>git checkout –b &lt;ime brenča&gt;</a:t>
            </a:r>
            <a:r>
              <a:rPr lang="en-US" dirty="0"/>
              <a:t>-</a:t>
            </a:r>
            <a:r>
              <a:rPr lang="sr-Latn-RS" dirty="0"/>
              <a:t> Kreiranje i prelazak zajedno</a:t>
            </a:r>
            <a:br>
              <a:rPr lang="sr-Latn-RS" dirty="0"/>
            </a:br>
            <a:r>
              <a:rPr lang="sr-Latn-RS" b="1" dirty="0"/>
              <a:t>git branch </a:t>
            </a:r>
            <a:r>
              <a:rPr lang="en-US" dirty="0"/>
              <a:t>-</a:t>
            </a:r>
            <a:r>
              <a:rPr lang="sr-Latn-RS" dirty="0"/>
              <a:t>Lista lokalnih brenčeva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</a:t>
            </a:r>
            <a:r>
              <a:rPr lang="sr-Latn-RS" b="1" dirty="0"/>
              <a:t>git merge</a:t>
            </a:r>
            <a:r>
              <a:rPr lang="en-US" b="1" dirty="0"/>
              <a:t> </a:t>
            </a:r>
            <a:r>
              <a:rPr lang="en-US" dirty="0"/>
              <a:t>-</a:t>
            </a:r>
            <a:r>
              <a:rPr lang="sr-Latn-RS" dirty="0"/>
              <a:t> preuzi</a:t>
            </a:r>
            <a:r>
              <a:rPr lang="en-US" dirty="0"/>
              <a:t>ma</a:t>
            </a:r>
            <a:r>
              <a:rPr lang="sr-Latn-RS" dirty="0"/>
              <a:t> promene iz jedne grane i un</a:t>
            </a:r>
            <a:r>
              <a:rPr lang="en-US" dirty="0" err="1"/>
              <a:t>osi</a:t>
            </a:r>
            <a:r>
              <a:rPr lang="sr-Latn-RS" dirty="0"/>
              <a:t> ih trenutnu granu</a:t>
            </a:r>
          </a:p>
        </p:txBody>
      </p:sp>
    </p:spTree>
    <p:extLst>
      <p:ext uri="{BB962C8B-B14F-4D97-AF65-F5344CB8AC3E}">
        <p14:creationId xmlns:p14="http://schemas.microsoft.com/office/powerpoint/2010/main" val="121853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1F83-F73C-4195-9B6B-A8B02166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40446-093B-42CF-813B-1225AF07B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SSH (Secure Shell)</a:t>
            </a:r>
            <a:r>
              <a:rPr lang="sr-Latn-RS" dirty="0"/>
              <a:t> je protokol koji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za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mrežama</a:t>
            </a:r>
            <a:r>
              <a:rPr lang="en-US" dirty="0"/>
              <a:t>, </a:t>
            </a:r>
            <a:r>
              <a:rPr lang="en-US" dirty="0" err="1"/>
              <a:t>operativnim</a:t>
            </a:r>
            <a:r>
              <a:rPr lang="en-US" dirty="0"/>
              <a:t> </a:t>
            </a:r>
            <a:r>
              <a:rPr lang="en-US" dirty="0" err="1"/>
              <a:t>sistemima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konfiguracijama</a:t>
            </a:r>
            <a:r>
              <a:rPr lang="en-US" dirty="0"/>
              <a:t>. </a:t>
            </a:r>
            <a:r>
              <a:rPr lang="en-US" dirty="0" err="1"/>
              <a:t>Takođe</a:t>
            </a:r>
            <a:r>
              <a:rPr lang="en-US" dirty="0"/>
              <a:t> se </a:t>
            </a:r>
            <a:r>
              <a:rPr lang="en-US" dirty="0" err="1"/>
              <a:t>nalazi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mnogih</a:t>
            </a:r>
            <a:r>
              <a:rPr lang="en-US" dirty="0"/>
              <a:t> </a:t>
            </a:r>
            <a:r>
              <a:rPr lang="en-US" dirty="0" err="1"/>
              <a:t>alata</a:t>
            </a:r>
            <a:r>
              <a:rPr lang="en-US" dirty="0"/>
              <a:t> za </a:t>
            </a:r>
            <a:r>
              <a:rPr lang="en-US" dirty="0" err="1"/>
              <a:t>prenos</a:t>
            </a:r>
            <a:r>
              <a:rPr lang="en-US" dirty="0"/>
              <a:t> </a:t>
            </a:r>
            <a:r>
              <a:rPr lang="en-US" dirty="0" err="1"/>
              <a:t>datoteka</a:t>
            </a:r>
            <a:r>
              <a:rPr lang="sr-Latn-RS" dirty="0"/>
              <a:t>.</a:t>
            </a:r>
          </a:p>
          <a:p>
            <a:r>
              <a:rPr lang="sr-Latn-RS" dirty="0"/>
              <a:t>SSH ključevi omogućavaju automatizaciju koja čini moderne usluge u oblaku i druge usluge zavisne od računara mogućim i isplativim.</a:t>
            </a:r>
          </a:p>
        </p:txBody>
      </p:sp>
    </p:spTree>
    <p:extLst>
      <p:ext uri="{BB962C8B-B14F-4D97-AF65-F5344CB8AC3E}">
        <p14:creationId xmlns:p14="http://schemas.microsoft.com/office/powerpoint/2010/main" val="416389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1DBD-D2FA-43A9-84FF-324FB039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hosting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339FA-ED9D-409C-AAEE-EC49F2B81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GitHub</a:t>
            </a:r>
            <a:r>
              <a:rPr lang="sr-Latn-RS" dirty="0"/>
              <a:t> servis je usluga čuvanja i deljenja </a:t>
            </a:r>
            <a:r>
              <a:rPr lang="sr-Latn-RS" i="1" dirty="0"/>
              <a:t>Git repositorijuma</a:t>
            </a:r>
            <a:r>
              <a:rPr lang="sr-Latn-RS" dirty="0"/>
              <a:t> na internetu. Nudi istu kontrolu i upravljanje kao Git stim što dodaje i svoje funkcionalnosti. Za razliku od Gita koji se uglavnom zasniva na radu sa komandnom linijom </a:t>
            </a:r>
            <a:r>
              <a:rPr lang="sr-Latn-RS" i="1" dirty="0"/>
              <a:t>GitHub</a:t>
            </a:r>
            <a:r>
              <a:rPr lang="sr-Latn-RS" dirty="0"/>
              <a:t> pruža rad sa</a:t>
            </a:r>
            <a:br>
              <a:rPr lang="sr-Latn-RS" dirty="0"/>
            </a:br>
            <a:r>
              <a:rPr lang="sr-Latn-RS" i="1" dirty="0"/>
              <a:t>Web-based</a:t>
            </a:r>
            <a:r>
              <a:rPr lang="sr-Latn-RS" dirty="0"/>
              <a:t> grafičkim interfejsom ali i rad sa desktop aplikacijom </a:t>
            </a:r>
            <a:r>
              <a:rPr lang="sr-Latn-RS" b="1" dirty="0"/>
              <a:t>“GitHub Desktop”</a:t>
            </a:r>
            <a:r>
              <a:rPr lang="sr-Latn-R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8033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269</TotalTime>
  <Words>459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Uvod u git</vt:lpstr>
      <vt:lpstr>Sta je git?</vt:lpstr>
      <vt:lpstr>Osnovne komande</vt:lpstr>
      <vt:lpstr>Komande</vt:lpstr>
      <vt:lpstr>Git branching</vt:lpstr>
      <vt:lpstr>SSH</vt:lpstr>
      <vt:lpstr>Github hosting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 u git</dc:title>
  <dc:creator>Milos Sisovic</dc:creator>
  <cp:lastModifiedBy>Milos Sisovic</cp:lastModifiedBy>
  <cp:revision>17</cp:revision>
  <dcterms:created xsi:type="dcterms:W3CDTF">2022-11-27T21:55:31Z</dcterms:created>
  <dcterms:modified xsi:type="dcterms:W3CDTF">2022-11-28T12:08:03Z</dcterms:modified>
</cp:coreProperties>
</file>