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0b589db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0b589db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74968f4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74968f4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70b589db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70b589db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4968f4d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4968f4d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4968f4d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4968f4d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4968f4d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4968f4d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4968f4d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4968f4d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74968f4d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74968f4d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0b589db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70b589db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JamBaby23/TikTok" TargetMode="External"/><Relationship Id="rId4" Type="http://schemas.openxmlformats.org/officeDocument/2006/relationships/hyperlink" Target="https://github.com/JamBaby23/TikTok/raw/main/audd_music.csv" TargetMode="External"/><Relationship Id="rId5" Type="http://schemas.openxmlformats.org/officeDocument/2006/relationships/hyperlink" Target="https://github.com/JamBaby23/TikTok/raw/main/audd_music_apple_music.csv" TargetMode="External"/><Relationship Id="rId6" Type="http://schemas.openxmlformats.org/officeDocument/2006/relationships/hyperlink" Target="https://github.com/JamBaby23/TikTok/raw/main/audd_music_spotify_music.cs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67250"/>
            <a:ext cx="8520600" cy="11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Tiktok Trends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47500"/>
            <a:ext cx="85206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Group 1</a:t>
            </a:r>
            <a:endParaRPr sz="1200"/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By: </a:t>
            </a:r>
            <a:r>
              <a:rPr lang="en" sz="1200">
                <a:solidFill>
                  <a:schemeClr val="dk1"/>
                </a:solidFill>
              </a:rPr>
              <a:t>Kenny Duong, Erick Gomez, Karina Gonzalez, Jammal Loiseau, Javier Machuca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025" y="1957600"/>
            <a:ext cx="1903950" cy="19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311700" y="262050"/>
            <a:ext cx="8520600" cy="4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</a:t>
            </a:r>
            <a:endParaRPr sz="2400"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11700" y="797675"/>
            <a:ext cx="8520600" cy="3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Stassen, M. (2021, July 21). </a:t>
            </a:r>
            <a:r>
              <a:rPr i="1" lang="en" sz="1800"/>
              <a:t>75% of TikTok’s users say they discover new artists on the platform</a:t>
            </a:r>
            <a:r>
              <a:rPr lang="en" sz="1800"/>
              <a:t>. Music Business Worldwide. https://www.musicbusinessworldwide.com/tiktok-has-over-800m-active-users-worldwide-75-of-them-say-they-discover-new-artists-on-the-platform/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https://github.com/JamBaby23/TikTok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050" u="sng">
                <a:solidFill>
                  <a:schemeClr val="hlink"/>
                </a:solidFill>
                <a:highlight>
                  <a:srgbClr val="2F3136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https://github.com/JamBaby23/TikTok/raw/main/audd_music.csv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050" u="sng">
                <a:solidFill>
                  <a:schemeClr val="hlink"/>
                </a:solidFill>
                <a:highlight>
                  <a:srgbClr val="2F3136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https://github.com/JamBaby23/TikTok/raw/main/audd_music_apple_music.csv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050" u="sng">
                <a:solidFill>
                  <a:schemeClr val="hlink"/>
                </a:solidFill>
                <a:highlight>
                  <a:srgbClr val="2F3136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https://github.com/JamBaby23/TikTok/raw/main/audd_music_spotify_music.csv</a:t>
            </a:r>
            <a:endParaRPr sz="1050">
              <a:solidFill>
                <a:srgbClr val="B9BBBE"/>
              </a:solidFill>
              <a:highlight>
                <a:srgbClr val="2F31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050">
                <a:solidFill>
                  <a:srgbClr val="B9BBBE"/>
                </a:solidFill>
                <a:highlight>
                  <a:srgbClr val="2F3136"/>
                </a:highlight>
                <a:latin typeface="Consolas"/>
                <a:ea typeface="Consolas"/>
                <a:cs typeface="Consolas"/>
                <a:sym typeface="Consolas"/>
              </a:rPr>
              <a:t>https://github.com/JamBaby23/TikTok/raw/main/audd_music_spotify_music_artists.csv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262050"/>
            <a:ext cx="8520600" cy="4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Abstract</a:t>
            </a:r>
            <a:endParaRPr sz="24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834700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Outlines the approach for </a:t>
            </a:r>
            <a:r>
              <a:rPr lang="en" sz="2000"/>
              <a:t>collecting</a:t>
            </a:r>
            <a:r>
              <a:rPr lang="en" sz="2000"/>
              <a:t> data on TikTok, and what songs are most popular on viral videos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Trending songs used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Excel is utilized to organize the data scraped from TikTok giving us a better understanding of how viral videos connect to the songs implemented.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Lastly, </a:t>
            </a:r>
            <a:r>
              <a:rPr lang="en" sz="2000"/>
              <a:t>we will use Tableau </a:t>
            </a:r>
            <a:r>
              <a:rPr lang="en" sz="2000"/>
              <a:t>for the visual representation of our dataset.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262050"/>
            <a:ext cx="8520600" cy="4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797675"/>
            <a:ext cx="8520600" cy="4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chose this dataset because of the popularity surrounding TikTok.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downloaded a dataset with a list of viral videos and we wanted to see what songs on the dataset were most used, thus being most popular.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dataset consisted of categories such as artist, song name, album name, disc number, title name, released date, record label, video length, source of the music and platform (Spotify &amp; Apple Music)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dataset helped us draw the conclusion that popular songs help boost video views and make them go viral.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262050"/>
            <a:ext cx="8520600" cy="4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Related Work</a:t>
            </a:r>
            <a:endParaRPr sz="2400"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797675"/>
            <a:ext cx="85206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were similar works that showed popular music used in TikTok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MBW (Music Business Insider World)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Revealed there are more MAUS (monthly active users) </a:t>
            </a:r>
            <a:r>
              <a:rPr lang="en" sz="2000"/>
              <a:t>compared</a:t>
            </a:r>
            <a:r>
              <a:rPr lang="en" sz="2000"/>
              <a:t> to before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MRC study shows that majority of TikTok users use the app to share new artists and aid in discoverability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Also found users of TikTok more likely seek out songs if heard while using the app.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Supports our initial hypothesis that music helps in making a TikTok video trend.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262050"/>
            <a:ext cx="8520600" cy="4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Specifications</a:t>
            </a:r>
            <a:endParaRPr sz="2400"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46450" y="797675"/>
            <a:ext cx="42612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dataset spans several files and contains data scrapped of trending videos from 2020.</a:t>
            </a:r>
            <a:endParaRPr sz="20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/>
              <a:t>Table 1 contains files and their size.</a:t>
            </a:r>
            <a:r>
              <a:rPr lang="en" sz="1600"/>
              <a:t> </a:t>
            </a:r>
            <a:endParaRPr sz="16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63" y="2912575"/>
            <a:ext cx="347157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4892775" y="879550"/>
            <a:ext cx="3576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 shows the specification for Oracle cluster we are using and Hadoop specification for our project.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804100" y="879550"/>
            <a:ext cx="38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275" y="2912575"/>
            <a:ext cx="40287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0" y="262050"/>
            <a:ext cx="8520600" cy="4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Implementation Flowchart</a:t>
            </a:r>
            <a:endParaRPr sz="2400"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11700" y="797675"/>
            <a:ext cx="85206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Dataset is composed of various different songs used and respective ID numbers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Whole process of downloading the dataset is outlined below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11700" y="1841975"/>
            <a:ext cx="31479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Dataset contains four files each focusing on </a:t>
            </a:r>
            <a:r>
              <a:rPr lang="en" sz="2000"/>
              <a:t>different</a:t>
            </a:r>
            <a:r>
              <a:rPr lang="en" sz="2000"/>
              <a:t> sources of music. (Spotify and Apple Music, etc.)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HiveQL was used to create a summary table listing the top </a:t>
            </a:r>
            <a:r>
              <a:rPr lang="en" sz="2000"/>
              <a:t>trending videos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600" y="2278150"/>
            <a:ext cx="5372700" cy="23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311700" y="262050"/>
            <a:ext cx="8520600" cy="4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Cleaning</a:t>
            </a:r>
            <a:endParaRPr sz="2400"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11700" y="797675"/>
            <a:ext cx="8520600" cy="3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files were uploaded and stored in HDFS and then loaded into tables using Hadoop Beeline client.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dataset required minimal cleaning overall because scrapped data was mostly organized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data was separated according to </a:t>
            </a:r>
            <a:r>
              <a:rPr lang="en" sz="2000"/>
              <a:t>different</a:t>
            </a:r>
            <a:r>
              <a:rPr lang="en" sz="2000"/>
              <a:t> music sources (spotify and apple music).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Spotify artists and Spotify music was combined for a more comprehensive dataset.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However, few values were missing (ID number) and were removed in the final output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0" y="262050"/>
            <a:ext cx="8520600" cy="4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Analysis</a:t>
            </a:r>
            <a:endParaRPr sz="2400"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797675"/>
            <a:ext cx="8520600" cy="3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Once the data was prepared we completed the analysis by loading it into Hive.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found that Billie Eilish and LP the Rapper</a:t>
            </a:r>
            <a:r>
              <a:rPr lang="en" sz="2000"/>
              <a:t> appeared the most often at 14 and 13 times respectively.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Billie Eilish - Therefore I Am, Billie Eilish - Bad Guy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LP The Rapper - LMSS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allowed us to draw the conclusion that certain artists are more likely to contribute to virality of a video on TikTok.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0" y="262050"/>
            <a:ext cx="8520600" cy="4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823200"/>
            <a:ext cx="8520600" cy="3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Wide array of artists/songs contribute to an viral video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Some songs have more staying power than others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 few artists have multiple songs that went viral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(Multiple times in most cases)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 half of songs that went viral were released in last 5 years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(2017-2022)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Pop and Rap genre of music had most counts of viral videos (based on data).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