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7" r:id="rId3"/>
    <p:sldId id="270" r:id="rId4"/>
    <p:sldId id="258" r:id="rId5"/>
    <p:sldId id="259" r:id="rId6"/>
    <p:sldId id="267" r:id="rId7"/>
    <p:sldId id="268" r:id="rId8"/>
    <p:sldId id="271" r:id="rId9"/>
    <p:sldId id="260" r:id="rId10"/>
    <p:sldId id="261" r:id="rId11"/>
    <p:sldId id="263" r:id="rId12"/>
    <p:sldId id="262" r:id="rId13"/>
    <p:sldId id="264" r:id="rId14"/>
    <p:sldId id="265" r:id="rId15"/>
    <p:sldId id="269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BF02F9-C4A2-2E4A-A2D5-BCC7251A534B}">
          <p14:sldIdLst>
            <p14:sldId id="256"/>
            <p14:sldId id="257"/>
            <p14:sldId id="270"/>
            <p14:sldId id="258"/>
            <p14:sldId id="259"/>
            <p14:sldId id="267"/>
            <p14:sldId id="268"/>
            <p14:sldId id="271"/>
            <p14:sldId id="260"/>
            <p14:sldId id="261"/>
            <p14:sldId id="263"/>
            <p14:sldId id="262"/>
            <p14:sldId id="264"/>
            <p14:sldId id="265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异步处理</c:v>
                </c:pt>
              </c:strCache>
            </c:strRef>
          </c:tx>
          <c:marker>
            <c:symbol val="none"/>
          </c:marker>
          <c:cat>
            <c:strRef>
              <c:f>工作表1!$A$2:$A$11</c:f>
              <c:strCache>
                <c:ptCount val="10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  <c:pt idx="4">
                  <c:v>测试 5</c:v>
                </c:pt>
                <c:pt idx="5">
                  <c:v>测试 6</c:v>
                </c:pt>
                <c:pt idx="6">
                  <c:v>测试 7</c:v>
                </c:pt>
                <c:pt idx="7">
                  <c:v>测试 8</c:v>
                </c:pt>
                <c:pt idx="8">
                  <c:v>测试 9</c:v>
                </c:pt>
                <c:pt idx="9">
                  <c:v>测试 10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1337.41</c:v>
                </c:pt>
                <c:pt idx="1">
                  <c:v>1560.25</c:v>
                </c:pt>
                <c:pt idx="2">
                  <c:v>1596.17</c:v>
                </c:pt>
                <c:pt idx="3">
                  <c:v>1551.93</c:v>
                </c:pt>
                <c:pt idx="4">
                  <c:v>1608.0</c:v>
                </c:pt>
                <c:pt idx="5">
                  <c:v>1484.94</c:v>
                </c:pt>
                <c:pt idx="6">
                  <c:v>1609.75</c:v>
                </c:pt>
                <c:pt idx="7">
                  <c:v>1696.45</c:v>
                </c:pt>
                <c:pt idx="8">
                  <c:v>1643.79</c:v>
                </c:pt>
                <c:pt idx="9">
                  <c:v>1796.23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同步处理</c:v>
                </c:pt>
              </c:strCache>
            </c:strRef>
          </c:tx>
          <c:marker>
            <c:symbol val="none"/>
          </c:marker>
          <c:cat>
            <c:strRef>
              <c:f>工作表1!$A$2:$A$11</c:f>
              <c:strCache>
                <c:ptCount val="10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  <c:pt idx="4">
                  <c:v>测试 5</c:v>
                </c:pt>
                <c:pt idx="5">
                  <c:v>测试 6</c:v>
                </c:pt>
                <c:pt idx="6">
                  <c:v>测试 7</c:v>
                </c:pt>
                <c:pt idx="7">
                  <c:v>测试 8</c:v>
                </c:pt>
                <c:pt idx="8">
                  <c:v>测试 9</c:v>
                </c:pt>
                <c:pt idx="9">
                  <c:v>测试 10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616.53</c:v>
                </c:pt>
                <c:pt idx="1">
                  <c:v>894.11</c:v>
                </c:pt>
                <c:pt idx="2">
                  <c:v>813.62</c:v>
                </c:pt>
                <c:pt idx="3">
                  <c:v>342.68</c:v>
                </c:pt>
                <c:pt idx="4">
                  <c:v>560.8199999999997</c:v>
                </c:pt>
                <c:pt idx="5">
                  <c:v>709.51</c:v>
                </c:pt>
                <c:pt idx="6">
                  <c:v>820.17</c:v>
                </c:pt>
                <c:pt idx="7">
                  <c:v>809.3399999999997</c:v>
                </c:pt>
                <c:pt idx="8">
                  <c:v>766.91</c:v>
                </c:pt>
                <c:pt idx="9">
                  <c:v>823.78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736536"/>
        <c:axId val="2121877112"/>
      </c:lineChart>
      <c:catAx>
        <c:axId val="21157365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877112"/>
        <c:crosses val="autoZero"/>
        <c:auto val="1"/>
        <c:lblAlgn val="ctr"/>
        <c:lblOffset val="100"/>
        <c:noMultiLvlLbl val="0"/>
      </c:catAx>
      <c:valAx>
        <c:axId val="2121877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5736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CA6-69A5-4E40-B509-49D8A1766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6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1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0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02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3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6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3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90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80/debug?port=5858" TargetMode="Externa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王翰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64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集群实现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单线程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多核服务器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引入</a:t>
            </a:r>
            <a:r>
              <a:rPr kumimoji="1" lang="en-US" altLang="zh-CN" dirty="0" smtClean="0"/>
              <a:t>cluster</a:t>
            </a:r>
          </a:p>
          <a:p>
            <a:r>
              <a:rPr kumimoji="1" lang="zh-CN" altLang="en-US" dirty="0" smtClean="0"/>
              <a:t>多台机器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，负载均衡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Cluster.js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62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长连接需求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独立服务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事件驱动</a:t>
            </a:r>
            <a:r>
              <a:rPr kumimoji="1" lang="en-US" altLang="zh-CN" dirty="0" smtClean="0"/>
              <a:t>, emit</a:t>
            </a:r>
          </a:p>
          <a:p>
            <a:r>
              <a:rPr kumimoji="1" lang="zh-CN" altLang="en-US" dirty="0" smtClean="0"/>
              <a:t>连接数问题</a:t>
            </a:r>
            <a:r>
              <a:rPr kumimoji="1" lang="en-US" altLang="zh-CN" dirty="0" smtClean="0"/>
              <a:t>(</a:t>
            </a:r>
            <a:r>
              <a:rPr lang="en-US" altLang="zh-CN" dirty="0" err="1"/>
              <a:t>ulimit</a:t>
            </a:r>
            <a:r>
              <a:rPr lang="en-US" altLang="zh-CN" dirty="0"/>
              <a:t> -n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部署多节点问题（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问题，负载）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socketExample.js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Mocha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mocha.js</a:t>
            </a:r>
            <a:endParaRPr kumimoji="1" lang="en-US" altLang="en-US" dirty="0" smtClean="0"/>
          </a:p>
          <a:p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pi</a:t>
            </a:r>
            <a:r>
              <a:rPr kumimoji="1" lang="zh-CN" altLang="en-US" dirty="0" smtClean="0"/>
              <a:t>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自动化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checkin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crontab</a:t>
            </a:r>
            <a:r>
              <a:rPr kumimoji="1" lang="en-US" altLang="zh-CN" dirty="0" smtClean="0"/>
              <a:t> and report)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7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node-</a:t>
            </a:r>
            <a:r>
              <a:rPr lang="en-US" altLang="zh-CN" dirty="0" smtClean="0"/>
              <a:t>inspector</a:t>
            </a:r>
          </a:p>
          <a:p>
            <a:r>
              <a:rPr lang="en-US" altLang="zh-CN" dirty="0"/>
              <a:t>node --debug </a:t>
            </a:r>
            <a:r>
              <a:rPr lang="en-US" altLang="zh-CN" dirty="0" err="1" smtClean="0"/>
              <a:t>app.js</a:t>
            </a:r>
            <a:endParaRPr lang="en-US" altLang="zh-CN" dirty="0" smtClean="0"/>
          </a:p>
          <a:p>
            <a:r>
              <a:rPr kumimoji="1" lang="tr-TR" altLang="zh-CN" dirty="0">
                <a:hlinkClick r:id="rId2"/>
              </a:rPr>
              <a:t>http://127.0.0.1:8080/debug?port=</a:t>
            </a:r>
            <a:r>
              <a:rPr kumimoji="1" lang="tr-TR" altLang="zh-CN" dirty="0" smtClean="0">
                <a:hlinkClick r:id="rId2"/>
              </a:rPr>
              <a:t>5858</a:t>
            </a:r>
            <a:endParaRPr kumimoji="1" lang="tr-TR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1" y="3454400"/>
            <a:ext cx="5003800" cy="31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的一些坑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uncaughtException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System killed /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/log/messages</a:t>
            </a:r>
          </a:p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stack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Heapdump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内存泄露分析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闭包问题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closures.js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042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可引入本币的建议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多个独立条件的验证（并发）</a:t>
            </a:r>
          </a:p>
          <a:p>
            <a:r>
              <a:rPr kumimoji="1" lang="en-US" altLang="en-US" dirty="0" smtClean="0"/>
              <a:t>大规模接入服务（资源消耗低，性能）</a:t>
            </a:r>
          </a:p>
          <a:p>
            <a:r>
              <a:rPr kumimoji="1" lang="zh-CN" altLang="en-US" dirty="0" smtClean="0"/>
              <a:t>查询类开发效率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，前后端业务逻辑分离</a:t>
            </a:r>
            <a:endParaRPr kumimoji="1" lang="en-US" altLang="zh-CN" dirty="0" smtClean="0"/>
          </a:p>
          <a:p>
            <a:r>
              <a:rPr kumimoji="1" lang="en-US" altLang="en-US" dirty="0" smtClean="0"/>
              <a:t>HTML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SPA</a:t>
            </a:r>
            <a:r>
              <a:rPr kumimoji="1" lang="zh-CN" altLang="en-US" dirty="0" smtClean="0"/>
              <a:t>前后端代码统一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75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5200" y="1892300"/>
            <a:ext cx="509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/>
              <a:t>谢谢</a:t>
            </a:r>
            <a:endParaRPr kumimoji="1"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2463800" y="3213100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JamCode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nodePresentation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1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ode.js</a:t>
            </a:r>
            <a:r>
              <a:rPr kumimoji="1" lang="zh-CN" altLang="en-US" dirty="0" smtClean="0"/>
              <a:t>是什么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/>
              <a:t>构建于JavaScript上</a:t>
            </a:r>
            <a:endParaRPr kumimoji="1" lang="en-US" altLang="en-US" dirty="0" smtClean="0"/>
          </a:p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V8</a:t>
            </a:r>
            <a:r>
              <a:rPr kumimoji="1" lang="zh-CN" altLang="en-US" dirty="0" smtClean="0"/>
              <a:t>引擎作为内核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单线程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事件触发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简单，快</a:t>
            </a:r>
            <a:endParaRPr kumimoji="1" lang="en-US" altLang="zh-CN" dirty="0" smtClean="0"/>
          </a:p>
          <a:p>
            <a:r>
              <a:rPr kumimoji="1" lang="zh-CN" altLang="en-US" dirty="0" smtClean="0"/>
              <a:t>示例代码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firstTest.js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22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用来做什么？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适合做什么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不适合做什么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0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简单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内置http服务器</a:t>
            </a:r>
            <a:endParaRPr kumimoji="1" lang="en-US" altLang="en-US" dirty="0" smtClean="0"/>
          </a:p>
          <a:p>
            <a:r>
              <a:rPr kumimoji="1" lang="en-US" altLang="en-US" dirty="0" err="1" smtClean="0"/>
              <a:t>示例代码http.js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51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模块引用</a:t>
            </a:r>
            <a:r>
              <a:rPr kumimoji="1" lang="en-US" altLang="zh-CN" dirty="0" smtClean="0"/>
              <a:t>-require</a:t>
            </a:r>
          </a:p>
          <a:p>
            <a:r>
              <a:rPr kumimoji="1" lang="zh-CN" altLang="en-US" dirty="0" smtClean="0"/>
              <a:t>定义一个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模块</a:t>
            </a:r>
            <a:r>
              <a:rPr kumimoji="1" lang="en-US" altLang="zh-CN" dirty="0" smtClean="0"/>
              <a:t>:testRequire1.js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testRequireMain.js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exports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module.exports:test5.js, test6.js</a:t>
            </a:r>
          </a:p>
          <a:p>
            <a:r>
              <a:rPr kumimoji="1" lang="zh-CN" altLang="en-US" dirty="0" smtClean="0"/>
              <a:t>模块寻址路径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同级目录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当前目录</a:t>
            </a:r>
            <a:r>
              <a:rPr kumimoji="1" lang="en-US" altLang="zh-CN" dirty="0" err="1" smtClean="0"/>
              <a:t>node_modules</a:t>
            </a:r>
            <a:r>
              <a:rPr kumimoji="1" lang="zh-CN" altLang="en-US" dirty="0" smtClean="0"/>
              <a:t>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父目录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环境变量</a:t>
            </a:r>
            <a:r>
              <a:rPr kumimoji="1" lang="en-US" altLang="zh-CN" dirty="0" smtClean="0"/>
              <a:t>NODE_PATH</a:t>
            </a:r>
            <a:r>
              <a:rPr kumimoji="1" lang="zh-CN" altLang="en-US" dirty="0" smtClean="0"/>
              <a:t>指定目录下</a:t>
            </a:r>
            <a:endParaRPr kumimoji="1" lang="en-US" altLang="zh-CN" dirty="0" smtClean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zh-CN" altLang="en-US" dirty="0" smtClean="0"/>
              <a:t>包管理器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所有开源模块的仓库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modulename;npm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modulename</a:t>
            </a:r>
            <a:r>
              <a:rPr kumimoji="1" lang="en-US" altLang="zh-CN" dirty="0" smtClean="0"/>
              <a:t> -g)</a:t>
            </a:r>
          </a:p>
        </p:txBody>
      </p:sp>
    </p:spTree>
    <p:extLst>
      <p:ext uri="{BB962C8B-B14F-4D97-AF65-F5344CB8AC3E}">
        <p14:creationId xmlns:p14="http://schemas.microsoft.com/office/powerpoint/2010/main" val="32903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访问数据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</a:t>
            </a:r>
            <a:r>
              <a:rPr kumimoji="1" lang="en-US" altLang="zh-CN" dirty="0"/>
              <a:t>,</a:t>
            </a:r>
            <a:r>
              <a:rPr kumimoji="1" lang="en-US" altLang="zh-CN" dirty="0" smtClean="0"/>
              <a:t>require(‘</a:t>
            </a:r>
            <a:r>
              <a:rPr kumimoji="1" lang="en-US" altLang="zh-CN" dirty="0" err="1" smtClean="0"/>
              <a:t>fs</a:t>
            </a:r>
            <a:r>
              <a:rPr kumimoji="1" lang="en-US" altLang="zh-CN" dirty="0" smtClean="0"/>
              <a:t>’),</a:t>
            </a:r>
            <a:r>
              <a:rPr kumimoji="1" lang="zh-CN" altLang="en-US" dirty="0" smtClean="0"/>
              <a:t>文件读写，文件流读写，文件基本操作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</a:t>
            </a:r>
            <a:r>
              <a:rPr kumimoji="1" lang="en-US" altLang="zh-CN" dirty="0" err="1" smtClean="0"/>
              <a:t>mysql,oracle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注意单线程并发</a:t>
            </a:r>
            <a:r>
              <a:rPr kumimoji="1" lang="en-US" altLang="zh-CN" dirty="0" smtClean="0"/>
              <a:t>):</a:t>
            </a:r>
            <a:r>
              <a:rPr kumimoji="1" lang="en-US" altLang="zh-CN" dirty="0" err="1" smtClean="0"/>
              <a:t>testMysql.js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testOracle.js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缓存</a:t>
            </a:r>
            <a:r>
              <a:rPr kumimoji="1" lang="en-US" altLang="zh-CN" dirty="0" err="1" smtClean="0"/>
              <a:t>redis:testRedis.js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107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异步编程的难点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对外服务应用永远不要阻塞线程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testAsyncHttp.js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testSyncHttp.js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Ab</a:t>
            </a:r>
            <a:r>
              <a:rPr kumimoji="1" lang="zh-CN" altLang="en-US" dirty="0" smtClean="0"/>
              <a:t>压力测试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ab</a:t>
            </a:r>
            <a:r>
              <a:rPr kumimoji="1" lang="en-US" altLang="zh-CN" sz="2000" dirty="0" smtClean="0"/>
              <a:t> -n 1000 -c 50 127.0.0.1:3000/&gt;&gt;</a:t>
            </a:r>
            <a:r>
              <a:rPr kumimoji="1" lang="en-US" altLang="zh-CN" sz="2000" dirty="0" err="1" smtClean="0"/>
              <a:t>test.txt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956640735"/>
              </p:ext>
            </p:extLst>
          </p:nvPr>
        </p:nvGraphicFramePr>
        <p:xfrm>
          <a:off x="1561721" y="3572446"/>
          <a:ext cx="5630261" cy="292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40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异步编程的难点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考虑一个</a:t>
            </a:r>
            <a:r>
              <a:rPr kumimoji="1" lang="en-US" altLang="zh-CN" dirty="0" smtClean="0"/>
              <a:t>validation</a:t>
            </a:r>
            <a:r>
              <a:rPr kumimoji="1" lang="zh-CN" altLang="en-US" dirty="0" smtClean="0"/>
              <a:t>的情况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testValidation.js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框架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asyncExample.js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6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极简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</a:t>
            </a:r>
            <a:endParaRPr kumimoji="1" lang="en-US" altLang="zh-CN" dirty="0" smtClean="0"/>
          </a:p>
          <a:p>
            <a:r>
              <a:rPr kumimoji="1" lang="zh-CN" altLang="en-US" dirty="0"/>
              <a:t>静态文件处</a:t>
            </a:r>
            <a:r>
              <a:rPr kumimoji="1" lang="zh-CN" altLang="en-US" dirty="0" smtClean="0"/>
              <a:t>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模板生成器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expressExample.js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580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10467</TotalTime>
  <Words>302</Words>
  <Application>Microsoft Macintosh PowerPoint</Application>
  <PresentationFormat>全屏显示(4:3)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node.js介绍</vt:lpstr>
      <vt:lpstr>node.js是什么?</vt:lpstr>
      <vt:lpstr>node.js用来做什么？</vt:lpstr>
      <vt:lpstr>简单的http服务器</vt:lpstr>
      <vt:lpstr>模块机制</vt:lpstr>
      <vt:lpstr>node.js访问数据</vt:lpstr>
      <vt:lpstr>异步编程的难点</vt:lpstr>
      <vt:lpstr>异步编程的难点</vt:lpstr>
      <vt:lpstr>Express框架</vt:lpstr>
      <vt:lpstr>集群实现</vt:lpstr>
      <vt:lpstr>socket.io</vt:lpstr>
      <vt:lpstr>单元测试</vt:lpstr>
      <vt:lpstr>调试</vt:lpstr>
      <vt:lpstr>node.js的一些坑</vt:lpstr>
      <vt:lpstr>可引入本币的建议</vt:lpstr>
      <vt:lpstr>PowerPoint 演示文稿</vt:lpstr>
    </vt:vector>
  </TitlesOfParts>
  <Company>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node.js介绍</dc:title>
  <dc:creator>wang jam</dc:creator>
  <cp:lastModifiedBy>wang jam</cp:lastModifiedBy>
  <cp:revision>132</cp:revision>
  <dcterms:created xsi:type="dcterms:W3CDTF">2016-03-27T03:23:47Z</dcterms:created>
  <dcterms:modified xsi:type="dcterms:W3CDTF">2016-04-05T08:41:12Z</dcterms:modified>
</cp:coreProperties>
</file>