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sldIdLst>
    <p:sldId id="275" r:id="rId3"/>
    <p:sldId id="277" r:id="rId4"/>
    <p:sldId id="294" r:id="rId5"/>
    <p:sldId id="313" r:id="rId6"/>
    <p:sldId id="314" r:id="rId7"/>
    <p:sldId id="315" r:id="rId8"/>
    <p:sldId id="316" r:id="rId9"/>
    <p:sldId id="317" r:id="rId10"/>
    <p:sldId id="288" r:id="rId1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9500" autoAdjust="0"/>
  </p:normalViewPr>
  <p:slideViewPr>
    <p:cSldViewPr>
      <p:cViewPr varScale="1">
        <p:scale>
          <a:sx n="157" d="100"/>
          <a:sy n="157" d="100"/>
        </p:scale>
        <p:origin x="330" y="138"/>
      </p:cViewPr>
      <p:guideLst>
        <p:guide orient="horz" pos="676"/>
        <p:guide pos="2880"/>
        <p:guide orient="horz" pos="15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2018/9/26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291856" y="566731"/>
            <a:ext cx="46329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Python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实现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数据抓取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6067" y="2243574"/>
            <a:ext cx="40318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5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移动端自动化控制工具详讲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2381107" y="1923678"/>
            <a:ext cx="442140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Appium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自动化工具详讲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22395" y="652145"/>
            <a:ext cx="1338828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第三节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030605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Appium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是一个开源测试自动化框架，可用于原生，混合和移动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应用程序测试。 它使用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WebDriver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协议驱动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iOS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Android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应用程序。</a:t>
            </a:r>
          </a:p>
        </p:txBody>
      </p:sp>
      <p:sp>
        <p:nvSpPr>
          <p:cNvPr id="3" name="矩形"/>
          <p:cNvSpPr/>
          <p:nvPr/>
        </p:nvSpPr>
        <p:spPr>
          <a:xfrm>
            <a:off x="3740694" y="223877"/>
            <a:ext cx="166263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appium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026" name="Picture 2" descr="âappiumâçå¾çæç´¢ç»æ">
            <a:extLst>
              <a:ext uri="{FF2B5EF4-FFF2-40B4-BE49-F238E27FC236}">
                <a16:creationId xmlns:a16="http://schemas.microsoft.com/office/drawing/2014/main" id="{FB2CFDA7-AA72-4C09-8CAC-92C377C03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00658"/>
            <a:ext cx="5868144" cy="220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3323114" y="223877"/>
            <a:ext cx="24978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Appium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架构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052" name="Picture 4" descr="âappiumâçå¾çæç´¢ç»æ">
            <a:extLst>
              <a:ext uri="{FF2B5EF4-FFF2-40B4-BE49-F238E27FC236}">
                <a16:creationId xmlns:a16="http://schemas.microsoft.com/office/drawing/2014/main" id="{AA411704-FB16-4D39-94D3-02AB44880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20" y="915566"/>
            <a:ext cx="3776960" cy="415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1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2715576" y="223877"/>
            <a:ext cx="37128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Desired Capability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E3B43C-7510-405A-9AF8-D86690FC29E6}"/>
              </a:ext>
            </a:extLst>
          </p:cNvPr>
          <p:cNvSpPr/>
          <p:nvPr/>
        </p:nvSpPr>
        <p:spPr>
          <a:xfrm>
            <a:off x="431540" y="1131590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desired capability的功能是配置Appium会话。他们告诉Appium服务器您想要自动化的平台和应用程序。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B2931B-3086-4B20-89E9-4F2F39F07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07583"/>
            <a:ext cx="7416824" cy="140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3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1861978" y="223877"/>
            <a:ext cx="542007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Desired Capability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的值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公用</a:t>
            </a:r>
            <a:endParaRPr lang="en-US" altLang="zh-CN" sz="3000" b="1" kern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4" name="图片 3" descr="image">
            <a:extLst>
              <a:ext uri="{FF2B5EF4-FFF2-40B4-BE49-F238E27FC236}">
                <a16:creationId xmlns:a16="http://schemas.microsoft.com/office/drawing/2014/main" id="{82E8EAAA-9478-4A35-8B1A-0C22F9773B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861" y="915566"/>
            <a:ext cx="4122277" cy="3932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0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1490082" y="223877"/>
            <a:ext cx="616386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Desired Capability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的值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-android</a:t>
            </a:r>
          </a:p>
        </p:txBody>
      </p:sp>
      <p:pic>
        <p:nvPicPr>
          <p:cNvPr id="5" name="图片 4" descr="image">
            <a:extLst>
              <a:ext uri="{FF2B5EF4-FFF2-40B4-BE49-F238E27FC236}">
                <a16:creationId xmlns:a16="http://schemas.microsoft.com/office/drawing/2014/main" id="{DA80B6BA-9CE7-4EE7-ABA3-E6422ED30F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22" y="915566"/>
            <a:ext cx="6777355" cy="3783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19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1490082" y="223877"/>
            <a:ext cx="616386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Desired Capability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的值</a:t>
            </a:r>
            <a:r>
              <a:rPr lang="en-US" altLang="zh-CN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-android</a:t>
            </a:r>
          </a:p>
        </p:txBody>
      </p:sp>
      <p:pic>
        <p:nvPicPr>
          <p:cNvPr id="4" name="图片 3" descr="image">
            <a:extLst>
              <a:ext uri="{FF2B5EF4-FFF2-40B4-BE49-F238E27FC236}">
                <a16:creationId xmlns:a16="http://schemas.microsoft.com/office/drawing/2014/main" id="{B179A912-0BE5-4D1D-B602-93718965C1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987574"/>
            <a:ext cx="5544616" cy="3563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43293" y="1995686"/>
            <a:ext cx="172355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</a:rPr>
              <a:t>谢谢大家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701</TotalTime>
  <Words>98</Words>
  <Application>Microsoft Office PowerPoint</Application>
  <PresentationFormat>全屏显示(16:9)</PresentationFormat>
  <Paragraphs>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Times New Roman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145</cp:revision>
  <dcterms:created xsi:type="dcterms:W3CDTF">2016-04-25T01:54:00Z</dcterms:created>
  <dcterms:modified xsi:type="dcterms:W3CDTF">2018-09-26T16:11:58Z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