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3"/>
  </p:notesMasterIdLst>
  <p:sldIdLst>
    <p:sldId id="307" r:id="rId4"/>
    <p:sldId id="277" r:id="rId5"/>
    <p:sldId id="314" r:id="rId6"/>
    <p:sldId id="309" r:id="rId7"/>
    <p:sldId id="310" r:id="rId8"/>
    <p:sldId id="311" r:id="rId9"/>
    <p:sldId id="312" r:id="rId10"/>
    <p:sldId id="313" r:id="rId11"/>
    <p:sldId id="288" r:id="rId12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2" autoAdjust="0"/>
    <p:restoredTop sz="96391" autoAdjust="0"/>
  </p:normalViewPr>
  <p:slideViewPr>
    <p:cSldViewPr>
      <p:cViewPr varScale="1">
        <p:scale>
          <a:sx n="103" d="100"/>
          <a:sy n="103" d="100"/>
        </p:scale>
        <p:origin x="492" y="108"/>
      </p:cViewPr>
      <p:guideLst>
        <p:guide orient="horz" pos="1393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2291856" y="638486"/>
            <a:ext cx="463296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Python</a:t>
            </a:r>
            <a:r>
              <a:rPr lang="zh-CN" altLang="en-US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实现</a:t>
            </a:r>
            <a:r>
              <a:rPr lang="en-US" altLang="zh-CN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App</a:t>
            </a:r>
            <a:r>
              <a:rPr lang="zh-CN" altLang="en-US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数据抓取</a:t>
            </a:r>
            <a:endParaRPr lang="en-US" altLang="zh-CN" sz="3000" b="1" kern="0" dirty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52052" y="2333223"/>
            <a:ext cx="511256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5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爬虫必备利器</a:t>
            </a:r>
            <a:r>
              <a:rPr lang="en-US" altLang="zh-CN" sz="25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-</a:t>
            </a:r>
            <a:r>
              <a:rPr lang="zh-CN" altLang="en-US" sz="25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抓包工具的使用</a:t>
            </a:r>
            <a:endParaRPr lang="zh-CN" altLang="en-US" sz="2500" b="1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"/>
          <p:cNvSpPr/>
          <p:nvPr/>
        </p:nvSpPr>
        <p:spPr>
          <a:xfrm>
            <a:off x="1279272" y="2017752"/>
            <a:ext cx="658545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第五节、</a:t>
            </a:r>
            <a:r>
              <a:rPr lang="en-US" altLang="zh-CN" sz="3000" b="1" kern="0" dirty="0" err="1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mitmproxy</a:t>
            </a:r>
            <a:r>
              <a:rPr lang="zh-CN" altLang="en-US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抓包软件详解</a:t>
            </a:r>
            <a:r>
              <a:rPr lang="en-US" altLang="zh-CN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-1</a:t>
            </a:r>
            <a:endParaRPr lang="en-US" altLang="zh-CN" sz="3000" b="1" kern="0" dirty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"/>
          <p:cNvSpPr/>
          <p:nvPr/>
        </p:nvSpPr>
        <p:spPr>
          <a:xfrm>
            <a:off x="2267744" y="195486"/>
            <a:ext cx="427392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Mitmproxy</a:t>
            </a:r>
            <a:r>
              <a:rPr lang="zh-CN" altLang="en-US" sz="3000" b="1" kern="0" dirty="0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的三个组件</a:t>
            </a:r>
            <a:endParaRPr lang="en-US" altLang="zh-CN" sz="3000" b="1" kern="0" dirty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87624" y="1491630"/>
            <a:ext cx="237626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500" b="1" kern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mitmproxy</a:t>
            </a:r>
            <a:endParaRPr lang="zh-CN" altLang="en-US" sz="2500" b="1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87450" y="2067560"/>
            <a:ext cx="6465570" cy="475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500" b="1" kern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mitmdump</a:t>
            </a:r>
            <a:r>
              <a:rPr lang="zh-CN" altLang="en-US" sz="2500" b="1" kern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（与</a:t>
            </a:r>
            <a:r>
              <a:rPr lang="en-US" altLang="zh-CN" sz="2500" b="1" kern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python</a:t>
            </a:r>
            <a:r>
              <a:rPr lang="zh-CN" altLang="en-US" sz="2500" b="1" kern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交互</a:t>
            </a:r>
            <a:r>
              <a:rPr lang="zh-CN" altLang="en-US" sz="2500" b="1" kern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）</a:t>
            </a:r>
            <a:endParaRPr lang="zh-CN" altLang="en-US" sz="2500" b="1" kern="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87624" y="2710830"/>
            <a:ext cx="237626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500" b="1" kern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mitmweb</a:t>
            </a:r>
            <a:endParaRPr lang="zh-CN" altLang="en-US" sz="2500" b="1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"/>
          <p:cNvSpPr/>
          <p:nvPr/>
        </p:nvSpPr>
        <p:spPr>
          <a:xfrm>
            <a:off x="323886" y="267494"/>
            <a:ext cx="849623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mitmproxy</a:t>
            </a:r>
            <a:r>
              <a:rPr lang="zh-CN" altLang="en-US" sz="3000" b="1" kern="0" dirty="0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移动</a:t>
            </a:r>
            <a:r>
              <a:rPr lang="zh-CN" altLang="en-US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端数据包</a:t>
            </a:r>
            <a:r>
              <a:rPr lang="zh-CN" altLang="en-US" sz="3000" b="1" kern="0" dirty="0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抓取</a:t>
            </a:r>
            <a:r>
              <a:rPr lang="en-US" altLang="zh-CN" sz="3000" b="1" kern="0" dirty="0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-</a:t>
            </a:r>
            <a:r>
              <a:rPr lang="en-US" altLang="zh-CN" sz="3000" b="1" kern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mitmproxy</a:t>
            </a:r>
            <a:r>
              <a:rPr lang="zh-CN" altLang="en-US" sz="3000" b="1" kern="0" dirty="0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设置</a:t>
            </a:r>
            <a:endParaRPr lang="en-US" altLang="zh-CN" sz="3000" b="1" kern="0" dirty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520" y="915566"/>
            <a:ext cx="4733925" cy="6953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831309"/>
            <a:ext cx="3672408" cy="39906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552" y="1059582"/>
            <a:ext cx="2188388" cy="383760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075" y="1059581"/>
            <a:ext cx="2270884" cy="379639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082" y="1746182"/>
            <a:ext cx="2789486" cy="2423190"/>
          </a:xfrm>
          <a:prstGeom prst="rect">
            <a:avLst/>
          </a:prstGeom>
        </p:spPr>
      </p:pic>
      <p:sp>
        <p:nvSpPr>
          <p:cNvPr id="7" name="矩形"/>
          <p:cNvSpPr/>
          <p:nvPr/>
        </p:nvSpPr>
        <p:spPr>
          <a:xfrm>
            <a:off x="323886" y="267494"/>
            <a:ext cx="849623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mitmproxy</a:t>
            </a:r>
            <a:r>
              <a:rPr lang="zh-CN" altLang="en-US" sz="3000" b="1" kern="0" dirty="0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移动</a:t>
            </a:r>
            <a:r>
              <a:rPr lang="zh-CN" altLang="en-US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端数据包</a:t>
            </a:r>
            <a:r>
              <a:rPr lang="zh-CN" altLang="en-US" sz="3000" b="1" kern="0" dirty="0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抓取</a:t>
            </a:r>
            <a:r>
              <a:rPr lang="en-US" altLang="zh-CN" sz="3000" b="1" kern="0" dirty="0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-</a:t>
            </a:r>
            <a:r>
              <a:rPr lang="en-US" altLang="zh-CN" sz="3000" b="1" kern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mitmproxy</a:t>
            </a:r>
            <a:r>
              <a:rPr lang="zh-CN" altLang="en-US" sz="3000" b="1" kern="0" dirty="0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设置</a:t>
            </a:r>
            <a:endParaRPr lang="en-US" altLang="zh-CN" sz="3000" b="1" kern="0" dirty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9315" y="948616"/>
            <a:ext cx="3827125" cy="4160703"/>
          </a:xfrm>
          <a:prstGeom prst="rect">
            <a:avLst/>
          </a:prstGeom>
        </p:spPr>
      </p:pic>
      <p:sp>
        <p:nvSpPr>
          <p:cNvPr id="7" name="矩形"/>
          <p:cNvSpPr/>
          <p:nvPr/>
        </p:nvSpPr>
        <p:spPr>
          <a:xfrm>
            <a:off x="1397900" y="267494"/>
            <a:ext cx="634821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mitmproxy</a:t>
            </a:r>
            <a:r>
              <a:rPr lang="zh-CN" altLang="en-US" sz="3000" b="1" kern="0" dirty="0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移动</a:t>
            </a:r>
            <a:r>
              <a:rPr lang="zh-CN" altLang="en-US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端数据包</a:t>
            </a:r>
            <a:r>
              <a:rPr lang="zh-CN" altLang="en-US" sz="3000" b="1" kern="0" dirty="0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抓取</a:t>
            </a:r>
            <a:r>
              <a:rPr lang="en-US" altLang="zh-CN" sz="3000" b="1" kern="0" dirty="0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-</a:t>
            </a:r>
            <a:r>
              <a:rPr lang="zh-CN" altLang="en-US" sz="3000" b="1" kern="0" dirty="0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抓包</a:t>
            </a:r>
            <a:endParaRPr lang="en-US" altLang="zh-CN" sz="3000" b="1" kern="0" dirty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/>
          <p:nvPr/>
        </p:nvSpPr>
        <p:spPr>
          <a:xfrm>
            <a:off x="1397895" y="267494"/>
            <a:ext cx="634821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mitmproxy</a:t>
            </a:r>
            <a:r>
              <a:rPr lang="zh-CN" altLang="en-US" sz="3000" b="1" kern="0" dirty="0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移动</a:t>
            </a:r>
            <a:r>
              <a:rPr lang="zh-CN" altLang="en-US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端数据包</a:t>
            </a:r>
            <a:r>
              <a:rPr lang="zh-CN" altLang="en-US" sz="3000" b="1" kern="0" dirty="0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抓取</a:t>
            </a:r>
            <a:r>
              <a:rPr lang="en-US" altLang="zh-CN" sz="3000" b="1" kern="0" dirty="0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-</a:t>
            </a:r>
            <a:r>
              <a:rPr lang="zh-CN" altLang="en-US" sz="3000" b="1" kern="0" dirty="0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过滤</a:t>
            </a:r>
            <a:endParaRPr lang="en-US" altLang="zh-CN" sz="3000" b="1" kern="0" dirty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9512" y="1203598"/>
            <a:ext cx="73448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输入</a:t>
            </a:r>
            <a:r>
              <a:rPr lang="en-US" altLang="zh-CN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f,</a:t>
            </a:r>
            <a:r>
              <a:rPr lang="zh-CN" alt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进入编辑模式</a:t>
            </a:r>
            <a:r>
              <a:rPr lang="en-US" altLang="zh-CN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可在最下面编辑条件</a:t>
            </a:r>
            <a:r>
              <a:rPr lang="en-US" altLang="zh-CN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,ESC</a:t>
            </a:r>
            <a:r>
              <a:rPr lang="zh-CN" alt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或</a:t>
            </a:r>
            <a:r>
              <a:rPr lang="en-US" altLang="zh-CN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Enter</a:t>
            </a:r>
            <a:r>
              <a:rPr lang="zh-CN" alt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退出</a:t>
            </a:r>
            <a:r>
              <a:rPr lang="zh-CN" altLang="en-US" sz="20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编辑</a:t>
            </a:r>
            <a:endParaRPr lang="zh-CN" altLang="en-US" sz="2000" b="1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3568" y="1779662"/>
            <a:ext cx="61744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!(~</a:t>
            </a:r>
            <a:r>
              <a:rPr lang="en-US" altLang="zh-CN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 200)</a:t>
            </a: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#</a:t>
            </a: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显示所有返回不是</a:t>
            </a:r>
            <a:r>
              <a:rPr lang="en-US" altLang="zh-CN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200</a:t>
            </a: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zh-CN" altLang="en-US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请求</a:t>
            </a:r>
            <a:endParaRPr lang="zh-CN" altLang="en-US" b="1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3568" y="2211710"/>
            <a:ext cx="6984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!(~</a:t>
            </a:r>
            <a:r>
              <a:rPr lang="en-US" altLang="zh-CN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 200) &amp; ~d </a:t>
            </a:r>
            <a:r>
              <a:rPr lang="en-US" altLang="zh-CN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baidu.com</a:t>
            </a:r>
            <a:r>
              <a:rPr lang="zh-CN" altLang="en-US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#</a:t>
            </a: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显示域名</a:t>
            </a:r>
            <a:r>
              <a:rPr lang="zh-CN" altLang="en-US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包含</a:t>
            </a:r>
            <a:r>
              <a:rPr lang="en-US" altLang="zh-CN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baidu.com,</a:t>
            </a: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返回不是</a:t>
            </a:r>
            <a:r>
              <a:rPr lang="en-US" altLang="zh-CN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200</a:t>
            </a: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的请求</a:t>
            </a:r>
            <a:endParaRPr lang="zh-CN" altLang="en-US" b="1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3568" y="2920757"/>
            <a:ext cx="6912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~m post &amp; ~u </a:t>
            </a:r>
            <a:r>
              <a:rPr lang="en-US" altLang="zh-CN" b="1" kern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baidu</a:t>
            </a:r>
            <a:r>
              <a:rPr lang="en-US" altLang="zh-CN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#</a:t>
            </a:r>
            <a:r>
              <a:rPr lang="zh-CN" altLang="en-US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显示请求的链接里面包含</a:t>
            </a:r>
            <a:r>
              <a:rPr lang="en-US" altLang="zh-CN" b="1" kern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baidu</a:t>
            </a:r>
            <a:r>
              <a:rPr lang="zh-CN" altLang="en-US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post</a:t>
            </a:r>
            <a:r>
              <a:rPr lang="zh-CN" altLang="en-US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请求 </a:t>
            </a:r>
            <a:endParaRPr lang="zh-CN" altLang="en-US" b="1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/>
          <p:nvPr/>
        </p:nvSpPr>
        <p:spPr>
          <a:xfrm>
            <a:off x="1397896" y="267494"/>
            <a:ext cx="634821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mitmproxy</a:t>
            </a:r>
            <a:r>
              <a:rPr lang="zh-CN" altLang="en-US" sz="3000" b="1" kern="0" dirty="0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移动</a:t>
            </a:r>
            <a:r>
              <a:rPr lang="zh-CN" altLang="en-US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端数据包</a:t>
            </a:r>
            <a:r>
              <a:rPr lang="zh-CN" altLang="en-US" sz="3000" b="1" kern="0" dirty="0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抓取</a:t>
            </a:r>
            <a:r>
              <a:rPr lang="en-US" altLang="zh-CN" sz="3000" b="1" kern="0" dirty="0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-</a:t>
            </a:r>
            <a:r>
              <a:rPr lang="zh-CN" altLang="en-US" sz="3000" b="1" kern="0" dirty="0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断点</a:t>
            </a:r>
            <a:endParaRPr lang="en-US" altLang="zh-CN" sz="3000" b="1" kern="0" dirty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987574"/>
            <a:ext cx="72728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输入</a:t>
            </a:r>
            <a:r>
              <a:rPr lang="en-US" altLang="zh-CN" sz="20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en-US" altLang="zh-CN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进入编辑模式</a:t>
            </a:r>
            <a:r>
              <a:rPr lang="en-US" altLang="zh-CN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可在最下面编辑条件</a:t>
            </a:r>
            <a:r>
              <a:rPr lang="en-US" altLang="zh-CN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,ESC</a:t>
            </a:r>
            <a:r>
              <a:rPr lang="zh-CN" alt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或</a:t>
            </a:r>
            <a:r>
              <a:rPr lang="en-US" altLang="zh-CN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Enter</a:t>
            </a:r>
            <a:r>
              <a:rPr lang="zh-CN" alt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退出编辑</a:t>
            </a:r>
            <a:endParaRPr lang="zh-CN" altLang="en-US" sz="2000" b="1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断点的条件和过滤是一样的</a:t>
            </a:r>
            <a:r>
              <a:rPr lang="en-US" altLang="zh-CN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符合条件的链接会被</a:t>
            </a:r>
            <a:r>
              <a:rPr lang="zh-CN" altLang="en-US" sz="20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拦截</a:t>
            </a:r>
            <a:endParaRPr lang="zh-CN" altLang="en-US" sz="2000" b="1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3608" y="1861542"/>
            <a:ext cx="6840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~d </a:t>
            </a:r>
            <a:r>
              <a:rPr lang="en-US" altLang="zh-CN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baidu.com </a:t>
            </a:r>
            <a:r>
              <a:rPr lang="en-US" altLang="zh-CN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&amp; ~m </a:t>
            </a:r>
            <a:r>
              <a:rPr lang="en-US" altLang="zh-CN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get</a:t>
            </a:r>
            <a:endParaRPr lang="zh-CN" altLang="en-US" b="1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域名</a:t>
            </a:r>
            <a:r>
              <a:rPr lang="zh-CN" altLang="en-US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包含</a:t>
            </a:r>
            <a:r>
              <a:rPr lang="en-US" altLang="zh-CN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baidu.com</a:t>
            </a:r>
            <a:r>
              <a:rPr lang="zh-CN" altLang="en-US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get</a:t>
            </a:r>
            <a:r>
              <a:rPr lang="zh-CN" altLang="en-US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请求</a:t>
            </a: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会被拦截</a:t>
            </a:r>
            <a:endParaRPr lang="zh-CN" altLang="en-US" b="1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2673955"/>
            <a:ext cx="72728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按</a:t>
            </a:r>
            <a:r>
              <a:rPr lang="en-US" altLang="zh-CN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Enter</a:t>
            </a:r>
            <a:r>
              <a:rPr lang="zh-CN" alt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进入详情页</a:t>
            </a:r>
            <a:r>
              <a:rPr lang="en-US" altLang="zh-CN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在详情页输入</a:t>
            </a:r>
            <a:r>
              <a:rPr lang="en-US" altLang="zh-CN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</a:t>
            </a:r>
            <a:r>
              <a:rPr lang="zh-CN" alt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进入模式</a:t>
            </a:r>
            <a:r>
              <a:rPr lang="en-US" altLang="zh-CN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可以修改各项</a:t>
            </a:r>
            <a:r>
              <a:rPr lang="zh-CN" altLang="en-US" sz="20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</a:t>
            </a:r>
            <a:endParaRPr lang="zh-CN" altLang="en-US" sz="2000" b="1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560" y="3236471"/>
            <a:ext cx="77768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完成后</a:t>
            </a:r>
            <a:r>
              <a:rPr lang="en-US" altLang="zh-CN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回到请求显示列表</a:t>
            </a:r>
            <a:r>
              <a:rPr lang="en-US" altLang="zh-CN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输入</a:t>
            </a:r>
            <a:r>
              <a:rPr lang="en-US" altLang="zh-CN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a,</a:t>
            </a:r>
            <a:r>
              <a:rPr lang="zh-CN" alt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将请求放行</a:t>
            </a:r>
            <a:r>
              <a:rPr lang="en-US" altLang="zh-CN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endParaRPr lang="zh-CN" altLang="en-US" sz="2000" b="1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请求重放</a:t>
            </a:r>
            <a:endParaRPr lang="zh-CN" altLang="en-US" sz="2000" b="1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选中需要重放的请求</a:t>
            </a:r>
            <a:r>
              <a:rPr lang="en-US" altLang="zh-CN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输入</a:t>
            </a:r>
            <a:r>
              <a:rPr lang="en-US" altLang="zh-CN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</a:t>
            </a:r>
            <a:r>
              <a:rPr lang="zh-CN" alt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可以重放请求</a:t>
            </a:r>
            <a:r>
              <a:rPr lang="en-US" altLang="zh-CN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也可以先编辑后再重放</a:t>
            </a:r>
            <a:endParaRPr lang="zh-CN" altLang="en-US" sz="2000" b="1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输入</a:t>
            </a:r>
            <a:r>
              <a:rPr lang="en-US" altLang="zh-CN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Q</a:t>
            </a:r>
            <a:r>
              <a:rPr lang="zh-CN" alt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可退出程序</a:t>
            </a:r>
            <a:endParaRPr lang="zh-CN" altLang="en-US" sz="2000" b="1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443293" y="1995686"/>
            <a:ext cx="172355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</a:rPr>
              <a:t>谢谢大家</a:t>
            </a:r>
            <a:endParaRPr lang="zh-CN" altLang="en-US" sz="3000" b="1" kern="0" dirty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576</Words>
  <Application>WPS 演示</Application>
  <PresentationFormat>全屏显示(16:9)</PresentationFormat>
  <Paragraphs>47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Administrator</cp:lastModifiedBy>
  <cp:revision>204</cp:revision>
  <dcterms:created xsi:type="dcterms:W3CDTF">2016-04-25T01:54:00Z</dcterms:created>
  <dcterms:modified xsi:type="dcterms:W3CDTF">2020-06-14T14:48:38Z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2052-11.8.2.8506</vt:lpwstr>
  </property>
</Properties>
</file>