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ADC"/>
    <a:srgbClr val="9933FF"/>
    <a:srgbClr val="DD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A5D5-147E-404A-AEBD-16320284F43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B6054-437E-4E93-8CBF-8C0D18876A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6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1450-281C-4313-8713-C98419AF75E3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AC22-7ADE-4EDA-BBC2-FE8A775375A0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6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4806-ECFB-45D5-86CB-FAC4325BB8BD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9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DB17-5D0D-47B7-A864-F8CCEF400E3C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4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C475-8C7E-45D8-A437-12826F227DB8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7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5E61-FF62-4AEB-85E1-486C5AE101A1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1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1F93-FDC4-46E1-B135-D366DF83B299}" type="datetime1">
              <a:rPr lang="ru-RU" smtClean="0"/>
              <a:t>09.03.2020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6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938C-7C8D-4FC0-A1DD-F1F01B9FDBD6}" type="datetime1">
              <a:rPr lang="ru-RU" smtClean="0"/>
              <a:t>09.03.2020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2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B157-26B9-4629-A2B5-078D029B2F33}" type="datetime1">
              <a:rPr lang="ru-RU" smtClean="0"/>
              <a:t>09.03.2020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3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532C-CEEF-48E3-BEFF-93BE9160E63C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9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338-6200-466D-BE8D-69931EE3528A}" type="datetime1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3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8F83-9E1D-42BA-8CD5-E4E66A9227EA}" type="datetime1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2713-3FF0-442E-8F0F-BA31E6D6E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24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25760" y="3804556"/>
            <a:ext cx="6644368" cy="766763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/>
              <a:t>Project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5393" y="5780313"/>
            <a:ext cx="4144735" cy="48169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200" dirty="0" err="1" smtClean="0"/>
              <a:t>Andronnikova</a:t>
            </a:r>
            <a:r>
              <a:rPr lang="en-US" sz="3200" dirty="0" smtClean="0"/>
              <a:t> Anna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112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10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2"/>
          </p:cNvCxnSpPr>
          <p:nvPr/>
        </p:nvCxnSpPr>
        <p:spPr>
          <a:xfrm flipH="1" flipV="1">
            <a:off x="3012683" y="2302328"/>
            <a:ext cx="1676275" cy="108749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1921267"/>
            <a:ext cx="433711" cy="4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11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2"/>
          </p:cNvCxnSpPr>
          <p:nvPr/>
        </p:nvCxnSpPr>
        <p:spPr>
          <a:xfrm flipH="1" flipV="1">
            <a:off x="3012683" y="2302328"/>
            <a:ext cx="1676275" cy="108749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1921267"/>
            <a:ext cx="433711" cy="458770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>
            <a:off x="3145536" y="2302328"/>
            <a:ext cx="1708193" cy="1087499"/>
          </a:xfrm>
          <a:prstGeom prst="straightConnector1">
            <a:avLst/>
          </a:prstGeom>
          <a:ln w="25400">
            <a:solidFill>
              <a:srgbClr val="99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12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09" y="4574678"/>
            <a:ext cx="1648307" cy="1095949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54" y="885829"/>
            <a:ext cx="4728425" cy="2660784"/>
          </a:xfrm>
          <a:prstGeom prst="rect">
            <a:avLst/>
          </a:prstGeom>
          <a:ln>
            <a:noFill/>
          </a:ln>
          <a:effectLst>
            <a:glow rad="127000">
              <a:srgbClr val="AACADC"/>
            </a:glow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14" y="876685"/>
            <a:ext cx="4654789" cy="4915153"/>
          </a:xfrm>
          <a:prstGeom prst="rect">
            <a:avLst/>
          </a:prstGeom>
          <a:ln>
            <a:solidFill>
              <a:srgbClr val="AACADC"/>
            </a:solidFill>
          </a:ln>
          <a:effectLst>
            <a:glow rad="127000">
              <a:srgbClr val="AACADC"/>
            </a:glow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0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13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2"/>
          </p:cNvCxnSpPr>
          <p:nvPr/>
        </p:nvCxnSpPr>
        <p:spPr>
          <a:xfrm flipH="1" flipV="1">
            <a:off x="3012683" y="2302328"/>
            <a:ext cx="1676275" cy="108749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3" y="1913509"/>
            <a:ext cx="751161" cy="5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14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2"/>
          </p:cNvCxnSpPr>
          <p:nvPr/>
        </p:nvCxnSpPr>
        <p:spPr>
          <a:xfrm flipH="1" flipV="1">
            <a:off x="3012683" y="2302328"/>
            <a:ext cx="1676276" cy="1087500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3" y="1913509"/>
            <a:ext cx="751161" cy="580866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>
            <a:off x="3089747" y="2244575"/>
            <a:ext cx="1763982" cy="1145105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15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09" y="4574678"/>
            <a:ext cx="1648307" cy="109594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77" y="842787"/>
            <a:ext cx="4787626" cy="2695945"/>
          </a:xfrm>
          <a:prstGeom prst="rect">
            <a:avLst/>
          </a:prstGeom>
          <a:effectLst>
            <a:glow rad="127000">
              <a:srgbClr val="AACADC"/>
            </a:glo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22" y="842787"/>
            <a:ext cx="4661140" cy="4489681"/>
          </a:xfrm>
          <a:prstGeom prst="rect">
            <a:avLst/>
          </a:prstGeom>
          <a:effectLst>
            <a:glow rad="127000">
              <a:srgbClr val="AACADC"/>
            </a:glow>
          </a:effectLst>
        </p:spPr>
      </p:pic>
    </p:spTree>
    <p:extLst>
      <p:ext uri="{BB962C8B-B14F-4D97-AF65-F5344CB8AC3E}">
        <p14:creationId xmlns:p14="http://schemas.microsoft.com/office/powerpoint/2010/main" val="35353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16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2"/>
          </p:cNvCxnSpPr>
          <p:nvPr/>
        </p:nvCxnSpPr>
        <p:spPr>
          <a:xfrm flipH="1" flipV="1">
            <a:off x="3012683" y="2302328"/>
            <a:ext cx="1676276" cy="1087500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3" y="1913509"/>
            <a:ext cx="751161" cy="580866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>
            <a:off x="3089747" y="2244575"/>
            <a:ext cx="1763982" cy="1145105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9" idx="2"/>
          </p:cNvCxnSpPr>
          <p:nvPr/>
        </p:nvCxnSpPr>
        <p:spPr>
          <a:xfrm flipH="1" flipV="1">
            <a:off x="5198639" y="2513353"/>
            <a:ext cx="138905" cy="250545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17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6" y="428752"/>
            <a:ext cx="11011089" cy="5551424"/>
          </a:xfrm>
          <a:prstGeom prst="rect">
            <a:avLst/>
          </a:prstGeom>
          <a:effectLst>
            <a:glow rad="127000">
              <a:srgbClr val="AACADC"/>
            </a:glow>
          </a:effectLst>
        </p:spPr>
      </p:pic>
      <p:sp>
        <p:nvSpPr>
          <p:cNvPr id="30" name="Блок-схема: знак завершения 29"/>
          <p:cNvSpPr/>
          <p:nvPr/>
        </p:nvSpPr>
        <p:spPr>
          <a:xfrm>
            <a:off x="2487168" y="410464"/>
            <a:ext cx="896112" cy="302768"/>
          </a:xfrm>
          <a:prstGeom prst="flowChartTerminator">
            <a:avLst/>
          </a:prstGeom>
          <a:solidFill>
            <a:srgbClr val="9933FF">
              <a:alpha val="20000"/>
            </a:srgbClr>
          </a:solidFill>
          <a:ln w="412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18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43" y="461625"/>
            <a:ext cx="8433233" cy="4318222"/>
          </a:xfrm>
          <a:prstGeom prst="rect">
            <a:avLst/>
          </a:prstGeom>
          <a:effectLst>
            <a:glow rad="127000">
              <a:srgbClr val="AACADC"/>
            </a:glow>
          </a:effectLst>
        </p:spPr>
      </p:pic>
    </p:spTree>
    <p:extLst>
      <p:ext uri="{BB962C8B-B14F-4D97-AF65-F5344CB8AC3E}">
        <p14:creationId xmlns:p14="http://schemas.microsoft.com/office/powerpoint/2010/main" val="42345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19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2"/>
          </p:cNvCxnSpPr>
          <p:nvPr/>
        </p:nvCxnSpPr>
        <p:spPr>
          <a:xfrm flipH="1" flipV="1">
            <a:off x="3012683" y="2302328"/>
            <a:ext cx="1676276" cy="1087500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3" y="1913509"/>
            <a:ext cx="751161" cy="580866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>
            <a:off x="3089747" y="2244575"/>
            <a:ext cx="1763982" cy="1145105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9" idx="2"/>
          </p:cNvCxnSpPr>
          <p:nvPr/>
        </p:nvCxnSpPr>
        <p:spPr>
          <a:xfrm flipH="1" flipV="1">
            <a:off x="5198639" y="2513353"/>
            <a:ext cx="138905" cy="250545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953607" y="3256609"/>
            <a:ext cx="2546927" cy="0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2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20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8" y="468361"/>
            <a:ext cx="11144255" cy="5589540"/>
          </a:xfrm>
          <a:prstGeom prst="rect">
            <a:avLst/>
          </a:prstGeom>
          <a:effectLst>
            <a:glow rad="127000">
              <a:srgbClr val="AACADC"/>
            </a:glow>
          </a:effectLst>
        </p:spPr>
      </p:pic>
      <p:sp>
        <p:nvSpPr>
          <p:cNvPr id="6" name="Блок-схема: знак завершения 5"/>
          <p:cNvSpPr/>
          <p:nvPr/>
        </p:nvSpPr>
        <p:spPr>
          <a:xfrm>
            <a:off x="2470835" y="444951"/>
            <a:ext cx="2640008" cy="289835"/>
          </a:xfrm>
          <a:prstGeom prst="flowChartTerminator">
            <a:avLst/>
          </a:prstGeom>
          <a:solidFill>
            <a:srgbClr val="9933FF">
              <a:alpha val="20000"/>
            </a:srgbClr>
          </a:solidFill>
          <a:ln w="41275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25760" y="3804556"/>
            <a:ext cx="6644368" cy="766763"/>
          </a:xfrm>
        </p:spPr>
        <p:txBody>
          <a:bodyPr>
            <a:noAutofit/>
          </a:bodyPr>
          <a:lstStyle/>
          <a:p>
            <a:pPr algn="r"/>
            <a:r>
              <a:rPr lang="en-US" sz="5400" dirty="0" err="1" smtClean="0"/>
              <a:t>Thnx</a:t>
            </a:r>
            <a:r>
              <a:rPr lang="en-US" sz="5400" dirty="0" smtClean="0"/>
              <a:t>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072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3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4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5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6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7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8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282212" y="1214438"/>
            <a:ext cx="3329062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21597" y="1214437"/>
            <a:ext cx="4434274" cy="3259592"/>
          </a:xfrm>
          <a:prstGeom prst="rect">
            <a:avLst/>
          </a:prstGeom>
          <a:pattFill prst="ltUpDiag">
            <a:fgClr>
              <a:srgbClr val="AACADC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64684" y="6413500"/>
            <a:ext cx="740229" cy="365125"/>
          </a:xfrm>
        </p:spPr>
        <p:txBody>
          <a:bodyPr/>
          <a:lstStyle/>
          <a:p>
            <a:fld id="{BA5D2713-3FF0-442E-8F0F-BA31E6D6E797}" type="slidenum">
              <a:rPr lang="ru-RU" sz="2000" smtClean="0">
                <a:solidFill>
                  <a:schemeClr val="bg1"/>
                </a:solidFill>
              </a:rPr>
              <a:t>9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2763898"/>
            <a:ext cx="859971" cy="859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7" y="748052"/>
            <a:ext cx="1243693" cy="9327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7" y="798981"/>
            <a:ext cx="1190833" cy="6744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33165" y="2837377"/>
            <a:ext cx="886710" cy="889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29" y="3389827"/>
            <a:ext cx="622791" cy="8599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8" y="1543453"/>
            <a:ext cx="2457450" cy="75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5" y="3841488"/>
            <a:ext cx="795578" cy="109792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1" y="2006373"/>
            <a:ext cx="1509936" cy="506980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988650" y="1818167"/>
            <a:ext cx="2399340" cy="2431631"/>
          </a:xfrm>
          <a:prstGeom prst="rect">
            <a:avLst/>
          </a:prstGeom>
          <a:pattFill prst="pct20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9" y="1438414"/>
            <a:ext cx="800355" cy="968952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388828" y="2407366"/>
            <a:ext cx="1733348" cy="1611741"/>
          </a:xfrm>
          <a:prstGeom prst="rect">
            <a:avLst/>
          </a:prstGeom>
          <a:pattFill prst="ltDnDiag">
            <a:fgClr>
              <a:srgbClr val="AACADC"/>
            </a:fgClr>
            <a:bgClr>
              <a:schemeClr val="bg1"/>
            </a:bgClr>
          </a:pattFill>
          <a:ln>
            <a:solidFill>
              <a:srgbClr val="AAC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20" y="2001450"/>
            <a:ext cx="1190833" cy="67448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34" y="3068873"/>
            <a:ext cx="1509936" cy="506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75" y="4946817"/>
            <a:ext cx="1648307" cy="109594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4241409" y="4742122"/>
            <a:ext cx="1712198" cy="34024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2700670" y="3623869"/>
            <a:ext cx="520995" cy="52282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830285" y="3389827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830285" y="3256609"/>
            <a:ext cx="1858673" cy="444734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30285" y="3094264"/>
            <a:ext cx="1858673" cy="451661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2"/>
          </p:cNvCxnSpPr>
          <p:nvPr/>
        </p:nvCxnSpPr>
        <p:spPr>
          <a:xfrm flipH="1" flipV="1">
            <a:off x="3012683" y="2302328"/>
            <a:ext cx="1676275" cy="1087499"/>
          </a:xfrm>
          <a:prstGeom prst="straightConnector1">
            <a:avLst/>
          </a:prstGeom>
          <a:ln w="25400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</TotalTime>
  <Words>24</Words>
  <Application>Microsoft Office PowerPoint</Application>
  <PresentationFormat>Широкоэкранный</PresentationFormat>
  <Paragraphs>22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Thnx.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_ Jam</dc:creator>
  <cp:lastModifiedBy>_ Jam</cp:lastModifiedBy>
  <cp:revision>38</cp:revision>
  <dcterms:created xsi:type="dcterms:W3CDTF">2020-03-04T12:35:28Z</dcterms:created>
  <dcterms:modified xsi:type="dcterms:W3CDTF">2020-03-10T20:48:57Z</dcterms:modified>
</cp:coreProperties>
</file>