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3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5" r:id="rId6"/>
    <p:sldId id="268" r:id="rId7"/>
    <p:sldId id="266" r:id="rId8"/>
    <p:sldId id="260" r:id="rId9"/>
    <p:sldId id="261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4"/>
    <p:restoredTop sz="94643"/>
  </p:normalViewPr>
  <p:slideViewPr>
    <p:cSldViewPr snapToGrid="0" snapToObjects="1">
      <p:cViewPr>
        <p:scale>
          <a:sx n="90" d="100"/>
          <a:sy n="90" d="100"/>
        </p:scale>
        <p:origin x="-134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E2C4-D50F-864B-AF42-5887A90A295D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E0695-6F9B-7640-9127-5A4A0839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4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33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  <p:sldLayoutId id="21474841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ioneerpantry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James </a:t>
            </a:r>
            <a:r>
              <a:rPr lang="en-US" dirty="0" err="1" smtClean="0"/>
              <a:t>Winyard</a:t>
            </a:r>
            <a:r>
              <a:rPr lang="en-US" dirty="0" smtClean="0"/>
              <a:t>, Sergio Flores, and Celina DiPietro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still missing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integration</a:t>
            </a:r>
          </a:p>
          <a:p>
            <a:r>
              <a:rPr lang="en-US" dirty="0" smtClean="0"/>
              <a:t>Calendar to only show dates pantry is open</a:t>
            </a:r>
          </a:p>
          <a:p>
            <a:r>
              <a:rPr lang="en-US" dirty="0" smtClean="0"/>
              <a:t>Set limit for max orders of 2 times per month</a:t>
            </a:r>
          </a:p>
        </p:txBody>
      </p:sp>
    </p:spTree>
    <p:extLst>
      <p:ext uri="{BB962C8B-B14F-4D97-AF65-F5344CB8AC3E}">
        <p14:creationId xmlns:p14="http://schemas.microsoft.com/office/powerpoint/2010/main" val="3990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Deployment/Next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files are uploaded to the website at </a:t>
            </a:r>
            <a:r>
              <a:rPr lang="en-US" dirty="0" smtClean="0">
                <a:hlinkClick r:id="rId2"/>
              </a:rPr>
              <a:t>https://pioneerpantry.org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will it be launched? </a:t>
            </a:r>
          </a:p>
          <a:p>
            <a:r>
              <a:rPr lang="en-US" dirty="0" smtClean="0"/>
              <a:t>Next steps from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Pioneer Pantry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our senior project, we were assigned to make a useable website for the new Pioneer Pantry.</a:t>
            </a:r>
          </a:p>
          <a:p>
            <a:r>
              <a:rPr lang="en-US" dirty="0" smtClean="0"/>
              <a:t>Each week, we were assigned a module to complete, as if we were a start-up company working with a client. </a:t>
            </a:r>
          </a:p>
          <a:p>
            <a:r>
              <a:rPr lang="en-US" dirty="0" smtClean="0"/>
              <a:t>Over the past 16 weeks, we have worked hard on making a presentable, user-friendly interface for students and faculty to use.</a:t>
            </a:r>
          </a:p>
          <a:p>
            <a:r>
              <a:rPr lang="en-US" dirty="0" smtClean="0"/>
              <a:t>On the student side, the students will be able to order online what they need from the pantry.</a:t>
            </a:r>
          </a:p>
          <a:p>
            <a:r>
              <a:rPr lang="en-US" dirty="0" smtClean="0"/>
              <a:t>On the faculty side, they will be able to keep track of inventory and the student orders coming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Update the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pantry faculty will be able to enter inventory items through a form as they are donated.</a:t>
            </a:r>
          </a:p>
          <a:p>
            <a:r>
              <a:rPr lang="en-US" dirty="0" smtClean="0"/>
              <a:t>There are multiple fields for the staff to enter pertaining to each donation such as donor name, and donor contact information.</a:t>
            </a:r>
          </a:p>
          <a:p>
            <a:r>
              <a:rPr lang="en-US" dirty="0" smtClean="0"/>
              <a:t>After completing this form, the database will be updated with the latest inventory.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Student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student will be able order ahead of time with our online form.</a:t>
            </a:r>
          </a:p>
          <a:p>
            <a:r>
              <a:rPr lang="en-US" dirty="0" smtClean="0"/>
              <a:t>The student will enter their ID, date they would like to pickup, and contact information for alerts (optional).</a:t>
            </a:r>
          </a:p>
          <a:p>
            <a:r>
              <a:rPr lang="en-US" dirty="0" smtClean="0"/>
              <a:t>Also, they can select if they are a veteran, legally disabled, SNAP recipient, their source of income, and how many people they live with.</a:t>
            </a:r>
          </a:p>
          <a:p>
            <a:r>
              <a:rPr lang="en-US" dirty="0" smtClean="0"/>
              <a:t>After they enter their information, they are able to select up to 10 items (2 from each food group).</a:t>
            </a:r>
          </a:p>
          <a:p>
            <a:r>
              <a:rPr lang="en-US" dirty="0" smtClean="0"/>
              <a:t>Once they hit submit, a screen will show saying that their order has been placed and some additional instructions about picking up their order. </a:t>
            </a:r>
          </a:p>
          <a:p>
            <a:r>
              <a:rPr lang="en-US" dirty="0" smtClean="0"/>
              <a:t>Also, the database inventory will decrement depending on what the student ordered.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Remove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button will remove the whole table row in the inventory table.</a:t>
            </a:r>
          </a:p>
          <a:p>
            <a:r>
              <a:rPr lang="en-US" dirty="0" smtClean="0"/>
              <a:t>There is an alert sent to make sure that you want to remove the row i.e. Are you sure you want to remove this row?</a:t>
            </a:r>
          </a:p>
          <a:p>
            <a:r>
              <a:rPr lang="en-US" dirty="0" smtClean="0"/>
              <a:t>If you click “Ok”, the row will be removed.</a:t>
            </a:r>
          </a:p>
          <a:p>
            <a:r>
              <a:rPr lang="en-US" dirty="0" smtClean="0"/>
              <a:t>If you click “Cancel”, the row will stay.</a:t>
            </a:r>
          </a:p>
          <a:p>
            <a:r>
              <a:rPr lang="en-US" dirty="0" smtClean="0"/>
              <a:t>Currently, the button will only work if the food has not been ordered.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86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Packaged/Picked up 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checkboxes will be used to show when the orders are packaged and picked up.</a:t>
            </a:r>
          </a:p>
          <a:p>
            <a:r>
              <a:rPr lang="en-US" dirty="0" smtClean="0"/>
              <a:t>The pantry staff user has to simply check the box when the order is packaged, and a text (to be implemented) will be sent to the student to alert that their package is ready to be picked up. </a:t>
            </a:r>
          </a:p>
          <a:p>
            <a:r>
              <a:rPr lang="en-US" dirty="0" smtClean="0"/>
              <a:t>Once the student has picked up their order, the pantry staff user simply checks the pickup button to show that the order has been picked up.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prediction button will show future predictions based on past data from the pantry, displayed in a graph.</a:t>
            </a:r>
          </a:p>
          <a:p>
            <a:r>
              <a:rPr lang="en-US" dirty="0" smtClean="0"/>
              <a:t>Right now, it may not be very useful because the pantry is just opening, but in the future it can be very important.</a:t>
            </a:r>
          </a:p>
          <a:p>
            <a:r>
              <a:rPr lang="en-US" dirty="0" smtClean="0"/>
              <a:t>It will give you a report on what foods are predicted to be most/least in demand in the coming semesters, as well as patterns that are likely to occur (seasonal trends).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Student Orders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Student Orders table will show the incoming orders as they are being submitted by the students. </a:t>
            </a:r>
          </a:p>
          <a:p>
            <a:r>
              <a:rPr lang="en-US" dirty="0" smtClean="0"/>
              <a:t>It will update in real-time so the page does not have to be manually refreshed. Every minute the page will refresh itself.</a:t>
            </a:r>
          </a:p>
          <a:p>
            <a:r>
              <a:rPr lang="en-US" dirty="0" smtClean="0"/>
              <a:t>There is a packaged button to alert the students (via text if they signed up) when their package is ready to be picked up.</a:t>
            </a:r>
          </a:p>
          <a:p>
            <a:r>
              <a:rPr lang="en-US" dirty="0" smtClean="0"/>
              <a:t>There is a pickup button that can be checked after the student comes to get their order.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Table: Update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Update Inventory table shows the latest inventory available in the pantry.</a:t>
            </a:r>
          </a:p>
          <a:p>
            <a:r>
              <a:rPr lang="en-US" dirty="0" smtClean="0"/>
              <a:t>Also, it </a:t>
            </a:r>
            <a:r>
              <a:rPr lang="en-US" dirty="0" smtClean="0"/>
              <a:t>shows items such as; </a:t>
            </a:r>
            <a:r>
              <a:rPr lang="en-US" dirty="0" smtClean="0"/>
              <a:t>the donor information, the date it was donated, and the count of what is left.</a:t>
            </a:r>
          </a:p>
          <a:p>
            <a:r>
              <a:rPr lang="en-US" dirty="0" smtClean="0"/>
              <a:t>The count will update itself as students submit their food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2030</TotalTime>
  <Words>770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Berlin</vt:lpstr>
      <vt:lpstr>Senior Project</vt:lpstr>
      <vt:lpstr>The Pioneer Pantry </vt:lpstr>
      <vt:lpstr>Use Case: Update the Inventory</vt:lpstr>
      <vt:lpstr>Use Case: Student Order</vt:lpstr>
      <vt:lpstr>Use Case: Remove Button</vt:lpstr>
      <vt:lpstr>Use Case: Packaged/Picked up checkboxes</vt:lpstr>
      <vt:lpstr>Use Case: Predictions</vt:lpstr>
      <vt:lpstr>Table: Student Orders </vt:lpstr>
      <vt:lpstr>Table: Update Inventory</vt:lpstr>
      <vt:lpstr>Features still missing  </vt:lpstr>
      <vt:lpstr>Deployment/Next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Project</dc:title>
  <dc:creator>DiPietro, Celina M</dc:creator>
  <cp:lastModifiedBy>Jamez</cp:lastModifiedBy>
  <cp:revision>43</cp:revision>
  <dcterms:created xsi:type="dcterms:W3CDTF">2017-04-30T17:21:52Z</dcterms:created>
  <dcterms:modified xsi:type="dcterms:W3CDTF">2017-05-02T18:04:27Z</dcterms:modified>
</cp:coreProperties>
</file>