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0764-AB32-C778-8424-AE6CED5EB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63BC7-FC4A-A36A-33AB-D7A97A055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9FC21-BD7E-B0C0-25DC-924ABB10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2C1D-94C6-44C3-9F70-AFBB1C53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3B9A-871B-8799-8779-F68C4035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34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924C-C9A1-416B-5913-C623D122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E385B-F385-F8B5-3712-7CD289770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E8C01-3F26-E010-62C9-366C1983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CE21-9883-2E68-9172-69F22F30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A940-EA9A-1931-2219-30AF1357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95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7CEEA-2F2C-3A67-E410-4E6EDD267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F60B8-3145-339E-D251-D2B27B881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5888-225F-A51C-6167-7384A9C1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776B-76D1-3CC0-2964-09C5A8DE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8F9B-B63F-5D8B-5EA1-0D7C090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70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01AF-FD5B-B8DF-84A6-F0A4B65C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82F0-38C6-C79D-C932-AE4AF9A4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E3A1-EF7A-6A7D-CE5F-EDE534D0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79B52-A57F-42C2-C041-D099318F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AAFE-A5A6-9DFB-CD1D-31A0BE0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1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B979-B9E1-163A-15D2-E23B31C3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D9B7-75C4-58C2-70E0-7F282BFF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8365-AEBB-DE5F-3F9F-AB21EE29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E84E-C617-E986-3731-FAB6196B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EF38-80AC-78DC-5D48-4B0F1B93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77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457A-9B34-27D8-BE46-17CF8984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B3B3-17AD-46F0-9CF5-1D17E018E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1EFCF-78E8-2FD0-DAE7-1363B75C2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FFB47-F068-ED9F-DCF9-6A9A0AA0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446D-3BA8-86A6-85AA-0BF62C94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1179B-FCDC-49C1-A8AE-47822DC9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94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61F3-073C-81E7-1BB1-AD6AB046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1D40B-426E-FE29-038C-8B201913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8F942-FF43-B97E-A4C2-5E156818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BBAF7-8FFA-5F99-F0E1-3082C1F0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A00C8-7DFA-C0E8-8B7C-F5B42FCAA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679D3-B2F3-82FF-879C-EA61F1C5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15B95-F1F6-A63B-B822-534CC9FC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80372-5EC8-775F-A420-57253E36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3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B994-5566-9584-BF1D-7BD98042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854E3-2BC4-31F9-55F0-3C4A7C7C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E1E09-1E1A-FA4C-0A24-C607612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02B8A-96C1-2443-DF1C-810F9E63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84F1A-786B-0E5A-B8A1-2C662F7B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CA02-F518-02AB-141B-6290DD9C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BD753-42A8-2D3D-4CFC-88892C4B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8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D08C-00C0-145C-E964-C0835424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3895-4781-1113-2A38-BD51D8326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4EA62-DE0A-728A-03EB-D8B8C65CA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DF504-0F7F-F613-2A62-1329DF81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54D5-82F4-946C-DB23-70C02C6E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86D6D-3800-4AA3-4496-28F8AC5C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6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847B-EBAA-4602-4CC9-403DDD9A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AF9CA-A36E-8BF4-5A82-2E23703B7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53C7B-138C-127B-3813-9B2A1E79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F6917-7989-81A2-9514-F764FE23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CEBA3-2080-168C-3016-79388E7F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92537-845C-73B8-3B6B-35A1892F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2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9C241-1E1E-CCEB-AE46-A5B5A699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EE63A-5422-B84A-B694-68B6CE55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649D-21BB-1198-A9B9-405EBE62F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A8BF-26D5-4C7A-8DAC-E5D867483A0C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3A79-4BB7-441D-287D-2B428A46D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12AA-521F-4447-9500-CF095380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E96F-0D96-4882-8D1E-7D632A6D71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71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30B033-66B6-21E5-DAD2-0CC524645E36}"/>
              </a:ext>
            </a:extLst>
          </p:cNvPr>
          <p:cNvSpPr/>
          <p:nvPr/>
        </p:nvSpPr>
        <p:spPr>
          <a:xfrm>
            <a:off x="4841845" y="2971800"/>
            <a:ext cx="250830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Metodologías</a:t>
            </a:r>
            <a:endParaRPr lang="en-US" dirty="0"/>
          </a:p>
          <a:p>
            <a:pPr algn="ctr"/>
            <a:r>
              <a:rPr lang="en-US" dirty="0" err="1"/>
              <a:t>Ágiles</a:t>
            </a:r>
            <a:endParaRPr lang="es-MX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EB30D9-0183-AA21-37AE-425F8CF1365D}"/>
              </a:ext>
            </a:extLst>
          </p:cNvPr>
          <p:cNvSpPr/>
          <p:nvPr/>
        </p:nvSpPr>
        <p:spPr>
          <a:xfrm>
            <a:off x="1644244" y="1057012"/>
            <a:ext cx="1711354" cy="6543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 </a:t>
            </a:r>
            <a:r>
              <a:rPr lang="en-US" sz="1200" dirty="0" err="1"/>
              <a:t>interacciones</a:t>
            </a:r>
            <a:r>
              <a:rPr lang="en-US" sz="1200" dirty="0"/>
              <a:t> </a:t>
            </a:r>
            <a:r>
              <a:rPr lang="en-US" sz="1200" dirty="0" err="1"/>
              <a:t>rapidas</a:t>
            </a:r>
            <a:endParaRPr lang="es-MX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63D75-0F20-FC7A-7095-42C5598538C1}"/>
              </a:ext>
            </a:extLst>
          </p:cNvPr>
          <p:cNvSpPr txBox="1"/>
          <p:nvPr/>
        </p:nvSpPr>
        <p:spPr>
          <a:xfrm rot="2362192">
            <a:off x="3252877" y="2270184"/>
            <a:ext cx="1693412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Dise</a:t>
            </a:r>
            <a:r>
              <a:rPr lang="es-MX" sz="1400" dirty="0" err="1"/>
              <a:t>ñar</a:t>
            </a:r>
            <a:r>
              <a:rPr lang="es-MX" sz="1400" dirty="0"/>
              <a:t> y desarrollar</a:t>
            </a:r>
          </a:p>
          <a:p>
            <a:pPr algn="ctr"/>
            <a:r>
              <a:rPr lang="es-MX" sz="1400" dirty="0"/>
              <a:t>software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4C4B3B-2D60-E5BD-8653-EC2F1D67631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212983" y="1764517"/>
            <a:ext cx="232039" cy="23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EF211-09DF-1F8A-4495-44596458B159}"/>
              </a:ext>
            </a:extLst>
          </p:cNvPr>
          <p:cNvCxnSpPr/>
          <p:nvPr/>
        </p:nvCxnSpPr>
        <p:spPr>
          <a:xfrm flipH="1" flipV="1">
            <a:off x="4613945" y="3045204"/>
            <a:ext cx="306145" cy="22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3CE246E-6482-AC90-DEB7-80DE1E75A2A4}"/>
              </a:ext>
            </a:extLst>
          </p:cNvPr>
          <p:cNvSpPr/>
          <p:nvPr/>
        </p:nvSpPr>
        <p:spPr>
          <a:xfrm>
            <a:off x="4920090" y="957743"/>
            <a:ext cx="2028736" cy="6543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Forma de pensar en la colaboración y los flujos de trabajo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23C102-A7E5-73A9-9E21-B785DF1076A0}"/>
              </a:ext>
            </a:extLst>
          </p:cNvPr>
          <p:cNvSpPr/>
          <p:nvPr/>
        </p:nvSpPr>
        <p:spPr>
          <a:xfrm>
            <a:off x="8746980" y="1186722"/>
            <a:ext cx="2504812" cy="121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Define un conjunto de valores que guían nuestras decisiones con respecto a lo que hacemos y a la manera en que lo hacemos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B59F7A-9D57-E897-E94D-5EE41AD00869}"/>
              </a:ext>
            </a:extLst>
          </p:cNvPr>
          <p:cNvCxnSpPr>
            <a:stCxn id="4" idx="0"/>
            <a:endCxn id="12" idx="4"/>
          </p:cNvCxnSpPr>
          <p:nvPr/>
        </p:nvCxnSpPr>
        <p:spPr>
          <a:xfrm flipH="1" flipV="1">
            <a:off x="5934458" y="1612085"/>
            <a:ext cx="161542" cy="135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0014F2-5FF9-6B9E-1868-C64229B689D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7271912" y="2220789"/>
            <a:ext cx="1841889" cy="10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79787EE-8F4E-FC78-2145-08CEBFD67BD1}"/>
              </a:ext>
            </a:extLst>
          </p:cNvPr>
          <p:cNvSpPr/>
          <p:nvPr/>
        </p:nvSpPr>
        <p:spPr>
          <a:xfrm>
            <a:off x="928968" y="3786342"/>
            <a:ext cx="2504812" cy="121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Define un conjunto de valores que guían nuestras decisiones con respecto a lo que hacemos y a la manera en que lo hacemos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687F3C-88D6-5EA7-A4BC-96A0CE6309EB}"/>
              </a:ext>
            </a:extLst>
          </p:cNvPr>
          <p:cNvSpPr/>
          <p:nvPr/>
        </p:nvSpPr>
        <p:spPr>
          <a:xfrm>
            <a:off x="8564405" y="4173970"/>
            <a:ext cx="1978403" cy="6543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Enfoque sencillo de la documentación de software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BC63D3-5D78-8AE5-3C9C-968150F8B0DD}"/>
              </a:ext>
            </a:extLst>
          </p:cNvPr>
          <p:cNvSpPr/>
          <p:nvPr/>
        </p:nvSpPr>
        <p:spPr>
          <a:xfrm>
            <a:off x="5110936" y="5514363"/>
            <a:ext cx="2239218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Acepta los cambios que puedan surgir en las diferentes etapas del ciclo de vida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85236F-9EA7-B84C-BC21-4C09F630A548}"/>
              </a:ext>
            </a:extLst>
          </p:cNvPr>
          <p:cNvCxnSpPr>
            <a:endCxn id="18" idx="6"/>
          </p:cNvCxnSpPr>
          <p:nvPr/>
        </p:nvCxnSpPr>
        <p:spPr>
          <a:xfrm flipH="1">
            <a:off x="3445022" y="3707934"/>
            <a:ext cx="1605150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2D0BC8-D9E7-93A3-BD5D-1200E44CB316}"/>
              </a:ext>
            </a:extLst>
          </p:cNvPr>
          <p:cNvCxnSpPr>
            <a:stCxn id="4" idx="4"/>
            <a:endCxn id="20" idx="0"/>
          </p:cNvCxnSpPr>
          <p:nvPr/>
        </p:nvCxnSpPr>
        <p:spPr>
          <a:xfrm>
            <a:off x="6096000" y="3886200"/>
            <a:ext cx="134545" cy="162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FD2DD1-19E8-5B72-B92E-214E6FB22D77}"/>
              </a:ext>
            </a:extLst>
          </p:cNvPr>
          <p:cNvCxnSpPr>
            <a:cxnSpLocks/>
          </p:cNvCxnSpPr>
          <p:nvPr/>
        </p:nvCxnSpPr>
        <p:spPr>
          <a:xfrm>
            <a:off x="7260189" y="3586878"/>
            <a:ext cx="1304216" cy="80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2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Héctor Arath Escobedo Olguín</dc:creator>
  <cp:lastModifiedBy>Héctor Arath Escobedo Olguín</cp:lastModifiedBy>
  <cp:revision>1</cp:revision>
  <dcterms:created xsi:type="dcterms:W3CDTF">2022-06-20T16:49:32Z</dcterms:created>
  <dcterms:modified xsi:type="dcterms:W3CDTF">2022-06-20T16:49:42Z</dcterms:modified>
</cp:coreProperties>
</file>