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5"/>
  </p:notesMasterIdLst>
  <p:sldIdLst>
    <p:sldId id="268" r:id="rId2"/>
    <p:sldId id="305" r:id="rId3"/>
    <p:sldId id="328" r:id="rId4"/>
    <p:sldId id="327" r:id="rId5"/>
    <p:sldId id="342" r:id="rId6"/>
    <p:sldId id="343" r:id="rId7"/>
    <p:sldId id="344" r:id="rId8"/>
    <p:sldId id="345" r:id="rId9"/>
    <p:sldId id="346" r:id="rId10"/>
    <p:sldId id="347" r:id="rId11"/>
    <p:sldId id="349" r:id="rId12"/>
    <p:sldId id="350" r:id="rId13"/>
    <p:sldId id="338" r:id="rId14"/>
  </p:sldIdLst>
  <p:sldSz cx="12192000" cy="6858000"/>
  <p:notesSz cx="6858000" cy="9144000"/>
  <p:embeddedFontLst>
    <p:embeddedFont>
      <p:font typeface="SRH" panose="020B0604020202020204" charset="0"/>
      <p:regular r:id="rId16"/>
      <p:bold r:id="rId17"/>
      <p:italic r:id="rId18"/>
      <p:boldItalic r:id="rId19"/>
    </p:embeddedFont>
    <p:embeddedFont>
      <p:font typeface="SRH Headline" panose="020B0604020202020204" charset="0"/>
      <p:regular r:id="rId20"/>
      <p:bold r:id="rId21"/>
    </p:embeddedFont>
    <p:embeddedFont>
      <p:font typeface="SRH Text" panose="020B0604020202020204" charset="0"/>
      <p:regular r:id="rId22"/>
      <p:bold r:id="rId23"/>
      <p:italic r:id="rId24"/>
      <p:boldItalic r:id="rId2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8E6C202D-32A9-4242-9C7F-061CD6AD0586}">
          <p14:sldIdLst/>
        </p14:section>
        <p14:section name="Gliederung" id="{3FFF4A2F-D12C-4BB1-AEA5-1CF8C98DB087}">
          <p14:sldIdLst/>
        </p14:section>
        <p14:section name="Zwischenfolien und Kapitelfolien" id="{6D432A29-4352-4C87-985B-758A4577D1C2}">
          <p14:sldIdLst/>
        </p14:section>
        <p14:section name="Introfolien" id="{53E8CBC9-AB7B-47DF-B798-FD64F4AF0B26}">
          <p14:sldIdLst>
            <p14:sldId id="268"/>
            <p14:sldId id="305"/>
            <p14:sldId id="328"/>
            <p14:sldId id="327"/>
            <p14:sldId id="342"/>
            <p14:sldId id="343"/>
            <p14:sldId id="344"/>
            <p14:sldId id="345"/>
            <p14:sldId id="346"/>
            <p14:sldId id="347"/>
            <p14:sldId id="349"/>
            <p14:sldId id="350"/>
            <p14:sldId id="3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1E30"/>
    <a:srgbClr val="DF4807"/>
    <a:srgbClr val="2C2E2E"/>
    <a:srgbClr val="B92659"/>
    <a:srgbClr val="6D7373"/>
    <a:srgbClr val="0067A0"/>
    <a:srgbClr val="AAA39D"/>
    <a:srgbClr val="66FF33"/>
    <a:srgbClr val="142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29" autoAdjust="0"/>
  </p:normalViewPr>
  <p:slideViewPr>
    <p:cSldViewPr snapToGrid="0">
      <p:cViewPr varScale="1">
        <p:scale>
          <a:sx n="83" d="100"/>
          <a:sy n="83" d="100"/>
        </p:scale>
        <p:origin x="6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3E2A-35AE-479C-B172-30C9CAEEE094}" type="datetimeFigureOut">
              <a:rPr lang="de-DE" smtClean="0"/>
              <a:t>10.06.2024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1045-FCBB-4EC9-AB5F-AA4CFDEA61CB}" type="slidenum">
              <a:rPr lang="de-DE" smtClean="0"/>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1</a:t>
            </a:fld>
            <a:endParaRPr lang="de-DE"/>
          </a:p>
        </p:txBody>
      </p:sp>
    </p:spTree>
    <p:extLst>
      <p:ext uri="{BB962C8B-B14F-4D97-AF65-F5344CB8AC3E}">
        <p14:creationId xmlns:p14="http://schemas.microsoft.com/office/powerpoint/2010/main" val="324792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endParaRPr lang="de-DE"/>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712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3407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27452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endParaRPr lang="de-DE"/>
          </a:p>
        </p:txBody>
      </p:sp>
    </p:spTree>
    <p:extLst>
      <p:ext uri="{BB962C8B-B14F-4D97-AF65-F5344CB8AC3E}">
        <p14:creationId xmlns:p14="http://schemas.microsoft.com/office/powerpoint/2010/main" val="23075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Logo weiß">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r>
              <a:rPr lang="de-DE"/>
              <a:t>00.00.2020</a:t>
            </a:r>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Unternehmen  –  Max Mustermann</a:t>
            </a:r>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r>
              <a:rPr lang="de-DE"/>
              <a:t>00.00.2020</a:t>
            </a:r>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Unternehmen  –  Max Mustermann</a:t>
            </a:r>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2029"/>
          </a:xfrm>
        </p:spPr>
        <p:txBody>
          <a:bodyPr/>
          <a:lstStyle>
            <a:lvl1pPr>
              <a:lnSpc>
                <a:spcPct val="110000"/>
              </a:lnSpc>
              <a:spcBef>
                <a:spcPts val="0"/>
              </a:spcBef>
              <a:defRPr sz="1200" b="1">
                <a:solidFill>
                  <a:schemeClr val="tx1"/>
                </a:solidFill>
              </a:defRPr>
            </a:lvl1pPr>
            <a:lvl2pPr marL="0" indent="0">
              <a:lnSpc>
                <a:spcPct val="100000"/>
              </a:lnSpc>
              <a:spcBef>
                <a:spcPts val="0"/>
              </a:spcBef>
              <a:buNone/>
              <a:defRPr sz="1200" b="1"/>
            </a:lvl2pPr>
            <a:lvl3pPr marL="0" indent="0">
              <a:lnSpc>
                <a:spcPct val="100000"/>
              </a:lnSpc>
              <a:buNone/>
              <a:defRPr sz="1200" b="1">
                <a:solidFill>
                  <a:srgbClr val="2C2E2E"/>
                </a:solidFill>
              </a:defRPr>
            </a:lvl3pPr>
            <a:lvl4pPr marL="0" indent="0">
              <a:lnSpc>
                <a:spcPct val="100000"/>
              </a:lnSpc>
              <a:spcBef>
                <a:spcPts val="0"/>
              </a:spcBef>
              <a:buFont typeface="Arial" panose="020B0604020202020204" pitchFamily="34" charset="0"/>
              <a:buNone/>
              <a:defRPr sz="1200">
                <a:solidFill>
                  <a:srgbClr val="2C2E2E"/>
                </a:solidFill>
              </a:defRPr>
            </a:lvl4pPr>
            <a:lvl5pPr marL="0" indent="0">
              <a:lnSpc>
                <a:spcPct val="100000"/>
              </a:lnSpc>
              <a:spcBef>
                <a:spcPts val="0"/>
              </a:spcBef>
              <a:buFont typeface="Arial" panose="020B0604020202020204" pitchFamily="34" charset="0"/>
              <a:buNone/>
              <a:defRPr sz="1200">
                <a:solidFill>
                  <a:srgbClr val="2C2E2E"/>
                </a:solidFill>
              </a:defRPr>
            </a:lvl5pPr>
            <a:lvl6pPr marL="0" indent="0">
              <a:lnSpc>
                <a:spcPct val="100000"/>
              </a:lnSpc>
              <a:spcBef>
                <a:spcPts val="0"/>
              </a:spcBef>
              <a:buFont typeface="Arial" panose="020B0604020202020204" pitchFamily="34" charset="0"/>
              <a:buNone/>
              <a:defRPr sz="1200">
                <a:solidFill>
                  <a:srgbClr val="2C2E2E"/>
                </a:solidFill>
              </a:defRPr>
            </a:lvl6pPr>
            <a:lvl7pPr marL="0" indent="0">
              <a:lnSpc>
                <a:spcPct val="100000"/>
              </a:lnSpc>
              <a:spcBef>
                <a:spcPts val="0"/>
              </a:spcBef>
              <a:buFont typeface="Arial" panose="020B0604020202020204" pitchFamily="34" charset="0"/>
              <a:buNone/>
              <a:defRPr sz="1200">
                <a:solidFill>
                  <a:srgbClr val="2C2E2E"/>
                </a:solidFill>
              </a:defRPr>
            </a:lvl7pPr>
            <a:lvl8pPr marL="0" indent="0">
              <a:lnSpc>
                <a:spcPct val="100000"/>
              </a:lnSpc>
              <a:spcBef>
                <a:spcPts val="0"/>
              </a:spcBef>
              <a:buFont typeface="Arial" panose="020B0604020202020204" pitchFamily="34" charset="0"/>
              <a:buNone/>
              <a:defRPr sz="1200">
                <a:solidFill>
                  <a:srgbClr val="2C2E2E"/>
                </a:solidFill>
              </a:defRPr>
            </a:lvl8pPr>
            <a:lvl9pPr marL="0" indent="0">
              <a:lnSpc>
                <a:spcPct val="100000"/>
              </a:lnSpc>
              <a:spcBef>
                <a:spcPts val="0"/>
              </a:spcBef>
              <a:buFont typeface="Arial" panose="020B0604020202020204" pitchFamily="34" charset="0"/>
              <a:buNone/>
              <a:defRPr sz="1200" b="1">
                <a:solidFill>
                  <a:srgbClr val="2C2E2E"/>
                </a:solidFill>
              </a:defRPr>
            </a:lvl9pPr>
          </a:lstStyle>
          <a:p>
            <a:pPr lvl="0"/>
            <a:r>
              <a:rPr lang="de-DE"/>
              <a:t>Mastertextformat bearbeiten</a:t>
            </a:r>
          </a:p>
        </p:txBody>
      </p:sp>
    </p:spTree>
    <p:extLst>
      <p:ext uri="{BB962C8B-B14F-4D97-AF65-F5344CB8AC3E}">
        <p14:creationId xmlns:p14="http://schemas.microsoft.com/office/powerpoint/2010/main" val="977603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Farbe">
    <p:bg>
      <p:bgPr>
        <a:solidFill>
          <a:schemeClr val="accent1"/>
        </a:solidFill>
        <a:effectLst/>
      </p:bgPr>
    </p:bg>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0800"/>
          </a:xfrm>
        </p:spPr>
        <p:txBody>
          <a:bodyPr/>
          <a:lstStyle>
            <a:lvl1pPr>
              <a:lnSpc>
                <a:spcPct val="110000"/>
              </a:lnSpc>
              <a:spcBef>
                <a:spcPts val="0"/>
              </a:spcBef>
              <a:defRPr sz="1200" b="1">
                <a:solidFill>
                  <a:schemeClr val="bg1"/>
                </a:solidFill>
              </a:defRPr>
            </a:lvl1pPr>
            <a:lvl2pPr marL="0" indent="0">
              <a:lnSpc>
                <a:spcPct val="100000"/>
              </a:lnSpc>
              <a:spcBef>
                <a:spcPts val="0"/>
              </a:spcBef>
              <a:buNone/>
              <a:defRPr sz="1200" b="1">
                <a:solidFill>
                  <a:schemeClr val="bg1"/>
                </a:solidFill>
              </a:defRPr>
            </a:lvl2pPr>
            <a:lvl3pPr marL="0" indent="0">
              <a:lnSpc>
                <a:spcPct val="100000"/>
              </a:lnSpc>
              <a:buNone/>
              <a:defRPr sz="1200" b="1">
                <a:solidFill>
                  <a:schemeClr val="bg1"/>
                </a:solidFill>
              </a:defRPr>
            </a:lvl3pPr>
            <a:lvl4pPr marL="0" indent="0">
              <a:lnSpc>
                <a:spcPct val="100000"/>
              </a:lnSpc>
              <a:spcBef>
                <a:spcPts val="0"/>
              </a:spcBef>
              <a:buFont typeface="Arial" panose="020B0604020202020204" pitchFamily="34" charset="0"/>
              <a:buNone/>
              <a:defRPr sz="1200">
                <a:solidFill>
                  <a:schemeClr val="bg1"/>
                </a:solidFill>
              </a:defRPr>
            </a:lvl4pPr>
            <a:lvl5pPr marL="0" indent="0">
              <a:lnSpc>
                <a:spcPct val="100000"/>
              </a:lnSpc>
              <a:spcBef>
                <a:spcPts val="0"/>
              </a:spcBef>
              <a:buFont typeface="Arial" panose="020B0604020202020204" pitchFamily="34" charset="0"/>
              <a:buNone/>
              <a:defRPr sz="1200">
                <a:solidFill>
                  <a:schemeClr val="bg1"/>
                </a:solidFill>
              </a:defRPr>
            </a:lvl5pPr>
            <a:lvl6pPr marL="0" indent="0">
              <a:lnSpc>
                <a:spcPct val="100000"/>
              </a:lnSpc>
              <a:spcBef>
                <a:spcPts val="0"/>
              </a:spcBef>
              <a:buFont typeface="Arial" panose="020B0604020202020204" pitchFamily="34" charset="0"/>
              <a:buNone/>
              <a:defRPr sz="1200">
                <a:solidFill>
                  <a:schemeClr val="bg1"/>
                </a:solidFill>
              </a:defRPr>
            </a:lvl6pPr>
            <a:lvl7pPr marL="0" indent="0">
              <a:lnSpc>
                <a:spcPct val="100000"/>
              </a:lnSpc>
              <a:spcBef>
                <a:spcPts val="0"/>
              </a:spcBef>
              <a:buFont typeface="Arial" panose="020B0604020202020204" pitchFamily="34" charset="0"/>
              <a:buNone/>
              <a:defRPr sz="1200">
                <a:solidFill>
                  <a:schemeClr val="bg1"/>
                </a:solidFill>
              </a:defRPr>
            </a:lvl7pPr>
            <a:lvl8pPr marL="0" indent="0">
              <a:lnSpc>
                <a:spcPct val="100000"/>
              </a:lnSpc>
              <a:spcBef>
                <a:spcPts val="0"/>
              </a:spcBef>
              <a:buFont typeface="Arial" panose="020B0604020202020204" pitchFamily="34" charset="0"/>
              <a:buNone/>
              <a:defRPr sz="1200">
                <a:solidFill>
                  <a:schemeClr val="bg1"/>
                </a:solidFill>
              </a:defRPr>
            </a:lvl8pPr>
            <a:lvl9pPr marL="0" indent="0">
              <a:lnSpc>
                <a:spcPct val="100000"/>
              </a:lnSpc>
              <a:spcBef>
                <a:spcPts val="0"/>
              </a:spcBef>
              <a:buFont typeface="Arial" panose="020B0604020202020204" pitchFamily="34" charset="0"/>
              <a:buNone/>
              <a:defRPr sz="1200" b="1">
                <a:solidFill>
                  <a:schemeClr val="bg1"/>
                </a:solidFill>
              </a:defRPr>
            </a:lvl9pPr>
          </a:lstStyle>
          <a:p>
            <a:pPr lvl="0"/>
            <a:r>
              <a:rPr lang="de-DE"/>
              <a:t>Mastertextformat bearbeiten</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14997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folie warm grey">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667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00.00.2020</a:t>
            </a:r>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Unternehmen  –  Max Mustermann</a:t>
            </a:r>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err="1"/>
              <a:t>Copy</a:t>
            </a:r>
            <a:r>
              <a:rPr lang="de-DE"/>
              <a:t> 18 Pt.</a:t>
            </a:r>
          </a:p>
          <a:p>
            <a:pPr lvl="1"/>
            <a:r>
              <a:rPr lang="de-DE" err="1"/>
              <a:t>Copy</a:t>
            </a:r>
            <a:r>
              <a:rPr lang="de-DE"/>
              <a:t> mit </a:t>
            </a:r>
            <a:r>
              <a:rPr lang="de-DE" err="1"/>
              <a:t>Bulletpoint</a:t>
            </a:r>
            <a:r>
              <a:rPr lang="de-DE"/>
              <a:t> 18 Pt.</a:t>
            </a:r>
          </a:p>
          <a:p>
            <a:pPr lvl="2"/>
            <a:r>
              <a:rPr lang="de-DE" err="1"/>
              <a:t>Copy</a:t>
            </a:r>
            <a:r>
              <a:rPr lang="de-DE"/>
              <a:t> mit </a:t>
            </a:r>
            <a:r>
              <a:rPr lang="de-DE" err="1"/>
              <a:t>Bulletpoint</a:t>
            </a:r>
            <a:r>
              <a:rPr lang="de-DE"/>
              <a:t>, eingerückt 16 Pt.</a:t>
            </a:r>
          </a:p>
          <a:p>
            <a:pPr lvl="3"/>
            <a:r>
              <a:rPr lang="de-DE"/>
              <a:t>Zwischenüberschrift 20 Pt. </a:t>
            </a:r>
            <a:r>
              <a:rPr lang="de-DE" err="1"/>
              <a:t>Bold</a:t>
            </a:r>
            <a:endParaRPr lang="de-DE"/>
          </a:p>
          <a:p>
            <a:pPr lvl="4"/>
            <a:r>
              <a:rPr lang="de-DE"/>
              <a:t>Einleitungstext 20 Pt. </a:t>
            </a:r>
            <a:r>
              <a:rPr lang="de-DE" err="1"/>
              <a:t>Bold</a:t>
            </a:r>
            <a:endParaRPr lang="de-DE"/>
          </a:p>
          <a:p>
            <a:pPr lvl="5"/>
            <a:r>
              <a:rPr lang="de-DE" err="1"/>
              <a:t>Subline</a:t>
            </a:r>
            <a:r>
              <a:rPr lang="de-DE"/>
              <a:t> 24 Pt.</a:t>
            </a:r>
          </a:p>
          <a:p>
            <a:pPr lvl="6"/>
            <a:r>
              <a:rPr lang="de-DE"/>
              <a:t>Statements!</a:t>
            </a:r>
          </a:p>
          <a:p>
            <a:pPr lvl="7"/>
            <a:r>
              <a:rPr lang="de-DE"/>
              <a:t>SRH </a:t>
            </a:r>
          </a:p>
          <a:p>
            <a:pPr lvl="8"/>
            <a:r>
              <a:rPr lang="de-DE"/>
              <a:t>Quelle</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50" r:id="rId4"/>
    <p:sldLayoutId id="2147483651" r:id="rId5"/>
    <p:sldLayoutId id="2147483666" r:id="rId6"/>
    <p:sldLayoutId id="2147483686" r:id="rId7"/>
    <p:sldLayoutId id="2147483667" r:id="rId8"/>
    <p:sldLayoutId id="2147483664" r:id="rId9"/>
    <p:sldLayoutId id="2147483665" r:id="rId10"/>
    <p:sldLayoutId id="2147483661" r:id="rId11"/>
    <p:sldLayoutId id="2147483671" r:id="rId12"/>
    <p:sldLayoutId id="2147483672" r:id="rId13"/>
    <p:sldLayoutId id="2147483678" r:id="rId14"/>
    <p:sldLayoutId id="2147483673" r:id="rId15"/>
    <p:sldLayoutId id="2147483677" r:id="rId16"/>
    <p:sldLayoutId id="2147483683" r:id="rId17"/>
    <p:sldLayoutId id="2147483680" r:id="rId18"/>
    <p:sldLayoutId id="2147483684" r:id="rId19"/>
    <p:sldLayoutId id="2147483654" r:id="rId20"/>
    <p:sldLayoutId id="2147483655" r:id="rId21"/>
    <p:sldLayoutId id="2147483681" r:id="rId22"/>
    <p:sldLayoutId id="2147483682" r:id="rId23"/>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7680">
          <p15:clr>
            <a:srgbClr val="F26B43"/>
          </p15:clr>
        </p15:guide>
        <p15:guide id="3" pos="226">
          <p15:clr>
            <a:srgbClr val="F26B43"/>
          </p15:clr>
        </p15:guide>
        <p15:guide id="4" pos="7453">
          <p15:clr>
            <a:srgbClr val="F26B43"/>
          </p15:clr>
        </p15:guide>
        <p15:guide id="5" orient="horz">
          <p15:clr>
            <a:srgbClr val="F26B43"/>
          </p15:clr>
        </p15:guide>
        <p15:guide id="6" orient="horz" pos="4320">
          <p15:clr>
            <a:srgbClr val="F26B43"/>
          </p15:clr>
        </p15:guide>
        <p15:guide id="7" orient="horz" pos="1088">
          <p15:clr>
            <a:srgbClr val="F26B43"/>
          </p15:clr>
        </p15:guide>
        <p15:guide id="8" orient="horz" pos="3753">
          <p15:clr>
            <a:srgbClr val="F26B43"/>
          </p15:clr>
        </p15:guide>
        <p15:guide id="9" orient="horz" pos="690">
          <p15:clr>
            <a:srgbClr val="F26B43"/>
          </p15:clr>
        </p15:guide>
        <p15:guide id="10" pos="599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CC77A-E163-B99A-369B-75B73BB8CA81}"/>
              </a:ext>
            </a:extLst>
          </p:cNvPr>
          <p:cNvSpPr>
            <a:spLocks noGrp="1"/>
          </p:cNvSpPr>
          <p:nvPr>
            <p:ph type="title"/>
          </p:nvPr>
        </p:nvSpPr>
        <p:spPr>
          <a:xfrm>
            <a:off x="7999996" y="3341914"/>
            <a:ext cx="4026677" cy="3614057"/>
          </a:xfrm>
        </p:spPr>
        <p:txBody>
          <a:bodyPr/>
          <a:lstStyle/>
          <a:p>
            <a:pPr lvl="1" algn="r">
              <a:lnSpc>
                <a:spcPct val="150000"/>
              </a:lnSpc>
            </a:pPr>
            <a:r>
              <a:rPr lang="de-DE" sz="2800" b="1" dirty="0">
                <a:solidFill>
                  <a:schemeClr val="bg1"/>
                </a:solidFill>
                <a:latin typeface="+mj-lt"/>
                <a:ea typeface="SRH"/>
                <a:cs typeface="Times New Roman"/>
              </a:rPr>
              <a:t>Team Members:</a:t>
            </a:r>
            <a:br>
              <a:rPr lang="en-US" sz="2800" b="1" dirty="0">
                <a:latin typeface="+mj-lt"/>
                <a:cs typeface="Times New Roman"/>
              </a:rPr>
            </a:br>
            <a:r>
              <a:rPr lang="de-DE" sz="2000" b="1" dirty="0">
                <a:solidFill>
                  <a:schemeClr val="bg1"/>
                </a:solidFill>
                <a:latin typeface="+mj-lt"/>
                <a:cs typeface="Times New Roman"/>
              </a:rPr>
              <a:t>Alistair Simpson Pereira</a:t>
            </a:r>
            <a:br>
              <a:rPr lang="de-DE" sz="2000" b="1" dirty="0">
                <a:solidFill>
                  <a:schemeClr val="bg1"/>
                </a:solidFill>
                <a:latin typeface="+mj-lt"/>
                <a:cs typeface="Times New Roman"/>
              </a:rPr>
            </a:br>
            <a:r>
              <a:rPr lang="de-DE" sz="2000" b="1" dirty="0">
                <a:solidFill>
                  <a:schemeClr val="bg1"/>
                </a:solidFill>
                <a:latin typeface="+mj-lt"/>
                <a:ea typeface="SRH"/>
                <a:cs typeface="Times New Roman"/>
              </a:rPr>
              <a:t>Blessy Aaron</a:t>
            </a:r>
            <a:br>
              <a:rPr lang="de-DE" sz="2000" b="1" dirty="0">
                <a:latin typeface="+mj-lt"/>
                <a:cs typeface="Times New Roman"/>
              </a:rPr>
            </a:br>
            <a:r>
              <a:rPr lang="de-DE" sz="2000" b="1" dirty="0">
                <a:solidFill>
                  <a:schemeClr val="bg1"/>
                </a:solidFill>
                <a:latin typeface="+mj-lt"/>
                <a:cs typeface="Times New Roman"/>
              </a:rPr>
              <a:t>Harshita Jamadade</a:t>
            </a:r>
            <a:br>
              <a:rPr lang="de-DE" sz="2000" b="1" dirty="0">
                <a:solidFill>
                  <a:schemeClr val="bg1"/>
                </a:solidFill>
                <a:latin typeface="+mj-lt"/>
                <a:cs typeface="Times New Roman"/>
              </a:rPr>
            </a:br>
            <a:r>
              <a:rPr lang="de-DE" sz="2000" b="1" dirty="0">
                <a:solidFill>
                  <a:schemeClr val="bg1"/>
                </a:solidFill>
                <a:latin typeface="+mj-lt"/>
                <a:ea typeface="SRH"/>
                <a:cs typeface="Times New Roman"/>
              </a:rPr>
              <a:t>Nimesh Kotian</a:t>
            </a:r>
            <a:br>
              <a:rPr lang="de-DE" sz="2000" b="1" dirty="0">
                <a:latin typeface="+mj-lt"/>
                <a:cs typeface="Times New Roman"/>
              </a:rPr>
            </a:br>
            <a:r>
              <a:rPr lang="de-DE" sz="2000" b="1" dirty="0">
                <a:solidFill>
                  <a:schemeClr val="bg1"/>
                </a:solidFill>
                <a:latin typeface="+mj-lt"/>
                <a:cs typeface="Times New Roman"/>
              </a:rPr>
              <a:t>Shruti Pardeshi</a:t>
            </a:r>
            <a:br>
              <a:rPr lang="en-US" sz="2400" dirty="0">
                <a:latin typeface="Times New Roman"/>
                <a:cs typeface="Times New Roman"/>
              </a:rPr>
            </a:br>
            <a:br>
              <a:rPr lang="de-DE" sz="2400" b="1" dirty="0">
                <a:solidFill>
                  <a:schemeClr val="bg1"/>
                </a:solidFill>
                <a:latin typeface="Times New Roman"/>
                <a:ea typeface="SRH"/>
                <a:cs typeface="Times New Roman"/>
              </a:rPr>
            </a:br>
            <a:endParaRPr lang="en-IN" sz="2400" dirty="0">
              <a:solidFill>
                <a:schemeClr val="bg1"/>
              </a:solidFill>
              <a:latin typeface="Times New Roman"/>
              <a:ea typeface="SRH Text"/>
              <a:cs typeface="Times New Roman"/>
            </a:endParaRPr>
          </a:p>
        </p:txBody>
      </p:sp>
      <p:sp>
        <p:nvSpPr>
          <p:cNvPr id="4" name="Datumsplatzhalter 3">
            <a:extLst>
              <a:ext uri="{FF2B5EF4-FFF2-40B4-BE49-F238E27FC236}">
                <a16:creationId xmlns:a16="http://schemas.microsoft.com/office/drawing/2014/main" id="{447C5B1E-727B-4088-AD0E-BEE8CBF41612}"/>
              </a:ext>
            </a:extLst>
          </p:cNvPr>
          <p:cNvSpPr>
            <a:spLocks noGrp="1"/>
          </p:cNvSpPr>
          <p:nvPr>
            <p:ph type="dt" sz="half" idx="10"/>
          </p:nvPr>
        </p:nvSpPr>
        <p:spPr/>
        <p:txBody>
          <a:bodyPr/>
          <a:lstStyle/>
          <a:p>
            <a:r>
              <a:rPr lang="de-DE"/>
              <a:t>10.06.2024</a:t>
            </a:r>
          </a:p>
        </p:txBody>
      </p:sp>
      <p:sp>
        <p:nvSpPr>
          <p:cNvPr id="5" name="Fußzeilenplatzhalter 4">
            <a:extLst>
              <a:ext uri="{FF2B5EF4-FFF2-40B4-BE49-F238E27FC236}">
                <a16:creationId xmlns:a16="http://schemas.microsoft.com/office/drawing/2014/main" id="{72775CE3-3566-4C2C-9B60-8313F0670425}"/>
              </a:ext>
            </a:extLst>
          </p:cNvPr>
          <p:cNvSpPr>
            <a:spLocks noGrp="1"/>
          </p:cNvSpPr>
          <p:nvPr>
            <p:ph type="ftr" sz="quarter" idx="11"/>
          </p:nvPr>
        </p:nvSpPr>
        <p:spPr/>
        <p:txBody>
          <a:bodyPr/>
          <a:lstStyle/>
          <a:p>
            <a:r>
              <a:rPr lang="de-DE"/>
              <a:t>SRH University –  Big Data </a:t>
            </a:r>
            <a:r>
              <a:rPr lang="de-DE" err="1"/>
              <a:t>Programming</a:t>
            </a:r>
            <a:endParaRPr lang="de-DE"/>
          </a:p>
        </p:txBody>
      </p:sp>
      <p:sp>
        <p:nvSpPr>
          <p:cNvPr id="6" name="Foliennummernplatzhalter 5">
            <a:extLst>
              <a:ext uri="{FF2B5EF4-FFF2-40B4-BE49-F238E27FC236}">
                <a16:creationId xmlns:a16="http://schemas.microsoft.com/office/drawing/2014/main" id="{630901D8-2231-446A-8D14-E61C975DAB59}"/>
              </a:ext>
            </a:extLst>
          </p:cNvPr>
          <p:cNvSpPr>
            <a:spLocks noGrp="1"/>
          </p:cNvSpPr>
          <p:nvPr>
            <p:ph type="sldNum" sz="quarter" idx="12"/>
          </p:nvPr>
        </p:nvSpPr>
        <p:spPr/>
        <p:txBody>
          <a:bodyPr/>
          <a:lstStyle/>
          <a:p>
            <a:fld id="{075B144D-941B-4DFC-AF5F-0416193D12EC}" type="slidenum">
              <a:rPr lang="de-DE" smtClean="0"/>
              <a:t>1</a:t>
            </a:fld>
            <a:endParaRPr lang="de-DE"/>
          </a:p>
        </p:txBody>
      </p:sp>
      <p:sp>
        <p:nvSpPr>
          <p:cNvPr id="8" name="TextBox 7">
            <a:extLst>
              <a:ext uri="{FF2B5EF4-FFF2-40B4-BE49-F238E27FC236}">
                <a16:creationId xmlns:a16="http://schemas.microsoft.com/office/drawing/2014/main" id="{14E82B91-B7A9-AD8B-06FD-38C951BAA1C3}"/>
              </a:ext>
            </a:extLst>
          </p:cNvPr>
          <p:cNvSpPr txBox="1"/>
          <p:nvPr/>
        </p:nvSpPr>
        <p:spPr>
          <a:xfrm>
            <a:off x="804924" y="1691589"/>
            <a:ext cx="4874534" cy="1938992"/>
          </a:xfrm>
          <a:prstGeom prst="rect">
            <a:avLst/>
          </a:prstGeom>
          <a:noFill/>
        </p:spPr>
        <p:txBody>
          <a:bodyPr wrap="square" lIns="91440" tIns="45720" rIns="91440" bIns="45720" anchor="t">
            <a:spAutoFit/>
          </a:bodyPr>
          <a:lstStyle/>
          <a:p>
            <a:r>
              <a:rPr lang="en-US" sz="6000" b="1" dirty="0">
                <a:solidFill>
                  <a:schemeClr val="bg1"/>
                </a:solidFill>
                <a:latin typeface="SRH Text" panose="020B0604020202020204" charset="0"/>
                <a:ea typeface="SRH Text" panose="020B0604020202020204" charset="0"/>
                <a:cs typeface="SRH Text" panose="020B0604020202020204" charset="0"/>
              </a:rPr>
              <a:t>Insight Impactors</a:t>
            </a:r>
          </a:p>
        </p:txBody>
      </p:sp>
    </p:spTree>
    <p:extLst>
      <p:ext uri="{BB962C8B-B14F-4D97-AF65-F5344CB8AC3E}">
        <p14:creationId xmlns:p14="http://schemas.microsoft.com/office/powerpoint/2010/main" val="67264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8013" y="1022345"/>
            <a:ext cx="9157663" cy="835093"/>
          </a:xfrm>
        </p:spPr>
        <p:txBody>
          <a:bodyPr/>
          <a:lstStyle/>
          <a:p>
            <a:r>
              <a:rPr lang="en-US" sz="4000" dirty="0">
                <a:latin typeface="+mj-lt"/>
                <a:cs typeface="Times New Roman" panose="02020603050405020304" pitchFamily="18" charset="0"/>
              </a:rPr>
              <a:t>Data Sources </a:t>
            </a:r>
            <a:endParaRPr lang="en-IN" sz="40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r>
              <a:rPr lang="de-DE"/>
              <a:t>10.06.2024</a:t>
            </a:r>
          </a:p>
        </p:txBody>
      </p:sp>
      <p:sp>
        <p:nvSpPr>
          <p:cNvPr id="5" name="Footer Placeholder 4"/>
          <p:cNvSpPr>
            <a:spLocks noGrp="1"/>
          </p:cNvSpPr>
          <p:nvPr>
            <p:ph type="ftr" sz="quarter" idx="11"/>
          </p:nvPr>
        </p:nvSpPr>
        <p:spPr/>
        <p:txBody>
          <a:bodyPr/>
          <a:lstStyle/>
          <a:p>
            <a:r>
              <a:rPr lang="de-DE"/>
              <a:t>SRH University – Big Data </a:t>
            </a:r>
            <a:r>
              <a:rPr lang="de-DE" err="1"/>
              <a:t>Programming</a:t>
            </a:r>
            <a:endParaRPr lang="de-DE"/>
          </a:p>
        </p:txBody>
      </p:sp>
      <p:sp>
        <p:nvSpPr>
          <p:cNvPr id="6" name="Slide Number Placeholder 5"/>
          <p:cNvSpPr>
            <a:spLocks noGrp="1"/>
          </p:cNvSpPr>
          <p:nvPr>
            <p:ph type="sldNum" sz="quarter" idx="12"/>
          </p:nvPr>
        </p:nvSpPr>
        <p:spPr/>
        <p:txBody>
          <a:bodyPr/>
          <a:lstStyle/>
          <a:p>
            <a:fld id="{075B144D-941B-4DFC-AF5F-0416193D12EC}" type="slidenum">
              <a:rPr lang="de-DE" smtClean="0"/>
              <a:t>10</a:t>
            </a:fld>
            <a:endParaRPr lang="de-DE"/>
          </a:p>
        </p:txBody>
      </p:sp>
      <p:pic>
        <p:nvPicPr>
          <p:cNvPr id="16" name="Picture 15" descr="A logo with a cat in the middle&#10;&#10;Description automatically generated">
            <a:extLst>
              <a:ext uri="{FF2B5EF4-FFF2-40B4-BE49-F238E27FC236}">
                <a16:creationId xmlns:a16="http://schemas.microsoft.com/office/drawing/2014/main" id="{D15E3205-C793-96E9-F873-4F38E120A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79174"/>
            <a:ext cx="3017873" cy="1904899"/>
          </a:xfrm>
          <a:prstGeom prst="rect">
            <a:avLst/>
          </a:prstGeom>
        </p:spPr>
      </p:pic>
      <p:pic>
        <p:nvPicPr>
          <p:cNvPr id="22" name="Picture 21" descr="A black and white logo&#10;&#10;Description automatically generated">
            <a:extLst>
              <a:ext uri="{FF2B5EF4-FFF2-40B4-BE49-F238E27FC236}">
                <a16:creationId xmlns:a16="http://schemas.microsoft.com/office/drawing/2014/main" id="{E051BCF5-E279-6D79-F391-D572952D2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15" y="3028306"/>
            <a:ext cx="4154129" cy="801387"/>
          </a:xfrm>
          <a:prstGeom prst="rect">
            <a:avLst/>
          </a:prstGeom>
        </p:spPr>
      </p:pic>
    </p:spTree>
    <p:extLst>
      <p:ext uri="{BB962C8B-B14F-4D97-AF65-F5344CB8AC3E}">
        <p14:creationId xmlns:p14="http://schemas.microsoft.com/office/powerpoint/2010/main" val="148626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ABF46A-6814-1F57-5C14-998912C2BF3A}"/>
              </a:ext>
            </a:extLst>
          </p:cNvPr>
          <p:cNvSpPr>
            <a:spLocks noGrp="1"/>
          </p:cNvSpPr>
          <p:nvPr>
            <p:ph type="dt" sz="half" idx="10"/>
          </p:nvPr>
        </p:nvSpPr>
        <p:spPr/>
        <p:txBody>
          <a:bodyPr/>
          <a:lstStyle/>
          <a:p>
            <a:r>
              <a:rPr lang="de-DE"/>
              <a:t>00.00.2020</a:t>
            </a:r>
          </a:p>
        </p:txBody>
      </p:sp>
      <p:sp>
        <p:nvSpPr>
          <p:cNvPr id="5" name="Footer Placeholder 4">
            <a:extLst>
              <a:ext uri="{FF2B5EF4-FFF2-40B4-BE49-F238E27FC236}">
                <a16:creationId xmlns:a16="http://schemas.microsoft.com/office/drawing/2014/main" id="{42677E60-783A-C3E6-CBFB-D117074051A8}"/>
              </a:ext>
            </a:extLst>
          </p:cNvPr>
          <p:cNvSpPr>
            <a:spLocks noGrp="1"/>
          </p:cNvSpPr>
          <p:nvPr>
            <p:ph type="ftr" sz="quarter" idx="11"/>
          </p:nvPr>
        </p:nvSpPr>
        <p:spPr/>
        <p:txBody>
          <a:bodyPr/>
          <a:lstStyle/>
          <a:p>
            <a:r>
              <a:rPr lang="de-DE"/>
              <a:t>SRH Unternehmen  –  Max Mustermann</a:t>
            </a:r>
          </a:p>
        </p:txBody>
      </p:sp>
      <p:sp>
        <p:nvSpPr>
          <p:cNvPr id="6" name="Slide Number Placeholder 5">
            <a:extLst>
              <a:ext uri="{FF2B5EF4-FFF2-40B4-BE49-F238E27FC236}">
                <a16:creationId xmlns:a16="http://schemas.microsoft.com/office/drawing/2014/main" id="{3908AC3C-20C2-064B-0530-364E6234F330}"/>
              </a:ext>
            </a:extLst>
          </p:cNvPr>
          <p:cNvSpPr>
            <a:spLocks noGrp="1"/>
          </p:cNvSpPr>
          <p:nvPr>
            <p:ph type="sldNum" sz="quarter" idx="12"/>
          </p:nvPr>
        </p:nvSpPr>
        <p:spPr/>
        <p:txBody>
          <a:bodyPr/>
          <a:lstStyle/>
          <a:p>
            <a:fld id="{075B144D-941B-4DFC-AF5F-0416193D12EC}" type="slidenum">
              <a:rPr lang="de-DE" smtClean="0"/>
              <a:t>11</a:t>
            </a:fld>
            <a:endParaRPr lang="de-DE"/>
          </a:p>
        </p:txBody>
      </p:sp>
      <p:sp>
        <p:nvSpPr>
          <p:cNvPr id="7" name="Rectangle: Rounded Corners 6">
            <a:extLst>
              <a:ext uri="{FF2B5EF4-FFF2-40B4-BE49-F238E27FC236}">
                <a16:creationId xmlns:a16="http://schemas.microsoft.com/office/drawing/2014/main" id="{8787C9CF-8391-3046-3EE1-3C7D22A14222}"/>
              </a:ext>
            </a:extLst>
          </p:cNvPr>
          <p:cNvSpPr/>
          <p:nvPr/>
        </p:nvSpPr>
        <p:spPr>
          <a:xfrm>
            <a:off x="1125880" y="2833928"/>
            <a:ext cx="1940594" cy="149792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kern="100" dirty="0">
                <a:latin typeface="SRH Text" panose="020B0604020202020204" charset="0"/>
                <a:ea typeface="SRH Text" panose="020B0604020202020204" charset="0"/>
                <a:cs typeface="SRH Text" panose="020B0604020202020204" charset="0"/>
              </a:rPr>
              <a:t>User Name</a:t>
            </a:r>
          </a:p>
          <a:p>
            <a:pPr algn="ctr"/>
            <a:r>
              <a:rPr lang="en-US" sz="1800" kern="100" dirty="0">
                <a:latin typeface="SRH Text" panose="020B0604020202020204" charset="0"/>
                <a:ea typeface="SRH Text" panose="020B0604020202020204" charset="0"/>
                <a:cs typeface="SRH Text" panose="020B0604020202020204" charset="0"/>
              </a:rPr>
              <a:t>Email</a:t>
            </a:r>
          </a:p>
          <a:p>
            <a:pPr algn="ctr"/>
            <a:r>
              <a:rPr lang="en-US" sz="1800" kern="100" dirty="0">
                <a:latin typeface="SRH Text" panose="020B0604020202020204" charset="0"/>
                <a:ea typeface="SRH Text" panose="020B0604020202020204" charset="0"/>
                <a:cs typeface="SRH Text" panose="020B0604020202020204" charset="0"/>
              </a:rPr>
              <a:t>Top Tags</a:t>
            </a:r>
            <a:endParaRPr lang="en-IN" sz="1800" kern="100" dirty="0">
              <a:latin typeface="SRH Text" panose="020B0604020202020204" charset="0"/>
              <a:ea typeface="SRH Text" panose="020B0604020202020204" charset="0"/>
              <a:cs typeface="SRH Text" panose="020B0604020202020204" charset="0"/>
            </a:endParaRPr>
          </a:p>
        </p:txBody>
      </p:sp>
      <p:sp>
        <p:nvSpPr>
          <p:cNvPr id="9" name="Rectangle: Rounded Corners 8">
            <a:extLst>
              <a:ext uri="{FF2B5EF4-FFF2-40B4-BE49-F238E27FC236}">
                <a16:creationId xmlns:a16="http://schemas.microsoft.com/office/drawing/2014/main" id="{6AD0ECFB-04C5-5BC8-9CED-B390B588B7DF}"/>
              </a:ext>
            </a:extLst>
          </p:cNvPr>
          <p:cNvSpPr/>
          <p:nvPr/>
        </p:nvSpPr>
        <p:spPr>
          <a:xfrm>
            <a:off x="3331365" y="2833928"/>
            <a:ext cx="4217356" cy="149792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0" algn="l" rtl="0" eaLnBrk="1" latinLnBrk="0" hangingPunct="1">
              <a:spcBef>
                <a:spcPts val="0"/>
              </a:spcBef>
              <a:spcAft>
                <a:spcPts val="0"/>
              </a:spcAft>
            </a:pPr>
            <a:endParaRPr lang="en-IN" dirty="0">
              <a:effectLst/>
            </a:endParaRPr>
          </a:p>
        </p:txBody>
      </p:sp>
      <p:sp>
        <p:nvSpPr>
          <p:cNvPr id="11" name="Titel 8">
            <a:extLst>
              <a:ext uri="{FF2B5EF4-FFF2-40B4-BE49-F238E27FC236}">
                <a16:creationId xmlns:a16="http://schemas.microsoft.com/office/drawing/2014/main" id="{6360D8CD-377F-04BE-8419-398AA49DE245}"/>
              </a:ext>
            </a:extLst>
          </p:cNvPr>
          <p:cNvSpPr txBox="1">
            <a:spLocks/>
          </p:cNvSpPr>
          <p:nvPr/>
        </p:nvSpPr>
        <p:spPr>
          <a:xfrm>
            <a:off x="3720294" y="3071064"/>
            <a:ext cx="3132086" cy="913561"/>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de-DE" sz="1800" b="0" dirty="0">
                <a:solidFill>
                  <a:schemeClr val="bg1">
                    <a:lumMod val="95000"/>
                  </a:schemeClr>
                </a:solidFill>
                <a:latin typeface="SRH Headline"/>
                <a:ea typeface="SRH Headline"/>
                <a:cs typeface="SRH Headline"/>
              </a:rPr>
              <a:t>Gold (Highest)</a:t>
            </a:r>
          </a:p>
          <a:p>
            <a:r>
              <a:rPr lang="de-DE" sz="1800" b="0" dirty="0">
                <a:solidFill>
                  <a:schemeClr val="bg1">
                    <a:lumMod val="95000"/>
                  </a:schemeClr>
                </a:solidFill>
                <a:latin typeface="SRH Headline"/>
                <a:ea typeface="SRH Headline"/>
                <a:cs typeface="SRH Headline"/>
              </a:rPr>
              <a:t>Silver(medium)</a:t>
            </a:r>
          </a:p>
          <a:p>
            <a:r>
              <a:rPr lang="de-DE" sz="1800" b="0" dirty="0">
                <a:solidFill>
                  <a:schemeClr val="bg1">
                    <a:lumMod val="95000"/>
                  </a:schemeClr>
                </a:solidFill>
                <a:latin typeface="SRH Headline"/>
                <a:ea typeface="SRH Headline"/>
                <a:cs typeface="SRH Headline"/>
              </a:rPr>
              <a:t>Bronze(basic Participation)</a:t>
            </a:r>
            <a:endParaRPr lang="en-US" sz="1800" b="0" dirty="0">
              <a:solidFill>
                <a:schemeClr val="bg1">
                  <a:lumMod val="95000"/>
                </a:schemeClr>
              </a:solidFill>
            </a:endParaRPr>
          </a:p>
        </p:txBody>
      </p:sp>
      <p:sp>
        <p:nvSpPr>
          <p:cNvPr id="12" name="Rectangle: Rounded Corners 11">
            <a:extLst>
              <a:ext uri="{FF2B5EF4-FFF2-40B4-BE49-F238E27FC236}">
                <a16:creationId xmlns:a16="http://schemas.microsoft.com/office/drawing/2014/main" id="{22672062-19C2-BF96-01A5-4161E0105CBD}"/>
              </a:ext>
            </a:extLst>
          </p:cNvPr>
          <p:cNvSpPr/>
          <p:nvPr/>
        </p:nvSpPr>
        <p:spPr>
          <a:xfrm>
            <a:off x="7773185" y="2833928"/>
            <a:ext cx="2704685" cy="149792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kern="100" dirty="0">
              <a:latin typeface="SRH Text" panose="020B0604020202020204" charset="0"/>
              <a:ea typeface="SRH Text" panose="020B0604020202020204" charset="0"/>
              <a:cs typeface="SRH Text" panose="020B0604020202020204" charset="0"/>
            </a:endParaRPr>
          </a:p>
        </p:txBody>
      </p:sp>
      <p:sp>
        <p:nvSpPr>
          <p:cNvPr id="13" name="Titel 8">
            <a:extLst>
              <a:ext uri="{FF2B5EF4-FFF2-40B4-BE49-F238E27FC236}">
                <a16:creationId xmlns:a16="http://schemas.microsoft.com/office/drawing/2014/main" id="{9D40C1B4-D695-8C22-A00E-9D2D119AFB48}"/>
              </a:ext>
            </a:extLst>
          </p:cNvPr>
          <p:cNvSpPr txBox="1">
            <a:spLocks/>
          </p:cNvSpPr>
          <p:nvPr/>
        </p:nvSpPr>
        <p:spPr>
          <a:xfrm>
            <a:off x="7937650" y="3057183"/>
            <a:ext cx="2704686" cy="913561"/>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de-DE" sz="1800" b="0" dirty="0">
                <a:solidFill>
                  <a:schemeClr val="bg1">
                    <a:lumMod val="95000"/>
                  </a:schemeClr>
                </a:solidFill>
                <a:latin typeface="SRH Headline"/>
                <a:ea typeface="SRH Headline"/>
                <a:cs typeface="SRH Headline"/>
              </a:rPr>
              <a:t>Upvotes</a:t>
            </a:r>
          </a:p>
          <a:p>
            <a:r>
              <a:rPr lang="de-DE" sz="1800" b="0" dirty="0">
                <a:solidFill>
                  <a:schemeClr val="bg1">
                    <a:lumMod val="95000"/>
                  </a:schemeClr>
                </a:solidFill>
                <a:latin typeface="SRH Headline"/>
                <a:ea typeface="SRH Headline"/>
                <a:cs typeface="SRH Headline"/>
              </a:rPr>
              <a:t>Downvotes</a:t>
            </a:r>
          </a:p>
          <a:p>
            <a:r>
              <a:rPr lang="de-DE" sz="1800" b="0" dirty="0">
                <a:solidFill>
                  <a:schemeClr val="bg1">
                    <a:lumMod val="95000"/>
                  </a:schemeClr>
                </a:solidFill>
                <a:latin typeface="SRH Headline"/>
                <a:ea typeface="SRH Headline"/>
                <a:cs typeface="SRH Headline"/>
              </a:rPr>
              <a:t>Accepted Answers</a:t>
            </a:r>
            <a:endParaRPr lang="en-US" sz="1800" b="0" dirty="0">
              <a:solidFill>
                <a:schemeClr val="bg1">
                  <a:lumMod val="95000"/>
                </a:schemeClr>
              </a:solidFill>
            </a:endParaRPr>
          </a:p>
        </p:txBody>
      </p:sp>
      <p:sp>
        <p:nvSpPr>
          <p:cNvPr id="16" name="Title 9">
            <a:extLst>
              <a:ext uri="{FF2B5EF4-FFF2-40B4-BE49-F238E27FC236}">
                <a16:creationId xmlns:a16="http://schemas.microsoft.com/office/drawing/2014/main" id="{0292C73F-1360-BB9A-A7D8-9E7D38EA800D}"/>
              </a:ext>
            </a:extLst>
          </p:cNvPr>
          <p:cNvSpPr txBox="1">
            <a:spLocks/>
          </p:cNvSpPr>
          <p:nvPr/>
        </p:nvSpPr>
        <p:spPr>
          <a:xfrm>
            <a:off x="1125880" y="907837"/>
            <a:ext cx="9157663" cy="835093"/>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dirty="0" err="1">
                <a:latin typeface="+mj-lt"/>
                <a:cs typeface="Times New Roman" panose="02020603050405020304" pitchFamily="18" charset="0"/>
              </a:rPr>
              <a:t>StackOverflow</a:t>
            </a:r>
            <a:endParaRPr lang="en-IN" dirty="0">
              <a:latin typeface="+mj-lt"/>
            </a:endParaRPr>
          </a:p>
        </p:txBody>
      </p:sp>
      <p:sp>
        <p:nvSpPr>
          <p:cNvPr id="17" name="Titel 8">
            <a:extLst>
              <a:ext uri="{FF2B5EF4-FFF2-40B4-BE49-F238E27FC236}">
                <a16:creationId xmlns:a16="http://schemas.microsoft.com/office/drawing/2014/main" id="{76DE5EBA-55A3-E32D-A897-8CA0293BD692}"/>
              </a:ext>
            </a:extLst>
          </p:cNvPr>
          <p:cNvSpPr>
            <a:spLocks noGrp="1"/>
          </p:cNvSpPr>
          <p:nvPr>
            <p:ph type="title"/>
          </p:nvPr>
        </p:nvSpPr>
        <p:spPr>
          <a:xfrm>
            <a:off x="1135116" y="1947653"/>
            <a:ext cx="1931358" cy="700087"/>
          </a:xfrm>
        </p:spPr>
        <p:txBody>
          <a:bodyPr/>
          <a:lstStyle/>
          <a:p>
            <a:r>
              <a:rPr lang="de-DE" sz="2400" dirty="0">
                <a:latin typeface="SRH Headline"/>
                <a:ea typeface="SRH Headline"/>
                <a:cs typeface="SRH Headline"/>
              </a:rPr>
              <a:t>User Info</a:t>
            </a:r>
            <a:endParaRPr lang="en-US" sz="2400" dirty="0"/>
          </a:p>
        </p:txBody>
      </p:sp>
      <p:sp>
        <p:nvSpPr>
          <p:cNvPr id="18" name="Titel 8">
            <a:extLst>
              <a:ext uri="{FF2B5EF4-FFF2-40B4-BE49-F238E27FC236}">
                <a16:creationId xmlns:a16="http://schemas.microsoft.com/office/drawing/2014/main" id="{EA075994-016D-5AF1-09CB-E7DD42AC72C4}"/>
              </a:ext>
            </a:extLst>
          </p:cNvPr>
          <p:cNvSpPr txBox="1">
            <a:spLocks/>
          </p:cNvSpPr>
          <p:nvPr/>
        </p:nvSpPr>
        <p:spPr>
          <a:xfrm>
            <a:off x="3331365" y="1947653"/>
            <a:ext cx="4217356" cy="700087"/>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sz="2400" kern="100" dirty="0">
                <a:latin typeface="SRH Text" panose="020B0604020202020204" charset="0"/>
                <a:ea typeface="SRH Text" panose="020B0604020202020204" charset="0"/>
                <a:cs typeface="SRH Text" panose="020B0604020202020204" charset="0"/>
              </a:rPr>
              <a:t>Badges (contributions to SO)</a:t>
            </a:r>
            <a:endParaRPr lang="en-US" sz="2400" dirty="0"/>
          </a:p>
        </p:txBody>
      </p:sp>
      <p:sp>
        <p:nvSpPr>
          <p:cNvPr id="19" name="Titel 8">
            <a:extLst>
              <a:ext uri="{FF2B5EF4-FFF2-40B4-BE49-F238E27FC236}">
                <a16:creationId xmlns:a16="http://schemas.microsoft.com/office/drawing/2014/main" id="{F8F3B855-6AFE-9BFD-AC83-46AD17233803}"/>
              </a:ext>
            </a:extLst>
          </p:cNvPr>
          <p:cNvSpPr txBox="1">
            <a:spLocks/>
          </p:cNvSpPr>
          <p:nvPr/>
        </p:nvSpPr>
        <p:spPr>
          <a:xfrm>
            <a:off x="7813612" y="1947652"/>
            <a:ext cx="4217356" cy="700087"/>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sz="2400" kern="100" dirty="0">
                <a:solidFill>
                  <a:srgbClr val="575756"/>
                </a:solidFill>
                <a:effectLst/>
                <a:latin typeface="SRH Text" panose="020B0604020202020204" charset="0"/>
                <a:ea typeface="SRH Text" panose="020B0604020202020204" charset="0"/>
                <a:cs typeface="SRH Text" panose="020B0604020202020204" charset="0"/>
              </a:rPr>
              <a:t>Reputation</a:t>
            </a:r>
            <a:endParaRPr lang="en-US" sz="2400" dirty="0"/>
          </a:p>
        </p:txBody>
      </p:sp>
    </p:spTree>
    <p:extLst>
      <p:ext uri="{BB962C8B-B14F-4D97-AF65-F5344CB8AC3E}">
        <p14:creationId xmlns:p14="http://schemas.microsoft.com/office/powerpoint/2010/main" val="422843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1D9FE5-F97C-F45E-507B-D462AEB6E86A}"/>
              </a:ext>
            </a:extLst>
          </p:cNvPr>
          <p:cNvSpPr>
            <a:spLocks noGrp="1"/>
          </p:cNvSpPr>
          <p:nvPr>
            <p:ph type="dt" sz="half" idx="10"/>
          </p:nvPr>
        </p:nvSpPr>
        <p:spPr/>
        <p:txBody>
          <a:bodyPr/>
          <a:lstStyle/>
          <a:p>
            <a:r>
              <a:rPr lang="de-DE"/>
              <a:t>00.00.2020</a:t>
            </a:r>
          </a:p>
        </p:txBody>
      </p:sp>
      <p:sp>
        <p:nvSpPr>
          <p:cNvPr id="5" name="Footer Placeholder 4">
            <a:extLst>
              <a:ext uri="{FF2B5EF4-FFF2-40B4-BE49-F238E27FC236}">
                <a16:creationId xmlns:a16="http://schemas.microsoft.com/office/drawing/2014/main" id="{3F06E2D0-2544-34DA-1119-288D66BB6A62}"/>
              </a:ext>
            </a:extLst>
          </p:cNvPr>
          <p:cNvSpPr>
            <a:spLocks noGrp="1"/>
          </p:cNvSpPr>
          <p:nvPr>
            <p:ph type="ftr" sz="quarter" idx="11"/>
          </p:nvPr>
        </p:nvSpPr>
        <p:spPr/>
        <p:txBody>
          <a:bodyPr/>
          <a:lstStyle/>
          <a:p>
            <a:r>
              <a:rPr lang="de-DE"/>
              <a:t>SRH Unternehmen  –  Max Mustermann</a:t>
            </a:r>
          </a:p>
        </p:txBody>
      </p:sp>
      <p:sp>
        <p:nvSpPr>
          <p:cNvPr id="6" name="Slide Number Placeholder 5">
            <a:extLst>
              <a:ext uri="{FF2B5EF4-FFF2-40B4-BE49-F238E27FC236}">
                <a16:creationId xmlns:a16="http://schemas.microsoft.com/office/drawing/2014/main" id="{F6579030-AB58-AE6C-0578-F54CA9BC16C9}"/>
              </a:ext>
            </a:extLst>
          </p:cNvPr>
          <p:cNvSpPr>
            <a:spLocks noGrp="1"/>
          </p:cNvSpPr>
          <p:nvPr>
            <p:ph type="sldNum" sz="quarter" idx="12"/>
          </p:nvPr>
        </p:nvSpPr>
        <p:spPr/>
        <p:txBody>
          <a:bodyPr/>
          <a:lstStyle/>
          <a:p>
            <a:fld id="{075B144D-941B-4DFC-AF5F-0416193D12EC}" type="slidenum">
              <a:rPr lang="de-DE" smtClean="0"/>
              <a:t>12</a:t>
            </a:fld>
            <a:endParaRPr lang="de-DE"/>
          </a:p>
        </p:txBody>
      </p:sp>
      <p:sp>
        <p:nvSpPr>
          <p:cNvPr id="7" name="Title 9">
            <a:extLst>
              <a:ext uri="{FF2B5EF4-FFF2-40B4-BE49-F238E27FC236}">
                <a16:creationId xmlns:a16="http://schemas.microsoft.com/office/drawing/2014/main" id="{2D02B59C-3EA0-BFD2-3B0D-D0AB196E0646}"/>
              </a:ext>
            </a:extLst>
          </p:cNvPr>
          <p:cNvSpPr txBox="1">
            <a:spLocks noGrp="1"/>
          </p:cNvSpPr>
          <p:nvPr>
            <p:ph type="title"/>
          </p:nvPr>
        </p:nvSpPr>
        <p:spPr>
          <a:xfrm>
            <a:off x="804924" y="953194"/>
            <a:ext cx="9156700" cy="835025"/>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dirty="0">
                <a:latin typeface="+mj-lt"/>
                <a:cs typeface="Times New Roman" panose="02020603050405020304" pitchFamily="18" charset="0"/>
              </a:rPr>
              <a:t>GitHub</a:t>
            </a:r>
            <a:endParaRPr lang="en-IN" dirty="0">
              <a:latin typeface="+mj-lt"/>
            </a:endParaRPr>
          </a:p>
        </p:txBody>
      </p:sp>
      <p:sp>
        <p:nvSpPr>
          <p:cNvPr id="9" name="Titel 8">
            <a:extLst>
              <a:ext uri="{FF2B5EF4-FFF2-40B4-BE49-F238E27FC236}">
                <a16:creationId xmlns:a16="http://schemas.microsoft.com/office/drawing/2014/main" id="{586B28F3-28D8-8EAE-32C2-D6BF91C93A9B}"/>
              </a:ext>
            </a:extLst>
          </p:cNvPr>
          <p:cNvSpPr txBox="1">
            <a:spLocks/>
          </p:cNvSpPr>
          <p:nvPr/>
        </p:nvSpPr>
        <p:spPr>
          <a:xfrm>
            <a:off x="811843" y="2219806"/>
            <a:ext cx="1931358" cy="573874"/>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de-DE" sz="2400" dirty="0">
                <a:latin typeface="SRH Headline"/>
                <a:ea typeface="SRH Headline"/>
                <a:cs typeface="SRH Headline"/>
              </a:rPr>
              <a:t>User Info</a:t>
            </a:r>
            <a:endParaRPr lang="en-US" sz="2400" dirty="0"/>
          </a:p>
        </p:txBody>
      </p:sp>
      <p:sp>
        <p:nvSpPr>
          <p:cNvPr id="10" name="Rectangle: Rounded Corners 9">
            <a:extLst>
              <a:ext uri="{FF2B5EF4-FFF2-40B4-BE49-F238E27FC236}">
                <a16:creationId xmlns:a16="http://schemas.microsoft.com/office/drawing/2014/main" id="{960406E4-48E8-3CB1-C60A-FF482AEF8FED}"/>
              </a:ext>
            </a:extLst>
          </p:cNvPr>
          <p:cNvSpPr/>
          <p:nvPr/>
        </p:nvSpPr>
        <p:spPr>
          <a:xfrm>
            <a:off x="802607" y="3026111"/>
            <a:ext cx="1940594" cy="149792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800" kern="100" dirty="0">
                <a:latin typeface="SRH Text" panose="020B0604020202020204" charset="0"/>
                <a:ea typeface="SRH Text" panose="020B0604020202020204" charset="0"/>
                <a:cs typeface="SRH Text" panose="020B0604020202020204" charset="0"/>
              </a:rPr>
              <a:t>Login</a:t>
            </a:r>
          </a:p>
          <a:p>
            <a:pPr marL="285750" indent="-285750">
              <a:buFont typeface="Arial" panose="020B0604020202020204" pitchFamily="34" charset="0"/>
              <a:buChar char="•"/>
            </a:pPr>
            <a:r>
              <a:rPr lang="en-IN" kern="100" dirty="0">
                <a:latin typeface="SRH Text" panose="020B0604020202020204" charset="0"/>
                <a:ea typeface="SRH Text" panose="020B0604020202020204" charset="0"/>
                <a:cs typeface="SRH Text" panose="020B0604020202020204" charset="0"/>
              </a:rPr>
              <a:t>Id</a:t>
            </a:r>
          </a:p>
          <a:p>
            <a:pPr marL="285750" indent="-285750">
              <a:buFont typeface="Arial" panose="020B0604020202020204" pitchFamily="34" charset="0"/>
              <a:buChar char="•"/>
            </a:pPr>
            <a:r>
              <a:rPr lang="en-IN" kern="100" dirty="0">
                <a:latin typeface="SRH Text" panose="020B0604020202020204" charset="0"/>
                <a:ea typeface="SRH Text" panose="020B0604020202020204" charset="0"/>
                <a:cs typeface="SRH Text" panose="020B0604020202020204" charset="0"/>
              </a:rPr>
              <a:t>Name</a:t>
            </a:r>
          </a:p>
          <a:p>
            <a:pPr marL="285750" indent="-285750">
              <a:buFont typeface="Arial" panose="020B0604020202020204" pitchFamily="34" charset="0"/>
              <a:buChar char="•"/>
            </a:pPr>
            <a:r>
              <a:rPr lang="en-IN" sz="1800" kern="100" dirty="0">
                <a:latin typeface="SRH Text" panose="020B0604020202020204" charset="0"/>
                <a:ea typeface="SRH Text" panose="020B0604020202020204" charset="0"/>
                <a:cs typeface="SRH Text" panose="020B0604020202020204" charset="0"/>
              </a:rPr>
              <a:t>Email</a:t>
            </a:r>
          </a:p>
        </p:txBody>
      </p:sp>
      <p:sp>
        <p:nvSpPr>
          <p:cNvPr id="11" name="Titel 8">
            <a:extLst>
              <a:ext uri="{FF2B5EF4-FFF2-40B4-BE49-F238E27FC236}">
                <a16:creationId xmlns:a16="http://schemas.microsoft.com/office/drawing/2014/main" id="{8D1A7677-ACE4-3C53-3270-57FB7F2B4158}"/>
              </a:ext>
            </a:extLst>
          </p:cNvPr>
          <p:cNvSpPr txBox="1">
            <a:spLocks/>
          </p:cNvSpPr>
          <p:nvPr/>
        </p:nvSpPr>
        <p:spPr>
          <a:xfrm>
            <a:off x="3436650" y="2219806"/>
            <a:ext cx="2900569" cy="700087"/>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sz="2400" kern="100" dirty="0">
                <a:solidFill>
                  <a:srgbClr val="575756"/>
                </a:solidFill>
                <a:effectLst/>
                <a:latin typeface="SRH Text" panose="020B0604020202020204" charset="0"/>
                <a:ea typeface="SRH Text" panose="020B0604020202020204" charset="0"/>
                <a:cs typeface="SRH Text" panose="020B0604020202020204" charset="0"/>
              </a:rPr>
              <a:t>Repository Information</a:t>
            </a:r>
            <a:endParaRPr lang="en-US" sz="2400" dirty="0"/>
          </a:p>
        </p:txBody>
      </p:sp>
      <p:sp>
        <p:nvSpPr>
          <p:cNvPr id="12" name="Rectangle: Rounded Corners 11">
            <a:extLst>
              <a:ext uri="{FF2B5EF4-FFF2-40B4-BE49-F238E27FC236}">
                <a16:creationId xmlns:a16="http://schemas.microsoft.com/office/drawing/2014/main" id="{7066CC98-A85E-5DCA-38EA-E9EA6CD06158}"/>
              </a:ext>
            </a:extLst>
          </p:cNvPr>
          <p:cNvSpPr/>
          <p:nvPr/>
        </p:nvSpPr>
        <p:spPr>
          <a:xfrm>
            <a:off x="3314329" y="3026111"/>
            <a:ext cx="2068945" cy="149792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kern="100" dirty="0">
                <a:latin typeface="SRH Text" panose="020B0604020202020204" charset="0"/>
                <a:ea typeface="SRH Text" panose="020B0604020202020204" charset="0"/>
                <a:cs typeface="SRH Text" panose="020B0604020202020204" charset="0"/>
              </a:rPr>
              <a:t>Language</a:t>
            </a:r>
          </a:p>
          <a:p>
            <a:pPr marL="285750" indent="-285750">
              <a:buFont typeface="Arial" panose="020B0604020202020204" pitchFamily="34" charset="0"/>
              <a:buChar char="•"/>
            </a:pPr>
            <a:r>
              <a:rPr lang="en-IN" kern="100" dirty="0" err="1">
                <a:latin typeface="SRH Text" panose="020B0604020202020204" charset="0"/>
                <a:ea typeface="SRH Text" panose="020B0604020202020204" charset="0"/>
                <a:cs typeface="SRH Text" panose="020B0604020202020204" charset="0"/>
              </a:rPr>
              <a:t>f</a:t>
            </a:r>
            <a:r>
              <a:rPr lang="en-IN" sz="1800" kern="100" dirty="0" err="1">
                <a:latin typeface="SRH Text" panose="020B0604020202020204" charset="0"/>
                <a:ea typeface="SRH Text" panose="020B0604020202020204" charset="0"/>
                <a:cs typeface="SRH Text" panose="020B0604020202020204" charset="0"/>
              </a:rPr>
              <a:t>ork_count</a:t>
            </a:r>
            <a:endParaRPr lang="en-IN" sz="1800" kern="100" dirty="0">
              <a:latin typeface="SRH Text" panose="020B0604020202020204" charset="0"/>
              <a:ea typeface="SRH Text" panose="020B0604020202020204" charset="0"/>
              <a:cs typeface="SRH Text" panose="020B0604020202020204" charset="0"/>
            </a:endParaRPr>
          </a:p>
        </p:txBody>
      </p:sp>
      <p:sp>
        <p:nvSpPr>
          <p:cNvPr id="13" name="Rectangle: Rounded Corners 12">
            <a:extLst>
              <a:ext uri="{FF2B5EF4-FFF2-40B4-BE49-F238E27FC236}">
                <a16:creationId xmlns:a16="http://schemas.microsoft.com/office/drawing/2014/main" id="{CC5EFC7C-839B-CA6A-BADF-AEA00A4DF1A2}"/>
              </a:ext>
            </a:extLst>
          </p:cNvPr>
          <p:cNvSpPr/>
          <p:nvPr/>
        </p:nvSpPr>
        <p:spPr>
          <a:xfrm>
            <a:off x="5954402" y="3043688"/>
            <a:ext cx="1634835" cy="150023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800" kern="100" dirty="0">
                <a:latin typeface="SRH Text" panose="020B0604020202020204" charset="0"/>
                <a:ea typeface="SRH Text" panose="020B0604020202020204" charset="0"/>
                <a:cs typeface="SRH Text" panose="020B0604020202020204" charset="0"/>
              </a:rPr>
              <a:t>Commits</a:t>
            </a:r>
          </a:p>
        </p:txBody>
      </p:sp>
      <p:sp>
        <p:nvSpPr>
          <p:cNvPr id="14" name="Titel 8">
            <a:extLst>
              <a:ext uri="{FF2B5EF4-FFF2-40B4-BE49-F238E27FC236}">
                <a16:creationId xmlns:a16="http://schemas.microsoft.com/office/drawing/2014/main" id="{3AA76CA3-6561-0530-AABF-90A502A40848}"/>
              </a:ext>
            </a:extLst>
          </p:cNvPr>
          <p:cNvSpPr txBox="1">
            <a:spLocks/>
          </p:cNvSpPr>
          <p:nvPr/>
        </p:nvSpPr>
        <p:spPr>
          <a:xfrm>
            <a:off x="5819313" y="2156696"/>
            <a:ext cx="2900569" cy="700087"/>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sz="2400" dirty="0"/>
              <a:t>Contribution</a:t>
            </a:r>
          </a:p>
        </p:txBody>
      </p:sp>
      <p:sp>
        <p:nvSpPr>
          <p:cNvPr id="15" name="Titel 8">
            <a:extLst>
              <a:ext uri="{FF2B5EF4-FFF2-40B4-BE49-F238E27FC236}">
                <a16:creationId xmlns:a16="http://schemas.microsoft.com/office/drawing/2014/main" id="{92681BB6-422B-B617-93A9-EC37475C18EE}"/>
              </a:ext>
            </a:extLst>
          </p:cNvPr>
          <p:cNvSpPr txBox="1">
            <a:spLocks/>
          </p:cNvSpPr>
          <p:nvPr/>
        </p:nvSpPr>
        <p:spPr>
          <a:xfrm>
            <a:off x="8201976" y="2156695"/>
            <a:ext cx="2900569" cy="700087"/>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sz="2400" dirty="0"/>
              <a:t>Pull Request</a:t>
            </a:r>
          </a:p>
        </p:txBody>
      </p:sp>
      <p:sp>
        <p:nvSpPr>
          <p:cNvPr id="16" name="Rectangle: Rounded Corners 15">
            <a:extLst>
              <a:ext uri="{FF2B5EF4-FFF2-40B4-BE49-F238E27FC236}">
                <a16:creationId xmlns:a16="http://schemas.microsoft.com/office/drawing/2014/main" id="{FF5B96D4-8B6F-1EB0-E38D-A24130F5462D}"/>
              </a:ext>
            </a:extLst>
          </p:cNvPr>
          <p:cNvSpPr/>
          <p:nvPr/>
        </p:nvSpPr>
        <p:spPr>
          <a:xfrm>
            <a:off x="8326789" y="3023803"/>
            <a:ext cx="1634835" cy="150023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kern="100" dirty="0">
                <a:latin typeface="SRH Text" panose="020B0604020202020204" charset="0"/>
                <a:ea typeface="SRH Text" panose="020B0604020202020204" charset="0"/>
                <a:cs typeface="SRH Text" panose="020B0604020202020204" charset="0"/>
              </a:rPr>
              <a:t>Id </a:t>
            </a:r>
          </a:p>
          <a:p>
            <a:pPr marL="285750" indent="-285750">
              <a:buFont typeface="Arial" panose="020B0604020202020204" pitchFamily="34" charset="0"/>
              <a:buChar char="•"/>
            </a:pPr>
            <a:r>
              <a:rPr lang="en-IN" sz="1800" kern="100" dirty="0">
                <a:latin typeface="SRH Text" panose="020B0604020202020204" charset="0"/>
                <a:ea typeface="SRH Text" panose="020B0604020202020204" charset="0"/>
                <a:cs typeface="SRH Text" panose="020B0604020202020204" charset="0"/>
              </a:rPr>
              <a:t>Number</a:t>
            </a:r>
          </a:p>
        </p:txBody>
      </p:sp>
    </p:spTree>
    <p:extLst>
      <p:ext uri="{BB962C8B-B14F-4D97-AF65-F5344CB8AC3E}">
        <p14:creationId xmlns:p14="http://schemas.microsoft.com/office/powerpoint/2010/main" val="253032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1319842" y="2728913"/>
            <a:ext cx="3204230" cy="700087"/>
          </a:xfrm>
        </p:spPr>
        <p:txBody>
          <a:bodyPr/>
          <a:lstStyle/>
          <a:p>
            <a:r>
              <a:rPr lang="de-DE" dirty="0">
                <a:latin typeface="SRH Headline"/>
                <a:ea typeface="SRH Headline"/>
                <a:cs typeface="SRH Headline"/>
              </a:rPr>
              <a:t>Thank you!</a:t>
            </a:r>
            <a:endParaRPr lang="en-US" dirty="0"/>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10.06.2024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dirty="0"/>
              <a:t>SRH University – Big Data Programming</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13</a:t>
            </a:fld>
            <a:endParaRPr lang="de-DE"/>
          </a:p>
        </p:txBody>
      </p:sp>
    </p:spTree>
    <p:extLst>
      <p:ext uri="{BB962C8B-B14F-4D97-AF65-F5344CB8AC3E}">
        <p14:creationId xmlns:p14="http://schemas.microsoft.com/office/powerpoint/2010/main" val="319959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449002" y="852810"/>
            <a:ext cx="5551892" cy="864840"/>
          </a:xfrm>
        </p:spPr>
        <p:txBody>
          <a:bodyPr/>
          <a:lstStyle/>
          <a:p>
            <a:r>
              <a:rPr lang="de-DE" sz="4000" dirty="0">
                <a:latin typeface="+mj-lt"/>
                <a:cs typeface="Times New Roman" panose="02020603050405020304" pitchFamily="18" charset="0"/>
              </a:rPr>
              <a:t>Problem Statement</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10.06.2024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University – Big Data </a:t>
            </a:r>
            <a:r>
              <a:rPr lang="de-DE" err="1"/>
              <a:t>Programming</a:t>
            </a:r>
            <a:endParaRPr lang="de-DE"/>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2</a:t>
            </a:fld>
            <a:endParaRPr lang="de-DE"/>
          </a:p>
        </p:txBody>
      </p:sp>
      <p:sp>
        <p:nvSpPr>
          <p:cNvPr id="2" name="TextBox 1">
            <a:extLst>
              <a:ext uri="{FF2B5EF4-FFF2-40B4-BE49-F238E27FC236}">
                <a16:creationId xmlns:a16="http://schemas.microsoft.com/office/drawing/2014/main" id="{015B549B-7247-B52C-FFBD-0BD4C4132505}"/>
              </a:ext>
            </a:extLst>
          </p:cNvPr>
          <p:cNvSpPr txBox="1"/>
          <p:nvPr/>
        </p:nvSpPr>
        <p:spPr>
          <a:xfrm>
            <a:off x="367645" y="1717650"/>
            <a:ext cx="10602629" cy="4216539"/>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solidFill>
                  <a:schemeClr val="bg1"/>
                </a:solidFill>
                <a:latin typeface="+mj-lt"/>
                <a:cs typeface="Times New Roman" panose="02020603050405020304" pitchFamily="18" charset="0"/>
              </a:rPr>
              <a:t>Doodle is well established all over the world and is in constant lookout for candidates as developers, senior developers and solution architects. Doodle has traditionally relied on recruiting firms to select the best talent from the market.</a:t>
            </a:r>
          </a:p>
          <a:p>
            <a:pPr algn="just"/>
            <a:r>
              <a:rPr lang="en-IN" sz="2400" dirty="0">
                <a:solidFill>
                  <a:schemeClr val="bg1"/>
                </a:solidFill>
                <a:latin typeface="+mj-lt"/>
                <a:cs typeface="Times New Roman" panose="02020603050405020304" pitchFamily="18" charset="0"/>
              </a:rPr>
              <a:t> </a:t>
            </a:r>
          </a:p>
          <a:p>
            <a:pPr marL="457200" indent="-457200" algn="just">
              <a:buFont typeface="Arial" panose="020B0604020202020204" pitchFamily="34" charset="0"/>
              <a:buChar char="•"/>
            </a:pPr>
            <a:r>
              <a:rPr lang="en-IN" sz="2400" dirty="0">
                <a:solidFill>
                  <a:schemeClr val="bg1"/>
                </a:solidFill>
                <a:latin typeface="+mj-lt"/>
                <a:cs typeface="Times New Roman" panose="02020603050405020304" pitchFamily="18" charset="0"/>
              </a:rPr>
              <a:t>Doodle now wishes to automate this process and build an in-house solution that selects potential candidate . Doodle wants to make the process secretive and automatically notify a candidate if he is selected for a potential role at Doodle.</a:t>
            </a:r>
          </a:p>
          <a:p>
            <a:pPr algn="just"/>
            <a:r>
              <a:rPr lang="en-IN" sz="2400" dirty="0">
                <a:solidFill>
                  <a:schemeClr val="bg1"/>
                </a:solidFill>
                <a:latin typeface="+mj-lt"/>
                <a:cs typeface="Times New Roman" panose="02020603050405020304" pitchFamily="18" charset="0"/>
              </a:rPr>
              <a:t> </a:t>
            </a:r>
          </a:p>
          <a:p>
            <a:pPr marL="457200" indent="-457200" algn="just">
              <a:buFont typeface="Arial" panose="020B0604020202020204" pitchFamily="34" charset="0"/>
              <a:buChar char="•"/>
            </a:pPr>
            <a:r>
              <a:rPr lang="en-IN" sz="2400" dirty="0">
                <a:solidFill>
                  <a:schemeClr val="bg1"/>
                </a:solidFill>
                <a:latin typeface="+mj-lt"/>
                <a:cs typeface="Times New Roman" panose="02020603050405020304" pitchFamily="18" charset="0"/>
              </a:rPr>
              <a:t>Doodle wishes to analyse data points of potentially anyone over the internet to choose the best talent. </a:t>
            </a:r>
          </a:p>
          <a:p>
            <a:endParaRPr lang="en-IN"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51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9400" y="693732"/>
            <a:ext cx="9157663" cy="835093"/>
          </a:xfrm>
        </p:spPr>
        <p:txBody>
          <a:bodyPr/>
          <a:lstStyle/>
          <a:p>
            <a:r>
              <a:rPr lang="en-US" sz="3600" dirty="0">
                <a:latin typeface="+mj-lt"/>
                <a:cs typeface="Times New Roman" panose="02020603050405020304" pitchFamily="18" charset="0"/>
              </a:rPr>
              <a:t>Use Cases </a:t>
            </a:r>
            <a:endParaRPr lang="en-IN" sz="36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r>
              <a:rPr lang="de-DE"/>
              <a:t>10.06.2024</a:t>
            </a:r>
          </a:p>
        </p:txBody>
      </p:sp>
      <p:sp>
        <p:nvSpPr>
          <p:cNvPr id="5" name="Footer Placeholder 4"/>
          <p:cNvSpPr>
            <a:spLocks noGrp="1"/>
          </p:cNvSpPr>
          <p:nvPr>
            <p:ph type="ftr" sz="quarter" idx="11"/>
          </p:nvPr>
        </p:nvSpPr>
        <p:spPr/>
        <p:txBody>
          <a:bodyPr/>
          <a:lstStyle/>
          <a:p>
            <a:r>
              <a:rPr lang="de-DE"/>
              <a:t>SRH University – Big Data </a:t>
            </a:r>
            <a:r>
              <a:rPr lang="de-DE" err="1"/>
              <a:t>Programming</a:t>
            </a:r>
            <a:endParaRPr lang="de-DE"/>
          </a:p>
        </p:txBody>
      </p:sp>
      <p:sp>
        <p:nvSpPr>
          <p:cNvPr id="6" name="Slide Number Placeholder 5"/>
          <p:cNvSpPr>
            <a:spLocks noGrp="1"/>
          </p:cNvSpPr>
          <p:nvPr>
            <p:ph type="sldNum" sz="quarter" idx="12"/>
          </p:nvPr>
        </p:nvSpPr>
        <p:spPr/>
        <p:txBody>
          <a:bodyPr/>
          <a:lstStyle/>
          <a:p>
            <a:fld id="{075B144D-941B-4DFC-AF5F-0416193D12EC}" type="slidenum">
              <a:rPr lang="de-DE" smtClean="0"/>
              <a:t>3</a:t>
            </a:fld>
            <a:endParaRPr lang="de-DE"/>
          </a:p>
        </p:txBody>
      </p:sp>
      <p:sp>
        <p:nvSpPr>
          <p:cNvPr id="7" name="Content Placeholder 6">
            <a:extLst>
              <a:ext uri="{FF2B5EF4-FFF2-40B4-BE49-F238E27FC236}">
                <a16:creationId xmlns:a16="http://schemas.microsoft.com/office/drawing/2014/main" id="{8A6454C7-B040-932D-14C6-A4D08A691E37}"/>
              </a:ext>
            </a:extLst>
          </p:cNvPr>
          <p:cNvSpPr>
            <a:spLocks noGrp="1"/>
          </p:cNvSpPr>
          <p:nvPr>
            <p:ph idx="1"/>
          </p:nvPr>
        </p:nvSpPr>
        <p:spPr>
          <a:xfrm>
            <a:off x="3815514" y="2449647"/>
            <a:ext cx="4560972" cy="1958706"/>
          </a:xfrm>
        </p:spPr>
        <p:txBody>
          <a:bodyPr vert="horz" lIns="0" tIns="0" rIns="0" bIns="0" rtlCol="0" anchor="t">
            <a:noAutofit/>
          </a:bodyPr>
          <a:lstStyle/>
          <a:p>
            <a:pPr>
              <a:lnSpc>
                <a:spcPct val="250000"/>
              </a:lnSpc>
            </a:pPr>
            <a:r>
              <a:rPr lang="en-US" sz="2000" b="1" dirty="0">
                <a:latin typeface="SRH Text"/>
                <a:ea typeface="SRH Text"/>
                <a:cs typeface="SRH Text"/>
              </a:rPr>
              <a:t>Candidate point-of-view</a:t>
            </a:r>
          </a:p>
          <a:p>
            <a:pPr>
              <a:lnSpc>
                <a:spcPct val="250000"/>
              </a:lnSpc>
            </a:pPr>
            <a:r>
              <a:rPr lang="en-US" sz="2000" b="1" dirty="0">
                <a:latin typeface="SRH Text"/>
                <a:ea typeface="SRH Text"/>
                <a:cs typeface="SRH Text"/>
              </a:rPr>
              <a:t>Technical Manager point-of-view</a:t>
            </a:r>
          </a:p>
          <a:p>
            <a:pPr>
              <a:lnSpc>
                <a:spcPct val="250000"/>
              </a:lnSpc>
            </a:pPr>
            <a:r>
              <a:rPr lang="en-US" sz="2000" b="1" dirty="0">
                <a:latin typeface="SRH Text"/>
                <a:ea typeface="SRH Text"/>
                <a:cs typeface="SRH Text"/>
              </a:rPr>
              <a:t>Human Resources (HR) point-of-view</a:t>
            </a:r>
          </a:p>
          <a:p>
            <a:endParaRPr lang="en-US" sz="2000" dirty="0"/>
          </a:p>
        </p:txBody>
      </p:sp>
    </p:spTree>
    <p:extLst>
      <p:ext uri="{BB962C8B-B14F-4D97-AF65-F5344CB8AC3E}">
        <p14:creationId xmlns:p14="http://schemas.microsoft.com/office/powerpoint/2010/main" val="350172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804924" y="2701806"/>
            <a:ext cx="4023881" cy="1454388"/>
          </a:xfrm>
        </p:spPr>
        <p:txBody>
          <a:bodyPr/>
          <a:lstStyle/>
          <a:p>
            <a:r>
              <a:rPr lang="en-US" sz="4400" b="1" dirty="0">
                <a:latin typeface="SRH Text"/>
                <a:ea typeface="SRH Text"/>
                <a:cs typeface="SRH Text"/>
              </a:rPr>
              <a:t>Candidate point-of-view</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10.06.2024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University – Big Data </a:t>
            </a:r>
            <a:r>
              <a:rPr lang="de-DE" err="1"/>
              <a:t>Programming</a:t>
            </a:r>
            <a:r>
              <a:rPr lang="de-DE"/>
              <a:t> </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4</a:t>
            </a:fld>
            <a:endParaRPr lang="de-DE"/>
          </a:p>
        </p:txBody>
      </p:sp>
    </p:spTree>
    <p:extLst>
      <p:ext uri="{BB962C8B-B14F-4D97-AF65-F5344CB8AC3E}">
        <p14:creationId xmlns:p14="http://schemas.microsoft.com/office/powerpoint/2010/main" val="198663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E888-933D-D28F-9687-280DE12C715E}"/>
              </a:ext>
            </a:extLst>
          </p:cNvPr>
          <p:cNvSpPr>
            <a:spLocks noGrp="1"/>
          </p:cNvSpPr>
          <p:nvPr>
            <p:ph type="title"/>
          </p:nvPr>
        </p:nvSpPr>
        <p:spPr>
          <a:xfrm>
            <a:off x="804924" y="1563080"/>
            <a:ext cx="4869225" cy="579699"/>
          </a:xfrm>
        </p:spPr>
        <p:txBody>
          <a:bodyPr/>
          <a:lstStyle/>
          <a:p>
            <a:r>
              <a:rPr lang="en-US" b="1" dirty="0">
                <a:latin typeface="SRH Text"/>
                <a:ea typeface="SRH Text"/>
                <a:cs typeface="SRH Text"/>
              </a:rPr>
              <a:t>Candidate point-of-view</a:t>
            </a:r>
            <a:endParaRPr lang="en-US" dirty="0"/>
          </a:p>
        </p:txBody>
      </p:sp>
      <p:graphicFrame>
        <p:nvGraphicFramePr>
          <p:cNvPr id="7" name="Content Placeholder 6">
            <a:extLst>
              <a:ext uri="{FF2B5EF4-FFF2-40B4-BE49-F238E27FC236}">
                <a16:creationId xmlns:a16="http://schemas.microsoft.com/office/drawing/2014/main" id="{BAF0BF23-30B5-90BF-2802-8DBBE4F1020F}"/>
              </a:ext>
            </a:extLst>
          </p:cNvPr>
          <p:cNvGraphicFramePr>
            <a:graphicFrameLocks noGrp="1"/>
          </p:cNvGraphicFramePr>
          <p:nvPr>
            <p:ph idx="1"/>
            <p:extLst>
              <p:ext uri="{D42A27DB-BD31-4B8C-83A1-F6EECF244321}">
                <p14:modId xmlns:p14="http://schemas.microsoft.com/office/powerpoint/2010/main" val="124568782"/>
              </p:ext>
            </p:extLst>
          </p:nvPr>
        </p:nvGraphicFramePr>
        <p:xfrm>
          <a:off x="628650" y="2337437"/>
          <a:ext cx="9150795" cy="4210049"/>
        </p:xfrm>
        <a:graphic>
          <a:graphicData uri="http://schemas.openxmlformats.org/drawingml/2006/table">
            <a:tbl>
              <a:tblPr/>
              <a:tblGrid>
                <a:gridCol w="9150795">
                  <a:extLst>
                    <a:ext uri="{9D8B030D-6E8A-4147-A177-3AD203B41FA5}">
                      <a16:colId xmlns:a16="http://schemas.microsoft.com/office/drawing/2014/main" val="551516767"/>
                    </a:ext>
                  </a:extLst>
                </a:gridCol>
              </a:tblGrid>
              <a:tr h="2885921">
                <a:tc>
                  <a:txBody>
                    <a:bodyPr/>
                    <a:lstStyle/>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 Candidate, I need a user-friendly interface to easily navigate the portal and complete the required tasks.</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 Candidate, I want to receive an email after submitting my coding test to confirm that it has been submitted.</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 Candidate, I want to receive feedback via email if I am selected or rejected for the position so that I know the outcome of my application.</a:t>
                      </a:r>
                    </a:p>
                    <a:p>
                      <a:endParaRPr lang="en-IN" sz="2000" dirty="0"/>
                    </a:p>
                  </a:txBody>
                  <a:tcPr anchor="ctr">
                    <a:lnL>
                      <a:noFill/>
                    </a:lnL>
                    <a:lnR>
                      <a:noFill/>
                    </a:lnR>
                    <a:lnT>
                      <a:noFill/>
                    </a:lnT>
                    <a:lnB>
                      <a:noFill/>
                    </a:lnB>
                    <a:noFill/>
                  </a:tcPr>
                </a:tc>
                <a:extLst>
                  <a:ext uri="{0D108BD9-81ED-4DB2-BD59-A6C34878D82A}">
                    <a16:rowId xmlns:a16="http://schemas.microsoft.com/office/drawing/2014/main" val="1083257544"/>
                  </a:ext>
                </a:extLst>
              </a:tr>
              <a:tr h="441376">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212579017"/>
                  </a:ext>
                </a:extLst>
              </a:tr>
              <a:tr h="441376">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714821286"/>
                  </a:ext>
                </a:extLst>
              </a:tr>
              <a:tr h="441376">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706496950"/>
                  </a:ext>
                </a:extLst>
              </a:tr>
            </a:tbl>
          </a:graphicData>
        </a:graphic>
      </p:graphicFrame>
      <p:sp>
        <p:nvSpPr>
          <p:cNvPr id="4" name="Date Placeholder 3">
            <a:extLst>
              <a:ext uri="{FF2B5EF4-FFF2-40B4-BE49-F238E27FC236}">
                <a16:creationId xmlns:a16="http://schemas.microsoft.com/office/drawing/2014/main" id="{24489FE4-643A-2F7F-CBE8-9DAD3DD1B34B}"/>
              </a:ext>
            </a:extLst>
          </p:cNvPr>
          <p:cNvSpPr>
            <a:spLocks noGrp="1"/>
          </p:cNvSpPr>
          <p:nvPr>
            <p:ph type="dt" sz="half" idx="10"/>
          </p:nvPr>
        </p:nvSpPr>
        <p:spPr/>
        <p:txBody>
          <a:bodyPr/>
          <a:lstStyle/>
          <a:p>
            <a:r>
              <a:rPr lang="de-DE"/>
              <a:t>10.06.2024</a:t>
            </a:r>
          </a:p>
        </p:txBody>
      </p:sp>
      <p:sp>
        <p:nvSpPr>
          <p:cNvPr id="5" name="Footer Placeholder 4">
            <a:extLst>
              <a:ext uri="{FF2B5EF4-FFF2-40B4-BE49-F238E27FC236}">
                <a16:creationId xmlns:a16="http://schemas.microsoft.com/office/drawing/2014/main" id="{B59C67EE-667E-5ECE-3956-BA807A2FCDD1}"/>
              </a:ext>
            </a:extLst>
          </p:cNvPr>
          <p:cNvSpPr>
            <a:spLocks noGrp="1"/>
          </p:cNvSpPr>
          <p:nvPr>
            <p:ph type="ftr" sz="quarter" idx="11"/>
          </p:nvPr>
        </p:nvSpPr>
        <p:spPr/>
        <p:txBody>
          <a:bodyPr/>
          <a:lstStyle/>
          <a:p>
            <a:r>
              <a:rPr lang="de-DE"/>
              <a:t>SRH University – Big Data </a:t>
            </a:r>
            <a:r>
              <a:rPr lang="de-DE" err="1"/>
              <a:t>Programming</a:t>
            </a:r>
            <a:endParaRPr lang="de-DE"/>
          </a:p>
        </p:txBody>
      </p:sp>
      <p:sp>
        <p:nvSpPr>
          <p:cNvPr id="6" name="Slide Number Placeholder 5">
            <a:extLst>
              <a:ext uri="{FF2B5EF4-FFF2-40B4-BE49-F238E27FC236}">
                <a16:creationId xmlns:a16="http://schemas.microsoft.com/office/drawing/2014/main" id="{61149D88-C330-C0FB-E2C8-2DD030CD59D2}"/>
              </a:ext>
            </a:extLst>
          </p:cNvPr>
          <p:cNvSpPr>
            <a:spLocks noGrp="1"/>
          </p:cNvSpPr>
          <p:nvPr>
            <p:ph type="sldNum" sz="quarter" idx="12"/>
          </p:nvPr>
        </p:nvSpPr>
        <p:spPr/>
        <p:txBody>
          <a:bodyPr/>
          <a:lstStyle/>
          <a:p>
            <a:fld id="{075B144D-941B-4DFC-AF5F-0416193D12EC}" type="slidenum">
              <a:rPr lang="de-DE" smtClean="0"/>
              <a:t>5</a:t>
            </a:fld>
            <a:endParaRPr lang="de-DE"/>
          </a:p>
        </p:txBody>
      </p:sp>
      <p:sp>
        <p:nvSpPr>
          <p:cNvPr id="8" name="Rectangle 1">
            <a:extLst>
              <a:ext uri="{FF2B5EF4-FFF2-40B4-BE49-F238E27FC236}">
                <a16:creationId xmlns:a16="http://schemas.microsoft.com/office/drawing/2014/main" id="{57FDEB52-091B-03B6-032B-923AD302575D}"/>
              </a:ext>
            </a:extLst>
          </p:cNvPr>
          <p:cNvSpPr>
            <a:spLocks noChangeArrowheads="1"/>
          </p:cNvSpPr>
          <p:nvPr/>
        </p:nvSpPr>
        <p:spPr bwMode="auto">
          <a:xfrm>
            <a:off x="628650" y="-628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4888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677207" y="2701806"/>
            <a:ext cx="5418793" cy="1454388"/>
          </a:xfrm>
        </p:spPr>
        <p:txBody>
          <a:bodyPr/>
          <a:lstStyle/>
          <a:p>
            <a:r>
              <a:rPr lang="en-US" sz="4400" b="1">
                <a:latin typeface="SRH Text"/>
                <a:ea typeface="SRH Text"/>
                <a:cs typeface="SRH Text"/>
              </a:rPr>
              <a:t>Technical Manager point-of-view</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10.06.2024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University – Big Data </a:t>
            </a:r>
            <a:r>
              <a:rPr lang="de-DE" err="1"/>
              <a:t>Programming</a:t>
            </a:r>
            <a:r>
              <a:rPr lang="de-DE"/>
              <a:t> </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6</a:t>
            </a:fld>
            <a:endParaRPr lang="de-DE"/>
          </a:p>
        </p:txBody>
      </p:sp>
    </p:spTree>
    <p:extLst>
      <p:ext uri="{BB962C8B-B14F-4D97-AF65-F5344CB8AC3E}">
        <p14:creationId xmlns:p14="http://schemas.microsoft.com/office/powerpoint/2010/main" val="348663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AF0BF23-30B5-90BF-2802-8DBBE4F1020F}"/>
              </a:ext>
            </a:extLst>
          </p:cNvPr>
          <p:cNvGraphicFramePr>
            <a:graphicFrameLocks noGrp="1"/>
          </p:cNvGraphicFramePr>
          <p:nvPr>
            <p:ph idx="1"/>
            <p:extLst>
              <p:ext uri="{D42A27DB-BD31-4B8C-83A1-F6EECF244321}">
                <p14:modId xmlns:p14="http://schemas.microsoft.com/office/powerpoint/2010/main" val="1998670794"/>
              </p:ext>
            </p:extLst>
          </p:nvPr>
        </p:nvGraphicFramePr>
        <p:xfrm>
          <a:off x="903514" y="1563326"/>
          <a:ext cx="9142456" cy="5486400"/>
        </p:xfrm>
        <a:graphic>
          <a:graphicData uri="http://schemas.openxmlformats.org/drawingml/2006/table">
            <a:tbl>
              <a:tblPr/>
              <a:tblGrid>
                <a:gridCol w="9142456">
                  <a:extLst>
                    <a:ext uri="{9D8B030D-6E8A-4147-A177-3AD203B41FA5}">
                      <a16:colId xmlns:a16="http://schemas.microsoft.com/office/drawing/2014/main" val="551516767"/>
                    </a:ext>
                  </a:extLst>
                </a:gridCol>
              </a:tblGrid>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1083257544"/>
                  </a:ext>
                </a:extLst>
              </a:tr>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1702572479"/>
                  </a:ext>
                </a:extLst>
              </a:tr>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253753150"/>
                  </a:ext>
                </a:extLst>
              </a:tr>
              <a:tr h="55562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tx1"/>
                          </a:solidFill>
                          <a:effectLst/>
                          <a:latin typeface="+mn-lt"/>
                          <a:ea typeface="+mn-ea"/>
                          <a:cs typeface="+mn-cs"/>
                        </a:rPr>
                        <a:t>Get python developers for project</a:t>
                      </a:r>
                    </a:p>
                    <a:p>
                      <a:pPr marL="342900" indent="-342900">
                        <a:buFont typeface="Arial" panose="020B0604020202020204" pitchFamily="34" charset="0"/>
                        <a:buChar char="•"/>
                      </a:pPr>
                      <a:endParaRPr lang="en-IN" sz="2000" dirty="0"/>
                    </a:p>
                  </a:txBody>
                  <a:tcPr anchor="ctr">
                    <a:lnL>
                      <a:noFill/>
                    </a:lnL>
                    <a:lnR>
                      <a:noFill/>
                    </a:lnR>
                    <a:lnT>
                      <a:noFill/>
                    </a:lnT>
                    <a:lnB>
                      <a:noFill/>
                    </a:lnB>
                    <a:noFill/>
                  </a:tcPr>
                </a:tc>
                <a:extLst>
                  <a:ext uri="{0D108BD9-81ED-4DB2-BD59-A6C34878D82A}">
                    <a16:rowId xmlns:a16="http://schemas.microsoft.com/office/drawing/2014/main" val="206407802"/>
                  </a:ext>
                </a:extLst>
              </a:tr>
              <a:tr h="1464826">
                <a:tc>
                  <a:txBody>
                    <a:bodyPr/>
                    <a:lstStyle/>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 Manager, I need to evaluate the solved coding questions submitted by candidates to assess their technical abilities.</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 Manager, I need to provide the requirements of the position to the HR Executive so they can screen candidates appropriately.</a:t>
                      </a:r>
                    </a:p>
                    <a:p>
                      <a:pPr marL="342900" indent="-342900">
                        <a:buFont typeface="Arial" panose="020B0604020202020204" pitchFamily="34" charset="0"/>
                        <a:buChar char="•"/>
                      </a:pPr>
                      <a:endParaRPr lang="en-IN" sz="2000" dirty="0"/>
                    </a:p>
                  </a:txBody>
                  <a:tcPr anchor="ctr">
                    <a:lnL>
                      <a:noFill/>
                    </a:lnL>
                    <a:lnR>
                      <a:noFill/>
                    </a:lnR>
                    <a:lnT>
                      <a:noFill/>
                    </a:lnT>
                    <a:lnB>
                      <a:noFill/>
                    </a:lnB>
                    <a:noFill/>
                  </a:tcPr>
                </a:tc>
                <a:extLst>
                  <a:ext uri="{0D108BD9-81ED-4DB2-BD59-A6C34878D82A}">
                    <a16:rowId xmlns:a16="http://schemas.microsoft.com/office/drawing/2014/main" val="2086147100"/>
                  </a:ext>
                </a:extLst>
              </a:tr>
              <a:tr h="55562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tx1"/>
                          </a:solidFill>
                          <a:effectLst/>
                          <a:latin typeface="+mn-lt"/>
                          <a:ea typeface="+mn-ea"/>
                          <a:cs typeface="+mn-cs"/>
                        </a:rPr>
                        <a:t>Set 3 questions that can test candidates.</a:t>
                      </a:r>
                    </a:p>
                    <a:p>
                      <a:pPr marL="342900" indent="-342900">
                        <a:buFont typeface="Arial" panose="020B0604020202020204" pitchFamily="34" charset="0"/>
                        <a:buChar char="•"/>
                      </a:pPr>
                      <a:endParaRPr lang="en-IN" sz="2000" dirty="0"/>
                    </a:p>
                  </a:txBody>
                  <a:tcPr anchor="ctr">
                    <a:lnL>
                      <a:noFill/>
                    </a:lnL>
                    <a:lnR>
                      <a:noFill/>
                    </a:lnR>
                    <a:lnT>
                      <a:noFill/>
                    </a:lnT>
                    <a:lnB>
                      <a:noFill/>
                    </a:lnB>
                    <a:noFill/>
                  </a:tcPr>
                </a:tc>
                <a:extLst>
                  <a:ext uri="{0D108BD9-81ED-4DB2-BD59-A6C34878D82A}">
                    <a16:rowId xmlns:a16="http://schemas.microsoft.com/office/drawing/2014/main" val="478699954"/>
                  </a:ext>
                </a:extLst>
              </a:tr>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212579017"/>
                  </a:ext>
                </a:extLst>
              </a:tr>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714821286"/>
                  </a:ext>
                </a:extLst>
              </a:tr>
              <a:tr h="328323">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706496950"/>
                  </a:ext>
                </a:extLst>
              </a:tr>
            </a:tbl>
          </a:graphicData>
        </a:graphic>
      </p:graphicFrame>
      <p:sp>
        <p:nvSpPr>
          <p:cNvPr id="4" name="Date Placeholder 3">
            <a:extLst>
              <a:ext uri="{FF2B5EF4-FFF2-40B4-BE49-F238E27FC236}">
                <a16:creationId xmlns:a16="http://schemas.microsoft.com/office/drawing/2014/main" id="{24489FE4-643A-2F7F-CBE8-9DAD3DD1B34B}"/>
              </a:ext>
            </a:extLst>
          </p:cNvPr>
          <p:cNvSpPr>
            <a:spLocks noGrp="1"/>
          </p:cNvSpPr>
          <p:nvPr>
            <p:ph type="dt" sz="half" idx="10"/>
          </p:nvPr>
        </p:nvSpPr>
        <p:spPr/>
        <p:txBody>
          <a:bodyPr/>
          <a:lstStyle/>
          <a:p>
            <a:r>
              <a:rPr lang="de-DE"/>
              <a:t>10.06.2024</a:t>
            </a:r>
          </a:p>
        </p:txBody>
      </p:sp>
      <p:sp>
        <p:nvSpPr>
          <p:cNvPr id="5" name="Footer Placeholder 4">
            <a:extLst>
              <a:ext uri="{FF2B5EF4-FFF2-40B4-BE49-F238E27FC236}">
                <a16:creationId xmlns:a16="http://schemas.microsoft.com/office/drawing/2014/main" id="{B59C67EE-667E-5ECE-3956-BA807A2FCDD1}"/>
              </a:ext>
            </a:extLst>
          </p:cNvPr>
          <p:cNvSpPr>
            <a:spLocks noGrp="1"/>
          </p:cNvSpPr>
          <p:nvPr>
            <p:ph type="ftr" sz="quarter" idx="11"/>
          </p:nvPr>
        </p:nvSpPr>
        <p:spPr/>
        <p:txBody>
          <a:bodyPr/>
          <a:lstStyle/>
          <a:p>
            <a:r>
              <a:rPr lang="de-DE"/>
              <a:t>SRH University – Big Data </a:t>
            </a:r>
            <a:r>
              <a:rPr lang="de-DE" err="1"/>
              <a:t>Programming</a:t>
            </a:r>
            <a:endParaRPr lang="de-DE"/>
          </a:p>
        </p:txBody>
      </p:sp>
      <p:sp>
        <p:nvSpPr>
          <p:cNvPr id="6" name="Slide Number Placeholder 5">
            <a:extLst>
              <a:ext uri="{FF2B5EF4-FFF2-40B4-BE49-F238E27FC236}">
                <a16:creationId xmlns:a16="http://schemas.microsoft.com/office/drawing/2014/main" id="{61149D88-C330-C0FB-E2C8-2DD030CD59D2}"/>
              </a:ext>
            </a:extLst>
          </p:cNvPr>
          <p:cNvSpPr>
            <a:spLocks noGrp="1"/>
          </p:cNvSpPr>
          <p:nvPr>
            <p:ph type="sldNum" sz="quarter" idx="12"/>
          </p:nvPr>
        </p:nvSpPr>
        <p:spPr/>
        <p:txBody>
          <a:bodyPr/>
          <a:lstStyle/>
          <a:p>
            <a:fld id="{075B144D-941B-4DFC-AF5F-0416193D12EC}" type="slidenum">
              <a:rPr lang="de-DE" smtClean="0"/>
              <a:t>7</a:t>
            </a:fld>
            <a:endParaRPr lang="de-DE"/>
          </a:p>
        </p:txBody>
      </p:sp>
      <p:sp>
        <p:nvSpPr>
          <p:cNvPr id="8" name="Rectangle 1">
            <a:extLst>
              <a:ext uri="{FF2B5EF4-FFF2-40B4-BE49-F238E27FC236}">
                <a16:creationId xmlns:a16="http://schemas.microsoft.com/office/drawing/2014/main" id="{57FDEB52-091B-03B6-032B-923AD302575D}"/>
              </a:ext>
            </a:extLst>
          </p:cNvPr>
          <p:cNvSpPr>
            <a:spLocks noChangeArrowheads="1"/>
          </p:cNvSpPr>
          <p:nvPr/>
        </p:nvSpPr>
        <p:spPr bwMode="auto">
          <a:xfrm>
            <a:off x="628650" y="-628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38411B7E-9CB3-BAF9-2112-AD1684330683}"/>
              </a:ext>
            </a:extLst>
          </p:cNvPr>
          <p:cNvSpPr txBox="1">
            <a:spLocks/>
          </p:cNvSpPr>
          <p:nvPr/>
        </p:nvSpPr>
        <p:spPr>
          <a:xfrm>
            <a:off x="804924" y="1563080"/>
            <a:ext cx="6824601" cy="579699"/>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r>
              <a:rPr lang="en-US" dirty="0">
                <a:latin typeface="SRH Text"/>
                <a:ea typeface="SRH Text"/>
                <a:cs typeface="SRH Text"/>
              </a:rPr>
              <a:t>Technical Manager point-of-view</a:t>
            </a:r>
            <a:endParaRPr lang="en-US" dirty="0"/>
          </a:p>
        </p:txBody>
      </p:sp>
    </p:spTree>
    <p:extLst>
      <p:ext uri="{BB962C8B-B14F-4D97-AF65-F5344CB8AC3E}">
        <p14:creationId xmlns:p14="http://schemas.microsoft.com/office/powerpoint/2010/main" val="321747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777221" y="3065403"/>
            <a:ext cx="4837768" cy="727194"/>
          </a:xfrm>
        </p:spPr>
        <p:txBody>
          <a:bodyPr/>
          <a:lstStyle/>
          <a:p>
            <a:r>
              <a:rPr lang="en-US" sz="4400" b="1">
                <a:latin typeface="SRH Text"/>
                <a:ea typeface="SRH Text"/>
                <a:cs typeface="SRH Text"/>
              </a:rPr>
              <a:t>HR point-of-view</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10.06.2024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University – Big Data </a:t>
            </a:r>
            <a:r>
              <a:rPr lang="de-DE" err="1"/>
              <a:t>Programming</a:t>
            </a:r>
            <a:r>
              <a:rPr lang="de-DE"/>
              <a:t> </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8</a:t>
            </a:fld>
            <a:endParaRPr lang="de-DE"/>
          </a:p>
        </p:txBody>
      </p:sp>
    </p:spTree>
    <p:extLst>
      <p:ext uri="{BB962C8B-B14F-4D97-AF65-F5344CB8AC3E}">
        <p14:creationId xmlns:p14="http://schemas.microsoft.com/office/powerpoint/2010/main" val="226403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E888-933D-D28F-9687-280DE12C715E}"/>
              </a:ext>
            </a:extLst>
          </p:cNvPr>
          <p:cNvSpPr>
            <a:spLocks noGrp="1"/>
          </p:cNvSpPr>
          <p:nvPr>
            <p:ph type="title"/>
          </p:nvPr>
        </p:nvSpPr>
        <p:spPr>
          <a:xfrm>
            <a:off x="801957" y="540330"/>
            <a:ext cx="6642100" cy="613556"/>
          </a:xfrm>
        </p:spPr>
        <p:txBody>
          <a:bodyPr/>
          <a:lstStyle/>
          <a:p>
            <a:r>
              <a:rPr lang="en-US" b="1" dirty="0">
                <a:latin typeface="SRH Text"/>
                <a:ea typeface="SRH Text"/>
                <a:cs typeface="SRH Text"/>
              </a:rPr>
              <a:t>HR point-of-view</a:t>
            </a:r>
            <a:endParaRPr lang="en-US" dirty="0"/>
          </a:p>
        </p:txBody>
      </p:sp>
      <p:graphicFrame>
        <p:nvGraphicFramePr>
          <p:cNvPr id="7" name="Content Placeholder 6">
            <a:extLst>
              <a:ext uri="{FF2B5EF4-FFF2-40B4-BE49-F238E27FC236}">
                <a16:creationId xmlns:a16="http://schemas.microsoft.com/office/drawing/2014/main" id="{BAF0BF23-30B5-90BF-2802-8DBBE4F1020F}"/>
              </a:ext>
            </a:extLst>
          </p:cNvPr>
          <p:cNvGraphicFramePr>
            <a:graphicFrameLocks noGrp="1"/>
          </p:cNvGraphicFramePr>
          <p:nvPr>
            <p:ph idx="1"/>
            <p:extLst>
              <p:ext uri="{D42A27DB-BD31-4B8C-83A1-F6EECF244321}">
                <p14:modId xmlns:p14="http://schemas.microsoft.com/office/powerpoint/2010/main" val="1340059111"/>
              </p:ext>
            </p:extLst>
          </p:nvPr>
        </p:nvGraphicFramePr>
        <p:xfrm>
          <a:off x="801957" y="1948542"/>
          <a:ext cx="7770559" cy="8059080"/>
        </p:xfrm>
        <a:graphic>
          <a:graphicData uri="http://schemas.openxmlformats.org/drawingml/2006/table">
            <a:tbl>
              <a:tblPr/>
              <a:tblGrid>
                <a:gridCol w="7770559">
                  <a:extLst>
                    <a:ext uri="{9D8B030D-6E8A-4147-A177-3AD203B41FA5}">
                      <a16:colId xmlns:a16="http://schemas.microsoft.com/office/drawing/2014/main" val="551516767"/>
                    </a:ext>
                  </a:extLst>
                </a:gridCol>
              </a:tblGrid>
              <a:tr h="3684072">
                <a:tc>
                  <a:txBody>
                    <a:bodyPr/>
                    <a:lstStyle/>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an HR Executive, I need to screen candidates based on the job requirements to ensure that only qualified candidates move forward in the recruitment process.</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an HR Executive, I need to send emails to shortlisted candidates to inform them about the next steps in the hiring process (coding challenge link).</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an HR Executive, I need to send an email “coding challenge has been successfully submitted” to the candidates. </a:t>
                      </a:r>
                    </a:p>
                    <a:p>
                      <a:pPr marL="285750" lvl="0" indent="-285750">
                        <a:buFont typeface="Arial" panose="020B0604020202020204" pitchFamily="34" charset="0"/>
                        <a:buChar char="•"/>
                      </a:pP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IN" sz="1800" kern="1200" dirty="0">
                          <a:solidFill>
                            <a:schemeClr val="tx1"/>
                          </a:solidFill>
                          <a:effectLst/>
                          <a:latin typeface="+mn-lt"/>
                          <a:ea typeface="+mn-ea"/>
                          <a:cs typeface="+mn-cs"/>
                        </a:rPr>
                        <a:t>As an HR Executive, I need to send an email to candidates about rejected/ selection.</a:t>
                      </a:r>
                    </a:p>
                    <a:p>
                      <a:endParaRPr lang="en-IN" sz="2000" dirty="0"/>
                    </a:p>
                  </a:txBody>
                  <a:tcPr anchor="ctr">
                    <a:lnL>
                      <a:noFill/>
                    </a:lnL>
                    <a:lnR>
                      <a:noFill/>
                    </a:lnR>
                    <a:lnT>
                      <a:noFill/>
                    </a:lnT>
                    <a:lnB>
                      <a:noFill/>
                    </a:lnB>
                    <a:noFill/>
                  </a:tcPr>
                </a:tc>
                <a:extLst>
                  <a:ext uri="{0D108BD9-81ED-4DB2-BD59-A6C34878D82A}">
                    <a16:rowId xmlns:a16="http://schemas.microsoft.com/office/drawing/2014/main" val="1083257544"/>
                  </a:ext>
                </a:extLst>
              </a:tr>
              <a:tr h="512085">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1702572479"/>
                  </a:ext>
                </a:extLst>
              </a:tr>
              <a:tr h="512085">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253753150"/>
                  </a:ext>
                </a:extLst>
              </a:tr>
              <a:tr h="512085">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206407802"/>
                  </a:ext>
                </a:extLst>
              </a:tr>
              <a:tr h="512085">
                <a:tc>
                  <a:txBody>
                    <a:bodyPr/>
                    <a:lstStyle/>
                    <a:p>
                      <a:endParaRPr lang="en-IN" sz="2000"/>
                    </a:p>
                  </a:txBody>
                  <a:tcPr anchor="ctr">
                    <a:lnL>
                      <a:noFill/>
                    </a:lnL>
                    <a:lnR>
                      <a:noFill/>
                    </a:lnR>
                    <a:lnT>
                      <a:noFill/>
                    </a:lnT>
                    <a:lnB>
                      <a:noFill/>
                    </a:lnB>
                    <a:noFill/>
                  </a:tcPr>
                </a:tc>
                <a:extLst>
                  <a:ext uri="{0D108BD9-81ED-4DB2-BD59-A6C34878D82A}">
                    <a16:rowId xmlns:a16="http://schemas.microsoft.com/office/drawing/2014/main" val="2086147100"/>
                  </a:ext>
                </a:extLst>
              </a:tr>
              <a:tr h="512085">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478699954"/>
                  </a:ext>
                </a:extLst>
              </a:tr>
              <a:tr h="512085">
                <a:tc>
                  <a:txBody>
                    <a:bodyPr/>
                    <a:lstStyle/>
                    <a:p>
                      <a:endParaRPr lang="en-IN" sz="2000"/>
                    </a:p>
                  </a:txBody>
                  <a:tcPr anchor="ctr">
                    <a:lnL>
                      <a:noFill/>
                    </a:lnL>
                    <a:lnR>
                      <a:noFill/>
                    </a:lnR>
                    <a:lnT>
                      <a:noFill/>
                    </a:lnT>
                    <a:lnB>
                      <a:noFill/>
                    </a:lnB>
                    <a:noFill/>
                  </a:tcPr>
                </a:tc>
                <a:extLst>
                  <a:ext uri="{0D108BD9-81ED-4DB2-BD59-A6C34878D82A}">
                    <a16:rowId xmlns:a16="http://schemas.microsoft.com/office/drawing/2014/main" val="3212579017"/>
                  </a:ext>
                </a:extLst>
              </a:tr>
              <a:tr h="512085">
                <a:tc>
                  <a:txBody>
                    <a:bodyPr/>
                    <a:lstStyle/>
                    <a:p>
                      <a:endParaRPr lang="en-IN" sz="2000"/>
                    </a:p>
                  </a:txBody>
                  <a:tcPr anchor="ctr">
                    <a:lnL>
                      <a:noFill/>
                    </a:lnL>
                    <a:lnR>
                      <a:noFill/>
                    </a:lnR>
                    <a:lnT>
                      <a:noFill/>
                    </a:lnT>
                    <a:lnB>
                      <a:noFill/>
                    </a:lnB>
                    <a:noFill/>
                  </a:tcPr>
                </a:tc>
                <a:extLst>
                  <a:ext uri="{0D108BD9-81ED-4DB2-BD59-A6C34878D82A}">
                    <a16:rowId xmlns:a16="http://schemas.microsoft.com/office/drawing/2014/main" val="3714821286"/>
                  </a:ext>
                </a:extLst>
              </a:tr>
              <a:tr h="512085">
                <a:tc>
                  <a:txBody>
                    <a:bodyPr/>
                    <a:lstStyle/>
                    <a:p>
                      <a:endParaRPr lang="en-IN" sz="2000" dirty="0"/>
                    </a:p>
                  </a:txBody>
                  <a:tcPr anchor="ctr">
                    <a:lnL>
                      <a:noFill/>
                    </a:lnL>
                    <a:lnR>
                      <a:noFill/>
                    </a:lnR>
                    <a:lnT>
                      <a:noFill/>
                    </a:lnT>
                    <a:lnB>
                      <a:noFill/>
                    </a:lnB>
                    <a:noFill/>
                  </a:tcPr>
                </a:tc>
                <a:extLst>
                  <a:ext uri="{0D108BD9-81ED-4DB2-BD59-A6C34878D82A}">
                    <a16:rowId xmlns:a16="http://schemas.microsoft.com/office/drawing/2014/main" val="3706496950"/>
                  </a:ext>
                </a:extLst>
              </a:tr>
            </a:tbl>
          </a:graphicData>
        </a:graphic>
      </p:graphicFrame>
      <p:sp>
        <p:nvSpPr>
          <p:cNvPr id="4" name="Date Placeholder 3">
            <a:extLst>
              <a:ext uri="{FF2B5EF4-FFF2-40B4-BE49-F238E27FC236}">
                <a16:creationId xmlns:a16="http://schemas.microsoft.com/office/drawing/2014/main" id="{24489FE4-643A-2F7F-CBE8-9DAD3DD1B34B}"/>
              </a:ext>
            </a:extLst>
          </p:cNvPr>
          <p:cNvSpPr>
            <a:spLocks noGrp="1"/>
          </p:cNvSpPr>
          <p:nvPr>
            <p:ph type="dt" sz="half" idx="10"/>
          </p:nvPr>
        </p:nvSpPr>
        <p:spPr/>
        <p:txBody>
          <a:bodyPr/>
          <a:lstStyle/>
          <a:p>
            <a:r>
              <a:rPr lang="de-DE"/>
              <a:t>10.06.2024</a:t>
            </a:r>
          </a:p>
        </p:txBody>
      </p:sp>
      <p:sp>
        <p:nvSpPr>
          <p:cNvPr id="5" name="Footer Placeholder 4">
            <a:extLst>
              <a:ext uri="{FF2B5EF4-FFF2-40B4-BE49-F238E27FC236}">
                <a16:creationId xmlns:a16="http://schemas.microsoft.com/office/drawing/2014/main" id="{B59C67EE-667E-5ECE-3956-BA807A2FCDD1}"/>
              </a:ext>
            </a:extLst>
          </p:cNvPr>
          <p:cNvSpPr>
            <a:spLocks noGrp="1"/>
          </p:cNvSpPr>
          <p:nvPr>
            <p:ph type="ftr" sz="quarter" idx="11"/>
          </p:nvPr>
        </p:nvSpPr>
        <p:spPr/>
        <p:txBody>
          <a:bodyPr/>
          <a:lstStyle/>
          <a:p>
            <a:r>
              <a:rPr lang="de-DE"/>
              <a:t>SRH University – Big Data </a:t>
            </a:r>
            <a:r>
              <a:rPr lang="de-DE" err="1"/>
              <a:t>Programming</a:t>
            </a:r>
            <a:endParaRPr lang="de-DE"/>
          </a:p>
        </p:txBody>
      </p:sp>
      <p:sp>
        <p:nvSpPr>
          <p:cNvPr id="6" name="Slide Number Placeholder 5">
            <a:extLst>
              <a:ext uri="{FF2B5EF4-FFF2-40B4-BE49-F238E27FC236}">
                <a16:creationId xmlns:a16="http://schemas.microsoft.com/office/drawing/2014/main" id="{61149D88-C330-C0FB-E2C8-2DD030CD59D2}"/>
              </a:ext>
            </a:extLst>
          </p:cNvPr>
          <p:cNvSpPr>
            <a:spLocks noGrp="1"/>
          </p:cNvSpPr>
          <p:nvPr>
            <p:ph type="sldNum" sz="quarter" idx="12"/>
          </p:nvPr>
        </p:nvSpPr>
        <p:spPr/>
        <p:txBody>
          <a:bodyPr/>
          <a:lstStyle/>
          <a:p>
            <a:fld id="{075B144D-941B-4DFC-AF5F-0416193D12EC}" type="slidenum">
              <a:rPr lang="de-DE" smtClean="0"/>
              <a:t>9</a:t>
            </a:fld>
            <a:endParaRPr lang="de-DE"/>
          </a:p>
        </p:txBody>
      </p:sp>
      <p:sp>
        <p:nvSpPr>
          <p:cNvPr id="8" name="Rectangle 1">
            <a:extLst>
              <a:ext uri="{FF2B5EF4-FFF2-40B4-BE49-F238E27FC236}">
                <a16:creationId xmlns:a16="http://schemas.microsoft.com/office/drawing/2014/main" id="{57FDEB52-091B-03B6-032B-923AD302575D}"/>
              </a:ext>
            </a:extLst>
          </p:cNvPr>
          <p:cNvSpPr>
            <a:spLocks noChangeArrowheads="1"/>
          </p:cNvSpPr>
          <p:nvPr/>
        </p:nvSpPr>
        <p:spPr bwMode="auto">
          <a:xfrm>
            <a:off x="628650" y="-628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7404138"/>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SRH">
      <a:majorFont>
        <a:latin typeface="SRH Display"/>
        <a:ea typeface=""/>
        <a:cs typeface=""/>
      </a:majorFont>
      <a:minorFont>
        <a:latin typeface="SR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184</TotalTime>
  <Words>540</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SRH</vt:lpstr>
      <vt:lpstr>SRH Text</vt:lpstr>
      <vt:lpstr>Calibri</vt:lpstr>
      <vt:lpstr>SRH Headline</vt:lpstr>
      <vt:lpstr>Arial</vt:lpstr>
      <vt:lpstr>SRH</vt:lpstr>
      <vt:lpstr>Team Members: Alistair Simpson Pereira Blessy Aaron Harshita Jamadade Nimesh Kotian Shruti Pardeshi  </vt:lpstr>
      <vt:lpstr>Problem Statement</vt:lpstr>
      <vt:lpstr>Use Cases </vt:lpstr>
      <vt:lpstr>Candidate point-of-view</vt:lpstr>
      <vt:lpstr>Candidate point-of-view</vt:lpstr>
      <vt:lpstr>Technical Manager point-of-view</vt:lpstr>
      <vt:lpstr>PowerPoint Presentation</vt:lpstr>
      <vt:lpstr>HR point-of-view</vt:lpstr>
      <vt:lpstr>HR point-of-view</vt:lpstr>
      <vt:lpstr>Data Sources </vt:lpstr>
      <vt:lpstr>User Info</vt:lpstr>
      <vt:lpstr>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Henrike Voelker</dc:creator>
  <cp:lastModifiedBy>Harshita Jamadade</cp:lastModifiedBy>
  <cp:revision>12</cp:revision>
  <dcterms:created xsi:type="dcterms:W3CDTF">2020-06-05T16:20:53Z</dcterms:created>
  <dcterms:modified xsi:type="dcterms:W3CDTF">2024-06-10T12:53:56Z</dcterms:modified>
</cp:coreProperties>
</file>