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439400" cy="774065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66" d="100"/>
          <a:sy n="66" d="100"/>
        </p:scale>
        <p:origin x="144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266815"/>
            <a:ext cx="8873490" cy="2694893"/>
          </a:xfrm>
        </p:spPr>
        <p:txBody>
          <a:bodyPr anchor="b"/>
          <a:lstStyle>
            <a:lvl1pPr algn="ctr">
              <a:defRPr sz="6772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4065633"/>
            <a:ext cx="7829550" cy="1868865"/>
          </a:xfrm>
        </p:spPr>
        <p:txBody>
          <a:bodyPr/>
          <a:lstStyle>
            <a:lvl1pPr marL="0" indent="0" algn="ctr">
              <a:buNone/>
              <a:defRPr sz="2709"/>
            </a:lvl1pPr>
            <a:lvl2pPr marL="516042" indent="0" algn="ctr">
              <a:buNone/>
              <a:defRPr sz="2257"/>
            </a:lvl2pPr>
            <a:lvl3pPr marL="1032083" indent="0" algn="ctr">
              <a:buNone/>
              <a:defRPr sz="2032"/>
            </a:lvl3pPr>
            <a:lvl4pPr marL="1548125" indent="0" algn="ctr">
              <a:buNone/>
              <a:defRPr sz="1806"/>
            </a:lvl4pPr>
            <a:lvl5pPr marL="2064167" indent="0" algn="ctr">
              <a:buNone/>
              <a:defRPr sz="1806"/>
            </a:lvl5pPr>
            <a:lvl6pPr marL="2580208" indent="0" algn="ctr">
              <a:buNone/>
              <a:defRPr sz="1806"/>
            </a:lvl6pPr>
            <a:lvl7pPr marL="3096250" indent="0" algn="ctr">
              <a:buNone/>
              <a:defRPr sz="1806"/>
            </a:lvl7pPr>
            <a:lvl8pPr marL="3612291" indent="0" algn="ctr">
              <a:buNone/>
              <a:defRPr sz="1806"/>
            </a:lvl8pPr>
            <a:lvl9pPr marL="4128333" indent="0" algn="ctr">
              <a:buNone/>
              <a:defRPr sz="1806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145-ED20-4935-A154-AFD1FC5507C9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B3F-729C-45A2-BA6E-382EEF43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843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145-ED20-4935-A154-AFD1FC5507C9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B3F-729C-45A2-BA6E-382EEF43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7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12118"/>
            <a:ext cx="2250996" cy="655984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12118"/>
            <a:ext cx="6622494" cy="655984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145-ED20-4935-A154-AFD1FC5507C9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B3F-729C-45A2-BA6E-382EEF43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874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145-ED20-4935-A154-AFD1FC5507C9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B3F-729C-45A2-BA6E-382EEF43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23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929789"/>
            <a:ext cx="9003983" cy="3219895"/>
          </a:xfrm>
        </p:spPr>
        <p:txBody>
          <a:bodyPr anchor="b"/>
          <a:lstStyle>
            <a:lvl1pPr>
              <a:defRPr sz="6772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5180145"/>
            <a:ext cx="9003983" cy="1693267"/>
          </a:xfrm>
        </p:spPr>
        <p:txBody>
          <a:bodyPr/>
          <a:lstStyle>
            <a:lvl1pPr marL="0" indent="0">
              <a:buNone/>
              <a:defRPr sz="2709">
                <a:solidFill>
                  <a:schemeClr val="tx1"/>
                </a:solidFill>
              </a:defRPr>
            </a:lvl1pPr>
            <a:lvl2pPr marL="516042" indent="0">
              <a:buNone/>
              <a:defRPr sz="2257">
                <a:solidFill>
                  <a:schemeClr val="tx1">
                    <a:tint val="75000"/>
                  </a:schemeClr>
                </a:solidFill>
              </a:defRPr>
            </a:lvl2pPr>
            <a:lvl3pPr marL="1032083" indent="0">
              <a:buNone/>
              <a:defRPr sz="2032">
                <a:solidFill>
                  <a:schemeClr val="tx1">
                    <a:tint val="75000"/>
                  </a:schemeClr>
                </a:solidFill>
              </a:defRPr>
            </a:lvl3pPr>
            <a:lvl4pPr marL="1548125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4pPr>
            <a:lvl5pPr marL="2064167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5pPr>
            <a:lvl6pPr marL="2580208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6pPr>
            <a:lvl7pPr marL="3096250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7pPr>
            <a:lvl8pPr marL="3612291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8pPr>
            <a:lvl9pPr marL="4128333" indent="0">
              <a:buNone/>
              <a:defRPr sz="18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145-ED20-4935-A154-AFD1FC5507C9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B3F-729C-45A2-BA6E-382EEF43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64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060590"/>
            <a:ext cx="4436745" cy="4911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060590"/>
            <a:ext cx="4436745" cy="491137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145-ED20-4935-A154-AFD1FC5507C9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B3F-729C-45A2-BA6E-382EEF43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9317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12120"/>
            <a:ext cx="9003983" cy="149616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897535"/>
            <a:ext cx="4416355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827487"/>
            <a:ext cx="4416355" cy="41588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897535"/>
            <a:ext cx="4438105" cy="929953"/>
          </a:xfrm>
        </p:spPr>
        <p:txBody>
          <a:bodyPr anchor="b"/>
          <a:lstStyle>
            <a:lvl1pPr marL="0" indent="0">
              <a:buNone/>
              <a:defRPr sz="2709" b="1"/>
            </a:lvl1pPr>
            <a:lvl2pPr marL="516042" indent="0">
              <a:buNone/>
              <a:defRPr sz="2257" b="1"/>
            </a:lvl2pPr>
            <a:lvl3pPr marL="1032083" indent="0">
              <a:buNone/>
              <a:defRPr sz="2032" b="1"/>
            </a:lvl3pPr>
            <a:lvl4pPr marL="1548125" indent="0">
              <a:buNone/>
              <a:defRPr sz="1806" b="1"/>
            </a:lvl4pPr>
            <a:lvl5pPr marL="2064167" indent="0">
              <a:buNone/>
              <a:defRPr sz="1806" b="1"/>
            </a:lvl5pPr>
            <a:lvl6pPr marL="2580208" indent="0">
              <a:buNone/>
              <a:defRPr sz="1806" b="1"/>
            </a:lvl6pPr>
            <a:lvl7pPr marL="3096250" indent="0">
              <a:buNone/>
              <a:defRPr sz="1806" b="1"/>
            </a:lvl7pPr>
            <a:lvl8pPr marL="3612291" indent="0">
              <a:buNone/>
              <a:defRPr sz="1806" b="1"/>
            </a:lvl8pPr>
            <a:lvl9pPr marL="4128333" indent="0">
              <a:buNone/>
              <a:defRPr sz="1806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827487"/>
            <a:ext cx="4438105" cy="41588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145-ED20-4935-A154-AFD1FC5507C9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B3F-729C-45A2-BA6E-382EEF43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606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145-ED20-4935-A154-AFD1FC5507C9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B3F-729C-45A2-BA6E-382EEF43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917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145-ED20-4935-A154-AFD1FC5507C9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B3F-729C-45A2-BA6E-382EEF43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838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16043"/>
            <a:ext cx="3366978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114512"/>
            <a:ext cx="5284946" cy="5500879"/>
          </a:xfrm>
        </p:spPr>
        <p:txBody>
          <a:bodyPr/>
          <a:lstStyle>
            <a:lvl1pPr>
              <a:defRPr sz="3612"/>
            </a:lvl1pPr>
            <a:lvl2pPr>
              <a:defRPr sz="3160"/>
            </a:lvl2pPr>
            <a:lvl3pPr>
              <a:defRPr sz="2709"/>
            </a:lvl3pPr>
            <a:lvl4pPr>
              <a:defRPr sz="2257"/>
            </a:lvl4pPr>
            <a:lvl5pPr>
              <a:defRPr sz="2257"/>
            </a:lvl5pPr>
            <a:lvl6pPr>
              <a:defRPr sz="2257"/>
            </a:lvl6pPr>
            <a:lvl7pPr>
              <a:defRPr sz="2257"/>
            </a:lvl7pPr>
            <a:lvl8pPr>
              <a:defRPr sz="2257"/>
            </a:lvl8pPr>
            <a:lvl9pPr>
              <a:defRPr sz="225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322195"/>
            <a:ext cx="3366978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145-ED20-4935-A154-AFD1FC5507C9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B3F-729C-45A2-BA6E-382EEF43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742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16043"/>
            <a:ext cx="3366978" cy="1806152"/>
          </a:xfrm>
        </p:spPr>
        <p:txBody>
          <a:bodyPr anchor="b"/>
          <a:lstStyle>
            <a:lvl1pPr>
              <a:defRPr sz="3612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114512"/>
            <a:ext cx="5284946" cy="5500879"/>
          </a:xfrm>
        </p:spPr>
        <p:txBody>
          <a:bodyPr anchor="t"/>
          <a:lstStyle>
            <a:lvl1pPr marL="0" indent="0">
              <a:buNone/>
              <a:defRPr sz="3612"/>
            </a:lvl1pPr>
            <a:lvl2pPr marL="516042" indent="0">
              <a:buNone/>
              <a:defRPr sz="3160"/>
            </a:lvl2pPr>
            <a:lvl3pPr marL="1032083" indent="0">
              <a:buNone/>
              <a:defRPr sz="2709"/>
            </a:lvl3pPr>
            <a:lvl4pPr marL="1548125" indent="0">
              <a:buNone/>
              <a:defRPr sz="2257"/>
            </a:lvl4pPr>
            <a:lvl5pPr marL="2064167" indent="0">
              <a:buNone/>
              <a:defRPr sz="2257"/>
            </a:lvl5pPr>
            <a:lvl6pPr marL="2580208" indent="0">
              <a:buNone/>
              <a:defRPr sz="2257"/>
            </a:lvl6pPr>
            <a:lvl7pPr marL="3096250" indent="0">
              <a:buNone/>
              <a:defRPr sz="2257"/>
            </a:lvl7pPr>
            <a:lvl8pPr marL="3612291" indent="0">
              <a:buNone/>
              <a:defRPr sz="2257"/>
            </a:lvl8pPr>
            <a:lvl9pPr marL="4128333" indent="0">
              <a:buNone/>
              <a:defRPr sz="2257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322195"/>
            <a:ext cx="3366978" cy="4302153"/>
          </a:xfrm>
        </p:spPr>
        <p:txBody>
          <a:bodyPr/>
          <a:lstStyle>
            <a:lvl1pPr marL="0" indent="0">
              <a:buNone/>
              <a:defRPr sz="1806"/>
            </a:lvl1pPr>
            <a:lvl2pPr marL="516042" indent="0">
              <a:buNone/>
              <a:defRPr sz="1580"/>
            </a:lvl2pPr>
            <a:lvl3pPr marL="1032083" indent="0">
              <a:buNone/>
              <a:defRPr sz="1354"/>
            </a:lvl3pPr>
            <a:lvl4pPr marL="1548125" indent="0">
              <a:buNone/>
              <a:defRPr sz="1129"/>
            </a:lvl4pPr>
            <a:lvl5pPr marL="2064167" indent="0">
              <a:buNone/>
              <a:defRPr sz="1129"/>
            </a:lvl5pPr>
            <a:lvl6pPr marL="2580208" indent="0">
              <a:buNone/>
              <a:defRPr sz="1129"/>
            </a:lvl6pPr>
            <a:lvl7pPr marL="3096250" indent="0">
              <a:buNone/>
              <a:defRPr sz="1129"/>
            </a:lvl7pPr>
            <a:lvl8pPr marL="3612291" indent="0">
              <a:buNone/>
              <a:defRPr sz="1129"/>
            </a:lvl8pPr>
            <a:lvl9pPr marL="4128333" indent="0">
              <a:buNone/>
              <a:defRPr sz="112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76145-ED20-4935-A154-AFD1FC5507C9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5FB3F-729C-45A2-BA6E-382EEF43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643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12120"/>
            <a:ext cx="9003983" cy="14961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060590"/>
            <a:ext cx="9003983" cy="491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7174437"/>
            <a:ext cx="234886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76145-ED20-4935-A154-AFD1FC5507C9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7174437"/>
            <a:ext cx="3523298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7174437"/>
            <a:ext cx="2348865" cy="41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5FB3F-729C-45A2-BA6E-382EEF43339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25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32083" rtl="0" eaLnBrk="1" latinLnBrk="0" hangingPunct="1">
        <a:lnSpc>
          <a:spcPct val="90000"/>
        </a:lnSpc>
        <a:spcBef>
          <a:spcPct val="0"/>
        </a:spcBef>
        <a:buNone/>
        <a:defRPr sz="49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8021" indent="-258021" algn="l" defTabSz="1032083" rtl="0" eaLnBrk="1" latinLnBrk="0" hangingPunct="1">
        <a:lnSpc>
          <a:spcPct val="90000"/>
        </a:lnSpc>
        <a:spcBef>
          <a:spcPts val="1129"/>
        </a:spcBef>
        <a:buFont typeface="Arial" panose="020B0604020202020204" pitchFamily="34" charset="0"/>
        <a:buChar char="•"/>
        <a:defRPr sz="3160" kern="1200">
          <a:solidFill>
            <a:schemeClr val="tx1"/>
          </a:solidFill>
          <a:latin typeface="+mn-lt"/>
          <a:ea typeface="+mn-ea"/>
          <a:cs typeface="+mn-cs"/>
        </a:defRPr>
      </a:lvl1pPr>
      <a:lvl2pPr marL="774062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709" kern="1200">
          <a:solidFill>
            <a:schemeClr val="tx1"/>
          </a:solidFill>
          <a:latin typeface="+mn-lt"/>
          <a:ea typeface="+mn-ea"/>
          <a:cs typeface="+mn-cs"/>
        </a:defRPr>
      </a:lvl2pPr>
      <a:lvl3pPr marL="1290104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257" kern="1200">
          <a:solidFill>
            <a:schemeClr val="tx1"/>
          </a:solidFill>
          <a:latin typeface="+mn-lt"/>
          <a:ea typeface="+mn-ea"/>
          <a:cs typeface="+mn-cs"/>
        </a:defRPr>
      </a:lvl3pPr>
      <a:lvl4pPr marL="1806146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322187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838229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354271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870312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386354" indent="-258021" algn="l" defTabSz="1032083" rtl="0" eaLnBrk="1" latinLnBrk="0" hangingPunct="1">
        <a:lnSpc>
          <a:spcPct val="90000"/>
        </a:lnSpc>
        <a:spcBef>
          <a:spcPts val="564"/>
        </a:spcBef>
        <a:buFont typeface="Arial" panose="020B0604020202020204" pitchFamily="34" charset="0"/>
        <a:buChar char="•"/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1pPr>
      <a:lvl2pPr marL="516042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2pPr>
      <a:lvl3pPr marL="1032083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3pPr>
      <a:lvl4pPr marL="1548125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4pPr>
      <a:lvl5pPr marL="2064167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5pPr>
      <a:lvl6pPr marL="2580208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6pPr>
      <a:lvl7pPr marL="3096250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7pPr>
      <a:lvl8pPr marL="3612291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8pPr>
      <a:lvl9pPr marL="4128333" algn="l" defTabSz="1032083" rtl="0" eaLnBrk="1" latinLnBrk="0" hangingPunct="1">
        <a:defRPr sz="20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-64356" y="116115"/>
            <a:ext cx="98987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dirty="0" smtClean="0">
                <a:latin typeface="Bahnschrift SemiBold" panose="020B0502040204020203" pitchFamily="34" charset="0"/>
              </a:rPr>
              <a:t>Текущий вид плоттера</a:t>
            </a:r>
            <a:endParaRPr lang="ru-RU" sz="5400" dirty="0"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331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3</Words>
  <Application>Microsoft Office PowerPoint</Application>
  <PresentationFormat>Произвольный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NewTToNN</dc:creator>
  <cp:lastModifiedBy>NewTToNN</cp:lastModifiedBy>
  <cp:revision>4</cp:revision>
  <dcterms:created xsi:type="dcterms:W3CDTF">2023-04-07T03:57:50Z</dcterms:created>
  <dcterms:modified xsi:type="dcterms:W3CDTF">2023-04-07T04:27:54Z</dcterms:modified>
</cp:coreProperties>
</file>