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40650" cy="10080625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7" d="100"/>
          <a:sy n="47" d="100"/>
        </p:scale>
        <p:origin x="21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549" y="1649770"/>
            <a:ext cx="6579553" cy="3509551"/>
          </a:xfrm>
        </p:spPr>
        <p:txBody>
          <a:bodyPr anchor="b"/>
          <a:lstStyle>
            <a:lvl1pPr algn="ctr">
              <a:defRPr sz="507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7581" y="5294662"/>
            <a:ext cx="5805488" cy="2433817"/>
          </a:xfrm>
        </p:spPr>
        <p:txBody>
          <a:bodyPr/>
          <a:lstStyle>
            <a:lvl1pPr marL="0" indent="0" algn="ctr">
              <a:buNone/>
              <a:defRPr sz="2032"/>
            </a:lvl1pPr>
            <a:lvl2pPr marL="387020" indent="0" algn="ctr">
              <a:buNone/>
              <a:defRPr sz="1693"/>
            </a:lvl2pPr>
            <a:lvl3pPr marL="774040" indent="0" algn="ctr">
              <a:buNone/>
              <a:defRPr sz="1524"/>
            </a:lvl3pPr>
            <a:lvl4pPr marL="1161059" indent="0" algn="ctr">
              <a:buNone/>
              <a:defRPr sz="1354"/>
            </a:lvl4pPr>
            <a:lvl5pPr marL="1548079" indent="0" algn="ctr">
              <a:buNone/>
              <a:defRPr sz="1354"/>
            </a:lvl5pPr>
            <a:lvl6pPr marL="1935099" indent="0" algn="ctr">
              <a:buNone/>
              <a:defRPr sz="1354"/>
            </a:lvl6pPr>
            <a:lvl7pPr marL="2322119" indent="0" algn="ctr">
              <a:buNone/>
              <a:defRPr sz="1354"/>
            </a:lvl7pPr>
            <a:lvl8pPr marL="2709139" indent="0" algn="ctr">
              <a:buNone/>
              <a:defRPr sz="1354"/>
            </a:lvl8pPr>
            <a:lvl9pPr marL="3096158" indent="0" algn="ctr">
              <a:buNone/>
              <a:defRPr sz="135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B28-75F6-4B30-ABA8-4C80B62F7E27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AB4-064A-4494-980D-F1E24F24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33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B28-75F6-4B30-ABA8-4C80B62F7E27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AB4-064A-4494-980D-F1E24F24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80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39403" y="536700"/>
            <a:ext cx="1669078" cy="854286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2170" y="536700"/>
            <a:ext cx="4910475" cy="854286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B28-75F6-4B30-ABA8-4C80B62F7E27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AB4-064A-4494-980D-F1E24F24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51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B28-75F6-4B30-ABA8-4C80B62F7E27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AB4-064A-4494-980D-F1E24F24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45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38" y="2513159"/>
            <a:ext cx="6676311" cy="4193259"/>
          </a:xfrm>
        </p:spPr>
        <p:txBody>
          <a:bodyPr anchor="b"/>
          <a:lstStyle>
            <a:lvl1pPr>
              <a:defRPr sz="507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38" y="6746088"/>
            <a:ext cx="6676311" cy="2205136"/>
          </a:xfrm>
        </p:spPr>
        <p:txBody>
          <a:bodyPr/>
          <a:lstStyle>
            <a:lvl1pPr marL="0" indent="0">
              <a:buNone/>
              <a:defRPr sz="2032">
                <a:solidFill>
                  <a:schemeClr val="tx1"/>
                </a:solidFill>
              </a:defRPr>
            </a:lvl1pPr>
            <a:lvl2pPr marL="387020" indent="0">
              <a:buNone/>
              <a:defRPr sz="1693">
                <a:solidFill>
                  <a:schemeClr val="tx1">
                    <a:tint val="75000"/>
                  </a:schemeClr>
                </a:solidFill>
              </a:defRPr>
            </a:lvl2pPr>
            <a:lvl3pPr marL="774040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3pPr>
            <a:lvl4pPr marL="1161059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4pPr>
            <a:lvl5pPr marL="1548079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5pPr>
            <a:lvl6pPr marL="1935099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6pPr>
            <a:lvl7pPr marL="2322119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7pPr>
            <a:lvl8pPr marL="2709139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8pPr>
            <a:lvl9pPr marL="3096158" indent="0">
              <a:buNone/>
              <a:defRPr sz="13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B28-75F6-4B30-ABA8-4C80B62F7E27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AB4-064A-4494-980D-F1E24F24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00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2170" y="2683500"/>
            <a:ext cx="3289776" cy="63960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18704" y="2683500"/>
            <a:ext cx="3289776" cy="63960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B28-75F6-4B30-ABA8-4C80B62F7E27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AB4-064A-4494-980D-F1E24F24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90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78" y="536702"/>
            <a:ext cx="6676311" cy="194845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179" y="2471154"/>
            <a:ext cx="3274657" cy="1211074"/>
          </a:xfrm>
        </p:spPr>
        <p:txBody>
          <a:bodyPr anchor="b"/>
          <a:lstStyle>
            <a:lvl1pPr marL="0" indent="0">
              <a:buNone/>
              <a:defRPr sz="2032" b="1"/>
            </a:lvl1pPr>
            <a:lvl2pPr marL="387020" indent="0">
              <a:buNone/>
              <a:defRPr sz="1693" b="1"/>
            </a:lvl2pPr>
            <a:lvl3pPr marL="774040" indent="0">
              <a:buNone/>
              <a:defRPr sz="1524" b="1"/>
            </a:lvl3pPr>
            <a:lvl4pPr marL="1161059" indent="0">
              <a:buNone/>
              <a:defRPr sz="1354" b="1"/>
            </a:lvl4pPr>
            <a:lvl5pPr marL="1548079" indent="0">
              <a:buNone/>
              <a:defRPr sz="1354" b="1"/>
            </a:lvl5pPr>
            <a:lvl6pPr marL="1935099" indent="0">
              <a:buNone/>
              <a:defRPr sz="1354" b="1"/>
            </a:lvl6pPr>
            <a:lvl7pPr marL="2322119" indent="0">
              <a:buNone/>
              <a:defRPr sz="1354" b="1"/>
            </a:lvl7pPr>
            <a:lvl8pPr marL="2709139" indent="0">
              <a:buNone/>
              <a:defRPr sz="1354" b="1"/>
            </a:lvl8pPr>
            <a:lvl9pPr marL="3096158" indent="0">
              <a:buNone/>
              <a:defRPr sz="135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179" y="3682228"/>
            <a:ext cx="3274657" cy="54160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18705" y="2471154"/>
            <a:ext cx="3290784" cy="1211074"/>
          </a:xfrm>
        </p:spPr>
        <p:txBody>
          <a:bodyPr anchor="b"/>
          <a:lstStyle>
            <a:lvl1pPr marL="0" indent="0">
              <a:buNone/>
              <a:defRPr sz="2032" b="1"/>
            </a:lvl1pPr>
            <a:lvl2pPr marL="387020" indent="0">
              <a:buNone/>
              <a:defRPr sz="1693" b="1"/>
            </a:lvl2pPr>
            <a:lvl3pPr marL="774040" indent="0">
              <a:buNone/>
              <a:defRPr sz="1524" b="1"/>
            </a:lvl3pPr>
            <a:lvl4pPr marL="1161059" indent="0">
              <a:buNone/>
              <a:defRPr sz="1354" b="1"/>
            </a:lvl4pPr>
            <a:lvl5pPr marL="1548079" indent="0">
              <a:buNone/>
              <a:defRPr sz="1354" b="1"/>
            </a:lvl5pPr>
            <a:lvl6pPr marL="1935099" indent="0">
              <a:buNone/>
              <a:defRPr sz="1354" b="1"/>
            </a:lvl6pPr>
            <a:lvl7pPr marL="2322119" indent="0">
              <a:buNone/>
              <a:defRPr sz="1354" b="1"/>
            </a:lvl7pPr>
            <a:lvl8pPr marL="2709139" indent="0">
              <a:buNone/>
              <a:defRPr sz="1354" b="1"/>
            </a:lvl8pPr>
            <a:lvl9pPr marL="3096158" indent="0">
              <a:buNone/>
              <a:defRPr sz="135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18705" y="3682228"/>
            <a:ext cx="3290784" cy="54160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B28-75F6-4B30-ABA8-4C80B62F7E27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AB4-064A-4494-980D-F1E24F24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43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B28-75F6-4B30-ABA8-4C80B62F7E27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AB4-064A-4494-980D-F1E24F24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91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B28-75F6-4B30-ABA8-4C80B62F7E27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AB4-064A-4494-980D-F1E24F24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76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78" y="672042"/>
            <a:ext cx="2496561" cy="2352146"/>
          </a:xfrm>
        </p:spPr>
        <p:txBody>
          <a:bodyPr anchor="b"/>
          <a:lstStyle>
            <a:lvl1pPr>
              <a:defRPr sz="270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0784" y="1451426"/>
            <a:ext cx="3918704" cy="7163777"/>
          </a:xfrm>
        </p:spPr>
        <p:txBody>
          <a:bodyPr/>
          <a:lstStyle>
            <a:lvl1pPr>
              <a:defRPr sz="2709"/>
            </a:lvl1pPr>
            <a:lvl2pPr>
              <a:defRPr sz="2370"/>
            </a:lvl2pPr>
            <a:lvl3pPr>
              <a:defRPr sz="2032"/>
            </a:lvl3pPr>
            <a:lvl4pPr>
              <a:defRPr sz="1693"/>
            </a:lvl4pPr>
            <a:lvl5pPr>
              <a:defRPr sz="1693"/>
            </a:lvl5pPr>
            <a:lvl6pPr>
              <a:defRPr sz="1693"/>
            </a:lvl6pPr>
            <a:lvl7pPr>
              <a:defRPr sz="1693"/>
            </a:lvl7pPr>
            <a:lvl8pPr>
              <a:defRPr sz="1693"/>
            </a:lvl8pPr>
            <a:lvl9pPr>
              <a:defRPr sz="1693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178" y="3024188"/>
            <a:ext cx="2496561" cy="5602681"/>
          </a:xfrm>
        </p:spPr>
        <p:txBody>
          <a:bodyPr/>
          <a:lstStyle>
            <a:lvl1pPr marL="0" indent="0">
              <a:buNone/>
              <a:defRPr sz="1354"/>
            </a:lvl1pPr>
            <a:lvl2pPr marL="387020" indent="0">
              <a:buNone/>
              <a:defRPr sz="1185"/>
            </a:lvl2pPr>
            <a:lvl3pPr marL="774040" indent="0">
              <a:buNone/>
              <a:defRPr sz="1016"/>
            </a:lvl3pPr>
            <a:lvl4pPr marL="1161059" indent="0">
              <a:buNone/>
              <a:defRPr sz="847"/>
            </a:lvl4pPr>
            <a:lvl5pPr marL="1548079" indent="0">
              <a:buNone/>
              <a:defRPr sz="847"/>
            </a:lvl5pPr>
            <a:lvl6pPr marL="1935099" indent="0">
              <a:buNone/>
              <a:defRPr sz="847"/>
            </a:lvl6pPr>
            <a:lvl7pPr marL="2322119" indent="0">
              <a:buNone/>
              <a:defRPr sz="847"/>
            </a:lvl7pPr>
            <a:lvl8pPr marL="2709139" indent="0">
              <a:buNone/>
              <a:defRPr sz="847"/>
            </a:lvl8pPr>
            <a:lvl9pPr marL="3096158" indent="0">
              <a:buNone/>
              <a:defRPr sz="84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B28-75F6-4B30-ABA8-4C80B62F7E27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AB4-064A-4494-980D-F1E24F24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17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178" y="672042"/>
            <a:ext cx="2496561" cy="2352146"/>
          </a:xfrm>
        </p:spPr>
        <p:txBody>
          <a:bodyPr anchor="b"/>
          <a:lstStyle>
            <a:lvl1pPr>
              <a:defRPr sz="270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90784" y="1451426"/>
            <a:ext cx="3918704" cy="7163777"/>
          </a:xfrm>
        </p:spPr>
        <p:txBody>
          <a:bodyPr anchor="t"/>
          <a:lstStyle>
            <a:lvl1pPr marL="0" indent="0">
              <a:buNone/>
              <a:defRPr sz="2709"/>
            </a:lvl1pPr>
            <a:lvl2pPr marL="387020" indent="0">
              <a:buNone/>
              <a:defRPr sz="2370"/>
            </a:lvl2pPr>
            <a:lvl3pPr marL="774040" indent="0">
              <a:buNone/>
              <a:defRPr sz="2032"/>
            </a:lvl3pPr>
            <a:lvl4pPr marL="1161059" indent="0">
              <a:buNone/>
              <a:defRPr sz="1693"/>
            </a:lvl4pPr>
            <a:lvl5pPr marL="1548079" indent="0">
              <a:buNone/>
              <a:defRPr sz="1693"/>
            </a:lvl5pPr>
            <a:lvl6pPr marL="1935099" indent="0">
              <a:buNone/>
              <a:defRPr sz="1693"/>
            </a:lvl6pPr>
            <a:lvl7pPr marL="2322119" indent="0">
              <a:buNone/>
              <a:defRPr sz="1693"/>
            </a:lvl7pPr>
            <a:lvl8pPr marL="2709139" indent="0">
              <a:buNone/>
              <a:defRPr sz="1693"/>
            </a:lvl8pPr>
            <a:lvl9pPr marL="3096158" indent="0">
              <a:buNone/>
              <a:defRPr sz="1693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178" y="3024188"/>
            <a:ext cx="2496561" cy="5602681"/>
          </a:xfrm>
        </p:spPr>
        <p:txBody>
          <a:bodyPr/>
          <a:lstStyle>
            <a:lvl1pPr marL="0" indent="0">
              <a:buNone/>
              <a:defRPr sz="1354"/>
            </a:lvl1pPr>
            <a:lvl2pPr marL="387020" indent="0">
              <a:buNone/>
              <a:defRPr sz="1185"/>
            </a:lvl2pPr>
            <a:lvl3pPr marL="774040" indent="0">
              <a:buNone/>
              <a:defRPr sz="1016"/>
            </a:lvl3pPr>
            <a:lvl4pPr marL="1161059" indent="0">
              <a:buNone/>
              <a:defRPr sz="847"/>
            </a:lvl4pPr>
            <a:lvl5pPr marL="1548079" indent="0">
              <a:buNone/>
              <a:defRPr sz="847"/>
            </a:lvl5pPr>
            <a:lvl6pPr marL="1935099" indent="0">
              <a:buNone/>
              <a:defRPr sz="847"/>
            </a:lvl6pPr>
            <a:lvl7pPr marL="2322119" indent="0">
              <a:buNone/>
              <a:defRPr sz="847"/>
            </a:lvl7pPr>
            <a:lvl8pPr marL="2709139" indent="0">
              <a:buNone/>
              <a:defRPr sz="847"/>
            </a:lvl8pPr>
            <a:lvl9pPr marL="3096158" indent="0">
              <a:buNone/>
              <a:defRPr sz="84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FFB28-75F6-4B30-ABA8-4C80B62F7E27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9FAB4-064A-4494-980D-F1E24F24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31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2170" y="536702"/>
            <a:ext cx="6676311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170" y="2683500"/>
            <a:ext cx="6676311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170" y="9343248"/>
            <a:ext cx="1741646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FFB28-75F6-4B30-ABA8-4C80B62F7E27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64091" y="9343248"/>
            <a:ext cx="2612469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6834" y="9343248"/>
            <a:ext cx="1741646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9FAB4-064A-4494-980D-F1E24F24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10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4040" rtl="0" eaLnBrk="1" latinLnBrk="0" hangingPunct="1">
        <a:lnSpc>
          <a:spcPct val="90000"/>
        </a:lnSpc>
        <a:spcBef>
          <a:spcPct val="0"/>
        </a:spcBef>
        <a:buNone/>
        <a:defRPr sz="3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510" indent="-193510" algn="l" defTabSz="774040" rtl="0" eaLnBrk="1" latinLnBrk="0" hangingPunct="1">
        <a:lnSpc>
          <a:spcPct val="90000"/>
        </a:lnSpc>
        <a:spcBef>
          <a:spcPts val="847"/>
        </a:spcBef>
        <a:buFont typeface="Arial" panose="020B0604020202020204" pitchFamily="34" charset="0"/>
        <a:buChar char="•"/>
        <a:defRPr sz="2370" kern="1200">
          <a:solidFill>
            <a:schemeClr val="tx1"/>
          </a:solidFill>
          <a:latin typeface="+mn-lt"/>
          <a:ea typeface="+mn-ea"/>
          <a:cs typeface="+mn-cs"/>
        </a:defRPr>
      </a:lvl1pPr>
      <a:lvl2pPr marL="580530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967550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693" kern="1200">
          <a:solidFill>
            <a:schemeClr val="tx1"/>
          </a:solidFill>
          <a:latin typeface="+mn-lt"/>
          <a:ea typeface="+mn-ea"/>
          <a:cs typeface="+mn-cs"/>
        </a:defRPr>
      </a:lvl3pPr>
      <a:lvl4pPr marL="1354569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741589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2128609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515629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902649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289668" indent="-193510" algn="l" defTabSz="774040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5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1pPr>
      <a:lvl2pPr marL="387020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2pPr>
      <a:lvl3pPr marL="774040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3pPr>
      <a:lvl4pPr marL="1161059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4pPr>
      <a:lvl5pPr marL="1548079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5pPr>
      <a:lvl6pPr marL="1935099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6pPr>
      <a:lvl7pPr marL="2322119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7pPr>
      <a:lvl8pPr marL="2709139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8pPr>
      <a:lvl9pPr marL="3096158" algn="l" defTabSz="774040" rtl="0" eaLnBrk="1" latinLnBrk="0" hangingPunct="1">
        <a:defRPr sz="15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Рисунок 52" descr="D:\Downloads\diagram (4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7964" y="2035117"/>
            <a:ext cx="4884265" cy="533622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97165" y="1137365"/>
            <a:ext cx="2712602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ahnschrift SemiBold" panose="020B0502040204020203" pitchFamily="34" charset="0"/>
              </a:rPr>
              <a:t>1. </a:t>
            </a:r>
            <a:r>
              <a:rPr lang="ru-RU" sz="2800" dirty="0">
                <a:latin typeface="Bahnschrift SemiBold" panose="020B0502040204020203" pitchFamily="34" charset="0"/>
              </a:rPr>
              <a:t>Загрузка </a:t>
            </a:r>
          </a:p>
          <a:p>
            <a:r>
              <a:rPr lang="ru-RU" sz="2800" dirty="0">
                <a:latin typeface="Bahnschrift SemiBold" panose="020B0502040204020203" pitchFamily="34" charset="0"/>
              </a:rPr>
              <a:t>изображения</a:t>
            </a:r>
            <a:endParaRPr lang="en-US" sz="2800" dirty="0">
              <a:latin typeface="Bahnschrift SemiBold" panose="020B0502040204020203" pitchFamily="34" charset="0"/>
            </a:endParaRPr>
          </a:p>
          <a:p>
            <a:pPr marL="514350" indent="-514350">
              <a:buAutoNum type="arabicPeriod"/>
            </a:pPr>
            <a:endParaRPr lang="ru-RU" sz="2800" dirty="0">
              <a:latin typeface="Bahnschrift SemiBold" panose="020B0502040204020203" pitchFamily="34" charset="0"/>
            </a:endParaRPr>
          </a:p>
          <a:p>
            <a:endParaRPr lang="ru-RU" sz="2800" dirty="0">
              <a:latin typeface="Bahnschrift SemiBold" panose="020B0502040204020203" pitchFamily="34" charset="0"/>
            </a:endParaRPr>
          </a:p>
          <a:p>
            <a:endParaRPr lang="ru-RU" sz="2800" dirty="0">
              <a:latin typeface="Bahnschrift SemiBold" panose="020B0502040204020203" pitchFamily="34" charset="0"/>
            </a:endParaRPr>
          </a:p>
          <a:p>
            <a:endParaRPr lang="ru-RU" sz="2800" dirty="0">
              <a:latin typeface="Bahnschrift SemiBold" panose="020B0502040204020203" pitchFamily="34" charset="0"/>
            </a:endParaRPr>
          </a:p>
          <a:p>
            <a:endParaRPr lang="en-US" sz="2800" dirty="0">
              <a:latin typeface="Bahnschrift SemiBold" panose="020B0502040204020203" pitchFamily="34" charset="0"/>
            </a:endParaRPr>
          </a:p>
          <a:p>
            <a:r>
              <a:rPr lang="ru-RU" sz="2800" dirty="0">
                <a:latin typeface="Bahnschrift SemiBold" panose="020B0502040204020203" pitchFamily="34" charset="0"/>
              </a:rPr>
              <a:t>2. Применение </a:t>
            </a:r>
          </a:p>
          <a:p>
            <a:r>
              <a:rPr lang="ru-RU" sz="2800" dirty="0">
                <a:latin typeface="Bahnschrift SemiBold" panose="020B0502040204020203" pitchFamily="34" charset="0"/>
              </a:rPr>
              <a:t>фильтров</a:t>
            </a:r>
          </a:p>
          <a:p>
            <a:pPr marL="514350" indent="-514350">
              <a:buAutoNum type="arabicPeriod"/>
            </a:pPr>
            <a:endParaRPr lang="ru-RU" sz="2800" dirty="0">
              <a:latin typeface="Bahnschrift SemiBold" panose="020B0502040204020203" pitchFamily="34" charset="0"/>
            </a:endParaRPr>
          </a:p>
          <a:p>
            <a:endParaRPr lang="ru-RU" sz="2800" dirty="0">
              <a:latin typeface="Bahnschrift SemiBold" panose="020B0502040204020203" pitchFamily="34" charset="0"/>
            </a:endParaRPr>
          </a:p>
          <a:p>
            <a:endParaRPr lang="ru-RU" sz="2800" dirty="0">
              <a:latin typeface="Bahnschrift SemiBold" panose="020B0502040204020203" pitchFamily="34" charset="0"/>
            </a:endParaRPr>
          </a:p>
          <a:p>
            <a:endParaRPr lang="ru-RU" sz="2800" dirty="0">
              <a:latin typeface="Bahnschrift SemiBold" panose="020B0502040204020203" pitchFamily="34" charset="0"/>
            </a:endParaRPr>
          </a:p>
          <a:p>
            <a:endParaRPr lang="ru-RU" sz="2800" dirty="0">
              <a:latin typeface="Bahnschrift SemiBold" panose="020B0502040204020203" pitchFamily="34" charset="0"/>
            </a:endParaRPr>
          </a:p>
          <a:p>
            <a:r>
              <a:rPr lang="ru-RU" sz="2800" dirty="0">
                <a:latin typeface="Bahnschrift SemiBold" panose="020B0502040204020203" pitchFamily="34" charset="0"/>
              </a:rPr>
              <a:t>3. Расчёт</a:t>
            </a:r>
          </a:p>
          <a:p>
            <a:r>
              <a:rPr lang="ru-RU" sz="2800" dirty="0">
                <a:latin typeface="Bahnschrift SemiBold" panose="020B0502040204020203" pitchFamily="34" charset="0"/>
              </a:rPr>
              <a:t>маршрута</a:t>
            </a:r>
          </a:p>
        </p:txBody>
      </p:sp>
      <p:sp>
        <p:nvSpPr>
          <p:cNvPr id="23" name="Заголовок 1"/>
          <p:cNvSpPr txBox="1">
            <a:spLocks/>
          </p:cNvSpPr>
          <p:nvPr/>
        </p:nvSpPr>
        <p:spPr>
          <a:xfrm>
            <a:off x="-133709" y="73232"/>
            <a:ext cx="8166537" cy="697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7740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7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Bahnschrift SemiBold" panose="020B0502040204020203" pitchFamily="34" charset="0"/>
              </a:rPr>
              <a:t>Подготовка изображения для печати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5E18962-423D-4DB8-8DA1-4FD2D77A2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743" y="7322119"/>
            <a:ext cx="2398472" cy="2398472"/>
          </a:xfrm>
          <a:prstGeom prst="rect">
            <a:avLst/>
          </a:prstGeom>
        </p:spPr>
      </p:pic>
      <p:sp>
        <p:nvSpPr>
          <p:cNvPr id="43" name="Прямоугольник 42"/>
          <p:cNvSpPr/>
          <p:nvPr/>
        </p:nvSpPr>
        <p:spPr>
          <a:xfrm>
            <a:off x="960456" y="9601055"/>
            <a:ext cx="66787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000" dirty="0"/>
              <a:t>Ссылка</a:t>
            </a:r>
            <a:r>
              <a:rPr lang="ru-RU" sz="2000" b="1" dirty="0"/>
              <a:t>: </a:t>
            </a:r>
            <a:r>
              <a:rPr lang="en-US" sz="2000" b="1" u="sng" dirty="0">
                <a:solidFill>
                  <a:schemeClr val="accent1">
                    <a:lumMod val="75000"/>
                  </a:schemeClr>
                </a:solidFill>
              </a:rPr>
              <a:t>https://github.com/JustPret/png2schem</a:t>
            </a:r>
            <a:endParaRPr lang="ru-RU" sz="20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14" y="5323999"/>
            <a:ext cx="1477020" cy="1477020"/>
          </a:xfrm>
          <a:prstGeom prst="rect">
            <a:avLst/>
          </a:prstGeom>
        </p:spPr>
      </p:pic>
      <p:pic>
        <p:nvPicPr>
          <p:cNvPr id="45" name="Рисунок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18" y="8233115"/>
            <a:ext cx="1493887" cy="1493887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989676" y="1231323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Bahnschrift SemiBold" panose="020B0502040204020203" pitchFamily="34" charset="0"/>
              </a:rPr>
              <a:t>Алгоритм программы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4A1FF-4DE7-459B-85C5-A0AF037ACBA7}"/>
              </a:ext>
            </a:extLst>
          </p:cNvPr>
          <p:cNvSpPr txBox="1"/>
          <p:nvPr/>
        </p:nvSpPr>
        <p:spPr>
          <a:xfrm>
            <a:off x="1831564" y="7841528"/>
            <a:ext cx="35104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800" dirty="0">
                <a:latin typeface="Bahnschrift SemiBold" panose="020B0502040204020203" pitchFamily="34" charset="0"/>
              </a:rPr>
              <a:t>Исходный код конвертера изображений</a:t>
            </a:r>
          </a:p>
        </p:txBody>
      </p:sp>
      <p:pic>
        <p:nvPicPr>
          <p:cNvPr id="1026" name="Picture 2" descr="Arduino Logo PNG Transparent (1) – Brands Logos">
            <a:extLst>
              <a:ext uri="{FF2B5EF4-FFF2-40B4-BE49-F238E27FC236}">
                <a16:creationId xmlns:a16="http://schemas.microsoft.com/office/drawing/2014/main" id="{ECFC2CB3-C3B7-4F47-A6C5-890FC5FF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62" y="2248182"/>
            <a:ext cx="1463743" cy="146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26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33</Words>
  <Application>Microsoft Office PowerPoint</Application>
  <PresentationFormat>Произвольный</PresentationFormat>
  <Paragraphs>20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NewTToNN</dc:creator>
  <cp:lastModifiedBy>Администратор</cp:lastModifiedBy>
  <cp:revision>5</cp:revision>
  <dcterms:created xsi:type="dcterms:W3CDTF">2023-04-07T04:23:29Z</dcterms:created>
  <dcterms:modified xsi:type="dcterms:W3CDTF">2023-04-07T07:44:18Z</dcterms:modified>
</cp:coreProperties>
</file>