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60" autoAdjust="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3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9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70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29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273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373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3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2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98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22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6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74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44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2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0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5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1EC0D-3AAF-4A73-A803-D0FA37612416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150E-8116-4901-87FE-40696E25F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06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551" y="2222149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Маркерный настенный плоттер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551" y="3704345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Проект  ученика 9 «Р» класса Наумова Максима Геннадьевича</a:t>
            </a:r>
          </a:p>
          <a:p>
            <a:r>
              <a:rPr lang="ru-RU" dirty="0"/>
              <a:t>Руководители проекта Константин Юрьевич, Максим Олегович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32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 проекта и 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- Прямая печать изображения на вертикальных поверхностях</a:t>
            </a:r>
          </a:p>
          <a:p>
            <a:r>
              <a:rPr lang="ru-RU" dirty="0"/>
              <a:t>Задачи</a:t>
            </a:r>
          </a:p>
          <a:p>
            <a:pPr lvl="1"/>
            <a:r>
              <a:rPr lang="ru-RU" dirty="0"/>
              <a:t>Выбрать электрические компоненты, разработать электрическую схему</a:t>
            </a:r>
          </a:p>
          <a:p>
            <a:pPr lvl="1"/>
            <a:r>
              <a:rPr lang="ru-RU" dirty="0"/>
              <a:t>Запрограммировать микроконтроллер</a:t>
            </a:r>
          </a:p>
          <a:p>
            <a:pPr lvl="1"/>
            <a:r>
              <a:rPr lang="ru-RU" dirty="0"/>
              <a:t>Разработать детали устройства</a:t>
            </a:r>
          </a:p>
          <a:p>
            <a:pPr lvl="1"/>
            <a:r>
              <a:rPr lang="ru-RU" dirty="0"/>
              <a:t>Собрать и протестировать плоттер</a:t>
            </a:r>
          </a:p>
          <a:p>
            <a:r>
              <a:rPr lang="ru-RU" dirty="0"/>
              <a:t>Маркерный настенный плоттер позволяет экономить время путём автоматизации переноса изображений на вертикальные поверхности путём прямой печати.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54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460" y="0"/>
            <a:ext cx="8610600" cy="1293028"/>
          </a:xfrm>
        </p:spPr>
        <p:txBody>
          <a:bodyPr/>
          <a:lstStyle/>
          <a:p>
            <a:pPr algn="l"/>
            <a:r>
              <a:rPr lang="ru-RU" b="1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648" y="1157258"/>
            <a:ext cx="5390535" cy="5936717"/>
          </a:xfrm>
        </p:spPr>
        <p:txBody>
          <a:bodyPr>
            <a:normAutofit/>
          </a:bodyPr>
          <a:lstStyle/>
          <a:p>
            <a:r>
              <a:rPr lang="ru-RU" dirty="0"/>
              <a:t>Робот позволяет переносить изображения на вертикальные поверхности с помощью тросовой подвесной системы передвижения по рабочей области.</a:t>
            </a:r>
          </a:p>
          <a:p>
            <a:endParaRPr lang="ru-RU" dirty="0"/>
          </a:p>
          <a:p>
            <a:r>
              <a:rPr lang="ru-RU" dirty="0"/>
              <a:t>Плоттер заключён в корпусе, располагающий в себе все функциональные элементы.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5718" y="1757784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Пример перемещения плоттера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760" y="2450286"/>
            <a:ext cx="7176622" cy="40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303" y="845877"/>
            <a:ext cx="6873240" cy="1600200"/>
          </a:xfrm>
        </p:spPr>
        <p:txBody>
          <a:bodyPr>
            <a:normAutofit/>
          </a:bodyPr>
          <a:lstStyle/>
          <a:p>
            <a:pPr algn="r"/>
            <a:r>
              <a:rPr lang="ru-RU" sz="4800" b="1" dirty="0"/>
              <a:t>Недостатки Конкурентов</a:t>
            </a:r>
          </a:p>
        </p:txBody>
      </p:sp>
      <p:pic>
        <p:nvPicPr>
          <p:cNvPr id="1026" name="Picture 2" descr="VERTICAL X-Y PLOTTER || DRAWING ROBOT || ARDUINO PLOTTER : 6 Steps (with  Pictures) - Instructable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6303" y="2734131"/>
            <a:ext cx="6873240" cy="4046813"/>
          </a:xfrm>
        </p:spPr>
        <p:txBody>
          <a:bodyPr>
            <a:normAutofit/>
          </a:bodyPr>
          <a:lstStyle/>
          <a:p>
            <a:r>
              <a:rPr lang="ru-RU" sz="2800" dirty="0"/>
              <a:t>У типичного аналогичного по функционалу настенного плоттера </a:t>
            </a:r>
          </a:p>
          <a:p>
            <a:r>
              <a:rPr lang="ru-RU" sz="2800" dirty="0"/>
              <a:t>блок управления и приводы закреплены на рабочей области, что создаёт мешающие провода и значительно снижает мобильность всей конструкции.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172263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 робота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Ожидание загрузки схемы из </a:t>
            </a:r>
            <a:r>
              <a:rPr lang="en-US" dirty="0"/>
              <a:t>SD-</a:t>
            </a:r>
            <a:r>
              <a:rPr lang="ru-RU" dirty="0"/>
              <a:t>карты</a:t>
            </a:r>
          </a:p>
          <a:p>
            <a:r>
              <a:rPr lang="ru-RU" dirty="0"/>
              <a:t>2. Ожидание нажатия кнопки «пуск»</a:t>
            </a:r>
          </a:p>
          <a:p>
            <a:r>
              <a:rPr lang="ru-RU" dirty="0"/>
              <a:t>(прицепить тросы к верхним углам рабочей области и переместить плоттер вниз посередине)</a:t>
            </a:r>
          </a:p>
          <a:p>
            <a:r>
              <a:rPr lang="ru-RU" dirty="0"/>
              <a:t>3. Перемещение по рабочей области, следуя инструкциям из схемы.</a:t>
            </a:r>
          </a:p>
          <a:p>
            <a:r>
              <a:rPr lang="ru-RU" dirty="0"/>
              <a:t>4. По окончанию рисования плоттер переместиться в исходное положение</a:t>
            </a:r>
          </a:p>
          <a:p>
            <a:r>
              <a:rPr lang="ru-RU" dirty="0"/>
              <a:t>5. Робот перейдёт в режим ожидания.</a:t>
            </a:r>
          </a:p>
          <a:p>
            <a:r>
              <a:rPr lang="ru-RU" dirty="0"/>
              <a:t>(отцепить плоттер от рабочей области)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5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и оборудование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Материалы</a:t>
            </a:r>
          </a:p>
          <a:p>
            <a:pPr lvl="1"/>
            <a:r>
              <a:rPr lang="ru-RU" dirty="0"/>
              <a:t>биоразлагемый PLA-пластик – Шкивы</a:t>
            </a:r>
          </a:p>
          <a:p>
            <a:pPr lvl="1"/>
            <a:r>
              <a:rPr lang="ru-RU" dirty="0"/>
              <a:t>Фанера 110x5x140мм – основа для размещения компонентов.</a:t>
            </a:r>
          </a:p>
          <a:p>
            <a:pPr lvl="1"/>
            <a:r>
              <a:rPr lang="ru-RU" dirty="0"/>
              <a:t>Металлические уголки – крепление двигателей</a:t>
            </a:r>
          </a:p>
          <a:p>
            <a:r>
              <a:rPr lang="ru-RU" dirty="0"/>
              <a:t>Оборудование</a:t>
            </a:r>
          </a:p>
          <a:p>
            <a:pPr lvl="1"/>
            <a:r>
              <a:rPr lang="ru-RU" dirty="0"/>
              <a:t> Компьютер – для 3d-моделирования, программирования микроконтроллера устройства, поиска информации</a:t>
            </a:r>
          </a:p>
          <a:p>
            <a:pPr lvl="1"/>
            <a:r>
              <a:rPr lang="ru-RU" dirty="0"/>
              <a:t> 3d-принтер (Creality Ender-3) – изготовления деталей из пластика</a:t>
            </a:r>
          </a:p>
          <a:p>
            <a:pPr lvl="1"/>
            <a:r>
              <a:rPr lang="ru-RU" dirty="0"/>
              <a:t> Паяльная станция с необходимыми приспособлениями и клеевой пистолет</a:t>
            </a:r>
          </a:p>
          <a:p>
            <a:pPr lvl="1"/>
            <a:r>
              <a:rPr lang="ru-RU" dirty="0"/>
              <a:t> Дрель – сверления отверстий под крепления компонентов.</a:t>
            </a:r>
          </a:p>
          <a:p>
            <a:pPr lvl="1"/>
            <a:r>
              <a:rPr lang="ru-RU" dirty="0"/>
              <a:t> Инструменты: напильники, отвёртки, пассатижи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5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1314" y="258805"/>
            <a:ext cx="8610600" cy="1293028"/>
          </a:xfrm>
        </p:spPr>
        <p:txBody>
          <a:bodyPr/>
          <a:lstStyle/>
          <a:p>
            <a:r>
              <a:rPr lang="ru-RU" b="1" dirty="0"/>
              <a:t>Функциональные </a:t>
            </a:r>
            <a:br>
              <a:rPr lang="ru-RU" b="1" dirty="0"/>
            </a:br>
            <a:r>
              <a:rPr lang="ru-RU" b="1" dirty="0"/>
              <a:t>элементы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37" y="2158456"/>
            <a:ext cx="5066149" cy="4011607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5956513" y="3731795"/>
            <a:ext cx="3085123" cy="432466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7964681" y="2999574"/>
            <a:ext cx="1076955" cy="7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3828517" y="3077700"/>
            <a:ext cx="5213119" cy="1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2871387" y="3358501"/>
            <a:ext cx="1461331" cy="42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2871387" y="3221767"/>
            <a:ext cx="4281443" cy="5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4636094" y="4393727"/>
            <a:ext cx="4642130" cy="1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6761527" y="4393727"/>
            <a:ext cx="2516697" cy="19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760292" y="2493187"/>
            <a:ext cx="2315910" cy="6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>
            <a:off x="2871387" y="5033394"/>
            <a:ext cx="1230594" cy="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>
            <a:off x="6501469" y="2382473"/>
            <a:ext cx="2667698" cy="17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387281" y="2197807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Сервопривод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387281" y="2843781"/>
            <a:ext cx="17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Шкивы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87281" y="3513879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Плата </a:t>
            </a:r>
            <a:r>
              <a:rPr lang="en-US" dirty="0"/>
              <a:t>Arduino UNO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9387281" y="4183977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Драйвера моторов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9497" y="484872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Кнопка «пуск»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135" y="360243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Шаговые двигатели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6454" y="2356148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Модуль </a:t>
            </a:r>
            <a:r>
              <a:rPr lang="en-US" dirty="0"/>
              <a:t>SD-</a:t>
            </a:r>
            <a:r>
              <a:rPr lang="ru-RU" dirty="0"/>
              <a:t>карты</a:t>
            </a:r>
          </a:p>
        </p:txBody>
      </p:sp>
    </p:spTree>
    <p:extLst>
      <p:ext uri="{BB962C8B-B14F-4D97-AF65-F5344CB8AC3E}">
        <p14:creationId xmlns:p14="http://schemas.microsoft.com/office/powerpoint/2010/main" val="17267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1033" y="-82915"/>
            <a:ext cx="8610600" cy="1293028"/>
          </a:xfrm>
        </p:spPr>
        <p:txBody>
          <a:bodyPr/>
          <a:lstStyle/>
          <a:p>
            <a:r>
              <a:rPr lang="ru-RU" b="1" dirty="0"/>
              <a:t>Схема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1" y="562489"/>
            <a:ext cx="12041414" cy="629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0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Источники и статус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Готовность проекта </a:t>
            </a:r>
            <a:r>
              <a:rPr lang="en-US" dirty="0"/>
              <a:t>60</a:t>
            </a:r>
            <a:r>
              <a:rPr lang="ru-RU" dirty="0"/>
              <a:t>%</a:t>
            </a:r>
          </a:p>
          <a:p>
            <a:r>
              <a:rPr lang="ru-RU" dirty="0"/>
              <a:t>Информационные источники:</a:t>
            </a:r>
          </a:p>
          <a:p>
            <a:pPr lvl="1"/>
            <a:r>
              <a:rPr lang="ru-RU" dirty="0"/>
              <a:t>Сайт "Alex Gyver Techonogies" - уроки робототехники</a:t>
            </a:r>
          </a:p>
          <a:p>
            <a:pPr lvl="1"/>
            <a:r>
              <a:rPr lang="ru-RU" dirty="0"/>
              <a:t>Сайт компании ООО "АЙРДУИНО" - уроки робототехники</a:t>
            </a:r>
          </a:p>
          <a:p>
            <a:pPr lvl="1"/>
            <a:r>
              <a:rPr lang="ru-RU" dirty="0"/>
              <a:t>Школьные лекции.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16167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168</TotalTime>
  <Words>324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След самолета</vt:lpstr>
      <vt:lpstr>Маркерный настенный плоттер </vt:lpstr>
      <vt:lpstr>Цель и задачи проекта и Актуальность</vt:lpstr>
      <vt:lpstr>Описание проекта</vt:lpstr>
      <vt:lpstr>Недостатки Конкурентов</vt:lpstr>
      <vt:lpstr>Алгоритм робота</vt:lpstr>
      <vt:lpstr>Материалы и оборудование</vt:lpstr>
      <vt:lpstr>Функциональные  элементы</vt:lpstr>
      <vt:lpstr>Схема</vt:lpstr>
      <vt:lpstr>Источники и статус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Маркерный настенный плоттер</dc:title>
  <dc:creator>NewTToNN</dc:creator>
  <cp:lastModifiedBy>Наумов Максим</cp:lastModifiedBy>
  <cp:revision>19</cp:revision>
  <dcterms:created xsi:type="dcterms:W3CDTF">2022-11-20T18:07:29Z</dcterms:created>
  <dcterms:modified xsi:type="dcterms:W3CDTF">2022-12-06T07:41:05Z</dcterms:modified>
</cp:coreProperties>
</file>