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rkdowntohtml.com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rkdowntohtml.com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Banner vector created by freepik - www.freepik.com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c9adab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c9adab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c9adab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c9adab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supplemental </a:t>
            </a:r>
            <a:r>
              <a:rPr lang="en"/>
              <a:t>requirements</a:t>
            </a:r>
            <a:r>
              <a:rPr lang="en"/>
              <a:t> implemented in alternative ways.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c9adab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c9adab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c9adab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c9adab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 Markdown figure from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https://markdowntohtml.com/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cb4453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cb4453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 Markdown figure from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https://markdowntohtml.com/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c9adab7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c9adab7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c9adab7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c9adab7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c9ada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c9ada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rkdowntohtml.co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rkdowntohtml.com/" TargetMode="External"/><Relationship Id="rId4" Type="http://schemas.openxmlformats.org/officeDocument/2006/relationships/hyperlink" Target="https://markdowntohtml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inth.site:5002/" TargetMode="External"/><Relationship Id="rId4" Type="http://schemas.openxmlformats.org/officeDocument/2006/relationships/hyperlink" Target="http://3.89.175.127:500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Jamal and Daniel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800" y="1352800"/>
            <a:ext cx="3079350" cy="24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800" y="699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725" y="1234600"/>
            <a:ext cx="37743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Requirements</a:t>
            </a:r>
            <a:endParaRPr sz="18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by Scientific name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by Common name (Siberian Tiger, Black Bear, Coyote, etc.)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up diet/feeding schedule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Employee sign in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out all animal information in a nice formatted view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up general care information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animals by type (reptile, bird, mammals, etc.)</a:t>
            </a:r>
            <a:endParaRPr sz="1800"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642000" y="1234750"/>
            <a:ext cx="37743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Supplemental Requirements</a:t>
            </a:r>
            <a:endParaRPr sz="14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they look like (pictures)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they do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they live on earth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can I find them in the Zoo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live on earth (endangered?)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Warm or cold blooded?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Height/weight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Land speed/ flying speed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Animal’s name (Freddy the monkey)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 facts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we have at the zoo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Anything else that a zoo keeper might be asked by customers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800" y="699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Requirements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725" y="1234600"/>
            <a:ext cx="37743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Requirements</a:t>
            </a:r>
            <a:endParaRPr sz="18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by Scientific name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by Common name (Siberian Tiger, Black Bear, Coyote, etc.)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up diet/feeding schedule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Employee sign in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out all animal information in a nice formatted view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up general care information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animals by type (reptile, bird, mammals, etc.)</a:t>
            </a:r>
            <a:endParaRPr sz="1800"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642000" y="1234750"/>
            <a:ext cx="37743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Supplemental Requirements</a:t>
            </a:r>
            <a:endParaRPr sz="14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they look like (pictures)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they do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they live on earth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can I find them in the Zoo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live on earth (endangered?)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Warm or cold blooded?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Height/weight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Land speed/ flying speed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Animal’s name (Freddy the monkey)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 facts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How many we have at the zoo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✓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Anything else that a zoo keeper might be asked by customers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Zoo Keepers: </a:t>
            </a:r>
            <a:r>
              <a:rPr lang="en" sz="1400"/>
              <a:t>L</a:t>
            </a:r>
            <a:r>
              <a:rPr lang="en" sz="1400"/>
              <a:t>ow </a:t>
            </a:r>
            <a:r>
              <a:rPr lang="en" sz="1400"/>
              <a:t>technical</a:t>
            </a:r>
            <a:r>
              <a:rPr lang="en" sz="1400"/>
              <a:t> bar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Something that just works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Ease of use interface is preferable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 amount of Technical Support to work, so everyone can contribute and use product.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 features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 not want to do something like D2L where 70% of features are not used; it is confusing because there are too many features that most do not know how to use.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80/20 Rule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61775" y="2078875"/>
            <a:ext cx="450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Page - easy to access and use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Could also allow zoo visitors to use the site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Markdown for formatting HTML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explored using Wikipedia Markup but it was far more difficult both in implementation and use.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Simple to use: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https://markdowntohtml.com/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Base level of just plain-text can also work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Friendly and Clean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and Edit Pages on the Web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400" y="1380225"/>
            <a:ext cx="352914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61775" y="2078875"/>
            <a:ext cx="450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Page - easy to access and use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Could also allow zoo visitors to use the site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Markdown for formatting HTML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explored using Wikipedia Markup but it was far more difficult both in implementation and use.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Simple to use: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https://markdowntohtml.com/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Base level of just plain-text can also work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Friendly and Clean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and Edit Pages on the Web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340950" y="1352800"/>
            <a:ext cx="33444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Sample Markdown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This is some basic, sample markdown.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Second Heading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Unordered lists, and: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Three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Blockquote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bold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italics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and even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italics and later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bold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Even strikethrough. </a:t>
            </a:r>
            <a:r>
              <a:rPr lang="en" sz="12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 link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to somewhere.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4294967295" type="title"/>
          </p:nvPr>
        </p:nvSpPr>
        <p:spPr>
          <a:xfrm>
            <a:off x="763050" y="1064500"/>
            <a:ext cx="7699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 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50" y="2015675"/>
            <a:ext cx="2720775" cy="27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363" y="1905800"/>
            <a:ext cx="222599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75" y="2015675"/>
            <a:ext cx="2720775" cy="27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and Framework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Python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Flask </a:t>
            </a:r>
            <a:r>
              <a:rPr b="1" lang="en"/>
              <a:t>FrameWork (Routing/sessions/database manipulation)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BootStrap for template CSS </a:t>
            </a:r>
            <a:r>
              <a:rPr b="1" lang="en"/>
              <a:t>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Bcrypt for password </a:t>
            </a:r>
            <a:r>
              <a:rPr b="1" lang="en"/>
              <a:t>encryption</a:t>
            </a:r>
            <a:r>
              <a:rPr b="1" lang="en"/>
              <a:t>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BeautifulSoup/Requests/Wikipedia 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https://ninth.site:5002/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on AWS EC2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Old version: </a:t>
            </a:r>
            <a:r>
              <a:rPr lang="en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http://3.89.175.127:5002/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