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C23-2417-4183-8050-60F077C57603}" type="datetimeFigureOut">
              <a:rPr lang="en-US" smtClean="0"/>
              <a:t>14-Jul-24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B1A6-E0A9-4875-BC82-F66E99D9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2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C23-2417-4183-8050-60F077C57603}" type="datetimeFigureOut">
              <a:rPr lang="en-US" smtClean="0"/>
              <a:t>14-Jul-24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B1A6-E0A9-4875-BC82-F66E99D9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5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C23-2417-4183-8050-60F077C57603}" type="datetimeFigureOut">
              <a:rPr lang="en-US" smtClean="0"/>
              <a:t>14-Jul-24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B1A6-E0A9-4875-BC82-F66E99D9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C23-2417-4183-8050-60F077C57603}" type="datetimeFigureOut">
              <a:rPr lang="en-US" smtClean="0"/>
              <a:t>14-Jul-24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B1A6-E0A9-4875-BC82-F66E99D9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4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C23-2417-4183-8050-60F077C57603}" type="datetimeFigureOut">
              <a:rPr lang="en-US" smtClean="0"/>
              <a:t>14-Jul-24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B1A6-E0A9-4875-BC82-F66E99D9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C23-2417-4183-8050-60F077C57603}" type="datetimeFigureOut">
              <a:rPr lang="en-US" smtClean="0"/>
              <a:t>14-Jul-24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B1A6-E0A9-4875-BC82-F66E99D9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C23-2417-4183-8050-60F077C57603}" type="datetimeFigureOut">
              <a:rPr lang="en-US" smtClean="0"/>
              <a:t>14-Jul-24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B1A6-E0A9-4875-BC82-F66E99D9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C23-2417-4183-8050-60F077C57603}" type="datetimeFigureOut">
              <a:rPr lang="en-US" smtClean="0"/>
              <a:t>14-Jul-24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B1A6-E0A9-4875-BC82-F66E99D9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5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C23-2417-4183-8050-60F077C57603}" type="datetimeFigureOut">
              <a:rPr lang="en-US" smtClean="0"/>
              <a:t>14-Jul-24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B1A6-E0A9-4875-BC82-F66E99D9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6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C23-2417-4183-8050-60F077C57603}" type="datetimeFigureOut">
              <a:rPr lang="en-US" smtClean="0"/>
              <a:t>14-Jul-24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B1A6-E0A9-4875-BC82-F66E99D9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9C23-2417-4183-8050-60F077C57603}" type="datetimeFigureOut">
              <a:rPr lang="en-US" smtClean="0"/>
              <a:t>14-Jul-24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B1A6-E0A9-4875-BC82-F66E99D9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7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29C23-2417-4183-8050-60F077C57603}" type="datetimeFigureOut">
              <a:rPr lang="en-US" smtClean="0"/>
              <a:t>14-Jul-24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B1A6-E0A9-4875-BC82-F66E99D9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4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9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9" y="127000"/>
            <a:ext cx="11720222" cy="673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27542" r="6776" b="19572"/>
          <a:stretch/>
        </p:blipFill>
        <p:spPr>
          <a:xfrm>
            <a:off x="4978400" y="134281"/>
            <a:ext cx="6977711" cy="669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6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9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9" y="127000"/>
            <a:ext cx="11720222" cy="6731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9" b="22964"/>
          <a:stretch/>
        </p:blipFill>
        <p:spPr>
          <a:xfrm>
            <a:off x="235888" y="123178"/>
            <a:ext cx="8031811" cy="673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1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9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9" y="127000"/>
            <a:ext cx="11720222" cy="6731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8" b="25556"/>
          <a:stretch/>
        </p:blipFill>
        <p:spPr>
          <a:xfrm rot="10800000">
            <a:off x="4694530" y="2296134"/>
            <a:ext cx="5390210" cy="44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3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9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9" y="127000"/>
            <a:ext cx="11720222" cy="673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5" b="24074"/>
          <a:stretch/>
        </p:blipFill>
        <p:spPr>
          <a:xfrm>
            <a:off x="4728308" y="127000"/>
            <a:ext cx="4267727" cy="355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24259"/>
          <a:stretch/>
        </p:blipFill>
        <p:spPr>
          <a:xfrm>
            <a:off x="471618" y="3109383"/>
            <a:ext cx="425669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2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2024-07-14T06:27:22Z</dcterms:created>
  <dcterms:modified xsi:type="dcterms:W3CDTF">2024-07-14T07:50:44Z</dcterms:modified>
</cp:coreProperties>
</file>