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498" y="1449147"/>
            <a:ext cx="12105502" cy="2971051"/>
          </a:xfrm>
        </p:spPr>
        <p:txBody>
          <a:bodyPr/>
          <a:lstStyle/>
          <a:p>
            <a:pPr algn="ctr"/>
            <a:r>
              <a:rPr lang="ru-RU" sz="4500" dirty="0"/>
              <a:t>Приложение </a:t>
            </a:r>
            <a:r>
              <a:rPr lang="ru-RU" sz="4500" dirty="0">
                <a:effectLst/>
                <a:ea typeface="Times New Roman" panose="02020603050405020304" pitchFamily="18" charset="0"/>
              </a:rPr>
              <a:t>«учёт решений по очереди на жильё» </a:t>
            </a:r>
            <a:endParaRPr lang="ru-RU" sz="4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Костюк Артем Игоревич, ПЗТ-38</a:t>
            </a:r>
          </a:p>
        </p:txBody>
      </p:sp>
    </p:spTree>
    <p:extLst>
      <p:ext uri="{BB962C8B-B14F-4D97-AF65-F5344CB8AC3E}">
        <p14:creationId xmlns:p14="http://schemas.microsoft.com/office/powerpoint/2010/main" val="1827323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Введение</a:t>
            </a:r>
          </a:p>
          <a:p>
            <a:pPr>
              <a:buFont typeface="+mj-lt"/>
              <a:buAutoNum type="arabicPeriod"/>
            </a:pPr>
            <a:r>
              <a:rPr lang="ru-RU" dirty="0"/>
              <a:t>О проекте</a:t>
            </a:r>
          </a:p>
          <a:p>
            <a:pPr>
              <a:buFont typeface="+mj-lt"/>
              <a:buAutoNum type="arabicPeriod"/>
            </a:pPr>
            <a:r>
              <a:rPr lang="ru-RU" dirty="0"/>
              <a:t>Сложности</a:t>
            </a:r>
          </a:p>
          <a:p>
            <a:pPr>
              <a:buFont typeface="+mj-lt"/>
              <a:buAutoNum type="arabicPeriod"/>
            </a:pPr>
            <a:r>
              <a:rPr lang="ru-RU" dirty="0"/>
              <a:t>Заключение и проект</a:t>
            </a:r>
          </a:p>
        </p:txBody>
      </p:sp>
    </p:spTree>
    <p:extLst>
      <p:ext uri="{BB962C8B-B14F-4D97-AF65-F5344CB8AC3E}">
        <p14:creationId xmlns:p14="http://schemas.microsoft.com/office/powerpoint/2010/main" val="2732697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49580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учебную практику была поставлена задача</a:t>
            </a:r>
            <a:r>
              <a:rPr lang="ru-RU" sz="1800" i="1" dirty="0">
                <a:effectLst/>
                <a:latin typeface="ISOCPEU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продукт «учёт решений по очереди на жильё» для сотрудников администрации Октябрьского района г. Гродно.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данного проекта заключается в создании ПП для сотрудников администрации, работающих в отделе по учёту и распределению жилья. С помощью данного программного продукта пользователь сможет ставить человека на учет в базу данных.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Создаваемый ПП рассчитан на сотрудников администрации.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78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проекта является разработка программного обеспечения (ПО) для учёта решений по очереди на жилье с упрощённым дизайном и интуитивно понятным интерфейсом.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ПП предоставляет такие возможности как внесение в базу информации о человеке, её редактирование и удаление; постановка и снятие человека на очередь на жильё. При создании программного продукта для учёта решений по очереди на жилье будут реализованы все эти возможности.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Данный проект создавался на протяжении тяжелых, иногда бессонных, 30 дней.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083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этапе разработки были выявлено множество ошибок, главная из которых – отсутствие знаний и работы с </a:t>
            </a:r>
            <a:r>
              <a:rPr lang="en-US" dirty="0"/>
              <a:t>Microsoft Access. </a:t>
            </a:r>
            <a:r>
              <a:rPr lang="ru-RU" dirty="0"/>
              <a:t>Сделав данных проект, я закрепил знания по этой среде разработке и по работе с базами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984766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и проект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проекта была достигнута. Есть созданный проект, его можно и даже нужно дорабатывать. В общем и целом мне понравилось работать в администрации Октябрьского района г. Гродно. Извлек много нового и нужного в моей сфере и все эти навыки могу применять на практике.</a:t>
            </a:r>
          </a:p>
        </p:txBody>
      </p:sp>
    </p:spTree>
    <p:extLst>
      <p:ext uri="{BB962C8B-B14F-4D97-AF65-F5344CB8AC3E}">
        <p14:creationId xmlns:p14="http://schemas.microsoft.com/office/powerpoint/2010/main" val="2899270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0D097-05C7-4221-BE8E-33453A83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F83EC5-E15C-4F79-B129-443DAE05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387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93</TotalTime>
  <Words>267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Calibri</vt:lpstr>
      <vt:lpstr>Century Gothic</vt:lpstr>
      <vt:lpstr>ISOCPEUR</vt:lpstr>
      <vt:lpstr>Times New Roman</vt:lpstr>
      <vt:lpstr>Wingdings 2</vt:lpstr>
      <vt:lpstr>Цитаты</vt:lpstr>
      <vt:lpstr>Приложение «учёт решений по очереди на жильё» </vt:lpstr>
      <vt:lpstr>Содержание</vt:lpstr>
      <vt:lpstr>Введение</vt:lpstr>
      <vt:lpstr>О проекте </vt:lpstr>
      <vt:lpstr>Сложности</vt:lpstr>
      <vt:lpstr>Заключение и проект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«Расписание железнодорожного транспорта»</dc:title>
  <dc:creator>Учетная запись Майкрософт</dc:creator>
  <cp:lastModifiedBy>kostyuk artem</cp:lastModifiedBy>
  <cp:revision>7</cp:revision>
  <dcterms:created xsi:type="dcterms:W3CDTF">2023-06-26T11:18:06Z</dcterms:created>
  <dcterms:modified xsi:type="dcterms:W3CDTF">2024-01-04T12:31:03Z</dcterms:modified>
</cp:coreProperties>
</file>