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E3E70-075D-B915-9F1D-8C92A75B8BDB}" v="535" dt="2024-04-12T08:09:08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268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da Awata" userId="S::9015808@student.zadkine.nl::d97f16ee-d278-464d-8e5f-db5620a60422" providerId="AD" clId="Web-{84CE3E70-075D-B915-9F1D-8C92A75B8BDB}"/>
    <pc:docChg chg="addSld delSld modSld sldOrd">
      <pc:chgData name="Raghda Awata" userId="S::9015808@student.zadkine.nl::d97f16ee-d278-464d-8e5f-db5620a60422" providerId="AD" clId="Web-{84CE3E70-075D-B915-9F1D-8C92A75B8BDB}" dt="2024-04-12T08:08:54.990" v="503"/>
      <pc:docMkLst>
        <pc:docMk/>
      </pc:docMkLst>
      <pc:sldChg chg="del">
        <pc:chgData name="Raghda Awata" userId="S::9015808@student.zadkine.nl::d97f16ee-d278-464d-8e5f-db5620a60422" providerId="AD" clId="Web-{84CE3E70-075D-B915-9F1D-8C92A75B8BDB}" dt="2024-04-12T07:46:24.273" v="1"/>
        <pc:sldMkLst>
          <pc:docMk/>
          <pc:sldMk cId="3351439039" sldId="256"/>
        </pc:sldMkLst>
      </pc:sldChg>
      <pc:sldChg chg="modSp add">
        <pc:chgData name="Raghda Awata" userId="S::9015808@student.zadkine.nl::d97f16ee-d278-464d-8e5f-db5620a60422" providerId="AD" clId="Web-{84CE3E70-075D-B915-9F1D-8C92A75B8BDB}" dt="2024-04-12T08:03:53.496" v="202"/>
        <pc:sldMkLst>
          <pc:docMk/>
          <pc:sldMk cId="1674966041" sldId="262"/>
        </pc:sldMkLst>
        <pc:graphicFrameChg chg="mod modGraphic">
          <ac:chgData name="Raghda Awata" userId="S::9015808@student.zadkine.nl::d97f16ee-d278-464d-8e5f-db5620a60422" providerId="AD" clId="Web-{84CE3E70-075D-B915-9F1D-8C92A75B8BDB}" dt="2024-04-12T08:03:53.496" v="202"/>
          <ac:graphicFrameMkLst>
            <pc:docMk/>
            <pc:sldMk cId="1674966041" sldId="262"/>
            <ac:graphicFrameMk id="6" creationId="{BDCC85D0-5AF5-45FD-B8FD-C4B0A1DC91F7}"/>
          </ac:graphicFrameMkLst>
        </pc:graphicFrameChg>
      </pc:sldChg>
      <pc:sldChg chg="addSp delSp modSp new del">
        <pc:chgData name="Raghda Awata" userId="S::9015808@student.zadkine.nl::d97f16ee-d278-464d-8e5f-db5620a60422" providerId="AD" clId="Web-{84CE3E70-075D-B915-9F1D-8C92A75B8BDB}" dt="2024-04-12T08:06:34.907" v="351"/>
        <pc:sldMkLst>
          <pc:docMk/>
          <pc:sldMk cId="2604899908" sldId="263"/>
        </pc:sldMkLst>
        <pc:spChg chg="add del mod">
          <ac:chgData name="Raghda Awata" userId="S::9015808@student.zadkine.nl::d97f16ee-d278-464d-8e5f-db5620a60422" providerId="AD" clId="Web-{84CE3E70-075D-B915-9F1D-8C92A75B8BDB}" dt="2024-04-12T08:04:16.981" v="208"/>
          <ac:spMkLst>
            <pc:docMk/>
            <pc:sldMk cId="2604899908" sldId="263"/>
            <ac:spMk id="4" creationId="{067BB0FE-53A6-14B7-646A-D298831E76BE}"/>
          </ac:spMkLst>
        </pc:spChg>
        <pc:spChg chg="add del mod">
          <ac:chgData name="Raghda Awata" userId="S::9015808@student.zadkine.nl::d97f16ee-d278-464d-8e5f-db5620a60422" providerId="AD" clId="Web-{84CE3E70-075D-B915-9F1D-8C92A75B8BDB}" dt="2024-04-12T08:04:44.763" v="214"/>
          <ac:spMkLst>
            <pc:docMk/>
            <pc:sldMk cId="2604899908" sldId="263"/>
            <ac:spMk id="5" creationId="{1EFD510F-F381-464F-480E-6306EACD0B52}"/>
          </ac:spMkLst>
        </pc:spChg>
      </pc:sldChg>
      <pc:sldChg chg="modSp add ord replId">
        <pc:chgData name="Raghda Awata" userId="S::9015808@student.zadkine.nl::d97f16ee-d278-464d-8e5f-db5620a60422" providerId="AD" clId="Web-{84CE3E70-075D-B915-9F1D-8C92A75B8BDB}" dt="2024-04-12T08:08:54.990" v="503"/>
        <pc:sldMkLst>
          <pc:docMk/>
          <pc:sldMk cId="4043167910" sldId="264"/>
        </pc:sldMkLst>
        <pc:graphicFrameChg chg="mod modGraphic">
          <ac:chgData name="Raghda Awata" userId="S::9015808@student.zadkine.nl::d97f16ee-d278-464d-8e5f-db5620a60422" providerId="AD" clId="Web-{84CE3E70-075D-B915-9F1D-8C92A75B8BDB}" dt="2024-04-12T08:08:54.990" v="503"/>
          <ac:graphicFrameMkLst>
            <pc:docMk/>
            <pc:sldMk cId="4043167910" sldId="264"/>
            <ac:graphicFrameMk id="6" creationId="{BDCC85D0-5AF5-45FD-B8FD-C4B0A1DC91F7}"/>
          </ac:graphicFrameMkLst>
        </pc:graphicFrameChg>
      </pc:sldChg>
      <pc:sldChg chg="modSp add replId">
        <pc:chgData name="Raghda Awata" userId="S::9015808@student.zadkine.nl::d97f16ee-d278-464d-8e5f-db5620a60422" providerId="AD" clId="Web-{84CE3E70-075D-B915-9F1D-8C92A75B8BDB}" dt="2024-04-12T08:08:00.035" v="473"/>
        <pc:sldMkLst>
          <pc:docMk/>
          <pc:sldMk cId="1228092731" sldId="265"/>
        </pc:sldMkLst>
        <pc:graphicFrameChg chg="mod modGraphic">
          <ac:chgData name="Raghda Awata" userId="S::9015808@student.zadkine.nl::d97f16ee-d278-464d-8e5f-db5620a60422" providerId="AD" clId="Web-{84CE3E70-075D-B915-9F1D-8C92A75B8BDB}" dt="2024-04-12T08:08:00.035" v="473"/>
          <ac:graphicFrameMkLst>
            <pc:docMk/>
            <pc:sldMk cId="1228092731" sldId="265"/>
            <ac:graphicFrameMk id="6" creationId="{BDCC85D0-5AF5-45FD-B8FD-C4B0A1DC91F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12.04.2024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266041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Publiceer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b="0" i="0" u="none" strike="noStrike" noProof="0" dirty="0">
                          <a:effectLst/>
                        </a:rPr>
                        <a:t>Post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typt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in de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textarea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dan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knop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op Tweet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button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.</a:t>
                      </a:r>
                      <a:endParaRPr lang="nl-NL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Bekijkhet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 op de site.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dirty="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dirty="0" err="1">
                          <a:effectLst/>
                        </a:rPr>
                        <a:t>nodig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96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30340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Like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maken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b="0" i="0" u="none" strike="noStrike" noProof="0" dirty="0" err="1">
                          <a:effectLst/>
                        </a:rPr>
                        <a:t>Knop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op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like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button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Ik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zal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merken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dat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het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aantal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likes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is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toegenomen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err="1">
                          <a:effectLst/>
                        </a:rPr>
                        <a:t>nodig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16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838636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Delete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tr-TR" sz="2400" b="0" i="0" u="none" strike="noStrike" noProof="0" dirty="0" err="1">
                          <a:effectLst/>
                        </a:rPr>
                        <a:t>Knop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op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delete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button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dan de post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gaat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 </a:t>
                      </a:r>
                      <a:r>
                        <a:rPr lang="tr-TR" sz="2400" b="0" i="0" u="none" strike="noStrike" noProof="0" dirty="0" err="1">
                          <a:effectLst/>
                        </a:rPr>
                        <a:t>verwijderen</a:t>
                      </a:r>
                      <a:r>
                        <a:rPr lang="tr-TR" sz="2400" b="0" i="0" u="none" strike="noStrike" noProof="0" dirty="0">
                          <a:effectLst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Het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post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gaat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van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 site en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database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verwijderen</a:t>
                      </a:r>
                      <a:r>
                        <a:rPr lang="tr-T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dirty="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dirty="0" err="1">
                          <a:effectLst/>
                        </a:rPr>
                        <a:t>nodig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9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92DD-5104-469D-2A3F-04004AB8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16E4-E8F2-27E0-9676-EF5B4018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723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60370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150" sz="2400" b="0" i="0" u="none" strike="noStrike" noProof="0" dirty="0">
                          <a:effectLst/>
                        </a:rPr>
                        <a:t>Admin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wil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account van user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deleten</a:t>
                      </a:r>
                      <a:endParaRPr lang="tr-TR" sz="2400" b="0" i="0" u="none" strike="noStrike" noProof="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150" sz="2400" b="0" i="0" u="none" strike="noStrike" noProof="0" dirty="0">
                          <a:effectLst/>
                        </a:rPr>
                        <a:t>Admin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gaat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naar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hun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Users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dashbord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,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hij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drukt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op delete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naast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de naam van de user.</a:t>
                      </a:r>
                      <a:endParaRPr lang="tr-TR" sz="2400" b="0" i="0" u="none" strike="noStrike" noProof="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Account van de user is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verwijderd</a:t>
                      </a:r>
                      <a:endParaRPr lang="tr-T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dirty="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dirty="0" err="1">
                          <a:effectLst/>
                        </a:rPr>
                        <a:t>nodig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150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n.v.t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6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714188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User wilt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naar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home page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gaan</a:t>
                      </a:r>
                      <a:endParaRPr lang="tr-T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150" sz="2400" b="0" i="0" u="none" strike="noStrike" noProof="0" dirty="0">
                          <a:effectLst/>
                        </a:rPr>
                        <a:t>User wilt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naar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de home page van de website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gaan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en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hij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drukt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op de “home” knop in de navbar</a:t>
                      </a:r>
                      <a:endParaRPr lang="tr-TR" sz="2400" b="0" i="0" u="none" strike="noStrike" noProof="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 user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gaat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naar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 home page van de website.</a:t>
                      </a:r>
                      <a:endParaRPr lang="tr-T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dirty="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dirty="0" err="1">
                          <a:effectLst/>
                        </a:rPr>
                        <a:t>nodig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5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3A1C-8C51-4740-81E6-25580284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91" y="452086"/>
            <a:ext cx="8596668" cy="1320800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DCC85D0-5AF5-45FD-B8FD-C4B0A1DC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8828"/>
              </p:ext>
            </p:extLst>
          </p:nvPr>
        </p:nvGraphicFramePr>
        <p:xfrm>
          <a:off x="0" y="0"/>
          <a:ext cx="12191993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637731259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3621273301"/>
                    </a:ext>
                  </a:extLst>
                </a:gridCol>
                <a:gridCol w="1955595">
                  <a:extLst>
                    <a:ext uri="{9D8B030D-6E8A-4147-A177-3AD203B41FA5}">
                      <a16:colId xmlns:a16="http://schemas.microsoft.com/office/drawing/2014/main" val="3261718528"/>
                    </a:ext>
                  </a:extLst>
                </a:gridCol>
                <a:gridCol w="1363064">
                  <a:extLst>
                    <a:ext uri="{9D8B030D-6E8A-4147-A177-3AD203B41FA5}">
                      <a16:colId xmlns:a16="http://schemas.microsoft.com/office/drawing/2014/main" val="3580709575"/>
                    </a:ext>
                  </a:extLst>
                </a:gridCol>
                <a:gridCol w="2204314">
                  <a:extLst>
                    <a:ext uri="{9D8B030D-6E8A-4147-A177-3AD203B41FA5}">
                      <a16:colId xmlns:a16="http://schemas.microsoft.com/office/drawing/2014/main" val="2998393212"/>
                    </a:ext>
                  </a:extLst>
                </a:gridCol>
                <a:gridCol w="882699">
                  <a:extLst>
                    <a:ext uri="{9D8B030D-6E8A-4147-A177-3AD203B41FA5}">
                      <a16:colId xmlns:a16="http://schemas.microsoft.com/office/drawing/2014/main" val="3931386789"/>
                    </a:ext>
                  </a:extLst>
                </a:gridCol>
                <a:gridCol w="2233574">
                  <a:extLst>
                    <a:ext uri="{9D8B030D-6E8A-4147-A177-3AD203B41FA5}">
                      <a16:colId xmlns:a16="http://schemas.microsoft.com/office/drawing/2014/main" val="245668227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Actie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Admin wilt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inloggen</a:t>
                      </a:r>
                      <a:endParaRPr lang="tr-T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Scenario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150" sz="2400" b="0" i="0" u="none" strike="noStrike" noProof="0" dirty="0">
                          <a:effectLst/>
                        </a:rPr>
                        <a:t>Admin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gaat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inloggen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op </a:t>
                      </a:r>
                      <a:r>
                        <a:rPr lang="en-150" sz="2400" b="0" i="0" u="none" strike="noStrike" noProof="0" dirty="0" err="1">
                          <a:effectLst/>
                        </a:rPr>
                        <a:t>hun</a:t>
                      </a:r>
                      <a:r>
                        <a:rPr lang="en-150" sz="2400" b="0" i="0" u="none" strike="noStrike" noProof="0" dirty="0">
                          <a:effectLst/>
                        </a:rPr>
                        <a:t> admin page</a:t>
                      </a:r>
                      <a:endParaRPr lang="tr-TR" sz="2400" b="0" i="0" u="none" strike="noStrike" noProof="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22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Verwacht resultaat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Als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hij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gaat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inloggen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hij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wordt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gestuurdt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150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naar</a:t>
                      </a:r>
                      <a:r>
                        <a:rPr lang="en-150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150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admin dashboard.</a:t>
                      </a:r>
                      <a:endParaRPr lang="tr-T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9534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Aanpassingen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r>
                        <a:rPr lang="tr-TR" sz="2400" dirty="0" err="1">
                          <a:effectLst/>
                        </a:rPr>
                        <a:t>niet</a:t>
                      </a:r>
                      <a:r>
                        <a:rPr lang="tr-TR" sz="2400" dirty="0">
                          <a:effectLst/>
                        </a:rPr>
                        <a:t> </a:t>
                      </a:r>
                      <a:r>
                        <a:rPr lang="tr-TR" sz="2400" dirty="0" err="1">
                          <a:effectLst/>
                        </a:rPr>
                        <a:t>nodig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8920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Uitvoering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Uren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Prioriteit</a:t>
                      </a:r>
                      <a:r>
                        <a:rPr lang="nl-NL" sz="2400" baseline="30000" dirty="0">
                          <a:effectLst/>
                        </a:rPr>
                        <a:t>*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Door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nl-NL" sz="2400" dirty="0">
                          <a:effectLst/>
                        </a:rPr>
                        <a:t> </a:t>
                      </a:r>
                      <a:endParaRPr lang="nl-N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49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102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238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Ilie Herda</cp:lastModifiedBy>
  <cp:revision>85</cp:revision>
  <dcterms:created xsi:type="dcterms:W3CDTF">2024-04-12T07:45:47Z</dcterms:created>
  <dcterms:modified xsi:type="dcterms:W3CDTF">2024-04-12T12:15:14Z</dcterms:modified>
</cp:coreProperties>
</file>