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  <Relationship Id="rId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914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2020-02-17T12:24:20.669Z</dcterms:created>
  <dcterms:modified xsi:type="dcterms:W3CDTF">2020-02-17T12:24:20.669Z</dcterms:modified>
</cp:coreProperties>
</file>