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472C-394C-422F-A616-B103F4B9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A22B-A924-4ED0-9B4D-0785313F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D8A8-7555-4476-A98A-3C176F91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CB7A-B67C-4C3B-9D74-F3A561A9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DED7-614F-42B3-876D-4422A0A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C82D-A16E-42DA-A651-4C1EF24A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AE5CB-B3FC-482F-9EE8-4B44C2690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FBE0-C03B-4148-9110-B2B07CDB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3338-7633-491F-8F89-6223795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C4F1-CB10-4E71-B0D5-64599334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FF15-0880-4F1C-9736-EBA3A4FC8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E1E8C-68F1-4340-AC01-4FB2D587C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BB00-EAF1-445F-9CDC-A679FE65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230F-EA72-421E-842F-C18833C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BB90-B022-4A39-8CCB-133AEF0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16F4-3BB0-4D6F-9B4D-77E5330F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D234-7B3F-4D24-9771-CC6921C3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096B-C163-4692-8733-FEB04710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8ADD-41A8-4088-B2E7-EFF703A9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6FC2-DBC7-4E67-96E5-B5E518C2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4067-6F59-4E7B-B8EA-3770F673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D366-F142-4471-A6B1-3D415974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8FEF-5540-43C8-A8C7-0F45C560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1361-F9E1-4E20-9CFF-01B5869C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BDED-2158-4D54-84D5-58BA602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4D32-FDD6-4ECF-8273-DD72165E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63F6-16E1-48B9-B0F9-96976FFCC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B0608-2A2B-4172-828E-04C0ADD3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BC61B-793D-4415-B57D-B25F041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5465-56BA-43D2-8829-D55E812A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7E1E-3652-4A69-9C7C-7A00EDE9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A31-71E0-442E-A283-DE7195C1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7FC7-C8E5-4AB6-BC76-5B4B495F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CBDF6-B9CD-496F-BB16-BE0ADF76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D6BB5-57AC-450D-94E7-BB7D4D8E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F907E-56F2-40FC-9A18-FDAD572F8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6A25D-7885-40A2-892D-32EA9F69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DD7A1-0616-416D-A2A0-81D70377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8ACB-BB98-4FDC-BE5C-5B4BADA6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1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4AC3-E9FB-4284-9BDD-77B4D699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342CC-5304-46FF-BA72-2D396979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A262A-2654-45E3-A09F-01B4B5A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FED57-FB44-4F51-B43C-498F250C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B1D0-7C03-4B04-A13F-9BB2670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CD273-976C-4C72-9341-3C180BDB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1E76-D4CF-4501-9B9F-CFEB045E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8431-47B2-49DD-8176-0C172190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AEEC-D577-4A0B-8127-F3562A72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5F78B-1E39-429A-B6C5-416B1092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584B-0BFB-4801-A14E-D778CD68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6960-3890-4833-99A1-1FBE7C50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24DB-D0BF-4954-A3DF-D7614BA6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66DC-2C15-47FC-A9BB-E2EA99B6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B7985-8DDF-4941-94FE-C7FEB74F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9E8A-A427-4406-AB51-445B86649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DA97-2258-4093-AD79-3C3B8845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F821-B053-4F21-964C-F61F836D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4009-915C-4055-AAE2-9B30AFA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FC572-FD0D-4870-8016-DD509D1B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A149-A9ED-4F03-8BE4-9F9455F1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278B-239E-4291-BE03-4B45D60E2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4640-B222-4C47-BB24-9CC36F3CD75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3578-0035-40B6-AE38-F5EA48D32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92EA-5D0E-41F6-9A40-63B5760C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436B-37AE-4126-A51A-9D743311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845F9E-5A64-4F55-900E-0D983153D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16" y="1261039"/>
            <a:ext cx="4258046" cy="2835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3F6360EB-5443-40DC-A612-3874BF885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85" y="1283854"/>
            <a:ext cx="3405385" cy="2999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6CFCC37-39A1-4E6D-B55C-E097B53DF23E}"/>
              </a:ext>
            </a:extLst>
          </p:cNvPr>
          <p:cNvCxnSpPr>
            <a:cxnSpLocks/>
          </p:cNvCxnSpPr>
          <p:nvPr/>
        </p:nvCxnSpPr>
        <p:spPr>
          <a:xfrm>
            <a:off x="5408062" y="2697017"/>
            <a:ext cx="1956323" cy="82057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FEE82C-8883-43AC-BB85-BFB4CA6ED5BD}"/>
              </a:ext>
            </a:extLst>
          </p:cNvPr>
          <p:cNvSpPr txBox="1"/>
          <p:nvPr/>
        </p:nvSpPr>
        <p:spPr>
          <a:xfrm>
            <a:off x="5923725" y="2327685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OPC-UA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929F-A19B-499E-AAC1-A56578980686}"/>
              </a:ext>
            </a:extLst>
          </p:cNvPr>
          <p:cNvSpPr txBox="1"/>
          <p:nvPr/>
        </p:nvSpPr>
        <p:spPr>
          <a:xfrm>
            <a:off x="2201244" y="4277697"/>
            <a:ext cx="215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Codesys (Virtual PLC)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5A95-CCD7-4A2F-9E56-33A0497E2607}"/>
              </a:ext>
            </a:extLst>
          </p:cNvPr>
          <p:cNvSpPr txBox="1"/>
          <p:nvPr/>
        </p:nvSpPr>
        <p:spPr>
          <a:xfrm>
            <a:off x="7291013" y="4338657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Visual Components (Virtual Machine)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771CD-9885-4687-B718-A7F2B121E2D8}"/>
              </a:ext>
            </a:extLst>
          </p:cNvPr>
          <p:cNvSpPr txBox="1"/>
          <p:nvPr/>
        </p:nvSpPr>
        <p:spPr>
          <a:xfrm>
            <a:off x="2886207" y="9145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Server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9983E-DB19-4171-86E9-A5663BE1E3F9}"/>
              </a:ext>
            </a:extLst>
          </p:cNvPr>
          <p:cNvSpPr txBox="1"/>
          <p:nvPr/>
        </p:nvSpPr>
        <p:spPr>
          <a:xfrm>
            <a:off x="9011659" y="916430"/>
            <a:ext cx="114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Client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024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Muhammad</dc:creator>
  <cp:lastModifiedBy>Jamal Muhammad</cp:lastModifiedBy>
  <cp:revision>2</cp:revision>
  <dcterms:created xsi:type="dcterms:W3CDTF">2020-10-27T22:57:40Z</dcterms:created>
  <dcterms:modified xsi:type="dcterms:W3CDTF">2020-10-27T23:06:39Z</dcterms:modified>
</cp:coreProperties>
</file>