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72" r:id="rId3"/>
    <p:sldId id="271" r:id="rId4"/>
    <p:sldId id="270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E5AD2-C3E3-44D8-BB12-E21575F11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2D135-25D1-47FC-B4D1-71337A99D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8E2C9-9AE6-4056-81AF-2234EF30F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9591-08D1-46BB-B3E6-7D95678BAE75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CC579-DB9C-44B6-9B9D-2694CD4BF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27FB9-C01C-42E5-84F0-F953C1D3F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BD55A-62B6-4952-81DA-9A1640A8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57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09472-7B8E-4512-BC0F-8BE65990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916A9-D856-46B5-9D4C-EF3C2542E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B522D-5C5E-4F67-9A15-0E05096F2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9591-08D1-46BB-B3E6-7D95678BAE75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1DECE-4124-43F7-BD0C-61906D3F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C7D5F-68F9-472B-AC6B-1B0DBD890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BD55A-62B6-4952-81DA-9A1640A8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5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1FEAAC-678C-4FB0-8D13-6BDB95785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D68708-7E03-4BAD-A405-A3756F274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8FF8B-0E7F-48BD-A09C-4D5C14665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9591-08D1-46BB-B3E6-7D95678BAE75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BC34A-CB43-4064-BB88-5793EFE83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77886-B0D8-46CF-A785-A3C7EBC3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BD55A-62B6-4952-81DA-9A1640A8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2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EF65-FE86-4831-AA9D-378333006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D6FE3-B7FF-45D3-8F14-D6B3AE44A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22043-C9F0-4EA6-BA76-91383D3CC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9591-08D1-46BB-B3E6-7D95678BAE75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3D326-8634-4494-9C3A-C9612F9C9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EB6E3-8CE4-409D-A8D3-F9FE4D804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BD55A-62B6-4952-81DA-9A1640A8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0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88465-10E6-4A54-BBF2-DB64C7E29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2176B-79A0-46A4-B0E0-60B5F3115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BF147-A284-45A2-9443-0DB6D2C47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9591-08D1-46BB-B3E6-7D95678BAE75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BC870-94EB-4C0B-9578-21E8E4187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505C2-9B02-4BA0-ABBC-1FE04E01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BD55A-62B6-4952-81DA-9A1640A8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5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9E7EB-1A19-475E-87E4-F2D7003A5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D7C3F-6E2A-42D3-AE4B-982D50618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28BF9-6E38-4A6C-AC07-6330FC16B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B34E2-3000-4420-AB9A-B32AFEA0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9591-08D1-46BB-B3E6-7D95678BAE75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BA565-8F97-473C-B598-37202E1F8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04811-952C-4668-AFA5-423482629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BD55A-62B6-4952-81DA-9A1640A8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9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BBFA5-8AAB-4EAA-9405-53001B063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94580-1D12-439E-97F4-ADE40620A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5E627-71F6-41FE-AB79-DF43B3A6F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525A19-2B58-4538-9F8D-3721A5869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FC6C4F-8142-46F2-A7F7-BFE04A771E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A748AE-DE83-4551-9895-C464A1C5A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9591-08D1-46BB-B3E6-7D95678BAE75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76D8E4-3BC9-4247-9619-A02B1BAFD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979C8C-D87A-4A5C-A0BA-D9C66840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BD55A-62B6-4952-81DA-9A1640A8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D33E7-EF28-44BE-A7FB-36EB5EE39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2B8617-2B6F-457E-88DE-E222941E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9591-08D1-46BB-B3E6-7D95678BAE75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80DA7-3306-41D3-B919-A7DE33DD5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EFC85-9922-4DE0-9715-78F5BF1C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BD55A-62B6-4952-81DA-9A1640A8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5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20A129-5187-4444-B099-87C75D57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9591-08D1-46BB-B3E6-7D95678BAE75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7C07C6-1E0C-46FE-809A-274A4081E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32DD5-3998-4B63-81FE-035C9EC7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BD55A-62B6-4952-81DA-9A1640A8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32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133DE-8DEB-4CD1-BD09-8F3CE7BF2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58643-5189-42DF-9BC7-1647B02B1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4CCA7-38AB-45E7-9D29-7A111F3EA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AC551-8189-41EC-8CE2-3E2ED9D8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9591-08D1-46BB-B3E6-7D95678BAE75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0F3B8-FE18-4D0D-B837-F2C30722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10943-EE76-45D8-97D6-116942BB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BD55A-62B6-4952-81DA-9A1640A8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52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C8E3E-0033-4B14-BF90-F8F330D1B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D9DC0E-5B5E-43AA-A0C2-67CFCD37E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6A665-E3E0-469D-AFC1-ED4184342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27321-E48C-4640-8BB9-19A05A454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9591-08D1-46BB-B3E6-7D95678BAE75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B3DBB-991E-4150-AB95-6F14B62FC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BC6AA-9BD3-4D86-84C5-BABA1C3C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BD55A-62B6-4952-81DA-9A1640A8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6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527C48-57B4-46FF-B1DF-4A0B862DD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768D5-E949-4146-BD59-2669CB4CA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EA763-D541-4F80-8CE6-40E57CAFC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79591-08D1-46BB-B3E6-7D95678BAE75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66891-7B24-478E-A452-8CB019518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55386-8AE3-4416-AA25-9933566FE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BD55A-62B6-4952-81DA-9A1640A8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9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F15F650-3A30-4443-844D-8E30075C246C}"/>
              </a:ext>
            </a:extLst>
          </p:cNvPr>
          <p:cNvSpPr txBox="1">
            <a:spLocks/>
          </p:cNvSpPr>
          <p:nvPr/>
        </p:nvSpPr>
        <p:spPr>
          <a:xfrm>
            <a:off x="1179022" y="2766218"/>
            <a:ext cx="983395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de-DE">
                <a:solidFill>
                  <a:prstClr val="black"/>
                </a:solidFill>
              </a:rPr>
              <a:t>Codesys</a:t>
            </a:r>
            <a:r>
              <a:rPr lang="de-DE" dirty="0">
                <a:solidFill>
                  <a:prstClr val="black"/>
                </a:solidFill>
              </a:rPr>
              <a:t>_Sequential motor starter program.</a:t>
            </a:r>
            <a:endParaRPr kumimoji="0" lang="de-DE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de-DE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A4EEF4-0C87-45FF-8D69-FDF56932BD5F}"/>
              </a:ext>
            </a:extLst>
          </p:cNvPr>
          <p:cNvSpPr txBox="1"/>
          <p:nvPr/>
        </p:nvSpPr>
        <p:spPr>
          <a:xfrm>
            <a:off x="10370013" y="5935287"/>
            <a:ext cx="12859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000" i="1" dirty="0">
                <a:solidFill>
                  <a:prstClr val="black"/>
                </a:solidFill>
                <a:latin typeface="Calibri" panose="020F0502020204030204"/>
              </a:rPr>
              <a:t>June 2019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Jamal Muhammad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000" i="1" dirty="0">
                <a:solidFill>
                  <a:prstClr val="black"/>
                </a:solidFill>
                <a:latin typeface="Calibri" panose="020F0502020204030204"/>
              </a:rPr>
              <a:t>Automation Designer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Extrude Hone GmbH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4713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D0DE4B-3600-4AD5-93DC-A645B9A87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912" y="285907"/>
            <a:ext cx="4380808" cy="62861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63BB3D-FEE8-4F2A-BBEB-BB1A26A015DB}"/>
              </a:ext>
            </a:extLst>
          </p:cNvPr>
          <p:cNvSpPr txBox="1"/>
          <p:nvPr/>
        </p:nvSpPr>
        <p:spPr>
          <a:xfrm>
            <a:off x="484945" y="252656"/>
            <a:ext cx="198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rgbClr val="00B050"/>
                </a:solidFill>
              </a:rPr>
              <a:t>Program Algorithm</a:t>
            </a:r>
            <a:endParaRPr lang="en-US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895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71526EC-DC02-4D2D-A141-CEE1E9B52D9E}"/>
              </a:ext>
            </a:extLst>
          </p:cNvPr>
          <p:cNvSpPr txBox="1"/>
          <p:nvPr/>
        </p:nvSpPr>
        <p:spPr>
          <a:xfrm>
            <a:off x="1233091" y="261267"/>
            <a:ext cx="3289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rgbClr val="00B050"/>
                </a:solidFill>
              </a:rPr>
              <a:t>Function Block -- &gt; MotorEquip_1</a:t>
            </a:r>
            <a:endParaRPr lang="en-US" i="1" dirty="0">
              <a:solidFill>
                <a:srgbClr val="00B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50B7E3-374C-4EC9-B0B1-0A43769DC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091" y="630599"/>
            <a:ext cx="5677692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82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71526EC-DC02-4D2D-A141-CEE1E9B52D9E}"/>
              </a:ext>
            </a:extLst>
          </p:cNvPr>
          <p:cNvSpPr txBox="1"/>
          <p:nvPr/>
        </p:nvSpPr>
        <p:spPr>
          <a:xfrm>
            <a:off x="1233091" y="261267"/>
            <a:ext cx="2692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rgbClr val="00B050"/>
                </a:solidFill>
              </a:rPr>
              <a:t>PLC code in Structured Text</a:t>
            </a:r>
            <a:endParaRPr lang="en-US" i="1" dirty="0">
              <a:solidFill>
                <a:srgbClr val="00B05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1B8D21-4BEF-4F14-9880-878F7D677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70" y="630599"/>
            <a:ext cx="5167018" cy="4822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0AF26F-3A29-4E4B-9D94-73B1AD909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658" y="630598"/>
            <a:ext cx="5461462" cy="601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27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F15F650-3A30-4443-844D-8E30075C246C}"/>
              </a:ext>
            </a:extLst>
          </p:cNvPr>
          <p:cNvSpPr txBox="1">
            <a:spLocks/>
          </p:cNvSpPr>
          <p:nvPr/>
        </p:nvSpPr>
        <p:spPr>
          <a:xfrm>
            <a:off x="1179022" y="2766218"/>
            <a:ext cx="983395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de-DE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A4EEF4-0C87-45FF-8D69-FDF56932BD5F}"/>
              </a:ext>
            </a:extLst>
          </p:cNvPr>
          <p:cNvSpPr txBox="1"/>
          <p:nvPr/>
        </p:nvSpPr>
        <p:spPr>
          <a:xfrm>
            <a:off x="10370013" y="5469774"/>
            <a:ext cx="12859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dirty="0">
                <a:solidFill>
                  <a:prstClr val="black"/>
                </a:solidFill>
                <a:latin typeface="Calibri" panose="020F0502020204030204"/>
              </a:rPr>
              <a:t>Thank You!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000" i="1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000" i="1" dirty="0">
                <a:solidFill>
                  <a:prstClr val="black"/>
                </a:solidFill>
                <a:latin typeface="Calibri" panose="020F0502020204030204"/>
              </a:rPr>
              <a:t>June 2019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Jamal Muhammad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000" i="1" dirty="0">
                <a:solidFill>
                  <a:prstClr val="black"/>
                </a:solidFill>
                <a:latin typeface="Calibri" panose="020F0502020204030204"/>
              </a:rPr>
              <a:t>Automation Designer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Extrude Hone GmbH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75309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Jamal Muhammad</dc:creator>
  <cp:lastModifiedBy>Jamal Muhammad</cp:lastModifiedBy>
  <cp:revision>36</cp:revision>
  <dcterms:created xsi:type="dcterms:W3CDTF">2019-05-24T10:06:47Z</dcterms:created>
  <dcterms:modified xsi:type="dcterms:W3CDTF">2019-06-10T16:47:40Z</dcterms:modified>
</cp:coreProperties>
</file>