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4" autoAdjust="0"/>
  </p:normalViewPr>
  <p:slideViewPr>
    <p:cSldViewPr snapToGrid="0">
      <p:cViewPr varScale="1">
        <p:scale>
          <a:sx n="67" d="100"/>
          <a:sy n="67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E039D-43A5-485F-8FA2-388053D0C8A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C96C-AC69-4412-B5A4-355C7FB4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UJIIndoorLoc database covers three buildings of University of Jaume I with 4 or more floors and almost 110.000m2. It was created in 2013 by means of more than 20 different users and 25 Android devices.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database consists of 19937 training/reference records (trainingData.csv file) and 1111 validation/test records (validationData.csv file).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C96C-AC69-4412-B5A4-355C7FB43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529 attributes contain the Wi-Fi fingerprint, the coordinates where it was taken, and other useful information. The intensity values are represented as negative integer values ranging -104dBm (extremely poor signal) to 0dbM. The positive value 100 is used to denote when a WAP was not detected. During the database creation, 520 different WAPs were detected. Thus, the Wi-Fi fingerprint is composed by 520 intensity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C96C-AC69-4412-B5A4-355C7FB43D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9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9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3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7BB6-DA63-4EEF-8FD3-E02BB8A1FA4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DF40-6789-4C21-81A4-915B5AE3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UJIIndoorLoc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Professors:</a:t>
            </a:r>
          </a:p>
          <a:p>
            <a:r>
              <a:rPr lang="en-US" dirty="0"/>
              <a:t>Fabrizio Rossi – Giovanni  felici</a:t>
            </a:r>
          </a:p>
          <a:p>
            <a:r>
              <a:rPr lang="en-US" dirty="0"/>
              <a:t>By:</a:t>
            </a:r>
          </a:p>
          <a:p>
            <a:r>
              <a:rPr lang="en-US" dirty="0"/>
              <a:t>Jamal </a:t>
            </a:r>
            <a:r>
              <a:rPr lang="en-US" dirty="0" err="1"/>
              <a:t>Alqale</a:t>
            </a:r>
            <a:r>
              <a:rPr lang="en-US" dirty="0"/>
              <a:t> – seyed mohammad mousavi nishabouri</a:t>
            </a:r>
          </a:p>
        </p:txBody>
      </p:sp>
    </p:spTree>
    <p:extLst>
      <p:ext uri="{BB962C8B-B14F-4D97-AF65-F5344CB8AC3E}">
        <p14:creationId xmlns:p14="http://schemas.microsoft.com/office/powerpoint/2010/main" val="93735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Checking the validation of the floor and the building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3" y="2168177"/>
            <a:ext cx="9236240" cy="17908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3" y="3929739"/>
            <a:ext cx="9234017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25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d-tree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8" y="2083240"/>
            <a:ext cx="9010590" cy="3541712"/>
          </a:xfrm>
        </p:spPr>
      </p:pic>
    </p:spTree>
    <p:extLst>
      <p:ext uri="{BB962C8B-B14F-4D97-AF65-F5344CB8AC3E}">
        <p14:creationId xmlns:p14="http://schemas.microsoft.com/office/powerpoint/2010/main" val="23163823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6256-61EC-49C1-A477-75BC7830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7F69A1-1A58-4EAB-955F-F11CCEBA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95" y="2312181"/>
            <a:ext cx="5896610" cy="3927301"/>
          </a:xfrm>
        </p:spPr>
      </p:pic>
    </p:spTree>
    <p:extLst>
      <p:ext uri="{BB962C8B-B14F-4D97-AF65-F5344CB8AC3E}">
        <p14:creationId xmlns:p14="http://schemas.microsoft.com/office/powerpoint/2010/main" val="59129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59972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637268356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Jaume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Buildings and 20 different users and 25 Android Devices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19937 Training/Reference records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1111 Validation/Test records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46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14762"/>
            <a:ext cx="9905999" cy="4000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529 Attributes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Intensity ranging -104dbm to 0dbm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520 Intensity values</a:t>
            </a:r>
          </a:p>
        </p:txBody>
      </p:sp>
    </p:spTree>
    <p:extLst>
      <p:ext uri="{BB962C8B-B14F-4D97-AF65-F5344CB8AC3E}">
        <p14:creationId xmlns:p14="http://schemas.microsoft.com/office/powerpoint/2010/main" val="3465458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07" y="2507643"/>
            <a:ext cx="9373412" cy="3025402"/>
          </a:xfrm>
        </p:spPr>
      </p:pic>
    </p:spTree>
    <p:extLst>
      <p:ext uri="{BB962C8B-B14F-4D97-AF65-F5344CB8AC3E}">
        <p14:creationId xmlns:p14="http://schemas.microsoft.com/office/powerpoint/2010/main" val="33050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9" y="2511453"/>
            <a:ext cx="9312447" cy="3017782"/>
          </a:xfrm>
        </p:spPr>
      </p:pic>
    </p:spTree>
    <p:extLst>
      <p:ext uri="{BB962C8B-B14F-4D97-AF65-F5344CB8AC3E}">
        <p14:creationId xmlns:p14="http://schemas.microsoft.com/office/powerpoint/2010/main" val="18778502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regression to predict latitude and longitude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40" y="2298062"/>
            <a:ext cx="9182896" cy="11354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5" y="4354438"/>
            <a:ext cx="9198137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Checking the validation of latitude and longitude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60" y="1903033"/>
            <a:ext cx="9266723" cy="23319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61" y="4064245"/>
            <a:ext cx="9266722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4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8987-BAB6-4883-83DE-9C5A921B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classification to predict the building and the floor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32376-2767-4AC0-A870-BE6B82E52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991644"/>
            <a:ext cx="9686925" cy="2057400"/>
          </a:xfrm>
        </p:spPr>
      </p:pic>
    </p:spTree>
    <p:extLst>
      <p:ext uri="{BB962C8B-B14F-4D97-AF65-F5344CB8AC3E}">
        <p14:creationId xmlns:p14="http://schemas.microsoft.com/office/powerpoint/2010/main" val="268657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Using classification to predict the building and the floor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2" y="2954863"/>
            <a:ext cx="9243861" cy="1896534"/>
          </a:xfrm>
        </p:spPr>
      </p:pic>
    </p:spTree>
    <p:extLst>
      <p:ext uri="{BB962C8B-B14F-4D97-AF65-F5344CB8AC3E}">
        <p14:creationId xmlns:p14="http://schemas.microsoft.com/office/powerpoint/2010/main" val="21275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200</TotalTime>
  <Words>258</Words>
  <Application>Microsoft Office PowerPoint</Application>
  <PresentationFormat>Widescreen</PresentationFormat>
  <Paragraphs>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UJIIndoorLoc Data Analysis</vt:lpstr>
      <vt:lpstr>DATA SET INFORMATION</vt:lpstr>
      <vt:lpstr>Data set information</vt:lpstr>
      <vt:lpstr>Data set description</vt:lpstr>
      <vt:lpstr>Data set description</vt:lpstr>
      <vt:lpstr>Using regression to predict latitude and longitude</vt:lpstr>
      <vt:lpstr>Checking the validation of latitude and longitude</vt:lpstr>
      <vt:lpstr>Using classification to predict the building and the floor</vt:lpstr>
      <vt:lpstr>Using classification to predict the building and the floor</vt:lpstr>
      <vt:lpstr>Checking the validation of the floor and the building</vt:lpstr>
      <vt:lpstr>Classification d-tree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UJIIndoorLoc Data Analysis</dc:title>
  <dc:creator>Windows User</dc:creator>
  <cp:lastModifiedBy>Jamal</cp:lastModifiedBy>
  <cp:revision>19</cp:revision>
  <dcterms:created xsi:type="dcterms:W3CDTF">2019-07-02T14:31:56Z</dcterms:created>
  <dcterms:modified xsi:type="dcterms:W3CDTF">2021-08-22T10:25:10Z</dcterms:modified>
</cp:coreProperties>
</file>