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F142F-FD4D-47D1-A8AC-66B628BEF1C3}" v="234" dt="2023-01-29T05:37:16.237"/>
    <p1510:client id="{BE19F05F-1AB5-4CE1-9D76-3E604337C4EC}" v="42" dt="2023-01-29T06:17:31.638"/>
    <p1510:client id="{D15E458D-7AF8-463D-878D-85922920CBB6}" v="282" dt="2023-01-29T07:11:25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orov Abdulaziz" userId="d524ed6f7cb87ccc" providerId="Windows Live" clId="Web-{BE19F05F-1AB5-4CE1-9D76-3E604337C4EC}"/>
    <pc:docChg chg="modSld">
      <pc:chgData name="Bozorov Abdulaziz" userId="d524ed6f7cb87ccc" providerId="Windows Live" clId="Web-{BE19F05F-1AB5-4CE1-9D76-3E604337C4EC}" dt="2023-01-29T06:17:31.638" v="41" actId="20577"/>
      <pc:docMkLst>
        <pc:docMk/>
      </pc:docMkLst>
      <pc:sldChg chg="modSp">
        <pc:chgData name="Bozorov Abdulaziz" userId="d524ed6f7cb87ccc" providerId="Windows Live" clId="Web-{BE19F05F-1AB5-4CE1-9D76-3E604337C4EC}" dt="2023-01-29T06:17:31.638" v="41" actId="20577"/>
        <pc:sldMkLst>
          <pc:docMk/>
          <pc:sldMk cId="1351651579" sldId="256"/>
        </pc:sldMkLst>
        <pc:spChg chg="mod">
          <ac:chgData name="Bozorov Abdulaziz" userId="d524ed6f7cb87ccc" providerId="Windows Live" clId="Web-{BE19F05F-1AB5-4CE1-9D76-3E604337C4EC}" dt="2023-01-29T06:17:31.638" v="41" actId="20577"/>
          <ac:spMkLst>
            <pc:docMk/>
            <pc:sldMk cId="1351651579" sldId="256"/>
            <ac:spMk id="3" creationId="{00000000-0000-0000-0000-000000000000}"/>
          </ac:spMkLst>
        </pc:spChg>
        <pc:picChg chg="mod">
          <ac:chgData name="Bozorov Abdulaziz" userId="d524ed6f7cb87ccc" providerId="Windows Live" clId="Web-{BE19F05F-1AB5-4CE1-9D76-3E604337C4EC}" dt="2023-01-29T06:12:51.035" v="0" actId="1076"/>
          <ac:picMkLst>
            <pc:docMk/>
            <pc:sldMk cId="1351651579" sldId="256"/>
            <ac:picMk id="7" creationId="{23056D3C-956B-C619-6B7F-3F674FA5D892}"/>
          </ac:picMkLst>
        </pc:picChg>
      </pc:sldChg>
    </pc:docChg>
  </pc:docChgLst>
  <pc:docChgLst>
    <pc:chgData name="Bozorov Abdulaziz" userId="d524ed6f7cb87ccc" providerId="Windows Live" clId="Web-{B9FF142F-FD4D-47D1-A8AC-66B628BEF1C3}"/>
    <pc:docChg chg="modSld addMainMaster delMainMaster">
      <pc:chgData name="Bozorov Abdulaziz" userId="d524ed6f7cb87ccc" providerId="Windows Live" clId="Web-{B9FF142F-FD4D-47D1-A8AC-66B628BEF1C3}" dt="2023-01-29T05:37:16.237" v="240" actId="20577"/>
      <pc:docMkLst>
        <pc:docMk/>
      </pc:docMkLst>
      <pc:sldChg chg="addSp delSp modSp mod setBg modClrScheme chgLayout">
        <pc:chgData name="Bozorov Abdulaziz" userId="d524ed6f7cb87ccc" providerId="Windows Live" clId="Web-{B9FF142F-FD4D-47D1-A8AC-66B628BEF1C3}" dt="2023-01-29T05:37:16.237" v="240" actId="20577"/>
        <pc:sldMkLst>
          <pc:docMk/>
          <pc:sldMk cId="1351651579" sldId="256"/>
        </pc:sldMkLst>
        <pc:spChg chg="mod">
          <ac:chgData name="Bozorov Abdulaziz" userId="d524ed6f7cb87ccc" providerId="Windows Live" clId="Web-{B9FF142F-FD4D-47D1-A8AC-66B628BEF1C3}" dt="2023-01-29T05:33:32.932" v="219" actId="14100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Bozorov Abdulaziz" userId="d524ed6f7cb87ccc" providerId="Windows Live" clId="Web-{B9FF142F-FD4D-47D1-A8AC-66B628BEF1C3}" dt="2023-01-29T05:37:16.237" v="240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Bozorov Abdulaziz" userId="d524ed6f7cb87ccc" providerId="Windows Live" clId="Web-{B9FF142F-FD4D-47D1-A8AC-66B628BEF1C3}" dt="2023-01-29T05:08:14.509" v="0"/>
          <ac:spMkLst>
            <pc:docMk/>
            <pc:sldMk cId="1351651579" sldId="256"/>
            <ac:spMk id="9" creationId="{F1174801-1395-44C5-9B00-CCAC45C056E7}"/>
          </ac:spMkLst>
        </pc:spChg>
        <pc:spChg chg="add">
          <ac:chgData name="Bozorov Abdulaziz" userId="d524ed6f7cb87ccc" providerId="Windows Live" clId="Web-{B9FF142F-FD4D-47D1-A8AC-66B628BEF1C3}" dt="2023-01-29T05:08:14.509" v="0"/>
          <ac:spMkLst>
            <pc:docMk/>
            <pc:sldMk cId="1351651579" sldId="256"/>
            <ac:spMk id="11" creationId="{996DFAFB-BCE1-4BEC-82FB-D574234DEF0A}"/>
          </ac:spMkLst>
        </pc:spChg>
        <pc:grpChg chg="add">
          <ac:chgData name="Bozorov Abdulaziz" userId="d524ed6f7cb87ccc" providerId="Windows Live" clId="Web-{B9FF142F-FD4D-47D1-A8AC-66B628BEF1C3}" dt="2023-01-29T05:08:14.509" v="0"/>
          <ac:grpSpMkLst>
            <pc:docMk/>
            <pc:sldMk cId="1351651579" sldId="256"/>
            <ac:grpSpMk id="13" creationId="{F99A87B6-0764-47AD-BF24-B54A16F9445B}"/>
          </ac:grpSpMkLst>
        </pc:grpChg>
        <pc:grpChg chg="add">
          <ac:chgData name="Bozorov Abdulaziz" userId="d524ed6f7cb87ccc" providerId="Windows Live" clId="Web-{B9FF142F-FD4D-47D1-A8AC-66B628BEF1C3}" dt="2023-01-29T05:08:14.509" v="0"/>
          <ac:grpSpMkLst>
            <pc:docMk/>
            <pc:sldMk cId="1351651579" sldId="256"/>
            <ac:grpSpMk id="23" creationId="{5C0E6139-8A19-4905-87E2-E547D7B7F1AF}"/>
          </ac:grpSpMkLst>
        </pc:grpChg>
        <pc:grpChg chg="add">
          <ac:chgData name="Bozorov Abdulaziz" userId="d524ed6f7cb87ccc" providerId="Windows Live" clId="Web-{B9FF142F-FD4D-47D1-A8AC-66B628BEF1C3}" dt="2023-01-29T05:08:14.509" v="0"/>
          <ac:grpSpMkLst>
            <pc:docMk/>
            <pc:sldMk cId="1351651579" sldId="256"/>
            <ac:grpSpMk id="27" creationId="{EE8A2E90-75F0-4F59-AE03-FE737F410E1A}"/>
          </ac:grpSpMkLst>
        </pc:grpChg>
        <pc:picChg chg="add del">
          <ac:chgData name="Bozorov Abdulaziz" userId="d524ed6f7cb87ccc" providerId="Windows Live" clId="Web-{B9FF142F-FD4D-47D1-A8AC-66B628BEF1C3}" dt="2023-01-29T05:12:54.024" v="5"/>
          <ac:picMkLst>
            <pc:docMk/>
            <pc:sldMk cId="1351651579" sldId="256"/>
            <ac:picMk id="4" creationId="{DDD8A344-9D4B-D971-DA83-C97B46F207FF}"/>
          </ac:picMkLst>
        </pc:picChg>
        <pc:picChg chg="add del mod">
          <ac:chgData name="Bozorov Abdulaziz" userId="d524ed6f7cb87ccc" providerId="Windows Live" clId="Web-{B9FF142F-FD4D-47D1-A8AC-66B628BEF1C3}" dt="2023-01-29T05:13:25.994" v="10"/>
          <ac:picMkLst>
            <pc:docMk/>
            <pc:sldMk cId="1351651579" sldId="256"/>
            <ac:picMk id="5" creationId="{C751A874-3DC5-D4C8-95E8-AD05FC2E42D2}"/>
          </ac:picMkLst>
        </pc:picChg>
        <pc:picChg chg="add del mod">
          <ac:chgData name="Bozorov Abdulaziz" userId="d524ed6f7cb87ccc" providerId="Windows Live" clId="Web-{B9FF142F-FD4D-47D1-A8AC-66B628BEF1C3}" dt="2023-01-29T05:13:02.134" v="9"/>
          <ac:picMkLst>
            <pc:docMk/>
            <pc:sldMk cId="1351651579" sldId="256"/>
            <ac:picMk id="6" creationId="{F1CC7EBC-3FC0-D539-FB4D-65D4B47CFE6F}"/>
          </ac:picMkLst>
        </pc:picChg>
        <pc:picChg chg="add mod">
          <ac:chgData name="Bozorov Abdulaziz" userId="d524ed6f7cb87ccc" providerId="Windows Live" clId="Web-{B9FF142F-FD4D-47D1-A8AC-66B628BEF1C3}" dt="2023-01-29T05:14:02.011" v="16" actId="14100"/>
          <ac:picMkLst>
            <pc:docMk/>
            <pc:sldMk cId="1351651579" sldId="256"/>
            <ac:picMk id="7" creationId="{23056D3C-956B-C619-6B7F-3F674FA5D892}"/>
          </ac:picMkLst>
        </pc:picChg>
        <pc:picChg chg="add del mod">
          <ac:chgData name="Bozorov Abdulaziz" userId="d524ed6f7cb87ccc" providerId="Windows Live" clId="Web-{B9FF142F-FD4D-47D1-A8AC-66B628BEF1C3}" dt="2023-01-29T05:12:58.212" v="7"/>
          <ac:picMkLst>
            <pc:docMk/>
            <pc:sldMk cId="1351651579" sldId="256"/>
            <ac:picMk id="8" creationId="{C6B0A769-6CC5-4A6D-A9C2-E75DF2385440}"/>
          </ac:picMkLst>
        </pc:picChg>
      </pc:sldChg>
      <pc:sldMasterChg chg="del delSldLayout">
        <pc:chgData name="Bozorov Abdulaziz" userId="d524ed6f7cb87ccc" providerId="Windows Live" clId="Web-{B9FF142F-FD4D-47D1-A8AC-66B628BEF1C3}" dt="2023-01-29T05:08:14.509" v="0"/>
        <pc:sldMasterMkLst>
          <pc:docMk/>
          <pc:sldMasterMk cId="3154979492" sldId="2147483648"/>
        </pc:sldMasterMkLst>
        <pc:sldLayoutChg chg="del">
          <pc:chgData name="Bozorov Abdulaziz" userId="d524ed6f7cb87ccc" providerId="Windows Live" clId="Web-{B9FF142F-FD4D-47D1-A8AC-66B628BEF1C3}" dt="2023-01-29T05:08:14.509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Bozorov Abdulaziz" userId="d524ed6f7cb87ccc" providerId="Windows Live" clId="Web-{B9FF142F-FD4D-47D1-A8AC-66B628BEF1C3}" dt="2023-01-29T05:08:14.509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Bozorov Abdulaziz" userId="d524ed6f7cb87ccc" providerId="Windows Live" clId="Web-{B9FF142F-FD4D-47D1-A8AC-66B628BEF1C3}" dt="2023-01-29T05:08:14.509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Bozorov Abdulaziz" userId="d524ed6f7cb87ccc" providerId="Windows Live" clId="Web-{B9FF142F-FD4D-47D1-A8AC-66B628BEF1C3}" dt="2023-01-29T05:08:14.509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Bozorov Abdulaziz" userId="d524ed6f7cb87ccc" providerId="Windows Live" clId="Web-{B9FF142F-FD4D-47D1-A8AC-66B628BEF1C3}" dt="2023-01-29T05:08:14.509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Bozorov Abdulaziz" userId="d524ed6f7cb87ccc" providerId="Windows Live" clId="Web-{B9FF142F-FD4D-47D1-A8AC-66B628BEF1C3}" dt="2023-01-29T05:08:14.509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Bozorov Abdulaziz" userId="d524ed6f7cb87ccc" providerId="Windows Live" clId="Web-{B9FF142F-FD4D-47D1-A8AC-66B628BEF1C3}" dt="2023-01-29T05:08:14.509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Bozorov Abdulaziz" userId="d524ed6f7cb87ccc" providerId="Windows Live" clId="Web-{B9FF142F-FD4D-47D1-A8AC-66B628BEF1C3}" dt="2023-01-29T05:08:14.509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Bozorov Abdulaziz" userId="d524ed6f7cb87ccc" providerId="Windows Live" clId="Web-{B9FF142F-FD4D-47D1-A8AC-66B628BEF1C3}" dt="2023-01-29T05:08:14.509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Bozorov Abdulaziz" userId="d524ed6f7cb87ccc" providerId="Windows Live" clId="Web-{B9FF142F-FD4D-47D1-A8AC-66B628BEF1C3}" dt="2023-01-29T05:08:14.509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Bozorov Abdulaziz" userId="d524ed6f7cb87ccc" providerId="Windows Live" clId="Web-{B9FF142F-FD4D-47D1-A8AC-66B628BEF1C3}" dt="2023-01-29T05:08:14.509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replId addSldLayout">
        <pc:chgData name="Bozorov Abdulaziz" userId="d524ed6f7cb87ccc" providerId="Windows Live" clId="Web-{B9FF142F-FD4D-47D1-A8AC-66B628BEF1C3}" dt="2023-01-29T05:08:14.509" v="0"/>
        <pc:sldMasterMkLst>
          <pc:docMk/>
          <pc:sldMasterMk cId="3803165204" sldId="2147483660"/>
        </pc:sldMasterMkLst>
        <pc:sldLayoutChg chg="add">
          <pc:chgData name="Bozorov Abdulaziz" userId="d524ed6f7cb87ccc" providerId="Windows Live" clId="Web-{B9FF142F-FD4D-47D1-A8AC-66B628BEF1C3}" dt="2023-01-29T05:08:14.509" v="0"/>
          <pc:sldLayoutMkLst>
            <pc:docMk/>
            <pc:sldMasterMk cId="3803165204" sldId="2147483660"/>
            <pc:sldLayoutMk cId="1948940068" sldId="2147483661"/>
          </pc:sldLayoutMkLst>
        </pc:sldLayoutChg>
        <pc:sldLayoutChg chg="add replId">
          <pc:chgData name="Bozorov Abdulaziz" userId="d524ed6f7cb87ccc" providerId="Windows Live" clId="Web-{B9FF142F-FD4D-47D1-A8AC-66B628BEF1C3}" dt="2023-01-29T05:08:14.509" v="0"/>
          <pc:sldLayoutMkLst>
            <pc:docMk/>
            <pc:sldMasterMk cId="3803165204" sldId="2147483660"/>
            <pc:sldLayoutMk cId="3700408454" sldId="2147483662"/>
          </pc:sldLayoutMkLst>
        </pc:sldLayoutChg>
        <pc:sldLayoutChg chg="add replId">
          <pc:chgData name="Bozorov Abdulaziz" userId="d524ed6f7cb87ccc" providerId="Windows Live" clId="Web-{B9FF142F-FD4D-47D1-A8AC-66B628BEF1C3}" dt="2023-01-29T05:08:14.509" v="0"/>
          <pc:sldLayoutMkLst>
            <pc:docMk/>
            <pc:sldMasterMk cId="3803165204" sldId="2147483660"/>
            <pc:sldLayoutMk cId="1579716977" sldId="2147483663"/>
          </pc:sldLayoutMkLst>
        </pc:sldLayoutChg>
        <pc:sldLayoutChg chg="add replId">
          <pc:chgData name="Bozorov Abdulaziz" userId="d524ed6f7cb87ccc" providerId="Windows Live" clId="Web-{B9FF142F-FD4D-47D1-A8AC-66B628BEF1C3}" dt="2023-01-29T05:08:14.509" v="0"/>
          <pc:sldLayoutMkLst>
            <pc:docMk/>
            <pc:sldMasterMk cId="3803165204" sldId="2147483660"/>
            <pc:sldLayoutMk cId="1880013840" sldId="2147483664"/>
          </pc:sldLayoutMkLst>
        </pc:sldLayoutChg>
        <pc:sldLayoutChg chg="add replId">
          <pc:chgData name="Bozorov Abdulaziz" userId="d524ed6f7cb87ccc" providerId="Windows Live" clId="Web-{B9FF142F-FD4D-47D1-A8AC-66B628BEF1C3}" dt="2023-01-29T05:08:14.509" v="0"/>
          <pc:sldLayoutMkLst>
            <pc:docMk/>
            <pc:sldMasterMk cId="3803165204" sldId="2147483660"/>
            <pc:sldLayoutMk cId="1305617309" sldId="2147483665"/>
          </pc:sldLayoutMkLst>
        </pc:sldLayoutChg>
        <pc:sldLayoutChg chg="add replId">
          <pc:chgData name="Bozorov Abdulaziz" userId="d524ed6f7cb87ccc" providerId="Windows Live" clId="Web-{B9FF142F-FD4D-47D1-A8AC-66B628BEF1C3}" dt="2023-01-29T05:08:14.509" v="0"/>
          <pc:sldLayoutMkLst>
            <pc:docMk/>
            <pc:sldMasterMk cId="3803165204" sldId="2147483660"/>
            <pc:sldLayoutMk cId="1202289287" sldId="2147483666"/>
          </pc:sldLayoutMkLst>
        </pc:sldLayoutChg>
        <pc:sldLayoutChg chg="add replId">
          <pc:chgData name="Bozorov Abdulaziz" userId="d524ed6f7cb87ccc" providerId="Windows Live" clId="Web-{B9FF142F-FD4D-47D1-A8AC-66B628BEF1C3}" dt="2023-01-29T05:08:14.509" v="0"/>
          <pc:sldLayoutMkLst>
            <pc:docMk/>
            <pc:sldMasterMk cId="3803165204" sldId="2147483660"/>
            <pc:sldLayoutMk cId="2662464456" sldId="2147483667"/>
          </pc:sldLayoutMkLst>
        </pc:sldLayoutChg>
        <pc:sldLayoutChg chg="add replId">
          <pc:chgData name="Bozorov Abdulaziz" userId="d524ed6f7cb87ccc" providerId="Windows Live" clId="Web-{B9FF142F-FD4D-47D1-A8AC-66B628BEF1C3}" dt="2023-01-29T05:08:14.509" v="0"/>
          <pc:sldLayoutMkLst>
            <pc:docMk/>
            <pc:sldMasterMk cId="3803165204" sldId="2147483660"/>
            <pc:sldLayoutMk cId="1525704694" sldId="2147483668"/>
          </pc:sldLayoutMkLst>
        </pc:sldLayoutChg>
        <pc:sldLayoutChg chg="add replId">
          <pc:chgData name="Bozorov Abdulaziz" userId="d524ed6f7cb87ccc" providerId="Windows Live" clId="Web-{B9FF142F-FD4D-47D1-A8AC-66B628BEF1C3}" dt="2023-01-29T05:08:14.509" v="0"/>
          <pc:sldLayoutMkLst>
            <pc:docMk/>
            <pc:sldMasterMk cId="3803165204" sldId="2147483660"/>
            <pc:sldLayoutMk cId="3166204939" sldId="2147483669"/>
          </pc:sldLayoutMkLst>
        </pc:sldLayoutChg>
        <pc:sldLayoutChg chg="add replId">
          <pc:chgData name="Bozorov Abdulaziz" userId="d524ed6f7cb87ccc" providerId="Windows Live" clId="Web-{B9FF142F-FD4D-47D1-A8AC-66B628BEF1C3}" dt="2023-01-29T05:08:14.509" v="0"/>
          <pc:sldLayoutMkLst>
            <pc:docMk/>
            <pc:sldMasterMk cId="3803165204" sldId="2147483660"/>
            <pc:sldLayoutMk cId="2136875702" sldId="2147483670"/>
          </pc:sldLayoutMkLst>
        </pc:sldLayoutChg>
        <pc:sldLayoutChg chg="add replId">
          <pc:chgData name="Bozorov Abdulaziz" userId="d524ed6f7cb87ccc" providerId="Windows Live" clId="Web-{B9FF142F-FD4D-47D1-A8AC-66B628BEF1C3}" dt="2023-01-29T05:08:14.509" v="0"/>
          <pc:sldLayoutMkLst>
            <pc:docMk/>
            <pc:sldMasterMk cId="3803165204" sldId="2147483660"/>
            <pc:sldLayoutMk cId="236139762" sldId="2147483671"/>
          </pc:sldLayoutMkLst>
        </pc:sldLayoutChg>
      </pc:sldMasterChg>
    </pc:docChg>
  </pc:docChgLst>
  <pc:docChgLst>
    <pc:chgData name="Bozorov Abdulaziz" userId="d524ed6f7cb87ccc" providerId="Windows Live" clId="Web-{D15E458D-7AF8-463D-878D-85922920CBB6}"/>
    <pc:docChg chg="addSld modSld sldOrd">
      <pc:chgData name="Bozorov Abdulaziz" userId="d524ed6f7cb87ccc" providerId="Windows Live" clId="Web-{D15E458D-7AF8-463D-878D-85922920CBB6}" dt="2023-01-29T07:11:29.161" v="277"/>
      <pc:docMkLst>
        <pc:docMk/>
      </pc:docMkLst>
      <pc:sldChg chg="modSp">
        <pc:chgData name="Bozorov Abdulaziz" userId="d524ed6f7cb87ccc" providerId="Windows Live" clId="Web-{D15E458D-7AF8-463D-878D-85922920CBB6}" dt="2023-01-29T07:05:37.510" v="253" actId="20577"/>
        <pc:sldMkLst>
          <pc:docMk/>
          <pc:sldMk cId="1351651579" sldId="256"/>
        </pc:sldMkLst>
        <pc:spChg chg="mod">
          <ac:chgData name="Bozorov Abdulaziz" userId="d524ed6f7cb87ccc" providerId="Windows Live" clId="Web-{D15E458D-7AF8-463D-878D-85922920CBB6}" dt="2023-01-29T07:05:37.510" v="253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">
        <pc:chgData name="Bozorov Abdulaziz" userId="d524ed6f7cb87ccc" providerId="Windows Live" clId="Web-{D15E458D-7AF8-463D-878D-85922920CBB6}" dt="2023-01-29T06:51:23.860" v="152" actId="14100"/>
        <pc:sldMkLst>
          <pc:docMk/>
          <pc:sldMk cId="1039528838" sldId="257"/>
        </pc:sldMkLst>
        <pc:spChg chg="mod">
          <ac:chgData name="Bozorov Abdulaziz" userId="d524ed6f7cb87ccc" providerId="Windows Live" clId="Web-{D15E458D-7AF8-463D-878D-85922920CBB6}" dt="2023-01-29T06:39:08.470" v="6" actId="20577"/>
          <ac:spMkLst>
            <pc:docMk/>
            <pc:sldMk cId="1039528838" sldId="257"/>
            <ac:spMk id="2" creationId="{28D5B1E2-B8D4-7845-0F55-57124DD87559}"/>
          </ac:spMkLst>
        </pc:spChg>
        <pc:spChg chg="del">
          <ac:chgData name="Bozorov Abdulaziz" userId="d524ed6f7cb87ccc" providerId="Windows Live" clId="Web-{D15E458D-7AF8-463D-878D-85922920CBB6}" dt="2023-01-29T06:35:51.215" v="1"/>
          <ac:spMkLst>
            <pc:docMk/>
            <pc:sldMk cId="1039528838" sldId="257"/>
            <ac:spMk id="3" creationId="{B5424860-A83C-3473-F083-0D7803F88565}"/>
          </ac:spMkLst>
        </pc:spChg>
        <pc:picChg chg="add mod ord">
          <ac:chgData name="Bozorov Abdulaziz" userId="d524ed6f7cb87ccc" providerId="Windows Live" clId="Web-{D15E458D-7AF8-463D-878D-85922920CBB6}" dt="2023-01-29T06:51:23.860" v="152" actId="14100"/>
          <ac:picMkLst>
            <pc:docMk/>
            <pc:sldMk cId="1039528838" sldId="257"/>
            <ac:picMk id="4" creationId="{0E200931-2B2D-5F40-FEBA-629E900D0F82}"/>
          </ac:picMkLst>
        </pc:picChg>
      </pc:sldChg>
      <pc:sldChg chg="modSp new ord">
        <pc:chgData name="Bozorov Abdulaziz" userId="d524ed6f7cb87ccc" providerId="Windows Live" clId="Web-{D15E458D-7AF8-463D-878D-85922920CBB6}" dt="2023-01-29T07:05:03.868" v="249" actId="20577"/>
        <pc:sldMkLst>
          <pc:docMk/>
          <pc:sldMk cId="1256828413" sldId="258"/>
        </pc:sldMkLst>
        <pc:spChg chg="mod">
          <ac:chgData name="Bozorov Abdulaziz" userId="d524ed6f7cb87ccc" providerId="Windows Live" clId="Web-{D15E458D-7AF8-463D-878D-85922920CBB6}" dt="2023-01-29T06:43:25.034" v="30" actId="20577"/>
          <ac:spMkLst>
            <pc:docMk/>
            <pc:sldMk cId="1256828413" sldId="258"/>
            <ac:spMk id="2" creationId="{7498F140-05A5-7281-4E75-CFB99C37B479}"/>
          </ac:spMkLst>
        </pc:spChg>
        <pc:spChg chg="mod">
          <ac:chgData name="Bozorov Abdulaziz" userId="d524ed6f7cb87ccc" providerId="Windows Live" clId="Web-{D15E458D-7AF8-463D-878D-85922920CBB6}" dt="2023-01-29T07:05:03.868" v="249" actId="20577"/>
          <ac:spMkLst>
            <pc:docMk/>
            <pc:sldMk cId="1256828413" sldId="258"/>
            <ac:spMk id="3" creationId="{D3C03311-8540-4FA2-0235-3195EBC8FBC6}"/>
          </ac:spMkLst>
        </pc:spChg>
      </pc:sldChg>
      <pc:sldChg chg="modSp new">
        <pc:chgData name="Bozorov Abdulaziz" userId="d524ed6f7cb87ccc" providerId="Windows Live" clId="Web-{D15E458D-7AF8-463D-878D-85922920CBB6}" dt="2023-01-29T07:04:55.337" v="247" actId="14100"/>
        <pc:sldMkLst>
          <pc:docMk/>
          <pc:sldMk cId="10099110" sldId="259"/>
        </pc:sldMkLst>
        <pc:spChg chg="mod">
          <ac:chgData name="Bozorov Abdulaziz" userId="d524ed6f7cb87ccc" providerId="Windows Live" clId="Web-{D15E458D-7AF8-463D-878D-85922920CBB6}" dt="2023-01-29T06:59:34.421" v="184" actId="14100"/>
          <ac:spMkLst>
            <pc:docMk/>
            <pc:sldMk cId="10099110" sldId="259"/>
            <ac:spMk id="2" creationId="{ADDF671C-6B5E-5A79-BE10-E401B28CF261}"/>
          </ac:spMkLst>
        </pc:spChg>
        <pc:spChg chg="mod">
          <ac:chgData name="Bozorov Abdulaziz" userId="d524ed6f7cb87ccc" providerId="Windows Live" clId="Web-{D15E458D-7AF8-463D-878D-85922920CBB6}" dt="2023-01-29T07:04:55.337" v="247" actId="14100"/>
          <ac:spMkLst>
            <pc:docMk/>
            <pc:sldMk cId="10099110" sldId="259"/>
            <ac:spMk id="3" creationId="{8A253497-F2E5-DCDA-AE11-6BF5FDC8CAB5}"/>
          </ac:spMkLst>
        </pc:spChg>
      </pc:sldChg>
      <pc:sldChg chg="addSp delSp modSp new mod setBg">
        <pc:chgData name="Bozorov Abdulaziz" userId="d524ed6f7cb87ccc" providerId="Windows Live" clId="Web-{D15E458D-7AF8-463D-878D-85922920CBB6}" dt="2023-01-29T07:11:29.161" v="277"/>
        <pc:sldMkLst>
          <pc:docMk/>
          <pc:sldMk cId="3961416820" sldId="260"/>
        </pc:sldMkLst>
        <pc:spChg chg="del">
          <ac:chgData name="Bozorov Abdulaziz" userId="d524ed6f7cb87ccc" providerId="Windows Live" clId="Web-{D15E458D-7AF8-463D-878D-85922920CBB6}" dt="2023-01-29T07:06:22.918" v="255"/>
          <ac:spMkLst>
            <pc:docMk/>
            <pc:sldMk cId="3961416820" sldId="260"/>
            <ac:spMk id="2" creationId="{D28FF72C-6467-3AAB-3E32-D9D7B73F9980}"/>
          </ac:spMkLst>
        </pc:spChg>
        <pc:spChg chg="del">
          <ac:chgData name="Bozorov Abdulaziz" userId="d524ed6f7cb87ccc" providerId="Windows Live" clId="Web-{D15E458D-7AF8-463D-878D-85922920CBB6}" dt="2023-01-29T07:06:27.652" v="256"/>
          <ac:spMkLst>
            <pc:docMk/>
            <pc:sldMk cId="3961416820" sldId="260"/>
            <ac:spMk id="3" creationId="{F29C2A75-269F-EF1B-5FE7-2B0D6EC33600}"/>
          </ac:spMkLst>
        </pc:spChg>
        <pc:spChg chg="add">
          <ac:chgData name="Bozorov Abdulaziz" userId="d524ed6f7cb87ccc" providerId="Windows Live" clId="Web-{D15E458D-7AF8-463D-878D-85922920CBB6}" dt="2023-01-29T07:11:29.161" v="277"/>
          <ac:spMkLst>
            <pc:docMk/>
            <pc:sldMk cId="3961416820" sldId="260"/>
            <ac:spMk id="11" creationId="{56827C3C-D52F-46CE-A441-3CD6A1A6A0A2}"/>
          </ac:spMkLst>
        </pc:spChg>
        <pc:spChg chg="add">
          <ac:chgData name="Bozorov Abdulaziz" userId="d524ed6f7cb87ccc" providerId="Windows Live" clId="Web-{D15E458D-7AF8-463D-878D-85922920CBB6}" dt="2023-01-29T07:11:29.161" v="277"/>
          <ac:spMkLst>
            <pc:docMk/>
            <pc:sldMk cId="3961416820" sldId="260"/>
            <ac:spMk id="13" creationId="{F52A8B51-0A89-497B-B882-6658E029A3F9}"/>
          </ac:spMkLst>
        </pc:spChg>
        <pc:spChg chg="add">
          <ac:chgData name="Bozorov Abdulaziz" userId="d524ed6f7cb87ccc" providerId="Windows Live" clId="Web-{D15E458D-7AF8-463D-878D-85922920CBB6}" dt="2023-01-29T07:11:29.161" v="277"/>
          <ac:spMkLst>
            <pc:docMk/>
            <pc:sldMk cId="3961416820" sldId="260"/>
            <ac:spMk id="15" creationId="{EB1CEFBF-6F09-4052-862B-E219DA15757E}"/>
          </ac:spMkLst>
        </pc:spChg>
        <pc:spChg chg="add">
          <ac:chgData name="Bozorov Abdulaziz" userId="d524ed6f7cb87ccc" providerId="Windows Live" clId="Web-{D15E458D-7AF8-463D-878D-85922920CBB6}" dt="2023-01-29T07:11:29.161" v="277"/>
          <ac:spMkLst>
            <pc:docMk/>
            <pc:sldMk cId="3961416820" sldId="260"/>
            <ac:spMk id="17" creationId="{BCB5D417-2A71-445D-B4C7-9E814D633D33}"/>
          </ac:spMkLst>
        </pc:spChg>
        <pc:picChg chg="add mod">
          <ac:chgData name="Bozorov Abdulaziz" userId="d524ed6f7cb87ccc" providerId="Windows Live" clId="Web-{D15E458D-7AF8-463D-878D-85922920CBB6}" dt="2023-01-29T07:11:29.161" v="277"/>
          <ac:picMkLst>
            <pc:docMk/>
            <pc:sldMk cId="3961416820" sldId="260"/>
            <ac:picMk id="4" creationId="{FFAD3AE4-3D91-5D33-100B-C6CE53918460}"/>
          </ac:picMkLst>
        </pc:picChg>
        <pc:picChg chg="add mod ord">
          <ac:chgData name="Bozorov Abdulaziz" userId="d524ed6f7cb87ccc" providerId="Windows Live" clId="Web-{D15E458D-7AF8-463D-878D-85922920CBB6}" dt="2023-01-29T07:11:29.161" v="277"/>
          <ac:picMkLst>
            <pc:docMk/>
            <pc:sldMk cId="3961416820" sldId="260"/>
            <ac:picMk id="5" creationId="{584D9256-0778-F8CF-F12D-4A77AA125A59}"/>
          </ac:picMkLst>
        </pc:picChg>
        <pc:picChg chg="add mod">
          <ac:chgData name="Bozorov Abdulaziz" userId="d524ed6f7cb87ccc" providerId="Windows Live" clId="Web-{D15E458D-7AF8-463D-878D-85922920CBB6}" dt="2023-01-29T07:11:29.161" v="277"/>
          <ac:picMkLst>
            <pc:docMk/>
            <pc:sldMk cId="3961416820" sldId="260"/>
            <ac:picMk id="6" creationId="{A118EFEA-91CC-FC77-6C7E-68D84EC4D2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0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0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8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1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9559" y="68940"/>
            <a:ext cx="11336049" cy="2042935"/>
          </a:xfrm>
        </p:spPr>
        <p:txBody>
          <a:bodyPr anchor="b">
            <a:normAutofit/>
          </a:bodyPr>
          <a:lstStyle/>
          <a:p>
            <a:pPr algn="l"/>
            <a:r>
              <a:rPr lang="ru-RU" sz="5400" dirty="0" err="1">
                <a:cs typeface="Posterama"/>
              </a:rPr>
              <a:t>Lady</a:t>
            </a:r>
            <a:r>
              <a:rPr lang="ru-RU" sz="5400" dirty="0">
                <a:cs typeface="Posterama"/>
              </a:rPr>
              <a:t> </a:t>
            </a:r>
            <a:r>
              <a:rPr lang="ru-RU" sz="5400" dirty="0" err="1">
                <a:cs typeface="Posterama"/>
              </a:rPr>
              <a:t>taxy</a:t>
            </a:r>
            <a:r>
              <a:rPr lang="ru-RU" sz="5400" dirty="0">
                <a:cs typeface="Posterama"/>
              </a:rPr>
              <a:t> – </a:t>
            </a:r>
            <a:r>
              <a:rPr lang="ru-RU" sz="5400" dirty="0" err="1">
                <a:cs typeface="Posterama"/>
              </a:rPr>
              <a:t>new</a:t>
            </a:r>
            <a:r>
              <a:rPr lang="ru-RU" sz="5400" dirty="0">
                <a:cs typeface="Posterama"/>
              </a:rPr>
              <a:t> </a:t>
            </a:r>
            <a:r>
              <a:rPr lang="ru-RU" sz="5400" dirty="0" err="1">
                <a:cs typeface="Posterama"/>
              </a:rPr>
              <a:t>era</a:t>
            </a:r>
            <a:r>
              <a:rPr lang="ru-RU" sz="5400" dirty="0">
                <a:cs typeface="Posterama"/>
              </a:rPr>
              <a:t> </a:t>
            </a:r>
            <a:r>
              <a:rPr lang="ru-RU" sz="5400" dirty="0" err="1">
                <a:cs typeface="Posterama"/>
              </a:rPr>
              <a:t>transport</a:t>
            </a:r>
            <a:r>
              <a:rPr lang="ru-RU" sz="5400" dirty="0">
                <a:cs typeface="Posterama"/>
              </a:rPr>
              <a:t> </a:t>
            </a:r>
            <a:r>
              <a:rPr lang="ru-RU" sz="5400" dirty="0" err="1">
                <a:cs typeface="Posterama"/>
              </a:rPr>
              <a:t>system</a:t>
            </a:r>
            <a:r>
              <a:rPr lang="ru-RU" sz="5400" dirty="0">
                <a:cs typeface="Posterama"/>
              </a:rPr>
              <a:t> </a:t>
            </a:r>
            <a:r>
              <a:rPr lang="ru-RU" sz="5400" dirty="0" err="1">
                <a:cs typeface="Posterama"/>
              </a:rPr>
              <a:t>for</a:t>
            </a:r>
            <a:r>
              <a:rPr lang="ru-RU" sz="5400" dirty="0">
                <a:cs typeface="Posterama"/>
              </a:rPr>
              <a:t> </a:t>
            </a:r>
            <a:r>
              <a:rPr lang="ru-RU" sz="5400" dirty="0" err="1">
                <a:cs typeface="Posterama"/>
              </a:rPr>
              <a:t>women</a:t>
            </a:r>
            <a:r>
              <a:rPr lang="ru-RU" sz="5400" dirty="0">
                <a:cs typeface="Posterama"/>
              </a:rPr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6745" y="2317268"/>
            <a:ext cx="10447755" cy="1581341"/>
          </a:xfrm>
        </p:spPr>
        <p:txBody>
          <a:bodyPr anchor="t">
            <a:normAutofit/>
          </a:bodyPr>
          <a:lstStyle/>
          <a:p>
            <a:pPr algn="l"/>
            <a:r>
              <a:rPr lang="ru-RU" sz="2900" dirty="0">
                <a:latin typeface="Posterama"/>
                <a:cs typeface="Posterama"/>
              </a:rPr>
              <a:t>Team Name: Zero One.</a:t>
            </a:r>
            <a:br>
              <a:rPr lang="ru-RU" sz="2900" dirty="0">
                <a:latin typeface="Posterama"/>
                <a:cs typeface="Posterama"/>
              </a:rPr>
            </a:br>
            <a:r>
              <a:rPr lang="ru-RU" sz="2900" dirty="0" err="1">
                <a:latin typeface="Posterama"/>
                <a:cs typeface="Posterama"/>
              </a:rPr>
              <a:t>Our</a:t>
            </a:r>
            <a:r>
              <a:rPr lang="ru-RU" sz="2900" dirty="0">
                <a:latin typeface="Posterama"/>
                <a:cs typeface="Posterama"/>
              </a:rPr>
              <a:t> </a:t>
            </a:r>
            <a:r>
              <a:rPr lang="ru-RU" sz="2900" dirty="0" err="1">
                <a:latin typeface="Posterama"/>
                <a:cs typeface="Posterama"/>
              </a:rPr>
              <a:t>team</a:t>
            </a:r>
            <a:r>
              <a:rPr lang="ru-RU" sz="2900" dirty="0">
                <a:latin typeface="Posterama"/>
                <a:cs typeface="Posterama"/>
              </a:rPr>
              <a:t> : </a:t>
            </a:r>
            <a:r>
              <a:rPr lang="ru-RU" sz="2900" dirty="0" err="1">
                <a:latin typeface="Posterama"/>
                <a:cs typeface="Posterama"/>
              </a:rPr>
              <a:t>N.Jamalov</a:t>
            </a:r>
            <a:r>
              <a:rPr lang="ru-RU" sz="2900" dirty="0">
                <a:latin typeface="Posterama"/>
                <a:cs typeface="Posterama"/>
              </a:rPr>
              <a:t>, </a:t>
            </a:r>
            <a:r>
              <a:rPr lang="ru-RU" sz="2900" dirty="0" err="1">
                <a:latin typeface="Posterama"/>
                <a:cs typeface="Posterama"/>
              </a:rPr>
              <a:t>A.Ashirboyev</a:t>
            </a:r>
            <a:r>
              <a:rPr lang="ru-RU" sz="2900" dirty="0">
                <a:latin typeface="Posterama"/>
                <a:cs typeface="Posterama"/>
              </a:rPr>
              <a:t>, </a:t>
            </a:r>
            <a:r>
              <a:rPr lang="ru-RU" sz="2900" dirty="0" err="1">
                <a:latin typeface="Posterama"/>
                <a:cs typeface="Posterama"/>
              </a:rPr>
              <a:t>A.Bozorov</a:t>
            </a:r>
            <a:r>
              <a:rPr lang="ru-RU" sz="2900" dirty="0">
                <a:latin typeface="Posterama"/>
                <a:cs typeface="Posterama"/>
              </a:rPr>
              <a:t>.</a:t>
            </a:r>
            <a:endParaRPr lang="ru-RU"/>
          </a:p>
        </p:txBody>
      </p:sp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23056D3C-956B-C619-6B7F-3F674FA5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39" y="3802626"/>
            <a:ext cx="325939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8F140-05A5-7281-4E75-CFB99C37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Posterama"/>
              </a:rPr>
              <a:t>Why</a:t>
            </a:r>
            <a:r>
              <a:rPr lang="ru-RU" dirty="0">
                <a:cs typeface="Posterama"/>
              </a:rPr>
              <a:t> </a:t>
            </a:r>
            <a:r>
              <a:rPr lang="ru-RU" dirty="0" err="1">
                <a:cs typeface="Posterama"/>
              </a:rPr>
              <a:t>do</a:t>
            </a:r>
            <a:r>
              <a:rPr lang="ru-RU" dirty="0">
                <a:cs typeface="Posterama"/>
              </a:rPr>
              <a:t> </a:t>
            </a:r>
            <a:r>
              <a:rPr lang="ru-RU" dirty="0" err="1">
                <a:cs typeface="Posterama"/>
              </a:rPr>
              <a:t>you</a:t>
            </a:r>
            <a:r>
              <a:rPr lang="ru-RU" dirty="0">
                <a:cs typeface="Posterama"/>
              </a:rPr>
              <a:t> </a:t>
            </a:r>
            <a:r>
              <a:rPr lang="ru-RU" dirty="0" err="1">
                <a:cs typeface="Posterama"/>
              </a:rPr>
              <a:t>need</a:t>
            </a:r>
            <a:r>
              <a:rPr lang="ru-RU" dirty="0">
                <a:cs typeface="Posterama"/>
              </a:rPr>
              <a:t> </a:t>
            </a:r>
            <a:r>
              <a:rPr lang="ru-RU" dirty="0" err="1">
                <a:cs typeface="Posterama"/>
              </a:rPr>
              <a:t>us</a:t>
            </a:r>
            <a:r>
              <a:rPr lang="ru-RU" dirty="0">
                <a:cs typeface="Posterama"/>
              </a:rPr>
              <a:t> 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03311-8540-4FA2-0235-3195EBC8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3600" dirty="0">
              <a:latin typeface="Posterama"/>
              <a:cs typeface="Posterama"/>
            </a:endParaRPr>
          </a:p>
          <a:p>
            <a:r>
              <a:rPr lang="ru-RU" sz="3600" dirty="0">
                <a:latin typeface="Posterama"/>
                <a:cs typeface="Posterama"/>
              </a:rPr>
              <a:t> </a:t>
            </a:r>
            <a:r>
              <a:rPr lang="ru-RU" sz="3600" dirty="0" err="1">
                <a:latin typeface="Posterama"/>
                <a:cs typeface="Posterama"/>
              </a:rPr>
              <a:t>Crowded</a:t>
            </a:r>
            <a:r>
              <a:rPr lang="ru-RU" sz="3600" dirty="0">
                <a:latin typeface="Posterama"/>
                <a:cs typeface="Posterama"/>
              </a:rPr>
              <a:t> </a:t>
            </a:r>
            <a:r>
              <a:rPr lang="ru-RU" sz="3600" dirty="0" err="1">
                <a:latin typeface="Posterama"/>
                <a:cs typeface="Posterama"/>
              </a:rPr>
              <a:t>people</a:t>
            </a:r>
            <a:r>
              <a:rPr lang="ru-RU" sz="3600" dirty="0">
                <a:latin typeface="Posterama"/>
                <a:cs typeface="Posterama"/>
              </a:rPr>
              <a:t> </a:t>
            </a:r>
            <a:r>
              <a:rPr lang="ru-RU" sz="3600" dirty="0" err="1">
                <a:latin typeface="Posterama"/>
                <a:cs typeface="Posterama"/>
              </a:rPr>
              <a:t>in</a:t>
            </a:r>
            <a:r>
              <a:rPr lang="ru-RU" sz="3600" dirty="0">
                <a:latin typeface="Posterama"/>
                <a:cs typeface="Posterama"/>
              </a:rPr>
              <a:t> </a:t>
            </a:r>
            <a:r>
              <a:rPr lang="ru-RU" sz="3600" dirty="0" err="1">
                <a:latin typeface="Posterama"/>
                <a:cs typeface="Posterama"/>
              </a:rPr>
              <a:t>public</a:t>
            </a:r>
            <a:r>
              <a:rPr lang="ru-RU" sz="3600" dirty="0">
                <a:latin typeface="Posterama"/>
                <a:cs typeface="Posterama"/>
              </a:rPr>
              <a:t> </a:t>
            </a:r>
            <a:r>
              <a:rPr lang="ru-RU" sz="3600" dirty="0" err="1">
                <a:latin typeface="Posterama"/>
                <a:cs typeface="Posterama"/>
              </a:rPr>
              <a:t>transport</a:t>
            </a:r>
            <a:r>
              <a:rPr lang="ru-RU" sz="3600" dirty="0">
                <a:latin typeface="Posterama"/>
                <a:cs typeface="Posterama"/>
              </a:rPr>
              <a:t>.</a:t>
            </a:r>
            <a:endParaRPr lang="ru-RU" dirty="0"/>
          </a:p>
          <a:p>
            <a:endParaRPr lang="ru-RU" sz="3600" dirty="0">
              <a:latin typeface="Posterama"/>
              <a:cs typeface="Posterama"/>
            </a:endParaRPr>
          </a:p>
          <a:p>
            <a:r>
              <a:rPr lang="ru-RU" sz="3600" dirty="0">
                <a:latin typeface="Posterama"/>
                <a:cs typeface="Posterama"/>
              </a:rPr>
              <a:t> </a:t>
            </a:r>
            <a:r>
              <a:rPr lang="ru-RU" sz="3600" dirty="0" err="1">
                <a:latin typeface="Posterama"/>
                <a:cs typeface="Posterama"/>
              </a:rPr>
              <a:t>Unfavorable</a:t>
            </a:r>
            <a:r>
              <a:rPr lang="ru-RU" sz="3600" dirty="0">
                <a:latin typeface="Posterama"/>
                <a:cs typeface="Posterama"/>
              </a:rPr>
              <a:t> </a:t>
            </a:r>
            <a:r>
              <a:rPr lang="ru-RU" sz="3600" dirty="0" err="1">
                <a:latin typeface="Posterama"/>
                <a:cs typeface="Posterama"/>
              </a:rPr>
              <a:t>situations</a:t>
            </a:r>
            <a:r>
              <a:rPr lang="ru-RU" sz="3600" dirty="0">
                <a:latin typeface="Posterama"/>
                <a:cs typeface="Posterama"/>
              </a:rPr>
              <a:t> </a:t>
            </a:r>
            <a:r>
              <a:rPr lang="ru-RU" sz="3600" dirty="0" err="1">
                <a:latin typeface="Posterama"/>
                <a:cs typeface="Posterama"/>
              </a:rPr>
              <a:t>for</a:t>
            </a:r>
            <a:r>
              <a:rPr lang="ru-RU" sz="3600" dirty="0">
                <a:latin typeface="Posterama"/>
                <a:cs typeface="Posterama"/>
              </a:rPr>
              <a:t> </a:t>
            </a:r>
            <a:r>
              <a:rPr lang="ru-RU" sz="3600" dirty="0" err="1">
                <a:latin typeface="Posterama"/>
                <a:cs typeface="Posterama"/>
              </a:rPr>
              <a:t>women</a:t>
            </a:r>
            <a:r>
              <a:rPr lang="ru-RU" sz="3600" dirty="0">
                <a:latin typeface="Posterama"/>
                <a:cs typeface="Posterama"/>
              </a:rPr>
              <a:t> </a:t>
            </a:r>
            <a:r>
              <a:rPr lang="ru-RU" sz="3600" dirty="0" err="1">
                <a:latin typeface="Posterama"/>
                <a:cs typeface="Posterama"/>
              </a:rPr>
              <a:t>and</a:t>
            </a:r>
            <a:r>
              <a:rPr lang="ru-RU" sz="3600" dirty="0">
                <a:latin typeface="Posterama"/>
                <a:cs typeface="Posterama"/>
              </a:rPr>
              <a:t> </a:t>
            </a:r>
            <a:r>
              <a:rPr lang="ru-RU" sz="3600" dirty="0" err="1">
                <a:latin typeface="Posterama"/>
                <a:cs typeface="Posterama"/>
              </a:rPr>
              <a:t>girls</a:t>
            </a:r>
            <a:r>
              <a:rPr lang="ru-RU" sz="3600" dirty="0">
                <a:latin typeface="Posterama"/>
                <a:cs typeface="Posterama"/>
              </a:rPr>
              <a:t>.</a:t>
            </a:r>
          </a:p>
          <a:p>
            <a:endParaRPr lang="ru-RU" sz="3600" dirty="0">
              <a:latin typeface="Posterama"/>
              <a:cs typeface="Posterama"/>
            </a:endParaRPr>
          </a:p>
          <a:p>
            <a:r>
              <a:rPr lang="ru-RU" sz="3600" dirty="0">
                <a:latin typeface="Posterama"/>
                <a:cs typeface="Posterama"/>
              </a:rPr>
              <a:t> </a:t>
            </a:r>
            <a:r>
              <a:rPr lang="ru-RU" sz="3600" dirty="0" err="1">
                <a:latin typeface="Posterama"/>
                <a:cs typeface="Posterama"/>
              </a:rPr>
              <a:t>Creating</a:t>
            </a:r>
            <a:r>
              <a:rPr lang="ru-RU" sz="3600" dirty="0">
                <a:latin typeface="Posterama"/>
                <a:cs typeface="Posterama"/>
              </a:rPr>
              <a:t> </a:t>
            </a:r>
            <a:r>
              <a:rPr lang="ru-RU" sz="3600" dirty="0" err="1">
                <a:latin typeface="Posterama"/>
                <a:cs typeface="Posterama"/>
              </a:rPr>
              <a:t>better</a:t>
            </a:r>
            <a:r>
              <a:rPr lang="ru-RU" sz="3600" dirty="0">
                <a:latin typeface="Posterama"/>
                <a:cs typeface="Posterama"/>
              </a:rPr>
              <a:t> </a:t>
            </a:r>
            <a:r>
              <a:rPr lang="ru-RU" sz="3600" dirty="0" err="1">
                <a:latin typeface="Posterama"/>
                <a:cs typeface="Posterama"/>
              </a:rPr>
              <a:t>conditions</a:t>
            </a:r>
            <a:r>
              <a:rPr lang="ru-RU" sz="3600" dirty="0">
                <a:latin typeface="Posterama"/>
                <a:cs typeface="Posterama"/>
              </a:rPr>
              <a:t> </a:t>
            </a:r>
            <a:r>
              <a:rPr lang="ru-RU" sz="3600" dirty="0" err="1">
                <a:latin typeface="Posterama"/>
                <a:cs typeface="Posterama"/>
              </a:rPr>
              <a:t>for</a:t>
            </a:r>
            <a:r>
              <a:rPr lang="ru-RU" sz="3600" dirty="0">
                <a:latin typeface="Posterama"/>
                <a:cs typeface="Posterama"/>
              </a:rPr>
              <a:t> </a:t>
            </a:r>
            <a:r>
              <a:rPr lang="ru-RU" sz="3600" dirty="0" err="1">
                <a:latin typeface="Posterama"/>
                <a:cs typeface="Posterama"/>
              </a:rPr>
              <a:t>women</a:t>
            </a:r>
            <a:r>
              <a:rPr lang="ru-RU" sz="3600" dirty="0">
                <a:latin typeface="Posterama"/>
                <a:cs typeface="Posterama"/>
              </a:rPr>
              <a:t> </a:t>
            </a:r>
            <a:r>
              <a:rPr lang="ru-RU" sz="3600" dirty="0" err="1">
                <a:latin typeface="Posterama"/>
                <a:cs typeface="Posterama"/>
              </a:rPr>
              <a:t>drivers</a:t>
            </a:r>
            <a:endParaRPr lang="ru-RU" sz="3600">
              <a:latin typeface="Posterama"/>
              <a:cs typeface="Posterama"/>
            </a:endParaRPr>
          </a:p>
          <a:p>
            <a:endParaRPr lang="ru-RU" sz="3600" dirty="0">
              <a:latin typeface="Posterama"/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25682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F671C-6B5E-5A79-BE10-E401B28C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7592"/>
          </a:xfrm>
        </p:spPr>
        <p:txBody>
          <a:bodyPr>
            <a:normAutofit fontScale="90000"/>
          </a:bodyPr>
          <a:lstStyle/>
          <a:p>
            <a:r>
              <a:rPr lang="ru-RU" sz="5600" dirty="0" err="1">
                <a:cs typeface="Posterama"/>
              </a:rPr>
              <a:t>How</a:t>
            </a:r>
            <a:r>
              <a:rPr lang="ru-RU" sz="5600" dirty="0">
                <a:cs typeface="Posterama"/>
              </a:rPr>
              <a:t> </a:t>
            </a:r>
            <a:r>
              <a:rPr lang="ru-RU" sz="5600" dirty="0" err="1">
                <a:cs typeface="Posterama"/>
              </a:rPr>
              <a:t>do</a:t>
            </a:r>
            <a:r>
              <a:rPr lang="ru-RU" sz="5600" dirty="0">
                <a:cs typeface="Posterama"/>
              </a:rPr>
              <a:t> </a:t>
            </a:r>
            <a:r>
              <a:rPr lang="ru-RU" sz="5600" dirty="0" err="1">
                <a:cs typeface="Posterama"/>
              </a:rPr>
              <a:t>we</a:t>
            </a:r>
            <a:r>
              <a:rPr lang="ru-RU" sz="5600" dirty="0">
                <a:cs typeface="Posterama"/>
              </a:rPr>
              <a:t> </a:t>
            </a:r>
            <a:r>
              <a:rPr lang="ru-RU" sz="5600" dirty="0" err="1">
                <a:cs typeface="Posterama"/>
              </a:rPr>
              <a:t>solve</a:t>
            </a:r>
            <a:r>
              <a:rPr lang="ru-RU" sz="5600" dirty="0">
                <a:cs typeface="Posterama"/>
              </a:rPr>
              <a:t> </a:t>
            </a:r>
            <a:r>
              <a:rPr lang="ru-RU" sz="5600" dirty="0" err="1">
                <a:cs typeface="Posterama"/>
              </a:rPr>
              <a:t>this</a:t>
            </a:r>
            <a:r>
              <a:rPr lang="ru-RU" sz="5600" dirty="0">
                <a:cs typeface="Posterama"/>
              </a:rPr>
              <a:t> </a:t>
            </a:r>
            <a:r>
              <a:rPr lang="ru-RU" sz="5600" dirty="0" err="1">
                <a:cs typeface="Posterama"/>
              </a:rPr>
              <a:t>problems</a:t>
            </a:r>
            <a:r>
              <a:rPr lang="ru-RU" sz="5600" dirty="0">
                <a:cs typeface="Posterama"/>
              </a:rPr>
              <a:t> 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53497-F2E5-DCDA-AE11-6BF5FDC8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5225"/>
            <a:ext cx="10515600" cy="3741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000" dirty="0">
                <a:latin typeface="Posterama"/>
                <a:cs typeface="Posterama"/>
              </a:rPr>
              <a:t> Organization </a:t>
            </a:r>
            <a:r>
              <a:rPr lang="ru-RU" sz="4000" dirty="0" err="1">
                <a:latin typeface="Posterama"/>
                <a:cs typeface="Posterama"/>
              </a:rPr>
              <a:t>of</a:t>
            </a:r>
            <a:r>
              <a:rPr lang="ru-RU" sz="4000" dirty="0">
                <a:latin typeface="Posterama"/>
                <a:cs typeface="Posterama"/>
              </a:rPr>
              <a:t> </a:t>
            </a:r>
            <a:r>
              <a:rPr lang="ru-RU" sz="4000" dirty="0" err="1">
                <a:latin typeface="Posterama"/>
                <a:cs typeface="Posterama"/>
              </a:rPr>
              <a:t>microbuses</a:t>
            </a:r>
          </a:p>
          <a:p>
            <a:endParaRPr lang="ru-RU" sz="4000" dirty="0">
              <a:latin typeface="Posterama"/>
              <a:cs typeface="Posterama"/>
            </a:endParaRPr>
          </a:p>
          <a:p>
            <a:r>
              <a:rPr lang="ru-RU" sz="4000" dirty="0">
                <a:latin typeface="Posterama"/>
                <a:cs typeface="Posterama"/>
              </a:rPr>
              <a:t> </a:t>
            </a:r>
            <a:r>
              <a:rPr lang="ru-RU" sz="4000" dirty="0" err="1">
                <a:latin typeface="Posterama"/>
                <a:cs typeface="Posterama"/>
              </a:rPr>
              <a:t>Clients</a:t>
            </a:r>
            <a:r>
              <a:rPr lang="ru-RU" sz="4000" dirty="0">
                <a:latin typeface="Posterama"/>
                <a:cs typeface="Posterama"/>
              </a:rPr>
              <a:t> </a:t>
            </a:r>
            <a:r>
              <a:rPr lang="ru-RU" sz="4000" dirty="0" err="1">
                <a:latin typeface="Posterama"/>
                <a:cs typeface="Posterama"/>
              </a:rPr>
              <a:t>and</a:t>
            </a:r>
            <a:r>
              <a:rPr lang="ru-RU" sz="4000" dirty="0">
                <a:latin typeface="Posterama"/>
                <a:cs typeface="Posterama"/>
              </a:rPr>
              <a:t> </a:t>
            </a:r>
            <a:r>
              <a:rPr lang="ru-RU" sz="4000" dirty="0" err="1">
                <a:latin typeface="Posterama"/>
                <a:cs typeface="Posterama"/>
              </a:rPr>
              <a:t>drivers</a:t>
            </a:r>
            <a:r>
              <a:rPr lang="ru-RU" sz="4000" dirty="0">
                <a:latin typeface="Posterama"/>
                <a:cs typeface="Posterama"/>
              </a:rPr>
              <a:t> </a:t>
            </a:r>
            <a:r>
              <a:rPr lang="ru-RU" sz="4000" dirty="0" err="1">
                <a:latin typeface="Posterama"/>
                <a:cs typeface="Posterama"/>
              </a:rPr>
              <a:t>only</a:t>
            </a:r>
            <a:r>
              <a:rPr lang="ru-RU" sz="4000" dirty="0">
                <a:latin typeface="Posterama"/>
                <a:cs typeface="Posterama"/>
              </a:rPr>
              <a:t> </a:t>
            </a:r>
            <a:r>
              <a:rPr lang="ru-RU" sz="4000" dirty="0" err="1">
                <a:latin typeface="Posterama"/>
                <a:cs typeface="Posterama"/>
              </a:rPr>
              <a:t>women</a:t>
            </a:r>
          </a:p>
          <a:p>
            <a:endParaRPr lang="ru-RU" sz="4000" dirty="0">
              <a:latin typeface="Posterama"/>
              <a:cs typeface="Posterama"/>
            </a:endParaRPr>
          </a:p>
          <a:p>
            <a:endParaRPr lang="ru-RU" sz="4000" dirty="0">
              <a:latin typeface="Posterama"/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009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5B1E2-B8D4-7845-0F55-57124DD8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91" y="696429"/>
            <a:ext cx="10515600" cy="1325563"/>
          </a:xfrm>
        </p:spPr>
        <p:txBody>
          <a:bodyPr/>
          <a:lstStyle/>
          <a:p>
            <a:r>
              <a:rPr lang="ru-RU" dirty="0" err="1">
                <a:cs typeface="Posterama"/>
              </a:rPr>
              <a:t>Milestones</a:t>
            </a:r>
            <a:endParaRPr lang="ru-RU" dirty="0" err="1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E200931-2B2D-5F40-FEBA-629E900D0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0603"/>
            <a:ext cx="10515600" cy="3893782"/>
          </a:xfrm>
        </p:spPr>
      </p:pic>
    </p:spTree>
    <p:extLst>
      <p:ext uri="{BB962C8B-B14F-4D97-AF65-F5344CB8AC3E}">
        <p14:creationId xmlns:p14="http://schemas.microsoft.com/office/powerpoint/2010/main" val="103952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AD3AE4-3D91-5D33-100B-C6CE5391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31" y="965199"/>
            <a:ext cx="2217420" cy="49276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A118EFEA-91CC-FC77-6C7E-68D84EC4D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217" y="965199"/>
            <a:ext cx="2217877" cy="49286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84D9256-0778-F8CF-F12D-4A77AA125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411" y="965199"/>
            <a:ext cx="2217420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1682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62AD8"/>
      </a:accent4>
      <a:accent5>
        <a:srgbClr val="295AE7"/>
      </a:accent5>
      <a:accent6>
        <a:srgbClr val="1797D5"/>
      </a:accent6>
      <a:hlink>
        <a:srgbClr val="3F4B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ExploreVTI</vt:lpstr>
      <vt:lpstr>Lady taxy – new era transport system for women.</vt:lpstr>
      <vt:lpstr>Why do you need us ?</vt:lpstr>
      <vt:lpstr>How do we solve this problems ?</vt:lpstr>
      <vt:lpstr>Milestones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77</cp:revision>
  <dcterms:created xsi:type="dcterms:W3CDTF">2023-01-29T05:07:51Z</dcterms:created>
  <dcterms:modified xsi:type="dcterms:W3CDTF">2023-01-29T07:11:32Z</dcterms:modified>
</cp:coreProperties>
</file>