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8" r:id="rId1"/>
  </p:sldMasterIdLst>
  <p:notesMasterIdLst>
    <p:notesMasterId r:id="rId55"/>
  </p:notesMasterIdLst>
  <p:sldIdLst>
    <p:sldId id="256" r:id="rId2"/>
    <p:sldId id="257" r:id="rId3"/>
    <p:sldId id="258" r:id="rId4"/>
    <p:sldId id="259" r:id="rId5"/>
    <p:sldId id="261" r:id="rId6"/>
    <p:sldId id="262"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307" r:id="rId29"/>
    <p:sldId id="285" r:id="rId30"/>
    <p:sldId id="286" r:id="rId31"/>
    <p:sldId id="287" r:id="rId32"/>
    <p:sldId id="288" r:id="rId33"/>
    <p:sldId id="289" r:id="rId34"/>
    <p:sldId id="290" r:id="rId35"/>
    <p:sldId id="308" r:id="rId36"/>
    <p:sldId id="291" r:id="rId37"/>
    <p:sldId id="292" r:id="rId38"/>
    <p:sldId id="293" r:id="rId39"/>
    <p:sldId id="294" r:id="rId40"/>
    <p:sldId id="295" r:id="rId41"/>
    <p:sldId id="296" r:id="rId42"/>
    <p:sldId id="297" r:id="rId43"/>
    <p:sldId id="304" r:id="rId44"/>
    <p:sldId id="305" r:id="rId45"/>
    <p:sldId id="298" r:id="rId46"/>
    <p:sldId id="299" r:id="rId47"/>
    <p:sldId id="300" r:id="rId48"/>
    <p:sldId id="301" r:id="rId49"/>
    <p:sldId id="302" r:id="rId50"/>
    <p:sldId id="303" r:id="rId51"/>
    <p:sldId id="309" r:id="rId52"/>
    <p:sldId id="306" r:id="rId53"/>
    <p:sldId id="310"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672"/>
    <p:restoredTop sz="80272"/>
  </p:normalViewPr>
  <p:slideViewPr>
    <p:cSldViewPr snapToGrid="0" snapToObjects="1">
      <p:cViewPr varScale="1">
        <p:scale>
          <a:sx n="70" d="100"/>
          <a:sy n="70" d="100"/>
        </p:scale>
        <p:origin x="184" y="8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16:29:12.130"/>
    </inkml:context>
    <inkml:brush xml:id="br0">
      <inkml:brushProperty name="width" value="0.2" units="cm"/>
      <inkml:brushProperty name="height" value="0.2" units="cm"/>
      <inkml:brushProperty name="color" value="#E71225"/>
    </inkml:brush>
  </inkml:definitions>
  <inkml:trace contextRef="#ctx0" brushRef="#br0">3656 141 24575,'-18'-5'0,"-32"1"0,28 4 0,-55 0 0,21-12 0,0 8 0,-21-8 0,30 6 0,-30 2 0,-7 1 0,-3-5-316,9 2 1,3 0 315,10 5 0,0-5 0,7 6 0,-5 0 0,13 0 0,-6 0 0,15 0 631,1 0-631,12 0 0,-26 0 0,21 0 0,-30-6 0,29 5 0,-13-4 0,-30-2 0,20 5 0,-27-11 0,29 6 0,-3 0 0,7 2 0,-3 5 0,19 0 0,-28 0 0,30-5 0,-28 4 0,32-4 0,-11 5 0,-16 0 0,11 0 0,-27 0 0,15 0 0,-1 0 0,9 0 0,9 0 0,13 0 0,1 0 0,6 0 0,-1 0 0,6 0 0,-10 0 0,3 0 0,-12 0 0,1 0 0,6 0 0,-5 0 0,10 0 0,-4 0 0,6 0 0,5 0 0,1 0 0,4 0 0,1 0 0,0 0 0,-11 0 0,-9 6 0,-6 0 0,-5 0 0,7 4 0,0-4 0,-1 5 0,1-4 0,6 2 0,6-8 0,6 8 0,6-8 0,0 3 0,0 0 0,0-3 0,0 7 0,0-7 0,-1 7 0,1-3 0,0 4 0,0 0 0,-1 0 0,-4 1 0,3 4 0,-8 1 0,4 1 0,-1 3 0,1-3 0,0 10 0,3-5 0,-9 11 0,9-5 0,-3 0 0,-1 5 0,4-5 0,-4 6 0,4 1 0,2-7 0,4 4 0,-3-9 0,7 4 0,-2-6 0,4 0 0,0-5 0,0 4 0,0-8 0,0 7 0,0-7 0,0 3 0,0-5 0,0 0 0,0 0 0,0 0 0,4 0 0,1 0 0,4 0 0,0 1 0,0-1 0,5 0 0,1 1 0,6 0 0,-1 0 0,0 0 0,9 0 0,-7-4 0,7 3 0,-9-8 0,1 8 0,-1-8 0,0 8 0,0-8 0,0 3 0,0-4 0,-5 0 0,4 0 0,-4 0 0,5 0 0,-4 0 0,3 0 0,-4 5 0,5-4 0,0 8 0,0-8 0,-5 3 0,4-4 0,5 5 0,-1-4 0,6 3 0,-9-4 0,0 5 0,6-4 0,-5 8 0,11-3 0,-5 4 0,6-3 0,0 2 0,-5-3 0,3 0 0,-9 3 0,10-8 0,-11 8 0,5-3 0,0-1 0,-9 0 0,7-1 0,-9-3 0,6 4 0,-1-5 0,0 4 0,-5-3 0,4 4 0,-4-5 0,0 0 0,4 4 0,-4-3 0,1 4 0,3-5 0,-4 0 0,5 4 0,0-2 0,6 7 0,1-3 0,13 5 0,30 7 0,-7-4 0,16 4 0,-16-6 0,-13-5 0,13 5 0,-13-6 0,6 7 0,-8-1 0,8 0 0,10 1 0,-13-1 0,9 1 0,-21-1 0,7 0 0,0 0 0,-6-6 0,-2 5 0,-13-10 0,5 9 0,-11-9 0,5 4 0,-6-5 0,0 0 0,9 0 0,-6 0 0,6 0 0,-9 0 0,6 0 0,1 0 0,6 0 0,23 0 0,-4 0 0,8 0 0,1 0 0,-10 0 0,42 0-806,-4 0 806,-32 0 0,2 0 0,-6 0 0,-2 0 0,37-6 0,-38 6 0,0-2 0,28-10-235,15 5 235,-17-7 0,-10-4 0,-18 4 0,-8-3 0,-7 6 0,-5 5 796,-3-4-796,-4 5 245,3-10-245,-8 5 0,7-5 0,-13 6 0,5-6 0,-6 5 0,1-9 0,-1 4 0,1-1 0,0-3 0,0-2 0,-4 0 0,-1-6 0,-5 7 0,0 0 0,0 0 0,0-1 0,0 1 0,0 0 0,0 0 0,0 4 0,0-3 0,0 4 0,0 0 0,0-4 0,0 3 0,0 1 0,0 1 0,0-4 0,0 6 0,0-6 0,-5 4 0,-1-2 0,1-4 0,-4 0 0,3 0 0,-4-1 0,0 1 0,4 5 0,-3-4 0,3 3 0,-4-4 0,0 0 0,0 0 0,-1-1 0,1 1 0,0 5 0,0-4 0,-4 8 0,3-3 0,-8-1 0,4 4 0,-5-4 0,-1 5 0,1-4 0,0 7 0,-9-7 0,6 9 0,-6-1 0,9 1 0,-1 5 0,6-4 0,-4 3 0,-2-8 0,-13-3 0,5 0 0,-17-10 0,17 9 0,-5-3 0,3 10 0,9-3 0,1 8 0,2-4 0,8 5 0,-3 0 0,5 0 0,0 0 0,4 8 0,1-6 0,4 5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16:52:46.725"/>
    </inkml:context>
    <inkml:brush xml:id="br0">
      <inkml:brushProperty name="width" value="0.2" units="cm"/>
      <inkml:brushProperty name="height" value="0.2" units="cm"/>
      <inkml:brushProperty name="color" value="#E71225"/>
    </inkml:brush>
  </inkml:definitions>
  <inkml:trace contextRef="#ctx0" brushRef="#br0">3354 163 24575,'-29'0'0,"-5"0"0,13 0 0,-11 0 0,10 0 0,-10 0 0,5-5 0,-6 4 0,-1-9 0,1 9 0,-7-4 0,5 0 0,-4 3 0,-1-8 0,5 9 0,-12-5 0,6 1 0,-1 4 0,-4-10 0,4 9 0,0-8 0,-4 9 0,4-9 0,-6 8 0,0-8 0,7 8 0,-6-3 0,5 5 0,1-5 0,-6 4 0,12-4 0,-11 5 0,11 0 0,-5-5 0,0 3 0,5-3 0,-11 5 0,4-5 0,-6 4 0,0-10 0,0 10 0,0-5 0,-1 6 0,8-5 0,-6 4 0,-2-4 0,5 5 0,-4 0 0,15 0 0,0 0 0,-1 0 0,1 0 0,0 0 0,0 0 0,-7 0 0,5 0 0,-12 0 0,13 0 0,-13 0 0,12 0 0,-11 0 0,11 0 0,-5 0 0,7 0 0,-7 0 0,5 0 0,1 5 0,2-4 0,4 8 0,1-8 0,1 9 0,-9-5 0,11 1 0,-11 3 0,15-8 0,0 8 0,0-8 0,-1 4 0,6-1 0,-4-3 0,8 3 0,-3-4 0,5 0 0,0 4 0,0-3 0,0 3 0,-1-4 0,1 0 0,0 0 0,4 4 0,-3-3 0,3 3 0,-4 0 0,-1-3 0,5 7 0,-3-7 0,3 7 0,-4-3 0,-1 0 0,1 3 0,0-3 0,-4 4 0,3 0 0,-4-4 0,9 3 0,-3-3 0,3 4 0,0 0 0,-3 0 0,3 0 0,0 0 0,1 0 0,0-4 0,3 3 0,-3-3 0,0 0 0,3 3 0,-3-3 0,0 4 0,3 0 0,-3 0 0,0 0 0,-2 0 0,1 1 0,-3-1 0,7 0 0,-8 5 0,8-4 0,-7 4 0,7-5 0,-8 0 0,8 0 0,-7 5 0,7-4 0,-4 4 0,1-4 0,3-1 0,-3 0 0,4 0 0,-4 0 0,3 0 0,-3 0 0,4 0 0,0 0 0,0 0 0,0 1 0,0-1 0,0 0 0,0 0 0,0 0 0,0 0 0,0 0 0,0 0 0,0 0 0,0 4 0,0-2 0,0 7 0,0-8 0,0 9 0,0-4 0,0 0 0,0 4 0,0-4 0,0 5 0,0 1 0,0-1 0,0 6 0,0-5 0,0 14 0,0-7 0,0 3 0,0-6 0,0-4 0,0-1 0,0 0 0,0 0 0,0 0 0,0-5 0,0 4 0,0-4 0,-5 5 0,4-4 0,-3 3 0,4-9 0,0 9 0,0-9 0,-5 4 0,4-5 0,-3 0 0,4 0 0,0 0 0,0 5 0,0 1 0,0 0 0,0-2 0,0-4 0,0 0 0,0 0 0,0 0 0,0 0 0,0 0 0,0 1 0,0-1 0,0-1 0,4 2 0,1-6 0,4 4 0,0-7 0,1 7 0,-1-7 0,0 7 0,0-7 0,0 4 0,0-1 0,5-3 0,-4 7 0,4-7 0,0 7 0,-3-7 0,8 4 0,-9-1 0,9-3 0,-9 3 0,4 0 0,0-3 0,-4 3 0,9 0 0,-8-2 0,3 6 0,-5-7 0,0 3 0,0 0 0,0-3 0,5 8 0,-4-8 0,4 3 0,-5-4 0,0 4 0,1-3 0,-1 3 0,0-4 0,0 0 0,0 0 0,0 0 0,0 0 0,0 4 0,5-3 0,-3 3 0,3-4 0,0 0 0,-4 0 0,9 0 0,-9 0 0,9 5 0,-4-4 0,5 4 0,0-5 0,1 0 0,-1 0 0,6 0 0,16 4 0,-6-2 0,12 7 0,-15-7 0,0 7 0,7-7 0,-5 3 0,4-5 0,1 5 0,-5-4 0,5 5 0,-7-6 0,-6 4 0,5-3 0,-5 4 0,6-5 0,0 0 0,-6 0 0,5 5 0,-5-4 0,1 4 0,3-5 0,-9 4 0,10-3 0,-11 4 0,11 0 0,4-4 0,-1 4 0,2-1 0,-6-3 0,-4 4 0,6 0 0,1-4 0,-1 4 0,0-5 0,0 0 0,7 5 0,1-4 0,0 5 0,6-6 0,16 5 0,-10-4 0,16 10 0,-20-10 0,-1 10 0,0-10 0,0 10 0,0-10 0,0 5 0,7-6 0,-5 0 0,6 0 0,-8 5 0,0-4 0,0 5 0,0-6 0,-6 0 0,4 0 0,-5 0 0,8 0 0,-8 0 0,5 0 0,-11 0 0,5 0 0,-7 0 0,0 0 0,9 0 0,-7 0 0,2 0 0,-6 0 0,-9 0 0,9 0 0,-9 0 0,16 0 0,-9 0 0,18 0 0,-6 0 0,1 0 0,4 0 0,-5 0 0,8 5 0,-1-4 0,0 5 0,-7-6 0,-1 0 0,0 0 0,-6 0 0,6 0 0,-7 0 0,0 0 0,0 0 0,0 0 0,7 0 0,-5 0 0,19 0 0,-10 0 0,12 0 0,-8 0 0,7 0 0,-5 0 0,14 0 0,-14 0 0,13 0 0,-6 0 0,1 0 0,-3 0 0,-7 0 0,0 0 0,-6 0 0,-3 0 0,-11 0 0,-3 0 0,1 0 0,-4 0 0,4 0 0,0 0 0,-5-5 0,11 4 0,2-9 0,1 4 0,19-11 0,-11-1 0,7 1 0,-10 0 0,-7 1 0,0 3 0,-6-7 0,-1 4 0,-6-4 0,-4-1 0,3 1 0,-9 5 0,5-4 0,-6 3 0,-3-4 0,-1 0 0,-5 4 0,0-3 0,0 4 0,0-5 0,0-6 0,0-2 0,0-5 0,0 0 0,0 0 0,0-7 0,0-2 0,0-13 0,-6-17 0,-1 11 0,-5-9 0,-4 29 0,3 1 0,-8 7 0,4 5 0,-9 1 0,-2 6 0,-12-2 0,4-6 0,-13-3 0,6 1 0,-9-7 0,-4 6 0,4 0 0,-11-6 0,-12 3 0,13 2 0,-19 4 0,23 6 0,-7 8 0,0-10 0,-1 11 0,1-5 0,0 6 0,-29-6 0,22 4 0,-23-4 0,22 6 0,6 0 0,-7-1 0,9 7 0,7-4 0,3 4 0,6 0 0,8-3 0,1 9 0,7-9 0,-1 8 0,1-2 0,-7 4 0,5 0 0,-11 0 0,4 0 0,1 0 0,-6 0 0,12 0 0,-5 0 0,7 0 0,0 0 0,-14 0 0,3 0 0,-19 0 0,-16 0 0,8 0 0,-15 0 0,28 0 0,2 0 0,20 0 0,-2 0 0,21 0 0,-8 0 0,19 0 0,-3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16:52:53.994"/>
    </inkml:context>
    <inkml:brush xml:id="br0">
      <inkml:brushProperty name="width" value="0.2" units="cm"/>
      <inkml:brushProperty name="height" value="0.2" units="cm"/>
      <inkml:brushProperty name="color" value="#E71225"/>
    </inkml:brush>
  </inkml:definitions>
  <inkml:trace contextRef="#ctx0" brushRef="#br0">1936 650 24575,'-19'0'0,"3"0"0,6 0 0,1 0 0,0 0 0,0 0 0,-1 0 0,1 0 0,0 0 0,0 0 0,-1 0 0,-4 0 0,-1 0 0,-5 0 0,-1 0 0,-5 0 0,-1 0 0,-13 0 0,-1 0 0,-15 0 0,6 0 0,-14 0 0,14 0 0,-5 0 0,13 0 0,2 0 0,13 0 0,1 0 0,10 0 0,-3 0 0,9 0 0,-4 0 0,4 0 0,1 0 0,0 0 0,0 0 0,0 0 0,0 0 0,0 0 0,0 0 0,0 0 0,0 0 0,-5 0 0,-2 0 0,-4 0 0,0 0 0,-6 0 0,4 0 0,-4 0 0,0 0 0,4 0 0,-4 0 0,0 5 0,5-4 0,-11 4 0,4 0 0,-5-4 0,6 9 0,-5-9 0,10 8 0,-4-8 0,6 3 0,0 1 0,4-4 0,-3 4 0,9-1 0,-4-3 0,5 7 0,-1-7 0,1 3 0,0-4 0,0 0 0,-1 4 0,1-3 0,0 7 0,0-7 0,4 7 0,-3-7 0,3 7 0,0-3 0,-4 0 0,8 3 0,-7-3 0,3 4 0,0 0 0,-3 0 0,7 0 0,-7 0 0,3 0 0,-4 0 0,-1 1 0,1 4 0,-1 1 0,-5 5 0,4-5 0,-8 4 0,8 2 0,-8-4 0,3 8 0,-1-4 0,-2 1 0,7 4 0,-7-11 0,8 4 0,-4-3 0,6-1 0,-1-1 0,1-5 0,-1 5 0,1-3 0,3 3 0,-2-5 0,7 0 0,-7 0 0,3 0 0,-4 0 0,3 0 0,3 0 0,-1-4 0,3 3 0,-3-3 0,0 4 0,3-1 0,-3 1 0,4 0 0,0 0 0,0-1 0,0 1 0,0 0 0,0 0 0,0 0 0,0 0 0,0 0 0,0 0 0,0 0 0,0 0 0,0 0 0,0 5 0,0-3 0,0 7 0,0-2 0,0 4 0,0 0 0,0 0 0,0 0 0,0 0 0,0 0 0,0-4 0,0 2 0,0-7 0,0 3 0,0 0 0,0-4 0,5 9 0,-4-9 0,7 4 0,-2 0 0,3 2 0,1-1 0,-4 4 0,2-4 0,-3 0 0,5 4 0,0-4 0,-1 0 0,1 4 0,0-3 0,0-1 0,0 4 0,4-9 0,-3 9 0,8-7 0,-3 2 0,-1-4 0,4 4 0,-4-3 0,11 4 0,-5-5 0,5 1 0,-6-1 0,6 0 0,2 1 0,-1-5 0,4 4 0,-3-9 0,12 9 0,1-9 0,7 10 0,29-4 0,-14 0 0,23-1 0,-21-1 0,8-3 0,-6 4 0,6-1 0,0-3 0,-6 4 0,7-6 0,-9 0 0,-1 0 0,1 0 0,0 0 0,0 0 0,0 0 0,8 0 0,-6 0 0,7 0 0,-9 0 0,0 0 0,0 0 0,-7 0 0,-3 0 0,1 0 0,-6 0 0,5 0 0,-7 0 0,15 0 0,-11 0 0,18 0 0,-20 0 0,13 0 0,-5 0 0,15 0 0,-6 0 0,7 0 0,-9 0 0,0 5 0,-8-3 0,-1 3 0,-8-5 0,-6 0 0,4 0 0,-17 5 0,9-4 0,-10 4 0,-1-5 0,-1 0 0,-6 4 0,0-3 0,0 4 0,9-5 0,-6 0 0,6 0 0,-9 0 0,0 0 0,6 0 0,1 5 0,0-4 0,5 4 0,2-5 0,1 0 0,4 0 0,-6 0 0,1 0 0,-1 0 0,0 0 0,0 0 0,0 0 0,0 0 0,0 0 0,-6 0 0,5 5 0,-10-4 0,9 4 0,-9-5 0,4 0 0,-6 0 0,6 0 0,-10 4 0,15-3 0,-15 3 0,10-4 0,-6 0 0,6 0 0,-4 0 0,3 0 0,10 0 0,-11 0 0,17 0 0,-14 0 0,6 0 0,0 0 0,7 0 0,-6 0 0,6 0 0,0 0 0,1 0 0,1 0 0,-2 0 0,-7 0 0,6 0 0,-10 0 0,10 0 0,-12 0 0,0 0 0,5 0 0,4-5 0,-6 4 0,5-9 0,-10 4 0,-3-4 0,10 4 0,-5-4 0,6 4 0,-6 0 0,5-4 0,-5 4 0,1-1 0,-3-2 0,-4 8 0,4-9 0,-3 9 0,4-4 0,-11 5 0,4 0 0,-4-5 0,5 4 0,-4-3 0,2 4 0,-2 0 0,-1 0 0,4 0 0,-4-5 0,5 4 0,0-3 0,-5 4 0,4 0 0,-3 0 0,8 0 0,-8 0 0,7 0 0,-8 0 0,0 0 0,4 0 0,-4 0 0,11 0 0,-4 0 0,4 0 0,-6 0 0,0 0 0,0 0 0,0 0 0,0-5 0,-4 4 0,3-8 0,-4 8 0,5-4 0,6 0 0,-5 4 0,5-4 0,-6 5 0,0-4 0,6 2 0,-4-2 0,18 4 0,-16 0 0,11 0 0,-9 0 0,-5 0 0,5 0 0,-6 0 0,0 0 0,1-5 0,4 4 0,3-3 0,-1-1 0,5 4 0,-5-8 0,6 7 0,0-8 0,7 4 0,-11-5 0,16-1 0,-16 1 0,10-5 0,-5-2 0,5-5 0,-4 1 0,4-1 0,3-7 0,-7 6 0,8-12 0,8-10 0,-18 7 0,19-26 0,-33 29 0,17-26 0,-14 3 0,4-1 0,-11 10 0,-2 0 0,1-7 0,-3 8 0,-1-1 0,4-18 0,-7-16 0,-1 0 0,-6-1 0,0 10 0,0 1 0,0 9 0,-17 6 0,-5 1 0,-16 13 0,1 1 0,1 8 0,0 0 0,-6 5 0,-17-6 0,0 10 0,-8 2 0,-5 1 0,13 7 0,-3 1-1020,-25-4 0,-5 2 1020,10 0 0,0 3 0,-3 5 0,2 0 0,20-2 0,-2 0 0,-34 3 0,4 0-1060,11-5 1060,1 9 0,-4 0 0,18-3 0,2 2 0,-1 4 0,-1 1 0,-13-3 0,1 0 0,10 4 0,3 0 0,-2 0 0,-1 0-784,-5 0 0,-1 0 784,-1 0 0,4 0 0,16 0 0,2 0 0,-4 0 0,-2 0 0,-6 0 0,1 0 0,14 0 0,-1 0 0,-14 3 0,4 0 0,-10-2 1749,9 5-1749,7-6 1071,-5 0-1071,13 0 1848,-6 0-1848,8 0 0,-8 0 0,13 0 0,-11 0 0,19 0 0,-5 0 0,7 0 0,5 0 0,-4 5 0,5-4 0,-6 9 0,-1-4 0,-5 5 0,-18 6 0,5-4 0,-10 4 0,6 1 0,6 1 0,-14 1 0,7 4 0,-1-5 0,2 6 0,15-2 0,-6 1 0,12-2 0,-11 2 0,11-2 0,-5-4 0,7 3 0,5-9 0,-3 3 0,9-4 0,-4-1 0,11 0 0,-4 0 0,8-1 0,-8 1 0,4 0 0,-1-1 0,-7 1 0,12-5 0,-12 3 0,12-7 0,-8 8 0,4-8 0,-1 4 0,-3-1 0,4-3 0,-5 4 0,-1-1 0,-5-2 0,5 2 0,-5-4 0,5 0 0,1 4 0,0-2 0,5 2 0,-4 1 0,3-4 0,1 3 0,-4-4 0,8 0 0,-8 0 0,9 0 0,-9 0 0,8 0 0,-3 0 0,1 0 0,3 0 0,0 0 0,6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16:32:22.766"/>
    </inkml:context>
    <inkml:brush xml:id="br0">
      <inkml:brushProperty name="width" value="0.2" units="cm"/>
      <inkml:brushProperty name="height" value="0.2" units="cm"/>
      <inkml:brushProperty name="color" value="#008C3A"/>
    </inkml:brush>
  </inkml:definitions>
  <inkml:trace contextRef="#ctx0" brushRef="#br0">1 1246 24575,'0'19'0,"0"-3"0,0-2 0,10 7 0,8 8 0,19 12 0,2 4 0,12 2 0,18 21 0,-18-25 0,14 11 0,-27-22 0,-6-10 0,-7-2 0,1-11 0,-15-5 0,6-4 0,-8 0 0,0 0 0,-1 0 0,-3-4 0,3-1 0,-3-18 0,10-16 0,9-36 0,1 11 0,-7 15 0,3-4 0,13-4 0,1 1 0,-6 4 0,2-3 0,9-1 0,7-5 0,-5 6-923,-3 4 1,-1 1 922,22-23 0,3 1 0,-14 22 0,-1 2 0,7-11 0,1 1 0,-1 6 0,-1 3-316,-14 9 1,-1 1 315,3-1 0,2 0 0,12-11 0,0 3 0,14-8 0,-14 5 0,-7 9 0,-32 34 0,9-18 0,-16 24 1783,3-10-1783,-4 11 693,-4-7-693,-18 24 0,9-16 0,-13 17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16:32:31.731"/>
    </inkml:context>
    <inkml:brush xml:id="br0">
      <inkml:brushProperty name="width" value="0.2" units="cm"/>
      <inkml:brushProperty name="height" value="0.2" units="cm"/>
      <inkml:brushProperty name="color" value="#E71225"/>
    </inkml:brush>
  </inkml:definitions>
  <inkml:trace contextRef="#ctx0" brushRef="#br0">9193 199 24575,'-59'0'0,"-14"0"0,-24 0-2059,-13 0 2059,39 0 0,-2 0-570,5 0 1,-2 0 569,-21 0 0,-4 0-548,6 0 0,-1 0 548,-12 0 0,-1 0 0,0 0 0,0 0 0,0 0 0,1 0 0,-1 0 0,0 0-998,-8 1 0,2-2 998,11-6 0,0-1 0,22 4 0,-2 1 0,1-2 0,-28-8 0,0 0 0,27 6 0,-1 1 0,-1 0 0,1 0 0,-1 0 0,1-1 0,-1 1 0,1 0 0,0-1 0,-34-2 0,2 0 0,0 0 0,2-1 0,12 1 0,2 1-263,0 3 1,1 0 262,12-3 0,2 1 51,0 6 1,1 0-52,6-2 0,0-1 0,-6 4 0,0 0 0,4 0 0,0 0 0,-10 0 0,-2 0 0,6 0 0,0 0 0,0 0 0,0 0 0,-5 0 0,0 0 0,5 0 0,0 0 0,-6 3 0,-1 2 136,0-2 1,1 3-137,-1 5 0,1 3 0,-2-1 0,3 0 0,20-1 0,2 1 988,-9-2 0,-6 1-988,-1 4 0,-8 4 0,4-3 0,-4-1 0,-5 1 0,9 1 0,-12 3 0,2 1 0,17-3 0,18-3 0,3-1 0,-50 13 0,9 1 0,39-3 0,-5-1 0,2 1 0,13 0 1519,-44 29-1519,60-18 0,-10 14 0,-12 15 0,7-3 0,12-8 0,0 5 0,-15 17 0,-11 17 0,0 1 0,12-16 606,12-13 1,1 0-607,-8 11 0,-9 15 0,1-1 0,11-19 0,13-25 0,3-1 577,-14 27 0,-4 11 0,7-13-577,1 1 0,14-23 0,4-3 0,12-12 0,5 1 0,0-11 0,0 11 0,0-20 0,0 4 0,16 47 0,1-21 0,0 12 0,4 1 0,16-1 0,0 28 0,-2-33 0,-10-7 0,0 2 0,15 18 0,-5-8 0,0 1 0,13 12 0,0-1 0,0 1 0,7 2 0,0-8 0,-1-2 0,-4-13 0,33 13 0,-39-31 0,35 1 0,-28-14 0,17 0 0,3-2 0,8 1 0,23 5 0,3 0 0,-48-14 0,-1 1-567,31 8 0,1 0 567,-25-8 0,5-1-163,20 4 0,11 1 0,5-1 163,-19-4 0,4-1 0,0 0 0,1-1 0,-2 1 0,0 0 0,1-1 0,2 0-806,12-1 1,5-1 0,-3 0 0,-13-2 805,6-2 0,-2 0 0,-12 0 0,10 0 0,0 0 0,-9 0 0,22 0 0,1 0 0,-14 0 0,11 0 0,2 0 0,-11 0 0,-12 0 0,-7 0 0,9 0 0,2 0 0,12 0 0,4 0 0,-5 0 0,-12 0 0,-4 0 0,-10 0 0,6 0 0,9 0 0,9 0 0,-4 0 0,-14 0-170,-5 0 0,-11 0 170,46 0 896,-47 0-896,-34 0 420,-9 0-420,6 0 3276,-13 0-3130,2 0 300,6 0-446,-2 0 0,56 0 0,-25 0 0,30-2 0,14-2 0,-4-3 0,2-1 0,6 0 0,0 0-397,-1-3 1,-7 1 396,17 2 0,-10-5 0,-16 6 0,1 0 0,13-3 0,-1 1 0,18-2 0,-18 4 0,2 3 0,-17-2 0,12-2 0,-15 2 0,-4 4 0,24-4 0,-30 0 0,-1 5 0,-16-5 0,1 6 0,-17 0 793,0 0-793,-9 0 0,16 0 0,11 0 0,23-2 0,8-2 0,-20 1 0,6-2 0,21-4 0,12-2 0,-11 0 0,-21 3 0,-2-2 0,12-4 0,8-1 0,-13 1 0,15-2 0,-18 0 0,-4 0 0,-2-1 0,-7 4 0,-29 4 0,-12 9 0,-6 0 0,10 0 0,-8 0 0,7 0 0,-4 0 0,-4 0 0,91 0 0,-49 0 0,5 0 0,0 0 0,-13 0 0,-14 0 0,16-5 0,-20-1 0,7 1 0,-18 0 0,0 1 0,-4 3 0,4-4 0,-5 5 0,5-5 0,-4 4 0,9-8 0,-3 4 0,-1-5 0,5 0 0,-5 0 0,17-5 0,-2 4 0,26-15 0,-22 9 0,37-23 0,-26 6 0,7-3 0,-14 7 0,-12 6 0,-10 8 0,3-8 0,0 5 0,-2-2 0,10-9 0,-6 8 0,9-11 0,12-11 0,8-4 0,3-12 0,3 8 0,-12-6 0,12 4 0,-12-4 0,4 13 0,-14 3 0,-4 8 0,-12 6 0,-3 7 0,-7 7 0,1 0 0,-5 4 0,-1-4 0,-5-6 0,-2-40 0,-2-10 0,-5-5 0,-3-17 0,-3 4 0,-3 31 0,-14-33 0,17 52 0,-21-33 0,14 34 0,-24-20 0,-1-2 0,-1 3 0,1-2 0,13 16 0,8 9 0,7 6 0,-4 1 0,5 5 0,-6-5 0,1 5 0,-3-11 0,-4 9 0,3-9 0,-11 3 0,11-5 0,-13-2 0,6 1 0,-9-8 0,1 5 0,-9-13 0,8 13 0,-3-1 0,-23-15 0,8 6 0,-1 1 0,-11 4 0,3-3 0,0 1 0,-8 4 0,17 4 0,2 4 0,9 14 0,2-2 0,11 5 0,6 4 0,-15 1 0,-26-5 0,11 8 0,-19-9 0,16 10 0,7-4 0,-7 10 0,16-5 0,3 6 0,-19 0 0,12 0 0,-22 0 0,10 0 0,7 0 0,1 0 0,2 0 0,14 5 0,1 1 0,9 0 0,7 3 0,6-8 0,0 4 0,7-1 0,0-3 0,4 6 0,1-6 0,5 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17:12:27.568"/>
    </inkml:context>
    <inkml:brush xml:id="br0">
      <inkml:brushProperty name="width" value="0.2" units="cm"/>
      <inkml:brushProperty name="height" value="0.2" units="cm"/>
      <inkml:brushProperty name="color" value="#008C3A"/>
    </inkml:brush>
  </inkml:definitions>
  <inkml:trace contextRef="#ctx0" brushRef="#br0">1 1246 24575,'0'19'0,"0"-3"0,0-2 0,10 7 0,8 8 0,19 12 0,2 4 0,12 2 0,18 21 0,-18-25 0,14 11 0,-27-22 0,-6-10 0,-7-2 0,1-11 0,-15-5 0,6-4 0,-8 0 0,0 0 0,-1 0 0,-3-4 0,3-1 0,-3-18 0,10-16 0,9-36 0,1 11 0,-7 15 0,3-4 0,13-4 0,1 1 0,-6 4 0,2-3 0,9-1 0,7-5 0,-5 6-923,-3 4 1,-1 1 922,22-23 0,3 1 0,-14 22 0,-1 2 0,7-11 0,1 1 0,-1 6 0,-1 3-316,-14 9 1,-1 1 315,3-1 0,2 0 0,12-11 0,0 3 0,14-8 0,-14 5 0,-7 9 0,-32 34 0,9-18 0,-16 24 1783,3-10-1783,-4 11 693,-4-7-693,-18 24 0,9-16 0,-13 17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20:06:13.974"/>
    </inkml:context>
    <inkml:brush xml:id="br0">
      <inkml:brushProperty name="width" value="0.2" units="cm"/>
      <inkml:brushProperty name="height" value="0.2" units="cm"/>
      <inkml:brushProperty name="color" value="#E71225"/>
    </inkml:brush>
  </inkml:definitions>
  <inkml:trace contextRef="#ctx0" brushRef="#br0">1924 215 24575,'-37'0'0,"-14"0"0,7 0 0,-36 0 0,9 0 0,-6 0-647,-22 0 647,26 0 0,21 0 0,0 0 0,-32 0 0,-9 0 0,15 0 0,-5 0 0,-12 0 0,23 0 0,-15 5 160,38 1-160,9 6 0,12-2 0,2 1 0,6-1 0,5 0 487,-4 4-487,3 1 0,0 5 0,-3 0 0,3 6 0,-5-4 0,-1 10 0,1-5 0,-1 6 0,-1 0 0,1 0 0,-7 9 0,4-1 0,-6 9 0,0 0 0,5-1 0,-5 1 0,8-9 0,-1 5 0,6-4 0,1-1 0,5 6 0,1-13 0,-1 6 0,6-7 0,1-5 0,5-3 0,0-4 0,0-6 0,0-1 0,0-5 0,0 0 0,4-4 0,1-1 0,9-4 0,2 0 0,4 0 0,0 0 0,0 0 0,0 0 0,0 0 0,0 0 0,6 0 0,-4 0 0,9 0 0,-3 0 0,19 0 0,-3 5 0,12 2 0,-8 5 0,0-5 0,0 3 0,8-3 0,-6 6 0,13-1 0,-6 1 0,1-1 0,5 1 0,-5 0 0,7 0 0,0 0 0,0 0 0,0 0 0,0 0 0,-8-1 0,7 1 0,-7-1 0,8 1 0,-7 0 0,-3-6 0,-7 4 0,0-5 0,15 11 0,-18-9 0,16 8 0,-26-10 0,5 0 0,-7 4 0,0-4 0,0 1 0,0 2 0,0-7 0,7 2 0,-5 1 0,5-3 0,-7 2 0,6-4 0,-4 0 0,11 6 0,-4-5 0,6 4 0,0-5 0,0 0 0,0 0 0,0 0 0,0 0 0,0 0 0,-6 0 0,19 0 0,-23 0 0,17 0 0,-22 0 0,7 0 0,-6 0 0,29 0 0,-10 0 0,20 0 0,1-12 0,10 2 0,-6-4-276,-28 7 0,1 1 276,27-2 0,-28 0 0,2 1 0,34-1 0,-35 1 0,0 1 0,36-2 0,6-1 0,-9-3 0,0 10 0,-1-4 0,-30 6 0,-2 0 0,22 0 0,26 0 0,-31 0 0,15 0 0,1 0 0,0 0 0,0 0 0,-28 0 0,1 0 0,34 0 0,-35 0 0,1 0 0,-5 0 0,-1 0 0,38 0 0,-32 0 0,-1 0 0,30 0 0,-1 0 0,-3 0 0,-7 0 0,-17 0 0,-1 0 0,18 0 0,-19 0 0,-1 0 0,13 0 0,-18 0 0,3 0 0,45 0 0,-40 0 0,-1 0 0,-4 0 0,-1 0 0,1 3 0,-1 1 0,1-4 0,-1 1 0,35 6 0,-21-6 0,2-2 0,27 1 0,-36-1 0,2 2 0,1 3 0,-2-1 0,32-1 0,3 2 0,3 0 0,-32 0 0,0-1-818,32-2 0,-1 0 818,-31 2 0,-2 1 0,12-4 0,-2 0-548,-23 0 0,1 0 548,26 0 0,-1 0 0,0 0 0,5 0 0,3 0 0,-32 0 0,-1 0 0,23 0 0,1 0 0,-16 0 0,-2 0 0,5 0 0,-1 0-238,-8 0 0,-1 0 238,45 0 0,-42 3 0,-2 1 0,27-2 0,-25 1 0,0 1 0,31 2 0,6-5 0,-18 11 0,-1-10 464,-9 9-464,0-9 0,21 9 0,-23-5 1536,7 1-1536,-23-2 1193,-6 1-1193,1-5 567,-3 4-567,-6-5 0,0 5 0,1-3 0,-1 2 0,0 1 0,0-3 0,0 2 0,0-4 0,7 6 0,-6-5 0,13 4 0,10 2 0,-5-6 0,2 2 0,3 0 0,38 4-267,-43-6 0,0 0 267,47 6 0,-31-7 0,16 0 0,0 0 0,0 0 0,-9 0 0,-9 0 0,-10 0 0,-8 0 0,0 0 0,-7-5 0,-1 4 534,-13-8-534,5 7 0,-5-7 0,1 8 0,3-9 0,-9 8 0,4-7 0,-6 3 0,0 1 0,0-4 0,0 8 0,4-8 0,-3 3 0,-1-4 0,-6 5 0,-5-4 0,0 4 0,0 0 0,0-3 0,0 3 0,0-4 0,0-1 0,-4 1 0,-1 0 0,-4 0 0,0-1 0,0-4 0,0 4 0,0-4 0,0 0 0,0 3 0,0-3 0,0 5 0,0 0 0,0-1 0,0 1 0,0 0 0,0 0 0,0-1 0,0-3 0,0 3 0,0-4 0,0 5 0,0-5 0,0 4 0,0-4 0,0 4 0,0 1 0,0-5 0,0 3 0,0-3 0,0 5 0,-4-5 0,-6-1 0,-1-1 0,-8-3 0,8-2 0,-9 4 0,9-8 0,-9 9 0,5-4 0,-6 0 0,-5-1 0,4-6 0,-10 4 0,2-10 0,-5 3 0,-15-16 0,11 13 0,-10-5 0,15 16 0,1 0 0,0-1 0,0 1 0,-7-1 0,5 1 0,-12 3 0,6-3 0,-7 4 0,-1-1 0,1-4 0,0 10 0,0-5 0,6 1 0,2 5 0,7 1 0,0 1 0,0 3 0,-1-4 0,7 5 0,-5 1 0,11 1 0,-5-2 0,-4-4 0,2-1 0,-3 5 0,0-4 0,9 5 0,-10-1 0,5-4 0,-13 3 0,-2 1 0,-6-5 0,-8 4 0,-10-6 0,-1 6 0,-14-6 0,5 6 0,1-1-232,25 1 0,-1 0 232,-30 6 0,-6-12 0,-13 12 0,18-5-513,20 6 0,-2 0 513,10 0 0,1 0 0,-10 0 0,1 0 0,-27 0 0,17 0 0,1 0 0,-7 0 0,-5 0 0,-1 0 0,6 0 0,-4 0 0,-2 0 0,-12 0 0,25 0 0,-6 0 0,-5 0 0,0 0 0,7 0 0,-1 0-717,-13 0 0,1 0 717,17 0 0,3 0 0,8 0 0,2 0-844,-39 0 844,29 0 0,2 0 0,-4 0 0,-13 0 0,1 0 0,19 0 0,-14 0 0,1 0 0,16 0 0,-9 0 0,-3 0 0,-13 0 35,31-2 1,0-1-36,-37 1 0,24-9 0,-6 9 906,8-4-906,14 1 1445,3 4-1445,8-4 967,5 0-967,-5-1 379,1 0-379,4-4 0,-33 3 0,27 1 0,-27-5 0,11 4 0,5 0 0,-20 0 0,-3 1 0,-12-3-578,30 5 1,-1 0 577,-1-3 0,0 0 0,-4 6 0,-2 0 0,-4-6 0,-1 0 0,0 6 0,-2 0 0,-4-7 0,0 1-749,-1 6 0,1 0 749,0-7 0,0 1 0,-1 5 0,1 2 0,6-4 0,-1 0 0,-4 4 0,1 0 0,8 0 0,2 0 0,-7 1 0,3-2-288,17-2 1,2 0 287,-12 3 0,1-1 0,-30-5 0,37 6 0,0 0 0,-40 0 0,40-3 0,1 0 0,-21 2 0,-5-5 0,44 6 1030,8 0-1030,6-5 1537,-13 4-1537,-10-9 661,-8 3-661,-4-5 0,13 0 0,-4 5 0,17-2 0,-10 8 0,18-4 0,-5 5 0,10 0 0,-3-4 0,-2 2 0,-1-2 0,-16 4 0,2 0 0,-20 0 0,-19 0 0,-3 0 0,1 0 0,-3 0 0,12 0 0,16 0 0,-1 0 0,-28 0 0,-13 0 0,29 0 0,0 0 0,0 0 0,7 0 0,-5 6 0,13 0 0,-6 7 0,8-1 0,-8 0 0,6 0 0,1 5 0,2 2 0,13-2 0,-6 5 0,12-11 0,2 5 0,11-7 0,1 1 0,5-1 0,-1 0 0,1 0 0,4 0 0,-3-5 0,7 4 0,-3-3 0,0 0 0,-1 3 0,-4-3 0,4 4 0,-3 1 0,2-1 0,-3 0 0,0 0 0,0-4 0,4 3 0,-4-7 0,4 7 0,-4-3 0,0 4 0,0 0 0,0-4 0,-5 3 0,3-3 0,-3 5 0,5-1 0,-5 1 0,7-1 0,-6 0 0,8 0 0,-4 0 0,0 1 0,4-1 0,1-8 0,4-1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20:06:48.849"/>
    </inkml:context>
    <inkml:brush xml:id="br0">
      <inkml:brushProperty name="width" value="0.05" units="cm"/>
      <inkml:brushProperty name="height" value="0.05" units="cm"/>
      <inkml:brushProperty name="color" value="#E71225"/>
    </inkml:brush>
  </inkml:definitions>
  <inkml:trace contextRef="#ctx0" brushRef="#br0">10806 1 24575,'-4'4'0,"3"4"0,-3-3 0,0 0 0,3 3 0,-7-4 0,7 5 0,-3 0 0,0-1 0,3 1 0,-3-1 0,4 1 0,-4-1 0,3 1 0,-3-1 0,4 0 0,0 1 0,0-1 0,-4-3 0,3 2 0,-3-2 0,4 4 0,0-1 0,0 1 0,0-1 0,0 1 0,0 0 0,0-1 0,0 1 0,0 0 0,0 0 0,0 0 0,0 1 0,0-1 0,-4 5 0,3 1 0,-4 5 0,1 0 0,2 6 0,-7-5 0,8 11 0,-8-10 0,8 9 0,-8-9 0,3 4 0,1-6 0,-4 0 0,8-5 0,-4-1 0,1-5 0,3 0 0,-3 0 0,4 0 0,0 0 0,0 0 0,0-1 0,0 1 0,0-1 0,0 0 0,0 1 0,0-1 0,0 0 0,0 1 0,0-1 0,0 6 0,0 7 0,0 1 0,0 16 0,0-9 0,-6 17 0,5-11 0,-9 5 0,8-7 0,-7 0 0,7-6 0,-3-1 0,1-6 0,3 0 0,-8-4 0,8-2 0,-3-5 0,0 0 0,3 0 0,-7-5 0,3 0 0,-4-4 0,0 0 0,0 0 0,0 0 0,-1 0 0,-4 0 0,-1 0 0,-5 0 0,-6 5 0,-8-4 0,-1 9 0,-12-3 0,6 4 0,-15 2 0,6-1 0,-6 0 0,0 1 0,6-7 0,-13 0 0,5 0 0,0-5 0,-5 5 0,-3-6 0,-1 0 0,-15 0 0,6 0 0,1 0 0,-7 0 0,14 0 0,-5 0 0,8 0 0,-1 0 0,1 0 0,0 6 0,0-5 0,0 5 0,-1-6 0,-27 0 0,29 0 0,4 0 0,1 0 0,-5 0 0,13 0 0,0 0 0,-24 0 0,-9 0-283,26 0 0,1 0 283,-18 0 0,21 0 0,-3 0 0,-11 0 0,2 0 0,-19 0-655,-3 0 0,-1 0 655,4 0 0,23 0 0,-2 0 0,11 0 0,1 0-163,-1 0 1,1 0 162,-35 0 0,26 0 0,0 0 0,-32 0 0,31-5 0,-2-3 0,11 0 0,1-1 0,0-5 0,-1-2-357,1 1 0,-1 0 357,-4 0 0,-1-1 0,5-2 0,-2-1 0,-7 3 0,-1-1-280,4-6 1,0 1 279,-5 5 0,1 0 0,-30-18 0,33 19 0,1 0 0,-14-10 0,6 5 0,0 2 0,-9-5 368,21 5 0,0 2-368,-13 2 0,-17-12 0,1 12 0,28 4 0,-1 2 0,-26 1 0,32 5 0,0 0 0,-23 3 315,15 0-315,-13 0 734,14 0-734,-7 0 1169,7 0-1169,-5 0 520,13 0-520,-13 0 0,5 0 0,0 0 0,-5 0 0,5 0 0,1 0 0,-6 0 0,12 0 0,-4 0 0,6 0 0,8 0 0,1 0 0,7 0 0,5 0 0,2 0 0,6 0 0,5 0 0,-8 0 0,11 0 0,-6 0 0,9 0 0,0 0 0,0 0 0,0 0 0,-5 0 0,-1 0 0,0 4 0,-3-3 0,7 3 0,-8-4 0,4 0 0,0 0 0,-4 0 0,3 0 0,-4 0 0,0 0 0,0 0 0,-1 0 0,1 0 0,0 0 0,0 0 0,-1 0 0,1 0 0,0 0 0,-6 0 0,4 0 0,-4 0 0,0 0 0,4 0 0,-9 0 0,9 0 0,-4 0 0,0 0 0,4 0 0,-4 0 0,6 0 0,-6 0 0,4 0 0,-9 0 0,9 0 0,-10 0 0,10 0 0,-9 0 0,9 0 0,-10 0 0,5 0 0,-7 0 0,1 0 0,6 0 0,-5 0 0,10 0 0,-4 0 0,0 5 0,5-4 0,-20 9 0,11-9 0,-12 3 0,9 1 0,5-3 0,-4 7 0,5-7 0,-6 7 0,0-7 0,-1 7 0,1-7 0,0 3 0,-7-5 0,5 4 0,-11-2 0,4 3 0,-6-5 0,0 0 0,-8 0 0,6 0 0,-6 0 0,8 0 0,6 0 0,-4 0 0,11 0 0,-5 0 0,-2 0 0,12 0 0,-5 0 0,9-5 0,9-1 0,-8 0 0,10-2 0,0 2 0,-4-4 0,8 5 0,-8-4 0,9 4 0,-4-1 0,8-2 0,-2 7 0,3-3 0,-4 0 0,0-1 0,1-3 0,-1 3 0,4 5 0,2 5 0,3 3 0,0 6 0,0 1 0,0 6 0,0-1 0,0 0 0,0-5 0,0 4 0,0-9 0,0 4 0,0-5 0,0 0 0,0 0 0,0-7 0,0-7 0,-4-5 0,2-3 0,-2 4 0,4 0 0,-4 4 0,3-3 0,-3 3 0,4-4 0,0 0 0,-7 4 0,1 2 0,-24 3 0,16 0 0,-29 0 0,24 0 0,-13 0 0,11 4 0,-5-3 0,5 8 0,-5-8 0,0 4 0,4-5 0,-4 0 0,0 0 0,-1 0 0,-1 4 0,-4-3 0,5 4 0,-6-5 0,5 4 0,2-3 0,6 8 0,0-3 0,-1 0 0,6 2 0,1-3 0,5 4 0,0 0 0,3 0 0,-2 0 0,7 0 0,-3 5 0,4 1 0,0-1 0,0 5 0,0 2 0,0 0 0,0 5 0,0 0 0,0 1 0,0 6 0,0 7 0,0-5 0,0 11 0,0-4 0,0 6 0,0 0 0,0 0 0,0 7 0,0-5 0,0 13 0,0-13 0,0 13 0,10 2 0,-7-13 0,12 3 0,-14-22 0,4-6 0,0-1 0,-4-6 0,3 6 0,-4-4 0,0 3 0,5 1 0,-4-4 0,4 10 0,-5-5 0,0 6 0,0 0 0,0 0 0,5 0 0,-4 0 0,4 0 0,0 0 0,-4 0 0,4 1 0,-5-7 0,5-1 0,-4-6 0,3-5 0,-4-1 0,4-5 0,-3 0 0,7 0 0,-3-4 0,4-1 0,0-4 0,-1 0 0,1 4 0,-1-3 0,-3 7 0,3-3 0,-3 4 0,9 1 0,-3 4 0,8 1 0,-3 6 0,-1-1 0,5 6 0,-8-5 0,8 1 0,-9-3 0,3-4 0,-4 0 0,-1-1 0,1-5 0,-1 1 0,0-5 0,0 3 0,0-3 0,0 4 0,0-1 0,0-3 0,0 4 0,0-4 0,0 4 0,0 0 0,0 0 0,0 0 0,0-4 0,0 3 0,1-3 0,-2 4 0,1 0 0,0-4 0,0 3 0,0-7 0,1 3 0,4 0 0,-4-2 0,4 6 0,0-7 0,-4 3 0,9 1 0,-4-4 0,0 3 0,10-4 0,-8 0 0,9 0 0,-6 5 0,6-4 0,1 3 0,0-4 0,5 0 0,2 0 0,1 0 0,4 0 0,-6 5 0,1-4 0,5 4 0,3-5 0,-1 0 0,13 0 0,-11 0 0,38 0 0,-19 0 0,29 0 0,-15 0 0,17 0 0,-7 0 0,-1 0 0,-3 0-967,3-6 967,-28 5 0,2 0 0,-4-5 0,1-1 0,7 3 0,0-1 0,-11-2 0,1-1 0,4 0 0,1 1 0,-5-1 0,1 1 0,8-1 0,1 0 0,-4-3 0,0-1 0,4 3 0,2 0 0,-2-2 0,1-1 0,0 4 0,0 0 0,-5-3 0,0 0 0,3 2 0,1 0 0,-6-1 0,3-2 0,31-3 0,3 0 0,-18 1 0,1 1-880,17-3 1,-1-1 879,-16 1 0,-4 0 0,-8 3 0,0 1 0,10-1 0,0 0-610,-9-2 1,-1 0 609,4 2 0,0 0 0,-5-2 0,0-2 0,5 1 0,1-1 0,0 1 0,2-1-775,3 1 1,2-2 774,5-3 0,1-1 0,-5 5 0,-1-2 0,1-6 0,-3 1 0,-15 11 0,0-1 0,20-14 0,-2 0-140,-24 14 1,-1 0 139,27-12 0,1 1 0,-21 8 0,-2 2 0,5-1 0,2 0 0,-2 1 0,1-2 0,0-2 0,0-1 0,0 4 0,0-1 0,1-3 0,-2 1 728,-14 7 0,1 0-728,29-10 0,0 2 0,-30 10 0,0 0 49,26-11 1,2 1-50,-12 10 0,-5 2 0,25-12 491,-13 11 0,-3 1-491,-9-5 0,9 5 0,3 0 0,13-6 0,-35 9 0,1 1 1139,38-9-1139,-21 5 0,7 0 0,-1 2 0,-17 0 0,-1 5 1236,-8-4-1236,0 5 796,-6 0-796,4 0 65,-11 0-65,4 0 0,-5 0 0,-7 0 0,4 0 0,-9 0 0,10 0 0,-5 0 0,15 0 0,-7 0 0,7 0 0,-15 0 0,5 5 0,-5-4 0,6 4 0,0 0 0,7-4 0,-5 4 0,5-5 0,-7 0 0,6 0 0,-4 0 0,5 0 0,-7 0 0,0 0 0,0 0 0,0 0 0,7 0 0,-5 0 0,4 0 0,1 0 0,-5 0 0,11 0 0,-11 0 0,11 0 0,-11 0 0,12 0 0,-13-5 0,34-2 0,-28-4 0,28-1 0,-26 5 0,-1-3 0,5 3 0,-11-4 0,5 0 0,-7 4 0,-6-2 0,5 3 0,-11 0 0,11-4 0,-5 9 0,6-9 0,1 4 0,-1-5 0,0-1 0,14-4 0,-10 4 0,11-4 0,-8 4 0,-6-4 0,6 3 0,-7-3 0,-5 6 0,3-6 0,-4 4 0,1-4 0,-2 1 0,-6 4 0,0-4 0,0 5 0,-4-5 0,-2 4 0,-5-3 0,0 5 0,0 0 0,-4 0 0,-1-1 0,-4-3 0,0 3 0,0-4 0,0 5 0,0-5 0,0 4 0,0-5 0,0 1 0,0 4 0,0-4 0,0 0 0,-4-2 0,3-10 0,-4-8 0,5-1 0,0-5 0,0 0 0,5-1 0,7-1 0,6-4 0,5 4 0,-5 1 0,4 1 0,-9 0 0,8 5 0,-9-5 0,4 7 0,-1 6 0,-3-5 0,3 4 0,-4 1 0,-1 1 0,0 6 0,1-1 0,-6 6 0,0-4 0,-5 9 0,0-4 0,0 5 0,0 0 0,0 1 0,-4 3 0,-1-3 0,-4 7 0,4-7 0,-3 7 0,3-3 0,-4 4 0,0-4 0,0 3 0,1-3 0,3 0 0,-3 3 0,3-3 0,-4 0 0,1 3 0,-1-7 0,0 7 0,1-6 0,-1 6 0,1-7 0,-1 7 0,1-3 0,3 0 0,-3 4 0,3-8 0,-4 7 0,4-7 0,-3 7 0,4-3 0,-5 4 0,0 0 0,4-4 0,-3 3 0,4-2 0,-5-1 0,0 2 0,-1-6 0,1 3 0,0 0 0,0-3 0,-1 3 0,1-5 0,-5 1 0,4-1 0,-4 5 0,4-3 0,1 7 0,0-8 0,0 8 0,-1-3 0,1 4 0,0-4 0,-4 3 0,2-2 0,-3-1 0,5 3 0,-5-8 0,3 8 0,-8-8 0,9 3 0,-9 1 0,8-3 0,-3 7 0,5-3 0,0 0 0,0 3 0,1-3 0,-1 4 0,1 0 0,-1 0 0,0-4 0,0 3 0,-1-3 0,-4-1 0,4 4 0,-9-4 0,8 1 0,-8 3 0,9-3 0,-9 4 0,9 0 0,-5 0 0,6 0 0,0 0 0,0 0 0,0 0 0,4 4 0,-7 1 0,6-1 0,-3 4 0,2-7 0,2 2 0,-3-3 0,-6 0 0,4 0 0,-9 0 0,9 0 0,-9 5 0,3-4 0,1 3 0,-4-4 0,8 5 0,-8-4 0,9 3 0,-4-4 0,0 0 0,3 0 0,-3 4 0,5-3 0,0 3 0,4-4 0,1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20:14:24.907"/>
    </inkml:context>
    <inkml:brush xml:id="br0">
      <inkml:brushProperty name="width" value="0.05" units="cm"/>
      <inkml:brushProperty name="height" value="0.05" units="cm"/>
      <inkml:brushProperty name="color" value="#E71225"/>
    </inkml:brush>
  </inkml:definitions>
  <inkml:trace contextRef="#ctx0" brushRef="#br0">1100 127 24575,'-8'0'0,"-6"0"0,4 0 0,-4 0 0,4 0 0,1 0 0,0 0 0,0 0 0,0 0 0,-5 0 0,-1 0 0,-11 0 0,-9 0 0,1 0 0,-6 0 0,12 0 0,-4 0 0,11 0 0,-5 0 0,10 0 0,-3 0 0,9 0 0,-4 0 0,5 0 0,0 0 0,1 0 0,-1 0 0,0 0 0,1 0 0,-2 0 0,1 0 0,0 0 0,-5 0 0,-1 0 0,-6 5 0,-5-4 0,-8 9 0,-7-4 0,-8 6 0,-6 1 0,-3-1 0,7 0 0,-3 1 0,19-2 0,1 0 0,8-1 0,11-4 0,0 2 0,6-7 0,4 8 0,-3-8 0,7 7 0,-3-4 0,0 1 0,3 3 0,-3-3 0,4 4 0,-4 0 0,3 0 0,-3 0 0,4 0 0,-4 0 0,3 0 0,-3 5 0,4-3 0,0 3 0,0 0 0,0-4 0,0 9 0,0-4 0,0 0 0,0 4 0,0-9 0,0 9 0,0-8 0,0 8 0,0-4 0,0 5 0,0 0 0,0 0 0,4 0 0,1-5 0,1 4 0,3 2 0,-8 1 0,8 4 0,-3-6 0,-1 0 0,4 0 0,-8 0 0,8 0 0,-7 0 0,6 1 0,-6 4 0,2-3 0,1 4 0,-4 0 0,3-5 0,-4 11 0,5-11 0,-4 0 0,3-2 0,0-8 0,-3 3 0,3-5 0,-4 0 0,4 0 0,-3 0 0,3 0 0,0 0 0,-3 0 0,3 0 0,1 4 0,-4-3 0,3 4 0,-4-5 0,4 0 0,-3 0 0,3 5 0,-4 7 0,0 0 0,0 5 0,0-6 0,0 6 0,0-4 0,0-1 0,0-2 0,0-9 0,0 4 0,0-5 0,0 0 0,0 0 0,0 0 0,0 0 0,0-1 0,0 1 0,0-1 0,0 1 0,0 0 0,0-1 0,0 1 0,4 1 0,-3-1 0,3 0 0,-4 0 0,0 0 0,0 0 0,0 0 0,0 5 0,0-4 0,0 9 0,0-3 0,0-1 0,0 4 0,0-9 0,4 4 0,-3 0 0,3-4 0,-4 4 0,4-5 0,-3 1 0,3-1 0,-4 5 0,4-4 0,-3 4 0,3-5 0,0 0 0,-3 0 0,7 0 0,-7 0 0,7 0 0,-3-4 0,0 3 0,2-7 0,-6 7 0,7-7 0,-7 7 0,6-3 0,-6 4 0,7-4 0,-7 2 0,7-2 0,-7 5 0,7-5 0,-7 3 0,7-7 0,-7 7 0,7-7 0,-7 7 0,7-7 0,-2 3 0,-1 0 0,3-3 0,-3 3 0,4 0 0,-1-3 0,1 3 0,-4 0 0,3-3 0,-7 7 0,3-3 0,0 4 0,-3 0 0,3 0 0,0 0 0,-3 0 0,7 0 0,-7 0 0,7 1 0,-7-1 0,8 0 0,-8 0 0,7 0 0,-7 0 0,7 0 0,-7 0 0,7-4 0,-7 3 0,7-7 0,-3 3 0,0 0 0,2-3 0,-2 4 0,4-5 0,0 0 0,-1 0 0,1 0 0,0 0 0,0 0 0,0 0 0,1 0 0,-1 0 0,0 0 0,0 0 0,0 0 0,0 0 0,0 0 0,0 0 0,0 0 0,0 0 0,0 0 0,0 0 0,1 0 0,-1 0 0,0 0 0,0 0 0,0 0 0,0 0 0,0 0 0,0 0 0,0 0 0,0 0 0,0 0 0,0 0 0,0 0 0,0 0 0,0 0 0,0 0 0,1 0 0,-1 0 0,0 0 0,0 0 0,0 0 0,0 0 0,5 0 0,1 0 0,5 0 0,6 0 0,1 0 0,21 0 0,-5 0 0,38 0 0,-27 0 0,27 5 0,-24 2 0,8 6 0,0 0 0,-7 0 0,23 1 0,-34-3 0,41 4 0,-35-9 0,20 6 0,-16-5 0,7 6 0,-14-1 0,5 0 0,-7-5 0,-6 3 0,4-4 0,-11 5 0,4-4 0,1 3 0,2-3 0,13 0 0,3 4 0,-4-7 0,3 0 0,38 3-402,-28 0 1,0-1 401,20-4 0,-20 1 0,-1 1 0,12-4 0,-12 0 0,2 0 0,19 0 0,-35 0 0,1 0 0,42 0-369,-2 0 369,-17 0 0,-3 0 0,-8 0 0,-7 0 0,-2 0 0,-15 0 0,-1 0 788,-7 0-788,-6 0 384,-1 0-384,0 0 0,-10 0 0,9 0 0,-10 0 0,11 0 0,-4 0 0,9 0 0,25 0 0,-10-6 0,31 5 0,-27-10 0,14 4 0,-14-11 0,13 4 0,-6-4 0,0 0 0,7 4 0,-14-9 0,5 4 0,-13 0 0,-3-3 0,-6 10 0,1-9 0,-7 9 0,-1-3 0,-6 4 0,0-3 0,0 2 0,0-2 0,-5 4 0,4 0 0,1-9 0,-3 2 0,6-8 0,-7 5 0,5-6 0,-1 4 0,8-11 0,1 4 0,1-6 0,5-1 0,-12 3 0,1-2 0,-4 8 0,-8-5 0,2 11 0,-3-5 0,-6 5 0,0 1 0,-5 5 0,0-4 0,0 3 0,0-4 0,0 0 0,0 0 0,0-1 0,0-5 0,0-16 0,0-1 0,5-14 0,2 9 0,-1 0 0,5 0 0,-4-1 0,-1 8 0,5-6 0,-10 12 0,10-5 0,-10 7 0,4 0 0,-5 6 0,0 1 0,0 0 0,0-2 0,0-5 0,0 0 0,-6-7 0,-5 5 0,-7-11 0,-6 4 0,-6-8 0,5 8 0,-11-1 0,12 9 0,-11-1 0,5 0 0,-5 5 0,1 1 0,1 12 0,-1-4 0,1 9 0,-7-5 0,5 6 0,-4-1 0,-1 1 0,5 5 0,-5-5 0,0 10 0,5-9 0,-11 3 0,11 1 0,1-4 0,2 9 0,4-4 0,1 1 0,-5 3 0,11-4 0,-11 5 0,10 0 0,-10 0 0,5 0 0,-6 0 0,5 0 0,-10-5 0,9 4 0,-11-5 0,0 6 0,5-5 0,-12 4 0,6-4 0,-7 5 0,6-5 0,2 4 0,-8-9 0,11 9 0,-5-9 0,10 9 0,5-8 0,-6 2 0,0 1 0,-1-4 0,7 5 0,-5-7 0,10 7 0,-4-5 0,0 9 0,5-8 0,-5 8 0,0-9 0,-2 9 0,-5-9 0,0 9 0,-7-4 0,5 0 0,-11 4 0,11-4 0,1 0 0,8 4 0,0-3 0,0 4 0,-1 0 0,7 0 0,1 0 0,4 0 0,-5 0 0,0 0 0,-1 0 0,1 0 0,0 0 0,-1 0 0,1 0 0,-6 0 0,-1 0 0,-1 0 0,-3 0 0,-3 0 0,-1 0 0,-12 0 0,12 0 0,-11 0 0,4 0 0,1 0 0,-6 0 0,12 0 0,-5 0 0,-30 11 0,13-3 0,-24 5 0,18-2 0,13-4 0,-6 6 0,15-2 0,1-4 0,12 2 0,2-3 0,6-1 0,5 0 0,1-5 0,4 4 0,1-3 0,0 3 0,0-4 0,0 0 0,-1 0 0,1 4 0,0-3 0,0 3 0,0-4 0,0 0 0,-5 4 0,3-3 0,-13 4 0,7-1 0,-15-3 0,5 9 0,-1-9 0,-4 9 0,5-9 0,-6 4 0,0 0 0,5-4 0,-4 9 0,11-9 0,-5 4 0,10-1 0,-3-3 0,9 3 0,-9-4 0,8 0 0,-3 0 0,5 0 0,0 0 0,0 4 0,0-3 0,0 3 0,0-4 0,0 0 0,-1 0 0,1 0 0,0 0 0,0 0 0,0 0 0,-1 0 0,-4 0 0,4 0 0,-4 0 0,4 0 0,1 0 0,0 0 0,0 0 0,0 0 0,-6 0 0,5 0 0,-4 0 0,5 0 0,0 0 0,-1 0 0,2 0 0,-1 0 0,0 0 0,0 0 0,1 0 0,-1 0 0,1 0 0,-1 0 0,0 0 0,1 0 0,-1 0 0,0 0 0,1 0 0,-1 0 0,0 0 0,1 0 0,3-4 0,-3 3 0,7-7 0,-7 7 0,7-7 0,-7 3 0,7-4 0,-7 5 0,7-4 0,-7 7 0,7-7 0,-7 4 0,7-5 0,-2 0 0,3 1 0,0 0 0,0-1 0,0 5 0,0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20:15:33.179"/>
    </inkml:context>
    <inkml:brush xml:id="br0">
      <inkml:brushProperty name="width" value="0.025" units="cm"/>
      <inkml:brushProperty name="height" value="0.025" units="cm"/>
      <inkml:brushProperty name="color" value="#004F8B"/>
    </inkml:brush>
  </inkml:definitions>
  <inkml:trace contextRef="#ctx0" brushRef="#br0">607 1 24575,'-9'0'0,"0"0"0,0 0 0,0 0 0,0 0 0,0 0 0,0 0 0,7 0 0,-5 0 0,6 0 0,-7 0 0,-1 0 0,1 3 0,-1-2 0,1 3 0,-1-4 0,0 4 0,0-3 0,0 3 0,0-4 0,0 0 0,0 0 0,0 0 0,-1 4 0,2-3 0,-7 3 0,5 0 0,-9-3 0,4 3 0,-6 0 0,6-3 0,-4 4 0,8-5 0,-3 4 0,5-3 0,0 3 0,0-4 0,0 4 0,-1-3 0,1 3 0,0-4 0,0 4 0,0-3 0,0 3 0,-1-4 0,1 0 0,0 4 0,0-3 0,0 3 0,-1-4 0,1 4 0,0-3 0,0 3 0,0-4 0,0 4 0,0-3 0,0 3 0,0-4 0,0 0 0,0 0 0,1 0 0,-1 0 0,4 0 0,2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20:14:24.907"/>
    </inkml:context>
    <inkml:brush xml:id="br0">
      <inkml:brushProperty name="width" value="0.05" units="cm"/>
      <inkml:brushProperty name="height" value="0.05" units="cm"/>
      <inkml:brushProperty name="color" value="#E71225"/>
    </inkml:brush>
  </inkml:definitions>
  <inkml:trace contextRef="#ctx0" brushRef="#br0">1100 127 24575,'-8'0'0,"-6"0"0,4 0 0,-4 0 0,4 0 0,1 0 0,0 0 0,0 0 0,0 0 0,-5 0 0,-1 0 0,-11 0 0,-9 0 0,1 0 0,-6 0 0,12 0 0,-4 0 0,11 0 0,-5 0 0,10 0 0,-3 0 0,9 0 0,-4 0 0,5 0 0,0 0 0,1 0 0,-1 0 0,0 0 0,1 0 0,-2 0 0,1 0 0,0 0 0,-5 0 0,-1 0 0,-6 5 0,-5-4 0,-8 9 0,-7-4 0,-8 6 0,-6 1 0,-3-1 0,7 0 0,-3 1 0,19-2 0,1 0 0,8-1 0,11-4 0,0 2 0,6-7 0,4 8 0,-3-8 0,7 7 0,-3-4 0,0 1 0,3 3 0,-3-3 0,4 4 0,-4 0 0,3 0 0,-3 0 0,4 0 0,-4 0 0,3 0 0,-3 5 0,4-3 0,0 3 0,0 0 0,0-4 0,0 9 0,0-4 0,0 0 0,0 4 0,0-9 0,0 9 0,0-8 0,0 8 0,0-4 0,0 5 0,0 0 0,0 0 0,4 0 0,1-5 0,1 4 0,3 2 0,-8 1 0,8 4 0,-3-6 0,-1 0 0,4 0 0,-8 0 0,8 0 0,-7 0 0,6 1 0,-6 4 0,2-3 0,1 4 0,-4 0 0,3-5 0,-4 11 0,5-11 0,-4 0 0,3-2 0,0-8 0,-3 3 0,3-5 0,-4 0 0,4 0 0,-3 0 0,3 0 0,0 0 0,-3 0 0,3 0 0,1 4 0,-4-3 0,3 4 0,-4-5 0,4 0 0,-3 0 0,3 5 0,-4 7 0,0 0 0,0 5 0,0-6 0,0 6 0,0-4 0,0-1 0,0-2 0,0-9 0,0 4 0,0-5 0,0 0 0,0 0 0,0 0 0,0 0 0,0-1 0,0 1 0,0-1 0,0 1 0,0 0 0,0-1 0,0 1 0,4 1 0,-3-1 0,3 0 0,-4 0 0,0 0 0,0 0 0,0 0 0,0 5 0,0-4 0,0 9 0,0-3 0,0-1 0,0 4 0,0-9 0,4 4 0,-3 0 0,3-4 0,-4 4 0,4-5 0,-3 1 0,3-1 0,-4 5 0,4-4 0,-3 4 0,3-5 0,0 0 0,-3 0 0,7 0 0,-7 0 0,7 0 0,-3-4 0,0 3 0,2-7 0,-6 7 0,7-7 0,-7 7 0,6-3 0,-6 4 0,7-4 0,-7 2 0,7-2 0,-7 5 0,7-5 0,-7 3 0,7-7 0,-7 7 0,7-7 0,-7 7 0,7-7 0,-2 3 0,-1 0 0,3-3 0,-3 3 0,4 0 0,-1-3 0,1 3 0,-4 0 0,3-3 0,-7 7 0,3-3 0,0 4 0,-3 0 0,3 0 0,0 0 0,-3 0 0,7 0 0,-7 0 0,7 1 0,-7-1 0,8 0 0,-8 0 0,7 0 0,-7 0 0,7 0 0,-7 0 0,7-4 0,-7 3 0,7-7 0,-3 3 0,0 0 0,2-3 0,-2 4 0,4-5 0,0 0 0,-1 0 0,1 0 0,0 0 0,0 0 0,0 0 0,1 0 0,-1 0 0,0 0 0,0 0 0,0 0 0,0 0 0,0 0 0,0 0 0,0 0 0,0 0 0,0 0 0,0 0 0,1 0 0,-1 0 0,0 0 0,0 0 0,0 0 0,0 0 0,0 0 0,0 0 0,0 0 0,0 0 0,0 0 0,0 0 0,0 0 0,0 0 0,0 0 0,0 0 0,1 0 0,-1 0 0,0 0 0,0 0 0,0 0 0,0 0 0,5 0 0,1 0 0,5 0 0,6 0 0,1 0 0,21 0 0,-5 0 0,38 0 0,-27 0 0,27 5 0,-24 2 0,8 6 0,0 0 0,-7 0 0,23 1 0,-34-3 0,41 4 0,-35-9 0,20 6 0,-16-5 0,7 6 0,-14-1 0,5 0 0,-7-5 0,-6 3 0,4-4 0,-11 5 0,4-4 0,1 3 0,2-3 0,13 0 0,3 4 0,-4-7 0,3 0 0,38 3-402,-28 0 1,0-1 401,20-4 0,-20 1 0,-1 1 0,12-4 0,-12 0 0,2 0 0,19 0 0,-35 0 0,1 0 0,42 0-369,-2 0 369,-17 0 0,-3 0 0,-8 0 0,-7 0 0,-2 0 0,-15 0 0,-1 0 788,-7 0-788,-6 0 384,-1 0-384,0 0 0,-10 0 0,9 0 0,-10 0 0,11 0 0,-4 0 0,9 0 0,25 0 0,-10-6 0,31 5 0,-27-10 0,14 4 0,-14-11 0,13 4 0,-6-4 0,0 0 0,7 4 0,-14-9 0,5 4 0,-13 0 0,-3-3 0,-6 10 0,1-9 0,-7 9 0,-1-3 0,-6 4 0,0-3 0,0 2 0,0-2 0,-5 4 0,4 0 0,1-9 0,-3 2 0,6-8 0,-7 5 0,5-6 0,-1 4 0,8-11 0,1 4 0,1-6 0,5-1 0,-12 3 0,1-2 0,-4 8 0,-8-5 0,2 11 0,-3-5 0,-6 5 0,0 1 0,-5 5 0,0-4 0,0 3 0,0-4 0,0 0 0,0 0 0,0-1 0,0-5 0,0-16 0,0-1 0,5-14 0,2 9 0,-1 0 0,5 0 0,-4-1 0,-1 8 0,5-6 0,-10 12 0,10-5 0,-10 7 0,4 0 0,-5 6 0,0 1 0,0 0 0,0-2 0,0-5 0,0 0 0,-6-7 0,-5 5 0,-7-11 0,-6 4 0,-6-8 0,5 8 0,-11-1 0,12 9 0,-11-1 0,5 0 0,-5 5 0,1 1 0,1 12 0,-1-4 0,1 9 0,-7-5 0,5 6 0,-4-1 0,-1 1 0,5 5 0,-5-5 0,0 10 0,5-9 0,-11 3 0,11 1 0,1-4 0,2 9 0,4-4 0,1 1 0,-5 3 0,11-4 0,-11 5 0,10 0 0,-10 0 0,5 0 0,-6 0 0,5 0 0,-10-5 0,9 4 0,-11-5 0,0 6 0,5-5 0,-12 4 0,6-4 0,-7 5 0,6-5 0,2 4 0,-8-9 0,11 9 0,-5-9 0,10 9 0,5-8 0,-6 2 0,0 1 0,-1-4 0,7 5 0,-5-7 0,10 7 0,-4-5 0,0 9 0,5-8 0,-5 8 0,0-9 0,-2 9 0,-5-9 0,0 9 0,-7-4 0,5 0 0,-11 4 0,11-4 0,1 0 0,8 4 0,0-3 0,0 4 0,-1 0 0,7 0 0,1 0 0,4 0 0,-5 0 0,0 0 0,-1 0 0,1 0 0,0 0 0,-1 0 0,1 0 0,-6 0 0,-1 0 0,-1 0 0,-3 0 0,-3 0 0,-1 0 0,-12 0 0,12 0 0,-11 0 0,4 0 0,1 0 0,-6 0 0,12 0 0,-5 0 0,-30 11 0,13-3 0,-24 5 0,18-2 0,13-4 0,-6 6 0,15-2 0,1-4 0,12 2 0,2-3 0,6-1 0,5 0 0,1-5 0,4 4 0,1-3 0,0 3 0,0-4 0,0 0 0,-1 0 0,1 4 0,0-3 0,0 3 0,0-4 0,0 0 0,-5 4 0,3-3 0,-13 4 0,7-1 0,-15-3 0,5 9 0,-1-9 0,-4 9 0,5-9 0,-6 4 0,0 0 0,5-4 0,-4 9 0,11-9 0,-5 4 0,10-1 0,-3-3 0,9 3 0,-9-4 0,8 0 0,-3 0 0,5 0 0,0 0 0,0 4 0,0-3 0,0 3 0,0-4 0,0 0 0,-1 0 0,1 0 0,0 0 0,0 0 0,0 0 0,-1 0 0,-4 0 0,4 0 0,-4 0 0,4 0 0,1 0 0,0 0 0,0 0 0,0 0 0,-6 0 0,5 0 0,-4 0 0,5 0 0,0 0 0,-1 0 0,2 0 0,-1 0 0,0 0 0,0 0 0,1 0 0,-1 0 0,1 0 0,-1 0 0,0 0 0,1 0 0,-1 0 0,0 0 0,1 0 0,-1 0 0,0 0 0,1 0 0,3-4 0,-3 3 0,7-7 0,-7 7 0,7-7 0,-7 3 0,7-4 0,-7 5 0,7-4 0,-7 7 0,7-7 0,-7 4 0,7-5 0,-2 0 0,3 1 0,0 0 0,0-1 0,0 5 0,0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16:29:15.502"/>
    </inkml:context>
    <inkml:brush xml:id="br0">
      <inkml:brushProperty name="width" value="0.2" units="cm"/>
      <inkml:brushProperty name="height" value="0.2" units="cm"/>
      <inkml:brushProperty name="color" value="#E71225"/>
    </inkml:brush>
  </inkml:definitions>
  <inkml:trace contextRef="#ctx0" brushRef="#br0">6076 1 24575,'-69'0'0,"-12"0"0,-15 0-1138,39 0 0,-1 0 1138,0 0 0,-2 0 0,-3 0 0,-2 0 0,2 0 0,-1 0 0,-6 0 0,1 0 0,4 0 0,-1 0 0,-9 0 0,1 0 0,8 0 0,1 0 0,-9 0 0,-1 0-954,-1 0 1,-2 0 953,-10 0 0,-4 0 0,-5 0 0,-1 0 0,-2 0 0,4 0 0,20 3 0,2 0-236,-5 0 1,1 3 235,18 8 0,-2 3 0,-27 1 0,1 2 0,31 0 0,2 0 0,-30 5 0,4 0-636,-4 12 636,27-18 0,-1 2 0,6 1 0,3-1 0,-20 7 731,-20 13-731,31-14 0,-15 6 1895,23-9-1895,-3 1 1608,19-3-1608,-19 3 813,9 5-813,-19 3 0,-4 8 0,-8-1-371,34-12 1,-2 1 370,-8-2 0,0 1 0,0 9 0,0 2-895,-14 3 0,-1 1 895,3-1 0,2 1 0,-3 4 0,1-1 0,2-8 0,1-2 0,5 3 0,1 0 0,-2-1 0,2-3-403,-29 20 403,40-22 0,2-3 0,-16 4 0,-4 13 0,6-15 873,18-3-873,6-12 1837,11 2-1837,6-8 467,1 3-467,5-5 0,0-4 0,-6 4 0,0-4 0,-11 6 0,4-1 0,-9 6 0,3 0 0,-12 7 0,-16 10 0,11-7 0,-10 7 0,22-16 0,5 3 0,2-9 0,11 3 0,1-4 0,5-1 0,-1-4 0,5-5 0,1-5 0,4-8 0,5-3 0,0-4 0,10 0 0,1-6 0,6-2 0,0-12 0,1 6 0,0-13 0,0 12 0,0-11 0,-5 11 0,11-14 0,-9 7 0,10-1 0,-7 3 0,-1 7 0,-5 0 0,4 0 0,-5 5 0,0 2 0,3 6 0,-7 0 0,2-1 0,-4 6 0,0-4 0,-1 4 0,1-1 0,0-3 0,-1 9 0,-3-9 0,2 8 0,-7-8 0,7 9 0,-7-4 0,7 0 0,-7-2 0,4 1 0,0-10 0,-4 8 0,8-9 0,-8 0 0,8 10 0,-8-15 0,7 14 0,-6-9 0,7 6 0,-8 0 0,8-1 0,-8 1 0,7 5 0,-7 1 0,3 4 0,0-3 0,-3 3 0,3-3 0,-4 4 0,0 0 0,0 0 0,4-1 0,-3-4 0,3 4 0,-4-4 0,0 5 0,-7 3 0,-4 3 0,-3 12 0,-6 2 0,-4 29 0,-1 5 0,5-9 0,8-7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20:15:33.179"/>
    </inkml:context>
    <inkml:brush xml:id="br0">
      <inkml:brushProperty name="width" value="0.025" units="cm"/>
      <inkml:brushProperty name="height" value="0.025" units="cm"/>
      <inkml:brushProperty name="color" value="#004F8B"/>
    </inkml:brush>
  </inkml:definitions>
  <inkml:trace contextRef="#ctx0" brushRef="#br0">607 1 24575,'-9'0'0,"0"0"0,0 0 0,0 0 0,0 0 0,0 0 0,0 0 0,7 0 0,-5 0 0,6 0 0,-7 0 0,-1 0 0,1 3 0,-1-2 0,1 3 0,-1-4 0,0 4 0,0-3 0,0 3 0,0-4 0,0 0 0,0 0 0,0 0 0,-1 4 0,2-3 0,-7 3 0,5 0 0,-9-3 0,4 3 0,-6 0 0,6-3 0,-4 4 0,8-5 0,-3 4 0,5-3 0,0 3 0,0-4 0,0 4 0,-1-3 0,1 3 0,0-4 0,0 4 0,0-3 0,0 3 0,-1-4 0,1 0 0,0 4 0,0-3 0,0 3 0,-1-4 0,1 4 0,0-3 0,0 3 0,0-4 0,0 4 0,0-3 0,0 3 0,0-4 0,0 0 0,0 0 0,1 0 0,-1 0 0,4 0 0,2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20:15:42.904"/>
    </inkml:context>
    <inkml:brush xml:id="br0">
      <inkml:brushProperty name="width" value="0.1" units="cm"/>
      <inkml:brushProperty name="height" value="0.1" units="cm"/>
      <inkml:brushProperty name="color" value="#004F8B"/>
    </inkml:brush>
  </inkml:definitions>
  <inkml:trace contextRef="#ctx0" brushRef="#br0">1204 223 24575,'-50'0'0,"-14"0"0,11 0 0,-14 0 0,-15 0 0,22 0 0,-19 0 0,-1 0 0,15 0 0,-7 0 0,3 0 0,28 0 0,-1 0 0,8 0 0,8 0 0,6 0 0,5 0 0,0 0 0,6 0 0,0 0 0,0 0 0,1 0 0,-1 0 0,1 0 0,-1 0 0,1 0 0,-1 0 0,5 4 0,-4-3 0,7 7 0,-8-3 0,4 0 0,0 3 0,-3-3 0,3 4 0,-4 0 0,0 0 0,4 0 0,-3 0 0,3 0 0,-4 0 0,-1 0 0,5 0 0,-3 0 0,3 0 0,0 0 0,-3-3 0,7 2 0,-3-3 0,-1 0 0,4 3 0,-3-3 0,0 4 0,3 0 0,-3 0 0,0-4 0,3 3 0,-7-3 0,7 4 0,-3 0 0,4 0 0,-5-4 0,4 3 0,-3-3 0,4 4 0,-4-4 0,3 2 0,-3-2 0,4 4 0,0-1 0,0 1 0,4-5 0,1 4 0,0-3 0,3 4 0,-3 0 0,4 0 0,1-3 0,-1 2 0,0-4 0,0 5 0,-1-4 0,2 3 0,-5-3 0,3 0 0,-3 4 0,4-5 0,0 1 0,-1-1 0,2 0 0,-1 1 0,-1 4 0,2-4 0,-2 3 0,-3-3 0,3 0 0,-2 3 0,3-7 0,0 3 0,0-4 0,0 4 0,0-3 0,0 7 0,0-3 0,0 4 0,5 1 0,2 0 0,5 10 0,-1-3 0,7 10 0,-5-1 0,4-4 0,-5 4 0,5-5 0,-5-1 0,5-3 0,-10-3 0,2-4 0,-7-1 0,3 1 0,-5-1 0,0-4 0,0-1 0,0-4 0,0 0 0,0 0 0,0 0 0,1 0 0,-1 0 0,0 0 0,0 0 0,0 0 0,5 0 0,-4 0 0,4 0 0,0 0 0,-3 0 0,7 0 0,-2 0 0,-1 0 0,4 0 0,2 0 0,0 0 0,11 0 0,-5 0 0,13 0 0,-5 0 0,11 0 0,-4 0 0,-1 0 0,5 5 0,-4-3 0,6 8 0,0-8 0,0 3 0,0-5 0,0 0 0,15 5 0,-18-4 0,9 9 0,-21-9 0,-5 4 0,-7-5 0,-2 0 0,-9 4 0,4-3 0,-5 3 0,0-4 0,0 0 0,0 0 0,0 0 0,0 0 0,0 0 0,1 0 0,-1 0 0,0 4 0,0-3 0,0 3 0,0-4 0,5 5 0,1-4 0,18 3 0,2 1 0,51 2 0,-29 5 0,-6-5 0,0-1 0,8 1 0,15 5 0,-9-11 0,-8 5 0,-1-6 0,-15 0 0,-7 4 0,-2-2 0,-11 2 0,0-4 0,-2 0 0,-8 0 0,3 0 0,0 0 0,-4 0 0,9 0 0,-9 0 0,9 0 0,-4 0 0,5 0 0,1 5 0,4-4 0,3 3 0,19 1 0,-3-4 0,5 4 0,-3 0 0,-11-3 0,11 3 0,-11-5 0,12 5 0,-13-3 0,0 3 0,-2-5 0,-11 0 0,0 0 0,-2 0 0,-8 0 0,3 0 0,-5 0 0,0 0 0,0 0 0,0 0 0,0 0 0,0 0 0,0 0 0,0 0 0,1 0 0,4 0 0,-4 0 0,9 0 0,11 0 0,-1 0 0,7 0 0,-10 0 0,-6 0 0,1 0 0,-6 0 0,4 0 0,-9 0 0,4 0 0,0 0 0,-4-4 0,4 3 0,-5-3 0,5 4 0,-3 0 0,3 0 0,0 0 0,1 0 0,5 0 0,0-5 0,0 4 0,0-3 0,-4 4 0,3 0 0,-4 0 0,5-5 0,-5 4 0,-1-4 0,0 5 0,10-4 0,-1-2 0,6 0 0,-9-3 0,6 3 0,-10-4 0,9 0 0,-10 5 0,0-4 0,-1 4 0,-5 0 0,1-3 0,-1 2 0,0-3 0,0 4 0,0-3 0,-4 3 0,3-4 0,-3 0 0,4-1 0,0 5 0,0-3 0,0 3 0,-4-4 0,3 4 0,-3-3 0,4 2 0,0-3 0,0 0 0,5-5 0,-3 3 0,8-8 0,-4 8 0,5-8 0,-5 8 0,4-8 0,-9 9 0,5-9 0,-6 8 0,1-3 0,-1 5 0,0 0 0,0 0 0,0-1 0,-4 1 0,3 0 0,-7 0 0,3-5 0,-4 4 0,0-4 0,0-1 0,0 0 0,0-11 0,0 4 0,0-9 0,0 9 0,0-10 0,0 10 0,0-4 0,0 6 0,0 0 0,0 4 0,0-3 0,0 9 0,-4-9 0,-2 4 0,-4-6 0,0 1 0,4 0 0,-3 4 0,4-3 0,-1 9 0,-2-4 0,3 5 0,-5-1 0,5 1 0,-3 0 0,3 0 0,-4 0 0,0-1 0,-1 1 0,1 0 0,-5-9 0,4 6 0,-9-6 0,9 8 0,-9 0 0,8 1 0,-8-1 0,9 0 0,-9 0 0,4 5 0,-6-4 0,6 4 0,-4-1 0,4 2 0,-6-1 0,-5 4 0,-1-3 0,-6-1 0,-1 4 0,1-4 0,-7 5 0,5-5 0,-4 3 0,-1-2 0,-17-2 0,12 5 0,-10-5 0,22 6 0,0 0 0,6 0 0,-5 0 0,10 0 0,-4 0 0,6 0 0,0 0 0,-6 0 0,4 0 0,-4 0 0,6 0 0,-6 0 0,4 0 0,-10 0 0,10 0 0,-4 0 0,0 0 0,5 0 0,-5 0 0,5 0 0,-5 0 0,5 0 0,-11 0 0,10 0 0,-4 0 0,0 0 0,-4 0 0,6 0 0,-4 0 0,18 0 0,-9 0 0,8 0 0,-8 0 0,4 0 0,-5 0 0,-1 0 0,1 0 0,0 0 0,0 0 0,4 0 0,-3 0 0,4 0 0,-11 0 0,4 0 0,-10 0 0,5 0 0,0 0 0,-5 0 0,10 0 0,-10 0 0,11 0 0,-11 0 0,4 0 0,-5 0 0,-22 0 0,10 0 0,-11 0 0,16 0 0,13 0 0,1 0 0,5 5 0,1-4 0,5 3 0,-4-4 0,8 4 0,-3-3 0,0 4 0,4-1 0,-5-3 0,1 3 0,4 0 0,-9-3 0,4 3 0,-1-4 0,-3 4 0,9-3 0,-9 4 0,8-1 0,-8-3 0,4 3 0,-1 0 0,-3-3 0,-5 7 0,7-6 0,-11 2 0,17-4 0,-3 4 0,0-3 0,3 3 0,-3-4 0,5 0 0,0 0 0,0 0 0,-1 0 0,-4 0 0,4 4 0,-4-3 0,-1 3 0,5-4 0,-9 0 0,4 5 0,-1-4 0,-3 3 0,4-4 0,-5 5 0,4-4 0,-3 3 0,4-4 0,-4 4 0,-2-3 0,7 3 0,0-4 0,5 4 0,-1-3 0,1 4 0,0-5 0,0 4 0,-1-3 0,1 3 0,0-4 0,0 0 0,-1 0 0,1 4 0,0-3 0,0 3 0,-1 0 0,1-3 0,0 3 0,0-4 0,0 0 0,-1 0 0,1 4 0,0-3 0,0 3 0,0 0 0,-1-3 0,1 3 0,-5 0 0,-6-2 0,4 6 0,-2-7 0,4 8 0,3-8 0,-3 3 0,5-4 0,0 4 0,-1-3 0,1 3 0,0 0 0,0 1 0,0 0 0,0 3 0,4-7 0,1 3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20:15:33.179"/>
    </inkml:context>
    <inkml:brush xml:id="br0">
      <inkml:brushProperty name="width" value="0.025" units="cm"/>
      <inkml:brushProperty name="height" value="0.025" units="cm"/>
      <inkml:brushProperty name="color" value="#004F8B"/>
    </inkml:brush>
  </inkml:definitions>
  <inkml:trace contextRef="#ctx0" brushRef="#br0">607 1 24575,'-9'0'0,"0"0"0,0 0 0,0 0 0,0 0 0,0 0 0,0 0 0,7 0 0,-5 0 0,6 0 0,-7 0 0,-1 0 0,1 3 0,-1-2 0,1 3 0,-1-4 0,0 4 0,0-3 0,0 3 0,0-4 0,0 0 0,0 0 0,0 0 0,-1 4 0,2-3 0,-7 3 0,5 0 0,-9-3 0,4 3 0,-6 0 0,6-3 0,-4 4 0,8-5 0,-3 4 0,5-3 0,0 3 0,0-4 0,0 4 0,-1-3 0,1 3 0,0-4 0,0 4 0,0-3 0,0 3 0,-1-4 0,1 0 0,0 4 0,0-3 0,0 3 0,-1-4 0,1 4 0,0-3 0,0 3 0,0-4 0,0 4 0,0-3 0,0 3 0,0-4 0,0 0 0,0 0 0,1 0 0,-1 0 0,4 0 0,2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20:15:33.179"/>
    </inkml:context>
    <inkml:brush xml:id="br0">
      <inkml:brushProperty name="width" value="0.025" units="cm"/>
      <inkml:brushProperty name="height" value="0.025" units="cm"/>
      <inkml:brushProperty name="color" value="#004F8B"/>
    </inkml:brush>
  </inkml:definitions>
  <inkml:trace contextRef="#ctx0" brushRef="#br0">607 1 24575,'-9'0'0,"0"0"0,0 0 0,0 0 0,0 0 0,0 0 0,0 0 0,7 0 0,-5 0 0,6 0 0,-7 0 0,-1 0 0,1 3 0,-1-2 0,1 3 0,-1-4 0,0 4 0,0-3 0,0 3 0,0-4 0,0 0 0,0 0 0,0 0 0,-1 4 0,2-3 0,-7 3 0,5 0 0,-9-3 0,4 3 0,-6 0 0,6-3 0,-4 4 0,8-5 0,-3 4 0,5-3 0,0 3 0,0-4 0,0 4 0,-1-3 0,1 3 0,0-4 0,0 4 0,0-3 0,0 3 0,-1-4 0,1 0 0,0 4 0,0-3 0,0 3 0,-1-4 0,1 4 0,0-3 0,0 3 0,0-4 0,0 4 0,0-3 0,0 3 0,0-4 0,0 0 0,0 0 0,1 0 0,-1 0 0,4 0 0,2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20:15:33.179"/>
    </inkml:context>
    <inkml:brush xml:id="br0">
      <inkml:brushProperty name="width" value="0.025" units="cm"/>
      <inkml:brushProperty name="height" value="0.025" units="cm"/>
      <inkml:brushProperty name="color" value="#004F8B"/>
    </inkml:brush>
  </inkml:definitions>
  <inkml:trace contextRef="#ctx0" brushRef="#br0">607 1 24575,'-9'0'0,"0"0"0,0 0 0,0 0 0,0 0 0,0 0 0,0 0 0,7 0 0,-5 0 0,6 0 0,-7 0 0,-1 0 0,1 3 0,-1-2 0,1 3 0,-1-4 0,0 4 0,0-3 0,0 3 0,0-4 0,0 0 0,0 0 0,0 0 0,-1 4 0,2-3 0,-7 3 0,5 0 0,-9-3 0,4 3 0,-6 0 0,6-3 0,-4 4 0,8-5 0,-3 4 0,5-3 0,0 3 0,0-4 0,0 4 0,-1-3 0,1 3 0,0-4 0,0 4 0,0-3 0,0 3 0,-1-4 0,1 0 0,0 4 0,0-3 0,0 3 0,-1-4 0,1 4 0,0-3 0,0 3 0,0-4 0,0 4 0,0-3 0,0 3 0,0-4 0,0 0 0,0 0 0,1 0 0,-1 0 0,4 0 0,2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20:48:10.068"/>
    </inkml:context>
    <inkml:brush xml:id="br0">
      <inkml:brushProperty name="width" value="0.05" units="cm"/>
      <inkml:brushProperty name="height" value="0.05" units="cm"/>
      <inkml:brushProperty name="color" value="#E71225"/>
    </inkml:brush>
  </inkml:definitions>
  <inkml:trace contextRef="#ctx0" brushRef="#br0">1323 245 24575,'-24'0'0,"-2"0"0,-7 0 0,0-5 0,0 3 0,-7-8 0,5 9 0,1-5 0,2 1 0,4 4 0,-5-4 0,6 5 0,-5 0 0,-34 0 0,29 0 0,-41 0 0,60 0 0,-23 0 0,29 0 0,-19 0 0,15 0 0,-12 5 0,7-4 0,-12 8 0,10-4 0,-12 6 0,14-6 0,-11 5 0,10-4 0,-10 5 0,11-1 0,-11-4 0,10 3 0,-10-3 0,11 4 0,-5 1 0,10-6 0,-3 4 0,9-8 0,-4 8 0,5-8 0,-1 7 0,1-7 0,0 7 0,0-7 0,-1 7 0,1-7 0,0 7 0,0-7 0,1 10 0,3 0 0,-3 2 0,7 4 0,-3-7 0,0 7 0,3-7 0,-7 3 0,7-5 0,-3 1 0,0-4 0,3 3 0,-3-3 0,0 4 0,3 0 0,-3 0 0,4 0 0,0 0 0,0 0 0,-4 0 0,3 0 0,-3 0 0,4 0 0,0 0 0,0 0 0,0 0 0,0 0 0,0 0 0,0-1 0,0 1 0,0 0 0,0 0 0,0 0 0,0 1 0,0-1 0,0 0 0,0 0 0,0 0 0,0 0 0,0 0 0,0 0 0,0 0 0,0 5 0,0-3 0,8 25 0,-2-22 0,12 30 0,-12-32 0,10 19 0,-10-20 0,7 14 0,-4-18 0,4 9 0,-3-11 0,7 8 0,-7-7 0,3 6 0,-4-11 0,0 7 0,0-3 0,5 0 0,-4 3 0,9-7 0,-8 7 0,8-7 0,-9 3 0,9-4 0,-9 0 0,9 0 0,-4 0 0,5 0 0,0 0 0,1 0 0,-1 5 0,0-4 0,6 3 0,1-4 0,6 0 0,7 0 0,1 6 0,15 1 0,-6 0 0,42 10 0,-35-9 0,28 5 0,-37-3 0,0-8 0,0 8 0,-7-8 0,6 8 0,-13-8 0,6 3 0,-7 0 0,0-4 0,0 4 0,-5-5 0,3 5 0,-9-4 0,4 4 0,-6-5 0,0 0 0,0 5 0,0-4 0,6 3 0,-4 1 0,9-4 0,3 3 0,1 1 0,26 2 0,-23 4 0,24-5 0,-28-1 0,13 1 0,-6-5 0,1 4 0,-3-5 0,1 0 0,-5 5 0,11-4 0,-11 4 0,5-5 0,-7 0 0,0 0 0,0 0 0,-6 0 0,-1 0 0,-6 0 0,-4 0 0,2 0 0,-2 0 0,-1 0 0,10 0 0,-9 0 0,16 0 0,-11 0 0,11 0 0,-5 0 0,6 0 0,15 0 0,-11 0 0,11 0 0,-15 0 0,-6 0 0,-1 0 0,-6-4 0,0 3 0,0-4 0,-4 1 0,-2 3 0,-5-3 0,0 4 0,0 0 0,0 0 0,0 0 0,0 0 0,0 0 0,0 0 0,0 0 0,0 0 0,0-4 0,5 3 0,-4-3 0,9 4 0,-4 0 0,1-4 0,3 3 0,-9-4 0,9 1 0,-9 3 0,9-8 0,-9 8 0,4-4 0,0 1 0,-3 2 0,2-2 0,1 0 0,-3 2 0,8-7 0,-9 8 0,4-3 0,0-1 0,1 4 0,0-8 0,4 8 0,-4-7 0,6 7 0,-1-8 0,0 3 0,-5-4 0,4 5 0,-4-4 0,5 3 0,0-4 0,0 0 0,-4 4 0,3-3 0,-4 3 0,0 1 0,4-4 0,-9 8 0,9-8 0,-9 3 0,4 1 0,-5-3 0,5 7 0,-4-8 0,3 8 0,-4-3 0,0 0 0,0 3 0,-4-7 0,3 7 0,-3-7 0,4 7 0,0-7 0,-4 2 0,3 1 0,-7-3 0,7 3 0,-7-4 0,7 0 0,-7 0 0,3 0 0,-4-1 0,0 1 0,0 0 0,0 0 0,0 0 0,0-6 0,0 5 0,0-4 0,0 5 0,0-1 0,0 1 0,0 0 0,0-5 0,0 3 0,0-3 0,0 5 0,0-5 0,0 3 0,0-8 0,0 9 0,0-9 0,0 3 0,0-4 0,0 0 0,0 5 0,0-4 0,0 8 0,0-8 0,0 9 0,0-5 0,0 6 0,0 0 0,0 0 0,0 0 0,0-1 0,0 1 0,0 0 0,0 0 0,0 0 0,0 0 0,-4 0 0,3-1 0,-7 1 0,2-5 0,-3 4 0,-1-5 0,1 1 0,-1-1 0,0-5 0,0 4 0,0-3 0,0 4 0,0-5 0,0 4 0,0 2 0,1 5 0,0 0 0,0 4 0,0-4 0,-1 4 0,1-4 0,-5 4 0,4-3 0,-5 3 0,1-5 0,4 1 0,-9-1 0,4 0 0,-6 4 0,1-3 0,-6 3 0,4-4 0,-9-1 0,3 0 0,-5 0 0,-7-1 0,5 1 0,-5-1 0,13 6 0,-5-4 0,5 9 0,-7-9 0,1 9 0,0-4 0,0 5 0,-1 0 0,-5 0 0,-11 0 0,6-5 0,-4 4 0,15-4 0,0 5 0,-7 0 0,5 0 0,-11 0 0,11 0 0,-12 0 0,6 0 0,-8 0 0,-6 0 0,5 0 0,-6 0 0,14 0 0,-4 0 0,11 0 0,-5 0 0,7 0 0,-1 0 0,7 0 0,-5 0 0,5 5 0,-1-4 0,-3 9 0,9-5 0,-10 1 0,10 3 0,-4-8 0,0 9 0,5-9 0,-14 8 0,6-8 0,-1 8 0,-2-8 0,10 8 0,-10-7 0,11 2 0,-5 0 0,0-2 0,4 2 0,-4 1 0,6-4 0,4 7 0,-3-2 0,4-1 0,-5 4 0,0-4 0,4 1 0,-3 3 0,4-4 0,-1 1 0,-8 3 0,7-7 0,-9 7 0,-3-8 0,6 8 0,-1-8 0,5 4 0,8-5 0,-8 4 0,9 1 0,-4 1 0,-1-2 0,5 0 0,-4-3 0,6 2 0,2 1 0,-1-3 0,2 7 0,0-3 0,1 0 0,4-1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20:48:13.810"/>
    </inkml:context>
    <inkml:brush xml:id="br0">
      <inkml:brushProperty name="width" value="0.05" units="cm"/>
      <inkml:brushProperty name="height" value="0.05" units="cm"/>
      <inkml:brushProperty name="color" value="#E71225"/>
    </inkml:brush>
  </inkml:definitions>
  <inkml:trace contextRef="#ctx0" brushRef="#br0">4626 0 24575,'-14'5'0,"-10"20"0,-23 9 0,-14 19 0,-10 10-1248,-3 3 1248,30-28 0,0-1 0,-3 2 0,0-1 0,1 1 0,0-2 0,4-7 0,1 1 0,-3 5 0,2-1-128,-22 15 128,24-14 0,-1 1 0,-5-2 0,3-2 0,-19 26 0,20-30 0,1-2 0,-13 19 0,-12-5 0,4 11 0,-2-12 0,11 5 0,-3-12 0,-2 4 0,8-11 0,-6 4 922,8-6-922,0-5 454,0 3-454,-1-8 0,1 3 0,0-5 0,6 0 0,-4 0 0,4-1 0,1-4 0,-6 3 0,6-8 0,-8 3 0,8-5 0,-6 0 0,6 0 0,-15 0 0,6 0 0,-14 0 0,7 0 0,-8 6 0,-1-5 0,-7 11 0,-16-5 0,11 6 0,-9 0 0,30-1 0,1 1 0,8-1 0,6-1 0,-4 1 0,11-1 0,-12 1 0,12-1 0,-5 1 0,7-1 0,-7 0 0,5 0 0,-5 1 0,1-1 0,4 0 0,-5 6 0,0-4 0,5 7 0,-5-7 0,0 9 0,5-5 0,1 1 0,2 2 0,5-3 0,0 0 0,1 3 0,5-9 0,-8 12 0,7-10 0,-8 6 0,15-5 0,-5-3 0,5 8 0,-6-8 0,1 4 0,0-5 0,0 5 0,-1-4 0,6 3 0,-4 0 0,4-3 0,-1 3 0,-3-4 0,4 4 0,0-3 0,0 3 0,1-5 0,4 1 0,-4-1 0,4 0 0,5 0 0,-7 0 0,6-3 0,-3 2 0,0-3 0,5 0 0,-5 3 0,0-4 0,0 5 0,4 0 0,-3 0 0,3 0 0,0 0 0,-3-4 0,7 3 0,-3-3 0,0 0 0,3 3 0,-7-7 0,7 7 0,-7-7 0,4 3 0,-5-4 0,4 4 0,5-7 0,5 2 0,0-4 0,-1 1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20:48:19.312"/>
    </inkml:context>
    <inkml:brush xml:id="br0">
      <inkml:brushProperty name="width" value="0.05" units="cm"/>
      <inkml:brushProperty name="height" value="0.05" units="cm"/>
      <inkml:brushProperty name="color" value="#E71225"/>
    </inkml:brush>
  </inkml:definitions>
  <inkml:trace contextRef="#ctx0" brushRef="#br0">1318 134 24575,'-13'0'0,"-2"0"0,-5-5 0,-1 4 0,-5-9 0,5 5 0,-11-6 0,10 0 0,-4 1 0,6 4 0,0-3 0,-1 8 0,6-8 0,-4 4 0,9-1 0,-5 2 0,6 0 0,0 3 0,0-3 0,0 4 0,0-5 0,0 4 0,-1-3 0,1 4 0,-5 0 0,-1 0 0,-6 0 0,-5-5 0,-1 4 0,-1-4 0,-10 5 0,9 0 0,-11-5 0,13 4 0,-5-4 0,10 5 0,-10 0 0,11 0 0,-5 0 0,10 0 0,-3 0 0,4 0 0,-1 0 0,2 0 0,0 0 0,4 0 0,-4 0 0,4 0 0,1 0 0,0 0 0,0 0 0,0 0 0,0 0 0,-5 4 0,4 2 0,-9-1 0,8 3 0,-8-2 0,9 3 0,-9-4 0,9 3 0,-5-3 0,1 0 0,4 3 0,-4-3 0,5 4 0,-1-4 0,1 4 0,0-4 0,0 3 0,0 1 0,0 0 0,0 0 0,4 0 0,-3 0 0,3-4 0,0 3 0,-4-3 0,8 4 0,-7 0 0,7 1 0,-7-2 0,7 1 0,-7 0 0,7 0 0,-7 0 0,7 1 0,-7-1 0,7 0 0,-3 0 0,0 0 0,3 0 0,-4 0 0,5 0 0,0 0 0,0 0 0,0 0 0,-4 1 0,3-1 0,-3 0 0,4 0 0,0 5 0,0-4 0,0 4 0,0 0 0,-4-4 0,3 9 0,-3-3 0,4-1 0,0 4 0,0-4 0,-4 0 0,3 4 0,-3-9 0,4 4 0,0 0 0,0-3 0,0 3 0,0-5 0,0 0 0,0-1 0,0 1 0,0-1 0,0 1 0,0 0 0,0 0 0,4-4 0,-3 3 0,7-7 0,-7 7 0,6-3 0,-6 4 0,8 0 0,-8 0 0,7-4 0,-7 3 0,7-7 0,-7 7 0,7-7 0,-7 7 0,7-7 0,-3 6 0,4-6 0,-4 7 0,3-7 0,-7 7 0,7-7 0,-7 7 0,7-7 0,-3 3 0,0 0 0,3-3 0,-3 7 0,4-7 0,0 8 0,0-8 0,-4 7 0,3-3 0,-3 0 0,4-1 0,-4 0 0,3-3 0,-3 7 0,4-3 0,0 0 0,0-1 0,-4 0 0,3-3 0,-3 3 0,4-1 0,0-2 0,0 3 0,0-4 0,0 0 0,0 0 0,0 0 0,0 0 0,-5 4 0,4-3 0,-2 3 0,3-4 0,0 0 0,0 0 0,0 0 0,-1 4 0,2-3 0,-1 3 0,0-4 0,0 0 0,0 0 0,0 0 0,0 4 0,0-3 0,0 3 0,5-4 0,-3 0 0,7 0 0,-7 5 0,8-4 0,-4 3 0,5 0 0,6-3 0,-5 8 0,11-8 0,-10 8 0,9-8 0,-9 8 0,9-8 0,-9 4 0,4-1 0,-6-3 0,0 4 0,-5-1 0,4-3 0,-8 3 0,3-4 0,-5 0 0,0 4 0,0-3 0,0 3 0,0-4 0,0 0 0,0 0 0,0 0 0,0 0 0,0 0 0,0 0 0,-1 0 0,1 0 0,0 4 0,0-3 0,5 3 0,-3-4 0,7 5 0,-2-4 0,10 8 0,-5-8 0,5 4 0,0 0 0,1-4 0,6 4 0,-6-5 0,5 5 0,-5-4 0,1 4 0,3-5 0,-9 0 0,4 0 0,-6 0 0,0 0 0,0 0 0,0 0 0,0 0 0,0 0 0,-4 0 0,-2 0 0,0 0 0,-4 0 0,4 0 0,-5 0 0,0 0 0,0 0 0,0 0 0,0 0 0,0 0 0,1 0 0,-1 0 0,4 0 0,-3 0 0,3 0 0,-4 0 0,0 0 0,0 0 0,0 0 0,0 0 0,1 0 0,-1 0 0,0 0 0,0 0 0,0 0 0,0 0 0,0 0 0,0 0 0,0 0 0,0 0 0,1 0 0,-1 0 0,0 0 0,0 0 0,-1 0 0,1 0 0,-1 0 0,1 0 0,-1 0 0,1 0 0,-1-4 0,1 3 0,-4-7 0,3 3 0,-3-4 0,4 0 0,0 0 0,0 4 0,0-3 0,0 3 0,-4-5 0,3 1 0,-3 4 0,4-3 0,0 3 0,0-4 0,0-1 0,0 1 0,0 4 0,0-3 0,1 3 0,-1-5 0,0 1 0,0 0 0,0 0 0,0 0 0,0-1 0,0 5 0,0-3 0,0 3 0,-4-4 0,4-1 0,-4 5 0,0-3 0,3 3 0,-7-4 0,7-1 0,-3 1 0,0 0 0,-2 1 0,-3-1 0,0 0 0,0 0 0,0 0 0,0 0 0,0 0 0,0 0 0,0 0 0,0 0 0,0 0 0,0 0 0,-4 4 0,3-3 0,-7 7 0,3-7 0,-4 7 0,4-7 0,-3 7 0,3-3 0,-4 0 0,0 3 0,1-3 0,-1 0 0,0 3 0,0-7 0,0 7 0,0-3 0,0 0 0,-1-1 0,1-1 0,-5-2 0,4 3 0,-5-5 0,1 0 0,-1-4 0,-5 3 0,-1-8 0,6 3 0,-10-5 0,7 5 0,-8-4 0,6 4 0,0 0 0,0-3 0,-1 3 0,1 0 0,0-3 0,0 8 0,4-3 0,-3 4 0,9 0 0,-9 0 0,8 1 0,-8-1 0,9 0 0,-4 5 0,0-4 0,3 8 0,-3-7 0,5 6 0,0-6 0,-1 7 0,1-3 0,0 4 0,0-4 0,-5 3 0,3-3 0,-3 0 0,5 3 0,0-3 0,-1 4 0,1-4 0,0 3 0,0-4 0,0 5 0,-1 0 0,1 0 0,-5 0 0,-6 0 0,-1 0 0,2 0 0,0 0 0,8 0 0,-8 0 0,9 0 0,-4 0 0,-1 0 0,5 0 0,-4 0 0,5 0 0,-1 0 0,1 0 0,0 0 0,0 0 0,-1 0 0,1-4 0,0 3 0,0-7 0,0 7 0,0-7 0,1 7 0,3-7 0,-3 7 0,7-7 0,-7 7 0,7-6 0,-3 2 0,4-4 0,0 1 0,0-1 0,0 1 0,0-1 0,0 1 0,0 3 0,0 2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20:48:31.546"/>
    </inkml:context>
    <inkml:brush xml:id="br0">
      <inkml:brushProperty name="width" value="0.05" units="cm"/>
      <inkml:brushProperty name="height" value="0.05" units="cm"/>
      <inkml:brushProperty name="color" value="#E71225"/>
    </inkml:brush>
  </inkml:definitions>
  <inkml:trace contextRef="#ctx0" brushRef="#br0">1603 0 24575,'-13'0'0,"1"0"0,-2 0 0,3 0 0,-3 0 0,5 0 0,0 0 0,-5 4 0,-9 2 0,6 3 0,-9-4 0,16-1 0,-13 1 0,12-4 0,-16 3 0,10-4 0,-11 0 0,11 5 0,-10-4 0,16 3 0,-7 0 0,9-3 0,0 3 0,4 0 0,-3 1 0,4 3 0,-5-3 0,4 3 0,-3-7 0,3 2 0,-4-3 0,0 0 0,-3 0 0,2 0 0,-7 0 0,7 0 0,-3 0 0,4 0 0,0 0 0,0 0 0,0 0 0,0 0 0,0 0 0,0 0 0,0 0 0,0 0 0,-13 0 0,-14 0 0,-15 0 0,9 0 0,-6 0 0,13 0 0,2 0 0,5 0 0,9 0 0,4 0 0,-14 0 0,-6 0 0,8 0 0,-5 0 0,12 0 0,-9 0 0,3 0 0,-7 0 0,12 0 0,-13 0 0,17 0 0,-15 0 0,11 0 0,1 0 0,1 0 0,11 0 0,-10 0 0,7 0 0,-6 0 0,8 0 0,-5 0 0,4 0 0,-15 4 0,12-3 0,-12 8 0,15-4 0,-4 4 0,5 0 0,-4 4 0,-1 5 0,-1-3 0,2 6 0,8-11 0,-3 7 0,7-7 0,-12 12 0,11-6 0,-10 16 0,6-15 0,1 11 0,1-13 0,-1 18 0,4-1 0,-3-2 0,4-4 0,0-16 0,0 7 0,0-7 0,0 3 0,0-4 0,0 0 0,0 4 0,0 0 0,0 1 0,0-1 0,4-4 0,-3 0 0,11 4 0,-2-3 0,12 3 0,-11 0 0,5-7 0,-15 6 0,7-11 0,-3 3 0,8 0 0,-3-3 0,3 4 0,-4-5 0,4 4 0,19-3 0,0 3 0,3-4 0,-7 0 0,-9 0 0,2 0 0,2 0 0,-3 0 0,3 0 0,-1 0 0,6 0 0,-12 0 0,11 0 0,-16 0 0,21 0 0,-19 0 0,27 0 0,-21 0 0,14 0 0,-13 0 0,17 0 0,-8 0 0,4 0 0,-15 0 0,-5 0 0,-3 0 0,7 0 0,-3 0 0,0 0 0,-1 0 0,-1 3 0,-2-2 0,3 3 0,-4-4 0,0 0 0,0 0 0,0 0 0,-1 0 0,1 0 0,0 0 0,0 0 0,0 0 0,-1 0 0,1 0 0,0 0 0,0 0 0,4 0 0,2 0 0,82 10 0,-45-7 0,12 5 0,0-1 0,-12-5 0,4 3 0,-16-5 0,5 0 0,-6 4 0,0-3 0,-16 3 0,-10-4 0,0 0 0,-3 4 0,7-3 0,-6 7 0,15-7 0,-9 3 0,6 0 0,-9-3 0,4 3 0,1-4 0,1 0 0,-2 0 0,-9 0 0,0 0 0,0 0 0,0 0 0,0 0 0,4 0 0,-4 0 0,4 0 0,0 0 0,-3 0 0,3 0 0,-8-4 0,3 3 0,-3-11 0,4 2 0,-4-4 0,-1 1 0,-4 4 0,0-4 0,0 3 0,0-3 0,0 4 0,0 0 0,0 1 0,0-1 0,0 0 0,0 0 0,0 0 0,0 1 0,0-1 0,0 0 0,0 1 0,0-1 0,0 1 0,0-1 0,0 1 0,0-1 0,0 0 0,0 1 0,0-1 0,0 1 0,0-1 0,0-4 0,0 4 0,-5-4 0,4 4 0,-7 0 0,3 0 0,0 0 0,-3 0 0,3 0 0,-4 0 0,1 0 0,-1 4 0,4-3 0,-3 3 0,-1-8 0,3 3 0,-6-3 0,7 4 0,-8 0 0,3 4 0,-8-7 0,8 10 0,-7-15 0,6 15 0,-11-15 0,10 15 0,-10-10 0,12 11 0,-8-8 0,8 8 0,-3-7 0,4 3 0,0 0 0,-5-3 0,-1 3 0,0-1 0,-6-6 0,0 6 0,-3-4 0,4 2 0,1 7 0,5-7 0,-1 7 0,-3-7 0,8 7 0,-7-4 0,7 5 0,-12-4 0,7-1 0,-4 0 0,6 1 0,4 0 0,0 3 0,-1-3 0,-4-1 0,-1 4 0,0-7 0,-4 2 0,3 1 0,1-4 0,1 8 0,0-7 0,3 6 0,-3-2 0,5 4 0,4-4 0,-3 3 0,3-3 0,-4 0 0,4 3 0,1-3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16:32:22.766"/>
    </inkml:context>
    <inkml:brush xml:id="br0">
      <inkml:brushProperty name="width" value="0.2" units="cm"/>
      <inkml:brushProperty name="height" value="0.2" units="cm"/>
      <inkml:brushProperty name="color" value="#008C3A"/>
    </inkml:brush>
  </inkml:definitions>
  <inkml:trace contextRef="#ctx0" brushRef="#br0">1 1246 24575,'0'19'0,"0"-3"0,0-2 0,10 7 0,8 8 0,19 12 0,2 4 0,12 2 0,18 21 0,-18-25 0,14 11 0,-27-22 0,-6-10 0,-7-2 0,1-11 0,-15-5 0,6-4 0,-8 0 0,0 0 0,-1 0 0,-3-4 0,3-1 0,-3-18 0,10-16 0,9-36 0,1 11 0,-7 15 0,3-4 0,13-4 0,1 1 0,-6 4 0,2-3 0,9-1 0,7-5 0,-5 6-923,-3 4 1,-1 1 922,22-23 0,3 1 0,-14 22 0,-1 2 0,7-11 0,1 1 0,-1 6 0,-1 3-316,-14 9 1,-1 1 315,3-1 0,2 0 0,12-11 0,0 3 0,14-8 0,-14 5 0,-7 9 0,-32 34 0,9-18 0,-16 24 1783,3-10-1783,-4 11 693,-4-7-693,-18 24 0,9-16 0,-13 17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16:29:16.925"/>
    </inkml:context>
    <inkml:brush xml:id="br0">
      <inkml:brushProperty name="width" value="0.2" units="cm"/>
      <inkml:brushProperty name="height" value="0.2" units="cm"/>
      <inkml:brushProperty name="color" value="#E71225"/>
    </inkml:brush>
  </inkml:definitions>
  <inkml:trace contextRef="#ctx0" brushRef="#br0">0 0 24575,'23'5'0,"28"-2"0,-12-3 0,25 0 0,-8 0 0,1 0 0,36 0 0,-35 0 0,24 0 0,-41 0 0,7 6 0,-6 0 0,-2 5 0,-7-4 0,-6 2 0,5-3 0,-11 4 0,5 1 0,0-1 0,1 1 0,6 0 0,0 0 0,7 0 0,17 8 0,11-5 0,16 7 0,-16-8 0,12 0 0,-20 6 0,13-4 0,-8 3 0,-7-5 0,-9-1 0,-9-1 0,-13 0 0,5 0 0,-16-5 0,9 3 0,-15-8 0,4 4 0,-5-1 0,0-3 0,0 7 0,1-7 0,-1 3 0,0 0 0,0-3 0,-1 3 0,1-4 0,-4 4 0,-2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16:32:31.731"/>
    </inkml:context>
    <inkml:brush xml:id="br0">
      <inkml:brushProperty name="width" value="0.2" units="cm"/>
      <inkml:brushProperty name="height" value="0.2" units="cm"/>
      <inkml:brushProperty name="color" value="#E71225"/>
    </inkml:brush>
  </inkml:definitions>
  <inkml:trace contextRef="#ctx0" brushRef="#br0">9453 199 24575,'-60'0'0,"-15"0"0,-25 0-2059,-13 0 2059,40 0 0,-2 0-570,5 0 1,-2 0 569,-22 0 0,-3 0-548,5 0 0,0 0 548,-13 0 0,-1 0 0,0 0 0,0 0 0,0 0 0,1 0 0,-1 0 0,0 0-998,-8 1 0,2-2 998,11-6 0,0-1 0,23 4 0,-2 1 0,1-2 0,-29-8 0,0 0 0,28 6 0,-1 1 0,-2 0 0,2 0 0,-1 0 0,0-1 0,0 1 0,1 0 0,0-1 0,-35-2 0,1 0 0,1 0 0,2-1 0,12 1 0,3 1-263,-1 3 1,1 0 262,13-3 0,2 1 51,0 6 1,0 0-52,7-2 0,0-1 0,-6 4 0,0 0 0,4 0 0,-1 0 0,-9 0 0,-2 0 0,5 0 0,1 0 0,0 0 0,-1 0 0,-4 0 0,-1 0 0,6 0 0,0 0 0,-7 3 0,0 2 136,-1-2 1,2 3-137,-2 5 0,2 3 0,-3-1 0,4 0 0,20-1 0,2 1 988,-9-2 0,-6 1-988,-1 4 0,-9 4 0,5-3 0,-5-1 0,-4 1 0,8 1 0,-11 3 0,1 1 0,18-3 0,18-3 0,4-1 0,-52 13 0,9 1 0,40-3 0,-5-1 0,3 1 0,12 0 1519,-44 29-1519,61-18 0,-10 14 0,-13 15 0,8-3 0,12-8 0,0 5 0,-16 17 0,-10 17 0,-1 1 0,13-16 606,11-13 1,2 0-607,-8 11 0,-9 15 0,0-1 0,12-19 0,13-25 0,4-1 577,-16 27 0,-3 11 0,7-13-577,1 1 0,15-23 0,3-3 0,13-12 0,5 1 0,0-11 0,0 11 0,0-20 0,0 4 0,16 47 0,2-21 0,-1 12 0,5 1 0,16-1 0,0 28 0,-2-33 0,-10-7 0,0 2 0,15 18 0,-5-8 0,0 1 0,13 12 0,0-1 0,1 1 0,6 2 0,1-8 0,-2-2 0,-3-13 0,33 13 0,-40-31 0,37 1 0,-30-14 0,18 0 0,3-2 0,8 1 0,24 5 0,3 0 0,-49-14 0,-2 1-567,33 8 0,0 0 567,-25-8 0,5-1-163,20 4 0,12 1 0,5-1 163,-19-4 0,3-1 0,1 0 0,0-1 0,-1 1 0,-1 0 0,2-1 0,1 0-806,13-1 1,5-1 0,-3 0 0,-13-2 805,6-2 0,-3 0 0,-11 0 0,9 0 0,1 0 0,-10 0 0,24 0 0,0 0 0,-15 0 0,12 0 0,2 0 0,-11 0 0,-13 0 0,-6 0 0,8 0 0,2 0 0,13 0 0,4 0 0,-5 0 0,-12 0 0,-5 0 0,-10 0 0,6 0 0,10 0 0,8 0 0,-3 0 0,-15 0-170,-5 0 0,-11 0 170,47 0 896,-48 0-896,-35 0 420,-10 0-420,7 0 3276,-14 0-3130,3 0 300,5 0-446,-1 0 0,57 0 0,-26 0 0,32-2 0,13-2 0,-3-3 0,1-1 0,7 0 0,0 0-397,-1-3 1,-8 1 396,18 2 0,-10-5 0,-17 6 0,1 0 0,14-3 0,-1 1 0,18-2 0,-19 4 0,3 3 0,-18-2 0,13-2 0,-16 2 0,-4 4 0,25-4 0,-31 0 0,-2 5 0,-15-5 0,0 6 0,-17 0 793,0 0-793,-9 0 0,16 0 0,11 0 0,24-2 0,8-2 0,-20 1 0,6-2 0,22-4 0,11-2 0,-10 0 0,-22 3 0,-2-2 0,12-4 0,8-1 0,-13 1 0,16-2 0,-19 0 0,-4 0 0,-2-1 0,-8 4 0,-29 4 0,-13 9 0,-5 0 0,9 0 0,-7 0 0,6 0 0,-3 0 0,-5 0 0,94 0 0,-51 0 0,6 0 0,0 0 0,-14 0 0,-14 0 0,16-5 0,-20-1 0,7 1 0,-19 0 0,1 1 0,-5 3 0,5-4 0,-6 5 0,5-5 0,-3 4 0,8-8 0,-2 4 0,-2-5 0,6 0 0,-6 0 0,18-5 0,-2 4 0,27-15 0,-23 9 0,38-23 0,-27 6 0,8-3 0,-15 7 0,-12 6 0,-11 8 0,4-8 0,-1 5 0,-1-2 0,10-9 0,-7 8 0,10-11 0,13-11 0,7-4 0,4-12 0,2 8 0,-11-6 0,11 4 0,-11-4 0,3 13 0,-14 3 0,-4 8 0,-13 6 0,-2 7 0,-8 7 0,2 0 0,-6 4 0,-1-4 0,-5-6 0,-2-40 0,-2-10 0,-6-5 0,-2-17 0,-3 4 0,-4 31 0,-14-33 0,18 52 0,-22-33 0,14 34 0,-24-20 0,-1-2 0,-2 3 0,2-2 0,13 16 0,8 9 0,8 6 0,-5 1 0,5 5 0,-5-5 0,0 5 0,-3-11 0,-3 9 0,2-9 0,-11 3 0,11-5 0,-13-2 0,6 1 0,-9-8 0,0 5 0,-8-13 0,8 13 0,-4-1 0,-23-15 0,9 6 0,-2 1 0,-11 4 0,3-3 0,0 1 0,-8 4 0,17 4 0,2 4 0,10 14 0,2-2 0,11 5 0,6 4 0,-16 1 0,-26-5 0,12 8 0,-21-9 0,17 10 0,8-4 0,-8 10 0,17-5 0,2 6 0,-18 0 0,11 0 0,-22 0 0,10 0 0,8 0 0,0 0 0,2 0 0,15 5 0,1 1 0,9 0 0,8 3 0,5-8 0,1 4 0,7-1 0,-1-3 0,5 6 0,1-6 0,5 3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17:12:27.568"/>
    </inkml:context>
    <inkml:brush xml:id="br0">
      <inkml:brushProperty name="width" value="0.2" units="cm"/>
      <inkml:brushProperty name="height" value="0.2" units="cm"/>
      <inkml:brushProperty name="color" value="#008C3A"/>
    </inkml:brush>
  </inkml:definitions>
  <inkml:trace contextRef="#ctx0" brushRef="#br0">1 1246 24575,'0'19'0,"0"-3"0,0-2 0,10 7 0,8 8 0,19 12 0,2 4 0,12 2 0,18 21 0,-18-25 0,14 11 0,-27-22 0,-6-10 0,-7-2 0,1-11 0,-15-5 0,6-4 0,-8 0 0,0 0 0,-1 0 0,-3-4 0,3-1 0,-3-18 0,10-16 0,9-36 0,1 11 0,-7 15 0,3-4 0,13-4 0,1 1 0,-6 4 0,2-3 0,9-1 0,7-5 0,-5 6-923,-3 4 1,-1 1 922,22-23 0,3 1 0,-14 22 0,-1 2 0,7-11 0,1 1 0,-1 6 0,-1 3-316,-14 9 1,-1 1 315,3-1 0,2 0 0,12-11 0,0 3 0,14-8 0,-14 5 0,-7 9 0,-32 34 0,9-18 0,-16 24 1783,3-10-1783,-4 11 693,-4-7-693,-18 24 0,9-16 0,-13 17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20:53:44.988"/>
    </inkml:context>
    <inkml:brush xml:id="br0">
      <inkml:brushProperty name="width" value="0.2" units="cm"/>
      <inkml:brushProperty name="height" value="0.2" units="cm"/>
      <inkml:brushProperty name="color" value="#008C3A"/>
    </inkml:brush>
  </inkml:definitions>
  <inkml:trace contextRef="#ctx0" brushRef="#br0">1 1246 24575,'0'19'0,"0"-3"0,0-2 0,10 7 0,8 8 0,19 12 0,2 4 0,12 2 0,18 21 0,-18-25 0,14 11 0,-27-22 0,-6-10 0,-7-2 0,1-11 0,-15-5 0,6-4 0,-8 0 0,0 0 0,-1 0 0,-3-4 0,3-1 0,-3-18 0,10-16 0,9-36 0,1 11 0,-7 15 0,3-4 0,13-4 0,1 1 0,-6 4 0,2-3 0,9-1 0,7-5 0,-5 6-923,-3 4 1,-1 1 922,22-23 0,3 1 0,-14 22 0,-1 2 0,7-11 0,1 1 0,-1 6 0,-1 3-316,-14 9 1,-1 1 315,3-1 0,2 0 0,12-11 0,0 3 0,14-8 0,-14 5 0,-7 9 0,-32 34 0,9-18 0,-16 24 1783,3-10-1783,-4 11 693,-4-7-693,-18 24 0,9-16 0,-13 17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20:15:33.179"/>
    </inkml:context>
    <inkml:brush xml:id="br0">
      <inkml:brushProperty name="width" value="0.025" units="cm"/>
      <inkml:brushProperty name="height" value="0.025" units="cm"/>
      <inkml:brushProperty name="color" value="#004F8B"/>
    </inkml:brush>
  </inkml:definitions>
  <inkml:trace contextRef="#ctx0" brushRef="#br0">607 1 24575,'-9'0'0,"0"0"0,0 0 0,0 0 0,0 0 0,0 0 0,0 0 0,7 0 0,-5 0 0,6 0 0,-7 0 0,-1 0 0,1 3 0,-1-2 0,1 3 0,-1-4 0,0 4 0,0-3 0,0 3 0,0-4 0,0 0 0,0 0 0,0 0 0,-1 4 0,2-3 0,-7 3 0,5 0 0,-9-3 0,4 3 0,-6 0 0,6-3 0,-4 4 0,8-5 0,-3 4 0,5-3 0,0 3 0,0-4 0,0 4 0,-1-3 0,1 3 0,0-4 0,0 4 0,0-3 0,0 3 0,-1-4 0,1 0 0,0 4 0,0-3 0,0 3 0,-1-4 0,1 4 0,0-3 0,0 3 0,0-4 0,0 4 0,0-3 0,0 3 0,0-4 0,0 0 0,0 0 0,1 0 0,-1 0 0,4 0 0,2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16:32:22.766"/>
    </inkml:context>
    <inkml:brush xml:id="br0">
      <inkml:brushProperty name="width" value="0.2" units="cm"/>
      <inkml:brushProperty name="height" value="0.2" units="cm"/>
      <inkml:brushProperty name="color" value="#008C3A"/>
    </inkml:brush>
  </inkml:definitions>
  <inkml:trace contextRef="#ctx0" brushRef="#br0">1 1246 24575,'0'19'0,"0"-3"0,0-2 0,10 7 0,8 8 0,19 12 0,2 4 0,12 2 0,18 21 0,-18-25 0,14 11 0,-27-22 0,-6-10 0,-7-2 0,1-11 0,-15-5 0,6-4 0,-8 0 0,0 0 0,-1 0 0,-3-4 0,3-1 0,-3-18 0,10-16 0,9-36 0,1 11 0,-7 15 0,3-4 0,13-4 0,1 1 0,-6 4 0,2-3 0,9-1 0,7-5 0,-5 6-923,-3 4 1,-1 1 922,22-23 0,3 1 0,-14 22 0,-1 2 0,7-11 0,1 1 0,-1 6 0,-1 3-316,-14 9 1,-1 1 315,3-1 0,2 0 0,12-11 0,0 3 0,14-8 0,-14 5 0,-7 9 0,-32 34 0,9-18 0,-16 24 1783,3-10-1783,-4 11 693,-4-7-693,-18 24 0,9-16 0,-13 17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17:12:27.568"/>
    </inkml:context>
    <inkml:brush xml:id="br0">
      <inkml:brushProperty name="width" value="0.2" units="cm"/>
      <inkml:brushProperty name="height" value="0.2" units="cm"/>
      <inkml:brushProperty name="color" value="#008C3A"/>
    </inkml:brush>
  </inkml:definitions>
  <inkml:trace contextRef="#ctx0" brushRef="#br0">1 1246 24575,'0'19'0,"0"-3"0,0-2 0,10 7 0,8 8 0,19 12 0,2 4 0,12 2 0,18 21 0,-18-25 0,14 11 0,-27-22 0,-6-10 0,-7-2 0,1-11 0,-15-5 0,6-4 0,-8 0 0,0 0 0,-1 0 0,-3-4 0,3-1 0,-3-18 0,10-16 0,9-36 0,1 11 0,-7 15 0,3-4 0,13-4 0,1 1 0,-6 4 0,2-3 0,9-1 0,7-5 0,-5 6-923,-3 4 1,-1 1 922,22-23 0,3 1 0,-14 22 0,-1 2 0,7-11 0,1 1 0,-1 6 0,-1 3-316,-14 9 1,-1 1 315,3-1 0,2 0 0,12-11 0,0 3 0,14-8 0,-14 5 0,-7 9 0,-32 34 0,9-18 0,-16 24 1783,3-10-1783,-4 11 693,-4-7-693,-18 24 0,9-16 0,-13 17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20:53:44.988"/>
    </inkml:context>
    <inkml:brush xml:id="br0">
      <inkml:brushProperty name="width" value="0.2" units="cm"/>
      <inkml:brushProperty name="height" value="0.2" units="cm"/>
      <inkml:brushProperty name="color" value="#008C3A"/>
    </inkml:brush>
  </inkml:definitions>
  <inkml:trace contextRef="#ctx0" brushRef="#br0">1 1246 24575,'0'19'0,"0"-3"0,0-2 0,10 7 0,8 8 0,19 12 0,2 4 0,12 2 0,18 21 0,-18-25 0,14 11 0,-27-22 0,-6-10 0,-7-2 0,1-11 0,-15-5 0,6-4 0,-8 0 0,0 0 0,-1 0 0,-3-4 0,3-1 0,-3-18 0,10-16 0,9-36 0,1 11 0,-7 15 0,3-4 0,13-4 0,1 1 0,-6 4 0,2-3 0,9-1 0,7-5 0,-5 6-923,-3 4 1,-1 1 922,22-23 0,3 1 0,-14 22 0,-1 2 0,7-11 0,1 1 0,-1 6 0,-1 3-316,-14 9 1,-1 1 315,3-1 0,2 0 0,12-11 0,0 3 0,14-8 0,-14 5 0,-7 9 0,-32 34 0,9-18 0,-16 24 1783,3-10-1783,-4 11 693,-4-7-693,-18 24 0,9-16 0,-13 17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21:02:06.013"/>
    </inkml:context>
    <inkml:brush xml:id="br0">
      <inkml:brushProperty name="width" value="0.2" units="cm"/>
      <inkml:brushProperty name="height" value="0.2" units="cm"/>
      <inkml:brushProperty name="color" value="#008C3A"/>
    </inkml:brush>
  </inkml:definitions>
  <inkml:trace contextRef="#ctx0" brushRef="#br0">1 1246 24575,'0'19'0,"0"-3"0,0-2 0,10 7 0,8 8 0,19 12 0,2 4 0,12 2 0,18 21 0,-18-25 0,14 11 0,-27-22 0,-6-10 0,-7-2 0,1-11 0,-15-5 0,6-4 0,-8 0 0,0 0 0,-1 0 0,-3-4 0,3-1 0,-3-18 0,10-16 0,9-36 0,1 11 0,-7 15 0,3-4 0,13-4 0,1 1 0,-6 4 0,2-3 0,9-1 0,7-5 0,-5 6-923,-3 4 1,-1 1 922,22-23 0,3 1 0,-14 22 0,-1 2 0,7-11 0,1 1 0,-1 6 0,-1 3-316,-14 9 1,-1 1 315,3-1 0,2 0 0,12-11 0,0 3 0,14-8 0,-14 5 0,-7 9 0,-32 34 0,9-18 0,-16 24 1783,3-10-1783,-4 11 693,-4-7-693,-18 24 0,9-16 0,-13 17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21:29:49.772"/>
    </inkml:context>
    <inkml:brush xml:id="br0">
      <inkml:brushProperty name="width" value="0.05" units="cm"/>
      <inkml:brushProperty name="height" value="0.05" units="cm"/>
      <inkml:brushProperty name="color" value="#E71225"/>
    </inkml:brush>
  </inkml:definitions>
  <inkml:trace contextRef="#ctx0" brushRef="#br0">3206 571 24575,'-20'0'0,"-16"0"0,-7 0 0,-7 0 0,-32 0 0,39 0 0,-55 0 0,37 0 0,-15 0 0,-6 0 0,15 0 0,-15 0 0,-13 0 0,22 0 0,-18 0 0,25 0 0,-10 0 0,1 0 0,1 0 0,9 6 0,0 1 0,7 5 0,2 1 0,0-1 0,13 0 0,-19 1 0,19-2 0,-13 7 0,8-5 0,0 5 0,-1-6 0,1 0 0,0 0 0,0 5 0,6-4 0,-4 9 0,11-9 0,-5 4 0,7-6 0,-1 5 0,1-4 0,6 3 0,-5 1 0,5-4 0,-1 8 0,2-4 0,6 0 0,0 3 0,-1-4 0,1 1 0,0 3 0,0-3 0,-1 4 0,0 6 0,0 1 0,0 0 0,-1 5 0,1-11 0,-1 11 0,1-5 0,-8 8 0,6-2 0,-13 16 0,17-18 0,-17 23 0,2-8 0,6-6 0,-9 14 0,20-25 0,-7 18 0,2-13 0,-3 20 0,12-23 0,-8 15 0,12 4 0,-2-17 0,-1 35 0,5-30 0,0 25 0,-5-6 0,11 17 0,-5-21 0,6 34 0,0-39 0,0 33 0,0-31 0,0 31 0,0-34 0,0 33 0,0-30 0,7 43 0,0-35 0,7 32 0,-2-40 0,1 15 0,-1-7 0,6-2 0,1-8 0,5 0 0,0 0 0,-1-7 0,6 0 0,1-6 0,0 0 0,3-6 0,-4 5 0,12-10 0,-5 5 0,10-6 0,-11-1 0,11 2 0,-11-7 0,11 6 0,-5-10 0,7 9 0,22-3 0,-17 0 0,24-2 0,-19-4 0,7 0 0,0 0 0,0 0 0,-8-6 0,7-1 0,-7-6 0,1 0 0,5 0 0,-13 5 0,13-4 0,-6 5 0,8-6 0,0 0 0,0 0 0,9 0 0,-7 0 0,7 0 0,-1 0 0,-6 0 0,7 0 0,19 0 0,-20 0 0,21 0 0,-37 0 0,6 0 0,-5 0 0,7 0 0,-1 0 0,29 0 0,-35 0 0,2 0 0,-3 0 0,-13 0 0,54 0 0,-45 0 0,20 0 0,-8 0 0,0 0 0,0 0 0,0-6 0,0 4 0,0-3 0,0-1 0,9-2 0,-7 1 0,-16 0 0,-1 0 0,15 0 0,-5-1 0,-1 1 0,-2-1 0,33-4 0,-24 4 0,-11 2 0,3-2 0,35-6-473,-33 7 1,1 0 472,-9 3 0,-1 0 0,48-8 0,-47 8 0,1 0 0,4-4 0,-1 0 0,42-6 0,-35 5 0,-1 2 0,28-2 0,-18 2 0,0-1 0,23-1-724,-22 2 1,2-2 723,-15-3 0,-2 1 0,5 2 0,2 0 0,-2-2 0,1-1 0,0 4 0,0 0 0,5 0 0,1 0 0,-5-4 0,-1 1 0,6 1 0,-1 1 0,-4 1 0,-3 1-774,30-6 774,-21 9 0,0-1 0,17-9 0,3 9 0,3 0 0,-36-2 0,0 1 0,23 4 0,0 2 0,-27-3 0,-1-1 0,9 4 0,1 0 0,-4 0 0,0 0 0,0 0 0,-1 0 0,40 0 0,-48 0 0,0 0 0,37 0 0,-24 0 0,0 0 0,22 0 0,-14 0 0,-1 0 0,15 0 0,-23 0 0,2 0 0,-11 0 0,-1 0 0,5 0 0,1 0 0,-4 0 0,0 0 0,9 0 0,-1 0 0,27 0 0,-17 0 0,0 0 0,-19 0 0,0 0 0,16 0 0,2 0 0,-8 0 0,-1 0 0,-8 0 0,-1 0 0,9 0 0,1 0 0,-4 0 0,0 0 0,3 0 0,4 0 0,25 0 0,2 0 0,-22 0 0,0 0-565,17 0 1,-2 0 564,-21 4 0,-5-1 0,-6-2 0,0 0 19,8 3 1,1-1-20,-9-3 0,-1 0 0,10 4 0,0-1 0,-5-2 0,1 0 0,4 2 0,2 1 0,-2 0 0,1-1 0,0-2 0,0 0 0,-4 2 0,-3 1 0,41-4 0,-49-1 0,2 2 0,9 3 0,0 0 0,-3-3 0,0 0 0,12 3 0,0 0 0,-16-4 0,-2 0 0,2 0 0,-1 0 0,7 0 0,-3 0 1084,26 0-1084,-27 0 0,-1 0 0,26 0 0,15 0 0,-43 0 0,-1 0 0,35 0 0,7 0 0,-32 3 0,-1 0 0,25-2 0,-25 2 0,-1 1 0,16 2 0,9-5 0,0 6 0,-8-2 0,6-3 0,-15 4 0,15 0 0,-15-5 0,6 5 774,-8 0-774,0-4 1261,0 3-1261,0 1 887,0-4-887,-7 3 250,5 1-250,-5-4 0,7 3 0,0-5 0,0 0 0,0 0 0,0 0 0,0 6 0,0-4 0,0 3 0,21-5 0,-23 0 0,14 0 0,-22 0 0,-5 0 0,14 0 0,-7 0 0,1 0 0,5 0 0,3 0 0,1 0 0,6 0 0,1 0 0,-7 0 0,6 0 0,-8 0 0,0 0 0,-7 0 0,5 0 0,-13-5 0,13-2 0,-13 0 0,6-4 0,-1 4 0,-5-6 0,6 6 0,21-9 0,-22 7 0,22-3 0,-21 1 0,-6 4 0,-1-5 0,-3 0 0,-11 0 0,5 1 0,-7 0 0,0-1 0,0 1 0,0 0 0,-6 0 0,5 0 0,-10 5 0,9-3 0,-9-2 0,9-1 0,-3 2 0,5 0 0,0 4 0,7-6 0,1 1 0,7-2 0,0 1 0,0 0 0,0 0 0,8-1 0,-13 2 0,33-7 0,-36 5 0,28-4 0,-34 6 0,13-2 0,-13 7 0,13-5 0,-12 5 0,4-6 0,1 1 0,-5 0 0,5 4 0,-7-3 0,0 4 0,0 0 0,6-5 0,-4 5 0,11-6 0,-4 0 0,6 6 0,0-5 0,0 4 0,0-5 0,-7 0 0,-1 1 0,-7 0 0,-6 0 0,5 0 0,-11 1 0,5-5 0,3-1 0,-11 0 0,10-3 0,-13 8 0,5-8 0,0 3 0,0-4 0,0 0 0,-4-6 0,4 4 0,-9-4 0,8 6 0,-7-6 0,2 4 0,2-10 0,-4 11 0,3-11 0,-4 5 0,0-7 0,0 7 0,-5-5 0,3-2 0,-7-1 0,8-11 0,-8-11 0,3 5 0,-5-10 0,0 13 0,0 1 0,0 0 0,0 0 0,0-1 0,0 1 0,-11 0 0,-1 6 0,-18 1 0,7 8 0,-11 3 0,-2-5 0,0 11 0,-12-6 0,-1 6 0,-1-1 0,-13-1 0,5 1 0,-7-7 0,-8 10 0,5-8 0,0 3 0,5 5 0,11-7 0,-4 9 0,-21-9 0,22 3 0,-23-4 0,30 6 0,0 0 0,0 0 0,-1 5 0,1-4 0,7 10 0,-6-10 0,18 11 0,-9-4 0,10 5 0,1 0 0,1 0 0,6 1 0,-6 0 0,4-1 0,-10 0 0,10 1 0,-4-1 0,6-3 0,0 2 0,-6 2 0,9 2 0,-13 2 0,13-4 0,-9-5 0,6 3 0,-6-3 0,-11-5 0,2 7 0,-8-8 0,10 5 0,0-1 0,-7-1 0,5-3 0,-11 2 0,4-4 0,-6-1 0,0 5 0,-1-4 0,1 5 0,-8-2 0,6-2 0,-31 6 0,33-1 0,-39-3 0,34 0 0,-21-1 0,9-4 0,0 5 0,0-1 0,-1 2 0,9 1 0,1 4 0,1 2 0,-21-6 0,7 8 0,21 3 0,-5 0 0,-9-4 0,0 3 0,-35 5-468,27-7 0,2 0 468,-10 8 0,27-4 0,-1-1 0,-43-1 0,32 4 0,0-1 0,8-1 0,-1-1 0,-7 2 0,0 2 0,5-2 0,1 1 0,-1 0 0,-2 2 0,-3 1 0,-2 2 0,2-1 0,-1 0 0,-6 0 0,1 0 0,3-4 0,1 1 0,-5 2 0,1 0 0,5-3 0,0 1 0,1 2 0,-2 2 0,-4-1 0,-1 0-721,0 0 0,-1 0 721,-5 0 0,-1 0-862,-5 0 1,-1 0 861,0 0 0,-1 0 0,1 0 0,-1 0 0,-5 0 0,1 0 0,12 0 0,-3 0 0,3-2 0,-4-2 0,3 2 0,-8 2 0,1-2 0,11-2 0,-3-2 0,4 1 0,-6 4 0,4 0 0,-3-3 0,1 0 0,0 4 0,-1 0 0,1-3 0,0-1 0,-6 3 0,-1 0 0,0-2 0,-1-2 0,-6 1 0,0 0 0,0 4 0,1-2 0,5-5 0,0-1 0,-4 7 0,0 0 0,10-7 0,0 1 0,-5 6 0,2 0 0,9-7 0,2 1 0,-5 6 0,0 0 0,4-2 0,0-1 0,-5 0 0,0 1 0,-1 2 0,1 0 0,0-3 0,-1 0 0,1 0 0,0 1 0,-2 2 0,3 0-384,18-3 1,1 0 383,-11 0 0,2 1 0,-25 1 0,17-2 0,-3 1 374,21 3 0,-3 0-374,-38 0 0,-2 0 0,32 0 0,2 0 326,-19 0 1,2 0-327,-16 0 0,46 0 0,1 0 0,-37 0 0,-9 0 0,3 0 0,9 0 0,0 0 0,33 0 0,-2 0 0,-45 0 0,45 0 0,0 0 0,2 0 0,0 0 0,-45 0 0,38 0 0,1 0 0,-33 0 0,35 0 0,-1 0 0,1 0 0,2 0 0,-40 0 0,32 3 0,0 1 0,-17-3 0,17 6 0,-1 0 0,-22-5 0,13 2 0,0 0 0,-12 2 0,31-6 0,-1 2 0,-5 4 0,3 1 0,-12-5 0,-7 5 0,-5 2 0,24-2 0,1 0 0,-18 1 0,0 1 0,12 1 0,3 0 0,-36 4 0,9 0 0,8 0 0,-15 0 1789,36-2-1789,-25 2 924,29 4-924,-14-4 0,-18 12 0,21-11 0,-18 5 0,30-2 754,-14-4-754,14 3 0,-5-4 0,6-1 0,8-1 0,1 1 0,7-1 0,-1 0 0,7-1 0,-5 1 0,11-1 0,-5 1 0,-1-1 0,-9 5 0,6-3 0,-10 3 0,18-5 0,-10 1 0,5 0 0,-6 0 0,5 0 0,-10 0 0,14-5 0,-14 4 0,10-4 0,-11 6 0,4-1 0,-5 0 0,7 0 0,-1 0 0,1 0 0,6-5 0,1-1 0,0 0 0,4 1 0,-4 0 0,6-2 0,0-4 0,4 0 0,-9 0 0,9 0 0,-16 5 0,10-4 0,-19 4 0,12-5 0,-8 0 0,11 0 0,6 0 0,-6 0 0,4 0 0,-4 0 0,6 0 0,0 0 0,-1 0 0,1 0 0,0 0 0,5 0 0,1 0 0,0 0 0,7-4 0,-6-1 0,8 0 0,0-3 0,1 3 0,0 0 0,3-4 0,-3 4 0,4-4 0,-4 1 0,3-2 0,-7 1 0,7 0 0,-8-5 0,4 4 0,-5-9 0,0 8 0,1-3 0,-5 4 0,3-4 0,-4 3 0,5-8 0,1 9 0,-1-4 0,1 4 0,4 1 0,-3 4 0,7-3 0,-7 7 0,7-7 0,-3 7 0,4-3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21:29:59.184"/>
    </inkml:context>
    <inkml:brush xml:id="br0">
      <inkml:brushProperty name="width" value="0.05" units="cm"/>
      <inkml:brushProperty name="height" value="0.05" units="cm"/>
      <inkml:brushProperty name="color" value="#E71225"/>
    </inkml:brush>
  </inkml:definitions>
  <inkml:trace contextRef="#ctx0" brushRef="#br0">1329 557 24575,'-14'0'0,"-1"0"0,-11 0 0,-1 0 0,-7 0 0,-13 0 0,3 0 0,-11 6 0,7 0 0,-1 6 0,1 6 0,0-5 0,0 10 0,6-6 0,2 6 0,7-1 0,0 1 0,0-1 0,5-1 0,-4 1 0,11-2 0,-1 1 0,3-1 0,8 0 0,-4 0 0,0 0 0,4 0 0,-4 6 0,0-4 0,3 9 0,-3-3 0,4 5 0,-5 0 0,-3 14 0,6-16 0,-11 29 0,17-29 0,-17 23 0,11-13 0,-18 23 0,21-18 0,-20 24 0,21-20 0,-15 8 0,10 5 0,-3-13 0,4 13 0,0-6 0,0 0 0,0 7 0,1-14 0,5 5 0,-4 15 0,4-9 0,0 10 0,1-15 0,1-8 0,4 0 0,-10 0 0,9 0 0,-3 8 0,0-6 0,3 5 0,-3 0 0,5 3 0,-6 7 0,5 0 0,-5 17 0,6-26 0,0 23 0,0-11 0,0-6 0,0 19 0,0-15 0,0 1 0,0 24 0,0-29 0,0 28-1014,0 8 1014,0-49 0,0 3 0,0 24 0,0 3 0,0-6 0,0-1 0,0-1 0,0 0 0,0 6 0,0-6 0,0 11 0,0-23 0,0 1 0,0-8 0,0 0 0,0 7 0,0 2 0,0 3 0,0-2 0,0 25-483,0 4 483,6-6 0,-1-26 0,0-1 0,3 27 0,0-29 0,-2-2 0,-5 14 0,12 26 0,-11-8 0,11 7 0,-12-9 0,5 0 0,1 0 0,-6 0 0,5-9 0,0 7 0,-4-15 0,4-12 0,0 1 0,-5 18 0,2-22 0,0-1 0,-3 14 0,6 0 0,-5-8 0,5 6 0,-6-13 988,6 14-988,-5-21 509,5 11-509,-1-13 0,-3 1 0,8-8 0,-9-3 0,8-9 0,-8-1 0,8-2 0,-4-9 0,0 4 0,3-5 0,-3 0 0,0 0 0,3 0 0,-3 0 0,1 0 0,2 1 0,-7-1 0,7 14 0,-7-11 0,4 16 0,-1-13 0,-3 0 0,4 4 0,-5-9 0,0 4 0,0-4 0,0-13 0,0-4 0,-5-12 0,4-6 0,-8 3 0,3-4 0,-4 6 0,5-1 0,0 1 0,5 0 0,0 4 0,-5-3 0,4 9 0,-3-9 0,4 4 0,0-11 0,0-2 0,0-28 0,0 36 0,0-12 0,0 40 0,0 2 0,0-2 0,0 12 0,0 80 0,0-66 0,0 61 0,0-83 0,0 4 0,5 16 0,6-5 0,6 6 0,0 0 0,4 0 0,-9-5 0,3-7 0,-6-3 0,1-7 0,-1 3 0,0-5 0,0-4 0,0-1 0,-4 0 0,3-3 0,-11-1 0,2-1 0,-55-2 0,75 3 0,-64 0 0,67 0 0,-38 0 0,-8 0 0,3 0 0,6 0 0,-4 0 0,4 0 0,-6 0 0,1 0 0,9 3 0,7 13 0,10 6 0,4 5 0,1 5 0,-1-11 0,1 5 0,-1-6 0,0-5 0,0 4 0,-1-3 0,1 4 0,0-5 0,0 4 0,0-4 0,0 5 0,5 6 0,1-4 0,1 9 0,3-3 0,-4-1 0,1 4 0,9-2 0,-12 5 0,13 0 0,-10-1 0,13 9 0,-6-7 0,6 13 0,-7-7 0,0 1 0,1 4 0,-1-4 0,7 0 0,-6-2 0,3-11 0,-10 3 0,3-5 0,-3 0 0,4-1 0,-6-6 0,4 0 0,-3-4 0,4 3 0,0-8 0,0 4 0,0-1 0,0-3 0,6 4 0,-4-4 0,10 0 0,-5-1 0,6 1 0,7 1 0,-6-1 0,6 0 0,0 1 0,1-1 0,22 6 0,-11-9 0,11 8 0,-8-15 0,-5 9 0,13-8 0,-5 3 0,7-5 0,0 0 0,0 0 0,9 0 0,-7 0 0,6 0 0,0 0 0,-6 0 0,25 0 0,-31 0-205,-7 0 1,1 0 204,18 0 0,15-5 0,-9-3 0,-11-5 0,-11 5 0,1 1 0,18-7 0,-21 6 0,0 1 0,13-6 0,16 5 0,0-5 0,-28 7 0,0-1 0,36-9 0,-36 9 0,0 1 0,28-7 0,-26 9 0,-1-1 0,18-9 0,-19 7 0,-1-1 0,13-5 0,16 5 0,0-4 0,0 4 0,-9-6 0,7 7 0,-15-5 0,7 10 0,-9-9 0,0 9 0,0-9 0,0 3 0,8 1 0,2-5 0,1 5-235,-25 0 1,-1-1 234,22-5 0,-21 8 0,0 1 0,24-8 0,-19 7 0,2 1 199,-8-3 1,1-1-200,34-3 0,3-1 0,-25 4 0,1-1-577,18-2 0,0 0 577,-22 3 0,-3 0 0,6 1 0,0-1 0,-4-4 0,-1 1 0,-4 6 0,0-1 0,20-9 0,-2 0 0,14 11 0,-8-7 0,-1-2 0,-2 6 0,-5-1 0,3-1 0,19-5 0,-24 5 0,0 1 0,-13 1 0,-2-1 0,4 1 0,1-1 0,0-4 0,-1 1-629,33 1 629,-24-5 0,-1 1 0,10 4 0,-16-4 0,3-2 0,-7 8 0,-2 0 0,-2-6 0,-1 0 0,49-2 0,-42-2 0,-4-1 0,7 3 0,13-7 0,2-3 0,2-4 0,-17 9 0,1-1 0,23-18 0,-9 11 0,-1-10 286,-9 6-286,0-6 0,0 0 0,2-8 0,-7 0 0,6-1 0,-5-5-429,-22 21 1,1-2 428,1 0 0,0-1 0,1-2 0,0-2 0,3-2 0,0 0 0,-4 7 0,0-1 0,6-11 0,1-1 0,-3 8 0,0 0 0,3-7 0,-1-1 0,-5 5 0,0 0 0,6-5 0,-2-1 0,-7 2 0,-1 1 0,5 1 0,-2 2 0,18-29 0,-13 24 0,-2 2 0,3-8 0,23-15 0,2 1 0,-18 15 0,13-11 0,-2 1 0,-22 19 380,-7 5 1,-1-2-381,13-15 0,-11 15 0,-1-1 0,10-16 0,-11 18 0,-1 1 0,7-16 0,8-14 0,5-2 0,-7 10 0,8-8 0,-8 14 0,-1-6 0,-7 2 635,0 4-635,-1 3 154,-6 3-154,-3 5 933,-6 1-933,1-4 350,-1 4-350,1-6 0,0 0 0,8-16 0,-7 18 0,1-7 0,0-3 0,3-5 0,-3 5 0,0 0 0,2-12 0,12-14 0,-12 15 0,12-15 0,-6 15 0,6-7 0,-6 1 0,4 5 0,-4-5 0,-1 8 0,4 0 0,-9 0 0,9 5 0,-9-4 0,10 11 0,-12-3 0,11 4 0,-11 3 0,11-2 0,-11 2 0,10 4 0,-4-3 0,-1 4 0,22-24 0,-23 16 0,23-16 0,-20 17 0,-1 1 0,5-7 0,-4 5 0,6-6 0,0 5 0,0 1 0,-7 2 0,4 5 0,-12 5 0,5 5 0,-7 2 0,-5 0 0,4 0 0,-10 5 0,11-10 0,-10 9 0,10-11 0,-4 0 0,-1 5 0,6-11 0,-11 11 0,5-12 0,-5 6 0,4-1 0,-3-4 0,3 11 0,1-20 0,-5 18 0,-1-11 0,-2 21 0,-8-5 0,4 10 0,-5-9 0,0 9 0,0-4 0,0 6 0,0 0 0,0-1 0,0 6 0,0-4 0,0 8 0,0-8 0,0 9 0,0-9 0,0 8 0,0-8 0,0 4 0,0 0 0,0-4 0,0 3 0,0 1 0,0-4 0,0 4 0,0-1 0,0-12 0,0 11 0,0-13 0,0 15 0,0-4 0,0-2 0,0-1 0,0-10 0,0 11 0,0-11 0,-5 4 0,4 1 0,-9-5 0,9 5 0,-4-1 0,0-3 0,3 9 0,-7-4 0,3 0 0,-5 4 0,5-10 0,-3 11 0,4-5 0,-6 5 0,-4-5 0,3 5 0,-3-5 0,-1 0 0,0 4 0,-6-10 0,-14-5 0,11 7 0,-16-7 0,19 17 0,-10-2 0,10 1 0,-9-1 0,3 1 0,-5 4 0,0-4 0,0 8 0,-1-8 0,1 4 0,0 0 0,5 1 0,-3 0 0,9 5 0,-10-5 0,11 10 0,-5-4 0,0 4 0,4-4 0,-10-1 0,5 0 0,-7 0 0,1 0 0,-15-5 0,11 3 0,-17-3 0,19 10 0,-19-6 0,10 11 0,-12-10 0,8 9 0,-7-9 0,5 10 0,-6-10 0,15 9 0,-6-9 0,5 10 0,-6-4 0,0-1 0,0 5 0,-8-4 0,6 5 0,-13-6 0,-3 4 0,-2-3 0,-14 5 0,15 0 0,-15 0 0,15 0 0,-15 0 0,15 0 0,16 0 0,0 0 0,-13 0 0,-23-1 0,-3 2 0,-7 5-852,7-2 0,-3 1 852,32 2 0,5 1 0,6 0 0,0-1-303,-11 0 1,1 1 302,-30 13 0,33-12 0,-1-1 0,5 3 0,1 0 0,-44 3 0,3 1 0,17-2-109,2 0 109,9 0 0,8-5 0,1 3 1639,8-10-1639,0 10 656,-1-10-656,8 4 123,-6 1-123,12-5 0,-5 4 0,7-5 0,0 0 0,0 0 0,-7 6 0,5-5 0,-5 4 0,7-5 0,-15 0 0,17 0 0,-16 0 0,26 0 0,-11 0 0,10 0 0,-10 0 0,5 0 0,-6 0 0,-1 0 0,1 0 0,0 0 0,0 0 0,5 0 0,-3 0 0,3 0 0,-5 0 0,6 0 0,-5 0 0,4 0 0,-5 0 0,0 0 0,-7 0 0,5 0 0,-5 0 0,0 0 0,-9 0 0,-2 0 0,2-5 0,9 4 0,7-9 0,-1 9 0,1-9 0,-7 9 0,5-9 0,-11 9 0,11-9 0,-12 8 0,6-3 0,-7 0 0,-1 4 0,-6-5 0,5 6 0,-6-5 0,0 4 0,6-5 0,-6 6 0,8-5 0,0 3 0,-1-3 0,8 5 0,-6 0 0,-2-5 0,5 4 0,-4-9 0,8 9 0,5-4 0,-4 5 0,-1 0 0,5 0 0,-12 0 0,6-6 0,-7 5 0,-1-4 0,1 5 0,0 0 0,0 0 0,-8-6 0,6 4 0,-6-3 0,8 5 0,0 0 0,-1 0 0,1 0 0,-8 0 0,6 0 0,-5 0 0,6 0 0,-6 0 0,-3 0 0,-7 0 0,-18 0 0,-8 0 0,-6 0 0,9 0 0,6 0 0,15 5 0,-7-3 0,9 3 0,7 1 0,3-5 0,6 10 0,8-10 0,-6 4 0,12 0 0,-5-3 0,1 2 0,4 1 0,-12-3 0,12 2 0,-5-4 0,7 0 0,0 0 0,0 0 0,0 0 0,-1 0 0,1 0 0,6 0 0,-5 0 0,4 0 0,-20 0 0,17 0 0,-15 0 0,18 0 0,-5 0 0,0 0 0,0 0 0,0 0 0,-1 0 0,1 0 0,0 0 0,-7 0 0,5 5 0,-11-3 0,11 3 0,-12 0 0,6-4 0,-7 10 0,0-5 0,-1 1 0,1 4 0,1-10 0,-2 10 0,8-5 0,-5 0 0,11 4 0,-12-3 0,12-1 0,-11 5 0,11-10 0,-33 15 0,21-13 0,-22 13 0,20-10 0,-6 7 0,5-1 0,-6-5 0,15 3 0,-6-3 0,6-1 0,-1 4 0,-4-9 0,11 9 0,-12-9 0,12 9 0,-11-9 0,11 9 0,-5-9 0,7 9 0,5-9 0,-3 4 0,3 0 0,1-4 0,1 4 0,0-5 0,4 5 0,-4-4 0,6 3 0,-15 1 0,11-4 0,-6 3 0,11-4 0,3 0 0,-4 5 0,5-4 0,-4 3 0,8-4 0,-3 0 0,5 0 0,-5 0 0,3 4 0,-3-3 0,5 4 0,-5-5 0,3 0 0,-3 0 0,5 0 0,-5 0 0,3 0 0,-3 4 0,0-3 0,-1 3 0,0-4 0,-5 0 0,5 0 0,0 0 0,-13 0 0,15 0 0,-15 0 0,18 4 0,-10-3 0,10 7 0,-9-7 0,9 3 0,-5 0 0,1-3 0,4 3 0,-4-4 0,5 4 0,0-3 0,0 2 0,0-3 0,-1 0 0,1 0 0,0 5 0,0-4 0,0 3 0,0-4 0,0 0 0,1 0 0,3 0 0,1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16:29:21.403"/>
    </inkml:context>
    <inkml:brush xml:id="br0">
      <inkml:brushProperty name="width" value="0.2" units="cm"/>
      <inkml:brushProperty name="height" value="0.2" units="cm"/>
      <inkml:brushProperty name="color" value="#E71225"/>
    </inkml:brush>
  </inkml:definitions>
  <inkml:trace contextRef="#ctx0" brushRef="#br0">1861 0 24575,'-22'0'0,"-6"0"0,-6 0 0,-1 0 0,-19 0 0,10 0 0,-12 0 0,8 0 0,0 0 0,6 0 0,8 0 0,3 0 0,9 0 0,1 0 0,2 0 0,3 0 0,1 0 0,-4 0 0,9 0 0,-9 0 0,3 0 0,-4 0 0,-6 0 0,-2 0 0,-11 0 0,-3 0 0,0 0 0,3 0 0,5 0 0,1 0 0,0 0 0,-7 0 0,-1 0 0,-8 0 0,1 0 0,0 0 0,0 0 0,-1 0 0,8 5 0,1-4 0,12 9 0,2-5 0,11 1 0,1-2 0,0 1 0,3 0 0,-3 0 0,5 3 0,-9-3 0,2 5 0,-4-1 0,1 1 0,9-1 0,-4 1 0,4-1 0,-4 0 0,4 1 0,-9 0 0,3 4 0,-4 1 0,0 5 0,0 1 0,-1-1 0,1 0 0,-5 9 0,9-12 0,-3 11 0,9-13 0,0 1 0,5-2 0,1 0 0,4-4 0,0 9 0,0-9 0,0 9 0,0-9 0,0 9 0,0-9 0,0 9 0,0-8 0,0 12 0,3-12 0,7 7 0,1-9 0,8 6 0,-4-4 0,5 3 0,-5-4 0,4-5 0,-4-1 0,5-4 0,0 0 0,0 0 0,0 0 0,1 0 0,-1 0 0,0 0 0,0 0 0,0 0 0,0 0 0,0 0 0,0 0 0,6 0 0,-4 0 0,24 0 0,-15 5 0,17-4 0,-15 9 0,0-9 0,7 10 0,-5-5 0,11 6 0,-5-1 0,8 1 0,6 1 0,-5-1 0,6 0 0,-9 0 0,-5 4 0,4-2 0,-11 2 0,-1-5 0,-2-1 0,-11 1 0,5-1 0,-6 0 0,-5 0 0,4 0 0,-8-5 0,8 4 0,0-8 0,2 8 0,-2-8 0,0 4 0,-4-1 0,5-3 0,1 8 0,-1-8 0,0 8 0,6-8 0,-5 8 0,11-8 0,-11 4 0,11 0 0,-5-4 0,1 4 0,3 0 0,-3-4 0,-1 8 0,5-8 0,-11 8 0,11-8 0,-5 4 0,0-5 0,5 5 0,-10-4 0,9 4 0,-3 0 0,19-4 0,4 10 0,15-10 0,-9 5 0,6 0 0,-5-5 0,-1 5 0,-1-6 0,-8 0 0,-6 0 0,-3 0 0,-6 0 0,-5 0 0,3 0 0,-9 0 0,4 0 0,-6 0 0,6 0 0,-5 0 0,5 0 0,0 0 0,1 0 0,7 0 0,5 0 0,10-6 0,1 5 0,13-11 0,-5 5 0,-2 0 0,2-1 0,28-6 0,-27 7 0,-2 0 0,9-6 0,-3 0 0,-20 1 0,5 0 0,-21 1 0,-1 1 0,-11 0 0,-1 0 0,-4-4 0,-1-1 0,1 0 0,-5-10 0,4 8 0,-8-15 0,3 5 0,-4-13 0,0 5 0,0-5 0,0 0 0,0 11 0,0-4 0,-9 13 0,3 5 0,-8 1 0,0 4 0,3 1 0,-8-1 0,0 0 0,2 1 0,-6 3 0,8-2 0,-1 7 0,-3-8 0,4 8 0,-5-4 0,0 5 0,-1 0 0,6 0 0,1-4 0,5 3 0,-6-3 0,5 0 0,-9 3 0,4-12 0,-6 6 0,1-8 0,-6 9 0,4-3 0,-4 8 0,-14-15 0,15 9 0,-21-11 0,24 8 0,-19-6 0,17 9 0,-6-2 0,11 9 0,4-5 0,-5 4 0,5-4 0,-5 5 0,-1 0 0,-6 0 0,-1-4 0,-10 3 0,9-9 0,-18 4 0,13-1 0,-6-3 0,7 9 0,-1-4 0,7 5 0,1 0 0,6 0 0,-1 0 0,1 0 0,0 0 0,-4 0 0,2 0 0,-2 0 0,4 0 0,-1 0 0,1 0 0,0 0 0,5 0 0,0 0 0,1 0 0,-1 0 0,-5-5 0,-1 0 0,-5-1 0,5 1 0,-5 1 0,5 3 0,1-8 0,0 8 0,0-4 0,4 1 0,-3 3 0,9-3 0,-9 4 0,8-4 0,-8 3 0,0-3 0,2 4 0,-1 0 0,9 0 0,0 0 0,-1 0 0,1 0 0,0 0 0,0 0 0,0 0 0,-1 0 0,1 0 0,0 0 0,0 0 0,0 0 0,1 0 0,-1 0 0,0 0 0,1 0 0,-1 0 0,-1 0 0,1 0 0,0 4 0,1-3 0,-2 3 0,5-1 0,1 2 0,4 4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21:30:05.199"/>
    </inkml:context>
    <inkml:brush xml:id="br0">
      <inkml:brushProperty name="width" value="0.05" units="cm"/>
      <inkml:brushProperty name="height" value="0.05" units="cm"/>
      <inkml:brushProperty name="color" value="#E71225"/>
    </inkml:brush>
  </inkml:definitions>
  <inkml:trace contextRef="#ctx0" brushRef="#br0">1138 771 24575,'-14'0'0,"-9"0"0,1 0 0,-6 0 0,-10 0 0,9 0 0,-11 0 0,0 0 0,-2 0 0,1 0 0,-6 0 0,6 0 0,-7 0 0,-1 0 0,1-5 0,7 4 0,1-5 0,12 6 0,-4 0 0,11 0 0,-5 0 0,5 0 0,6 0 0,-4 0 0,4 0 0,-1 0 0,-3 0 0,9 0 0,-9 0 0,8 0 0,-3 0 0,5 0 0,0 0 0,0 0 0,-1 0 0,1 0 0,0 0 0,0 4 0,0 1 0,-1 4 0,1 5 0,-1 2 0,0-1 0,0 4 0,5-9 0,0 9 0,5-9 0,0 9 0,0-4 0,0 5 0,0 6 0,-5 2 0,4-1 0,-9 5 0,3 2 0,-3-5 0,-2 15 0,1-20 0,0 23 0,1-23 0,-1 10 0,5-8 0,2-9 0,-1 8 0,4-10 0,-3 0 0,4-1 0,0-5 0,0 0 0,0 0 0,0 0 0,0 0 0,3 0 0,-2 0 0,7-4 0,-3 3 0,4-7 0,0 7 0,1-3 0,-1 0 0,5 4 0,-4-4 0,9 5 0,-8 4 0,3 2 0,1 4 0,-5-5 0,9 4 0,-3-4 0,-1 1 0,4-2 0,-4-4 0,5 0 0,0 0 0,0 0 0,0-5 0,0 4 0,1-8 0,4 9 0,-3-9 0,10 9 0,-5-9 0,0 8 0,5-8 0,-5 4 0,1-1 0,3-2 0,-4 2 0,7 1 0,-1-4 0,-6 4 0,5 0 0,-5-4 0,6 4 0,9 0 0,-7-4 0,7 8 0,-15-8 0,5 9 0,-5-9 0,7 9 0,-7-9 0,4 4 0,-3 0 0,5-4 0,-6 9 0,5-9 0,-5 8 0,0-8 0,5 9 0,-5-9 0,6 4 0,1 0 0,-7-4 0,4 9 0,-3-9 0,-1 9 0,5-9 0,-5 8 0,6-7 0,0 7 0,0-7 0,15 7 0,-11-7 0,11 3 0,-9 0 0,-4-4 0,11 5 0,-4-1 0,6-4 0,0 5 0,0-1 0,8-4 0,1 4 0,1-5 0,13 0 0,-19 0 0,20 0 0,-14 0 0,7 0 0,-8 0 0,6 0 0,-13 0 0,13 0 0,-13 0 0,13 0 0,-13 0 0,13 0 0,-13 0 0,13 0 0,-13 0 0,13 0 0,8 0 0,-10 0 0,8 0 0,-21 0 0,1 0 0,-1 0 0,-7 0 0,5 0 0,-11 0 0,12 0 0,-6 0 0,7 0 0,0 0 0,0 0 0,0 0 0,1 0 0,-1 0 0,0 0 0,7 0 0,-5 0 0,13 0 0,-5 0 0,7 6 0,0-4 0,-15 3 0,1 1 0,32-4 0,-27 1 0,0-1 0,19-2-361,-25 0 1,1 0 360,39 0 0,-33 4 0,1-1 0,-5-2 0,-1 0 0,0 2 0,1 0 0,4-2 0,1-2 0,0 1 0,1 0 0,5 4 0,0-1-713,5-2 0,1 0 713,0 3 0,1-1 0,11-3 0,1 0-1082,0 4 1,1 0 1081,12-3 0,0 0 0,-5 3 0,1 0 0,-25-3 0,2-2 0,0 1 0,28 0 0,1 0 0,-29 0 0,0 0 0,1 0-756,-1 0 0,0 0 0,1 0 756,4 0 0,0 0 0,0 0 0,-4 0 0,0 0 0,1 0 0,7 0 0,1 0 0,-1 0 0,-3 0 0,0 0 0,0 0 0,4 0 0,1 0 0,0 0 0,0 0 0,-1 0 0,1 0 0,-5 0 0,0 0 0,0 0 0,1 0 0,2 0 0,3 0 0,-4 0 0,4 0 0,0 0 0,-3 0 0,11 0 0,-4 0 0,3 0-454,-12 0 1,2 0 0,0 0-1,-5 0 454,3 0 0,-4 0 0,-2 0 0,22 0 0,-1 0-204,-23 0 0,1 0 1,-1 0 203,17 0 0,0 0 0,10 0 0,-1 0 0,-15 0 0,-2 0 372,7 0 1,-4 0-373,-22 0 0,-2 0 0,11 0 0,-2 0 1566,24 0-1566,-31 0 0,-1 0 0,39-6 0,-3 4 0,-9-4 2647,-8 6-2647,-25-3 0,0 0 0,21 2 0,22-5 0,-29 6 0,0 0 2223,-7 0-2223,5 0 1205,-6 0-1205,8 0 617,0 0-617,0 0 0,0 0 0,0 0 0,28 0 0,-35 0 0,1 0 0,-1 0 0,-7 0 0,48 0 0,-31 0 0,16 0 0,0 0 0,0 0 0,0 0 0,0 0 0,-28-3 0,1 0 0,25 2 0,-30-5 0,-1 0 0,14-1 0,-8-6 0,6 0 0,-13 1 0,6-6 0,-8 4 0,0-8 0,0 3 0,0-5 0,-6 1 0,4-1 0,-10-5 0,4 4 0,-4-9 0,-3 10 0,-3-9 0,3 3 0,-9-3 0,9 3 0,-11 4 0,0-1 0,-3 5 0,-7-10 0,3 11 0,-5-5 0,0 5 0,-4 1 0,-2 0 0,-4 0 0,0-15 0,0 11 0,-9-11 0,-9 7 0,-10 5 0,-8-11 0,-6 3 0,-1-1 0,-9-5 0,-4 4 0,-24-17 0,10 14-439,17 6 1,-1 1 438,-34-10 0,34 9 0,-3-2 0,-1 4 0,0 1 0,3-1 0,0 0 0,-8-3 0,0 0 0,10 7 0,-1 1 0,-8-5 0,-2 1 0,6 3 0,-1 2 0,-5 1 0,0 1-611,0 0 1,1 1 610,-1 2 0,0 2 0,-5 2 0,-1 0 0,1-2 0,-4-1 0,-1 4 0,-6 0 0,2 1 0,-20-3 0,-2-1-1017,15 1 1,-5-2-1,2 3 1017,13 5 0,1 2 0,1-1 0,2-2 0,1-1 0,0 1-741,-4 2 0,-1 1 1,2 0 740,3-1 0,1 1 0,-1 0 0,-3-1 0,-1 1 0,0-1 0,-1 0 0,-1 1 0,1 0 0,0 1 0,0 2 0,0 0 0,1-1 0,-1 2 0,2-1 0,3 0 0,1 0 0,0 0 0,0 2 0,0 1 0,-1-1 0,-4-1 0,0-2 0,0 2 0,-1 1 0,0 1 0,-1 1 0,-3-1 0,0 0 0,-1 0 0,0 0 0,0 0 0,1 0 0,-1 0 0,0 0 0,1 0 0,3 0 0,1 0 0,1 0 0,3 0 0,2 0 0,0 0-517,-28 0 0,2 0 517,4 0 0,2 0 0,5 0 0,1 0 0,-1 0 0,3 0-141,10 0 1,1 0 140,-4-1 0,-2 2 0,7 1 0,-3 0 0,3 1 0,-10 1 0,0 1 0,7 0 0,-4 1 0,6 0 0,3 2 0,3 0 0,-5 0 0,-1 0 764,6 0 1,0 0-765,5 0 0,1 0 0,-39 6 0,29-6 0,2 0 0,-4 5 0,-5-5 0,-3 1 0,-7 11 906,31-11 0,0-1-906,-38 13 0,7-7 0,-1 6 0,23-8 0,2 1 0,-15 8 0,11-5 0,0-1 0,1 0 0,14-4 0,-2-1 0,-23 4 0,-9 0 0,8-1 0,-5 1 2030,13-1-2030,2 0 1576,3 0-1576,5-1 1151,1 1-1151,1-1 587,8-5-587,-22-2 0,17-5 0,-17 0 0,28 5 0,-4-4 0,4 4 0,-6-5 0,0 0 0,-8 0 0,6 0 0,-13 0 0,5 6 0,-7-5 0,-9 5 0,7-6 0,-7 6 0,9-5 0,0 5 0,0-6 0,0 6 0,-18-5 0,21 5 0,8-2 0,-1-1 0,-27-1 0,14 5 0,-1 0 0,18-6 0,1-1 0,-8 3 0,1 1 0,-27 2 0,9-4 0,1 9 0,16-9 0,-4 9 0,12-9 0,-6 3 0,8 1 0,0-5 0,0 4 0,6-5 0,2 0 0,7 0 0,0 0 0,0 0 0,0 0 0,-1 0 0,7 0 0,-5 0 0,5 0 0,-7 5 0,1-4 0,6 4 0,-5-5 0,10 0 0,-9 0 0,9 0 0,-19 5 0,17-4 0,-11 4 0,15-5 0,0 0 0,0 0 0,-1 5 0,6-4 0,-4 3 0,8-4 0,-8 0 0,4 5 0,0-4 0,-4 3 0,8-4 0,-8 0 0,9 5 0,-4-4 0,-1 3 0,5 0 0,-4-3 0,0 7 0,3-7 0,-8 4 0,9-1 0,-4-3 0,4 3 0,1 0 0,0-3 0,0 7 0,0-7 0,0 7 0,0-7 0,4 6 0,1-6 0,4 3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21:57:50.981"/>
    </inkml:context>
    <inkml:brush xml:id="br0">
      <inkml:brushProperty name="width" value="0.05" units="cm"/>
      <inkml:brushProperty name="height" value="0.05" units="cm"/>
      <inkml:brushProperty name="color" value="#E71225"/>
    </inkml:brush>
  </inkml:definitions>
  <inkml:trace contextRef="#ctx0" brushRef="#br0">0 1759 24575,'13'0'0,"2"-4"0,5 3 0,6-14 0,-4 4 0,18-19 0,-11 7 0,14-13 0,-3 11 0,-2-9 0,8 8 0,-1-10 0,5 3 0,-5-4 0,4 4 0,-5-3 0,7 4 0,1-7 0,6 0 0,-5-1 0,3 8 0,1-5 0,-7 11 0,13-12 0,-13 13 0,8-13 0,-10 12 0,2-4 0,0-1 0,-1 5 0,-6-4 0,3 6 0,-11 2 0,11-2 0,-11 6 0,11-4 0,-11 4 0,12 0 0,-13-3 0,13 2 0,-6-4 0,7 4 0,0-4 0,0 10 0,15-20 0,-11 17 0,11-16 0,-15 18 0,-7-3 0,-1 1 0,-7 3 0,7-3 0,-6 0 0,6 3 0,-7-3 0,0 5 0,0-1 0,0 1 0,1 0 0,-1 0 0,0 0 0,0 0 0,0 0 0,7-1 0,9 1 0,-6-1 0,5 1 0,-15 5 0,0-4 0,0 4 0,-5-1 0,3-3 0,-3 9 0,-1-8 0,5 8 0,-5-9 0,6 9 0,-6-4 0,5 0 0,-5-1 0,6 0 0,-5-4 0,3 9 0,-9-8 0,9 8 0,-9-8 0,10 7 0,-5-7 0,0 3 0,5-5 0,-11 5 0,11-4 0,4 4 0,-6-4 0,5 3 0,-9 3 0,-10 0 0,9 3 0,-15-3 0,9-1 0,-9 4 0,4-4 0,0 5 0,-3-4 0,7 3 0,-2-7 0,4 7 0,0-4 0,-5 5 0,4-4 0,-9 2 0,4-2 0,-5 4 0,5 0 0,2-5 0,-1 4 0,4-8 0,-4 8 0,0-3 0,-1 0 0,-1 2 0,-3-2 0,3 0 0,-3 3 0,-2-3 0,-3 0 0,-1 0 0,-11-1 0,5 1 0,-6 4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21:57:57.829"/>
    </inkml:context>
    <inkml:brush xml:id="br0">
      <inkml:brushProperty name="width" value="0.05" units="cm"/>
      <inkml:brushProperty name="height" value="0.05" units="cm"/>
      <inkml:brushProperty name="color" value="#E71225"/>
    </inkml:brush>
  </inkml:definitions>
  <inkml:trace contextRef="#ctx0" brushRef="#br0">37 415 24575,'0'24'0,"0"-4"0,0 12 0,0-5 0,0 6 0,0 0 0,0 0 0,0 0 0,0 7 0,0-5 0,0 4 0,0-6 0,0-5 0,0 3 0,0-3 0,0-1 0,0-1 0,0-11 0,4 4 0,1-9 0,1 9 0,2-8 0,-3 7 0,5-7 0,-5 8 0,3-9 0,-3 4 0,0 0 0,3-4 0,-3 4 0,4-9 0,1 3 0,-1-7 0,0 3 0,0-4 0,0 0 0,5 0 0,-4 0 0,9 0 0,-9 0 0,9 0 0,-8 0 0,7 0 0,-2 0 0,9 0 0,-3 0 0,10 0 0,-11 0 0,25 0 0,-20 0 0,20 0 0,-19 5 0,6-4 0,-5 9 0,3-9 0,-9 3 0,10 1 0,-5-3 0,6 7 0,-6-7 0,5 7 0,-5-7 0,1 7 0,3-3 0,-4 0 0,7 3 0,-1-7 0,0 8 0,6-9 0,-4 9 0,5-4 0,-7 0 0,21 4 0,-15-4 0,15 6 0,-14-6 0,-5 3 0,4-2 0,-6-1 0,1 4 0,-1-4 0,0 0 0,6 4 0,-4-9 0,-1 9 0,4-9 0,-9 9 0,11-9 0,-7 9 0,0-9 0,0 4 0,1 0 0,5-4 0,-4 4 0,5 0 0,0-4 0,-6 4 0,13 0 0,9 2 0,-5-1 0,20 0 0,-21-1 0,13-4 0,-6 11 0,8-11 0,0 5 0,9 0 0,1-5 0,9 6 0,-32-3 0,-1-1 0,22-2 0,26 7 0,-22-8 0,9 0 0,-21 2 0,0 2 0,28-3-444,-32 2 0,-1 0 444,24-3 0,0 0-252,0 0 252,-8 0 0,5 0 0,-5 0 0,-1 0 0,7 0 0,-15 0 0,7 0 0,-9 0 0,0 0 0,-1 0 0,1 0 0,8 0 0,-6 0 0,24 0 0,-29 0 0,28 0 0,-3 0 435,-14 0-435,-19 0 0,1 0 0,15 0 0,23 0 0,-9 0 0,-25 0 0,3 0 0,0 0 0,-1 0 0,-5 0 0,0 0 0,10 0 0,-3 0 0,19 0 0,7 0 0,-22 0 0,-2 0 0,-3 0 0,3 0 0,2 0 0,12 0 0,-27-3 0,1 0 0,42 1 0,-30-7 0,0-1 0,29 7 0,-33-3 0,-1-1 0,24 1 0,0 4 0,0-10 0,-1 10 0,-7-10 0,6 11 0,-7-5 0,1 0 0,-3 5 0,1-5 0,-7 6 257,-2 0-257,-2 0 0,-6 0 0,0 0 0,6 0 0,-13 0 448,13 0-448,-13 0 0,13 0 0,-14 0 0,14 0 0,-13 0 0,13 0 0,-5 0 0,-1 0 0,7 0 0,14 0 0,-15 0 0,14 0 0,-22 0 0,-5 0 0,13 0 0,-5 0 0,-1 0 0,24 0 0,-26 0 0,25 0 0,-22 0 0,15 0 0,-6 0 0,15 0 0,-15 0 0,6 6 0,-8-5 0,-7 5 0,5 0 0,-13-5 0,5 10 0,-7-10 0,-6 10 0,4-10 0,-4 9 0,27-9 0,-16 10 0,17-10 0,-22 5 0,0-1 0,0-4 0,0 5 0,0-1 0,1-4 0,-1 5 0,0-1 0,0-4 0,0 5 0,0-1 0,0-4 0,-7 5 0,13-1 0,-10-3 0,11 4 0,-7-1 0,1-4 0,6 5 0,3-6 0,7 5 0,28-3 0,-21 4 0,-21-6 0,0 0 0,16 0 0,7 0 0,-1 0 0,-6 0 0,15 0 0,-7 0 0,0 0 0,-23 0 0,-2 0 0,14 0-217,1 0 0,0 0 217,-6 0 0,-4 0 0,1 0 0,21 0 0,9 0 0,7 0 0,-17 0 0,6 0 0,-15 0 0,6 0 0,-8 0 0,1 0 0,20 0 0,-16 0 0,17 0 0,-22 0 0,-8 0 0,6 0 0,-5 0 0,-1 0 434,-1 0-434,-8 0 0,0 0 0,0 0 0,-6 0 0,-2 0 0,-7 0 0,6 0 0,-4 0 0,5 0 0,-7 0 0,0 0 0,0 0 0,0 0 0,7 0 0,-5 0 0,4 0 0,1 0 0,16 0 0,-11 0 0,16 0 0,-26 0 0,12 0 0,-13 0 0,13 0 0,-12 0 0,4 0 0,-11 0 0,3-5 0,-9 3 0,4-3 0,-6 1 0,0 3 0,0-8 0,-5 3 0,4 1 0,-4-4 0,1 4 0,-2-5 0,0 1 0,-4-1 0,4 1 0,0-1 0,-4 1 0,4-1 0,-4-4 0,3-1 0,-2-5 0,2 6 0,-3-5 0,4 8 0,-3-3 0,3-1 0,-4 5 0,0-9 0,-1 8 0,0-3 0,1 0 0,-1-1 0,1-1 0,0-3 0,0 4 0,0-5 0,-5 4 0,4-3 0,-4 9 0,1-9 0,2 8 0,-7-8 0,3 9 0,-4-4 0,0 0 0,0 3 0,0-8 0,0 0 0,0 2 0,0-6 0,0 13 0,0-9 0,0 3 0,0-4 0,0 0 0,0 4 0,0-3 0,0 4 0,-4 0 0,3 0 0,-3 6 0,0 0 0,3 0 0,-4 0 0,1-1 0,3 1 0,-7 0 0,3 0 0,0-1 0,-8-8 0,7 7 0,-8-8 0,9 5 0,-8 3 0,6-3 0,-7 0 0,5 3 0,-1-3 0,-4 4 0,3-4 0,-8-2 0,3 1 0,0-5 0,-3 5 0,3-1 0,-4-3 0,5 8 0,-4-8 0,3 8 0,1-3 0,0-1 0,1 4 0,3 1 0,-8-4 0,9 8 0,-9-8 0,8 4 0,-17-4 0,15 3 0,-15-3 0,13 8 0,0-2 0,-4 7 0,8-8 0,-8 8 0,4-3 0,-1 4 0,-3 0 0,4 0 0,-5 0 0,-6 0 0,4 0 0,-10 0 0,11 0 0,-11 0 0,10 0 0,-10 0 0,5 0 0,-6 0 0,0 0 0,-1 0 0,-6 0 0,6 0 0,-13 0 0,12 0 0,-33 0 0,14 0 0,-25 0 0,21 0 0,-5 0 0,-3 0 0,-2 0 0,-14 0 0,15 0 0,-6 0 0,7 0 0,1 0 0,0 6 0,0-5 0,8 5 0,-6 0 0,12-5 0,-12 5 0,13-6 0,-13 0 0,13 0 0,-14 0 0,14 0 0,-13 0 0,13 6 0,-6-5 0,-14 4 0,24-5 0,-22 0 0,33 0 0,-5 0 0,7 0 0,-1 0 0,1 0 0,0 0 0,0 0 0,5 0 0,-3 0 0,3 0 0,-5 0 0,0 0 0,-1 0 0,1-5 0,-7 4 0,5-4 0,-11 5 0,11 0 0,-12 0 0,6 0 0,-7 0 0,-1 0 0,1 0 0,-29 0 0,22 0 0,-23 0 0,30 0 0,0 0 0,0 0 0,-1 0 0,-6 0 0,-11 0 0,13 0 0,-17 0 0,10 0 0,-35 0 0,22-5 0,-27 3 0,32-3 0,-7 5 0,-7-6 0,14 4 0,-5-4 0,8 6 0,-1-6 0,1 5 0,0-11 0,0 10 0,-9-10 0,7 11 0,-7-11 0,1 10 0,6-3 0,12 1 0,-1 1 0,-19 2 0,23-3 0,2 1 0,-8 3 0,2-5 0,0 4 0,6-10 0,-5 10 0,6-10 0,1 9 0,0-8 0,0 3 0,0 0 0,-8-4 0,6 10 0,-14-5 0,7 6 0,-1 0 0,-5-6 0,13 4 0,-13-3 0,13 5 0,-6-6 0,0 5 0,-15-10 0,10 10 0,-9-10 0,22 10 0,-1-10 0,1 4 0,0 0 0,0 2 0,-8 5 0,-2-6 0,-7 5 0,0-5 0,0 6 0,0 0 0,-1-6 0,1 5 0,0-5 0,0 6 0,0 0 0,7 0 0,-5 0 0,5 0 0,-7 0 0,0 0 0,0 0 0,-1 0 0,7 0 0,-2 0 0,-10 0-210,7 0 1,1 0 209,-5 0 0,-8 0 0,-6 0 0,7 0 0,-1 0 0,-6 0 0,15 0 0,-25 0 0,30 0 0,-19 0-3,15 0 3,-1 0 0,16 0 0,1 0 0,-15 0 0,-34 0 0,39 0 0,-14 0 0,1 0 0,6 0 0,-7 0 0,9 0 0,0 0 0,-18 0 0,5 0 0,-15 0 0,28 0 0,-1 0 0,14 0 0,-1 0-19,-19 0 0,2 0 19,-10 0 0,19 3 0,2 1 0,-1-2 0,1 2 0,-2 0 0,-9 2 0,-24-5 0,37 6 0,0 0 0,6-5 0,1-2 0,-8 4 0,-1 0 0,2-4 0,1 0 0,-42 6 0,8-4 0,-8 5 0,18-7 0,-16 6 0,44-6 0,1 1 0,-35 5 0,-7 1 0,17-6 0,-6 5 0,7 1 0,-19-6 0,16 5 0,18-2 0,0-2 0,-23-1 0,27 5 0,0 0 0,-28-4 0,8 4 3,4-6-3,7 0 0,8 0 0,1 0 0,8 0 0,0 5 457,6-3-457,-4 3 0,4 0 0,-6-3 0,0 3 0,0-5 0,0 0 0,6 5 0,-4-4 0,16 4 0,-2-5 0,12 0 0,-1 0 0,6 0 0,1 0 0,5 0 0,0 0 0,4 4 0,-2-3 0,2 3 0,-4 0 0,-11-3 0,3 3 0,-15 1 0,-2 1 0,0 1 0,-13 3 0,5-3 0,-6 5 0,0 0 0,0 0 0,6-1 0,2-4 0,13 2 0,-5-8 0,10 8 0,1-7 0,2 2 0,9 0 0,-4-3 0,6 3 0,-1-4 0,5 3 0,-4-2 0,-2 3 0,0-4 0,-9 0 0,-2 0 0,-1 0 0,-10 0 0,-2 5 0,5 1 0,-10 1 0,12 2 0,0-8 0,1 4 0,5 0 0,6-4 0,1 3 0,9 0 0,1 0 0,0 1 0,3 3 0,-4-3 0,1 0 0,3 2 0,-3-2 0,4 4 0,0-1 0,4-3 0,-3-1 0,3-4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21:58:04.843"/>
    </inkml:context>
    <inkml:brush xml:id="br0">
      <inkml:brushProperty name="width" value="0.05" units="cm"/>
      <inkml:brushProperty name="height" value="0.05" units="cm"/>
      <inkml:brushProperty name="color" value="#E71225"/>
    </inkml:brush>
  </inkml:definitions>
  <inkml:trace contextRef="#ctx0" brushRef="#br0">0 2155 24575,'7'-5'0,"10"2"0,8 3 0,31-13 0,-3 4 0,21-16 0,-9-2 0,8-1-408,-30 4 1,2-1 407,2 8 0,2 1 0,5-10 0,0 0 0,-2 7 0,1 0 0,5-4 0,-1-1 0,25-12 0,-11 9 0,0-1 0,17-11 0,-29 15 0,2-1 0,1 2 0,-2 1 0,32-16 0,-28 17 0,-2 1 0,18-8 0,-20 9 0,0 0 0,7-4 0,-11 5 0,0-2 0,20-7-396,17 5 396,-15-4 0,13 4 0,-24-4 0,7-1 0,-9 6 0,-8-3 0,6 10 0,-13-9 0,13 3 799,-5-5-799,7-1 412,0 5-412,-8-3 0,7 4 0,-7-5 0,1 0 0,5 5 0,-13-3 0,34-3 0,-29 1 0,22 0 0,-29 2 0,0 4 0,0 0 0,1 2 0,-1 5 0,0 0 0,0 0 0,-7 0 0,6 0 0,-6 0 0,7 5 0,0-3 0,0 3 0,0-5 0,0 5 0,-6 2 0,4-1 0,-11 5 0,5-5 0,-7 6 0,0 0 0,9 0 0,-13 0 0,6 0 0,-15 0 0,0 0 0,-5 0 0,4 0 0,-8 0 0,3 0 0,-5 0 0,0 0 0,0 0 0,-8 0 0,2 5 0,-7 4 0,0 2 0,3 3 0,-7-5 0,7 5 0,-3-4 0,-1 9 0,4-9 0,-4 9 0,5-8 0,0 8 0,0-9 0,0 9 0,0-9 0,0 4 0,0-5 0,0 5 0,0-4 0,0 4 0,0 0 0,0-3 0,0 7 0,0-2 0,5 4 0,0 0 0,5-5 0,4 4 0,-3-4 0,8 1 0,-8-2 0,8 0 0,-4-3 0,0 3 0,4-4 0,-4 0 0,5 0 0,1 0 0,4 0 0,-3 0 0,10 1 0,-5 0 0,6 0 0,0 0 0,7 0 0,-6-4 0,13 3 0,9 2 0,-11 1 0,16-2 0,-19-1 0,6-3 0,0 5 0,0-5 0,0 3 0,0-3 0,8 0 0,-6 3 0,13-8 0,-6 3 0,8 1 0,0-5 0,0 5 0,0-6 0,0 0 0,9 0 0,-7 0 0,7 0 0,-10 0 0,-6 0 0,-2 0 0,-8 0 0,0 0 0,0 0 0,-7 0 0,27 0 0,-22 0 0,24 0 0,-15 0 0,-5 0 0,6 0 0,0 0 0,-6 0 0,5 0 0,1 0 0,-13 0 0,11 0 0,-12 0 0,-1 0 0,5 0 0,-5 0 0,1 0 0,4 0 0,-11 0 0,11 0 0,11 0 0,-6 0 0,12 0 0,-15-5 0,0 3 0,0-9 0,1 10 0,6-10 0,-5 9 0,13-9 0,-6 9 0,1-9 0,5 10 0,-13-5 0,13 6 0,-13 0 0,13 0 0,-6 0 0,1 0 0,5 0 0,12 0 0,-20 0 0,33 0 0,-35 0 0,20 0 0,-8 0 0,29 0 0,-22 0 0,22 0 0,-36 0 0,5 0 0,-13 0 0,5 0 0,-6 0 0,-1 0 0,0 0 0,0 0 0,0 0 0,0 0 0,0 0 0,8 0 0,-6 0 0,5 0 0,1 0 0,-6 0 0,5 0 0,-7 0 0,8 0 0,-6 0 0,-1 0 0,-3-5 0,-4 4 0,6-5 0,-7 1 0,5-1 0,-11-1 0,5-8 0,-7 8 0,0-9 0,0 0 0,0-2 0,-5-3 0,-3 0 0,-4 1 0,-5-6 0,-2 4 0,-3-4 0,-6 6 0,0-1 0,-5 1 0,0 0 0,0 0 0,0-1 0,-9 1 0,-7-5 0,-5 4 0,-4 1 0,5 0 0,-1 5 0,-5-6 0,5 0 0,-13-7 0,7 5 0,-9-12 0,-6-2 0,4-1 0,-13-12 0,-13-15 0,14 15 0,-20-20 0,25 25 0,-13-1 0,4 1 0,-2 13 0,6 1 0,-5 6 0,4 6 0,-4 0 0,6 7 0,1 0 0,-7 0 0,4 5 0,-41-11 0,27 10 0,-29-11 0,29 6 0,0 0 0,-18 5 0,28 2 0,-33 6 0,35 0 0,-29 0 0,6 0 0,1 0 0,-7 0 0,6 0 0,0 0 0,3 0 0,-1 0 0,7 0 0,1 0 0,3 0 0,-13 0 0,14 0 0,8 0 0,-1 0 0,-18 7 0,8-4 0,-2 1 0,-24 4-300,34-2 1,1 0 299,-28-5 0,-9 12 0,6-5 0,2 6 0,3-7 0,7-1 0,-9 0 0,0 2 0,8 0 0,2-2 0,9-6 0,0 6 0,7-5 0,3 5 0,6-6 599,1 5-599,0-4 0,0 5 0,6-1 0,-4-4 0,11 9 0,-26-9 0,22 4 0,-10-1 0,17-3 0,5 4 0,-6-5 0,-1 5 0,1-4 0,0 4 0,0-5 0,0 5 0,-7-4 0,5 9 0,-5-4 0,0 0 0,-1 4 0,-8-8 0,1 8 0,0-3 0,6 0 0,-4-2 0,17-1 0,-10-2 0,17 6 0,-4-6 0,6 2 0,0-4 0,0 4 0,-1-2 0,1 6 0,-4-2 0,3 4 0,-9 0 0,8-5 0,-10 5 0,10-4 0,-9 5 0,3-1 0,-5 1 0,0 0 0,6 0 0,1-1 0,6 0 0,-1 0 0,1 0 0,0 0 0,5 0 0,1-5 0,8 3 0,-2-7 0,7 7 0,-7-7 0,7 8 0,-7-8 0,7 7 0,-7-4 0,-1 5 0,-1 0 0,-8 1 0,3 0 0,-6 0 0,1 0 0,0 0 0,0 0 0,0 0 0,-1 0 0,6-1 0,-4 1 0,9-1 0,-5 1 0,10-1 0,-3-4 0,7 3 0,-3-3 0,4 0 0,0-2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21:58:20.121"/>
    </inkml:context>
    <inkml:brush xml:id="br0">
      <inkml:brushProperty name="width" value="0.05" units="cm"/>
      <inkml:brushProperty name="height" value="0.05" units="cm"/>
      <inkml:brushProperty name="color" value="#E71225"/>
    </inkml:brush>
  </inkml:definitions>
  <inkml:trace contextRef="#ctx0" brushRef="#br0">0 3833 24575,'34'0'0,"-15"0"0,50-19 0,-36 9 0,15-12 0,2-4 0,-7 4 0,29-18 0,6-6 0,-36 21 0,3-2 0,12-6 0,13-8 0,2-1 0,-6 4 0,-4 2 0,-5 2 0,4-3-642,5 0 1,5-4 0,-1 1-1,-9 4 642,8-5 0,-6 4 0,2 0 0,-6 4-194,0 1 194,23-10 0,-21 3 0,11 4 0,-18-3 0,2 11 0,-4-10 0,-10 12 2538,8-12-2538,-15 13 222,13-7-222,-7 8 0,23-17 0,-11 12 0,32-23 0,-10 13 0,0 1 0,-12 3 0,19-6 0,-32 13 0,10-2 0,1-2 0,-4 2 0,-7 2 0,-1 0 0,-4 1 0,31-18 0,-31 19 0,32-14 0,-32 14 0,9-3 0,-14 5 0,-5 1 0,5 4 0,-1-4 0,-4 4 0,5-5 0,-7 1 0,0 0 0,0 5 0,15-14 0,-17 12 0,15-8 0,-24 8 0,12 3 0,-11 0 0,23-12 0,-22 15 0,21-14 0,-27 16 0,12-3 0,-19 5 0,6 4 0,-9-2 0,1 6 0,0-7 0,-1 3 0,1-4 0,-1 1 0,1 3 0,-1-3 0,1 3 0,0-4 0,0 0 0,1 4 0,-1-4 0,0 4 0,0 0 0,0-3 0,0 3 0,0-5 0,0 5 0,0-3 0,0 3 0,0-4 0,0 4 0,4-7 0,-4 6 0,4-7 0,-5 5 0,1 3 0,0-7 0,4 6 0,5-12 0,-3 12 0,-2-6 0,-5 11 0,-7-7 0,7 7 0,-7-7 0,3 3 0,-4-3 0,0-1 0,0 0 0,0 0 0,0 0 0,0 0 0,0 0 0,0 0 0,0 0 0,0-5 0,0 3 0,0-3 0,0 5 0,0-5 0,0-1 0,0-1 0,0-3 0,0 4 0,0-11 0,4 4 0,2-4 0,4 0 0,0 4 0,6-9 0,1 3 0,5-5 0,-5 6 0,3-5 0,-4 10 0,5-4 0,-5 0 0,3 4 0,-3-4 0,5 6 0,4-1 0,-3 0 0,10-1 0,-11 2 0,11-2 0,2 5 0,1-4 0,4 3 0,22-15 0,-14 12 0,23-12 0,-15 13 0,10-2 0,3-1 0,9-1 0,11-2 0,0 2 0,-14 1 0,-4 7 0,2-1 0,19-4 0,-26 8 0,9-2 0,-9 3 0,25-6 0,-20 5 0,10-2 0,-12 2 0,11-2 0,4 5 0,2 0 0,8-4 0,-27 7 0,9 0 0,-9 0 0,23-8 0,-18 7 0,10 1 0,-10 1 0,20-1-486,-20 3 0,1 0 486,-19 1 0,-3 0 0,45 1-266,-42-1 1,-1-1 265,28 4 0,18 0 0,-27 0 0,22 0 0,-30 0 0,0 0 0,-11 0 0,0 0 0,17 0 0,0 0 0,-11 0 0,-1 0 0,-4 0 0,1 0 0,7 0 0,4 0 0,20 0 0,-1 0 0,-32 0 0,1 0-597,45 0 0,-2 0 597,-9 0 0,-18 0 0,0 0 0,-16 0 0,-1 0 0,6 0 0,-1 0 42,-3 0 0,0 0-42,9 0 0,-1 0 0,28 0 0,-11 0 0,-2 0 0,-3 0 0,3 0 0,0 0 0,-4 0 0,-18 0 0,3 0 0,-5 0 0,-1 0 0,38 0 0,-28 0 0,-3 0 0,5 0 0,1 0 0,0 0 0,-6 0 61,6 0 0,0 0-61,0 0 0,-15 0 0,1 0 0,24 0 0,9 0 0,-24 6 0,1 1 0,24 2 0,-25 0 0,-1 2 0,8 2 0,6 6 0,-8 1 0,9 1 0,-7 3 0,6-3 0,-7 5 0,-1 0 1208,-8-1-1208,-1 0 862,-15-2-862,6 1 421,-13-2-421,6 1 0,-7-1 0,0 0 0,-6 0 0,5-1 0,-10 0 0,3 0 0,-4-1 0,-1-5 0,-5 4 0,13 1 0,-15-3 0,15 6 0,-13-12 0,5 3 0,-4-4 0,3 5 0,-9-5 0,9 4 0,-9 0 0,5 2 0,-5-1 0,0 4 0,-1-4 0,1 1 0,0 2 0,-1-2 0,1-1 0,0 4 0,-5-9 0,4 9 0,-8-9 0,3 9 0,-4-9 0,4 4 0,-3-5 0,4 0 0,-5 5 0,0 1 0,0 0 0,0 3 0,0-8 0,0 4 0,0-5 0,0 0 0,0 5 0,0-3 0,0 3 0,0-5 0,-5 0 0,0 0 0,-4 0 0,0 0 0,-5 1 0,3-1 0,-3 0 0,0 1 0,4-1 0,-10 1 0,10-1 0,-4 1 0,0-1 0,-2 1 0,1-5 0,-8 8 0,11-10 0,-11 9 0,13-6 0,-4-1 0,4 3 0,-4-2 0,4-1 0,-4 3 0,5-7 0,-1 3 0,1 0 0,-5 2 0,-1 3 0,-6 2 0,1-1 0,5-1 0,1-3 0,0 2 0,3-3 0,-3 5 0,5-1 0,0-4 0,-1 3 0,1-7 0,0 7 0,0-7 0,-1 7 0,-3-3 0,3 4 0,-3-4 0,4-1 0,-6 1 0,5-4 0,-4 8 0,5-8 0,-1 7 0,1-7 0,0 3 0,0-4 0,0 0 0,-1 4 0,1-3 0,-5 3 0,4-4 0,-5 4 0,6-3 0,-5 3 0,4-4 0,-9 4 0,8-3 0,-8 4 0,4-5 0,-1 0 0,-3 4 0,4-3 0,-11 4 0,4-5 0,-18 0 0,16 0 0,-11 0 0,14 0 0,1 0 0,-6 0 0,5 0 0,-5 0 0,0 0 0,-2 0 0,1 0 0,-5 0 0,-2 0 0,-1 0 0,-5 5 0,0-4 0,-1 4 0,-1-5 0,2 0 0,0 0 0,5 0 0,-5 0 0,-7 0 0,10 0 0,-11 0 0,15 0 0,-1 0 0,1 0 0,0 0 0,0 0 0,5-5 0,-3-1 0,9 1 0,-10-5 0,11 9 0,-5-9 0,10 9 0,-3-4 0,4 1 0,-5 3 0,-1-4 0,1 1 0,0 3 0,-6-4 0,4 0 0,-10 4 0,11-3 0,-11 4 0,10 0 0,-10-5 0,5 4 0,-6-9 0,-1 8 0,1-7 0,0 7 0,-7-8 0,5 9 0,1-9 0,3 9 0,3-9 0,1 9 0,-5-4 0,10 5 0,-10 0 0,11-5 0,-5 4 0,0-3 0,-2 4 0,-12 0 0,6 0 0,4 0 0,0 0 0,1 0 0,-1 0 0,-2 0 0,6 0 0,-2 0 0,1 0 0,-14 0 0,11 0 0,-12 0 0,15 0 0,1 0 0,0 0 0,-2 0 0,1 0 0,-5 0 0,5 0 0,-7 0 0,7 0 0,-5 0 0,5 0 0,-1 0 0,-4 0 0,11 0 0,-11 0 0,-2 0 0,5 0 0,-3 0 0,13 0 0,5 0 0,-4 0 0,-3 0 0,-7 0 0,-5 0 0,0 0 0,-7 0 0,-2 0 0,-6 0 0,7 0 0,-6 0 0,12 0 0,-5 0 0,7 0 0,0 0 0,5 0 0,-3 0 0,3 0 0,1 0 0,-5 0 0,5 0 0,-1 0 0,2 0 0,6 0 0,0 0 0,-1 0 0,6 0 0,-4 0 0,9 0 0,-9 0 0,3 0 0,1 0 0,-4 0 0,-2 0 0,-1 0 0,-4 0 0,0 5 0,-1 1 0,-1 0 0,-4-1 0,11-1 0,-11 2 0,-10 0 0,5 4 0,-5-9 0,21 4 0,2-5 0,3 0 0,-4 0 0,0 0 0,-6 0 0,-2 0 0,1 0 0,-5 0 0,-2 0 0,-1 0 0,-5 0 0,0 0 0,5 0 0,-11 0 0,11 0 0,-12 0 0,6 5 0,-7-4 0,6 5 0,-5-6 0,13 0 0,-6 0 0,-8 5 0,11-4 0,-11 4 0,20-5 0,-3 0 0,9 0 0,-10 0 0,5 0 0,-1 0 0,2 0 0,0 0 0,4 0 0,-4 0 0,6 0 0,-6 0 0,-1 0 0,-1 0 0,-10 0 0,9 0 0,-25 6 0,17-5 0,-17 10 0,12-10 0,-6 5 0,-8 0 0,6-5 0,-27 10 0,23-10 0,-15 5 0,20-6 0,1 0 0,7 0 0,-6 5 0,5-4 0,-6 5 0,7-6 0,-6 0 0,12 0 0,1 0 0,-4 5 0,14-4 0,-14 5 0,10-6 0,-5 5 0,0-4 0,0 4 0,0-5 0,-1 0 0,-5 0 0,4 5 0,-5-4 0,7 4 0,0-5 0,5 0 0,-4 0 0,11 0 0,-20 0 0,17 0 0,-11 0 0,9 0 0,-1 0 0,-1 0 0,-4 0 0,11 0 0,-11 0 0,10 0 0,-9 0 0,9 0 0,-10 0 0,10 0 0,-4 0 0,6 0 0,-6 0 0,4 0 0,-9 0 0,9 0 0,-4 0 0,0 0 0,9 0 0,-13 0 0,13 0 0,-9 0 0,-3 0 0,6 0 0,-6 0 0,9 0 0,0 0 0,0 0 0,-1 0 0,1 0 0,0 0 0,-6-5 0,4-1 0,-4 0 0,6-3 0,5 4 0,0-1 0,6 2 0,0 0 0,0 3 0,4-7 0,1 3 0,4-4 0,0 1 0,0-1 0,0 4 0,0 2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22:08:11.530"/>
    </inkml:context>
    <inkml:brush xml:id="br0">
      <inkml:brushProperty name="width" value="0.05" units="cm"/>
      <inkml:brushProperty name="height" value="0.05" units="cm"/>
      <inkml:brushProperty name="color" value="#E71225"/>
    </inkml:brush>
  </inkml:definitions>
  <inkml:trace contextRef="#ctx0" brushRef="#br0">0 4156 24575,'9'-5'0,"3"-13"0,24-17 0,-11 8 0,25-23 0,8-2 0,-1 1-525,-14 10 0,2 1 525,17-9 0,-23 14 0,2-1 0,36-23 0,-31 21 0,1-1 0,1-4 0,-1 1 0,-6 10 0,1 0 0,16-16 0,-3 1 0,0 2 0,-2 6 0,1-1 0,4-7-4,18-4 4,-14 5 0,-4 6 0,-6 1 0,21-11 0,-24 16 0,8-5 0,-25 22 782,-11-3-782,5 9 272,-6-4-272,-4 0 0,3 4 0,-3-4 0,4 1 0,0 2 0,0-7 0,0 3 0,0-4 0,6-1 0,3-7 0,6-2 0,8-7 0,2-7 0,0 5 0,5-12 0,-5 6 0,-10 10 0,2-1 0,21-29 0,7-2 0,-13 9-250,-18 20 0,-1 1 250,18-16 0,-11 12 0,0 1 0,7-6 0,19-2 0,-13-3-70,5 11 70,-6-11 0,-2 17 0,2-9 0,-2 10 0,2-6 498,-2 7-498,0 1 72,0 0-72,-1 6 0,1-6 0,-9 12 0,5-3 0,-11 9 0,-1-8 0,-2 9 0,-11 2 0,11 0 0,-10 4 0,9-5 0,-9 1 0,4-1 0,-6 1 0,5 4 0,-3-3 0,10 3 0,-11-4 0,11 4 0,-11-3 0,5 3 0,-6 0 0,9-7 0,-1 10 0,3-10 0,-5 7 0,0-4 0,1-1 0,0 0 0,5 0 0,-10 1 0,-1 4 0,-3-3 0,-7 7 0,3-6 0,-5 7 0,-4-7 0,3 7 0,-7-7 0,2 3 0,-6 1 0,-2 0 0,-4 8 0,4 1 0,1 3 0,0 2 0,3-1 0,-3 0 0,4 0 0,0 5 0,0-4 0,0 9 0,0-4 0,0 5 0,0 0 0,0 1 0,0-1 0,0 0 0,0 6 0,0-5 0,0 5 0,0-6 0,0 0 0,0 6 0,4-4 0,2 4 0,4-6 0,5 0 0,6 1 0,2 5 0,8-3 0,-2 4 0,4-5 0,6 1 0,-4-1 0,12 2 0,-6-1 0,15 2 0,-6-1 0,13-4 0,-6 4 0,8-9 0,0 3 0,0-5 0,-7 0 0,5 0 0,-6-1 0,8 1 0,0-6 0,0-1 0,0-6 0,0 0 0,0 0 0,0 0 0,-7 0 0,5 0 0,16 0 0,-16 0 0,21 0 0,-34 0 0,13 0 0,3 0 0,10 0 0,-8 0 0,31 0-678,-26 0 678,-18 0 0,3 0 0,-5 0 0,0 0 0,0 0 0,1 0 0,8 0 0,1 0 0,-4 0 0,0 0 0,4-4 0,2 1-530,-2 2 0,1 0 530,0-6 0,0 0 0,0 2 0,0 1 0,0 0 0,0-1 0,0-2 0,-1 0 0,-3 2 0,-2 1 0,39-4 0,-32 1 0,4-1 0,6 0 0,2 0 0,-1-1 0,0 0 0,7-3 0,-5 2 0,-24 6 0,-3 0 0,1-3 0,1 0-141,0 3 1,-2 0 140,37-4 0,-28 4 0,1 1-716,32-4 716,-26 6 0,2 1 0,-15-4 0,-1 1 0,5 3 0,-1 0 0,2-3 0,-3-1 0,26 2 0,-28-2 0,0 1 0,26 3 0,-28 0 0,1 0 0,0 0 0,-1 0 0,43 0 0,-32 0 0,-2 0 0,15 0 0,-10 0 0,-2 0 0,-8 0 0,8 0 0,2 0 0,10 0 289,22 0-289,-8 0 0,-20 0 0,23 0 0,-9 0 0,-17 0 0,2 0 0,-11 0 0,0 0-11,8 0 1,0 0 10,-4 4 0,-4-1 0,14-1-16,-22 1 0,1 1 16,24 2 0,18-4 0,-7 4 0,-1 0 0,-33-6 0,-2 1 0,14 5 725,27-6-725,-33 6 0,15-5 330,-6 5-330,7 0 0,-9-5 0,-1 10 0,10-9 1101,-7 4-1101,6-6 0,0 6 0,-5-5 0,-10 2 0,3 0 0,23-3-328,-14 0 0,1 0 328,27 0 0,-41 0 0,1 0 0,-5 0 0,-1 0 0,6 0 0,-1 0 0,-3 0 0,0 0 0,8 0 0,1 0 0,-5 0 0,1 0 0,10 0 0,1 0 0,-5 0 0,1 0 0,3 0 0,0 0 0,1 0 0,-1 0 0,-4 0 0,1 0-709,8 0 0,1 0 709,-4 0 0,0 0 0,4 0 0,2 0-1023,6 0 1,-1 0 1022,-5 0 0,1 0 0,9 4 0,0 0 0,-10-3 0,1 0 0,8 3 0,1 0 0,-3-4 0,0 0 0,5 0 0,1 0 0,0 0 0,-1 0 0,1 0 0,-1 0 0,-1 0 0,4 0 0,-5 0 0,7 0 0,-3 0 0,-19 0 0,-2 0 0,3 0-939,21 0 0,5 0 0,-4 0 939,-24 0 0,-3 0 0,1 0 0,0-1 0,0 1 0,1 1-372,-1 1 0,1 1 1,-1 0 371,29-2 0,-1 0 0,0 3 0,-2 1 0,-5-1 0,-1 0 0,1-4 0,0 1-155,-6 7 1,-1 0 154,0-3 0,-1-1 0,-6 1 0,0 0 0,1 2 0,-1 1 0,-6-4 0,1 1 0,4 3 0,0 1 313,-10-1 0,0 0-313,5-4 0,-1 1 0,-4 2 0,-2 0 0,37-5 0,-28 5 0,-1 1 0,24 0 0,-16 3 0,1 0 0,-29-6 0,-1-1 1152,13 6 0,-2-1-1152,25-1 0,-1 0 0,-3-2 0,-15 0 2180,-1-5-2180,-3 5 0,-6-6 0,36 0 0,-12 0 0,-29 3 0,-1 0 0,25-1 0,-20 1 0,-1 0 0,12-3 0,-12 3 0,0 0 0,13-1 1803,8 4-1803,-10-6 1323,-11 0-1323,-7 0 467,3 0-467,-9 0 0,-6 0 0,-10 0 0,-11 0 0,4 0 0,-9 0 0,4 0 0,-5 0 0,0 0 0,1 0 0,-1 0 0,0-4 0,0 3 0,-4-7 0,-1 2 0,-4-3 0,0 0 0,0 0 0,0 0 0,0 0 0,0 0 0,0 0 0,0 0 0,0 0 0,0 0 0,0 0 0,0-1 0,0 1 0,0 0 0,0-5 0,0 3 0,0-3 0,0 5 0,0 0 0,0 0 0,0 0 0,0 0 0,0-1 0,0 1 0,0 0 0,0 0 0,0 0 0,0 7 0,0 7 0,0 5 0,0 2 0,0-3 0,0-1 0,4-3 0,11-1 0,7-4 0,5 0 0,-1 0 0,0 0 0,-6 4 0,6 1 0,-8 4 0,2 1 0,1 0 0,-1-4 0,0 3 0,0-8 0,0 3 0,-5-4 0,-1 0 0,-5 0 0,0 0 0,0-3 0,-4-2 0,-1-4 0,-4 0 0,0 0 0,4 0 0,-3-5 0,7 3 0,-3-3 0,0 0 0,3 3 0,-3-8 0,5 4 0,0-5 0,4 0 0,2-1 0,4 1 0,1-6 0,5 4 0,-7-10 0,6 3 0,-9 2 0,7-12 0,-2 16 0,2-22 0,-2 22 0,-3-16 0,2 12 0,-4-1 0,6-3 0,-2 9 0,2-10 0,-2 10 0,-3-9 0,2 9 0,-7-4 0,8 0 0,-9 4 0,5-10 0,-1 5 0,-3 0 0,8-14 0,-8 17 0,3-11 0,-5 9 0,-4 4 0,-1-9 0,-1 9 0,-3-4 0,4 0 0,-5-1 0,0-7 0,0 7 0,0-5 0,0 5 0,-10-6 0,-2-1 0,-15 6 0,-3-5 0,-12 2 0,-1 0 0,-25-16 0,15 19 0,-30-20-919,-4 11 919,-2 1 0,33 13 0,-1 2 0,9 4 0,0 3 0,-7-2 0,-5 1 0,-30-1 0,-6 2 0,14 5 0,-3 0-905,12 0 1,-4 0 0,3 2 904,-23 1 0,2 2 0,-3-1 0,0 2 0,29 2 0,0 2 0,-1-1 0,-3 0 0,-2 0 0,1 0 0,-1 0 0,0 0 0,0 0 0,0 0 0,0 0 0,-1 0 0,-2 0 0,-2 0 0,3 0 0,-23 0 0,1 0 0,29 0 0,-1 0 0,6 0-562,0 0 0,2 0 562,-16 0 0,3 0 0,24 0 0,1 0 0,-13 0 0,-1 0-242,7 0 0,1 0 242,-39 0 0,34 0 0,0 0 0,-21 0 0,27 0 0,0 0 0,-29 0 0,-1 0 0,-8 6 0,19-4 0,1 4 716,2-1-716,19-4 2570,-1 9-2570,26-9 1324,2 8-1324,6-3 630,0 4-630,-1-4 0,6 2 0,-4-2 0,4 3 0,-6 1 0,1 0 0,0 0 0,0 0 0,-6 1 0,4-1 0,-10 1 0,5 0 0,-1-1 0,-3 1 0,3 0 0,-5 0 0,0 0 0,5 4 0,2 1 0,0 0 0,4 3 0,-18 3 0,16-5 0,-17 8 0,19-14 0,-4 4 0,0 1 0,5-5 0,-5 5 0,0-1 0,4-4 0,-4 5 0,0-1 0,4-3 0,-10 3 0,11-4 0,-11-1 0,4 1 0,-5 0 0,0 0 0,-7 1 0,-1-1 0,-8 1 0,-6 1 0,-3-7 0,-7 6 0,-9-11 0,7 5 0,-15-6 0,30 0 0,-1 0 0,-38 0 0,38 0 0,1 0 0,-30 0 0,15 0 0,-15 0 0,6 0 0,1 0 0,-7 0 0,15 0 0,-15-6 0,14 4 0,-5-10 0,8 11 0,0-11 0,-1 5 0,9-6 0,1 6 0,8-4 0,-1 10 0,1-10 0,0 4 0,0-5 0,0 5 0,-1-3 0,-6 8 0,4-8 0,-4 8 0,-30-15 0,20 14 0,13-5 0,1-2 0,-8 3 0,-21-6 0,28 6 0,-20-5 0,22 10 0,-6-9 0,8 10 0,0-10 0,6 10 0,3-5 0,-1 1 0,-2 3 0,-6-3 0,0 0 0,-8 3 0,6-8 0,-13 8 0,5-3 0,-7-1 0,0 5 0,-1-11 0,1 10 0,8-9 0,-28 10 0,29-10 0,-21 10 0,21-5 0,6 1 0,-13 4 0,-3-5 0,6 6 0,-39 0 0,42 0 0,-3 0 0,1 0 0,-6 0 0,15 0 0,-2 0 0,-23 0 0,-9 0 0,0 0-915,-10 0 915,42 0 0,-2 0 0,-44 0 0,42 3 0,-1 1 0,-38-2 0,43 4 0,-1 1 0,-5-3 0,0 0 0,4 1 0,1-1-399,-45 3 399,49-7 0,-2 0 0,-11 0 0,-1 0 0,6 0 0,0 0 0,-9 0 0,-1 0-426,4 0 1,2 0 425,10 0 0,1 0 0,-14 0 0,2 0 0,-18 0 0,19 0 0,2 0 0,-8 0 0,11 0 0,-1 0 0,-28 0-141,-1 0 141,1 0 0,3 0 0,16 0 0,-8-6 0,9 5 0,0-5 850,7 0-850,-5 5 396,5-4-396,-7-1 0,-9 4 0,7-3 903,-6 5-903,7-6 157,1 4-157,0-4 0,-21 1 0,23 4 0,-22-5 0,35 6 0,-14 0 0,14 0 0,-13 0 0,5 0 0,-24 0 0,19 0 0,-17 0 0,13 0 0,-8 0 0,-1 0 0,-6 0 0,7 0 0,-1 0 0,2 0 0,1 0 0,5 0 0,-5 0 0,-20 0 0,36 0 0,-1 0 0,-38 0 0,38 0 0,2 0 0,-22 7 0,-8 1 0,2 0 0,2 4 0,7-4 0,-1 0 0,-6 4 0,15-10 0,-7 10 0,9-5 0,-9 0 0,7 4 0,-15-3 0,-13 6 0,23 0 0,-28-6 0,32 3 0,-7-3 0,1-1 0,10 5 0,6-11 0,3 5 0,6-1 0,1-4 0,7 10 0,1-5 0,12 4 0,-3-4 0,3 4 0,-5-4 0,6 4 0,-20 6 0,9-4 0,-11 4 0,9-4 0,0-1 0,5 0 0,-12 1 0,13-1 0,-13 1 0,12 0 0,-11-1 0,11 1 0,-5-1 0,7 0 0,-1 0 0,1 0 0,0 0 0,5 0 0,-3 0 0,9-1 0,-10 1 0,11-1 0,-5 0 0,5 0 0,-3 4 0,8-7 0,-3 1 0,14-3 0,-3-4 0,3 3 0,0-1 0,-2 2 0,-3 4 0,-11 5 0,-8 9 0,-4 1 0,-3 10 0,2-10 0,-2 11 0,3-12 0,4 5 0,-3-6 0,10-7 0,-4 5 0,6-9 0,0 8 0,5-8 0,-4 4 0,8-6 0,-8 1 0,4-1 0,-1 1 0,2 0 0,0-1 0,4 0 0,-4 1 0,4-1 0,5 0 0,-3-4 0,7 3 0,-7-7 0,7 3 0,-3-4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22:08:19.688"/>
    </inkml:context>
    <inkml:brush xml:id="br0">
      <inkml:brushProperty name="width" value="0.05" units="cm"/>
      <inkml:brushProperty name="height" value="0.05" units="cm"/>
      <inkml:brushProperty name="color" value="#E71225"/>
    </inkml:brush>
  </inkml:definitions>
  <inkml:trace contextRef="#ctx0" brushRef="#br0">1 4437 24575,'0'-24'0,"0"-8"0,0 3 0,11-24 0,-8 28 0,20-35 0,0-3 0,5-7 0,-8 24 0,2 1 0,19-25 0,1 2 0,-7 10 0,8-2 0,-14 2 0,25-12 0,-13 4 0,6 5 0,7-14 0,-18 27 0,22-19 0,-25 18 0,4 4 0,0-11 0,-5 12 0,6-1 0,0-5 0,0 5 0,0 0 0,0-6 0,-1 13 0,7-6 0,-12 8 0,10-1 0,-6-5 0,2 4 0,6-5 0,-8 6 0,7 0 0,-5 0 0,4 6 0,-7-4 0,0 5 0,0 0 0,-6 3 0,2 5 0,-2-6 0,4 5 0,-3-11 0,2 11 0,-4-4 0,-1 5 0,5 0 0,-4-5 0,0 4 0,5-5 0,-11 7 0,16-2 0,-14-3 0,15 2 0,-10-10 0,6 4 0,-6 1 0,5-5 0,-6 11 0,8-12 0,-2 5 0,1 0 0,10-13 0,-10 17 0,3-11 0,-7 15 0,-3 6 0,5-5 0,0 4 0,0-6 0,0 1 0,7-1 0,-6 1 0,6-1 0,-7 1 0,0 4 0,0-3 0,0 9 0,0-4 0,1 5 0,-1-5 0,0 3 0,6-3 0,-4 4 0,-1 1 0,-2 0 0,-5 1 0,0 3 0,-1 2 0,-6 1 0,15-2 0,-11 1 0,11 0 0,-9 5 0,-5 0 0,5 0 0,0 0 0,-5 0 0,11 0 0,-10 0 0,9 0 0,-3 0 0,5 0 0,0 0 0,0 0 0,0 0 0,0 5 0,0 1 0,7 5 0,-5 1 0,11-1 0,-5 1 0,15-5 0,-6 3 0,12-3 0,-4 6 0,15 0 0,-6 0 0,-3-2 0,1-1 0,6 4-492,7-3 0,1 0 492,-3 2 0,-15-8 0,2-1 0,32 9 0,-43-12 0,1 0 0,5 6 0,-1-1 0,25-4 0,-27 1 0,-1 1 0,26 3 0,15-6 0,-33 6 0,0 1 0,-12-7 0,1-1 0,12 4 0,0 0 0,-9 0 0,-3-1-561,28-2 561,-18 3 0,-2-1 0,8-3 0,-7 0 0,2 0 0,16 0 0,15 6 0,0-4 0,-7 4 0,-20-6 0,3 0 0,-7 0 0,0 0 0,-4 0 0,1 0 0,13 0 0,-3 0 0,6 0 0,-13 0 0,0 0 0,8 0 0,-11 0 0,2 0 0,24 0 0,-32 0 0,2 0 0,13 0 0,-2 0 0,20 0 0,-28 0 0,2 0 0,3 0 0,-2 0 0,34 0 0,-25 0 0,-2 0 0,20 0-506,-22-3 0,1-2 506,29-4 0,-37 2 0,2-1 0,-10 0 0,-2 1-361,29-7 361,-28 10 0,2 0 0,34-9 0,-21 9 0,0 1 0,19-5 0,-24 5 0,-1 0 0,16-4 0,1 6 0,5-5 0,-5 6 0,-1 0 0,-1-6 0,-9 4 886,0-3-886,0 5 547,0 0-547,0 0 1072,0 0-1072,0 0 413,0 0-413,0 0 0,18 0 0,-21 0 0,19 0 0,-16 0 0,2 0 0,7 0 0,-9 0 0,0 0 0,29 0 0,-22 0 0,22 0 0,-37 0 0,7 0 0,-7 0 0,0 0 0,-2 0 0,1 0 0,-6 0 0,5 0 0,-14 0 0,6 5 0,-6-4 0,7 10 0,0-10 0,0 5 0,0-1 0,0-4 0,0 5 0,0-1 0,0-4 0,0 10 0,0-10 0,0 4 0,0 1 0,0-5 0,0 4 0,0-5 0,0 0 0,21 0 0,0 0 0,-2 0 0,2 0 0,-18 0 0,7 0 0,5 0 0,-6 0 0,1 0 0,5 0 0,-13-10 0,-1 2 0,-3-9 0,-11 1 0,5 3 0,-7-3 0,-6 1 0,-1-2 0,-6-3 0,0 4 0,-4-3 0,-2 8 0,-4-8 0,-1 4 0,1 0 0,0-5 0,-5 1 0,0-2 0,-5-4 0,0 5 0,0 5 0,0-4 0,0 3 0,0 1 0,0-4 0,-5 4 0,0-6 0,-6 1 0,1 0 0,0 0 0,-5-1 0,4 1 0,-8 0 0,2-6 0,-9 3 0,3-3 0,-3 5 0,6 1 0,-6-1 0,5 0 0,-20-5 0,17 9 0,-17-9 0,14 14 0,-7-9 0,-6 8 0,6-8 0,-13 8 0,5-9 0,1 4 0,-6 0 0,6-4 0,-7 8 0,-1-8 0,8 9 0,-6-5 0,6 1 0,-8 4 0,1-5 0,0 1 0,0 3 0,0-3 0,-1 5 0,1 0 0,6 0 0,-4 5 0,-10-3 0,-4 3 0,-5 0 0,-6 1 0,18 6 0,-27-6 0,12 4 0,-8-4 0,-5 6 0,13-6 0,-14 5 0,15-5 0,-6 6 0,7 0 0,-27 0 0,29 0 0,-27 0 0,25 0 0,-10 0 0,0 0 0,-5 0 0,5 0 0,0 0 0,3 0 0,-22 0 0,23 0 0,-22 0 0,29 0 0,0 0 0,-1 0 0,9 5 0,-7-3 0,14 3 0,-6 0 0,8-3 0,0 3 0,6 0 0,3-4 0,5 4 0,1-5 0,-7 0 0,5 5 0,-4-4 0,11 4 0,-4-5 0,11 0 0,-11 0 0,10 0 0,-8 0 0,3 0 0,1 0 0,0 0 0,6 0 0,-6 0 0,-1 0 0,-1 0 0,-4 0 0,11 0 0,-11 0 0,10 0 0,-9 0 0,3 0 0,1 0 0,-12 0 0,10 0 0,-17 0 0,4 0 0,-6 0 0,-1 0 0,1 0 0,0 0 0,0 0 0,0 0 0,6 0 0,-4 0 0,11 0 0,-12 0 0,12 0 0,-11 0 0,4 0 0,-27 0 0,15 0 0,-23-6 0,27 5 0,-6-5 0,8 6 0,0 0 0,-1 0 0,1 0 0,0 0 0,7-5 0,-6 4 0,12-4 0,-11 5 0,12-5 0,-12 4 0,11-9 0,-5 9 0,7-9 0,-1 4 0,1-1 0,0-3 0,0 4 0,0 0 0,-7-4 0,5 3 0,-26-5 0,22 1 0,-22 5 0,20-5 0,0 5 0,-6-1 0,13-3 0,-13 9 0,6-9 0,-7 3 0,6 0 0,-5-3 0,6 8 0,-1-8 0,-4 9 0,4-10 0,-6 10 0,0-4 0,0-1 0,6 5 0,-4-5 0,4 6 0,-6 0 0,0 0 0,0 0 0,6 0 0,-26 0 0,21 0 0,-16 0 0,17 0 0,4 0 0,0 0 0,-4 0 0,11 0 0,-12 0 0,13 0 0,-13 0 0,12 0 0,-5 0 0,7 0 0,-7 0 0,5 0 0,-5 0 0,1 0 0,4 0 0,-5 0 0,0 0 0,-2 0 0,-6 0 0,0 0 0,0 6 0,-1-5 0,1 10 0,0-5 0,-22 6 0,17 0 0,-17-5 0,22 4 0,0-5 0,0 6 0,-1 0 0,1 0 0,0 0 0,0 0 0,0 0 0,-1 0 0,1 0 0,7 0 0,-6 0 0,6-1 0,-8 1 0,8 0 0,-6 5 0,12-5 0,-5 5 0,7-6 0,6 0 0,-5 5 0,5-5 0,-7 10 0,-8 1 0,7 1 0,-2 3 0,5-4 0,11-7 0,-11 6 0,10-5 0,-4 5 0,6-1 0,0 0 0,-1 0 0,-6 8 0,5-7 0,-6 12 0,-9 11 0,17-12 0,-22 17 0,23-21 0,-10 13 0,7-7 0,-1 6 0,5 0 0,-3-5 0,2 11 0,2-11 0,-1 11 0,2-11 0,3 11 0,-3-2 0,4-2 0,2-6 0,4-10 0,1-11 0,5-1 0,0 0 0,0-4 0,0 4 0,0-5 0,0 0 0,0 0 0,4-4 0,0-1 0,5-4 0,0 0 0,0-9 0,1-3 0,-4 1 0,-2 2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22:08:27.115"/>
    </inkml:context>
    <inkml:brush xml:id="br0">
      <inkml:brushProperty name="width" value="0.05" units="cm"/>
      <inkml:brushProperty name="height" value="0.05" units="cm"/>
      <inkml:brushProperty name="color" value="#E71225"/>
    </inkml:brush>
  </inkml:definitions>
  <inkml:trace contextRef="#ctx0" brushRef="#br0">1 4656 24575,'9'-18'0,"4"-1"0,17-15 0,-6 10 0,34-35 0,-31 33 0,11-7 0,-1-3 0,-13-3 0,21-2 0,4-2-550,1-14 550,-5 15 0,4-1 0,-8 5 0,0 0 0,0 0 0,2-1-552,3-8 1,3 0 551,1 7 0,0 1 0,-11 1 0,0 1 0,13-1 0,1-1 0,-3-5 0,0 0 0,-6 10 0,0 1 0,11-10 0,0-1 0,-12 9 0,0 1 0,3 2 0,1-1 0,0-5 0,0-1 0,-3 6 0,-1 0-130,29-25 130,-1 1 0,6 1 0,-13 7 0,15-9 0,-11 10 0,-1 1 0,-8 8 0,-1 0 0,0 5 0,-5-3 0,3 10 517,-4-11-517,-3 13 1125,8-7-1125,-7 8 141,6-1-141,-15 1 0,5 0 0,-11 2 0,12-2 0,-13 7 0,6 0 0,-7 6 0,-6 0 0,5-5 0,-5 4 0,13-5 0,10 1 0,0-2 0,-1 0 0,-3-4 0,-11 9 0,5-4 0,-7 6 0,0 0 0,-6 0 0,-1 0 0,0 1 0,-4-5 0,4 3 0,-1-3 0,-3 5 0,4-1 0,-6 1 0,0 0 0,0 0 0,0-5 0,0 4 0,-4-4 0,3 5 0,-9 1 0,9-6 0,-9 5 0,13-13 0,-12 11 0,12-11 0,-12 8 0,4-5 0,-5-1 0,-1 6 0,1-4 0,0 4 0,-1-1 0,1-3 0,0 4 0,0-1 0,4-3 0,-3 4 0,3 0 0,-4-4 0,-1 8 0,1-8 0,-1 9 0,1-4 0,-1-1 0,1 5 0,4-5 0,-4 6 0,4-1 0,0-4 0,-3 4 0,12-9 0,-7 8 0,8-3 0,-9 4 0,4 0 0,-4 1 0,5-2 0,0 1 0,0 4 0,-4-2 0,3 2 0,2 1 0,0-4 0,5 8 0,-11-4 0,4 1 0,-4 3 0,5-4 0,1 5 0,-1 0 0,0-4 0,0 2 0,0-2 0,0-1 0,0 4 0,0-3 0,9 4 0,-1 0 0,3 0 0,-5 0 0,0 0 0,1 0 0,6 0 0,0 0 0,0 0 0,-5 0 0,3 0 0,3 0 0,1 0 0,5 0 0,-7 0 0,0 0 0,7 0 0,-6 0 0,0 0 0,-2 0 0,-5 0 0,6 0 0,-5 0 0,3 0 0,-9 0 0,4 0 0,0 0 0,-5 0 0,20 0 0,-12 0 0,7 0 0,-4 0 0,-5 0 0,1 0 0,10-6 0,-15 5 0,15-4 0,-4 5 0,1 0 0,5-5 0,-7 3 0,0-3 0,7 5 0,-5 0 0,11 0 0,-11 0 0,11 0 0,-4 0 0,6 0 0,0 0 0,7 0 0,-5 0 0,27-5 0,-16 4 0,10-5 0,-7 6 0,-7 0 0,1 0 0,5 0 0,-6 0 0,8 0 0,0 0 0,-7 0 0,5 0 0,-13 0 0,13 0 0,-13 0 0,6 0 0,-8 0 0,0 0 0,0 6 0,8 1 0,-6 5 0,5-5 0,-7 4 0,8-4 0,-6 5 0,13 1 0,23 5 0,-21-4 0,27 4 0,-35-11 0,1 4 0,-3-4 0,-7 5 0,0-6 0,0 5 0,0-4 0,0-1 0,0 5 0,8-10 0,-6 10 0,5-10 0,1 4 0,-6 1 0,6-5 0,-8 4 0,-7-5 0,5 0 0,-4 0 0,6 0 0,0 0 0,-7 0 0,6 0 0,-6 0 0,0 0 0,21 0 0,-18 0 0,12 0 0,-17 0 0,-6 0 0,7 0 0,-5 0 0,11 0 0,-4 0 0,-1 0 0,5 0 0,-4 0 0,6 6 0,0-5 0,0 4 0,0-5 0,0 6 0,-7-5 0,6 10 0,-12-10 0,11 4 0,-11 0 0,11-4 0,-4 10 0,-1-10 0,5 10 0,11-5 0,-6 6 0,5 0 0,-9 0 0,2-6 0,1 5 0,5-5 0,1 7 0,-6-7 0,13 6 0,-13-5 0,13 0 0,-13 4 0,13-10 0,-13 9 0,6-3 0,0 0 0,-6-2 0,13 1 0,-13-5 0,13 5 0,-6 0 0,8-5 0,0 5 0,1-6 0,7 0 0,23 0 0,-15 0 0,13 0 0,-37 0 0,6 0 0,-5 0 0,-1 0 0,6 0 0,-13 0 0,6 0 0,0 0 0,-6 0 0,5 0 0,-7 5 0,0-3 0,8 3 0,-6-5 0,6 0 0,-8 0 0,-7 0 0,5 5 0,-11-3 0,5 3 0,0-5 0,-6 0 0,13 0 0,-6 0 0,1 0 0,25 0 0,-20 0 0,22 0 0,-21 0 0,0 0 0,0 0 0,0-5 0,0-2 0,0-10 0,-6 4 0,4-10 0,-11 5 0,5-5 0,-6-5 0,-6 5 0,0-10 0,-2 10 0,-3-9 0,4 4 0,-10 1 0,4-5 0,-6 10 0,7-10 0,-6 11 0,4-14 0,-9 12 0,4-6 0,-5 9 0,0-1 0,-5 6 0,0-4 0,-5 9 0,4-5 0,-3 1 0,3 4 0,-4-9 0,0 8 0,0-3 0,0 0 0,0 4 0,0-5 0,0 6 0,0-5 0,0 4 0,0-5 0,0 6 0,-4 0 0,3 0 0,-8-5 0,4 3 0,-5-3 0,5 0 0,-8-6 0,11 4 0,-11-7 0,7 8 0,-3-1 0,-1-3 0,0 4 0,-5-5 0,4-1 0,-4 1 0,1 4 0,2-3 0,-7 3 0,3-4 0,-4 0 0,4 0 0,-3 0 0,4-1 0,-1 6 0,-9-5 0,9 5 0,-10-2 0,5 2 0,-5 0 0,-1 3 0,-6-9 0,5 9 0,-4-9 0,5 9 0,-6-9 0,-22-2 0,17 4 0,-24-3 0,21 5 0,-8-2 0,1 0 0,7 2 0,-6 0 0,12 4 0,-5-4 0,7 6 0,-7 0 0,5-6 0,-4 5 0,-1-5 0,5 6 0,-12 4 0,12-3 0,-5 4 0,7-5 0,0 5 0,6-4 0,-5 4 0,4 0 0,-5 2 0,0-1 0,-22-2 0,17 1 0,-17-5 0,22 5 0,0 0 0,-7-4 0,5 8 0,-5-3 0,0-1 0,-1 5 0,-24-11 0,13 11 0,-37-5 0,41 1 0,-40 3 0,35-2 0,-29 4 0,-3 0 0,15 0 0,-11 0 0,23 0 0,-7 0 0,-29 0 0,22 0 0,-15 0 0,24 0 0,5 5 0,-7-3 0,7 9 0,-5-4 0,13 0 0,-6 4 0,8-5 0,0 1 0,6 3 0,2-4 0,0 1 0,5 2 0,-4-7 0,5 7 0,1-7 0,0 2 0,0 1 0,5-3 0,-3 7 0,9-7 0,-4 7 0,6-8 0,0 8 0,-1-8 0,1 8 0,0-8 0,-15 8 0,11-3 0,-6 3 0,11-3 0,3 2 0,-4-2 0,5-1 0,1 4 0,0-8 0,-2 7 0,-10-2 0,5 5 0,-6-1 0,12 0 0,-4 0 0,4-1 0,-1 1 0,-3 0 0,9-1 0,-9 1 0,8-1 0,-8 1 0,9-1 0,-4 1 0,5-1 0,3 5 0,-7-3 0,11 3 0,-11 0 0,7 2 0,-8 3 0,-2 1 0,1-1 0,1-4 0,4 4 0,1-9 0,-1 9 0,4-8 0,-2 3 0,3-5 0,0 5 0,-4-4 0,8 4 0,-7 0 0,7-4 0,-4 4 0,1-5 0,3 5 0,-3-3 0,4 3 0,0 0 0,0-4 0,0 4 0,-5 0 0,4 1 0,-3 5 0,4 4 0,0-2 0,0 2 0,0-4 0,0-5 0,0 4 0,0-4 0,0 5 0,0 0 0,0-4 0,0 3 0,0-4 0,0 0 0,4 4 0,-3-9 0,8 9 0,-8-9 0,4 4 0,-1-5 0,1 1 0,0-1 0,3 0 0,-3 0 0,0 0 0,7 4 0,-10-3 0,10 3 0,-7-4 0,0 0 0,3 0 0,-3 0 0,0 1 0,3-1 0,-3 0 0,4 0 0,0 0 0,0-5 0,0 4 0,0-6 0,-4 6 0,4-7 0,-4 7 0,4-3 0,0 4 0,0 0 0,0 0 0,-1-4 0,-2 3 0,2-3 0,-3 0 0,0 3 0,3-7 0,-3 7 0,4-7 0,-4 7 0,3-7 0,-7 7 0,7-3 0,-3 0 0,4 3 0,0-3 0,0 4 0,0 0 0,0 0 0,0-4 0,-4 3 0,3-3 0,-3 4 0,4 0 0,0-4 0,-4 2 0,3-6 0,-7 8 0,7-8 0,-7 7 0,7-7 0,-7 7 0,7-7 0,-3 7 0,3-8 0,1 4 0,-1-4 0,1 0 0,-1 0 0,-3 0 0,-2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22:32:44.880"/>
    </inkml:context>
    <inkml:brush xml:id="br0">
      <inkml:brushProperty name="width" value="0.05" units="cm"/>
      <inkml:brushProperty name="height" value="0.05" units="cm"/>
      <inkml:brushProperty name="color" value="#E71225"/>
    </inkml:brush>
  </inkml:definitions>
  <inkml:trace contextRef="#ctx0" brushRef="#br0">5534 271 24575,'-36'0'0,"-17"0"0,-25 0 0,27 0 0,-3 0-1329,-9 0 0,-3 0 1329,-10-3 0,-1-2-855,0 1 1,-2-2 854,-14-2 0,-2-2-650,3 1 0,0 0 650,24 2 0,-2 1 0,0 0 0,0 2 0,1 1 0,0-1 0,-29 0 0,0 0 0,30 3 0,-1 2 0,1-1 0,-24 0 0,2 0-833,-7 0 0,1 0 833,6 0 0,1 0 0,-3 0 0,4 0 0,24 0 0,0 0 92,-15 0 0,3 0-92,-17 0 0,31 0 0,-2 0 0,11 0 0,1 0 1333,-44 0-1333,3 0 0,17 0 0,3 0 0,8 0 0,-9 6 0,7 1 0,-7 7 2272,10-1-2272,-2 0 2147,2 0-2147,6-1 1090,-5 1-1090,12 4 307,-4-3-307,13 3 0,-4-5 0,11 4 0,-5-3 0,7 3 0,5-6 0,-4 1 0,5 0 0,-6 5 0,0-4 0,-1 4 0,1 0 0,0-4 0,0 9 0,-7-9 0,5 4 0,-12 2 0,12-6 0,-11 5 0,11-1 0,-33 3 0,28 3 0,-28-4 0,27-1 0,-1-1 0,2-3 0,7 3 0,5-6 0,2 1 0,0-1 0,10 0 0,-9 1 0,14-2 0,-3 0 0,0 1 0,4-1 0,-4-4 0,5 3 0,4-3 0,1 3 0,4 1 0,0-1 0,0 1 0,0 0 0,0 0 0,0 0 0,0 0 0,0 0 0,0 0 0,0 0 0,0 0 0,0 0 0,0 0 0,0 5 0,0 1 0,0 6 0,0-1 0,0-5 0,0 4 0,0-4 0,0 5 0,0-5 0,0 4 0,4-4 0,-3 1 0,8 3 0,-3-4 0,0 5 0,2 0 0,-2 0 0,0-5 0,3 4 0,-4-8 0,4 3 0,0-5 0,0 0 0,1 0 0,-1 0 0,0 0 0,0 0 0,0 0 0,0-4 0,5 4 0,-4-8 0,9 3 0,-8-4 0,7 0 0,-7 4 0,8-3 0,-4 4 0,5-5 0,0 0 0,0 4 0,0-3 0,15 8 0,-5-2 0,6-1 0,-5 3 0,-9-7 0,10 7 0,-11-7 0,11 7 0,-5-7 0,0 7 0,5-8 0,-5 9 0,6-9 0,0 9 0,1-9 0,5 9 0,-4-9 0,5 10 0,0-5 0,1 0 0,7 5 0,0-4 0,0-1 0,8 5 0,-7-9 0,14 9 0,-6-9 0,8 9 0,29-3 0,-21 4 0,13-4 0,-23 3 0,-5-4 0,7 6 0,-8-5 0,6 3 0,-5-4 0,15 0 0,12 6 0,-15-12 0,19 6 0,-21-1 0,16-4 0,0 10 0,-8-10 0,6 10 0,-15-10 0,6 4 0,-8-6 0,9 6 0,-7-4 0,24 4 0,-13-6 0,15 0 0,-36 0 0,1 0 0,33 0-332,-29 0 1,0 0 331,24 0 0,7 0 0,-9 0 0,-8 0-111,6 0 111,-15 0 0,14 0 0,-13 0 0,-18 0 0,1 0 0,13 0 0,-4 0 0,-2 0 0,-1 0 0,33 0 0,-24 0 0,10 0 0,-1 0 0,7 0 0,-15 0 0,-1 0 0,-3 0 659,-13 0-659,13 0 115,-6 0-115,1 0 0,5 0 0,23-6 0,-14-1 0,21-1 0,-28-3 0,0 9 0,9-10 0,-7 11 0,6-6 0,-8 2 0,-7 3 0,5-4 0,-5 6 0,7-6 0,-8 5 0,6-5 0,3 6 0,18-6-585,3 4 585,-36-1 0,0-1 0,35-2 0,-1 4 0,-3-4 0,-6 6 0,7 0 0,1 0 0,0 0-30,-8 0 30,-10-5 0,18 3 0,-21-3 0,16 5 0,-24 0 0,-7 0 0,0 0 0,0 0 584,-6-5-584,4 4 31,-4-4-31,-1 5 0,-7 0 0,-2 0 0,-11-5 0,5 4 0,-6-3 0,0-1 0,-5 4 0,-1-8 0,-5 4 0,0-4 0,-4 0 0,-1 0 0,0 1 0,-3-1 0,2 0 0,-3 0 0,0 0 0,4 4 0,-3-3 0,7 7 0,-3-3 0,5 4 0,-1 0 0,5 0 0,7 0 0,0 0 0,11 0 0,-5 0 0,6 0 0,0 0 0,7 0 0,1 0 0,15 0 0,-6 0 0,13 0 0,-6 0 0,1 5 0,5-3 0,-13 3 0,5 0 0,-7-3 0,0 3 0,-6 0 0,-2-4 0,-13 4 0,4 0 0,-9-4 0,4 4 0,-6-5 0,0 0 0,0 0 0,-5 4 0,4-3 0,-4 3 0,0-4 0,4 0 0,-8 4 0,7-3 0,-2 3 0,-1-4 0,9 5 0,-7-4 0,9 4 0,0-5 0,1 0 0,6 5 0,0-4 0,7 4 0,-5-5 0,19 0 0,10 0 0,5 6 0,9-5 0,-13 5 0,-8-1 0,6-3 0,-6 3 0,8 1 0,0-5 0,0 5 0,0 0 0,0-5 0,0 5 0,8 0 0,-6-4 0,6 4 0,-8 0 0,0-5 0,0 5 0,0-6 0,-8 5 0,6-4 0,-13 5 0,6-6 0,-8 0 0,0 0 0,0 5 0,0-4 0,-7 4 0,6-5 0,15 0 0,-8 0 0,15 0 0,-21 0 0,-6 0 0,4 0 0,-11 0 0,11 0 0,-11 0 0,4 0 0,-6 0 0,1 0 0,13 5 0,-10-3 0,11 3 0,-21-1 0,5-3 0,-5 4 0,6-5 0,0 0 0,0 0 0,7 0 0,-5 0 0,5 0 0,-1 0 0,-4 0 0,11 0 0,-4 0 0,-1 0 0,6 0 0,-6 0 0,0 0 0,6 0 0,-13 0 0,13 0 0,-12 0 0,11 0 0,-11 0 0,5 0 0,-1 0 0,11 0 0,-7 0 0,5 0 0,-8 0 0,-6 0 0,6 0 0,0 0 0,1 0 0,7 0 0,-6 0 0,11 0 0,-9 0 0,11 0 0,-13 0 0,4 0 0,-5 0 0,8 0 0,-1 0 0,0 0 0,-7 0 0,6 0 0,-6 0 0,7 0 0,0 0 0,0 0 0,8 0 0,-6 0 0,13 0 0,16 0 0,-16 0 0,21 0 0,-26 0 0,-1 0 0,6-6 0,-13 4 0,13-4 0,-13 6 0,14 0 0,-14 0 0,13 0 0,-13-5 0,5 4 0,1-5 0,-6 6 0,13 0 0,-13-5 0,13 4 0,-5-5 0,7 6 0,-8 0 0,6-6 0,-13 5 0,13-5 0,-13 1 0,14 3 0,-14-3 0,20 0 0,-18-2 0,10-5 0,-13 5 0,6-4 0,-5 4 0,6-6 0,-8 7 0,0-5 0,0-1 0,0-2 0,0-3 0,0 5 0,0-6 0,1 0 0,-1-1 0,0-4 0,0 4 0,0 0 0,0-3 0,0 3 0,-7-4 0,8-8 0,-14 7 0,6-6 0,-6 2 0,1-4 0,-6 2 0,-6 1 0,-9 9 0,-9-1 0,-2 1 0,-4 0 0,0 0 0,0-1 0,0-11 0,-5-4 0,-14-14 0,-8 0 0,-22-19 0,9 19 0,-22-19 0,15 24 0,-30-13 0,15 11 0,-14-1-381,30 25 1,-1 3 380,-33-15 0,24 18 0,-1 3 0,-29-7 0,35 13 0,-1 1 0,-44-7 0,44 9 0,-1 1 0,-3 0 0,-3 2 0,-27 1 0,-3 2 0,18-1 0,0 0-812,-22 0 0,1 0 812,21 0 0,3 0 0,-3 0 0,0 0 0,-5 0 0,0 0 0,-1 0 0,1 0 0,0 0 0,-1 0 0,1 0 0,-1 0 0,1-4 0,0 0 0,-6 4 0,-1-2-975,0-5 1,-1-1 974,-6 3 0,0-1 0,6-2 0,1-1 0,-1 4 0,3 0-698,20-2 0,0 0 698,-24 2 0,0 0 0,26-3 0,1 1 0,-23 1 0,-2 1-154,18-2 1,2 0 153,4 3 0,1 0 0,-5-4 0,0 0 0,10 0 0,-1 1 0,-8 2 0,-2 1 0,5-3 0,1 0 0,1 3 0,-4 0 0,-35-4 0,2-2 0,-4-4-2,31 10 0,-8 2 0,10-1 2,-23-10 0,20 13 0,-2-1 484,17-6 0,1 0-484,-5 6 0,-1 1 0,0-4 0,-2 1 0,-3 3 0,-1 0 0,0 0 0,0 0 0,0 0 0,0 0 0,-5 0 0,-1 0 0,5 0 0,-1 0 26,-8 0 0,-2 0-26,6 0 0,-1 0 0,-5 0 0,-1 0 0,1 0 0,-1 0 0,1 0 0,0 0 0,5 0 0,1 0 0,-5 0 0,1 0 0,8 0 0,1 0 0,-4 3 0,0 1 0,5 0 0,0 1 0,-5-1 0,-1 1 0,-1 2 0,0 0 0,1-6 0,-1 0 0,-4 7 0,0-1 0,5-6 0,-2 0 0,-17 6 0,-3 1 0,6-3 0,0 0 0,-2 3 0,3 0 0,13 1 0,3-1 0,5-3 0,3-1 96,7-1 1,0 0-97,-8 1 0,-1-1 0,8-2 0,2 0 1232,-44 12-1232,6-12 0,6 12 0,-2-12 0,2 6 0,12-1 0,8-5 850,7 10-850,2-10 1613,15 5-1613,-6-6 920,12 5-920,-11-4 215,11 4-215,-5-5 0,0 0 0,5 0 0,-5 0 0,-2 4 0,7-3 0,-8 4 0,16-5 0,-5 0 0,5 0 0,-1 0 0,-3 0 0,9 0 0,-10 0 0,10 0 0,-4 0 0,6 0 0,0 0 0,-6 0 0,4 0 0,-10 0 0,11 0 0,-5 0 0,5 0 0,-5 0 0,5 0 0,-5 0 0,5 0 0,1 0 0,0 0 0,0 0 0,-1 0 0,-8 0 0,1 0 0,2 0 0,1 0 0,10 0 0,-5 0 0,4 0 0,2 0 0,5 0 0,-5 0 0,4 0 0,-4 0 0,5 0 0,-1 0 0,1 0 0,0 0 0,0 0 0,1 0 0,-1 0 0,0 0 0,0 0 0,0 0 0,0 0 0,0 0 0,0 0 0,0 0 0,4-4 0,1-1 0,4-4 0,0-4 0,0 6 0,0-2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22:32:48.892"/>
    </inkml:context>
    <inkml:brush xml:id="br0">
      <inkml:brushProperty name="width" value="0.05" units="cm"/>
      <inkml:brushProperty name="height" value="0.05" units="cm"/>
      <inkml:brushProperty name="color" value="#E71225"/>
    </inkml:brush>
  </inkml:definitions>
  <inkml:trace contextRef="#ctx0" brushRef="#br0">1 1 24575,'22'0'0,"13"0"0,-6 0 0,25 0 0,5 0 0,8 0 0,15 0 0,-15 0 0,15 0-575,3 0 575,10 0 0,1 0 0,-40 0 0,1 0-478,-4 0 1,2 0 477,8 0 0,2 0 0,0 0 0,-2 0 0,29 0 0,-13 0 0,-4 0 0,-9 0 0,22 0 0,2 0 0,-2 0 0,-20 0 0,2 0 0,-17 0 0,-1 0 0,5 0 0,1 0 0,-4 0 0,-1 0 0,44 0 0,-35 0 0,-2 0 0,15 0 0,-20 0 0,2 0 0,28 0-392,1 0 392,7 6 0,-9-4 0,0 10 0,0-10 0,0 10 0,9-11 0,-15 11 0,13-10 0,-15 4 0,8 0 0,-9-5 0,-1 11 0,-9-5 0,-8 1 0,-1 3 536,13-5-536,-15 1 962,15 4-962,-21-10 424,-7 4-424,6 1 0,-6-5 0,7 4 0,0-5 0,0 0 0,1 0 0,6 6 0,-5-5 0,13 5 0,-13-6 0,13 0 0,-13 0 0,6 0 0,-8 0 0,0 0 0,0 0 0,7 0 0,-5 0 0,5 0 0,-6 0 0,-1 0 0,21 0 0,-15 0 0,15 0 0,-28 0 0,6 0 0,-12 0 0,4 0 0,1 0 0,-5-5 0,5-1 0,-7 0 0,-6-4 0,5 4 0,-11 0 0,5-3 0,-11 8 0,4-8 0,-8 8 0,3-4 0,-5 1 0,-4 3 0,-1-3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16:29:23.585"/>
    </inkml:context>
    <inkml:brush xml:id="br0">
      <inkml:brushProperty name="width" value="0.2" units="cm"/>
      <inkml:brushProperty name="height" value="0.2" units="cm"/>
      <inkml:brushProperty name="color" value="#E71225"/>
    </inkml:brush>
  </inkml:definitions>
  <inkml:trace contextRef="#ctx0" brushRef="#br0">4325 1 24575,'-57'0'0,"-10"0"0,0 0 0,-15 0 0,7 0 0,-9 0-1022,33 0 0,-2 0 1022,0 0 0,-2 0 0,-9 0 0,0 0 0,0 0 0,0 0 0,0 0 0,0 0 0,0 0 0,0 0 0,-1 0 0,2 0 0,-29 0 106,-8 6-106,32 2 0,-7-1 467,15 0-467,6-2 0,25 1 0,-32 13 1026,21-6-1026,-24 6 0,8-7 0,-10 7 0,-19 10 0,15-1 0,-20 7 0,31-9 0,-7 0 0,2-1 0,-2 8 0,-1 0 0,-15 2-16,7 4 16,-9-3 0,0 6 0,8-7 0,1 11 0,1-10 0,23-3 0,1 2 0,-19 9 0,22-15 0,1 1 0,-9 15 0,2-5 0,-3-1 0,18-4 0,-2-16 0,11 8 0,3-16 461,11 3-461,1-4 0,0-1 0,3 1 0,-8 0 0,-2 0 0,-6 5 0,-15 10 0,-23 17 0,9-7 0,-17 13 0,24-23 0,6 0 0,3-3 0,13-10 0,6 3 0,2-5 0,8-5 0,-3-1 0,5-4 0,4-4 0,1-1 0,4-3 0,0-6 0,0 3 0,0-8 0,4 4 0,2-6 0,4 1 0,1-6 0,-1 4 0,1-9 0,-1 3 0,1-5 0,1-7 0,4 5 0,-3-11 0,8 11 0,-8-5 0,3 0 0,0 5 0,-3-5 0,3 7 0,-6 6 0,1-5 0,-1 10 0,0 1 0,-4 2 0,2 9 0,-3-4 0,4 4 0,1-4 0,-1-1 0,1-5 0,0-1 0,0 1 0,0 0 0,-4 0 0,3-1 0,-4 1 0,1 5 0,2-8 0,-2 11 0,-1-6 0,-1 9 0,-4-5 0,4 3 0,-3-3 0,3 0 0,-4-1 0,4-1 0,-3 2 0,3 0 0,-4 3 0,0-3 0,0 0 0,0 4 0,0-4 0,0 4 0,0 1 0,0 0 0,0 30 0,0 2 0,0 8 0,0-10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22:32:36.554"/>
    </inkml:context>
    <inkml:brush xml:id="br0">
      <inkml:brushProperty name="width" value="0.05" units="cm"/>
      <inkml:brushProperty name="height" value="0.05" units="cm"/>
      <inkml:brushProperty name="color" value="#E71225"/>
    </inkml:brush>
  </inkml:definitions>
  <inkml:trace contextRef="#ctx0" brushRef="#br0">1 0 24575,'15'0'0,"-4"0"0,15 0 0,-9 0 0,15 0 0,-5 0 0,6 0 0,0 0 0,22 0 0,-17 0 0,23 0 0,-20 0 0,1 0 0,4 0 0,-11 0 0,5 0 0,-7 0 0,0 0 0,-6 0 0,5 0 0,-11 0 0,5 0 0,-6 0 0,0 0 0,-4 0 0,3 0 0,-9 0 0,4 0 0,-5 0 0,0 0 0,5 5 0,-4-4 0,4 3 0,-5-4 0,1 0 0,-1 0 0,0 0 0,5 0 0,-4 0 0,4 4 0,-5-3 0,0 3 0,0-4 0,-4 0 0,-1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22:32:36.770"/>
    </inkml:context>
    <inkml:brush xml:id="br0">
      <inkml:brushProperty name="width" value="0.05" units="cm"/>
      <inkml:brushProperty name="height" value="0.05" units="cm"/>
      <inkml:brushProperty name="color" value="#E71225"/>
    </inkml:brush>
  </inkml:definitions>
  <inkml:trace contextRef="#ctx0" brushRef="#br0">1 0 24575,'0'0'0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22:32:38.788"/>
    </inkml:context>
    <inkml:brush xml:id="br0">
      <inkml:brushProperty name="width" value="0.05" units="cm"/>
      <inkml:brushProperty name="height" value="0.05" units="cm"/>
      <inkml:brushProperty name="color" value="#E71225"/>
    </inkml:brush>
  </inkml:definitions>
  <inkml:trace contextRef="#ctx0" brushRef="#br0">5721 1 24575,'-22'32'0,"-11"12"0,-16 18 0,18-23 0,-2 1-889,0 0 0,-1 1 889,-3 8 0,-3 2-774,-8 7 0,-2 0 774,5-5 0,-2 2 0,-19 15 0,-2 2-740,9-5 1,0 1 739,14-19 0,-1 1 0,-1 1 0,-4 5 0,0 3 0,0-3 0,-13 12 0,0 0 0,14-16 0,0 1 0,1-1 0,-13 15 0,1-2 0,-1 2 0,2-1-761,14-16 0,-1 0 761,-16 13 0,1-1 0,20-20 0,1-1 0,-18 14 0,0 1-73,16-13 1,1-2 72,-3-4 0,1 0 0,6 1 0,0-1 0,-6 1 0,-1-1 0,3 1 0,1-1 0,-26 28 0,17-19 0,3-1 0,-7 9 0,-1-2 0,-2-2 0,-2-4 474,18-10 1,0 1-475,-19 11 0,6 4 0,-15 4 0,15-4 0,-6-4 2153,8-3-2153,7-7 1840,-6 1-1840,13-3 1086,-12 3-1086,5-2 444,-2 8-444,-4-4 0,12 2 0,-11-4 0,4-1 0,0 6 0,-5-3 0,12 2 0,-11 2 0,12-7 0,-6 5 0,1 0 0,5-5 0,-13 6 0,6-6 0,0 0 0,-5 1 0,12-3 0,-11-4 0,12 3 0,-10-10 0,-15 20 0,16-22 0,-38 31 0,37-25 0,-28 19 0,16-9 0,-7 0 0,1 0 0,0 0 0,8-7 0,-1 6 0,-12-2 0,14-3 0,-7 1 0,17-10 0,11-7 0,-11 6 0,11-11 0,-5 5 0,0-6 0,11 0 0,-10 0 0,18-5 0,-11-1 0,15-5 0,-8 0 0,15 0 0,-4 0 0,5 0 0,4 0 0,1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22:32:57.350"/>
    </inkml:context>
    <inkml:brush xml:id="br0">
      <inkml:brushProperty name="width" value="0.05" units="cm"/>
      <inkml:brushProperty name="height" value="0.05" units="cm"/>
      <inkml:brushProperty name="color" value="#E71225"/>
    </inkml:brush>
  </inkml:definitions>
  <inkml:trace contextRef="#ctx0" brushRef="#br0">179 0 24575,'-4'9'0,"-5"10"0,3-2 0,-4 9 0,-1-1 0,1-3 0,-1 10 0,0-5 0,-1 13 0,1-6 0,-1 13 0,0-6 0,0 7 0,5 0 0,-3 1 0,3-1 0,0 0 0,-3-7 0,9 6 0,-4-6 0,5 7 0,0 0 0,0 0 0,0 0 0,0 8 0,0-6 0,0 13 0,0-13 0,0 6 0,0-1 0,0-5 0,0 6 0,0-8 0,0 0 0,5 0 0,2 0 0,5 0 0,0 1 0,0-1 0,0 7 0,0-5 0,0 6 0,0-8 0,5-7 0,-4 5 0,12-2 0,-6-2 0,6-6 0,-4-10 0,-1-6 0,6 1 0,-5-5 0,11 5 0,-5-9 0,6 8 0,7-7 0,1 4 0,7-6 0,8 8 0,1-5 0,9 4 0,-16-7 0,2-2 0,31 6-209,-27-6 0,0 1 209,20 4 0,15 7 0,-43-10 0,1 1 0,5 0 0,0-1 0,3 1 0,1-1 0,-5 0 0,-1-1 0,27 6 0,-29-6 0,-1 1 0,31 2 0,-29-5 0,2-1 0,0 0 0,-1 1 0,44 13 0,-3-5 0,-9 4 0,0-6 0,-9-1 0,-1 1 0,-1-1 0,-6 0-10,7 1 10,-9-2 0,0-4 0,0 3 0,-1-9 0,1 9 0,29-4 0,-21 1 0,13 3 418,-23-10-418,-13 10 10,13-10-10,-13 10 0,6-10 0,-8 4 0,8 1 0,-6-5 0,5 5 0,-7-6 0,0 0 0,0 0 0,1 0 0,-8 0 0,5 0 0,-4 0 0,6 0 0,0 0 0,-7 0 0,6 0 0,-12 0 0,11 0 0,-11-5 0,32-1 0,-20-1 0,23-3 0,-22 8 0,0-3 0,0-1 0,0 5 0,0-10 0,0 10 0,0-4 0,0-1 0,0 5 0,-6-5 0,-2 6 0,-7 0 0,0 0 0,-6 0 0,-1 0 0,-6 0 0,-5 0 0,-1 0 0,-5 0 0,0 0 0,0 0 0,-8 0 0,-6 0 0,-4 0 0,-4 0 0,4 0 0,0 0 0,0 0 0,0 0 0,-1 0 0,1 4 0,0 2 0,0 3 0,-1 0 0,1 0 0,0 0 0,0 0 0,0 0 0,-1 0 0,5 0 0,-3 0 0,2 5 0,1 1 0,-4 6 0,8-1 0,-4 6 0,5 1 0,0 6 0,0 0 0,0 0 0,0 7 0,0 1 0,0 1 0,0 4 0,0-4 0,0 6 0,0 0 0,0-7 0,0 6 0,0-6 0,0 0 0,0 6 0,0-6 0,0 1 0,0-3 0,0-6 0,6 7 0,0-11 0,5 10 0,-1-12 0,-3 0 0,2-1 0,-3-6 0,4 0 0,0 0 0,-1-4 0,1 2 0,0-2 0,0 4 0,0-5 0,0 4 0,-5-4 0,4 5 0,-4 0 0,5-4 0,-5 3 0,4-4 0,-4 5 0,1 0 0,3 0 0,-3 0 0,-1 6 0,4-4 0,-3 4 0,-1-6 0,5 6 0,-9-5 0,9 11 0,-5-11 0,1 5 0,4 0 0,-9 1 0,8 1 0,-8 3 0,4-9 0,0 9 0,-4-9 0,4 4 0,0 0 0,-4 4 0,4-2 0,-5 1 0,0-9 0,0 1 0,4-6 0,-3-1 0,3-5 0,-4 0 0,0 0 0,4 0 0,-3 0 0,3 0 0,-4 0 0,0 1 0,0-2 0,0 1 0,0 0 0,4-4 0,-3 3 0,3-4 0,-4 5 0,0 0 0,4 0 0,-3 0 0,7-1 0,-7 2 0,7-6 0,-7 4 0,3-3 0,0 1 0,-3 2 0,7-3 0,-3 4 0,4 0 0,-4 0 0,3 0 0,-2 5 0,3-4 0,1 4 0,-1-5 0,0 5 0,0-3 0,1 3 0,-1-5 0,5 0 0,1 1 0,1 0 0,2 0 0,-2-1 0,4 1 0,0 0 0,0 0 0,0-4 0,0 3 0,-5-8 0,4 4 0,-3-5 0,4 0 0,0 0 0,-5 0 0,4 0 0,-9 0 0,4 0 0,0 0 0,-3 0 0,3 0 0,-5 0 0,0-5 0,0 0 0,-4-4 0,-1 0 0,-4 0 0,0 0 0,0 0 0,0-1 0,0 1 0,0 0 0,0 0 0,0 0 0,0 0 0,0 0 0,-4 4 0,-1-3 0,-3 8 0,-1-8 0,1 7 0,-1-3 0,0 4 0,0 0 0,0 0 0,0 0 0,0 0 0,-1 0 0,1 0 0,0 0 0,0 0 0,0 0 0,0 0 0,0 0 0,1 0 0,3 8 0,10 2 0,8 22 0,7-9 0,3 15 0,-7-16 0,-1 4 0,-2-11 0,2-1 0,10 0 0,-4 2 0,12 12 0,-5-5 0,0 4 0,4-5 0,-5 0 0,1-1 0,3-4 0,-3-2 0,5 1 0,0-4 0,0 4 0,7-5 0,1 1 0,7 0 0,0 0 0,8-6 0,1 6 0,17-5 0,-7 6 0,15 1 0,13 0 0,-29-6 0,32 6 0,-37-7 0,23 7 0,0-6 0,-9 4 0,7-4 0,-15-1 0,6 5 0,-8-11 0,1 11 0,-9-11 0,-1 5 0,-1-6 0,-5 0 0,6 0 0,13 0 0,-22 5 0,21-4 0,-27 4 0,7-5 0,8 6 0,-6-5 0,5 5 0,1-6 0,2 0 0,-1 5 0,6-3 0,-5 3 0,7 1 0,-8-5 0,6 5 0,-5 0 0,-1 0 0,-1 1 0,-8 4 0,0-10 0,-6 5 0,4-1 0,-4-4 0,-1 5 0,5-6 0,-11 5 0,12-4 0,-6 4 0,0-5 0,27 0 0,-21 0 0,22 0 0,-21 0 0,1 0 0,-1 0 0,0 0 0,-7 0 0,5 0 0,-4 0 0,6 0 0,8 0 0,-6 0 0,5 0 0,22 0 0,-21 0 0,28 0 0,-34-6 0,6 5 0,-1-10 0,-5 9 0,6-9 0,-1 10 0,-5-10 0,14 10 0,-14-5 0,13 0 0,-14 5 0,7-5 0,-8 1 0,0 3 0,0-3 0,0 5 0,0 0 0,8 0 0,-6 0 0,5 0 0,1 0 0,23-5 0,-9 3 0,17-3 0,-30 5 0,6-6 0,-5 5 0,-1-5 0,6 6 0,-13-6 0,6 5 0,0-4 0,-6 5 0,13 0 0,-13-6 0,13 5 0,-6-4 0,9-1 0,-1 4 0,0-9 0,0 9 0,0-4 0,-8 1 0,6-2 0,-5 0 0,-1-4 0,-1 9 0,0-9 0,-6 10 0,42-11 0,-35 5 0,35 0 0,-35-4 0,8 10 0,0-11 0,0 10 0,-7-9 0,5 4 0,-13 0 0,13-4 0,-13 9 0,6-4 0,-8 1 0,0-2 0,-7 0 0,-1-3 0,-7 9 0,0-9 0,-5 9 0,-3-9 0,-4 9 0,-1-8 0,0 8 0,0-8 0,0 8 0,0-8 0,0 7 0,4-6 0,-2 2 0,-3 1 0,0-4 0,-9 8 0,9-8 0,-9 8 0,9-8 0,-9 3 0,9 1 0,-8-3 0,8 2 0,-9 1 0,4-4 0,-5 4 0,5-5 0,-4 1 0,4-1 0,-5 1 0,0 0 0,1 0 0,-5-5 0,3 4 0,-7-3 0,3 4 0,-4-6 0,4 5 0,-3-9 0,7 4 0,-2-6 0,4 1 0,0 0 0,0 0 0,0-6 0,1 4 0,-1-4 0,0 6 0,1-6 0,-6 4 0,5-4 0,-4 0 0,4 4 0,1-9 0,-6 9 0,5-4 0,-9 6 0,8-1 0,-8-5 0,8 5 0,-8-11 0,8 10 0,-8-10 0,4 5 0,-5-6 0,0-1 0,0 1 0,0-21 0,0 8 0,0-17 0,0 15 0,0 7 0,-6-6 0,-6 5 0,-1 1 0,-15 0 0,9 7 0,-10-7 0,0 5 0,0 0 0,-14 1 0,6 4 0,-30-17 0,26 15 0,0 2 0,-2 0 0,-10-5 0,14 6 0,-1-2 0,-36-19 0,13 9-291,15 9 0,1 1 291,-10-5 0,-9-5 0,-4-1 0,-10-5 0,21 14 0,-1 0 0,-21-8 0,13 3 0,-5 4 0,-1-4 0,7 11 0,-1-11-130,5 12 130,9-11 0,-2 12 0,7-5 0,-1 0 0,1 6 577,-1-6-577,9 8 135,-6-1-135,12 1 0,-11 5 0,11-3 0,-5 3 0,7 1 0,0 1 0,0 0 0,0 3 0,-7-3 0,5 0 0,-5 3 0,0-3 0,-16-6 0,4 7 0,-11-8 0,15 11 0,0 0 0,-8 0 0,-2-1 0,-15 0 0,-3-1 0,8 6 0,-31 2-963,17 6 963,25 0 0,-1 0 0,0 0 0,1 0 0,3 0 0,0 0 0,-8 0 0,-1 0 0,9 0 0,0 0 0,-8 0 0,-1 0 0,5 0 0,-2 0 0,-9 0 0,0 0 0,3 0 0,1 0 0,-4 0 0,-1 0-698,0 0 0,1 0 698,4 0 0,-1 0 0,-13 2 0,1 2 0,16-1 0,1 2 0,-7 2 0,2 0-443,-29 1 443,1 5 0,19-6 0,-7 1-75,14 3 75,-5-9 869,8 4-869,0-6 1422,7 5-1422,2-4 500,0 5-500,6-6 86,1 0-86,3 0 0,11 0 0,-5 0 0,7 0 0,-1 0 0,7 0 0,-5 0 0,5 0 0,-1 0 0,2 0 0,0 0 0,5 0 0,-14 0 0,6 0 0,-1 0 0,4 0 0,5 0 0,-5 0 0,5 0 0,-11 0 0,4 0 0,-12 0 0,6 0 0,-6 0 0,0 0 0,-2 0 0,1 0 0,-6 0 0,6 0 0,-1 0 0,-4 0 0,4 0 0,0 4 0,-4-2 0,11 3 0,-12-5 0,13 4 0,-6-2 0,-8 3 0,11-5 0,-11 0 0,15 0 0,-1 0 0,-5 0 0,-3 5 0,-6-4 0,0 5 0,6-6 0,-5 0 0,6 0 0,-7 5 0,6-4 0,-4 5 0,11-6 0,-12 0 0,12 0 0,-5 0 0,7 0 0,0 0 0,0 0 0,0 0 0,-1 0 0,1 0 0,6 0 0,-5 0 0,5 0 0,-7 0 0,1 0 0,-21 0 0,15 0 0,-16 0 0,22 0 0,-7 0 0,5 0 0,-4 0 0,5 0 0,7 0 0,-5 0 0,5 0 0,-1 0 0,-4 0 0,5 0 0,0 0 0,1 0 0,5 0 0,1 0 0,0 0 0,-1 0 0,1 0 0,0 0 0,0 0 0,-1 0 0,6 0 0,-4 0 0,-5 0 0,1 0 0,-6 0 0,9 0 0,0 0 0,-1 0 0,1 4 0,-6-3 0,4 4 0,-4-5 0,0 0 0,5 4 0,-11-3 0,10 4 0,-10 0 0,5-4 0,-1 4 0,-3 0 0,9-4 0,-4 8 0,0-8 0,4 8 0,-8-4 0,9 1 0,-3-2 0,3 0 0,1-2 0,5 2 0,-4 0 0,3-2 0,-4 7 0,0-8 0,4 7 0,-3-7 0,9 7 0,-4-7 0,5 3 0,-1-4 0,5 4 0,1-3 0,4 3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22:47:14.187"/>
    </inkml:context>
    <inkml:brush xml:id="br0">
      <inkml:brushProperty name="width" value="0.05" units="cm"/>
      <inkml:brushProperty name="height" value="0.05" units="cm"/>
      <inkml:brushProperty name="color" value="#E71225"/>
    </inkml:brush>
  </inkml:definitions>
  <inkml:trace contextRef="#ctx0" brushRef="#br0">129 0 24575,'0'33'0,"0"43"0,0-9 0,0 15 0,0-27 0,0-2 0,0 8 0,0-1 0,0 2 0,0 15 0,0 17-998,0-1 998,0-7 0,0 7-40,0-17 40,0 6 0,0-15 0,0 6 0,0-8 0,0-7 0,0-3 742,0-7-742,0-6 296,0 4-296,0-11 0,0 5 0,0-7 0,0 0 0,0 0 0,0 0 0,0 0 0,0 0 0,0 6 0,0-4 0,0 5 0,0-7 0,0 6 0,0-4 0,0 26 0,0-16 0,0 11 0,0-9 0,0-6 0,0 7 0,0 1 0,0-1 0,0 0 0,0 0 0,0 7 0,0-5 0,0 6 0,0-8 0,0 8 0,0-6 0,0 5 0,0 1 0,0-6 0,0 5 0,0 1 0,0-6 0,0 5 0,0-6 0,0 6 0,0-5 0,0 27 0,0-8 0,0-2 0,0-4 0,0-22 0,0 7 0,0 0 0,0 16 0,0-19 0,0 17 0,0-13 0,0 9 0,0 7 0,0-8 0,0 15 0,0-12 0,0 13 0,0-8 0,0 0 0,0 0 0,0 0 0,0 0 0,0 9 0,-6-7 0,4 6 0,-9-8 0,3 0 0,1 9 0,-10 22 0,14-16 0,-9 14 0,6-29 0,5-7 0,-5 5 0,0-5 0,5-1 0,-5 6 0,1-13 0,3 6 0,-3-1 0,-1-5 0,5 6 0,-4 0 0,5-7 0,0 7 0,0 0 0,-6-6 0,5 5 0,-4 1 0,5-6 0,0 6 0,0-1 0,0-5 0,0 6 0,0-8 0,0 0 0,0 29 0,0-22 0,0 30 0,0-35 0,0 13 0,0-13 0,0 13 0,0-13 0,0 13 0,0-13 0,0 13 0,0-13 0,0 6 0,0-8 0,0-6 0,0 4 0,0-11 0,0 11 0,0-11 0,0 5 0,0-7 0,0 0 0,0 0 0,0 7 0,0-6 0,0 6 0,0 8 0,0-11 0,0 10 0,0-14 0,0 0 0,0 1 0,0-7 0,0 5 0,0-5 0,4 6 0,-2 0 0,3-6 0,-5 5 0,0-11 0,4 11 0,-2-11 0,3 5 0,-5-6 0,4 1 0,-3-1 0,4 6 0,-5-5 0,0 5 0,0-6 0,0-5 0,0 4 0,4 0 0,-3-2 0,4 1 0,-5-9 0,0 0 0,0 0 0,0 0 0,0 0 0,0-4 0,0-1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22:47:17.453"/>
    </inkml:context>
    <inkml:brush xml:id="br0">
      <inkml:brushProperty name="width" value="0.05" units="cm"/>
      <inkml:brushProperty name="height" value="0.05" units="cm"/>
      <inkml:brushProperty name="color" value="#E71225"/>
    </inkml:brush>
  </inkml:definitions>
  <inkml:trace contextRef="#ctx0" brushRef="#br0">2 0 24575,'0'18'0,"0"0"0,0 23 0,0 32 0,0 0 0,0-18 0,0 1 0,0 22 0,-1-30 0,2 6 0,3 12 0,4 8 0,-1-5 0,-2-3 0,1 1 0,2 13 0,3 8 0,-3-11-506,-4-23 1,0-5 505,3 12 0,-2-1 0,-3 24 0,7-6 0,0 2 0,-7-28 0,-1-1 0,9 30 0,-1-3 0,-7-3 0,9 4 0,2 1 0,-2 15 0,-3-31 0,2 8 0,-2-9 0,6 21 0,-7-23 0,0-3 0,6 10 248,-6 5-248,2-14 0,0 5 0,-5 4 0,0 1 0,3-1 0,-1 1 0,-2 10 0,-2-6 0,-2-9 0,0-3 0,0-1 0,0-3 0,3 1 0,0 5 0,-3-1 0,1-1 0,5-7 0,0 0 0,-6 8 0,1-1 0,10 25 0,-9-15 0,0-19 0,1 3 0,0-1 0,-1-2 0,0 29 381,0-29 1,1 0-382,-3 22 0,0 13 0,0-12 0,0-3 0,0-36 0,0 21 0,0-22 0,0 16 0,0-3 0,0 8 0,0-10 0,0-13 0,0-17 0,-4-11 0,-5-1 0,-6-8 0,-14-21 0,15 14 0,-4-13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22:47:19.341"/>
    </inkml:context>
    <inkml:brush xml:id="br0">
      <inkml:brushProperty name="width" value="0.05" units="cm"/>
      <inkml:brushProperty name="height" value="0.05" units="cm"/>
      <inkml:brushProperty name="color" value="#E71225"/>
    </inkml:brush>
  </inkml:definitions>
  <inkml:trace contextRef="#ctx0" brushRef="#br0">0 0 24575,'0'18'0,"0"6"0,0 3 0,0 13 0,0-5 0,0 11 0,0 21 0,0-19 0,0 4 0,0 5 0,0 29 0,0-3 0,0 3 0,0-28 0,0 2 0,0 10 0,0 8 0,0-9 0,0-18 0,0 0 0,2 27 0,0 12 0,1-13 0,4 21 0,-3-6 0,0-3 0,1-18 0,-2-10 0,0-1 0,-2 0 0,2-7 0,-1-2 0,-2-13 0,0 16 0,0-21 0,0 1 0,0-7 0,0 4 0,0-9 0,0 10 0,0-11 0,0 11 0,0-11 0,0 14 0,0-12 0,0 1 0,0-5 0,0-9 0,0 9 0,0-9 0,0 4 0,0 0 0,4-4 0,-3 4 0,3-4 0,-4-1 0,0 0 0,0 0 0,0 0 0,0-8 0,0-6 0,0-5 0,0-8 0,0 8 0,0-4 0,0 8 0,0 2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22:47:25.750"/>
    </inkml:context>
    <inkml:brush xml:id="br0">
      <inkml:brushProperty name="width" value="0.05" units="cm"/>
      <inkml:brushProperty name="height" value="0.05" units="cm"/>
      <inkml:brushProperty name="color" value="#E71225"/>
    </inkml:brush>
  </inkml:definitions>
  <inkml:trace contextRef="#ctx0" brushRef="#br0">0 13 24575,'14'0'0,"-2"4"0,-3-3 0,5 8 0,1-4 0,0 5 0,4 0 0,-4 0 0,6 0 0,-1 4 0,0-3 0,0 8 0,6-7 0,1 3 0,0 0 0,5 2 0,-5-1 0,6 5 0,7-8 0,-5 8 0,5-9 0,-1 5 0,-4-6 0,5 0 0,-7 0 0,0 0 0,0 0 0,0 1 0,0-1 0,0 0 0,0 0 0,1-5 0,5 4 0,-4-4 0,11 1 0,-11 3 0,12-4 0,-6 0 0,15 5 0,-6-9 0,21 10 0,-19-11 0,12 11 0,0-11 0,-4 5 0,13-1 0,-8-3 0,9 10 0,-7-11 0,6 11 0,-8-5 0,0 0 0,-7 4 0,5-9 0,-6 9 0,8-10 0,22 11 0,-17-11 0,17 11 0,-23-11 0,1 5 0,-8-1 0,-2-3 0,1 9 0,-6-4 0,6 0 0,-8 3 0,0-8 0,0 8 0,0-3 0,0 0 0,0 3 0,7-8 0,-5 8 0,6-8 0,0 3 0,1 1 0,0-5 0,7 5 0,-7 0 0,30-5 0,-25 5 0,23 0 0,-35-5 0,13 5 0,-13-1 0,6-4 0,-8 5 0,7-6 0,-5 5 0,6-4 0,0 5 0,1-6 0,1 0 0,5 0 0,-6 0 0,1 0 0,5 0 0,-13 0 0,13 0 0,-13 0 0,5 0 0,-13 0 0,4 0 0,10 0 0,-10 0 0,8 0 0,-21 0 0,7 0 0,-5 0 0,4 0 0,-6 0 0,0 0 0,1 0 0,-1 0 0,0 0 0,0 0 0,0 0 0,0 0 0,0 0 0,0 0 0,0-5 0,15 4 0,-11-4 0,10 0 0,-19 3 0,3-3 0,-3 0 0,5 4 0,-6-4 0,5 5 0,-5-5 0,6 4 0,-6-4 0,5 0 0,-5 4 0,6-9 0,0 9 0,1-9 0,-1 9 0,0-9 0,0 8 0,0-8 0,0 4 0,7 0 0,-6-4 0,6 9 0,0-9 0,-5 3 0,4 1 0,9-4 0,-17 4 0,15 0 0,-18-4 0,-1 9 0,5-4 0,-11 1 0,11 2 0,-11-7 0,5 8 0,0-8 0,-4 8 0,4-9 0,-6 9 0,6-4 0,-5 1 0,5 3 0,0-4 0,-4 1 0,3 3 0,1-9 0,-4 9 0,9-9 0,-3 9 0,5-9 0,-6 8 0,5-7 0,-5 7 0,0-7 0,5 8 0,-5-9 0,6 9 0,10-14 0,-14 13 0,12-12 0,-20 12 0,5-3 0,0 0 0,-4 4 0,3-8 0,1 3 0,-4 0 0,-1-3 0,-2 8 0,-4-8 0,5 3 0,0-4 0,0 5 0,0-4 0,0 3 0,1 0 0,-1-3 0,9 4 0,-7-6 0,7 6 0,-9-4 0,-5 4 0,4-1 0,-4-3 0,6 4 0,-1-1 0,0-3 0,0 3 0,0-4 0,0 4 0,0-3 0,0 4 0,0-5 0,1-1 0,-1 1 0,0 5 0,-5-4 0,4 3 0,-4-3 0,5 3 0,0-3 0,-4 4 0,3-1 0,-9-2 0,9 2 0,-5-3 0,1-1 0,-2 5 0,-4-3 0,0 7 0,1-7 0,-1 7 0,0-8 0,0 8 0,0-3 0,0 0 0,0-1 0,0 0 0,-4-2 0,3 6 0,-4-7 0,1 7 0,-1-3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1T01:19:48.701"/>
    </inkml:context>
    <inkml:brush xml:id="br0">
      <inkml:brushProperty name="width" value="0.1" units="cm"/>
      <inkml:brushProperty name="height" value="0.1" units="cm"/>
      <inkml:brushProperty name="color" value="#004F8B"/>
    </inkml:brush>
  </inkml:definitions>
  <inkml:trace contextRef="#ctx0" brushRef="#br0">4383 325 24575,'-13'0'0,"-6"0"0,-4 0 0,-14-7 0,6 5 0,-6-11 0,8 5 0,0-7 0,0 0 0,7 7 0,-6-5 0,6 11 0,-7-11 0,7 12 0,-6-12 0,6 4 0,-7 1 0,0 2 0,7 0 0,-6-2 0,6 0 0,0-4 0,-5 10 0,5-10 0,0 10 0,-14-4 0,19 0 0,-19-2 0,6 1 0,-1-6 0,-7 11 0,9-11 0,0 11 0,0-4 0,-9-1 0,7 5 0,-6-5 0,-1 7 0,-1 0 0,-9-8 0,0 7 0,0-6 0,0 7 0,1 0 0,-1 0 0,0 0 0,0 0 0,9 0 0,-7 0 0,-7-7 0,2 5 0,-9-4 0,12 6 0,8 0 0,-6 0 0,15 0 0,-6 0 0,-1-7 0,7 5 0,-6-5 0,14 7 0,-4 0 0,5 0 0,-7 0 0,7 0 0,-6 0 0,13 0 0,-12 0 0,12 0 0,-13 0 0,13 0 0,-12 0 0,12 0 0,-12 0 0,4 0 0,-12 0 0,5 0 0,-5 0 0,5 0 0,1 0 0,0 0 0,0 0 0,7 6 0,-6-5 0,6 11 0,-7-10 0,0 11 0,0-5 0,0 6 0,-1-6 0,1 5 0,0-5 0,0 7 0,0-1 0,0 1 0,-1-1 0,1 1 0,0 6 0,-8 2 0,5 7 0,-5-7 0,-5 18 0,8-7 0,-8 10 0,11-7 0,1 0 0,-1 3 0,-1 7 0,0 1 0,-9 1 0,6 9 0,-6-6 0,7 5 0,1 1 0,1-8 0,-1 7 0,1-10 0,-1 11 0,0-8 0,0 7 0,0 0 0,1-7 0,-3 17 0,3-17 0,5 17 0,-3-17 0,12 7 0,-21 21 0,19-13 0,-12 16 0,15-14 0,1-17 0,-2 17 0,1-8 0,1 1 0,-2 7 0,9-8 0,-7 22 0,6-9 0,0 18-1086,2-7 1086,3-24 0,0 1 0,0-4 0,-1 1 0,0 15 0,0 3 0,2-6 0,-1 0-847,0 5 1,1 3 846,2 6 0,1-1 0,-4-5 0,1 1 0,3 12 0,2 0 0,-1-5 0,0-2 0,0 1 0,0 1 0,0 5 0,0-1-995,0-4 1,0-1 994,0 8 0,0 0 0,0-7 0,0 0 0,0 6 0,0-2 0,0-25 0,0 1 0,0 8 0,0 7 0,0-6 0,0-4 0,0 2 0,0 8 0,0 8 0,0-7 0,0-7 0,0-3 0,0 4 0,0 2-562,0 6 1,0-4 561,0 17 0,0-30 0,0 7 0,0-9 0,0 22 0,0-8 0,0 3 0,0-24 0,0-2 0,0 0 0,0 2 37,0 8 0,0 1-37,0-11 0,0-1 0,0 0 0,0 0 0,0 0 0,0-2 1032,-9 42-1032,7-1 0,-14-10 0,14 8 0,-6-39 0,0-1 0,7 27 1987,-7 10-1987,8-49 1361,0-2-1361,0-39 964,0 15-964,0-24 473,0 31-473,0 10 0,6 1 0,2 6 0,0 0 0,5-6 0,-5 7 0,7-9 0,-7 0 0,5 8 0,-11-6 0,12 6 0,-13-8 0,12 0 0,-11 0 0,10-7 0,-11 5 0,11-12 0,-11 5 0,11-7 0,-5 0 0,6-6 0,-1-1 0,0-6 0,1 0 0,-1 0 0,-5-13 0,-2 4 0,-5-19 0,0 13 0,0-5 0,0 6 0,0 1 0,0 0 0,0 0 0,6 5 0,0 2 0,7 6 0,-1 0 0,0 0 0,1 0 0,0 0 0,-1 0 0,1 0 0,0 0 0,-6 5 0,-2 3 0,-5 4 0,0 17 0,0 12 0,38 46 0,5-9 0,14 2 0,2-2 0,-9-11 0,-10-12 0,-11-3 0,-29-17 0,0-4 0,0 7 0,0-1 0,7 2 0,2 9 0,7-1 0,1 11 0,-1-8 0,1 17 0,-8-17 0,6 16 0,-13-6 0,6 9 0,-1-9 0,-6 6 0,6-16 0,-7 17 0,0-17 0,0 7 0,0-9 0,0-9 0,0 7 0,0-15 0,0 6 0,0-8 0,0 0 0,0 8 0,0-6 0,0 7 0,-6-9 0,4 8 0,-4-6 0,6 6 0,0-8 0,0 0 0,0 0 0,0 0 0,0 0 0,0 0 0,0 0 0,0 0 0,0 0 0,0-7 0,0 5 0,0-5 0,6 7 0,2 0 0,7 8 0,6-6 0,-3 15 0,9-15 0,-2 14 0,5-5 0,-6-1 0,6 6 0,-7-13 0,15 6 0,-5 0 0,4-6 0,-6 5 0,-3-8 0,10 1 0,-7 0 0,14 1 0,8 12 0,-3-8 0,11 3 0,-13-8 0,-1-12 0,1 12 0,-1-13 0,1 13 0,9-12 0,-7 6 0,17-7 0,-17-1 0,17-7 0,-7 6 0,20-13 0,3 5-430,-24-6 0,1-2 430,29 1 0,-26 0 0,2 0 0,-2 0 0,0 0 0,0 0 0,2 0-769,16 1 1,1-2 768,-13-3 0,-1-1 0,7 0 0,1-2 0,7-8 0,0-3 0,-8 2 0,5-2 0,3 0 0,9-1 0,-5 0 0,7 1 0,1-1-870,-8 1 0,5-1 1,-5 3 869,8 3 0,-6 0 0,-4-8 0,-1 0-800,7 8 1,-1 0 799,-12-2 0,-2-1 0,-6 6 0,0-1 0,18-5 0,0-1 0,-22 5 0,1 0 0,24-6 0,-1 2 0,-27 10 0,0 0 0,26-4 0,-3 0 0,10-1 0,-25 4 0,9-1 0,-11-1 0,21-9 0,-20 9 0,11 0 0,-11 2 0,15-3 0,-21 2 0,8 0 0,-5 2 0,-5 4 0,-1 1 0,23-5 0,0 1-273,-23 5 0,0 0 273,19 0 0,2 0 0,-16 0 0,1 0 0,23 0 0,1 0 0,-15 0 0,-1 0 0,8 0 0,0 0 0,-8 0 0,5 0 0,4 0 0,8 0 0,-6 0 0,2 0 0,-1 0-244,-6 0 0,5 0 0,-6 0 244,6 0 0,-6 0 0,-3 0 0,1 0 381,12 0 1,0 0-382,-13 0 0,1 0 0,13 0 0,-2 0 0,-25 0 0,1 0 0,30 0 0,0 0 0,-29 0 0,1 0 0,24 0 0,-1 0 0,-26 0 0,-2 0 0,9 5 0,3 0 0,3-5 0,2 2 0,-1 7 0,2 1 0,11-3 0,0-2 0,-15 1 0,-1 0 0,0-1 0,1-1 0,6 2 0,1-1 0,-6-5 0,1 2 0,10 8 0,4 0 0,-10-8 0,4-3 0,-3 3 0,-14 4 0,-3 2 0,4-2-178,22-4 0,6-2 1,-7 1 177,5 3 0,-4 2 0,7 0 0,2-2 0,-2-3 0,1 1 0,-33 1 0,1 1 0,1-1 0,4-2 0,1-2 0,-2 1 0,-3 0 0,-2 0 0,1 0 0,4 0 0,1 0 0,-2 0 0,23 0 0,0 0 0,6 0 0,0 0 0,-8 0 0,0 0 0,7 0 0,1 0 0,-6 0 0,0 0 0,6 0 0,0 0 0,0 0 0,0 0 0,-32 0 0,-1 1 0,2-2 0,3-2 0,2-1 0,0 0 0,-1-1 0,0 1 0,0-1 0,1 1 0,-1 0 0,0-2 0,-5 0 0,0-2 0,0 1 0,4 3 0,0 0 0,-1-1 0,23-6 0,0-1 0,-22 3 0,1 1 0,-2 0 0,21-3 0,4-1 0,-4-2 0,7-3 0,-9 4 0,-7 4 0,-1 0 0,2-7 0,6-4 0,-9 5 1,-14 7 1,-4 1-2,12-9 0,2 0 0,-4 5 0,2 1 0,10-7 0,-2 1 0,-23 4 0,2 1 0,32-6 0,-1 0 0,-33 2 0,-2 0 0,24-1 0,2-2 0,-8-3 0,-1-1 0,1 1 0,-1-2 0,2-3 0,-3 0 0,-17 9 0,1-1 0,3-5 0,6-5 0,-6 3 0,-4 2 0,-1-1 0,34-14 0,2-3 0,-21 4 0,-3-1 169,-4 2 0,1-3-169,13-10 0,2-4-410,-5-4 0,1-2 410,-17 14 0,3 0 0,-1-2-194,2-2 1,1-2 0,0 0 193,4-4 0,1 0 0,0-2-501,3-3 1,-1-2 0,-2-2 500,-2 0 0,-2-1 0,-1-2 0,2-1 0,0-2 0,-1-4 0,-8 4 0,0-5 0,-1-1 0,-2 4 0,3-4 0,-3 5 0,0-6 0,-4 3 0,1-4 0,-2-1 0,-5 6 0,-4 6 0,-5 4 0,0-1-167,3-9 0,-1-2 0,-1 1 167,-8 11 0,-1 1 0,0-1 0,4-3 0,0-2 0,-1 2 0,5-27 0,1 2 0,-7 29 0,1 1 0,0 0 0,12-26 0,-2 0 141,1-5 1,0 2-142,-1 10 0,-3 1 465,-8-4 1,-1 0-466,4 7 0,-2 1 0,-6-1 0,-2 1 0,-1 12 0,-1 0 0,3-25 0,-3 1 877,-8 32 1,-2 2-878,7-28 0,-1 0 0,-5 19 0,-2 1 0,-3-1 0,-1 0 851,5 1 0,-2 0-851,-6 1 0,-2 2 0,9-39 0,-9 45 0,0-1 0,0-7 0,0 1 0,1 9 0,-2-1 0,-10-14 0,-5-1 0,1 10 0,-4 3 0,-8 3 0,-4 0 0,-4-4 0,0 1 0,6 3 0,-2 1 0,-8-2 0,-1-1 537,4-3 1,0 0-538,-3 4 0,-2 1 0,1 0 0,-1-1 199,-11-7 1,-2-1-200,5 5 0,-2 0 0,-13-8 0,-3 2 0,8 11 0,-1 0-342,-7-11 0,0 1 342,2 13 0,0 0 0,-10-16 0,3 2 0,18 22 0,-1 0 0,-4-3 0,-5-3 0,4 3 0,2 1 0,0-1 0,1 0 0,-3-4 0,1 5 0,-9 0 0,-3 0 0,1-4 0,-4-4 0,0 3 0,13 14 0,1 3 0,-3-3-552,-18-12 0,-3-4 0,3 4 552,18 14 0,3 3 0,-1-1 0,-4-3 0,-2-2 0,0 2 0,-1 5 0,0 1 0,0-1 0,0-2 0,0-1 0,0 1 0,2 3 0,-1 0 0,0 1 0,0-1 0,0 0 0,1 1 0,-27-7 0,-2 1 0,24 6 0,-2-1 0,1 0-551,5 3 0,0 1 0,-3 0 551,-13-1 0,-3-1 0,0 0 0,4-2 0,2-2 0,-4 3-447,12 7 0,-2 3 0,-2 0 0,3-2 447,-22-10 0,2-1 0,-1 0 0,0 3 0,0 0 0,1 1 0,0 0 0,0 0 0,2-2-234,9 0 0,3-2 0,-1 3 234,0 5 0,1 1 0,1-1 0,4-1 0,0-2 0,2 1 42,3 4 1,2 0 0,-1 1-43,1-1 0,0 0 0,1 0 0,-27-7 0,2 0 0,-1 0 0,0 0 0,-2 0 0,3 0 0,19 6 0,1 0 894,-8-3 1,-2-2-895,-15 2 0,-1-2 0,20 1 0,0-2 655,10 6 0,-4 0 1,7 0-656,1-3 0,5-1 0,4 2 0,-1-1 1055,-4-1 0,0 2-1055,10 4 0,1 0 0,-5-3 0,0-1 0,-41-10 0,1 0 0,10-6 0,-9 15 0,20-5 2289,2 7-2289,3 1 345,7 0-345,0 0 1633,2 0-1633,11 8 792,7-4-792,-6 11 0,-3-12 0,-1 5 0,-8-1 0,-20-4 0,13 4-239,8 6 1,0-1 238,-18-2 0,19 6 0,-4 2 0,5-6 0,-1 0 0,0 4 0,0 0 0,-10-4 0,0 0-498,12 4 0,-1 2 498,-11-1 0,-2 0 0,6 0 0,0 0 0,-5 0 0,0 0 0,6 0 0,1 0-775,-14 0 0,-2 0 775,6 0 0,-1 0 0,-5-1 0,0 2 0,1 3 0,2 1 0,4 1 0,0 0 0,-7 4 0,1 2 0,5-2 0,2 1-466,6-1 0,1 0 466,2 0 0,0-1 0,-2 2 0,0-1 0,5-1 0,0 1 0,-9 0 0,-2 1 0,-8-1 0,-2 1 0,-3 3 0,-3 0 0,17-5 0,-2-1 0,1 0 0,-22 7 0,6-1 0,17-4 0,2 0 0,-8 1 0,2-1 0,19 0 0,1-1 0,-17 1 0,-1 1 0,7-1 0,1 0 0,0-5 0,-1 1 0,1 3 0,-1 0 0,0-8 0,1 0 0,0 3 0,-1 1 0,-14 0 0,1 0 0,22-4 0,-1 1 0,-34 3 0,2 0 0,3-5 0,5 0 0,-3 0 0,29 0 0,1 0 0,-11 0 0,-1 0 0,3 0 0,0 0-146,-37 0 146,42 0 0,2 0 0,-42 0 0,0 0 0,11 0 0,3 0 802,11 0-802,-1-8 0,20 4 0,0-2 0,-18-11 0,-30 8 1526,48-5-1526,-7 5 1055,9 0-1055,0-6 652,-9 14-652,6-14 66,-6 14-66,9-14 0,8 13 0,-5-5 0,5 0 0,-8 5 0,1-5 0,-1 7 0,8 0 0,-6-7 0,7 5 0,-1-5 0,-5 0 0,5 5 0,-8-5 0,0 7 0,9 0 0,-28 0 0,22 0 0,-24 0 0,21 0 0,0 0 0,-9 0 0,7 0 0,-8 0 0,10 0 0,1 0 0,-1 0 0,0 0 0,0 0 0,9 0 0,-7 0 0,15 0 0,-7 0 0,9 0 0,0 0 0,0 0 0,-1 0 0,1 0 0,0 0 0,0 0 0,0 0 0,7 0 0,-6 0 0,6 0 0,0-6 0,-5 5 0,-1-5 0,-3 6 0,-4 0 0,6 0 0,0 0 0,-1 0 0,1-7 0,0 6 0,0-6 0,0 7 0,7 0 0,-14 0 0,19 0 0,-19 0 0,14 0 0,0 0 0,7-6 0,4 5 0,3-5 0,1 0 0,1 0 0,11-6 0,2 5 0,5-4 0,1 9 0,0-4 0,-5 6 0,-3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1T01:20:02.294"/>
    </inkml:context>
    <inkml:brush xml:id="br0">
      <inkml:brushProperty name="width" value="0.2" units="cm"/>
      <inkml:brushProperty name="height" value="0.2" units="cm"/>
      <inkml:brushProperty name="color" value="#008C3A"/>
    </inkml:brush>
  </inkml:definitions>
  <inkml:trace contextRef="#ctx0" brushRef="#br0">2890 394 24575,'-20'0'0,"-6"0"0,11 0 0,-5 0 0,6 0 0,-6 0 0,5 0 0,-6 0 0,1 0 0,5 0 0,-12 0 0,12 0 0,-13-6 0,6 4 0,-7-5 0,0 7 0,0 0 0,-1 0 0,1-6 0,0 4 0,0-11 0,0 12 0,0-6 0,-1 1 0,8 4 0,-13-12 0,17 12 0,-17-5 0,13 7 0,-8-6 0,1 4 0,0-4 0,0 6 0,7-6 0,-6 4 0,13-4 0,-12 6 0,5 0 0,0 0 0,1 0 0,1 0 0,5 0 0,-12 0 0,12 0 0,-13 0 0,13 0 0,-12 0 0,12 0 0,-6 0 0,1 0 0,5 0 0,-6 0 0,-5 0 0,10 0 0,-18 0 0,19 0 0,-5 0 0,0 0 0,5 0 0,-13 0 0,6 0 0,0 0 0,-6 0 0,6 0 0,-7 0 0,7 6 0,-5-4 0,12 3 0,-13 2 0,13-6 0,-12 12 0,12-11 0,-13 11 0,13-12 0,-5 12 0,0-5 0,4-1 0,-11 6 0,12-6 0,-12 1 0,6 10 0,-8-15 0,8 14 0,0-10 0,1 7 0,5-1 0,-12 2 0,12-2 0,-13 1 0,13-1 0,-12 2 0,12-2 0,-13 1 0,13 0 0,-12 0 0,12-1 0,-13 2 0,6 5 0,0-5 0,-5 6 0,11-1 0,-12-4 0,13 5 0,-13 0 0,7-1 0,0 2 0,1 4 0,6-12 0,1 7 0,-1-1 0,0-5 0,0 5 0,0 0 0,1-5 0,-2 12 0,2-12 0,-2 12 0,-5-5 0,10 0 0,-16 5 0,16-5 0,-11 15 0,6-6 0,0 6 0,-1 1 0,1-7 0,-1 14 0,8-14 0,-6 15 0,5-7 0,0 9 0,-5-1 0,12 11 0,-12-8 0,4 38 0,1-33 0,-6 23 0,13-20 0,-5-8 0,7 7 0,0-9 0,0 9 0,0-7 0,0 17 0,0-8 0,0 11 0,0 10 0,0-8 0,0 8 0,-8-11 0,6 0 0,-5 1 0,7-11 0,0-2 0,0-17 0,0-3 0,0-8 0,0 0 0,0 6 0,0-12 0,0 3 0,0-13 0,0-11 0,0-19 0,-12 31 0,9-23 0,-15 40 0,16-18 0,-4-1 0,6 1 0,0 7 0,0 2 0,0 7 0,0 29 0,0-14 0,8 34 0,-6-8 0,6 2 0,-8 19 0,0-19 0,0 19 0,0-36 0,0-2 0,0 16 0,-7 22 0,5-54 0,-5 11 0,7 0 0,0 9 0,0 3 0,0 9 0,0 0 0,0-9 0,0 7 0,0-8 0,0 10 0,0-9 0,0 6 0,7-16 0,-6 17 0,14-17 0,-14 8 0,13-11 0,-12 1 0,13 9 0,-6-7 0,0 17 0,5-17 0,-12 17 0,12-17 0,-4 16 0,-1-6 0,6 9 0,-5 11 0,0-8 0,6 9 0,-14-12 0,13 0 0,-13 0 0,14 0 0,-15 1 0,15-1 0,-14 0 0,13 0 0,-13-9 0,13 7 0,-13-8 0,6 11 0,0-1 0,-6 0 0,13 1 0,-13-1 0,13-10 0,-14 8 0,6-7 0,-7 9 0,8 0 0,-6 0 0,6 11 0,-8-8 0,0-16 0,0-1 0,0 22 0,0-26 0,0-2 0,0 20 0,0-9 0,0 7 0,0-17 0,0 17 0,0-17 0,0 7 0,0-9 0,0-1 0,0 1 0,0 0 0,-8-1 0,7 1 0,-6-1 0,-1 1 0,7 0 0,-14-1 0,14-7 0,-7 5 0,1-5 0,5 7 0,-11 14 0,11-19 0,-4 17 0,6-28 0,0 6 0,0-8 0,0 8 0,0-6 0,0 6 0,0-8 0,0 0 0,0 0 0,0 0 0,0 8 0,6-5 0,2 5 0,7-8 0,-1 0 0,0-7 0,7 5 0,1-5 0,7 0 0,-7 6 0,14-12 0,-12 12 0,14-11 0,-9 4 0,0-7 0,21 8 0,-16-6 0,16 5 0,-13-6 0,-6-6 0,15 5 0,-15-12 0,15 12 0,-7-13 0,9 14 0,-1-7 0,10 9 0,-7-8 0,17 6 0,-7-5 0,0 6 0,6 1 0,-16 0 0,17-8 0,-17 5 0,17-4 0,-17-2 0,7 7 0,-17-13 0,5 5 0,-5 0 0,-1-5 0,6 5 0,-1-1 0,5-4 0,-5 4 0,2-6 0,-15 0 0,6 0 0,-8 0 0,8 0 0,-6 0 0,6 0 0,-8 0 0,0 0 0,0 0 0,0 0 0,0 0 0,0 0 0,0 0 0,0 0 0,0 0 0,-7 0 0,5-6 0,-29 4 0,33-4 0,-6 6 0,35 0 0,9-16 0,-9 12 0,7-11 0,-17 15 0,7 0 0,-25 0 0,43-1 0,28 1 0,-8 1-1397,-21 3 0,2 2 1397,-1 2 0,11 2 0,-1 1 0,-16-2 0,-11 0 0,-12 2 0,14 18 0,-25-38 0,5-6 0,17 6 0,-7-6 0,28-3 0,-5-2 1995,21-7-1995,-42 17 0,1 0 0,-5-3 0,1-1 0,10 3 0,0 0 0,-11-3 0,0 0 0,11 4 0,0 0 0,38-9 0,-38 9 0,0 0 0,38-9 0,-39 9 0,1 0 0,38-9 0,-38 9 0,0 0 0,38-1 0,-39 2 0,1 1 0,38-3 0,-44 2 0,0-2 0,0 2 0,0-1 0,43-9 0,-43 13 0,0 1 0,41-12 0,-1 7 0,1-1 0,-1-6 0,1 7 0,0-1 0,-1-5 0,-40 10 0,0 1 0,44-6 0,-2-6 0,-43 12 0,-1-1 0,24-12 0,-18 13 0,1 0 0,17-11 0,-24 10 0,1 2 0,30-6 0,1-6 0,8 14 0,-8-14 0,0 14-228,-3-15 228,0 15 0,-8-13 0,19 13 0,-19-6 0,8 8 0,-11-8 0,11 7 0,-8-7 0,19 8 0,-19 0 0,19 0 0,-29 0 0,0 0 0,-10 0 0,0 0 0,17 0 0,-3 0 0,17 0 0,8 0 0,-8 0-355,-31 0 1,2 0 354,42 0 0,-43 0 0,0 0 0,0 0 0,0 0 0,44 0 0,-24 0 0,0 0 0,19 0 0,-20 0 0,0 0 0,25 0 0,-43 4 0,1 0 0,4-3 0,0 0 0,-4 7 0,-1 1 0,0-3 0,1-1 0,2 0 0,3 1 0,15 7 0,1-1 0,-11-9 0,1-1-827,15 10 0,1 2 827,-7-7 0,-2-2 0,-2 0 0,0 2 0,6 3 0,-2-1-87,-13-8 1,-2 0 86,-1 3 0,0 1 0,2-5 0,0 0 0,1 0 0,0 0 0,6 0 0,-1 0 0,-6 0 0,-2 0 0,-4 0 0,-1 0 0,6 0 0,-2 0 0,39 0 0,-44 0 0,-1 0 0,42 0 0,0 0 0,-1 0 0,1 0-116,-11 0 116,-3 0 0,0 0 0,-8 0 0,19-9 0,-19-1 0,-12-1 0,2-4 0,28-14 0,-33 15 0,0 0 0,23-12 0,-11 1 635,-9 6-635,7-14 0,-8 15 0,11-15 0,-1 6 0,0-8 0,0 8 0,0-6 0,1 6 0,-1 0 0,-10-5 1688,8 6-1688,-7 0 979,-1 1-979,-1 9 377,-1-1-377,-7 1 0,7-1 0,-9 1 0,-1 0 0,1 0 0,0 0 0,-9 0 0,19 1 0,-15-7 0,18 4 0,-14-5 0,-7 8 0,5-1 0,-6-6 0,9 4 0,-1-5 0,1 0 0,-1 5 0,-7-5 0,-3 1 0,0 6 0,-6-6 0,7 7 0,-1-7 0,-6 5 0,15-6 0,-15 2 0,14 3 0,-14-3 0,6-1 0,-8 6 0,0-12 0,0 12 0,21-19 0,-15 11 0,15-12 0,-21 6 0,8 0 0,-6 0 0,6 0 0,-8 1 0,-7 7 0,6-6 0,-7 6 0,8 0 0,-6-6 0,4 5 0,-4 1 0,-1-6 0,6 5 0,-6 0 0,1-4 0,-3 11 0,-6-4 0,-1 7 0,7-8 0,2-1 0,0 0 0,5-5 0,-12 5 0,13-1 0,0-10 0,3 8 0,-3-10 0,-7 6 0,0 0 0,-5 0 0,5 0 0,0-1 0,2-7 0,1-3 0,7-17 0,-6 7 0,9-17 0,-8 7 0,7-10 0,-8 11 0,2-9 0,-4 9 0,-5-11 0,-1 1 0,0-1 0,0 10 0,0-7 0,0 8 0,0-11 0,0 1 0,-4 19 0,-1-1 0,7-26 0,-10 26 0,0 2 0,5-11 0,-12-18 0,5 16 0,-7-19 0,0 1 0,0-3-498,0-11 498,0 0 0,0 11 0,0-8 0,0 8 0,-8-11 0,-2 11 0,-3 32 0,-2-1 0,-14-34 0,5 28 0,-3-7 0,0 3 0,-1 0 0,-2-1-754,-1 0 0,-4-3 1,1 3 753,-10-9 0,0 4 0,0 2 0,-2-1 0,-9-12 0,-2 1 0,7 10 0,1 3 0,6 6 0,-2-2 0,0 4 0,-3-4 0,2 4 0,-1-2 0,0 0 0,0 1 0,-4-5 0,4 3 0,-3-6 0,2 3 0,-4-2 0,-2 1 0,-1-3 0,-1 0 0,1 1 0,-2 2 0,-8 2 0,-1 0 0,5-4 0,-1 1 0,-4 8 0,1 3-734,10 0 1,1 1 733,-8 5 0,0 1 0,14 2 0,1-1 0,-10-2 0,-4-2 0,-14-16 0,0 0 0,17 14 0,1 2 0,-11-9 0,1 4 0,18 19 0,4 3-295,6-4 1,0 0 294,-8 2 0,-1 1 0,5 0 0,0 1 0,-1-1 0,-1 1 0,-3-2 0,1 2 0,-28-16 0,28 16 0,-1 1 0,-35-6 0,36 11 0,0-1 0,-36-10 0,37 15 0,1 0 0,-27-12 126,-8-1-126,10 2 0,1 7 0,0-6 0,-1 13 2015,1-5-2015,9 1 0,-7 5 1607,16-4-1607,-16-2 729,8 6-729,-1-5 0,-29-1 0,24 7 0,-25-7 0,9 7 0,9 0 0,-19 0-181,37 8 0,0 0 181,-36-8 0,32 8 0,0 0 0,-25-8 0,31 8 0,-2 0 0,6-3 0,-1-1 0,-4 3 0,0 0 0,-41-16 0,1 8 0,-1 0 0,11 9 0,-8-7 0,18 15 0,-18-6-267,19 0 267,-8 6 0,20-6 0,-7 0 0,-5-1 0,10 0 690,-7 2-690,21-1 277,0 7-277,0-14 0,9 14 0,-7-14 0,15 13 0,-15-5 0,15 1 0,-15 4 0,15-4 0,-7 6 0,1 0 0,6-7 0,-15 5 0,15-4 0,-15 6 0,15 0 0,-15 0 0,15-7 0,-15 6 0,15-6 0,-7 7 0,1 0 0,5-6 0,-13 4 0,5-4 0,-8 6 0,-21 0 0,16 0 0,-16 0 0,12 0 0,7 0 0,-17 0 0,16 0 0,-6 0 0,-1 0 0,-1 0 0,-11 0 0,1 0 0,-24 0 0,28 0 0,14 0 0,1 0 0,-13 0 0,-28 0 0,8 0 0,0 0-437,-8 0 437,8 0 0,0 0 0,-8 0 0,19 7 0,-8-5 0,11 6 0,0-8 0,-1 8 0,-20-7 0,24 7 0,-12-8 0,30 0 0,0 0 0,0 0 0,-9 0 0,-3 0 437,0 0-437,-7 0 0,8 0 0,-1 0 0,-7 0 0,7 0 0,-9 0 0,0 0 0,-1 0 0,1 0 0,-12 0 0,9 0 0,-8 0 0,11 0 0,-12 0 0,9-8 0,7 7 0,-3 0 0,-25-6-470,25 6 0,0 2 470,-25-1 0,-1 0 0,41 0 0,0 0 0,-43 0 0,37 0 0,0 0 0,-38 0 0,44 0 0,0 0 0,-41 0-431,1 0 431,10 0 0,-9 0 0,20 0 0,-8 0-11,10 0 11,1 0 0,9 0 0,-7 0 918,17 0-918,-8 0 452,11 0-452,-1 0 12,0 0-12,0 0 0,0 0 0,9 0 0,-7 0 0,15 0 0,-28 0 0,25 0 0,-17 0 0,22 0 0,0 0 0,0 0 0,-1 0 0,1 0 0,0 0 0,0 0 0,0 0 0,7 0 0,-6 0 0,6 0 0,0 0 0,-5 0 0,12 0 0,-13 0 0,6 0 0,0 0 0,-5 0 0,11 0 0,-11 0 0,5 0 0,0 5 0,-6 3 0,-7 6 0,3 1 0,-10-1 0,13 1 0,-1-1 0,-7 1 0,6 0 0,-7 0 0,1 0 0,6 0 0,-15 0 0,15 0 0,-7 0 0,9 0 0,-13-1 0,9 1 0,-9-1 0,20 0 0,-5 0 0,5 0 0,0-6 0,1 5 0,1-6 0,5 7 0,-6-6 0,8 3 0,0-9 0,0 9 0,0-9 0,0 4 0,6-6 0,2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16:29:25.128"/>
    </inkml:context>
    <inkml:brush xml:id="br0">
      <inkml:brushProperty name="width" value="0.2" units="cm"/>
      <inkml:brushProperty name="height" value="0.2" units="cm"/>
      <inkml:brushProperty name="color" value="#E71225"/>
    </inkml:brush>
  </inkml:definitions>
  <inkml:trace contextRef="#ctx0" brushRef="#br0">1 0 24575,'22'0'0,"6"0"0,22 0 0,-4 0 0,33 0 0,-11 0 0,-6 0 0,16 0 0,-33 0 0,27 0 0,-14 0 0,-8 5 0,4 2 0,-19 4 0,5-4 0,-13-3 0,5 1 0,-11-3 0,11 2 0,-5-4 0,6 0 0,0 0 0,0 5 0,7-3 0,2 3 0,6-5 0,0 0 0,0 0 0,-7 0 0,6 0 0,-13 0 0,13 0 0,-12 0 0,4 0 0,-6 0 0,0 0 0,0 0 0,-5 0 0,3 0 0,-3 0 0,-1 0 0,-1 0 0,-11 0 0,4 0 0,-9 0 0,9 0 0,-8 0 0,3 0 0,-5 0 0,0 0 0,0 0 0,-4 0 0,-2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1T01:20:31.025"/>
    </inkml:context>
    <inkml:brush xml:id="br0">
      <inkml:brushProperty name="width" value="0.1" units="cm"/>
      <inkml:brushProperty name="height" value="0.1" units="cm"/>
      <inkml:brushProperty name="color" value="#FFC114"/>
    </inkml:brush>
  </inkml:definitions>
  <inkml:trace contextRef="#ctx0" brushRef="#br0">13 0 24575,'-7'0'0,"1"0"0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1T01:20:39.555"/>
    </inkml:context>
    <inkml:brush xml:id="br0">
      <inkml:brushProperty name="width" value="0.1" units="cm"/>
      <inkml:brushProperty name="height" value="0.1" units="cm"/>
      <inkml:brushProperty name="color" value="#FFC114"/>
    </inkml:brush>
  </inkml:definitions>
  <inkml:trace contextRef="#ctx0" brushRef="#br0">1958 802 24575,'-13'0'0,"-7"0"0,-2 0 0,-7 0 0,0 0 0,0 0 0,-1 0 0,1 0 0,0 0 0,7 0 0,-5 0 0,4 0 0,-14 0 0,13 0 0,-20 0 0,20 6 0,-14 3 0,1 6 0,-3 7 0,1-5 0,-7 6 0,6-1 0,1-5 0,-7 13 0,15-14 0,-15 14 0,7-13 0,-1 12 0,-6-12 0,15 4 0,-6 1 0,-1-5 0,7 4 0,-7-6 0,9-1 0,0 1 0,7-1 0,2-1 0,6 0 0,1 1 0,0-1 0,-1 0 0,1 0 0,0-6 0,6 5 0,-11-5 0,15 6 0,-15 0 0,11 0 0,-6 0 0,0 0 0,0 0 0,-1 7 0,0 2 0,-7 0 0,4 6 0,-4-6 0,7 7 0,-1 0 0,0 0 0,-6 0 0,4 8 0,-11-6 0,11 15 0,-11-15 0,11 6 0,-4-8 0,6 9 0,0-7 0,0-1 0,1-3 0,0-5 0,-1 7 0,0 0 0,1 0 0,6 0 0,-6 0 0,7-7 0,-1 5 0,-4-5 0,3 7 0,1 0 0,-5 8 0,11-6 0,-13 15 0,14-7 0,-6 0 0,-1 7 0,7-7 0,-14 18 0,13-7 0,-6 17 0,8-17 0,-8 17 0,6-7 0,-5 9 0,7 0 0,0 1 0,0-1 0,0 31 0,0-33 0,0-13 0,0 0 0,0 9 0,0 7 0,0 8 0,0-16 0,0 18 0,0-10 0,0 10 0,0-8 0,0 8 0,0 0 0,0-8 0,0 8 0,0-11 0,0 0 0,0-9 0,0 7 0,0-17 0,0 7 0,0-9 0,0-1 0,0-7 0,0 5 0,0-14 0,0 28 0,0-17 0,0 11 0,0-16 0,0-8 0,0 0 0,0 0 0,6 0 0,-4-7 0,10 5 0,-10-5 0,11 7 0,-11 8 0,10-6 0,-4 6 0,1-8 0,4 9 0,-11-7 0,12 14 0,-5-6 0,6 1 0,-6 5 0,3-14 0,-3 15 0,6-7 0,1 8 0,0 1 0,0 0 0,6 12 0,-5-9 0,6 9 0,-8-21 0,8 7 0,-7-15 0,7 14 0,-9-13 0,2 13 0,-1-14 0,0 6 0,-1-8 0,1 0 0,-1 0 0,1 0 0,-1 0 0,1 0 0,-7 0 0,4-7 0,-4 5 0,6-5 0,-6 7 0,5 0 0,-12 0 0,12 13 0,-5-17 0,0 15 0,4-18 0,-11 0 0,12 5 0,-5-5 0,0 0 0,5 5 0,-11-5 0,10 0 0,-4 5 0,0-5 0,4 7 0,-4-7 0,0 5 0,4-5 0,-5 0 0,8 5 0,-2-12 0,1 12 0,0-12 0,0 13 0,0-7 0,7 2 0,1 4 0,20 2 0,-10-5 0,18 4 0,-19-6 0,15-5 0,-7 5 0,9-7 0,0 1 0,-1 0 0,10 1 0,-7-8 0,8 5 0,-1-12 0,3 5 0,9 1 0,11-6 0,-8 5 0,19-7 0,-19 0 0,19 0 0,-8 0-487,10 0 487,1 0 0,-11 0 0,-3 0 0,-11 0-29,0 0 29,0 0 0,22-7 0,-26 5 0,13-13 0,-30 13 0,-1-12 0,-7 5 0,5 1 486,-14 1-486,15 0 30,-15 5-30,6-11 0,-8 11 0,0-11 0,8 11 0,-6-11 0,15 12 0,-15-13 0,14 13 0,-5-6 0,7 0 0,1 5 0,0-5 0,-1 7 0,1-7 0,4 5 0,-3-5 0,-5 7 0,-7 0 0,-8 0 0,0-6 0,0 4 0,0-4 0,0 6 0,0 0 0,0 0 0,0 0 0,-7 0 0,5 0 0,-5 0 0,7 0 0,0 0 0,0 0 0,0 0 0,0 0 0,0 0 0,0 0 0,0 0 0,0 0 0,8 0 0,-6 0 0,14 0 0,-5 0 0,20 0 0,-9 0 0,10 0 0,-14 0 0,11 7 0,-8 2 0,7 8 0,0-1 0,3 1 0,9 0 0,0 0 0,0 8 0,1-6 0,-11 13 0,8-13 0,-7 4 0,9 2 0,0-5 0,1 4 0,-1-6 0,0-1 0,0 0 0,1-7 0,-1-3 0,0-7 0,0 8 0,31-6 0,-23 6 0,23-8 0,-31 0 0,-9 0 0,-3 0 0,-9 0 0,0 0 0,-9 0 0,-2 0 0,0 0 0,-6 0 0,7 0 0,-9 0 0,0 0 0,0 0 0,0 0 0,0 0 0,0 0 0,0 0 0,-1 0 0,1 0 0,0 0 0,9 0 0,-7 0 0,6 0 0,13 0 0,-7 0 0,17 0 0,-21 0 0,7 0 0,-7 0 0,1 0 0,5 0 0,-14 0 0,6 0 0,0 0 0,-5 0 0,5 0 0,-8 0 0,0 0 0,0 0 0,0 0 0,0 0 0,0 0 0,0 0 0,0 0 0,8 0 0,-6 0 0,14 0 0,-14 0 0,15 0 0,-15 0 0,6 0 0,13 0 0,-15 0 0,15 0 0,-21 0 0,0 0 0,0 0 0,0 0 0,0 0 0,0 0 0,-8 0 0,7 0 0,-6 0 0,-1 0 0,7 0 0,-6 0 0,-1 0 0,7 0 0,-6 0 0,7 0 0,0 0 0,0 0 0,0 0 0,-1 0 0,10 0 0,14 0 0,-1 0 0,9 0 0,-12 0 0,-1 0 0,11 0 0,-8-7 0,16 5 0,-16-12 0,17 12 0,-17-13 0,17 6 0,-17 0 0,17-7 0,-17 14 0,17-13 0,-17 13 0,7-6 0,0 8 0,-15-6 0,13 4 0,-24-5 0,7 7 0,-9 0 0,0 0 0,0 0 0,5 0 0,-3 0 0,-3 0 0,-1 0 0,-5 0 0,0 0 0,5 0 0,-5 0 0,7 0 0,-7 0 0,-2 0 0,0 0 0,2 0 0,7 0 0,-7 0 0,13 0 0,-11 0 0,13 0 0,1 0 0,1 0 0,0 0 0,17 0 0,-15 0 0,17 0 0,-1 0 0,-7 0 0,17-7 0,-17-2 0,28-8 0,-25 8 0,16-5 0,-22 5 0,-7 0 0,5-5 0,-14 12 0,6-5 0,-8 0 0,0 5 0,-7-4 0,6-1 0,-14 6 0,7-6 0,-1 1 0,-5 4 0,5-10 0,0 10 0,2-10 0,7 10 0,0-11 0,0 5 0,0 0 0,8-6 0,-6 12 0,6-11 0,5-2 0,-10 5 0,18-10 0,-19 12 0,15-8 0,-15 1 0,14-8 0,-5 6 0,7-6 0,-7 7 0,-3 7 0,-8-4 0,0 5 0,0-7 0,-7 7 0,5-5 0,-12 6 0,12-1 0,-12-4 0,12 10 0,-12-9 0,12 3 0,-5-6 0,7-1 0,6-6 0,-5 5 0,5-6 0,-6 1 0,0-1 0,0-7 0,8-2 0,-5-7 0,16-4 0,-5-8 0,7 6 0,3-16 0,-4 23 0,6-33 0,-6 33 0,4-23 0,-3 17 0,2-9 0,0 0 0,-2 8 0,-9 5 0,7-2 0,-17 9 0,9-7 0,-11 10 0,10-11 0,-14 9 0,13-2 0,-10-8 0,-4 22 0,10-21 0,-19 25 0,5-13 0,-6 13 0,-1-5 0,0 7 0,7-8 0,-5 6 0,6-5 0,-8 7 0,7-8 0,-5 6 0,12-6 0,-12 8 0,5-1 0,-7 1 0,0-1 0,0 1 0,0 6 0,0-5 0,0 4 0,1-5 0,-1 6 0,0-5 0,-6 5 0,5-1 0,1-9 0,1 8 0,5-10 0,-6 6 0,0 6 0,0-5 0,0 10 0,0-10 0,0 5 0,0-6 0,0-1 0,-6 1 0,5 6 0,-5-5 0,6 10 0,1-9 0,-2 4 0,1-7 0,0 1 0,0 6 0,-6-5 0,5 5 0,-5-6 0,6-1 0,-5 1 0,3 0 0,-3-8 0,0 6 0,-2-12 0,0 12 0,-5-13 0,5 6 0,-6-7 0,0-8 0,0-3 0,0-17 0,0-14 0,-8-12-339,-6 30 1,-1 0 338,-8-33 0,-3 30 0,-3-2 0,7 2 0,0 0 0,-2 1 0,-2-1 0,-4-11 0,0 2 0,6 16 0,-1 1 0,-4-9 0,-2-4-638,-5-8 1,0 1 637,9 16 0,1-1 0,-9-18 0,-2-1 0,1 13 0,-1 2 0,5-5 0,-2-2-844,-14-7 1,-1 0 843,12 7 0,-1 2 0,-9-3 0,-2 0 0,4 0 0,1 1-557,3 11 1,0 0 556,0-2 0,1 0 0,4 3 0,0 2 0,-5-3 0,0 1 0,1 0 0,-1 2 0,3 6 0,-1 1 0,1 0 0,-2 0 0,-10-3 0,0-1 0,13 2 0,-1 0 0,-16-2 0,-1 2 0,7-1 0,2 1 0,6 11 0,-2-3 0,-30-29 0,0-2 0,28 28 0,0 1-502,-23-23 1,-3-2 501,6 14 0,1 5 0,11 7 0,-1 2 0,-23-14 0,-2 2 0,22 16 0,-1 1 0,-20-13 0,-3 0 0,11 10 0,-1 2 0,-8-7 0,1 1 0,13 7 0,2 1-16,-4-1 1,1 0 15,10 1 0,1 1 0,-5-1 0,-3 0 0,-13-3 0,1 1 0,9 1 0,2 1 0,0 7 0,-1 1 0,-9-10 0,3 4 0,-12 5 0,6 2 0,-5 0 0,16 5 0,1 1 0,-13-2 0,-1 0 0,7 0 0,2 0 0,2 2 0,3 0 0,9 5 0,1 1 509,0-5 0,-1 0-509,1 3 0,2 0 0,-31-16 0,28 14 0,-1 1 0,-21-8 0,27 11 0,0 1 0,-20-8 986,-10 14-986,8-13 0,-9 5 0,12 0 0,-11 3 0,-3 7 0,0 0 0,3 0 0,-1-9 0,9 7 0,-8-6 0,10 8 1746,11 0-1746,-9 0 1313,9 0-1313,-1 0 570,-7 0-570,7 0 153,-10 0-153,1 7 0,14 9 0,-1 2 0,-35 15-414,34-8 0,0 1 414,10-3 0,3 0 0,-28 14-197,1 5 197,4-7 0,8-10 0,-1 7 0,2-7 0,1 8 0,7-1 819,-8 1-819,10-8 206,-9 6-206,7-13 0,-8 6 0,19-9 0,-7 1 0,6-1 0,1 0 0,-7 1 0,7-1 0,-9 1 0,-10-7 0,-2 6 0,-30-6 0,15 8 0,-16-8 0,22-1 0,-1-1 0,-10-5 0,8 6 0,-8-1 0,10-5 0,10 6 0,-7 0 0,17-6 0,-7 5 0,9-7 0,0 0 0,0 7 0,1-5 0,-1 5 0,0 0 0,0-5 0,0 5 0,0-7 0,-9 8 0,7-6 0,-8 5 0,10 0 0,-20-5 0,14 12 0,-24-12 0,28 5 0,-8 0 0,10-5 0,-9 5 0,7-7 0,1 0 0,3 0 0,6 0 0,1 6 0,-7-4 0,15 4 0,-15-6 0,7 0 0,-1 0 0,-6 0 0,15 0 0,-6 0 0,-1 0 0,7 0 0,-6 0 0,-1 0 0,7 0 0,-15 0 0,-14 0 0,7 0 0,-16 0 0,21 0 0,9 0 0,-7 0 0,7 0 0,-1 0 0,3 0 0,7 0 0,-7 0 0,6 0 0,-7-6 0,9 4 0,0-11 0,0 12 0,0-12 0,-1 11 0,1-11 0,0 11 0,0-4 0,0-1 0,0 6 0,-1-6 0,1 1 0,0 4 0,0-11 0,0 11 0,-6-11 0,11 12 0,-2-6 0,13 1 0,-1 5 0,1-11 0,0 10 0,-1-4 0,1 6 0,6-6 0,-5 5 0,11-11 0,-5 5 0,1-5 0,-2 5 0,-5-4 0,-1 3 0,-1-5 0,-6-1 0,5 1 0,-12-2 0,4 1 0,-6 0 0,7-1 0,-5 7 0,12-3 0,-6 3 0,8 1 0,1-4 0,10 9 0,3-3 0,11 5 0,0 0 0,-5 6 0,-2 0 0,-5 7 0,0-1 0,0-5 0,0-2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1T01:20:57.539"/>
    </inkml:context>
    <inkml:brush xml:id="br0">
      <inkml:brushProperty name="width" value="0.1" units="cm"/>
      <inkml:brushProperty name="height" value="0.1" units="cm"/>
      <inkml:brushProperty name="color" value="#33CCFF"/>
    </inkml:brush>
  </inkml:definitions>
  <inkml:trace contextRef="#ctx0" brushRef="#br0">1415 330 24575,'-20'0'0,"6"0"0,-14 0 0,6 0 0,-7 0 0,7 0 0,-5 0 0,5 0 0,-8 0 0,8 0 0,-5 0 0,5 0 0,0 0 0,-6 0 0,6 0 0,-7 0 0,0 0 0,7 0 0,-6 0 0,13 0 0,-12 0 0,12 0 0,-12 0 0,11 0 0,-11 0 0,12 0 0,-12 0 0,12 0 0,-13 0 0,13 0 0,-5 0 0,-1 0 0,6 0 0,-5 5 0,7-3 0,-1 4 0,1-6 0,-7 6 0,5-4 0,-6 4 0,1 1 0,5-6 0,-12 12 0,12-11 0,-6 10 0,8-11 0,-7 5 0,5 0 0,-6-4 0,8 9 0,-13-3 0,9 0 0,-9 4 0,13-11 0,-1 5 0,1 0 0,0-5 0,-1 11 0,1-5 0,0 0 0,0-1 0,6-1 0,-5 3 0,5-1 0,-6 4 0,0-9 0,6 9 0,-5-10 0,11 11 0,-5-5 0,1 0 0,3 4 0,-3-4 0,5 5 0,-6 0 0,5 1 0,-11 0 0,11 0 0,-11 0 0,10 0 0,-9 0 0,9 0 0,-10 0 0,11 0 0,-11 0 0,11 1 0,-11-1 0,10 0 0,-10 0 0,11 0 0,-5 0 0,6 0 0,0-1 0,0 1 0,0-2 0,0 1 0,0 0 0,0 0 0,0 1 0,0 0 0,0 0 0,0 0 0,0 7 0,0-5 0,0 12 0,0-12 0,0 5 0,0 0 0,0-5 0,0 5 0,0-7 0,0 0 0,0 0 0,0 0 0,0 0 0,0 0 0,0 1 0,0-1 0,0 0 0,0 0 0,0 0 0,0 0 0,0 0 0,0 0 0,0 0 0,0 0 0,0 0 0,0 0 0,0 0 0,0 0 0,0 0 0,0 0 0,6 0 0,-5 0 0,5 0 0,-6 0 0,0 1 0,0-1 0,0 0 0,0 0 0,6 0 0,-5 0 0,5 0 0,-6 0 0,0 0 0,0 0 0,7 7 0,-6-5 0,6 5 0,-7-6 0,0 6 0,0-5 0,0 12 0,0-12 0,0 5 0,0 0 0,0-5 0,0 5 0,6-7 0,-5 7 0,5-5 0,0 5 0,-5 0 0,5-5 0,0 5 0,-5 0 0,5-5 0,-6 13 0,6-14 0,-5 7 0,12-1 0,-12-5 0,11 5 0,-4-7 0,-1 7 0,5-5 0,-5 5 0,6 6 0,0-10 0,0 10 0,1-6 0,-1-5 0,1 12 0,0-12 0,0 12 0,6-11 0,-4 11 0,5-11 0,-1 11 0,-4-5 0,4 0 0,1-2 0,-6 1 0,6-6 0,-8 5 0,0-6 0,1-1 0,-1 0 0,0 0 0,0 0 0,0 0 0,0 0 0,0-6 0,0 5 0,-5-5 0,3 6 0,-4 0 0,1 0 0,3-5 0,-9 3 0,9-4 0,-10 6 0,10 0 0,-9 0 0,9-6 0,-10 4 0,11-9 0,-11 9 0,5-3 0,0-1 0,-4 4 0,9-9 0,-9 10 0,3-5 0,1 0 0,-4 5 0,9-5 0,-9 6 0,9-1 0,-10 1 0,10-1 0,-4-5 0,0 5 0,4-11 0,-3 11 0,4-5 0,1 6 0,0-1 0,0-4 0,0 3 0,0-3 0,0 5 0,7 0 0,2 1 0,1 7 0,4-5 0,-4 12 0,6-12 0,0 5 0,0-7 0,8 1 0,-6 0 0,15 1 0,-7-1 0,9 1 0,-1-1 0,1 1 0,-1 0 0,1 0 0,-1 0 0,1 0 0,0 0 0,-1-1 0,1-6 0,-1 5 0,1-5 0,-1 0 0,1 5 0,-1-5 0,1 6 0,0 1 0,-1 0 0,1-7 0,-1 5 0,1-5 0,0 7 0,-1 0 0,11-7 0,-8 5 0,7-6 0,21 8 0,-23 0 0,33 1 0,-28-8 0,0 5 0,6-4 0,-15-1 0,15 6 0,-16-6 0,8 8 0,-1-9 0,-7 6 0,7-5 0,-9 7 0,-9-7 0,6 5 0,-5-5 0,-1 6 0,7-6 0,-7 4 0,0-5 0,7 1 0,-15 4 0,15-11 0,6 10 0,-10-4 0,8 0 0,-13 6 0,-5-12 0,5 11 0,0-11 0,-6 11 0,6-12 0,-8 12 0,9-11 0,-7 11 0,6-12 0,-8 12 0,0-11 0,0 11 0,0-12 0,0 12 0,0-11 0,0 4 0,0-6 0,0 7 0,0-6 0,0 6 0,-1-1 0,1-4 0,0 4 0,-7 0 0,27-5 0,-22 11 0,23-10 0,-21 4 0,0 1 0,8-6 0,-6 6 0,15-7 0,-15 0 0,6 0 0,0 0 0,-6 0 0,15 0 0,-15 0 0,6 0 0,-8 0 0,8 7 0,-6-5 0,7 5 0,-9-7 0,0 0 0,0 0 0,0 0 0,8 0 0,-6 0 0,6 0 0,13 0 0,-7 0 0,9 6 0,-15-4 0,1 4 0,-7-6 0,14 7 0,-5-5 0,7 5 0,1 0 0,-1-5 0,1 5 0,9 1 0,-7-6 0,17 13 0,-7-13 0,9 13 0,11-13 0,-8 14 0,19-15 0,-19 15 0,19-14 0,-19 13 0,19-13 0,-40 5 0,0 1 0,48 3 0,-47-3 0,-1 1 0,29 1 0,-11 5 0,0-13 0,1 6 0,-1 0 0,-10-6 0,8 5 0,-7-7 0,9 0 0,-9 0 0,-3 0 0,-9 0 0,-1 0 0,1 0 0,0 0 0,-9 0 0,6 0 0,-14 0 0,7 0 0,-9 0 0,0 0 0,0 0 0,0 0 0,0-6 0,0 4 0,5-10 0,-3 10 0,4-4 0,-13 6 0,5 0 0,-12 0 0,12-6 0,-12 4 0,12-4 0,-5 6 0,7 0 0,0 0 0,8 0 0,-6 0 0,15 0 0,-15 0 0,14 0 0,-14 0 0,15-7 0,-7 5 0,9-5 0,-1-1 0,11 7 0,-8-6 0,7-1 0,-10 7 0,22-13 0,-16 12 0,8-12 0,-16 12 0,-14-11 0,6 12 0,-15-6 0,5 1 0,-5 4 0,15-11 0,-13 11 0,12-12 0,-6 5 0,1 1 0,6-6 0,-15 7 0,-1-1 0,-1-5 0,-5 12 0,12-12 0,-12 5 0,5 0 0,0-4 0,-5 4 0,12-6 0,-5 0 0,0 0 0,5-1 0,-5 1 0,0 0 0,5-7 0,-12-1 0,13-1 0,-6-4 0,30-19 0,-17 11 0,27-28 0,-30 31 0,17-17 0,-16 9 0,6-1 0,-8 3 0,-8 1 0,4 5 0,-10-5 0,10 8 0,-11 7 0,5-6 0,-8 6 0,1 0 0,0 2 0,-1 6 0,0 1 0,0 0 0,0-1 0,1 7 0,-7-5 0,-1 5 0,-1-1 0,-3-3 0,10 3 0,-5-5 0,6 0 0,0 0 0,0 0 0,-1 0 0,-4-1 0,3 1 0,-3 0 0,5-1 0,0 1 0,0 0 0,0 0 0,0-1 0,7 0 0,-5 1 0,5-1 0,0 0 0,-5 1 0,5-1 0,1 0 0,-6-7 0,12 5 0,-11-4 0,4 6 0,-7 0 0,7-6 0,-5 5 0,5-5 0,0-1 0,-5 6 0,5-5 0,-7 7 0,8-1 0,-7 0 0,7 0 0,-14 1 0,4 0 0,-9 0 0,4 0 0,-6 0 0,0 0 0,6-1 0,-5-6 0,5-2 0,-6-7 0,0-1 0,0-7 0,0-3 0,0-7 0,0-1 0,0 0 0,0 9 0,-7-7 0,5 6 0,-18 1 0,10 1 0,-11 9 0,7 7 0,-1-5 0,2 12 0,-2-13 0,1 6 0,0-7 0,-1 0 0,0 0 0,1-1 0,-8 1 0,6 0 0,-6-8 0,8 5 0,-8 1 0,6 4 0,-6 4 0,8-6 0,-1 0 0,-6 6 0,5-5 0,-12 6 0,5-1 0,-6-5 0,0 6 0,0-7 0,0-1 0,-9 7 0,7-5 0,-7 5 0,1-7 0,-3-1 0,-7-1 0,-1 0 0,-20-11 0,5 15 0,-17-15 0,20 18 0,14 2 0,2 0 0,-4-5 0,-1 3 0,-1-3 0,-9-15 0,-13-3 0,0-3 0,21 17 0,-16-3 0,17 3 0,-20-12 0,10 16 0,-23-24-408,11 22 408,-8-6 0,-1 1 0,9 16 0,-8-15 0,26 23 0,2 0 0,-8-13 0,9 14 0,0 1 0,-11-8 0,-33-2 0,19 1 0,-14 0 0,30 1 0,-10 7 0,1-5 0,-1 5 0,-10 0 0,8-5 0,-19 13 0,34-6 0,0 0 0,7 7 0,-1 0 0,-12-8 0,1 1 0,-32 6 0,0-6 0,0-1 0,1 7 0,-1-6 0,0 8 0,0 0 0,11-8 0,24 7 0,1 0 0,-11-7 0,18 8 0,-1 0 0,-19 0 0,-1 0 0,-19 0 0,19 0 0,-19 0 0,36 0 0,1 0 0,-35 0 0,36 0 0,0 0 0,-27 0 0,-3 0 0,-11 0 0,0 0 0,1 0 0,10 0 0,31 0 0,0 0 0,-23 0 0,9 4 0,-2 1 0,-23-3 0,35 6 0,-1 0 0,-35-7 0,9 7 0,0-8 0,-7 0 0,-5 0 0,28 0 0,-32 0 0,45 0 0,-26 0 0,10 0 0,-10 0 0,8 0 0,-9 0 0,12 0 0,-11 0 0,-3 0 0,0 0 0,31 0 0,1 0 0,-24 0 0,3 0 0,-1 0 0,-10 0 0,21 0 0,2 0 0,0 0 0,3 0 0,9 0 0,0 0 0,0 0 0,1 0 0,7 0 408,-6 0-408,15 0 0,-15 0 0,15 0 0,-6 0 0,7 0 0,1 0 0,0 0 0,0 0 0,7 0 0,1 0 0,1 0 0,-2 0 0,-7 0 0,0 0 0,-1 0 0,1 0 0,-8 0 0,6 0 0,-7 0 0,-4 0 0,17 0 0,-16 0 0,19 0 0,0 0 0,-5 0 0,5 0 0,-8 0 0,-7 0 0,6 0 0,-7 7 0,9-6 0,-8 6 0,13-2 0,-20-3 0,19 10 0,-12-10 0,0 11 0,5-5 0,-13 8 0,13-8 0,-5 6 0,8-13 0,-9 13 0,1-6 0,-2 1 0,4-3 0,13 0 0,2-4 0,-1 10 0,6-11 0,-5 6 0,7-1 0,-1-5 0,7 10 0,1-4 0,6 5 0,0-5 0,0-2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1T01:21:13.948"/>
    </inkml:context>
    <inkml:brush xml:id="br0">
      <inkml:brushProperty name="width" value="0.1" units="cm"/>
      <inkml:brushProperty name="height" value="0.1" units="cm"/>
      <inkml:brushProperty name="color" value="#FF0066"/>
    </inkml:brush>
  </inkml:definitions>
  <inkml:trace contextRef="#ctx0" brushRef="#br0">2261 89 24575,'-12'0'0,"-8"0"0,-1 0 0,-48 0 0,31 0 0,-39 0 0,37 0 0,1 0 0,-7 0 0,15 0 0,-7 0 0,9 0 0,0 0 0,0 0 0,-1 0 0,8 0 0,-5 0 0,5 7 0,-7-6 0,-1 6 0,8-7 0,-5 0 0,5 0 0,0 6 0,-6-5 0,13 5 0,-12-6 0,12 0 0,-12 0 0,12 6 0,-13-5 0,6 5 0,0-6 0,2 6 0,6-5 0,-6 5 0,5-6 0,-6 6 0,8-5 0,0 5 0,-7-6 0,4 0 0,-4 6 0,7-4 0,0 3 0,-1-5 0,-6 0 0,5 6 0,-6-4 0,8 4 0,0-6 0,-6 5 0,4-3 0,-4 4 0,6-6 0,0 0 0,-1 5 0,1-3 0,0 4 0,0-6 0,1 0 0,-1 5 0,0-3 0,0 3 0,0-5 0,0 0 0,0 0 0,0 0 0,0 0 0,-1 0 0,1 0 0,0 6 0,0-5 0,0 5 0,0-6 0,-1 0 0,1 0 0,0 0 0,0 0 0,-1 0 0,1 0 0,0 0 0,0 0 0,0 0 0,0 0 0,-1 0 0,1 0 0,0 0 0,0 0 0,0 0 0,0 0 0,1 0 0,-1 0 0,0 0 0,0 0 0,0 0 0,0 0 0,0 0 0,0 0 0,-1 0 0,1 0 0,0 0 0,0 0 0,-1 0 0,1 0 0,0 0 0,0 0 0,-1 0 0,2 0 0,-2 0 0,1 0 0,0 0 0,0 0 0,0 6 0,-1-5 0,1 5 0,0-6 0,5 6 0,-3-5 0,3 5 0,1 0 0,-5-4 0,5 9 0,-6-10 0,0 10 0,6-4 0,-4 0 0,9 4 0,-9-9 0,9 8 0,-3-3 0,5 5 0,0 0 0,0 0 0,0 0 0,0 1 0,0 0 0,0-1 0,0 1 0,0 0 0,0 0 0,0 0 0,0 8 0,0-7 0,0 7 0,0-1 0,0-5 0,0 12 0,0-12 0,0 12 0,0-12 0,0 5 0,0 0 0,6 2 0,-4 0 0,11 5 0,-12-12 0,12 12 0,-11-5 0,4 0 0,1 5 0,-6-12 0,6 5 0,-1 0 0,-4-5 0,4 5 0,0-7 0,-4 7 0,3-5 0,-5 5 0,6-6 0,-4-1 0,4 0 0,-6 0 0,0 0 0,5 0 0,-3 0 0,4 0 0,-6 0 0,0 0 0,5-6 0,-3 5 0,9-6 0,-4 7 0,5-1 0,1 1 0,0-6 0,0 5 0,0-11 0,0 11 0,0-11 0,0 11 0,7-4 0,2-1 0,16 7 0,-7-6 0,6 7 0,0-7 0,-6 5 0,15-12 0,-15 12 0,14-11 0,-6 11 0,9-11 0,0 12 0,-1-12 0,-7 5 0,5-7 0,-6 0 0,1 0 0,5 0 0,-5 0 0,7 0 0,-7 0 0,5 0 0,-14 0 0,15 0 0,-15 0 0,14 0 0,-14 0 0,7 0 0,-9 0 0,0 0 0,0 0 0,-1 0 0,1 0 0,0 0 0,0 0 0,0 0 0,0 0 0,8 0 0,-6 0 0,7 0 0,12 0 0,-16 0 0,25 0 0,-28 0 0,6 0 0,-8 0 0,8 0 0,-6 0 0,6 0 0,1 0 0,-7 0 0,6 0 0,-8 0 0,0 0 0,0 0 0,0 0 0,0 0 0,-7 0 0,5 0 0,-5 0 0,7 0 0,0 0 0,-7 0 0,5 0 0,-5 0 0,0 0 0,18 0 0,-22 0 0,22 0 0,-18 0 0,7 0 0,-7 0 0,5 0 0,-5 0 0,7 0 0,-7 0 0,5 0 0,-5 0 0,7 0 0,0 0 0,-1 0 0,1 0 0,-7 0 0,5 0 0,-5 0 0,7 0 0,0 0 0,-7 0 0,5 0 0,-5 0 0,7 0 0,-7 0 0,18 0 0,-22 0 0,22 0 0,-18 0 0,0 0 0,5 0 0,-12 0 0,13 0 0,-7 0 0,1 0 0,6 0 0,-7 0 0,1 0 0,5 0 0,-5 0 0,7 0 0,-7 0 0,5 0 0,-5 0 0,7 0 0,0 0 0,-7 0 0,5 0 0,-5 0 0,7 0 0,0 0 0,0 0 0,0 0 0,13 0 0,-10 0 0,18 0 0,-19 0 0,15 0 0,-15 0 0,14 0 0,-5 0 0,7 0 0,-7 0 0,5 0 0,-5 0 0,7 0 0,-7 0 0,5 0 0,-6 0 0,9 0 0,0 0 0,-1 0 0,1 0 0,-9 0 0,7 0 0,-7 0 0,9 0 0,-1 0 0,-7 0 0,5 0 0,-6 0 0,1 0 0,5 0 0,8 0 0,-11 0 0,16 0 0,-26 0 0,13 0 0,-14 0 0,6 0 0,-8 0 0,9 0 0,-7 0 0,6 0 0,-8 0 0,0 0 0,0 0 0,0 0 0,0 0 0,-7 0 0,5 0 0,-12 0 0,12-7 0,-12 6 0,12-6 0,-12 7 0,5-6 0,-7 5 0,7-5 0,1 0 0,1 5 0,-3-5 0,-6 0 0,0 4 0,7-4 0,-5 0 0,5 5 0,-7-5 0,0 6 0,0 0 0,0-6 0,0 5 0,0-5 0,1 6 0,-2-6 0,1 5 0,0-5 0,0 6 0,0-6 0,0 5 0,0-5 0,1 6 0,-1-6 0,0 5 0,0-5 0,0 0 0,0 4 0,0-4 0,7 0 0,-5 4 0,5-10 0,0 10 0,-5-9 0,13 3 0,-14 0 0,7-4 0,-8 4 0,7 1 0,-5-5 0,5 10 0,-7-9 0,0 9 0,0-10 0,0 11 0,0-5 0,-6 0 0,5 5 0,-5-5 0,1 0 0,3 4 0,-4-4 0,0 0 0,4 5 0,-5-5 0,7 6 0,-1-6 0,1-1 0,0 0 0,7-5 0,-5 4 0,5 0 0,0-4 0,-5 4 0,5-6 0,-7 7 0,0-5 0,0 5 0,0-7 0,0 7 0,0-5 0,0 11 0,1-11 0,-1 5 0,-1-6 0,-4 0 0,3 6 0,-10-5 0,4 5 0,-5-5 0,0-1 0,0 1 0,0 0 0,0-1 0,0 0 0,0 1 0,0-9 0,0 6 0,0-12 0,0 5 0,0 0 0,0-14 0,0 12 0,-6-7 0,-2 4 0,1 5 0,-6-7 0,5 0 0,-7-1 0,1 9 0,0-7 0,0 13 0,0-12 0,0 12 0,-7-6 0,6 7 0,-12 0 0,5-7 0,-8 5 0,1-5 0,0 0 0,0 4 0,0-4 0,0 7 0,-9-2 0,14 2 0,-20-2 0,20 2 0,-14-1 0,9 0 0,-8 0 0,5 0 0,-5 6 0,8-4 0,0 5 0,0 0 0,0 1 0,-1 7 0,8-6 0,-5 5 0,-8-5 0,10 6 0,-16 0 0,19 0 0,-7 0 0,7 0 0,-14 0 0,12 0 0,-13 0 0,8 0 0,-1 0 0,1 0 0,0 0 0,0 0 0,0 0 0,0 0 0,0 0 0,0 0 0,-9 0 0,7 0 0,-7 0 0,1 0 0,6 0 0,-7 0 0,1 0 0,6 0 0,-7 0 0,1 0 0,-16 0 0,2 0 0,-10 0 0,22 0 0,-17 8 0,14-6 0,-15 5 0,0-7 0,-3 8 0,-21-6 0,-14 5-633,9-7 633,34 0 0,1 0 0,-21 0-204,-19 0 204,19 0 0,-9 0 0,12 0 0,9 0 0,3 0 0,9 0 625,0 0-625,9 0 212,-7 0-212,6 0 0,1 0 0,-20 0 0,25 0 0,-25 0 0,28 0 0,-15 0 0,15 0 0,-7 0 0,9 0 0,0 0 0,0 0 0,0 0 0,7 0 0,-6 0 0,6 0 0,-7 0 0,7 0 0,-6 0 0,13 0 0,-12 0 0,12 0 0,-12 0 0,12 0 0,-13 0 0,13 0 0,-18 0 0,9 0 0,-4 0 0,1 0 0,12 0 0,-5 0 0,-1 0 0,6 0 0,-12 7 0,5-5 0,-1 4 0,-4-6 0,5 0 0,0 0 0,-6 6 0,13-4 0,-12 4 0,12-6 0,-13 0 0,13 0 0,-5 0 0,7 0 0,-1 0 0,-6 7 0,5-6 0,-5 6 0,-1-7 0,6 0 0,-18 0 0,16 0 0,-16 0 0,18 0 0,-5 0 0,6 0 0,1 0 0,-7 0 0,5 0 0,-6 0 0,8 0 0,0 0 0,0 0 0,0 0 0,0 0 0,6 5 0,1-4 0,6 5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1T00:54:45.428"/>
    </inkml:context>
    <inkml:brush xml:id="br0">
      <inkml:brushProperty name="width" value="0.05" units="cm"/>
      <inkml:brushProperty name="height" value="0.05" units="cm"/>
      <inkml:brushProperty name="color" value="#E71224"/>
    </inkml:brush>
  </inkml:definitions>
  <inkml:trace contextRef="#ctx0" brushRef="#br0">0 60 24575,'26'0'0,"1"0"0,10 0 0,2 0 0,9 0 0,9 0 0,-15 0 0,13 0 0,-15 0 0,7 0 0,1 0 0,-9 0 0,-2 0 0,-15 0 0,-2 0 0,-6 0 0,-1 0 0,0 0 0,-11 0 0,-17 0 0,-1 0 0,-17 0 0,11 0 0,0 0 0,-6 0 0,6 0 0,-15 0 0,6 0 0,-15 0 0,15 0 0,-15 0 0,15 0 0,-7 0 0,9 0 0,7 0 0,2 0 0,6 0 0,1 0 0,11 0 0,9 0 0,14 0 0,7 0 0,-7 0 0,15 0 0,-12 0 0,13 0 0,0 0 0,3 0 0,17 0 0,-7 0 0,17 0 0,-17 0 0,17 0 0,-17 0 0,7 0 0,0 0 0,-7 0 0,-1 0 0,-3 0 0,-15 0 0,-1 0 0,-3 0 0,-12 0 0,5 0 0,-18 0 0,-3 0 0,-19 0 0,-2 0 0,-7 0 0,0 0 0,0 0 0,-1 0 0,1 0 0,0 0 0,-8 0 0,5 0 0,-13 0 0,5 0 0,-8 0 0,0 0 0,1 0 0,-11 0 0,8 0 0,-8 0 0,1 0 0,7 0 0,1 0 0,3 0 0,22 0 0,-12 0 0,21 0 0,-5 0 0,18 0 0,10 0 0,13 0 0,8 0 0,0 0 0,0 0 0,8 0 0,-6 0 0,15 0 0,3 0 0,1 0 0,17-8 0,-17 6 0,17-5 0,-8 7 0,11 0 0,-1 0 0,0 0 0,0 0 0,1 0 0,-1 0 0,0 0 0,0 0 0,-9 0 0,-3 0 0,-9 0 0,-9 0 0,-2 0 0,-15 0 0,-1 0 0,-8 0 0,0 0 0,-11 0 0,-11 0 0,-12 0 0,-8 0 0,-1 0 0,1 0 0,-8 0 0,-3 0 0,-8 0 0,1 0 0,-11 0 0,8 0 0,-17 0 0,-3 0 0,-2 0 0,-20 0 0,9 0 0,0 0 0,-8 0 0,19 0 0,-8 0 0,20 0 0,11 0 0,11 0 0,9 0 0,13 6 0,-3-5 0,23 5 0,4-6 0,14 0 0,15 0 0,-6 0 0,6 0 0,0 0 0,3 0 0,7 0 0,1 0 0,9-8 0,3 6 0,9-6 0,0 8 0,12-8 0,1 6-511,12-7 511,0 9 0,-1-8 0,-10 6 0,-3-6 0,-11 8 0,1 0 0,-1 0 0,-9 0 0,-3 0 0,-18 0 0,-2 0 511,-15 0-511,-2 0 0,-7 0 0,1 0 0,-1 0 0,-6 0 0,-1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1T00:54:48.687"/>
    </inkml:context>
    <inkml:brush xml:id="br0">
      <inkml:brushProperty name="width" value="0.05" units="cm"/>
      <inkml:brushProperty name="height" value="0.05" units="cm"/>
      <inkml:brushProperty name="color" value="#E71224"/>
    </inkml:brush>
  </inkml:definitions>
  <inkml:trace contextRef="#ctx0" brushRef="#br0">214 13 24575,'33'0'0,"7"0"0,-1 0 0,9 0 0,9 0 0,-7 0 0,17 0 0,-7 0 0,-1 0 0,8 0 0,-17 0 0,17 0 0,-17 0 0,7 0 0,-10 0 0,-7 0 0,5 0 0,-14 0 0,6 0 0,-15 0 0,-2 0 0,-6 0 0,-1 0 0,0 0 0,0 0 0,-1 0 0,-10 0 0,-11 0 0,-12 0 0,-8 0 0,-1 0 0,1 0 0,-8 0 0,-3 0 0,-8 0 0,1 0 0,-11 0 0,-2 0 0,-9 0 0,-11 0 0,7 0 0,-18 0 0,8 0 0,0 0 0,3 0 0,20 0 0,3 0 0,9 0 0,8 0 0,10 0 0,10 0 0,12-5 0,8 3 0,7-3 0,13 5 0,2 0 0,7 0 0,0 0 0,0 0 0,0 0 0,8 0 0,3 0 0,7 0 0,1 0 0,-1 0 0,11 0 0,1 0 0,21 0 0,-8 0 0,8 0 0,-10 0 0,-1 0 0,-10 0 0,8 0 0,-17 0 0,7 0 0,-9 0 0,-9 0 0,-1 0 0,-9 0 0,0 0 0,-8 0 0,0 0 0,-8 0 0,0 0 0,0 0 0,0 0 0,-1 0 0,-15 0 0,-16 0 0,-10 0 0,-16 0 0,13 6 0,-13-4 0,13 11 0,-13-12 0,5 6 0,-17-7 0,6 7 0,-16 2 0,-3 0 0,-2 7 0,-20-6-580,9 0 580,-10 6 0,-1-14 0,0 15 0,11-7 0,2 7 0,22-7 0,1 5 0,26-14 0,-4 7 0,21-8 0,11 0 580,14 0-580,17 0 0,2 0 0,0 0 0,0 0 0,-1 0 0,1 0 0,9 0 0,1 0 0,18 0 0,3 0 0,9 0 0,11 0 0,-8 0 0,19 0 0,-8 0 0,0 0 0,8 0 0,-19 0 0,19 0 0,-19 0 0,8 0 0,-11 0 0,0 0 0,-9 0 0,-3 0 0,-9 0 0,-9 0 0,-9 0 0,-2 0 0,-14 0 0,7 0 0,-14 5 0,-7-4 0,-7 4 0,-6-5 0,0 0 0,-7 0 0,5 0 0,-6 0 0,8 0 0,-7 0 0,5 0 0,-5 0 0,7 0 0,0 0 0,-1 0 0,1 0 0,0 0 0,-1 0 0,1 0 0,-7 0 0,-2 0 0,-8 0 0,1 0 0,-18 0 0,5 0 0,-25 0 0,7 0 0,-9-7 0,-1-3 0,11-7 0,1 8 0,10-6 0,1 14 0,14-13 0,4 13 0,16-11 0,0 11 0,5-11 0,3 11 0,5-4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1T00:55:03.770"/>
    </inkml:context>
    <inkml:brush xml:id="br0">
      <inkml:brushProperty name="width" value="0.05" units="cm"/>
      <inkml:brushProperty name="height" value="0.05" units="cm"/>
      <inkml:brushProperty name="color" value="#E71224"/>
    </inkml:brush>
  </inkml:definitions>
  <inkml:trace contextRef="#ctx0" brushRef="#br0">2987 187 24575,'-19'0'0,"-6"0"0,3 0 0,-15 0 0,5 0 0,-13 0 0,5 0 0,-8 0 0,9-12 0,-7 8 0,15-9 0,-15 6 0,15 5 0,-7-11 0,1 11 0,6-11 0,-7 11 0,9-11 0,-8 12 0,5-12 0,-5 11 0,8-5 0,-1 7 0,8-5 0,-5 3 0,5-4 0,-7 6 0,0 0 0,6-6 0,-4 5 0,5-5 0,-7 6 0,0 0 0,6 0 0,-4 0 0,5-7 0,-15 6 0,12-6 0,-19 7 0,27 0 0,-18 0 0,13-6 0,-1 4 0,-4-4 0,12 6 0,-12 0 0,11 0 0,-4 0 0,7-6 0,0 4 0,-1-4 0,-6 6 0,5 0 0,-6 0 0,8 0 0,0 0 0,0 0 0,-1-6 0,-6 5 0,5-5 0,-5 6 0,0 0 0,-1 0 0,0 0 0,0 0 0,1 0 0,5 0 0,-13 0 0,13 0 0,-12 0 0,5 0 0,0 0 0,-6 0 0,6 0 0,0 0 0,-5 0 0,5 0 0,0 0 0,-5 0 0,5 0 0,-7 0 0,-1 0 0,8 0 0,-5 0 0,12 0 0,-12 0 0,12 0 0,-12 0 0,12 0 0,-6 0 0,8 0 0,-6 6 0,4-5 0,-4 5 0,6-6 0,0 0 0,-7 6 0,-2-4 0,-7 5 0,0-7 0,-1 6 0,1-4 0,0 4 0,0 0 0,0-4 0,7 10 0,-6-10 0,13 9 0,-5-9 0,7 4 0,-1 0 0,1-5 0,0 5 0,5-1 0,-3-3 0,9 9 0,-10-10 0,5 10 0,0-4 0,-4 0 0,3 5 0,-5-11 0,-8 11 0,6-4 0,-5 5 0,7 1 0,-1-1 0,1 7 0,-1-5 0,6 5 0,-4-7 0,11 0 0,-5 0 0,6 0 0,0 0 0,0 0 0,0-1 0,0 1 0,0-1 0,0 1 0,0 1 0,0 6 0,0 2 0,0 15 0,0-6 0,0 6 0,6-8 0,-4 0 0,11 0 0,-12 0 0,12-7 0,-12 5 0,11-12 0,-4 12 0,-1-12 0,6 12 0,-6-12 0,7 5 0,0 0 0,-1-5 0,1 5 0,-1-6 0,0-1 0,0 0 0,0 0 0,0 0 0,0 0 0,1 0 0,-1 0 0,0 0 0,0 0 0,0 1 0,0-1 0,7 0 0,-5 1 0,12-7 0,-5 6 0,0-6 0,5 8 0,-5-8 0,0 5 0,5-4 0,-5 6 0,7 0 0,0-5 0,0 3 0,0-10 0,-7 10 0,5-10 0,-5 10 0,7-10 0,0 4 0,21 0 0,-16-4 0,16 11 0,-12-11 0,-7 4 0,14-6 0,-14 6 0,15-4 0,-15 4 0,14-6 0,-13 0 0,5 0 0,0 0 0,-6 0 0,15 0 0,-15 0 0,6 0 0,0 0 0,-6 0 0,7 0 0,-1 0 0,-6 0 0,6 0 0,-8 0 0,21 0 0,-23 0 0,30 0 0,-33 0 0,13 0 0,-8 0 0,8 0 0,-6 0 0,7 0 0,-1 0 0,-6 0 0,6 0 0,-8 0 0,8 0 0,-5 0 0,5 0 0,-8 0 0,0 0 0,0 0 0,0 0 0,-1-6 0,1 4 0,0-4 0,0-1 0,13 6 0,-17-12 0,15 12 0,-18-12 0,7 12 0,-7-12 0,5 12 0,-12-11 0,12 11 0,-5-12 0,0 12 0,5-12 0,-12 11 0,5-11 0,1 5 0,-7 1 0,7-5 0,-1 4 0,-5 0 0,5-4 0,0 4 0,-5-6 0,12 0 0,-12 0 0,5 6 0,0-10 0,-5 8 0,5-10 0,-1 1 0,-5 4 0,5-4 0,-6 6 0,0 0 0,0 0 0,-6 0 0,-2 0 0,-5 1 0,0-1 0,0 0 0,0 0 0,0 1 0,0-1 0,-6-7 0,-2 5 0,-6-5 0,1 0 0,-1 5 0,0-13 0,0 6 0,-8-1 0,6-4 0,-5 4 0,7 1 0,-7 1 0,5 0 0,-4 6 0,5-13 0,2 13 0,-1-5 0,1 7 0,-1-1 0,0-6 0,1 11 0,-1-10 0,7 5 0,-5-1 0,4-6 0,-5 8 0,0 0 0,0 0 0,0 0 0,0-1 0,-1 1 0,1 0 0,0 6 0,0-5 0,-1 4 0,7-5 0,-5 6 0,5 1 0,-6 6 0,0 0 0,0 0 0,0 0 0,1 0 0,0 0 0,0 0 0,0 0 0,-1 0 0,7 0 0,0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1T00:55:09.104"/>
    </inkml:context>
    <inkml:brush xml:id="br0">
      <inkml:brushProperty name="width" value="0.05" units="cm"/>
      <inkml:brushProperty name="height" value="0.05" units="cm"/>
      <inkml:brushProperty name="color" value="#E71224"/>
    </inkml:brush>
  </inkml:definitions>
  <inkml:trace contextRef="#ctx0" brushRef="#br0">3882 301 24575,'-26'0'0,"-1"0"0,-2 0 0,-9 0 0,7 0 0,-15 0 0,7-7 0,-1-1 0,-5-15 0,5 6 0,-8-6 0,0 7 0,9 0 0,-7 0 0,15 8 0,-6-6 0,8 6 0,7 0 0,-6 2 0,6-1 0,-7 5 0,0-4 0,0-1 0,0 6 0,-1-6 0,1 7 0,0-6 0,0 4 0,0-5 0,7 7 0,-6-6 0,13 4 0,-5-4 0,0 6 0,5 0 0,-13 0 0,13 0 0,-12-7 0,12 6 0,-12-6 0,5 7 0,0 0 0,-6-6 0,6 4 0,-7-4 0,0-1 0,0 5 0,0-4 0,6 6 0,-10-6 0,10 4 0,-5-5 0,1 7 0,12-5 0,-6 3 0,1-4 0,5 6 0,-5 0 0,-1 0 0,6 0 0,-12 0 0,12 0 0,-13 0 0,13 0 0,-12 0 0,12 0 0,-13 0 0,6 0 0,-7 0 0,0 0 0,0 0 0,7 0 0,-6 0 0,6 0 0,-7 0 0,-6 0 0,4 0 0,-4 0 0,13 0 0,-5 0 0,-4 0 0,0 0 0,-6 0 0,7 0 0,1 0 0,0 0 0,-8 0 0,5 0 0,-5 0 0,0 0 0,5 0 0,-5 0 0,8 0 0,-9 0 0,7 0 0,-7 0 0,9 0 0,0 0 0,0 0 0,0 0 0,7 0 0,-6 0 0,6 0 0,-6 6 0,-1-4 0,8 3 0,1-5 0,7 0 0,-8 0 0,7 0 0,-7 0 0,8 0 0,0 0 0,6 6 0,-4-4 0,4 9 0,-6-9 0,0 4 0,-1-1 0,-6 3 0,-2 0 0,0 4 0,-14-3 0,12 5 0,-14 1 0,9-1 0,0 1 0,0-1 0,0 1 0,0-1 0,-1 1 0,8 6 0,-6-5 0,5 5 0,-6-1 0,7-4 0,-5 5 0,12-8 0,-6 1 0,8-1 0,6 0 0,-5 0 0,10 0 0,-9-6 0,9 5 0,-9-5 0,10 6 0,-10 0 0,3 0 0,-5 0 0,0 0 0,-1 0 0,7 0 0,-5 0 0,4 7 0,-5-5 0,5 5 0,-4-6 0,10-1 0,-4-1 0,6 1 0,0-1 0,6-6 0,1 6 0,7-5 0,-1 6 0,0 0 0,0 0 0,1 7 0,-1 2 0,8 7 0,2 0 0,-1 0 0,6 0 0,-6 0 0,1 0 0,4 0 0,-4 0 0,6-6 0,0 4 0,8-10 0,-6 10 0,15-9 0,-7 3 0,9 2 0,-1-5 0,1 5 0,-1-7 0,1 7 0,0-6 0,-1 6 0,11-6 0,-8-1 0,16 1 0,-6-1 0,9-6 0,11-2 0,-8-8 0,19 0 0,-8 0-443,0 0 443,8 0 0,-8 0 0,10 0 0,-10 0 0,8 0 0,-19 0 0,8 0 0,-11 0 0,11 0 0,-8 0 0,8 0 0,-10 0 0,10 0 0,-8-8 0,8-2 0,-11 0 0,11-6 0,-8 6 0,-1-7 0,17-7 0,-33 6 0,23-6 0,-38 8 0,5 0 0,-21 2 443,12-1-443,-21 2 0,5 5 0,-7-4 0,0 4 0,0 1 0,0-5 0,-6 5 0,5-6 0,-11 1 0,4-1 0,-5 0 0,0 0 0,0 0 0,0-8 0,7-1 0,-6-7 0,12 0 0,-11 0 0,4-1 0,1 1 0,-6 0 0,6 7 0,-7-5 0,0 4 0,0 1 0,0 2 0,0 7 0,0-1 0,0 1 0,0 0 0,0 0 0,0 0 0,0 1 0,0 0 0,0-1 0,-7-7 0,6-2 0,-12-7 0,4-1 0,1-7 0,-5-3 0,4 1 0,-7-7 0,8 15 0,1-7 0,0 9 0,6 7 0,-6 2 0,1 7 0,5 0 0,-5 5 0,6 3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23:11:03.385"/>
    </inkml:context>
    <inkml:brush xml:id="br0">
      <inkml:brushProperty name="width" value="0.05" units="cm"/>
      <inkml:brushProperty name="height" value="0.05" units="cm"/>
      <inkml:brushProperty name="color" value="#E71225"/>
    </inkml:brush>
  </inkml:definitions>
  <inkml:trace contextRef="#ctx0" brushRef="#br0">0 0 24575,'0'0'0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23:11:09.948"/>
    </inkml:context>
    <inkml:brush xml:id="br0">
      <inkml:brushProperty name="width" value="0.05" units="cm"/>
      <inkml:brushProperty name="height" value="0.05" units="cm"/>
      <inkml:brushProperty name="color" value="#E71225"/>
    </inkml:brush>
  </inkml:definitions>
  <inkml:trace contextRef="#ctx0" brushRef="#br0">0 33 24575,'13'0'0,"0"0"0,-4 0 0,0 0 0,0 0 0,0 0 0,5 0 0,-4 0 0,4 0 0,-5 0 0,5 0 0,-3 0 0,3 0 0,0-4 0,1 3 0,0-4 0,4 5 0,-4 0 0,5 0 0,1 0 0,-1 0 0,6 0 0,1 0 0,0 0 0,5 0 0,-5 0 0,6 0 0,0 0 0,0 0 0,0 0 0,-5 0 0,3 0 0,-3 0 0,-1 0 0,5 0 0,-11 0 0,11 0 0,-11 0 0,11 0 0,-11 0 0,20 0 0,-12 0 0,8 0 0,-6 0 0,-9 0 0,9 0 0,-3 0 0,-1 0 0,5 0 0,-5 0 0,0 0 0,5 0 0,-5 0 0,6 0 0,0 0 0,-5 0 0,3 0 0,-9 0 0,9 0 0,-9 0 0,10 0 0,-11 0 0,5 0 0,-6 0 0,0 0 0,0 0 0,0 0 0,1 0 0,8 0 0,-7 0 0,2 0 0,-5 0 0,-4 0 0,5 0 0,0 0 0,0 0 0,1 5 0,-1-4 0,6 3 0,-5-4 0,5 5 0,0-4 0,-5 3 0,11-4 0,-5 0 0,1 0 0,3 0 0,-4 0 0,1 5 0,3-4 0,-3 3 0,-1-4 0,5 5 0,-5-4 0,6 4 0,0-5 0,-6 0 0,5 5 0,10-4 0,-11 4 0,15 0 0,-24-4 0,4 4 0,0 0 0,-5-4 0,11 4 0,-11 0 0,11-4 0,-10 3 0,9-4 0,3 0 0,1 0 0,5 0 0,-7 0 0,6 0 0,-4 0 0,12 0 0,-13 0 0,13 0 0,-12 0 0,11 0 0,-11 0 0,11 0 0,-11 0 0,5 0 0,-7 0 0,21 0 0,-16 0 0,17 0 0,-22 0 0,7 0 0,-6 0 0,6 0 0,0 0 0,1 0 0,7 0 0,0 0 0,-6 0 0,4 0 0,-4 0 0,6 0 0,0 0 0,-7 0 0,6 0 0,-13 0 0,13 0 0,-13 0 0,13 0 0,-13 0 0,6 0 0,-7 0 0,0 0 0,9 0 0,-7 0 0,7 0 0,-14 0 0,10 0 0,-9 0 0,11 0 0,-7 0 0,0 0 0,0 0 0,0 0 0,0 0 0,7 0 0,-6 0 0,6 0 0,-7 0 0,7 0 0,-5 0 0,4 0 0,-5 0 0,-2 0 0,2 0 0,-2 0 0,1 0 0,0 0 0,0 0 0,16 0 0,-12 0 0,11-5 0,-8 4 0,2-4 0,6 5 0,0-5 0,-7 3 0,6-3 0,2 5 0,1-5 0,5 3 0,-7-3 0,0 5 0,-6-5 0,4 4 0,-11-4 0,11 5 0,-11 0 0,5 0 0,0 0 0,-6 0 0,13 0 0,-13 0 0,34 0 0,-21 0 0,22 0 0,-13-6 0,-6 5 0,12-5 0,-12 6 0,14-6 0,-14 5 0,13-5 0,-13 6 0,5-6 0,-7 5 0,-6-4 0,4 5 0,-11 0 0,11 0 0,-11-5 0,5 3 0,-7-3 0,0 5 0,0 0 0,0 0 0,0 0 0,0 0 0,0 0 0,-5 0 0,3 0 0,11-5 0,-5 4 0,5-4 0,-10 5 0,-5 0 0,0 0 0,5 0 0,-11 0 0,5 0 0,0 0 0,-4 0 0,4 0 0,-6 0 0,0 0 0,0 0 0,0 0 0,0 0 0,0 0 0,0 0 0,1 0 0,-1 0 0,0 0 0,-5 0 0,4 0 0,-4 0 0,11 0 0,4 0 0,-1 0 0,0 0 0,-9 0 0,0 0 0,0 0 0,0 0 0,0 0 0,0 0 0,6 0 0,-4 0 0,9 0 0,-9 0 0,10 0 0,-5 0 0,6 0 0,-6 0 0,5 0 0,-5 0 0,6 0 0,-5 0 0,3 0 0,-9 0 0,4 0 0,-6 0 0,0 0 0,9 0 0,-12 0 0,11 0 0,-17 0 0,7 0 0,-7 0 0,8 0 0,-9 0 0,9 0 0,-9 0 0,9 0 0,-9 0 0,4 0 0,0 0 0,-3 0 0,3 0 0,-5 0 0,0 0 0,0 0 0,0 0 0,0 0 0,0 0 0,0 0 0,0 0 0,1 0 0,-1 0 0,0 0 0,-1 0 0,1 0 0,-8 0 0,-12 0 0,4 0 0,-6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16:29:31.085"/>
    </inkml:context>
    <inkml:brush xml:id="br0">
      <inkml:brushProperty name="width" value="0.2" units="cm"/>
      <inkml:brushProperty name="height" value="0.2" units="cm"/>
      <inkml:brushProperty name="color" value="#E71225"/>
    </inkml:brush>
  </inkml:definitions>
  <inkml:trace contextRef="#ctx0" brushRef="#br0">2038 0 24575,'-83'0'0,"12"0"0,7 0 0,7 0 0,-9 0 0,15 0 0,4 0 0,14 0 0,-22 0 0,2 0 0,-36 0 0,34 5 0,-29 1 0,55 4 0,-46 9 0,17-2 0,-20 5 0,5-5 0,9 0 0,26-5 0,-13 12 0,34-12 0,-11 7 0,12-9 0,-18 13 0,10-10 0,-19 19 0,-3 3 0,-1-7 0,4 6 0,-1 1 0,-1-6 0,13-3 0,-5 5 0,-8 10 0,-14 17 0,10-9 0,8-9 0,27-21 0,4-8 0,1 7 0,4-8 0,-4 7 0,8-7 0,-21 32 0,17-21 0,-22 31 0,24-20 0,-6-6 0,9-3 0,0-10 0,0-3 0,0 3 0,0-4 0,0 4 0,5 8 0,7 26 0,1 6 0,9 33 0,-8-25 0,17 25 0,-8-47 0,8 6 0,-12-35 0,0-6 0,-4 1 0,18 1 0,46 27 0,-20-10 0,2 5 0,-1 2 0,3 5 0,-9-8 0,0 0 0,8 7 0,-12-13 0,-1-1 0,4 0 0,-5-6 0,2 0 0,13 0 0,-2-2 0,2 0 0,11 3 0,-1-5 0,2-1 0,-21-4 0,-2-2 0,8 0 0,-3 0 0,23-3 0,11 0 0,-53 0 0,60 0 0,-42 0 0,-5-5 0,2-1 0,20-2 0,13-14 0,-49 10 0,1-3 0,-12-4 0,5 7 0,1-13 0,10 3 0,-13 4 0,21-16 0,-21 15 0,16-16 0,-17 13 0,1-7 0,-14 13 0,7-16 0,-10 15 0,6-7 0,-9 10 0,1-24 0,5 2 0,-8-17 0,7 11 0,-1-35 0,-5 33 0,3-11 0,0-2 0,-2 1 0,0-11 0,0-3 0,4-14 0,-6-14 0,-2 51 0,-5 23 0,0 7 0,0-1 0,0 9 0,-4 0 0,-1 4 0,-4 2 0,-9-2 0,7 0 0,-11-1 0,11-2 0,-16-7 0,1-6 0,-6 0 0,3-3 0,-15-10 0,18 13 0,-24-18 0,28 28 0,-28-19 0,24 16 0,-18-11 0,24 20 0,-18-9 0,0 1 0,-13-8 0,16 4 0,-10-3 0,17 9 0,-8-4 0,17 9 0,-4 1 0,6 1 0,-22-2 0,15 1 0,-29-5 0,14 4 0,-3 1 0,-6 0 0,25 5 0,-22 0 0,-35-6 0,26 5 0,-1 1 0,-43-6 0,-2 6 0,71 0 0,-15 0 0,22 0 0,-2 0 0,15 0 0,6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23:11:19.459"/>
    </inkml:context>
    <inkml:brush xml:id="br0">
      <inkml:brushProperty name="width" value="0.05" units="cm"/>
      <inkml:brushProperty name="height" value="0.05" units="cm"/>
      <inkml:brushProperty name="color" value="#E71225"/>
    </inkml:brush>
  </inkml:definitions>
  <inkml:trace contextRef="#ctx0" brushRef="#br0">1090 90 24575,'-14'0'0,"-6"0"0,-2 0 0,-10 0 0,5 0 0,-13 0 0,5 0 0,-5 0 0,7 0 0,5 0 0,-3 5 0,3-4 0,1 8 0,-5-7 0,10 2 0,-4 1 0,6-4 0,-6 3 0,4 1 0,-4-4 0,6 3 0,0 1 0,0-4 0,-1 8 0,1-8 0,0 3 0,4 0 0,-3-3 0,4 8 0,0-8 0,-4 8 0,8-8 0,-3 4 0,5-1 0,0-3 0,-1 7 0,1-7 0,0 7 0,0-3 0,4 3 0,1 1 0,0 0 0,3 0 0,-3 0 0,4 0 0,-4 0 0,3 0 0,-7 0 0,7 5 0,-8 1 0,3 11 0,-9-4 0,4 3 0,-9 1 0,8 2 0,-9 5 0,8 0 0,-3 0 0,0 0 0,4-6 0,-4 5 0,6-5 0,-2 6 0,6-5 0,-4 3 0,9-4 0,-8 1 0,7 3 0,-2-9 0,4 10 0,0-11 0,0 5 0,0-6 0,0 0 0,0 0 0,0-4 0,0 3 0,0-9 0,0 9 0,0-4 0,4 0 0,1 4 0,10-8 0,0 8 0,5-8 0,0 8 0,1-3 0,-1 4 0,6-4 0,-5 3 0,5-3 0,0 0 0,1 4 0,0-4 0,5 1 0,-5 3 0,6-8 0,0 9 0,7-3 0,23 11 0,-10-9 0,17 8 0,-22-15 0,0 10 0,0-10 0,0 4 0,0-5 0,0 0 0,0 0 0,0-5 0,1 4 0,-1-10 0,-7 4 0,6-5 0,-6 6 0,0-5 0,6 4 0,-12-5 0,11 0 0,-11 0 0,11 0 0,-4 0 0,-1 0 0,5 0 0,-4 0 0,6 0 0,0 0 0,28 0 0,-20 0 0,21 0 0,-29 0 0,0 0 0,0 0 0,0 0 0,-7 0 0,-1 0 0,-7 0 0,0 0 0,0 0 0,-5 0 0,3 0 0,-9 0 0,9 0 0,-9 0 0,4 0 0,-6 0 0,0 0 0,-5 0 0,4 0 0,-9 0 0,9 0 0,-4 0 0,0 0 0,-2 0 0,-4 0 0,0 0 0,0 0 0,0 0 0,0 0 0,0 0 0,0-4 0,0 0 0,-5-5 0,4 4 0,-7-2 0,7 6 0,-3-3 0,0 0 0,4 3 0,-5-7 0,5 7 0,0-3 0,0 0 0,0 3 0,0-3 0,0 0 0,0 3 0,0-8 0,0 8 0,0-3 0,0 0 0,0 3 0,0-3 0,5-1 0,-3 4 0,7-3 0,-7 4 0,8-5 0,-9 4 0,9-3 0,-4 4 0,0 0 0,-1 0 0,0 0 0,-3 0 0,3 0 0,-5 0 0,0 0 0,0-4 0,0 2 0,0-2 0,-4 1 0,-2-2 0,-3-4 0,0 1 0,0-1 0,0 0 0,0 0 0,0 0 0,0 0 0,0 0 0,0-1 0,0 1 0,0 0 0,0 0 0,0 0 0,0 0 0,0 0 0,0 0 0,0 0 0,0-1 0,0 1 0,0 0 0,0 0 0,0 0 0,0 0 0,0 0 0,0 1 0,0-1 0,0 0 0,0 0 0,0 0 0,0 0 0,0-5 0,0-2 0,0 1 0,0-10 0,0 8 0,0-9 0,5 0 0,1 5 0,5-5 0,-6 5 0,4 1 0,-3-6 0,0 4 0,3-4 0,-3 6 0,-1 0 0,4 0 0,-8-1 0,4 1 0,-5 0 0,0 4 0,0-3 0,0 9 0,0-9 0,0 8 0,0-2 0,0 3 0,0 2 0,-4 3 0,-6 1 0,0 4 0,-4-4 0,4 3 0,-4-8 0,-1 3 0,-5-4 0,4-4 0,-9 2 0,8-7 0,-9 7 0,6-7 0,-6 7 0,4-3 0,-10 4 0,5-5 0,-1 5 0,-10-6 0,14 2 0,-14-2 0,4 0 0,-1 1 0,1 0 0,2-1 0,5 1 0,-7-5 0,1 8 0,0-3 0,6 1 0,-5 3 0,4-8 0,1 8 0,1-4 0,0 1 0,4 3 0,-4-3 0,6 5 0,0-1 0,-1-3 0,1 2 0,-6-3 0,4 5 0,-4-1 0,6 1 0,-6-5 0,4 3 0,-4-3 0,6 4 0,0 6 0,0-4 0,0 3 0,-1 0 0,1-3 0,0 8 0,-1-8 0,-8 4 0,12-1 0,-11 1 0,17 5 0,-3 0 0,0 0 0,3 0 0,-3 0 0,5 0 0,0 0 0,-5 0 0,3 0 0,-12 0 0,1 0 0,-4 0 0,-5 0 0,9 0 0,-10 0 0,10 0 0,-9 5 0,3 1 0,1 1 0,1 2 0,0-3 0,-2 4 0,-5 2 0,6-2 0,-5 1 0,-2 0 0,-1 0 0,-12-4 0,12 3 0,-11-4 0,4 6 0,1-6 0,1 5 0,0-5 0,11 5 0,-4-5 0,13 3 0,0-8 0,5 8 0,-4-8 0,8 3 0,-3-4 0,9 4 0,-3-3 0,7-1 0,-2-5 0,3-4 0,0 0 0,0 0 0,0 0 0,0 0 0,0 0 0,0-1 0,0 1 0,0 0 0,0 0 0,0 0 0,0-1 0,0 1 0,-5 0 0,1 0 0,-1 0 0,-4-5 0,4 4 0,0-4 0,1 5 0,0 3 0,3 2 0,-3 4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23:11:03.385"/>
    </inkml:context>
    <inkml:brush xml:id="br0">
      <inkml:brushProperty name="width" value="0.05" units="cm"/>
      <inkml:brushProperty name="height" value="0.05" units="cm"/>
      <inkml:brushProperty name="color" value="#E71225"/>
    </inkml:brush>
  </inkml:definitions>
  <inkml:trace contextRef="#ctx0" brushRef="#br0">0 0 24575,'0'0'0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23:14:58.562"/>
    </inkml:context>
    <inkml:brush xml:id="br0">
      <inkml:brushProperty name="width" value="0.05" units="cm"/>
      <inkml:brushProperty name="height" value="0.05" units="cm"/>
      <inkml:brushProperty name="color" value="#E71225"/>
    </inkml:brush>
  </inkml:definitions>
  <inkml:trace contextRef="#ctx0" brushRef="#br0">790 1 24575,'-19'0'0,"4"0"0,-12 0 0,5 0 0,-7 0 0,-1 0 0,1 0 0,0 0 0,0 0 0,0 0 0,7 0 0,-6 0 0,13 0 0,-12 0 0,5 0 0,0 6 0,-14-5 0,19 11 0,-19-11 0,6 12 0,-2-5 0,2 7 0,3-7 0,4 4 0,1-5 0,-5 1 0,12 4 0,-5-5 0,6 0 0,1 5 0,0-10 0,5 9 0,-4-9 0,11 9 0,-5-3 0,6 4 0,0 1 0,0 0 0,-6 0 0,5 0 0,-5 0 0,6 0 0,0 0 0,0 0 0,0 1 0,0-1 0,0 0 0,0 0 0,0 7 0,0-5 0,0 12 0,0-12 0,0 12 0,0-5 0,0 7 0,0-7 0,0 5 0,0-5 0,0 15 0,0-6 0,0 7 0,7-1 0,-5-6 0,5 15 0,-7-15 0,0 14 0,0-14 0,0 6 0,0-8 0,6 0 0,-4 0 0,4 0 0,-6-7 0,7 5 0,-6-12 0,11 5 0,-10-7 0,4 1 0,0 4 0,1-3 0,0 4 0,5-6 0,-11 0 0,11 0 0,-5 0 0,6-6 0,-1 4 0,1-10 0,0 5 0,0-6 0,-1 0 0,1 0 0,-1 5 0,1-3 0,0 3 0,0-5 0,0 0 0,0 0 0,1 0 0,-1 0 0,0 0 0,7 0 0,-5 0 0,12 0 0,-12 0 0,12 0 0,-12-6 0,5-1 0,-7-1 0,7 3 0,-5-1 0,5 4 0,0-10 0,-5 10 0,5-4 0,-7 0 0,0 4 0,0-4 0,0 0 0,1 5 0,-1-5 0,0 6 0,0 0 0,0-6 0,0 5 0,0-5 0,0 6 0,0-6 0,0 4 0,0-4 0,-5 1 0,3-3 0,-4-5 0,6 0 0,-6 0 0,5 6 0,-11-5 0,11 5 0,-11-7 0,11 1 0,-5 0 0,0-7 0,5 4 0,-10-11 0,9 12 0,-9-12 0,9 12 0,-9-13 0,9 13 0,-9-12 0,4 12 0,-1-6 0,-3 8 0,4 0 0,-6-1 0,0 1 0,0-7 0,0 5 0,0-6 0,0 8 0,0 0 0,0-1 0,0 1 0,0-7 0,0 5 0,0-5 0,0 7 0,0 0 0,0-1 0,0 1 0,0 0 0,0 1 0,0-2 0,0 2 0,0-1 0,0 0 0,-6 0 0,4 0 0,-4 0 0,6 0 0,-5 6 0,3-4 0,-4 3 0,6-5 0,0 0 0,-6 6 0,5-5 0,-5 5 0,0 0 0,-1-4 0,-6 10 0,6-11 0,-5 11 0,4-11 0,1 4 0,-5-5 0,11 0 0,-11 0 0,5-1 0,-7 1 0,1 0 0,0-1 0,-1 1 0,1 0 0,0 0 0,0-1 0,-1-6 0,0 11 0,0-17 0,0 17 0,6-12 0,-3 8 0,9 0 0,-10 5 0,11-3 0,-11 9 0,11-4 0,-4 6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23:15:03.406"/>
    </inkml:context>
    <inkml:brush xml:id="br0">
      <inkml:brushProperty name="width" value="0.05" units="cm"/>
      <inkml:brushProperty name="height" value="0.05" units="cm"/>
      <inkml:brushProperty name="color" value="#E71225"/>
    </inkml:brush>
  </inkml:definitions>
  <inkml:trace contextRef="#ctx0" brushRef="#br0">658 53 24575,'-19'0'0,"5"0"0,-5 0 0,6 0 0,0 6 0,-1 1 0,1 1 0,-7 4 0,5-5 0,-6 7 0,8-1 0,-7 1 0,10-1 0,-15 1 0,15 0 0,-10-1 0,7 1 0,-1-1 0,1 0 0,6 0 0,-5 0 0,5 0 0,-7 0 0,7 0 0,-5 0 0,5 0 0,-7 1 0,7-1 0,-5 7 0,4-5 0,-7 12 0,2-12 0,5 12 0,-4-12 0,11 12 0,-11-12 0,4 12 0,0-12 0,2 12 0,6-12 0,0 12 0,0-12 0,-7 12 0,6-12 0,-6 5 0,7 0 0,0-5 0,0 5 0,0 0 0,0-5 0,0 12 0,0-5 0,0 0 0,0 5 0,0-12 0,0 12 0,0-5 0,0 7 0,0-7 0,0 5 0,0-5 0,0 0 0,0 5 0,6-12 0,-4 12 0,3-12 0,-5 5 0,0-6 0,7 6 0,0 0 0,1 2 0,-2-3 0,0-6 0,-5 0 0,5 0 0,-6 0 0,6 0 0,-5 1 0,11-2 0,-11 1 0,10-6 0,-9 5 0,4-5 0,-1 0 0,-3 5 0,10-11 0,-11 11 0,11-5 0,-5 1 0,0 3 0,5-3 0,-5-1 0,6-1 0,0 0 0,-1-5 0,1 5 0,0-6 0,-6 6 0,5-5 0,-5 5 0,6-6 0,0 0 0,1 0 0,6 0 0,-5 0 0,12 0 0,-12 0 0,12 0 0,-12 0 0,12 0 0,-5 0 0,0 0 0,5 0 0,-12 0 0,12-7 0,-5-1 0,6 0 0,-6-4 0,6 4 0,-14-6 0,7 6 0,-8-3 0,0 3 0,0 1 0,0 1 0,0 0 0,0-1 0,0-6 0,-1 0 0,1 0 0,-6 0 0,5 0 0,-5 0 0,6-1 0,-6-6 0,5 5 0,-5-5 0,0-1 0,6-1 0,-12-7 0,6 0 0,-1 0 0,-4 0 0,4-1 0,0 8 0,-4-5 0,3 5 0,-5 0 0,0 1 0,0 8 0,0 0 0,0 0 0,0 0 0,0 0 0,0 0 0,0 0 0,0-1 0,0 1 0,0 0 0,0 0 0,0 0 0,0 0 0,0 0 0,0-1 0,0 1 0,0 0 0,0 0 0,0-1 0,0 1 0,0 0 0,0-8 0,0 6 0,0-12 0,0 12 0,0-13 0,0 6 0,0 0 0,0-5 0,0 5 0,0 0 0,0-14 0,0 12 0,0-22 0,0 6 0,0 1 0,0-7 0,0 7 0,0-1 0,0 3 0,-6 7 0,4 8 0,-4 2 0,0 7 0,-2 5 0,-5 2 0,0 6 0,-1 0 0,-6 0 0,-2 0 0,-7 0 0,0 0 0,0 0 0,-9 0 0,-23 7 0,8-5 0,-16 12 0,21-5 0,-9 8 0,7-1 0,-8-7 0,10 5 0,0-12 0,1 5 0,-1-7 0,8 0 0,3 0 0,-1 0 0,14 0 0,-12 0 0,21 0 0,-5 0 0,7 0 0,0 0 0,6 5 0,1-3 0,6 3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23:15:06.658"/>
    </inkml:context>
    <inkml:brush xml:id="br0">
      <inkml:brushProperty name="width" value="0.05" units="cm"/>
      <inkml:brushProperty name="height" value="0.05" units="cm"/>
      <inkml:brushProperty name="color" value="#E71225"/>
    </inkml:brush>
  </inkml:definitions>
  <inkml:trace contextRef="#ctx0" brushRef="#br0">1 1 24575,'12'0'0,"1"0"0,7 0 0,2 0 0,7 0 0,28 0 0,-12 0 0,10 0 0,4 0 0,9 0 0,-11 0 0,3 0-451,2 0 1,-1 0 450,32 0 0,-28 0 0,1 0 0,29 0 0,-43 0 0,4 0 0,26-1 0,1 2-944,-17 3 0,0 1 944,23 0 0,0 1 0,-20 4 0,0 1 0,13 5 0,1 0 0,3-4 0,-2 1 0,-14 7 0,4 0 0,0-7 0,6-1 0,-9 1 0,-18 6 0,0 0 0,18-6 0,9-2 0,-9 3 0,-17 9 0,-3-1-521,23-5 0,1 1 521,-14 6 0,-1 1 0,0-4 0,1-2 0,0-3 0,-1 0 0,-5 2 0,-2 0 0,0-3 0,0 0 0,1 4 0,-2 1-268,34 9 268,-35-11 0,1 0 0,30 11 0,12 0 0,-1 6 0,-11-15 0,-2 13 0,-11-14 0,0 14 753,-9-14-753,-11 4 1829,-4 0-1829,-1 0 1187,-3 0-1187,-7-2 330,-14-8-330,1 1 0,-7-1 0,7 1 0,-1 0 0,-5-1 0,5 8 0,1-6 0,1 6 0,7 0 0,0-5 0,0 5 0,0 0 0,0 2 0,8 0 0,3 5 0,7-3 0,1 7 0,12 10 0,-10-7 0,20 9 0,-18-3 0,6-6 0,12 13 0,-25-16 0,13-1 0,-36-11 0,-2-6 0,-7-1 0,1 0 0,-1 0 0,0 0 0,0 0 0,-6 0 0,5-6 0,-11 5 0,11-5 0,-5 6 0,0 0 0,4-6 0,-9 4 0,9-3 0,-3 5 0,5 0 0,0 0 0,1 15 0,0-4 0,1 14 0,7-1 0,3 2 0,5 0 0,1 7 0,0-7 0,-7 1 0,6 5 0,-14-14 0,6 7 0,-8-17 0,1 7 0,-2-13 0,1 5 0,-7-7 0,5 0 0,-11 0 0,11 0 0,-11 0 0,11 0 0,-11 0 0,11 0 0,-11 0 0,5 0 0,0 0 0,-5-1 0,10 1 0,-4-1 0,0 1 0,5-6 0,-11 4 0,11-4 0,-11 6 0,11-5 0,-11 3 0,11-3 0,-5 5 0,0 0 0,5 0 0,-5 0 0,6 0 0,1 0 0,-1 0 0,0 7 0,1-5 0,0 13 0,-1-14 0,2 14 0,5-6 0,-4 7 0,11-1 0,-11 1 0,12 0 0,-13-7 0,12 6 0,-11-7 0,4 1 0,-5 6 0,-2-14 0,1 7 0,-1-8 0,0 0 0,-6 0 0,-1 0 0,-1-6 0,-3 5 0,3-6 0,0 1 0,-3-2 0,3-5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23:15:10.293"/>
    </inkml:context>
    <inkml:brush xml:id="br0">
      <inkml:brushProperty name="width" value="0.05" units="cm"/>
      <inkml:brushProperty name="height" value="0.05" units="cm"/>
      <inkml:brushProperty name="color" value="#E71225"/>
    </inkml:brush>
  </inkml:definitions>
  <inkml:trace contextRef="#ctx0" brushRef="#br0">1 1 24575,'68'0'0,"5"0"0,-22 0 0,4 0-1094,5 0 0,2 0 1094,5 0 0,3 0-927,12 0 1,2 0 926,-1 0 0,3 0-871,12 0 0,4 0 871,-30 0 0,2 0 0,0 0 0,5 0 0,0 0 0,2 0-891,4 0 0,1 0 0,0 0 891,5 0 0,0 0 0,1 0-646,1 0 0,0 0 0,2 0 646,4 0 0,0 0 0,1 0 0,1 0 0,-1-1 0,-1 2 0,-5 2 0,-2 2 0,1-2 0,5-2 0,2-1 0,-3 2 0,-10 5 0,-1 2 0,1-2 0,11-5 0,2-3 0,-3 3 0,-8 5 0,-2 2 0,0-2 0,1-5 0,0-3 0,-4 3-203,12 3 0,0 1 203,-15-2 0,3 1 0,-5-2 0,6-2 0,-2 1 0,13 7 0,2 2 0,-27-6 0,-1-1 0,-4 1 336,3 5 1,0 0-337,-5-2 0,4 0 0,-2 0 0,19 3 0,-4 0 0,-4 0 0,1-1 0,6 1 0,-3 1 725,-17-2 0,-2 0-725,11 0 0,-1 1 0,-16-2 0,0 1 0,17 6 0,1-1 0,-12-4 0,0 1 0,5 7 0,-1 1 0,-11-10 0,-2 1 0,5 8 0,2 0 0,9-2 0,-1-1 0,-16 4 0,1-1 0,19-3 0,-1 1 2460,15 17-2460,-28-19 0,2 1 0,-6 4 0,0-1 0,7-3 0,-1-1 0,-5 4 0,-1-1 0,5-2 0,0-1 0,-10-1 0,-2 2 0,7 2 0,-2 0 1928,31 10-1928,8 1 0,-19 3 0,8-12 0,-11 13 1698,-9-15-1698,7 15 1291,-8-15-1291,1 14 0,7-13 0,-8 4 842,1 1-842,7-5 458,-17 11-458,17-11 0,-17 11 0,7-12 0,11 19 0,-15-11 0,8 12 0,-16-14 0,-21-3 0,11-6 0,-13-2 0,0 1 0,5 1 0,-12-2 0,5 0 0,-7 0 0,0 0 0,0 0 0,8 1 0,-7-1 0,7 1 0,-8-1 0,0 0 0,0 0 0,0 1 0,0-1 0,-6 0 0,5 0 0,-5 0 0,6 0 0,-5 0 0,3 0 0,4 20 0,-1-15 0,7 22 0,-7-18 0,1 7 0,-1 0 0,1 0 0,-1 0 0,7 0 0,-5 0 0,4-7 0,-5 5 0,-2-12 0,1 12 0,0-12 0,0 12 0,-1-12 0,1 12 0,0-12 0,-1 5 0,1 1 0,0 1 0,0-1 0,-6 0 0,4-1 0,-5-5 0,7 5 0,0 0 0,-1 0 0,1 2 0,-1-3 0,-6-6 0,5 7 0,-10-5 0,10 5 0,-10-7 0,3 0 0,1 1 0,-4-1 0,4 0 0,-1 0 0,-3 0 0,3 0 0,-5 0 0,6 0 0,-4 0 0,4 0 0,-6 0 0,0 0 0,0 0 0,0 1 0,0-1 0,5 0 0,-3 0 0,4 0 0,-6-1 0,0 1 0,0-1 0,0 0 0,0 1 0,0-1 0,0-1 0,0 1 0,0 0 0,0 0 0,0 1 0,0-1 0,0 0 0,-6-5 0,-1-2 0,-13-5 0,-2 0 0,-7-6 0,-18-4 0,5-12 0,-17-13 0,32 15 0,3-3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23:11:03.385"/>
    </inkml:context>
    <inkml:brush xml:id="br0">
      <inkml:brushProperty name="width" value="0.05" units="cm"/>
      <inkml:brushProperty name="height" value="0.05" units="cm"/>
      <inkml:brushProperty name="color" value="#E71225"/>
    </inkml:brush>
  </inkml:definitions>
  <inkml:trace contextRef="#ctx0" brushRef="#br0">0 0 24575,'0'0'0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23:20:52.530"/>
    </inkml:context>
    <inkml:brush xml:id="br0">
      <inkml:brushProperty name="width" value="0.05" units="cm"/>
      <inkml:brushProperty name="height" value="0.05" units="cm"/>
      <inkml:brushProperty name="color" value="#E71225"/>
    </inkml:brush>
  </inkml:definitions>
  <inkml:trace contextRef="#ctx0" brushRef="#br0">0 0 24575,'7'0'0,"-1"0"0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23:21:04.775"/>
    </inkml:context>
    <inkml:brush xml:id="br0">
      <inkml:brushProperty name="width" value="0.05" units="cm"/>
      <inkml:brushProperty name="height" value="0.05" units="cm"/>
      <inkml:brushProperty name="color" value="#E71225"/>
    </inkml:brush>
  </inkml:definitions>
  <inkml:trace contextRef="#ctx0" brushRef="#br0">2203 0 24575,'-26'0'0,"-1"7"0,-10 8 0,-12 11 0,-2 6 0,-16 2 0,7-1 0,-1 9 0,-7-5 0,4 15 0,-6-15 0,-5 16 0,13-8 0,-8 1 0,16 4 0,-6-5 0,7 7 0,1 0 0,0-1 0,8 9 0,-7-6 0,16 4 0,-17 4 0,18-12 0,-10 20 0,0-8 0,7 8-444,-17 4 444,16 7 0,-16-4 0,14 14 0,-6-5 0,0-1 0,6 7 0,-6-7 0,27-38 0,0 0 0,-4 0 0,0-1 0,3 1 0,1 0 0,-5 0 0,2 0 0,-15 35 0,0 9 0,9-8 0,-6 0 0,14-3 0,-7 12 0,10-26 0,-2 23 0,10-18 0,-6 1 0,13 8 0,-14-11-1,14 0 1,-5 1 0,7 10 0,0-9 0,0-15 0,0-1 0,0 22 0,0-26 0,0-2 0,0 21 0,0-1 0,0-10 0,0 8 0,0-17 444,0 7-444,7-9 1,2 0-1,15 9 0,1-7 0,8 7 0,-2-9 0,8-8 0,-5 6 0,14-3 0,-14 5 0,13-6 0,-4 6 0,-2-7 0,6 1 0,-4 6 0,-3-15 0,9 16 0,-7-7 0,8 1 0,-13-7 0,0 1 0,19 11 0,17 19 0,-21-18 0,-2-6 0,12 11 0,-7-1 0,5-9 0,-10-3 0,-1 0 0,-1-7 0,2 0 0,-3-4 0,-7-7 0,5 1 0,-14 4 0,7-11 0,-9 4 0,0-7 0,-1 1 0,-6-2 0,6 2 0,-14-2 0,7 1 0,-1-7 0,-5 5 0,11-11 0,-12 5 0,5-6 0,-12 6 0,4-5 0,-4 5 0,5-6 0,0 0 0,1 0 0,-1 0 0,0 0 0,1 0 0,0 0 0,0 0 0,0 0 0,0 0 0,1 0 0,6 7 0,2 1 0,7 6 0,0 1 0,0-1 0,0-6 0,8 6 0,-6-6 0,6 7 0,0 0 0,-6 0 0,15 0 0,-15-6 0,15 5 0,-15-6 0,14 8 0,-14-8 0,15 6 0,-7-5 0,0 6 0,7-6 0,-7 4 0,9-4 0,-9 6 0,7-6 0,-15 4 0,14-5 0,-14 1 0,15 5 0,-15-13 0,6 13 0,-8-6 0,0 0 0,0 5 0,0-11 0,0 10 0,0-10 0,0 11 0,0-11 0,0 4 0,0 0 0,8-4 0,-6 4 0,7-6 0,-9 7 0,0-6 0,8 6 0,-6-7 0,14 0 0,-14 0 0,7 0 0,-1 0 0,-6 0 0,15 0 0,-15 0 0,14 0 0,-14 0 0,28 0 0,-25 0 0,24 0 0,-27 0 0,7 0 0,-9 0 0,0 0 0,0 0 0,0 0 0,0 0 0,-1 0 0,-6-6 0,6 5 0,-6-5 0,7-1 0,-1 5 0,-6-4 0,5 6 0,-5-7 0,0 6 0,5-6 0,-5 7 0,7 0 0,-7-6 0,5 5 0,-12-5 0,5 6 0,1 0 0,-7 0 0,7 0 0,-8 0 0,0-6 0,6 5 0,-5-5 0,5 6 0,-12-6 0,3 5 0,-3-10 0,5 9 0,-5-8 0,-2 3 0,-5-5 0,0-1 0,0 1 0,0-1 0,0 0 0,0-7 0,0 5 0,-13-6 0,3 0 0,-10 6 0,-1-6 0,6 7 0,-6 0 0,8 1 0,0 6 0,5-5 0,-4 4 0,5-4 0,0-2 0,2 2 0,5-1 0,0 0 0,0 1 0,0-1 0,0 0 0,0 1 0,0-1 0,0 0 0,0 1 0,5-1 0,-4 1 0,11 5 0,-11-5 0,5 5 0,-1-5 0,-3-1 0,9 6 0,-9-5 0,3 4 0,1 1 0,-4-12 0,9 10 0,-9-11 0,9 6 0,-3 1 0,-1 0 0,5 0 0,-5-8 0,7 6 0,-1-5 0,-5 0 0,3 5 0,-3-6 0,5 8 0,0 0 0,1-8 0,-1 6 0,0-5 0,1 13 0,-1-5 0,0 4 0,0-5 0,0 0 0,0 0 0,0 5 0,7-4 0,-5 4 0,5-6 0,0 7 0,-5-5 0,13 4 0,-14-5 0,14 5 0,-6-5 0,6 12 0,-6-12 0,6 12 0,-6-12 0,7 5 0,-1 0 0,1-5 0,0 11 0,0-11 0,9 12 0,-7-12 0,27 4 0,-24 0 0,17 2 0,-22 1 0,8 4 0,-6-4 0,6-1 0,-8 5 0,0-4 0,0 6 0,0-7 0,0 6 0,8-6 0,-6 7 0,7 0 0,-10 0 0,1 0 0,0-6 0,9 4 0,-7-4 0,6 6 0,0 0 0,-6 0 0,6 0 0,1 0 0,-7 0 0,6 0 0,0 0 0,-6-7 0,15 5 0,-15-4 0,14 6 0,-14 0 0,15 0 0,-7 0 0,9 0 0,12 0 0,-9-7 0,9 5 0,-12-5 0,-9 7 0,17 0 0,-23 0 0,22 0 0,-16 0 0,9 0 0,0 0 0,-1 0 0,11 0 0,-8 0 0,-1 0 0,-4 0 0,-6 0 0,9 0 0,0 0 0,-9 0 0,-2 0 0,1 0 0,-7 0 0,14 0 0,-14 0 0,6 0 0,0 0 0,-6 0 0,15 0 0,-15 0 0,27 0 0,-15 0 0,9 0 0,-6 0 0,-7 0 0,0 0 0,7 0 0,-7 0 0,9 0 0,-1 0 0,11 0 0,-8 0 0,7 0 0,0 0 0,3 0 0,9 0 0,11 0 0,-8 0 0,8 0 0,0 0 0,-8 0 0,8 7 0,0-5 0,-8 14 0,8-7 0,-10 1 0,-21-2 0,2-1 0,26-5 0,-27 6 0,0 0 0,19-7 0,0 7 0,1-8 0,-1 0 0,0 8 0,0-6 0,-9 5 0,-3-7 0,0 0 0,-7 0 0,8 0 0,-19 0 0,7 0 0,-7 0 0,0 7 0,20-6 0,-25 6 0,24-7 0,-27 0 0,7 0 0,-9 0 0,-1 0 0,1 0 0,9 0 0,-7 0 0,6 0 0,-8 0 0,0 6 0,0-4 0,8 4 0,-13-6 0,20 0 0,-20 7 0,13-6 0,0 6 0,-6-1 0,7-4 0,-1 11 0,-6-11 0,6 12 0,1-13 0,-7 12 0,6-5 0,21 14 0,-21-5 0,29 5 0,-27-6 0,9-1 0,-9 1 0,7-1 0,-7 1 0,1-1 0,5 1 0,-5-1 0,-1 0 0,-2-6 0,-8 4 0,8-12 0,-6 6 0,0-7 0,-4 0 0,-5 6 0,7-4 0,-7 4 0,5-6 0,-12 0 0,5 0 0,-7 0 0,0 0 0,0 0 0,0 0 0,6 0 0,-4 6 0,4-4 0,-7 3 0,1-5 0,-6 6 0,-2 1 0,-5 5 0,0 1 0,0-1 0,0 1 0,0-1 0,0 1 0,0 0 0,0 0 0,0 0 0,-6-5 0,-1 3 0,0-3 0,-5 5 0,4 0 0,-5 0 0,0 0 0,0 0 0,-1 0 0,1 0 0,0-6 0,-1 5 0,1-5 0,0 6 0,-1 1 0,2-2 0,-2 1 0,1 0 0,0 0 0,0 0 0,0 0 0,1-1 0,-2 1 0,7 0 0,-5-6 0,11 5 0,-11-5 0,5 6 0,-6 0 0,6 0 0,-5-6 0,11 4 0,-11-9 0,10 10 0,-9-5 0,3 0 0,1 5 0,-4-11 0,9 11 0,-9-11 0,9 11 0,-10-11 0,11 11 0,-11-10 0,11 9 0,-11-9 0,4 9 0,-5-4 0,0 0 0,0 5 0,0-11 0,0 11 0,-8-11 0,6 11 0,-12-11 0,5 12 0,-7-12 0,6 11 0,-12-3 0,11-1 0,-22 6 0,15-13 0,-15 14 0,-3-6 0,-1 7 0,-8-7 0,1 6 0,7-6 0,-18 8 0,9-8 0,-1 6 0,-7-6 0,17 7 0,-8 1 0,1-8 0,6 5 0,-6-12 0,9 12 0,0-13 0,1 7 0,7-8 0,-6 0 0,15 0 0,-6 6 0,7-4 0,1 4 0,0-6 0,-8 0 0,5 0 0,-5 0 0,-14 0 0,9 0 0,-11 0 0,7 0 0,7 0 0,-19 0 0,8-7 0,-17-3 0,7 1 0,0-6 0,-7 6 0,17-7 0,-7-1 0,9 1 0,0 0 0,9 0 0,-7 7 0,15-4 0,-7 5 0,9-6 0,7 0 0,-6 6 0,6-5 0,-7 5 0,0-7 0,7 7 0,-5-5 0,12 12 0,-13-12 0,6 11 0,-13-11 0,11 6 0,-9 0 0,11-6 0,-7 12 0,0-12 0,7 11 0,-6-5 0,6 1 0,-7 4 0,0-4 0,7 0 0,-6 5 0,6-5 0,-15 6 0,6-7 0,-7 5 0,1-4 0,5 6 0,-13 0 0,13 0 0,-5 0 0,8 0 0,-9 0 0,-6 0 0,3 0 0,-1 0 0,5 0 0,6 0 0,-7 0 0,9 0 0,0 0 0,7 0 0,-6 0 0,6 0 0,-7 0 0,-8 7 0,5-5 0,-5 11 0,0-11 0,5 11 0,-5-12 0,-1 13 0,7-12 0,-6 5 0,-1-7 0,7 6 0,-7-4 0,9 4 0,0-6 0,-8 0 0,5 0 0,-18 0 0,18 7 0,-11-6 0,14 6 0,0-1 0,0-4 0,0 4 0,7-6 0,-6 7 0,6-6 0,-7 6 0,7-7 0,-6 0 0,6 0 0,-7 0 0,0 6 0,0-4 0,0 4 0,-9-6 0,7 0 0,-15 0 0,15 0 0,-15 0 0,7 7 0,-9-5 0,-10 5 0,8-7 0,-7 7 0,-31-5 0,20 13 0,18-14 0,0-1 0,-10 8 0,-7 0 0,7-6 0,0 5 0,3-7 0,0 8 0,6-6 0,-6 13 0,9-14 0,0 14 0,0-14 0,1 13 0,7-12 0,-6 5 0,7-7 0,-9 7 0,8-5 0,-5 5 0,5-7 0,1 7 0,-7-6 0,6 6 0,-8 0 0,9-6 0,-7 7 0,-6-8 0,1 0 0,-2 0 0,7 0 0,7 0 0,0 0 0,1 0 0,1 0 0,5 0 0,-5 0 0,8 0 0,7 0 0,-6 0 0,13 0 0,-12 0 0,12 0 0,-6 0 0,1 0 0,5 0 0,-5 0 0,6 0 0,1 0 0,0 0 0,-1 0 0,1 0 0,0 0 0,1 0 0,5-6 0,1-1 0,6-5 0,0 0 0,0 0 0,5 5 0,2 2 0,0 5 0,-1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23:21:37.850"/>
    </inkml:context>
    <inkml:brush xml:id="br0">
      <inkml:brushProperty name="width" value="0.05" units="cm"/>
      <inkml:brushProperty name="height" value="0.05" units="cm"/>
      <inkml:brushProperty name="color" value="#E71224"/>
    </inkml:brush>
  </inkml:definitions>
  <inkml:trace contextRef="#ctx0" brushRef="#br0">5399 2 24575,'19'0'0,"11"0"0,30 0 0,13 0 0,-16 0 0,5 0-1192,-1 0 0,3 0 1192,25 0 0,4 0-1090,0 0 0,3 0 1090,-24 0 0,1 0 0,2 0-1258,1-1 0,2 1 0,5 1 1258,0 1 0,6 2 0,0 0 0,-5 0 0,1 0 0,-5 1 0,7 0 0,6 2 0,8 1 0,1 0 0,-5-1 0,3-2 0,-5-2 0,3 2 0,-13 1 0,2 1 0,1 0 0,1-2-952,5 0 1,1-1 0,2-1 0,2 2 951,-9 0 0,2 2 0,1-1 0,0 1 0,-1-1 0,-4 1 0,0-1 0,-1 0 0,-1 0 0,1 1 0,-1-1 0,0 0 0,0 0 0,-1 0 0,0 0 0,16 2 0,0-1 0,-2 1 0,-1-1-555,-10 0 0,-3 1 0,2-1 1,7 0 554,-8-2 0,6 1 0,4-1 0,-1 0 0,-2 1 0,-6 1 0,10 2 0,-6 1 0,-1 0 0,7 1 0,-10-3 0,6-1 0,2 1 0,1 1 0,-5-1 0,-6 2-276,5 3 0,-6 2 0,-2-1 0,5 1 276,-2-3 0,3 1 0,2 0 0,0-1 0,-2 1 0,-4-1 0,0 0 0,0 1 0,-1-1 0,1 0 0,-1 1 0,0-1 0,1 0 0,-2 0 0,-1 1 0,13 1 0,-1 0 0,-1 1 0,-1 1-39,1 1 0,0 1 1,0 0-1,-3 0 39,-6-3 0,-2-1 0,-1 1 0,0 0 147,1 1 1,0 2 0,-2-1 0,0 0-148,16 5 0,-2 0 0,0-1 371,0-3 0,0 0 1,-2 2-372,-10 3 0,-1 2 0,0-1 418,-1-2 1,0-2 0,-1 2-419,-5 1 0,-1 1 0,3 2 0,-5-1 0,3 1 0,0 0 0,-3-1 0,4 2 0,-3-2 0,4 1 0,18 7 0,5 2 0,-8-1 0,-24-7 0,-5 0 0,0-2 470,6 0 0,0-2 0,-1 3-470,-4 3 0,-1 1 0,0 0 0,1-2 0,-1-1 0,0 0 0,24 12 0,-1 2 0,-23-12 0,0 1 0,-2-1 0,14 10 0,-1 0 0,12 6 0,-1 1 0,-9-1 0,-1-1 0,7 2 0,1 0 0,0 1 0,-1-2 0,-2-5 0,1 0 0,2 5 0,-2-1 0,-21-13 0,2 2 0,0 0 0,5 4 0,-7-3 886,-12-2 1,0 0-887,38 19 0,1 0 0,-31-14 0,-3-1 0,5-1 0,2 3 0,15 18 0,-2-2 0,-25-26 0,-1 0 0,20 24 0,-2 1 2036,13 5-2036,-28-19 0,2 2 0,-7-8 0,0 1 0,1 4 0,0-1 0,2-8 0,0 0 0,-8 3 0,0 0 1310,3-4 0,2 1-1310,12 11 0,-2 1 0,20 19 848,-19-19 1,-2-1-849,2 12 0,9 2 1492,-11-2-1492,-2-9 897,-8 5-897,6-6 0,-15-2 0,7 8 671,-16-9-671,4 0 64,-10 7-64,10-7 0,-10 9 0,4-9 0,-6 7 0,-1-7 0,2 18 0,-1-7 0,1 17 0,0-7 0,0 9 0,-11-15 0,-3 3 0,5 33-535,-7-28 1,-2 1 534,1-10 0,0 0 0,0 43 0,0-37 0,0 0 0,0 38 0,0-45 0,0 1 0,0 0 0,0 0-433,0 44 433,-7-44 0,-3-1 0,-2 42 0,-22-11 0,14-3 0,-13-11-7,7-9 7,-9 7 0,3-17 0,7-1 1045,-14-2-1045,13-15 457,-21 8-457,7-17 7,-8 7-7,1-12 0,-11 13 0,-2-12 0,0 5 0,-7 1 0,-3-6 0,-2 6 0,-9 1 0,26-9 0,-1 2 0,-34 19-719,28-16 1,-1 1 718,2-3 0,3 0 0,-22 8 0,2-6 0,2-3 0,3 1 0,-12-3 0,-1-1 0,4 2 0,12-8 0,-2 0 0,-26 9 0,38-4 0,-1-1 0,0-3 0,1 1 0,-1 2 0,0 1-374,7-5 1,0-1 373,-6 1 0,1 0 0,-37 9 0,43-10 0,0 1 0,-1 0 0,2-1 0,-45 2 0,44-2 0,0-1 0,-41-6 0,21 2 0,-2 0 0,22-3 0,-1-2 0,-20 1 0,0 0 0,-19 0 0,-1 0 0,0 0 0,0 0 0,0 0 0,11 0-187,3 0 187,11 0 0,-1 0 0,10 0 1366,-7 0-1366,17 0 796,-7 0-796,9 0 209,0 0-209,0 0 0,0 0 0,0 0 0,1 0 0,-11 0 0,8 0 0,-8 0 0,1 0 0,7 0 0,-8 0 0,-20 0 0,22 0 0,-32 0 0,38 0 0,-8 0 0,1 0 0,7 0 0,-8 0 0,1 0 0,7 0 0,-8 0 0,1 0 0,7 0 0,-8 0 0,10 0 0,-9-7 0,7 5 0,-8-13 0,10 13 0,-9-13 0,7 6 0,-17-1 0,16-4 0,-16 5 0,17-8 0,-17 8 0,17-6 0,-8 7 0,1-9 0,15 1 0,-34 0 0,39 1 0,-30-1 0,36-5 0,-6 4 0,8-4 0,-9 6 0,7 0 0,-7-7 0,9 6 0,0-5 0,0 6 0,-9 0 0,-1-8 0,-1 12 0,-5-10 0,5 12 0,-8-7 0,0 0 0,1 0 0,-11-1 0,8 1 0,-7-1 0,9 1 0,-10 7 0,8-5 0,-38 12 0,33-5 0,-33 7 0,37 0 0,-16 0 0,8 0 0,-1 0 0,-7 0 0,7 0 0,0 0 0,-7 0 0,-4 0 0,-1 0 0,-8 0 0,-1 0-492,-2 0 492,-10 0 0,-1 0 0,0 8 0,0-6 0,1 15 0,10-7 0,-7 8 0,18-1 0,-8-7 0,10 6 0,-21-7 0,17 8 0,-17 0 0,31-8 0,-7 6 0,7-13 0,-9 14 0,0-14 0,-1 13 0,1-13 0,-1 13 492,11-13-492,-8 6 0,16-1 0,-6-5 0,9 5 0,9-7 0,-7 0 0,15 0 0,-7 6 0,9-4 0,0 4 0,0-6 0,-1 0 0,1 0 0,0 0 0,7 0 0,-5 0 0,-17 0 0,10 0 0,-17 0 0,14 0 0,6 0 0,-25 8 0,14-6 0,-15 5 0,0-7 0,-3 0 0,-10 0 0,1 0 0,-11 0 0,-3 0-541,-11 0 541,0 0 0,0 0 0,0 0 0,1 0 0,-1 0 0,34 0 0,1 0 0,-31 0 0,32 0 0,0 0 0,-25 9 0,-11-7 0,42 2 0,-2 0 0,-15-3 0,0-2 0,11 1 0,0 0 0,-12 4 0,4 0 0,-17-1-91,3 5 91,10-8 0,10 0 0,3 0 0,9 0 0,9 0 538,-7 0-538,15 6 94,-7-4-94,9 4 0,0-6 0,0 0 0,-9 0 0,7 0 0,-6 0 0,7 0 0,1 0 0,0 0 0,0 0 0,-9 0 0,-1 0 0,-9 0 0,0 0 0,-9 0 0,7 0 0,-17 0 0,-14 0 0,6 0 0,-6 0 0,23 0 0,1 8 0,7-6 0,-8 6 0,1-8 0,7 0 0,-8 0 0,10 0 0,-9 0 0,7 0 0,-8 0 0,1 0 0,7 0 0,-17 0 0,7 0 0,0 0 0,-7 0 0,7 0 0,-9 0 0,-1 0 0,1 0 0,9 0 0,-7 0 0,17 0 0,-8 0 0,10 0 0,9 0 0,-6 0 0,13 0 0,-18 0 0,18 0 0,-10 0 0,20 0 0,-6 0 0,6 0 0,0 0 0,2 0 0,-1 0 0,6 0 0,-5 0 0,-1 0 0,6 0 0,-12 0 0,12 0 0,-13 0 0,13 0 0,-12 0 0,5 0 0,-7 0 0,0 0 0,-9 0 0,7 0 0,-15 0 0,-15 0 0,8 0 0,-25 0 0,27 0 0,-16 0 0,7 0 0,-9 0 0,0 0 0,-1 0 0,1 0 0,0 0 0,-1 0 0,1 0 0,9 0 0,-7 0 0,17 0 0,-17 0 0,7 0 0,-10 0 0,1 0 0,-1 0 0,1 0 0,0 0 0,9 0 0,-7 0 0,16 0 0,-16 0 0,17 0 0,-17 0 0,17-8 0,-8 7 0,11-14 0,-1 6 0,0 0 0,-13-11 0,19 16 0,-17-16 0,28 18 0,-15-12 0,15 5 0,-7 0 0,1-4 0,5 4 0,-13 1 0,13-5 0,-13 11 0,13-5 0,-13 0 0,14 6 0,-15-14 0,15 14 0,-15-14 0,6 14 0,1-13 0,-7 12 0,15-11 0,-15 12 0,15-6 0,-7 7 0,9 0 0,-6 0 0,5 0 0,2-6 0,7 5 0,1-5 0,5 6 0,-6 0 0,1 0 0,5 0 0,-5 0 0,6 0 0,-6 0 0,5 0 0,-5 0 0,6 0 0,-6 0 0,5 0 0,-5 0 0,-1 0 0,6 0 0,-5 0 0,0 0 0,5 0 0,-6 0 0,1 0 0,-2 0 0,0-6 0,-6 4 0,0-3 0,-2 5 0,-6 0 0,14 0 0,-5 0 0,5 0 0,-7 0 0,7 0 0,-6 0 0,6 0 0,0 0 0,-5 0 0,11 0 0,-11 0 0,12 0 0,-5 0 0,-1 0 0,6 0 0,-5 0 0,7-6 0,-1 4 0,1-4 0,0 6 0,-1-6 0,1 5 0,-7-5 0,-1-6 0,-1 9 0,3-15 0,6 11 0,-1-6 0,7-7 0,-5 5 0,5-6 0,-1 1 0,-3 5 0,9-6 0,-10 8 0,11-7 0,-5 5 0,6-6 0,0 8 0,0 0 0,0-8 0,0 6 0,0-5 0,0 0 0,0 5 0,0-6 0,0 8 0,0 0 0,6 0 0,1-1 0,6 1 0,0 0 0,0 5 0,14-17 0,-4 14 0,5-16 0,0 12 0,-14 2 0,6 5 0,1-5 0,0 5 0,8 0 0,-7-4 0,14 3 0,-12 1 0,13-5 0,0 4 0,-6-6 0,15-1 0,-15 1 0,14 7 0,-14-6 0,15 6 0,-15-7 0,14 6 0,-6-4 0,9 4 0,-9-7 0,17-8 0,6-1 0,1-1 0,6 3 0,-22 7 0,-7 0 0,5 1 0,-5 6 0,-1-4 0,7 11 0,-15-11 0,6 11 0,-8-4 0,8 6 0,-6 0 0,6-7 0,1 6 0,-7-6 0,14 7 0,-14 0 0,15-7 0,-15 5 0,14-5 0,-14 7 0,15 0 0,6 0 0,-1 0 0,9 0 0,-20 0 0,5 0 0,-5 0 0,7 0 0,-7 0 0,5 0 0,-6 0 0,1 0 0,5 0 0,-14 0 0,15 0 0,-15 0 0,15 0 0,-15 0 0,14 0 0,-6 0 0,1 0 0,5 0 0,-5 0 0,7 0 0,1 0 0,0 0 0,9 0 0,14 0 0,1 0 0,-1 0 0,-14 0 0,-9 0 0,-1 0 0,1 7 0,-1-5 0,1 12 0,0-12 0,-1 12 0,11-5 0,-8 0 0,7 6 0,0-6 0,-7 0 0,17 7 0,-17-14 0,7 12 0,0-4 0,-6-1 0,6 5 0,-18-12 0,7 12 0,-7-5 0,0 6 0,-1-6 0,-1 5 0,7 0 0,-4 3 0,2 4 0,-13-7 0,0 1 0,0-1 0,-7 0 0,5 7 0,-12-6 0,5 5 0,-6 0 0,0 2 0,-1 0 0,2 5 0,5-5 0,-4 7 0,5 0 0,-6 0 0,-1 0 0,1 8 0,0-6 0,0 6 0,0 1 0,0-7 0,-7 6 0,-1 0 0,-1-6 0,-4 6 0,4 1 0,-6-7 0,0 6 0,0-8 0,0 21 0,0-16 0,0 16 0,0-21 0,-6 0 0,-9 0 0,0-7 0,-13 5 0,13-5 0,-13 1 0,5-2 0,-6-1 0,0-3 0,6 10 0,-4-11 0,4 5 0,0 0 0,-13-4 0,19 3 0,-19-5 0,14-1 0,-7 0 0,-1 1 0,1-1 0,0-6 0,0 5 0,-13 2 0,16-6 0,-14 11 0,18-19 0,0 12 0,-6-12 0,13 11 0,-12-11 0,12 5 0,-13-6 0,13 0 0,-5 0 0,7 0 0,-1 0 0,1 0 0,6 0 0,1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16:32:22.766"/>
    </inkml:context>
    <inkml:brush xml:id="br0">
      <inkml:brushProperty name="width" value="0.2" units="cm"/>
      <inkml:brushProperty name="height" value="0.2" units="cm"/>
      <inkml:brushProperty name="color" value="#008C3A"/>
    </inkml:brush>
  </inkml:definitions>
  <inkml:trace contextRef="#ctx0" brushRef="#br0">1 1246 24575,'0'19'0,"0"-3"0,0-2 0,10 7 0,8 8 0,19 12 0,2 4 0,12 2 0,18 21 0,-18-25 0,14 11 0,-27-22 0,-6-10 0,-7-2 0,1-11 0,-15-5 0,6-4 0,-8 0 0,0 0 0,-1 0 0,-3-4 0,3-1 0,-3-18 0,10-16 0,9-36 0,1 11 0,-7 15 0,3-4 0,13-4 0,1 1 0,-6 4 0,2-3 0,9-1 0,7-5 0,-5 6-923,-3 4 1,-1 1 922,22-23 0,3 1 0,-14 22 0,-1 2 0,7-11 0,1 1 0,-1 6 0,-1 3-316,-14 9 1,-1 1 315,3-1 0,2 0 0,12-11 0,0 3 0,14-8 0,-14 5 0,-7 9 0,-32 34 0,9-18 0,-16 24 1783,3-10-1783,-4 11 693,-4-7-693,-18 24 0,9-16 0,-13 17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23:11:03.385"/>
    </inkml:context>
    <inkml:brush xml:id="br0">
      <inkml:brushProperty name="width" value="0.05" units="cm"/>
      <inkml:brushProperty name="height" value="0.05" units="cm"/>
      <inkml:brushProperty name="color" value="#E71225"/>
    </inkml:brush>
  </inkml:definitions>
  <inkml:trace contextRef="#ctx0" brushRef="#br0">0 0 24575,'0'0'0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23:20:52.530"/>
    </inkml:context>
    <inkml:brush xml:id="br0">
      <inkml:brushProperty name="width" value="0.05" units="cm"/>
      <inkml:brushProperty name="height" value="0.05" units="cm"/>
      <inkml:brushProperty name="color" value="#E71225"/>
    </inkml:brush>
  </inkml:definitions>
  <inkml:trace contextRef="#ctx0" brushRef="#br0">0 0 24575,'7'0'0,"-1"0"0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23:11:03.385"/>
    </inkml:context>
    <inkml:brush xml:id="br0">
      <inkml:brushProperty name="width" value="0.05" units="cm"/>
      <inkml:brushProperty name="height" value="0.05" units="cm"/>
      <inkml:brushProperty name="color" value="#E71225"/>
    </inkml:brush>
  </inkml:definitions>
  <inkml:trace contextRef="#ctx0" brushRef="#br0">0 0 24575,'0'0'0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23:20:52.530"/>
    </inkml:context>
    <inkml:brush xml:id="br0">
      <inkml:brushProperty name="width" value="0.05" units="cm"/>
      <inkml:brushProperty name="height" value="0.05" units="cm"/>
      <inkml:brushProperty name="color" value="#E71225"/>
    </inkml:brush>
  </inkml:definitions>
  <inkml:trace contextRef="#ctx0" brushRef="#br0">0 0 24575,'7'0'0,"-1"0"0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1T00:41:34.647"/>
    </inkml:context>
    <inkml:brush xml:id="br0">
      <inkml:brushProperty name="width" value="0.05" units="cm"/>
      <inkml:brushProperty name="height" value="0.05" units="cm"/>
      <inkml:brushProperty name="color" value="#E71224"/>
    </inkml:brush>
  </inkml:definitions>
  <inkml:trace contextRef="#ctx0" brushRef="#br0">1 1 24575,'34'0'0,"3"0"0,20 0 0,-7 0 0,17 0 0,3 8 0,13 2-592,11 9 592,-1 8 0,1-6 0,0 6 0,-1-9 0,1 9 0,0-6 0,-12 6 0,-1-9 0,-12-1-10,0 0 10,0 8 0,-3-6 0,1 2 0,9 16 0,3-11 0,-4 1 0,-27 5 0,10-7 0,-2 1 0,-17 7 0,41 5 0,-49-11 0,14-3 0,7 20 591,-1-9-591,10 9 11,-14-12-11,1 0 0,-9-2 0,9 11 0,-9-9 0,13 18 0,-4-16 0,2 7 0,-1 0 0,-9-9 0,9 18 0,4-4 0,-7 5 0,4-6 0,-11-7 0,-15-9 0,13 10 0,-14-8 0,1 15 0,4-15 0,-11 14 0,12-5 0,-4 7 0,-1 1 0,6-1 0,-12 1 0,13 9 0,-12 3 0,14 9 0,-7 0 0,1 1 0,-2-1 0,1 11 0,-6-8 0,15 19 0,-15-19 0,7 19 0,-10-19-451,10 19 451,-8-19 0,8 18 0,-9-18 0,0 19 0,-5-34 0,0-1 0,6 34 0,-5-34 0,-2-1 0,-3 13-4,7 1 4,-15-10 0,15 7 0,-15-6 0,7-1 0,-8 8 451,7-17-451,-5 17 4,5-17-4,-7 17 0,0-7 0,0-1 0,0 8 0,0-7 0,0 9 0,0 0 0,0 22 0,0-17 0,0 17 0,-8-22 0,-1-10 0,-8-1 0,-6-11 0,-3 11 0,1-17 0,-6 14 0,8-23 0,-7 5 0,7-8 0,-5-7 0,6 6 0,-16-12 0,7 5 0,-6-5 0,7-2 0,1 1 0,0-1 0,0 1 0,0-1 0,0 0 0,-1 1 0,-7 0 0,-16 13 0,2-9 0,-9 10 0,12-6 0,0-5 0,-9 13 0,6-13 0,-6 13 0,9-13 0,0 5 0,0-8 0,9 7 0,1-5 0,9 4 0,7-7 0,2-1 0,-1 1 0,6-1 0,-5 1 0,0 0 0,5-1 0,-6-5 0,8 4 0,0-5 0,-1 6 0,1 0 0,0-6 0,0 5 0,-1-11 0,1 11 0,-6 1 0,4-5 0,-4 10 0,6-11 0,0 0 0,-1 5 0,1-11 0,0 11 0,-8-4 0,6-1 0,-5 6 0,7-12 0,0 11 0,-1-11 0,1 11 0,0-11 0,-7 11 0,5-10 0,-12 10 0,13-10 0,-6 3 0,0-5 0,5 6 0,-5-4 0,6 4 0,1-6 0,0 0 0,0 0 0,-1 0 0,1 0 0,0 0 0,0 0 0,6-6 0,1-1 0,6-5 0,0 0 0,0-1 0,0 1 0,0 5 0,0 2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1T00:41:42.161"/>
    </inkml:context>
    <inkml:brush xml:id="br0">
      <inkml:brushProperty name="width" value="0.05" units="cm"/>
      <inkml:brushProperty name="height" value="0.05" units="cm"/>
      <inkml:brushProperty name="color" value="#E71224"/>
    </inkml:brush>
  </inkml:definitions>
  <inkml:trace contextRef="#ctx0" brushRef="#br0">18481 1474 24575,'-6'-19'0,"-19"-16"0,-20-10 0,-20-12-837,33 17 1,-2-1 836,-8 5 0,-1 0-543,-3-8 1,-2-1 542,-4-2 0,-3 1-499,-8-4 1,-1 1 498,4 0 0,0 0 0,-4-5 0,-2 2 0,2 7 0,-1 1 0,1 1 0,2 2 0,12 10 0,-2 1 0,-27-8 0,-1 2 0,26 9 0,-1 1 0,-35-10 0,2 2 0,37 14 0,0 1 0,-35-9 0,0 2 0,37 14 0,1 0 0,-45-16 0,-4 1 0,24 13 0,2 4 0,-13-2 0,-2 1 0,2 5 0,2 2 0,20-1 0,-1 1 0,-33 3 0,-1 0 0,28-3 0,0 0 0,-29 3 0,-2 2 0,15-1 0,4 0 0,3 0 0,1 0 0,7 0 0,0 0 0,-18 0 0,0 0 0,22 0 0,-1 0 0,-30 0 0,-2 0 0,21-1 0,1 2 0,-13 3 0,-1 2 0,13-1 0,2 2 0,6 3 0,-1 1 0,-27 0 0,4 1 0,43-3 0,1 1 0,-45 1 0,0 1-573,43-3 0,2 1 573,-23 1 0,-2-1 0,14-4 0,-2-1 0,-20 5 0,4 0 0,-17 0 0,10 0 0,3 2 0,10 5 0,3-7 0,-3 1 0,-25 8 0,44-10 0,-1 1 0,-4 0 0,0 0 0,5 0 0,-1-1 47,-5 1 1,-1 0-48,7 0 0,0 0 0,1-1 0,0 1 0,-1-1 0,2 1 0,-34 8 0,34-8 0,1-1 0,-32 10 0,21-10 0,-1 0 0,-27 9 0,34-8 0,1-2 0,-26 2 0,-2 6 0,-10-6 0,10 8 0,-9-8 0,9 6 0,-10-5 0,-1 7 0,11 0 0,-8 1 0,8-1 0,0 0 0,-9 0 0,20 0 827,-8 0-827,0-9 0,7 7 0,-7-14 0,0 13 0,8-5 0,-19 0 0,8 6 0,0-14 0,-9 15 0,9-15 0,-10 15 0,0-15 0,0 14 0,0-14 0,0 15 0,10-15 0,-9 6 0,20-8 0,-8 8 0,11-6 0,-12 6 0,9-8 0,-8 0 0,11 0 0,-12 8 0,9-6 0,-19 6 0,19-8 0,-8 0 0,11 0 0,0 0 0,-1 0 0,1 0 1628,9 7-1628,-28-5 0,23 5 0,-26-7 1333,31 0-1333,-7 0 724,17 0-724,-17 0 294,7 0-294,-10 0 0,-10 8 0,8-5 0,-19 5 0,8-8 0,0 0-443,-8 0 443,8 0 0,-11 8 0,0-6 0,11 6 0,3-8 0,0 0 0,9 0 0,-9 0 0,10 0 0,1 0 0,-11 0 0,7 0 0,-7 0 0,0 0 0,8 0 0,17 0 0,0 0 0,-22 0 0,26 0 0,2 0 0,-21 0 0,10 0 0,3-7 0,9 6 0,0-14 0,0 6 0,0 0 443,1-5-443,7 6 0,-6-1 0,15-4 0,-6 11 0,-1-11 0,7 11 0,-6-12 0,7 13 0,1-12 0,0 11 0,0-11 0,0 11 0,-1-11 0,-7 12 0,6-6 0,-28 0 0,16 6 0,-17-6 0,12 7 0,0 0 0,0 0 0,0 0 0,0 0 0,1-7 0,-11 5 0,8-5 0,-8 7 0,11 0 0,-1 0 0,0 0 0,0 0 0,0 0 0,1 0 0,-1 0 0,8 0 0,-6 0 0,15 0 0,-6 0 0,8 0 0,-14 0 0,11 0 0,-10 0 0,13 0 0,0 0 0,-9 0 0,7 0 0,-7 0 0,9 0 0,0 0 0,-8 0 0,5 0 0,-5 0 0,-1 0 0,7 0 0,-15 0 0,15 0 0,-6 0 0,-1 0 0,7 0 0,-6 0 0,-1 7 0,7-5 0,-7 12 0,9-13 0,0 12 0,-21-4 0,15-1 0,-15 5 0,21-5 0,-9 0 0,7 5 0,-15-11 0,15 11 0,-15-4 0,7 6 0,-9-6 0,0 5 0,0-5 0,0 6 0,0 1 0,-9 1 0,15-2 0,-13 2 0,15-2 0,1 0 0,1 7 0,16-7 0,2 5 0,7-7 0,-1 0 0,7 0 0,1 0 0,6 0 0,0 6 0,0-4 0,0 4 0,0-6 0,0-1 0,0 1 0,0 0 0,0 8 0,0-7 0,0 7 0,0-1 0,0-5 0,0 5 0,0-7 0,0 0 0,0 0 0,0 0 0,7 7 0,-6-5 0,12 5 0,-6-7 0,0 1 0,5-1 0,-5 0 0,0 0 0,5 0 0,-5 0 0,6 0 0,0 0 0,0 0 0,-5 0 0,3-5 0,-3 3 0,5-3 0,0 5 0,0 0 0,-6 0 0,5 0 0,-5 0 0,6 0 0,0 0 0,0 0 0,1 0 0,-1 1 0,0-7 0,0 4 0,0-9 0,0 4 0,0-6 0,0 6 0,0-5 0,7 5 0,1-6 0,8 6 0,-9-4 0,8 4 0,-13 0 0,12-4 0,-5 3 0,0-5 0,5 7 0,-12-6 0,12 6 0,-5-7 0,7 0 0,-7 0 0,5 0 0,3 0 0,1 0 0,6 0 0,-15 0 0,6 0 0,-7 0 0,8 0 0,0 0 0,-7 0 0,11 0 0,-9 0 0,3 0 0,1 0 0,-13 0 0,12 0 0,-12 0 0,12 0 0,-12 0 0,12 6 0,-5-4 0,0 4 0,5-6 0,-12 0 0,12 0 0,-5 7 0,7-6 0,0 6 0,0-7 0,0 0 0,0 0 0,0 0 0,0 0 0,8 7 0,-6-5 0,6 5 0,1-7 0,-7 0 0,27 0 0,-15 0 0,9 0 0,-7 0 0,-14 0 0,15 0 0,-15 0 0,14 0 0,-13 0 0,13 0 0,-14 0 0,15 7 0,-15-5 0,14 5 0,-14-7 0,7 0 0,-1 0 0,-6 0 0,6 0 0,-8 6 0,8-4 0,-6 4 0,15-6 0,-15 0 0,6 0 0,-8 0 0,21 6 0,-16-4 0,17 4 0,-14-6 0,-6 0 0,6 0 0,0 0 0,-6 0 0,7 0 0,-9 0 0,8 0 0,-6 0 0,15 0 0,-7 0 0,9 0 0,-1 0 0,1 0 0,-1 0 0,11 0 0,-9 0 0,49 0 0,-40 0 0,39 0 0,-37 0 0,0 0 0,7 0 0,-17 0 0,16 0 0,-15 0 0,6 0 0,-10 0 0,1 0 0,0 0 0,-9 0 0,7 0 0,-7 0 0,8 0 0,11 0 0,-8 0 0,7 0 0,0 0 0,-7 0 0,7 0 0,1 0 0,-8 0 0,17 0 0,13 0 0,-15-7 0,23 5 0,-38-5 0,8 7 0,-11 0 0,1 0 0,-1-7 0,1 5 0,0-5 0,-1 7 0,-7 0 0,5 0 0,-5 0 0,-1 0 0,6 0 0,-5 0 0,-1 0 0,7-7 0,-7 5 0,0-5 0,7 7 0,3 0 0,-7 0 0,34-7 0,-22 5 0,17-5 0,-13 0 0,-11 5 0,1-5 0,-1 0 0,11 5 0,-8-12 0,7 12 0,0-13 0,-7 13 0,7-6 0,-9 1 0,0 6 0,9-7 0,-7 1 0,7 5 0,0-5 0,14 7 0,24-9 0,-19 7-455,-26-2 0,1-1 455,47-5 0,-8 8 0,-27-7 0,2-1 0,32 8 0,-44-6 0,3-1 0,29 3 0,1 1 0,-25-1 0,0 1 0,21 0 0,-1 1 0,-22-1 0,0 1 0,9 3 0,0 0 0,-4-4 0,0 1 0,12 4 0,-3 0 0,-18-4 0,-1-1 0,19 4 0,0 0 0,-22-3 0,2 0-657,42 3 0,-1 2 657,3-1 0,-11 0 0,1 0 0,-36 0 0,-1 0 0,10 0 0,2 0-348,-2 0 1,-2 0 347,39 0 0,-44 0 0,-1 0 0,42 0 0,0 0 0,-12 0 0,9 0 0,-34 8 0,0 0 0,33-4 0,-33 7 0,-3 2 0,15-4 0,1 1 0,-1 5 816,-10-6-816,8 8 1323,-17-1-1323,7-6 780,-9 4-780,-9-6 0,7 8 0,-7-8 0,0 5 0,7-4 0,-15-1 0,6 6 0,1-6 0,-7 1 0,6 4 0,0-11 0,-6 11 0,6-12 0,14 13 0,-9-13 0,19 14 0,-4-14 0,-7 6 0,17 1 0,-17-6 0,17 13 0,-8-13 0,10 6 0,1 0 0,-1-6 0,0 13 0,0-6 0,1 1 0,-1 5 0,-9-13 0,6 14 0,-6-7 0,9 1 0,11 6 0,-8-14 0,19 6 0,-8-8-620,11 8 620,-1-5 0,1 5 0,0-8 0,-1 0 0,-10 0 0,-16 0 0,-1 0 0,16 0 0,-20 0 0,-2 0 0,9 0-63,11 0 63,-8 0 0,8 0 0,-11 0 0,1 0 0,10 0 0,-8 0 0,8 0 0,0 0 0,-8 0 0,8 0 0,0 0 0,-8 0 0,8 0 0,-11 0 0,1 0 0,-11 0 0,8 0 0,-17 0 0,17 0 0,14-8 0,-7 6 0,17-6 0,-22 8 618,-10 0-618,8-7 65,-7 5-65,9-6 0,0 0 0,0 6 0,1-6 0,-11 1 0,8 6 0,-17-14 0,7 13 0,-9-12 0,0 12 0,-1-5 0,1 7 0,-1-7 0,1 5 0,-9-5 0,7 7 0,-15-6 0,14 4 0,-5-5 0,28 0 0,-15-2 0,16 0 0,-21-5 0,-1 12 0,11-13 0,-8 6 0,7 0 0,-10-5 0,1 5 0,0-7 0,-1-1 0,-7 2 0,5-1 0,-5 1 0,-1-1 0,6 0 0,-5-6 0,-1 5 0,-2-6 0,-8 9 0,0-8 0,0 6 0,0-5 0,-7 7 0,5-1 0,-6-4 0,8 3 0,-9-3 0,1 5 0,-8 0 0,0 1 0,0 0 0,0 0 0,-6 0 0,-2 1 0,-5-1 0,-5 7 0,-2-6 0,-13 11 0,-2-11 0,-1 10 0,-4-5 0,12 1 0,-5 5 0,6-5 0,1 0 0,0 5 0,-1-5 0,1 0 0,0 4 0,-8-10 0,6 4 0,-5-6 0,0 1 0,5 5 0,-6-4 0,8 4 0,0 1 0,-1 1 0,7 0 0,-5 5 0,11-5 0,-5 6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1T00:41:44.852"/>
    </inkml:context>
    <inkml:brush xml:id="br0">
      <inkml:brushProperty name="width" value="0.05" units="cm"/>
      <inkml:brushProperty name="height" value="0.05" units="cm"/>
      <inkml:brushProperty name="color" value="#E71224"/>
    </inkml:brush>
  </inkml:definitions>
  <inkml:trace contextRef="#ctx0" brushRef="#br0">1 1 24575,'27'0'0,"-3"0"0,21 0 0,4 0 0,11 0 0,20 0 0,-8 0 0,19 0 0,-19 0 0,19 0-644,-8 0 644,10 0 0,1 0 0,0 0 0,-1 0 0,1 0 0,0 0 0,-1 0 0,1 0 0,-11 0 0,8 0 0,-19 0 0,8 0 0,-11 0 0,-9 0 0,7 0 0,-8 0 0,11 0 0,-1 0 644,-10 0-644,8 0 0,-7 0 0,0 0 0,6 0 0,-6 0 0,9 0 0,11 8 0,-8-6 0,19 6 0,-8-8-410,11 0 410,-11 8 0,8-6 0,-19 6 0,18 0 0,-18-6 0,9 6 0,-12 0 0,-10-6 0,8 13 0,-7-13 0,0 6 0,6-1 0,-16-5 0,38 6 0,-23-8 0,25 8 410,-30-6-410,-3 5 0,1-7 0,-8 0 0,7 0 0,-10 0 0,1 0 0,-9 0 0,-1 0 0,-9 0 0,-7 0 0,-2 0 0,-7 0 0,0 0 0,0 0 0,0 0 0,-6 0 0,-2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1T00:41:46.409"/>
    </inkml:context>
    <inkml:brush xml:id="br0">
      <inkml:brushProperty name="width" value="0.05" units="cm"/>
      <inkml:brushProperty name="height" value="0.05" units="cm"/>
      <inkml:brushProperty name="color" value="#E71224"/>
    </inkml:brush>
  </inkml:definitions>
  <inkml:trace contextRef="#ctx0" brushRef="#br0">0 53 24575,'19'0'0,"14"0"0,-16 0 0,27 0 0,-20 0 0,31 0 0,-13 0 0,48 0 0,-43 0 0,41 0 0,-26 0 0,10 0 0,-21 0 0,1 0 0,23 0 0,-18 0 0,1 0 0,28 0 0,9 0 0,-4 0 0,-20 0 0,9 0 0,-20 0 0,-3 0 0,-18 0 0,7 0 0,-15 0 0,6 0 0,-8 0 0,0 0 0,-7 0 0,5 0 0,-12 0 0,5 0 0,-7 0 0,0 0 0,0 0 0,0 0 0,0-6 0,-1 5 0,1-5 0,0 6 0,1-6 0,-1 5 0,0-11 0,0 10 0,0-4 0,0 0 0,0 5 0,-6-5 0,-1 6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1T00:41:54.541"/>
    </inkml:context>
    <inkml:brush xml:id="br0">
      <inkml:brushProperty name="width" value="0.05" units="cm"/>
      <inkml:brushProperty name="height" value="0.05" units="cm"/>
      <inkml:brushProperty name="color" value="#E71224"/>
    </inkml:brush>
  </inkml:definitions>
  <inkml:trace contextRef="#ctx0" brushRef="#br0">8099 0 24575,'-19'0'0,"-11"0"0,-1 0 0,-17 23 0,-1-9 0,-16 36 0,-16-12-652,33-9 1,-1 0 651,-5 1 0,-1-1 0,-5 1 0,-1 0 0,0 1 0,1-1 0,10-10 0,2 1 0,-9 7 0,-2-1 0,-4-4 0,0-1 0,11 3 0,-1 0 0,-19 2 0,1-2 0,21-5 0,1-2 0,-4 2 0,-2-1-377,-5-3 0,1-1 377,11 3 0,0 0 0,-5-3 0,0 0 0,-41 14 0,0-2 0,0 0 0,0-7 0,12 7 0,30-17 0,1-1 0,-25 8 0,25-7 0,-1-1 0,-31 10 0,0-1 0,-8 0 0,8 0 0,-11 1 0,11-1 0,-8 0 0,19 0-81,-8 0 81,10-1 0,1 0 0,0 0 0,9 0 0,-7 0 1246,7-1-1246,-9-6 0,14 2 0,-1 0 0,-24-8 179,19 8 1,0 0-180,-11-10 0,-19 6 0,8 0 0,-11-5 0,11 13 0,-8-15 0,19 7 0,-20-8 0,20 0 0,-8 0 0,0 0 0,7 0 0,-7 0 0,11 0 0,-12 0 0,9 0 0,-8 0 0,10 0 0,1 0 0,-11 0 0,8 0 0,16 0 0,0 0 0,-21 0 0,27 0 0,0 0 88,-19 0-88,0 0 0,10 0 0,2 0 0,9 0 0,0 7 445,0-5-445,1 5 0,-1 0 0,0-5 0,0 12 0,1-12 0,-1 12 0,0-13 0,0 13 0,0-12 0,1 12 0,-1-12 0,0 12 0,0-5 0,0 7 0,0 0 0,1 0 0,-1-1 0,0 1 0,-12 6 0,17-5 0,-7 5 0,21-8 0,-1 1 0,1-1 0,0 1 0,7-1 0,-5 6 0,5-4 0,-8 11 0,8-11 0,-5 4 0,11 1 0,-4-6 0,-1 6 0,5-1 0,-5-4 0,8 4 0,-1-7 0,0 7 0,1-5 0,5 5 0,-4-7 0,5 0 0,-7 0 0,1 1 0,6-1 0,-11 6 0,15-5 0,-15 12 0,16-11 0,-10 5 0,10-7 0,-10 7 0,10-5 0,-10 5 0,10 1 0,-4-7 0,6 14 0,0-6 0,-6-1 0,5 7 0,-5-6 0,6 15 0,0-6 0,0 6 0,0 0 0,0-6 0,0 15 0,0-7 0,0 9 0,0-9 0,0 7 0,0 14 0,0 3 0,0 8 0,7-14 0,2 0 0,0-7 0,7 17 0,-7-17 0,8 17 0,0-7 0,-1-1 0,1 8 0,0-7 0,0 9 0,0 0 0,8 0 0,-5 1 0,12-1 0,-13 0 0,14 0 0,-6 0 0,8 11 0,-11-34 0,1 1 0,-1-3 0,1 0 0,0 2 0,1-1 0,26 19 0,-8-5 0,8-7 0,2 10 0,-4-16 0,14 16 0,-1-17-546,12 11 546,-3-9 0,2 7 0,7-16 0,-4 16 0,4-16 0,2 16 0,-11-17 0,10 17 0,-1-16 0,-6 6 0,7 2 0,-1-8 0,-7 6 0,17-7 0,-8 0 0,-16-15 0,1 1 0,-16-3 0,0 0 0,16 3 0,-1-1 0,27 8 0,-47-12 0,0-1 0,36 3 0,8 15 0,-29-16 0,16 15-113,-19-15 113,11 13 0,-11-13 0,8 6 0,-17-2 0,7-5 543,1 13-543,-8-13 116,7 13-116,0-12 0,-7 4 0,7-7 0,-9 0 0,0 0 0,-9-1 0,6 1 0,-5-1 0,7 1 0,1 0 0,13 6 0,-11-4 0,11 4 0,-22-7 0,7 1 0,-15-1 0,6 0 0,-8-1 0,0 1 0,0-7 0,-7 4 0,5-4 0,-12 5 0,12-5 0,-12 4 0,12-11 0,-12 11 0,12-4 0,-12-1 0,12 6 0,-12-11 0,12 10 0,-12-4 0,5 0 0,6 4 0,-9-11 0,9 6 0,-13-1 0,0-5 0,7 5 0,-5-6 0,5 6 0,0-5 0,-5 5 0,12-6 0,-5 0 0,0 0 0,5 0 0,-5 6 0,7-4 0,0 5 0,0-7 0,0 0 0,0 0 0,0 0 0,-7 0 0,5 0 0,-12 0 0,5 0 0,-7 5 0,6-3 0,-5 4 0,5-6 0,1 0 0,-5 0 0,5 0 0,-6 0 0,-1 0 0,0 0 0,0 0 0,0 0 0,0 0 0,0 0 0,0 0 0,0 0 0,-1 0 0,-5-6 0,-2-1 0,-5-6 0,0-7 0,0 5 0,0-12 0,-6 12 0,5-6 0,-5 8 0,6 0 0,0 0 0,0 0 0,-6 6 0,-1 1 0,-5 6 0,0 6 0,5 1 0,2 5 0,-1 1 0,4 0 0,-4 0 0,6 0 0,-6 0 0,5 0 0,-5 0 0,6 0 0,0 1 0,0-1 0,0 0 0,0 0 0,0 0 0,0 0 0,0 0 0,0-11 0,0-9 0,0-7 0,0-5 0,0 6 0,-6 0 0,5-1 0,-5 1 0,6 0 0,0 0 0,0 0 0,0 0 0,0 1 0,0 0 0,5-1 0,2 1 0,6 5 0,0-5 0,0 10 0,0-9 0,0 3 0,0-5 0,0 6 0,0-5 0,1 4 0,-1-5 0,0 6 0,0-5 0,0 5 0,0-7 0,0 1 0,0 0 0,0-1 0,0 7 0,1-12 0,-1 16 0,1-16 0,-1 12 0,0-7 0,0 1 0,0 0 0,1-1 0,-1 1 0,0 0 0,7-1 0,1-5 0,7 3 0,-7-4 0,-1 7 0,0 5 0,-5-4 0,5 5 0,0-7 0,-5 6 0,5-4 0,0 11 0,-5-11 0,12 10 0,-12-10 0,13 11 0,-7-11 0,8 10 0,0-11 0,0 11 0,0-4 0,0-1 0,9 6 0,-7-12 0,14 11 0,-6-12 0,1 12 0,5-5 0,-5 7 0,20-7 0,-9 5 0,1-5 0,-6 7 0,-15 0 0,14 0 0,-5 0 0,-1 0 0,7 0 0,-7 0 0,0 0 0,7 0 0,-7 0 0,9 0 0,-1 0 0,1 0 0,9 0 0,-7 0 0,8 0 0,-11 0 0,10 0 0,-7 0 0,8 0 0,-11 0 0,1 0 0,0 0 0,20 0 0,-15 0 0,8 0 0,-16 0 0,-14 0 0,7 0 0,-1 7 0,-6 1 0,15 1 0,-15 4 0,14-4 0,-14-1 0,15 6 0,-15-6 0,14 8 0,-5-1 0,7-6 0,1 5 0,0-5 0,-9 6 0,6 1 0,-5-8 0,-1 6 0,-2-6 0,-8 0 0,-7 4 0,11-4 0,-17 5 0,10-5 0,-13 3 0,1-9 0,-7 9 0,4-10 0,-4 5 0,6-6 0,-7 5 0,0 9 0,-6 7 0,0 1 0,0 6 0,0-6 0,0-1 0,0 7 0,0-13 0,0 5 0,0 0 0,0-5 0,0 12 0,0-12 0,0 5 0,0 0 0,5-5 0,-3 12 0,9-12 0,-9 12 0,4-5 0,0 0 0,-5 5 0,5-5 0,-6 7 0,0-7 0,0 5 0,0-12 0,0 5 0,0-7 0,0 0 0,0 1 0,0-1 0,0-1 0,0 1 0,-6-1 0,-1 1 0,-6 0 0,-7 0 0,5 1 0,-13 0 0,6 0 0,-1 7 0,-12-4 0,10 10 0,-13-10 0,1 11 0,6-11 0,-15 6 0,6-1 0,1-5 0,-7 6 0,15-9 0,-15 2 0,15-1 0,-15 0 0,15 0 0,-7-6 0,9-3 0,0-6 0,0 7 0,0-6 0,-9 6 0,7-7 0,-7 0 0,9 0 0,-8 0 0,13 0 0,-12 0 0,21 0 0,-5 0 0,6 0 0,1 0 0,0 0 0,0 0 0,0 0 0,0 0 0,0 0 0,0 0 0,0 0 0,-8 0 0,6 0 0,-12 0 0,5 0 0,-7 0 0,-1 0 0,1 0 0,0 0 0,-8 0 0,-3 0 0,1 0 0,-7 0 0,6 0 0,-8 0 0,-9 0 0,7 0 0,-8 0 0,10 0 0,1 0 0,15 0 0,-3 0 0,20 0 0,-12 0 0,12 0 0,-13 0 0,6 0 0,0 0 0,-5 0 0,5 0 0,-8-7 0,1 5 0,0-4 0,7 6 0,-5 0 0,4 0 0,-6 0 0,7 0 0,-5-7 0,5 6 0,0-6 0,-6 7 0,6-6 0,-7 4 0,0-4 0,-9-2 0,7 7 0,-7-7 0,9 8 0,0-6 0,0 4 0,0-4 0,0 6 0,-1-7 0,1 6 0,0-6 0,0 1 0,0 4 0,7-5 0,-6 1 0,6-2 0,-7 0 0,0-5 0,0 11 0,-1-11 0,8 5 0,-5 0 0,5-4 0,-20 4 0,9-7 0,-9 0 0,13 1 0,0-1 0,0 7 0,7-5 0,-6 5 0,13-5 0,-12 5 0,12-4 0,-6 5 0,1-7 0,5 6 0,-6-4 0,8 10 0,0-9 0,-7 3 0,10-6 0,-8 6 0,10-4 0,-5 11 0,0-11 0,-1 5 0,7-6 0,1 0 0,6 1 0,0-1 0,0 1 0,0 0 0,0 0 0,0-1 0,0 1 0,-7-8 0,-1-2 0,-6-7 0,0 7 0,-7-6 0,5 6 0,-5 0 0,7-6 0,0 13 0,6-5 0,-3 13 0,4-5 0,-1 11 0,3-5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23:11:03.385"/>
    </inkml:context>
    <inkml:brush xml:id="br0">
      <inkml:brushProperty name="width" value="0.05" units="cm"/>
      <inkml:brushProperty name="height" value="0.05" units="cm"/>
      <inkml:brushProperty name="color" value="#E71225"/>
    </inkml:brush>
  </inkml:definitions>
  <inkml:trace contextRef="#ctx0" brushRef="#br0">0 0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16:32:31.731"/>
    </inkml:context>
    <inkml:brush xml:id="br0">
      <inkml:brushProperty name="width" value="0.2" units="cm"/>
      <inkml:brushProperty name="height" value="0.2" units="cm"/>
      <inkml:brushProperty name="color" value="#E71225"/>
    </inkml:brush>
  </inkml:definitions>
  <inkml:trace contextRef="#ctx0" brushRef="#br0">8025 199 24575,'-52'0'0,"-11"0"0,-22 0-2059,-11 0 2059,34 0 0,-2 0-570,5 0 1,-3 0 569,-17 0 0,-3 0-548,4 0 0,-1 0 548,-10 0 0,-1 0 0,0 0 0,0 0 0,0 0 0,1 0 0,-1 0 0,0 0-998,-6 1 0,0-2 998,11-6 0,-1-1 0,20 4 0,-2 1 0,1-2 0,-25-8 0,0 0 0,24 6 0,-1 1 0,-1 0 0,1 0 0,0 0 0,-1-1 0,1 1 0,-1 0 0,2-1 0,-30-2 0,0 0 0,1 0 0,2-1 0,11 1 0,1 1-263,-1 3 1,3 0 262,9-3 0,2 1 51,1 6 1,0 0-52,5-2 0,0-1 0,-5 4 0,0 0 0,4 0 0,-1 0 0,-8 0 0,-2 0 0,5 0 0,1 0 0,-1 0 0,0 0 0,-4 0 0,0 0 0,4 0 0,0 0 0,-5 3 0,0 2 136,-1-2 1,1 3-137,0 5 0,-1 3 0,0-1 0,2 0 0,17-1 0,2 1 988,-7-2 0,-6 1-988,-2 4 0,-5 4 0,3-3 0,-4-1 0,-4 1 0,7 1 0,-10 3 0,3 1 0,13-3 0,16-3 0,4-1 0,-45 13 0,9 1 0,33-3 0,-4-1 0,1 1 0,13 0 1519,-40 29-1519,54-18 0,-10 14 0,-10 15 0,6-3 0,10-8 0,0 5 0,-12 17 0,-10 17 0,0 1 0,10-16 606,10-13 1,2 0-607,-8 11 0,-7 15 0,1-1 0,9-19 0,12-25 0,2-1 577,-12 27 0,-4 11 0,7-13-577,0 1 0,13-23 0,3-3 0,10-12 0,5 1 0,0-11 0,0 11 0,0-20 0,0 4 0,15 47 0,-1-21 0,2 12 0,2 1 0,14-1 0,0 28 0,-1-33 0,-9-7 0,-1 2 0,15 18 0,-6-8 0,1 1 0,11 12 0,-1-1 0,2 1 0,4 2 0,1-8 0,0-2 0,-5-13 0,30 13 0,-35-31 0,31 1 0,-24-14 0,14 0 0,2-2 0,9 1 0,18 5 0,5 0 0,-44-14 0,0 1-567,27 8 0,1 0 567,-22-8 0,5-1-163,16 4 0,11 1 0,3-1 163,-15-4 0,2-1 0,1 0 0,0-1 0,-1 1 0,0 0 0,1-1 0,1 0-806,11-1 1,5-1 0,-4 0 0,-11-2 805,5-2 0,0 0 0,-12 0 0,9 0 0,0 0 0,-8 0 0,19 0 0,2 0 0,-13 0 0,10 0 0,1 0 0,-9 0 0,-11 0 0,-6 0 0,8 0 0,3 0 0,9 0 0,3 0 0,-3 0 0,-11 0 0,-4 0 0,-8 0 0,5 0 0,8 0 0,7 0 0,-2 0 0,-13 0-170,-5 0 0,-9 0 170,40 0 896,-40 0-896,-31 0 420,-8 0-420,6 0 3276,-12 0-3130,3 0 300,4 0-446,-1 0 0,49 0 0,-23 0 0,27-2 0,12-2 0,-3-3 0,2-1 0,4 0 0,1 0-397,-1-3 1,-7 1 396,16 2 0,-9-5 0,-14 6 0,0 0 0,12-3 0,-1 1 0,16-2 0,-15 4 0,0 3 0,-14-2 0,11-2 0,-14 2 0,-3 4 0,21-4 0,-25 0 0,-3 5 0,-13-5 0,1 6 0,-15 0 793,0 0-793,-8 0 0,14 0 0,9 0 0,21-2 0,7-2 0,-18 1 0,5-2 0,19-4 0,11-2 0,-11 0 0,-18 3 0,-1-2 0,11-4 0,6-1 0,-11 1 0,12-2 0,-15 0 0,-3 0 0,-2-1 0,-7 4 0,-25 4 0,-10 9 0,-4 0 0,7 0 0,-6 0 0,5 0 0,-3 0 0,-4 0 0,81 0 0,-44 0 0,5 0 0,-1 0 0,-10 0 0,-13 0 0,14-5 0,-18-1 0,7 1 0,-16 0 0,0 1 0,-3 3 0,3-4 0,-5 5 0,5-5 0,-4 4 0,9-8 0,-4 4 0,0-5 0,4 0 0,-4 0 0,15-5 0,-2 4 0,23-15 0,-20 9 0,33-23 0,-23 6 0,6-3 0,-12 7 0,-11 6 0,-8 8 0,3-8 0,-1 5 0,-2-2 0,9-9 0,-4 8 0,7-11 0,10-11 0,7-4 0,3-12 0,3 8 0,-11-6 0,11 4 0,-11-4 0,4 13 0,-13 3 0,-3 8 0,-11 6 0,-2 7 0,-6 7 0,1 0 0,-5 4 0,-1-4 0,-4-6 0,-2-40 0,-1-10 0,-5-5 0,-3-17 0,-2 4 0,-2 31 0,-14-33 0,17 52 0,-19-33 0,11 34 0,-20-20 0,-1-2 0,-1 3 0,1-2 0,11 16 0,8 9 0,5 6 0,-3 1 0,4 5 0,-5-5 0,1 5 0,-2-11 0,-4 9 0,2-9 0,-9 3 0,9-5 0,-11-2 0,5 1 0,-7-8 0,0 5 0,-7-13 0,6 13 0,-2-1 0,-20-15 0,7 6 0,-1 1 0,-10 4 0,3-3 0,-1 1 0,-6 4 0,15 4 0,2 4 0,7 14 0,2-2 0,10 5 0,5 4 0,-13 1 0,-23-5 0,9 8 0,-15-9 0,13 10 0,6-4 0,-6 10 0,15-5 0,1 6 0,-16 0 0,10 0 0,-18 0 0,8 0 0,6 0 0,1 0 0,3 0 0,11 5 0,1 1 0,8 0 0,5 3 0,6-8 0,1 4 0,5-1 0,0-3 0,4 6 0,1-6 0,4 3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23:20:52.530"/>
    </inkml:context>
    <inkml:brush xml:id="br0">
      <inkml:brushProperty name="width" value="0.05" units="cm"/>
      <inkml:brushProperty name="height" value="0.05" units="cm"/>
      <inkml:brushProperty name="color" value="#E71225"/>
    </inkml:brush>
  </inkml:definitions>
  <inkml:trace contextRef="#ctx0" brushRef="#br0">0 0 24575,'7'0'0,"-1"0"0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23:11:03.385"/>
    </inkml:context>
    <inkml:brush xml:id="br0">
      <inkml:brushProperty name="width" value="0.05" units="cm"/>
      <inkml:brushProperty name="height" value="0.05" units="cm"/>
      <inkml:brushProperty name="color" value="#E71225"/>
    </inkml:brush>
  </inkml:definitions>
  <inkml:trace contextRef="#ctx0" brushRef="#br0">0 0 24575,'0'0'0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20T23:20:52.530"/>
    </inkml:context>
    <inkml:brush xml:id="br0">
      <inkml:brushProperty name="width" value="0.05" units="cm"/>
      <inkml:brushProperty name="height" value="0.05" units="cm"/>
      <inkml:brushProperty name="color" value="#E71225"/>
    </inkml:brush>
  </inkml:definitions>
  <inkml:trace contextRef="#ctx0" brushRef="#br0">0 0 24575,'7'0'0,"-1"0"0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EAE423-25D9-A040-9086-7EFCE620D35D}" type="datetimeFigureOut">
              <a:rPr lang="en-US" smtClean="0"/>
              <a:t>8/19/21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1EF36A-4186-2643-B0EB-B06B50C1DAA3}" type="slidenum">
              <a:rPr lang="en-US" smtClean="0"/>
              <a:t>‹#›</a:t>
            </a:fld>
            <a:endParaRPr lang="en-US"/>
          </a:p>
        </p:txBody>
      </p:sp>
    </p:spTree>
    <p:extLst>
      <p:ext uri="{BB962C8B-B14F-4D97-AF65-F5344CB8AC3E}">
        <p14:creationId xmlns:p14="http://schemas.microsoft.com/office/powerpoint/2010/main" val="274543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8/19/21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5274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8/19/21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483445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8/19/21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82710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68611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8/19/21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944577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71654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8/19/21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4151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8/19/21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09429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8/19/21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5859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8/19/21</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628220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8/19/21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81066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8/19/21</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012338615"/>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2" r:id="rId6"/>
    <p:sldLayoutId id="2147483707" r:id="rId7"/>
    <p:sldLayoutId id="2147483708" r:id="rId8"/>
    <p:sldLayoutId id="2147483709" r:id="rId9"/>
    <p:sldLayoutId id="2147483710" r:id="rId10"/>
    <p:sldLayoutId id="2147483711" r:id="rId11"/>
  </p:sldLayoutIdLst>
  <p:hf sldNum="0" hdr="0" ftr="0" dt="0"/>
  <p:txStyles>
    <p:titleStyle>
      <a:lvl1pPr algn="l" defTabSz="914400" rtl="0" eaLnBrk="1" latinLnBrk="0" hangingPunct="1">
        <a:lnSpc>
          <a:spcPct val="90000"/>
        </a:lnSpc>
        <a:spcBef>
          <a:spcPct val="0"/>
        </a:spcBef>
        <a:buNone/>
        <a:defRPr lang="en-US" sz="3600" i="0"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customXml" Target="../ink/ink11.xml"/><Relationship Id="rId5" Type="http://schemas.openxmlformats.org/officeDocument/2006/relationships/image" Target="../media/image17.png"/><Relationship Id="rId4" Type="http://schemas.openxmlformats.org/officeDocument/2006/relationships/customXml" Target="../ink/ink10.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12.xml"/><Relationship Id="rId7" Type="http://schemas.openxmlformats.org/officeDocument/2006/relationships/customXml" Target="../ink/ink14.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customXml" Target="../ink/ink13.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customXml" Target="../ink/ink18.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customXml" Target="../ink/ink19.xml"/><Relationship Id="rId7" Type="http://schemas.openxmlformats.org/officeDocument/2006/relationships/customXml" Target="../ink/ink21.xm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customXml" Target="../ink/ink20.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2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customXml" Target="../ink/ink25.xml"/><Relationship Id="rId7" Type="http://schemas.openxmlformats.org/officeDocument/2006/relationships/customXml" Target="../ink/ink27.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customXml" Target="../ink/ink26.xml"/><Relationship Id="rId10" Type="http://schemas.openxmlformats.org/officeDocument/2006/relationships/image" Target="../media/image31.png"/><Relationship Id="rId4" Type="http://schemas.openxmlformats.org/officeDocument/2006/relationships/image" Target="../media/image28.png"/><Relationship Id="rId9" Type="http://schemas.openxmlformats.org/officeDocument/2006/relationships/customXml" Target="../ink/ink28.xml"/></Relationships>
</file>

<file path=ppt/slides/_rels/slide23.xml.rels><?xml version="1.0" encoding="UTF-8" standalone="yes"?>
<Relationships xmlns="http://schemas.openxmlformats.org/package/2006/relationships"><Relationship Id="rId8" Type="http://schemas.openxmlformats.org/officeDocument/2006/relationships/customXml" Target="../ink/ink32.xml"/><Relationship Id="rId3" Type="http://schemas.openxmlformats.org/officeDocument/2006/relationships/customXml" Target="../ink/ink29.xml"/><Relationship Id="rId7" Type="http://schemas.openxmlformats.org/officeDocument/2006/relationships/customXml" Target="../ink/ink3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customXml" Target="../ink/ink30.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3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customXml" Target="../ink/ink34.xml"/><Relationship Id="rId7" Type="http://schemas.openxmlformats.org/officeDocument/2006/relationships/customXml" Target="../ink/ink37.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customXml" Target="../ink/ink36.xml"/><Relationship Id="rId5" Type="http://schemas.openxmlformats.org/officeDocument/2006/relationships/customXml" Target="../ink/ink35.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customXml" Target="../ink/ink38.xml"/><Relationship Id="rId7" Type="http://schemas.openxmlformats.org/officeDocument/2006/relationships/customXml" Target="../ink/ink40.xml"/><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customXml" Target="../ink/ink39.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customXml" Target="../ink/ink41.xml"/><Relationship Id="rId7" Type="http://schemas.openxmlformats.org/officeDocument/2006/relationships/customXml" Target="../ink/ink43.xml"/><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customXml" Target="../ink/ink42.xml"/><Relationship Id="rId10" Type="http://schemas.openxmlformats.org/officeDocument/2006/relationships/image" Target="../media/image43.png"/><Relationship Id="rId4" Type="http://schemas.openxmlformats.org/officeDocument/2006/relationships/image" Target="../media/image40.png"/><Relationship Id="rId9" Type="http://schemas.openxmlformats.org/officeDocument/2006/relationships/customXml" Target="../ink/ink44.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customXml" Target="../ink/ink45.xml"/><Relationship Id="rId7" Type="http://schemas.openxmlformats.org/officeDocument/2006/relationships/customXml" Target="../ink/ink47.xml"/><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customXml" Target="../ink/ink46.xml"/><Relationship Id="rId4" Type="http://schemas.openxmlformats.org/officeDocument/2006/relationships/image" Target="../media/image45.png"/></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babeljs.io/"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customXml" Target="../ink/ink53.xml"/><Relationship Id="rId3" Type="http://schemas.openxmlformats.org/officeDocument/2006/relationships/customXml" Target="../ink/ink48.xml"/><Relationship Id="rId7" Type="http://schemas.openxmlformats.org/officeDocument/2006/relationships/customXml" Target="../ink/ink50.xml"/><Relationship Id="rId12"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customXml" Target="../ink/ink52.xml"/><Relationship Id="rId5" Type="http://schemas.openxmlformats.org/officeDocument/2006/relationships/customXml" Target="../ink/ink49.xml"/><Relationship Id="rId10" Type="http://schemas.openxmlformats.org/officeDocument/2006/relationships/image" Target="../media/image52.png"/><Relationship Id="rId4" Type="http://schemas.openxmlformats.org/officeDocument/2006/relationships/image" Target="../media/image49.png"/><Relationship Id="rId9" Type="http://schemas.openxmlformats.org/officeDocument/2006/relationships/customXml" Target="../ink/ink51.xml"/><Relationship Id="rId14" Type="http://schemas.openxmlformats.org/officeDocument/2006/relationships/image" Target="../media/image54.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customXml" Target="../ink/ink57.xml"/><Relationship Id="rId13" Type="http://schemas.openxmlformats.org/officeDocument/2006/relationships/image" Target="../media/image60.png"/><Relationship Id="rId18" Type="http://schemas.openxmlformats.org/officeDocument/2006/relationships/customXml" Target="../ink/ink62.xml"/><Relationship Id="rId3" Type="http://schemas.openxmlformats.org/officeDocument/2006/relationships/image" Target="../media/image55.png"/><Relationship Id="rId21" Type="http://schemas.openxmlformats.org/officeDocument/2006/relationships/image" Target="../media/image64.png"/><Relationship Id="rId7" Type="http://schemas.openxmlformats.org/officeDocument/2006/relationships/image" Target="../media/image57.png"/><Relationship Id="rId12" Type="http://schemas.openxmlformats.org/officeDocument/2006/relationships/customXml" Target="../ink/ink59.xml"/><Relationship Id="rId17" Type="http://schemas.openxmlformats.org/officeDocument/2006/relationships/image" Target="../media/image62.png"/><Relationship Id="rId2" Type="http://schemas.openxmlformats.org/officeDocument/2006/relationships/customXml" Target="../ink/ink54.xml"/><Relationship Id="rId16" Type="http://schemas.openxmlformats.org/officeDocument/2006/relationships/customXml" Target="../ink/ink61.xml"/><Relationship Id="rId20" Type="http://schemas.openxmlformats.org/officeDocument/2006/relationships/customXml" Target="../ink/ink63.xml"/><Relationship Id="rId1" Type="http://schemas.openxmlformats.org/officeDocument/2006/relationships/slideLayout" Target="../slideLayouts/slideLayout2.xml"/><Relationship Id="rId6" Type="http://schemas.openxmlformats.org/officeDocument/2006/relationships/customXml" Target="../ink/ink56.xml"/><Relationship Id="rId11" Type="http://schemas.openxmlformats.org/officeDocument/2006/relationships/image" Target="../media/image59.png"/><Relationship Id="rId5" Type="http://schemas.openxmlformats.org/officeDocument/2006/relationships/image" Target="../media/image56.png"/><Relationship Id="rId15" Type="http://schemas.openxmlformats.org/officeDocument/2006/relationships/image" Target="../media/image61.png"/><Relationship Id="rId10" Type="http://schemas.openxmlformats.org/officeDocument/2006/relationships/customXml" Target="../ink/ink58.xml"/><Relationship Id="rId19" Type="http://schemas.openxmlformats.org/officeDocument/2006/relationships/image" Target="../media/image63.png"/><Relationship Id="rId4" Type="http://schemas.openxmlformats.org/officeDocument/2006/relationships/customXml" Target="../ink/ink55.xml"/><Relationship Id="rId9" Type="http://schemas.openxmlformats.org/officeDocument/2006/relationships/image" Target="../media/image58.png"/><Relationship Id="rId14" Type="http://schemas.openxmlformats.org/officeDocument/2006/relationships/customXml" Target="../ink/ink60.xml"/></Relationships>
</file>

<file path=ppt/slides/_rels/slide4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ustomXml" Target="../ink/ink64.xml"/><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customXml" Target="../ink/ink65.xml"/><Relationship Id="rId4" Type="http://schemas.openxmlformats.org/officeDocument/2006/relationships/image" Target="../media/image68.png"/></Relationships>
</file>

<file path=ppt/slides/_rels/slide44.xml.rels><?xml version="1.0" encoding="UTF-8" standalone="yes"?>
<Relationships xmlns="http://schemas.openxmlformats.org/package/2006/relationships"><Relationship Id="rId3" Type="http://schemas.openxmlformats.org/officeDocument/2006/relationships/customXml" Target="../ink/ink66.xml"/><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customXml" Target="../ink/ink67.xml"/><Relationship Id="rId4" Type="http://schemas.openxmlformats.org/officeDocument/2006/relationships/image" Target="../media/image71.png"/></Relationships>
</file>

<file path=ppt/slides/_rels/slide45.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customXml" Target="../ink/ink68.xml"/><Relationship Id="rId7" Type="http://schemas.openxmlformats.org/officeDocument/2006/relationships/customXml" Target="../ink/ink70.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customXml" Target="../ink/ink69.xml"/><Relationship Id="rId4" Type="http://schemas.openxmlformats.org/officeDocument/2006/relationships/image" Target="../media/image52.png"/></Relationships>
</file>

<file path=ppt/slides/_rels/slide46.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customXml" Target="../ink/ink71.xml"/><Relationship Id="rId7" Type="http://schemas.openxmlformats.org/officeDocument/2006/relationships/customXml" Target="../ink/ink73.xml"/><Relationship Id="rId12" Type="http://schemas.openxmlformats.org/officeDocument/2006/relationships/image" Target="../media/image78.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75.png"/><Relationship Id="rId11" Type="http://schemas.openxmlformats.org/officeDocument/2006/relationships/customXml" Target="../ink/ink75.xml"/><Relationship Id="rId5" Type="http://schemas.openxmlformats.org/officeDocument/2006/relationships/customXml" Target="../ink/ink72.xml"/><Relationship Id="rId10" Type="http://schemas.openxmlformats.org/officeDocument/2006/relationships/image" Target="../media/image77.png"/><Relationship Id="rId4" Type="http://schemas.openxmlformats.org/officeDocument/2006/relationships/image" Target="../media/image52.png"/><Relationship Id="rId9" Type="http://schemas.openxmlformats.org/officeDocument/2006/relationships/customXml" Target="../ink/ink74.xml"/></Relationships>
</file>

<file path=ppt/slides/_rels/slide47.xml.rels><?xml version="1.0" encoding="UTF-8" standalone="yes"?>
<Relationships xmlns="http://schemas.openxmlformats.org/package/2006/relationships"><Relationship Id="rId8" Type="http://schemas.openxmlformats.org/officeDocument/2006/relationships/customXml" Target="../ink/ink79.xml"/><Relationship Id="rId3" Type="http://schemas.openxmlformats.org/officeDocument/2006/relationships/image" Target="../media/image52.png"/><Relationship Id="rId7" Type="http://schemas.openxmlformats.org/officeDocument/2006/relationships/image" Target="../media/image80.png"/><Relationship Id="rId2" Type="http://schemas.openxmlformats.org/officeDocument/2006/relationships/customXml" Target="../ink/ink76.xml"/><Relationship Id="rId1" Type="http://schemas.openxmlformats.org/officeDocument/2006/relationships/slideLayout" Target="../slideLayouts/slideLayout2.xml"/><Relationship Id="rId6" Type="http://schemas.openxmlformats.org/officeDocument/2006/relationships/customXml" Target="../ink/ink78.xml"/><Relationship Id="rId5" Type="http://schemas.openxmlformats.org/officeDocument/2006/relationships/customXml" Target="../ink/ink77.xml"/><Relationship Id="rId4" Type="http://schemas.openxmlformats.org/officeDocument/2006/relationships/image" Target="../media/image79.png"/><Relationship Id="rId9" Type="http://schemas.openxmlformats.org/officeDocument/2006/relationships/image" Target="../media/image81.png"/></Relationships>
</file>

<file path=ppt/slides/_rels/slide4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customXml" Target="../ink/ink80.xml"/><Relationship Id="rId1" Type="http://schemas.openxmlformats.org/officeDocument/2006/relationships/slideLayout" Target="../slideLayouts/slideLayout2.xml"/><Relationship Id="rId5" Type="http://schemas.openxmlformats.org/officeDocument/2006/relationships/image" Target="../media/image82.png"/><Relationship Id="rId4" Type="http://schemas.openxmlformats.org/officeDocument/2006/relationships/customXml" Target="../ink/ink81.xml"/></Relationships>
</file>

<file path=ppt/slides/_rels/slide49.xml.rels><?xml version="1.0" encoding="UTF-8" standalone="yes"?>
<Relationships xmlns="http://schemas.openxmlformats.org/package/2006/relationships"><Relationship Id="rId8" Type="http://schemas.openxmlformats.org/officeDocument/2006/relationships/customXml" Target="../ink/ink85.xml"/><Relationship Id="rId13" Type="http://schemas.openxmlformats.org/officeDocument/2006/relationships/image" Target="../media/image87.png"/><Relationship Id="rId3" Type="http://schemas.openxmlformats.org/officeDocument/2006/relationships/image" Target="../media/image52.png"/><Relationship Id="rId7" Type="http://schemas.openxmlformats.org/officeDocument/2006/relationships/image" Target="../media/image84.png"/><Relationship Id="rId12" Type="http://schemas.openxmlformats.org/officeDocument/2006/relationships/customXml" Target="../ink/ink87.xml"/><Relationship Id="rId2" Type="http://schemas.openxmlformats.org/officeDocument/2006/relationships/customXml" Target="../ink/ink82.xml"/><Relationship Id="rId1" Type="http://schemas.openxmlformats.org/officeDocument/2006/relationships/slideLayout" Target="../slideLayouts/slideLayout2.xml"/><Relationship Id="rId6" Type="http://schemas.openxmlformats.org/officeDocument/2006/relationships/customXml" Target="../ink/ink84.xml"/><Relationship Id="rId11" Type="http://schemas.openxmlformats.org/officeDocument/2006/relationships/image" Target="../media/image86.png"/><Relationship Id="rId5" Type="http://schemas.openxmlformats.org/officeDocument/2006/relationships/image" Target="../media/image83.png"/><Relationship Id="rId15" Type="http://schemas.openxmlformats.org/officeDocument/2006/relationships/image" Target="../media/image88.png"/><Relationship Id="rId10" Type="http://schemas.openxmlformats.org/officeDocument/2006/relationships/customXml" Target="../ink/ink86.xml"/><Relationship Id="rId4" Type="http://schemas.openxmlformats.org/officeDocument/2006/relationships/customXml" Target="../ink/ink83.xml"/><Relationship Id="rId9" Type="http://schemas.openxmlformats.org/officeDocument/2006/relationships/image" Target="../media/image85.png"/><Relationship Id="rId14" Type="http://schemas.openxmlformats.org/officeDocument/2006/relationships/customXml" Target="../ink/ink8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customXml" Target="../ink/ink89.xml"/><Relationship Id="rId1" Type="http://schemas.openxmlformats.org/officeDocument/2006/relationships/slideLayout" Target="../slideLayouts/slideLayout2.xml"/><Relationship Id="rId5" Type="http://schemas.openxmlformats.org/officeDocument/2006/relationships/image" Target="../media/image83.png"/><Relationship Id="rId4" Type="http://schemas.openxmlformats.org/officeDocument/2006/relationships/customXml" Target="../ink/ink9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customXml" Target="../ink/ink91.xml"/><Relationship Id="rId2" Type="http://schemas.openxmlformats.org/officeDocument/2006/relationships/hyperlink" Target="https://reactnative.dev/docs/text-style-props" TargetMode="External"/><Relationship Id="rId1" Type="http://schemas.openxmlformats.org/officeDocument/2006/relationships/slideLayout" Target="../slideLayouts/slideLayout2.xml"/><Relationship Id="rId5" Type="http://schemas.openxmlformats.org/officeDocument/2006/relationships/customXml" Target="../ink/ink92.xml"/><Relationship Id="rId4" Type="http://schemas.openxmlformats.org/officeDocument/2006/relationships/image" Target="../media/image5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customXml" Target="../ink/ink5.xml"/><Relationship Id="rId17" Type="http://schemas.openxmlformats.org/officeDocument/2006/relationships/image" Target="../media/image12.png"/><Relationship Id="rId2" Type="http://schemas.openxmlformats.org/officeDocument/2006/relationships/image" Target="../media/image4.png"/><Relationship Id="rId16"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1.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8.png"/><Relationship Id="rId14" Type="http://schemas.openxmlformats.org/officeDocument/2006/relationships/customXml" Target="../ink/ink6.xml"/></Relationships>
</file>

<file path=ppt/slides/_rels/slide8.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customXml" Target="../ink/ink9.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D15B41-B6AD-444C-8907-B3B61F9F264B}"/>
              </a:ext>
            </a:extLst>
          </p:cNvPr>
          <p:cNvPicPr>
            <a:picLocks noChangeAspect="1"/>
          </p:cNvPicPr>
          <p:nvPr/>
        </p:nvPicPr>
        <p:blipFill rotWithShape="1">
          <a:blip r:embed="rId2">
            <a:alphaModFix amt="90000"/>
          </a:blip>
          <a:srcRect/>
          <a:stretch/>
        </p:blipFill>
        <p:spPr>
          <a:xfrm>
            <a:off x="1" y="10"/>
            <a:ext cx="12191999" cy="6857989"/>
          </a:xfrm>
          <a:prstGeom prst="rect">
            <a:avLst/>
          </a:prstGeom>
        </p:spPr>
      </p:pic>
      <p:sp>
        <p:nvSpPr>
          <p:cNvPr id="9" name="Rectangle 8">
            <a:extLst>
              <a:ext uri="{FF2B5EF4-FFF2-40B4-BE49-F238E27FC236}">
                <a16:creationId xmlns:a16="http://schemas.microsoft.com/office/drawing/2014/main" id="{DB4A12B6-EF0D-43E8-8C17-4FAD4D276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lumMod val="85000"/>
              <a:lumOff val="15000"/>
              <a:alpha val="93000"/>
            </a:schemeClr>
          </a:solidFill>
          <a:ln w="6350" cap="flat" cmpd="sng" algn="ctr">
            <a:noFill/>
            <a:prstDash val="solid"/>
          </a:ln>
          <a:effectLst>
            <a:softEdge rad="0"/>
          </a:effectLst>
        </p:spPr>
      </p:sp>
      <p:sp>
        <p:nvSpPr>
          <p:cNvPr id="11" name="Rectangle 10">
            <a:extLst>
              <a:ext uri="{FF2B5EF4-FFF2-40B4-BE49-F238E27FC236}">
                <a16:creationId xmlns:a16="http://schemas.microsoft.com/office/drawing/2014/main" id="{AE107525-0C02-447F-8A3F-553320A72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2"/>
            </a:solidFill>
            <a:prstDash val="solid"/>
            <a:miter lim="800000"/>
          </a:ln>
          <a:effectLst/>
        </p:spPr>
      </p:sp>
      <p:sp>
        <p:nvSpPr>
          <p:cNvPr id="2" name="Title 1">
            <a:extLst>
              <a:ext uri="{FF2B5EF4-FFF2-40B4-BE49-F238E27FC236}">
                <a16:creationId xmlns:a16="http://schemas.microsoft.com/office/drawing/2014/main" id="{8B4B5EA3-BBDC-9F43-ACD5-E0327B792E89}"/>
              </a:ext>
            </a:extLst>
          </p:cNvPr>
          <p:cNvSpPr>
            <a:spLocks noGrp="1"/>
          </p:cNvSpPr>
          <p:nvPr>
            <p:ph type="ctrTitle"/>
          </p:nvPr>
        </p:nvSpPr>
        <p:spPr>
          <a:xfrm>
            <a:off x="1629103" y="2244830"/>
            <a:ext cx="8933796" cy="2437232"/>
          </a:xfrm>
        </p:spPr>
        <p:txBody>
          <a:bodyPr>
            <a:noAutofit/>
          </a:bodyPr>
          <a:lstStyle/>
          <a:p>
            <a:r>
              <a:rPr lang="en-US" sz="5000" dirty="0"/>
              <a:t>Mobile Application Development, Fall 2021</a:t>
            </a:r>
            <a:br>
              <a:rPr lang="en-US" sz="5000" dirty="0"/>
            </a:br>
            <a:br>
              <a:rPr lang="en-US" sz="5000" dirty="0"/>
            </a:br>
            <a:r>
              <a:rPr lang="en-US" sz="5000" dirty="0"/>
              <a:t>Introduction to Components</a:t>
            </a:r>
          </a:p>
        </p:txBody>
      </p:sp>
      <p:sp>
        <p:nvSpPr>
          <p:cNvPr id="13" name="Rectangle 12">
            <a:extLst>
              <a:ext uri="{FF2B5EF4-FFF2-40B4-BE49-F238E27FC236}">
                <a16:creationId xmlns:a16="http://schemas.microsoft.com/office/drawing/2014/main" id="{AB7A42E3-05D8-4A0B-9D4E-20EF581E5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6EE9A54B-189D-4645-8254-FDC4210EC6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11CE48F-D5E4-4520-AF1E-8F85CFBDA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448851-39AD-4943-BF9C-C50704E083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266986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Structure of a Component.</a:t>
            </a:r>
          </a:p>
        </p:txBody>
      </p:sp>
      <p:pic>
        <p:nvPicPr>
          <p:cNvPr id="19" name="Picture 18" descr="Text&#10;&#10;Description automatically generated">
            <a:extLst>
              <a:ext uri="{FF2B5EF4-FFF2-40B4-BE49-F238E27FC236}">
                <a16:creationId xmlns:a16="http://schemas.microsoft.com/office/drawing/2014/main" id="{B0C186CF-A924-C941-ADDC-FB16FEF8850A}"/>
              </a:ext>
            </a:extLst>
          </p:cNvPr>
          <p:cNvPicPr>
            <a:picLocks noChangeAspect="1"/>
          </p:cNvPicPr>
          <p:nvPr/>
        </p:nvPicPr>
        <p:blipFill>
          <a:blip r:embed="rId2"/>
          <a:stretch>
            <a:fillRect/>
          </a:stretch>
        </p:blipFill>
        <p:spPr>
          <a:xfrm>
            <a:off x="965200" y="1536700"/>
            <a:ext cx="10261600" cy="1892300"/>
          </a:xfrm>
          <a:prstGeom prst="rect">
            <a:avLst/>
          </a:prstGeom>
        </p:spPr>
      </p:pic>
      <p:sp>
        <p:nvSpPr>
          <p:cNvPr id="20" name="Content Placeholder 2">
            <a:extLst>
              <a:ext uri="{FF2B5EF4-FFF2-40B4-BE49-F238E27FC236}">
                <a16:creationId xmlns:a16="http://schemas.microsoft.com/office/drawing/2014/main" id="{831C6003-4E94-BC45-8F7D-0A60A7B525C1}"/>
              </a:ext>
            </a:extLst>
          </p:cNvPr>
          <p:cNvSpPr txBox="1">
            <a:spLocks/>
          </p:cNvSpPr>
          <p:nvPr/>
        </p:nvSpPr>
        <p:spPr>
          <a:xfrm>
            <a:off x="965200" y="3429000"/>
            <a:ext cx="10058400" cy="3577844"/>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200" dirty="0"/>
              <a:t>The </a:t>
            </a:r>
            <a:r>
              <a:rPr lang="en-US" sz="2200" dirty="0">
                <a:latin typeface="Consolas" panose="020B0609020204030204" pitchFamily="49" charset="0"/>
                <a:cs typeface="Consolas" panose="020B0609020204030204" pitchFamily="49" charset="0"/>
              </a:rPr>
              <a:t>const </a:t>
            </a:r>
            <a:r>
              <a:rPr lang="en-US" sz="2200" dirty="0" err="1">
                <a:latin typeface="Consolas" panose="020B0609020204030204" pitchFamily="49" charset="0"/>
                <a:cs typeface="Consolas" panose="020B0609020204030204" pitchFamily="49" charset="0"/>
              </a:rPr>
              <a:t>HomeScreen</a:t>
            </a:r>
            <a:r>
              <a:rPr lang="en-US" sz="2200" dirty="0">
                <a:latin typeface="Consolas" panose="020B0609020204030204" pitchFamily="49" charset="0"/>
                <a:cs typeface="Consolas" panose="020B0609020204030204" pitchFamily="49" charset="0"/>
              </a:rPr>
              <a:t> </a:t>
            </a:r>
            <a:r>
              <a:rPr lang="en-US" sz="2200" dirty="0"/>
              <a:t>declares a new variable called </a:t>
            </a:r>
            <a:r>
              <a:rPr lang="en-US" sz="2200" dirty="0" err="1">
                <a:latin typeface="Consolas" panose="020B0609020204030204" pitchFamily="49" charset="0"/>
                <a:cs typeface="Consolas" panose="020B0609020204030204" pitchFamily="49" charset="0"/>
              </a:rPr>
              <a:t>HomeScreen</a:t>
            </a:r>
            <a:endParaRPr lang="en-US" sz="2200" dirty="0">
              <a:latin typeface="Consolas" panose="020B0609020204030204" pitchFamily="49" charset="0"/>
              <a:cs typeface="Consolas" panose="020B0609020204030204" pitchFamily="49" charset="0"/>
            </a:endParaRPr>
          </a:p>
          <a:p>
            <a:pPr lvl="1"/>
            <a:r>
              <a:rPr lang="en-US" sz="1800" dirty="0"/>
              <a:t>Again, for those of you unfamiliar with JavaScript, note we don’t specify a type, e.g., “int” or “string” or “float” – welcome to the </a:t>
            </a:r>
            <a:r>
              <a:rPr lang="en-US" sz="1800" b="1" dirty="0"/>
              <a:t>weakly typed </a:t>
            </a:r>
            <a:r>
              <a:rPr lang="en-US" sz="1800" dirty="0"/>
              <a:t>world of JavaScript land!</a:t>
            </a:r>
          </a:p>
          <a:p>
            <a:r>
              <a:rPr lang="en-US" sz="2000" dirty="0"/>
              <a:t>The = is, as always, the assignment operator, so we are assigning </a:t>
            </a:r>
            <a:r>
              <a:rPr lang="en-US" sz="2000" dirty="0" err="1">
                <a:latin typeface="Consolas" panose="020B0609020204030204" pitchFamily="49" charset="0"/>
                <a:cs typeface="Consolas" panose="020B0609020204030204" pitchFamily="49" charset="0"/>
              </a:rPr>
              <a:t>HomeScreen</a:t>
            </a:r>
            <a:r>
              <a:rPr lang="en-US" sz="2000" dirty="0"/>
              <a:t> a value.</a:t>
            </a:r>
          </a:p>
          <a:p>
            <a:r>
              <a:rPr lang="en-US" sz="2000" dirty="0"/>
              <a:t>But the value we are giving it IS a function!</a:t>
            </a:r>
          </a:p>
          <a:p>
            <a:pPr lvl="1"/>
            <a:r>
              <a:rPr lang="en-US" sz="1800" dirty="0"/>
              <a:t>The () represent the parameter list (here, it’s empty).</a:t>
            </a:r>
          </a:p>
          <a:p>
            <a:pPr lvl="1"/>
            <a:r>
              <a:rPr lang="en-US" sz="1800" dirty="0"/>
              <a:t>And everything between the { } is the function body.</a:t>
            </a:r>
          </a:p>
        </p:txBody>
      </p:sp>
    </p:spTree>
    <p:extLst>
      <p:ext uri="{BB962C8B-B14F-4D97-AF65-F5344CB8AC3E}">
        <p14:creationId xmlns:p14="http://schemas.microsoft.com/office/powerpoint/2010/main" val="564557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Structure of a Component.</a:t>
            </a:r>
          </a:p>
        </p:txBody>
      </p:sp>
      <p:pic>
        <p:nvPicPr>
          <p:cNvPr id="19" name="Picture 18" descr="Text&#10;&#10;Description automatically generated">
            <a:extLst>
              <a:ext uri="{FF2B5EF4-FFF2-40B4-BE49-F238E27FC236}">
                <a16:creationId xmlns:a16="http://schemas.microsoft.com/office/drawing/2014/main" id="{B0C186CF-A924-C941-ADDC-FB16FEF8850A}"/>
              </a:ext>
            </a:extLst>
          </p:cNvPr>
          <p:cNvPicPr>
            <a:picLocks noChangeAspect="1"/>
          </p:cNvPicPr>
          <p:nvPr/>
        </p:nvPicPr>
        <p:blipFill>
          <a:blip r:embed="rId2"/>
          <a:stretch>
            <a:fillRect/>
          </a:stretch>
        </p:blipFill>
        <p:spPr>
          <a:xfrm>
            <a:off x="965200" y="382244"/>
            <a:ext cx="10261600" cy="1892300"/>
          </a:xfrm>
          <a:prstGeom prst="rect">
            <a:avLst/>
          </a:prstGeom>
        </p:spPr>
      </p:pic>
      <p:sp>
        <p:nvSpPr>
          <p:cNvPr id="20" name="Content Placeholder 2">
            <a:extLst>
              <a:ext uri="{FF2B5EF4-FFF2-40B4-BE49-F238E27FC236}">
                <a16:creationId xmlns:a16="http://schemas.microsoft.com/office/drawing/2014/main" id="{831C6003-4E94-BC45-8F7D-0A60A7B525C1}"/>
              </a:ext>
            </a:extLst>
          </p:cNvPr>
          <p:cNvSpPr txBox="1">
            <a:spLocks/>
          </p:cNvSpPr>
          <p:nvPr/>
        </p:nvSpPr>
        <p:spPr>
          <a:xfrm>
            <a:off x="965200" y="4426484"/>
            <a:ext cx="10058400" cy="3577844"/>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200" dirty="0"/>
              <a:t>These are two equivalent things you can do!</a:t>
            </a:r>
          </a:p>
          <a:p>
            <a:pPr lvl="1"/>
            <a:r>
              <a:rPr lang="en-US" sz="1600" dirty="0"/>
              <a:t>The top style, the “</a:t>
            </a:r>
            <a:r>
              <a:rPr lang="en-US" sz="1600" b="1" dirty="0"/>
              <a:t>arrow function</a:t>
            </a:r>
            <a:r>
              <a:rPr lang="en-US" sz="1600" dirty="0"/>
              <a:t>” way of declaring a function, is kind of hip and trendy and new, and lots of people think it looks cleaner.</a:t>
            </a:r>
          </a:p>
          <a:p>
            <a:pPr lvl="1"/>
            <a:r>
              <a:rPr lang="en-US" sz="1600" dirty="0"/>
              <a:t>The bottom style, the “</a:t>
            </a:r>
            <a:r>
              <a:rPr lang="en-US" sz="1600" b="1" dirty="0"/>
              <a:t>keyword</a:t>
            </a:r>
            <a:r>
              <a:rPr lang="en-US" sz="1600" dirty="0"/>
              <a:t> </a:t>
            </a:r>
            <a:r>
              <a:rPr lang="en-US" sz="1600" b="1" dirty="0"/>
              <a:t>function</a:t>
            </a:r>
            <a:r>
              <a:rPr lang="en-US" sz="1600" dirty="0"/>
              <a:t>” way of declaring a function, is more traditional and some people (like me) find comfort in tradition and think the arrow style is strange and scary.</a:t>
            </a:r>
          </a:p>
          <a:p>
            <a:r>
              <a:rPr lang="en-US" sz="1800" dirty="0"/>
              <a:t>Either will work just fine! It’s good to be familiar with both!</a:t>
            </a:r>
          </a:p>
        </p:txBody>
      </p:sp>
      <p:pic>
        <p:nvPicPr>
          <p:cNvPr id="3" name="Picture 2">
            <a:extLst>
              <a:ext uri="{FF2B5EF4-FFF2-40B4-BE49-F238E27FC236}">
                <a16:creationId xmlns:a16="http://schemas.microsoft.com/office/drawing/2014/main" id="{C0A94528-5E6C-A448-9CAB-7EB26F013F8F}"/>
              </a:ext>
            </a:extLst>
          </p:cNvPr>
          <p:cNvPicPr>
            <a:picLocks noChangeAspect="1"/>
          </p:cNvPicPr>
          <p:nvPr/>
        </p:nvPicPr>
        <p:blipFill>
          <a:blip r:embed="rId3"/>
          <a:stretch>
            <a:fillRect/>
          </a:stretch>
        </p:blipFill>
        <p:spPr>
          <a:xfrm>
            <a:off x="965200" y="2667000"/>
            <a:ext cx="10185400" cy="1524000"/>
          </a:xfrm>
          <a:prstGeom prst="rect">
            <a:avLst/>
          </a:prstGeom>
        </p:spPr>
      </p:pic>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91734D7F-092B-F243-8520-944DCD856492}"/>
                  </a:ext>
                </a:extLst>
              </p14:cNvPr>
              <p14:cNvContentPartPr/>
              <p14:nvPr/>
            </p14:nvContentPartPr>
            <p14:xfrm>
              <a:off x="4606380" y="659540"/>
              <a:ext cx="2101680" cy="631800"/>
            </p14:xfrm>
          </p:contentPart>
        </mc:Choice>
        <mc:Fallback>
          <p:pic>
            <p:nvPicPr>
              <p:cNvPr id="4" name="Ink 3">
                <a:extLst>
                  <a:ext uri="{FF2B5EF4-FFF2-40B4-BE49-F238E27FC236}">
                    <a16:creationId xmlns:a16="http://schemas.microsoft.com/office/drawing/2014/main" id="{91734D7F-092B-F243-8520-944DCD856492}"/>
                  </a:ext>
                </a:extLst>
              </p:cNvPr>
              <p:cNvPicPr/>
              <p:nvPr/>
            </p:nvPicPr>
            <p:blipFill>
              <a:blip r:embed="rId5"/>
              <a:stretch>
                <a:fillRect/>
              </a:stretch>
            </p:blipFill>
            <p:spPr>
              <a:xfrm>
                <a:off x="4570380" y="623540"/>
                <a:ext cx="2173320" cy="7034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E5F23ADF-268B-C041-9CD0-5AE857C0225E}"/>
                  </a:ext>
                </a:extLst>
              </p14:cNvPr>
              <p14:cNvContentPartPr/>
              <p14:nvPr/>
            </p14:nvContentPartPr>
            <p14:xfrm>
              <a:off x="4610700" y="2482940"/>
              <a:ext cx="2794680" cy="804960"/>
            </p14:xfrm>
          </p:contentPart>
        </mc:Choice>
        <mc:Fallback>
          <p:pic>
            <p:nvPicPr>
              <p:cNvPr id="5" name="Ink 4">
                <a:extLst>
                  <a:ext uri="{FF2B5EF4-FFF2-40B4-BE49-F238E27FC236}">
                    <a16:creationId xmlns:a16="http://schemas.microsoft.com/office/drawing/2014/main" id="{E5F23ADF-268B-C041-9CD0-5AE857C0225E}"/>
                  </a:ext>
                </a:extLst>
              </p:cNvPr>
              <p:cNvPicPr/>
              <p:nvPr/>
            </p:nvPicPr>
            <p:blipFill>
              <a:blip r:embed="rId7"/>
              <a:stretch>
                <a:fillRect/>
              </a:stretch>
            </p:blipFill>
            <p:spPr>
              <a:xfrm>
                <a:off x="4574700" y="2447300"/>
                <a:ext cx="2866320" cy="876600"/>
              </a:xfrm>
              <a:prstGeom prst="rect">
                <a:avLst/>
              </a:prstGeom>
            </p:spPr>
          </p:pic>
        </mc:Fallback>
      </mc:AlternateContent>
    </p:spTree>
    <p:extLst>
      <p:ext uri="{BB962C8B-B14F-4D97-AF65-F5344CB8AC3E}">
        <p14:creationId xmlns:p14="http://schemas.microsoft.com/office/powerpoint/2010/main" val="1169000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Structure of a Component.</a:t>
            </a:r>
          </a:p>
        </p:txBody>
      </p:sp>
      <p:pic>
        <p:nvPicPr>
          <p:cNvPr id="19" name="Picture 18" descr="Text&#10;&#10;Description automatically generated">
            <a:extLst>
              <a:ext uri="{FF2B5EF4-FFF2-40B4-BE49-F238E27FC236}">
                <a16:creationId xmlns:a16="http://schemas.microsoft.com/office/drawing/2014/main" id="{B0C186CF-A924-C941-ADDC-FB16FEF8850A}"/>
              </a:ext>
            </a:extLst>
          </p:cNvPr>
          <p:cNvPicPr>
            <a:picLocks noChangeAspect="1"/>
          </p:cNvPicPr>
          <p:nvPr/>
        </p:nvPicPr>
        <p:blipFill>
          <a:blip r:embed="rId2"/>
          <a:stretch>
            <a:fillRect/>
          </a:stretch>
        </p:blipFill>
        <p:spPr>
          <a:xfrm>
            <a:off x="965200" y="642594"/>
            <a:ext cx="10261600" cy="1892300"/>
          </a:xfrm>
          <a:prstGeom prst="rect">
            <a:avLst/>
          </a:prstGeom>
        </p:spPr>
      </p:pic>
      <p:sp>
        <p:nvSpPr>
          <p:cNvPr id="20" name="Content Placeholder 2">
            <a:extLst>
              <a:ext uri="{FF2B5EF4-FFF2-40B4-BE49-F238E27FC236}">
                <a16:creationId xmlns:a16="http://schemas.microsoft.com/office/drawing/2014/main" id="{831C6003-4E94-BC45-8F7D-0A60A7B525C1}"/>
              </a:ext>
            </a:extLst>
          </p:cNvPr>
          <p:cNvSpPr txBox="1">
            <a:spLocks/>
          </p:cNvSpPr>
          <p:nvPr/>
        </p:nvSpPr>
        <p:spPr>
          <a:xfrm>
            <a:off x="965200" y="2637562"/>
            <a:ext cx="10058400" cy="3577844"/>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200" dirty="0"/>
              <a:t>What we are returning is an example of </a:t>
            </a:r>
            <a:r>
              <a:rPr lang="en-US" sz="2200" b="1" dirty="0"/>
              <a:t>JSX</a:t>
            </a:r>
            <a:r>
              <a:rPr lang="en-US" sz="2200" dirty="0"/>
              <a:t>.</a:t>
            </a:r>
          </a:p>
          <a:p>
            <a:pPr lvl="1"/>
            <a:r>
              <a:rPr lang="en-US" sz="2000" dirty="0"/>
              <a:t>Stands for JavaScript XML</a:t>
            </a:r>
          </a:p>
          <a:p>
            <a:pPr lvl="1"/>
            <a:r>
              <a:rPr lang="en-US" sz="2000" dirty="0"/>
              <a:t>It is certainly *reminiscent* of HTML, but is *different* from it for sure.</a:t>
            </a:r>
          </a:p>
          <a:p>
            <a:r>
              <a:rPr lang="en-US" sz="2200" dirty="0"/>
              <a:t>We’ll chat more about JSX soon, but for now, just know that what we are returning here is the contents of our component.</a:t>
            </a:r>
          </a:p>
          <a:p>
            <a:r>
              <a:rPr lang="en-US" sz="2200" dirty="0"/>
              <a:t>Specifically, we are returning…</a:t>
            </a:r>
          </a:p>
          <a:p>
            <a:pPr lvl="1"/>
            <a:r>
              <a:rPr lang="en-US" sz="2000" dirty="0"/>
              <a:t>A </a:t>
            </a:r>
            <a:r>
              <a:rPr lang="en-US" sz="2000" b="1" dirty="0"/>
              <a:t>Text component </a:t>
            </a:r>
            <a:r>
              <a:rPr lang="en-US" sz="2000" dirty="0"/>
              <a:t>(also often referred to as a Text </a:t>
            </a:r>
            <a:r>
              <a:rPr lang="en-US" sz="2000" b="1" dirty="0"/>
              <a:t>element</a:t>
            </a:r>
            <a:r>
              <a:rPr lang="en-US" sz="2000" dirty="0"/>
              <a:t>)….</a:t>
            </a:r>
          </a:p>
          <a:p>
            <a:pPr lvl="2"/>
            <a:r>
              <a:rPr lang="en-US" sz="1900" dirty="0"/>
              <a:t>Whose </a:t>
            </a:r>
            <a:r>
              <a:rPr lang="en-US" sz="1900" b="1" dirty="0"/>
              <a:t>style</a:t>
            </a:r>
            <a:r>
              <a:rPr lang="en-US" sz="1900" dirty="0"/>
              <a:t> is defined by </a:t>
            </a:r>
            <a:r>
              <a:rPr lang="en-US" sz="1900" dirty="0" err="1">
                <a:latin typeface="Consolas" panose="020B0609020204030204" pitchFamily="49" charset="0"/>
                <a:cs typeface="Consolas" panose="020B0609020204030204" pitchFamily="49" charset="0"/>
              </a:rPr>
              <a:t>styles.text</a:t>
            </a:r>
            <a:endParaRPr lang="en-US" sz="1900" dirty="0">
              <a:latin typeface="Consolas" panose="020B0609020204030204" pitchFamily="49" charset="0"/>
              <a:cs typeface="Consolas" panose="020B0609020204030204" pitchFamily="49" charset="0"/>
            </a:endParaRPr>
          </a:p>
          <a:p>
            <a:pPr lvl="2"/>
            <a:r>
              <a:rPr lang="en-US" sz="1900" dirty="0"/>
              <a:t>And whose content will be the text “</a:t>
            </a:r>
            <a:r>
              <a:rPr lang="en-US" sz="1900" dirty="0" err="1"/>
              <a:t>HomeScreen</a:t>
            </a:r>
            <a:r>
              <a:rPr lang="en-US" sz="1900" dirty="0"/>
              <a:t>”</a:t>
            </a:r>
            <a:endParaRPr lang="en-US" sz="1500" dirty="0"/>
          </a:p>
        </p:txBody>
      </p:sp>
    </p:spTree>
    <p:extLst>
      <p:ext uri="{BB962C8B-B14F-4D97-AF65-F5344CB8AC3E}">
        <p14:creationId xmlns:p14="http://schemas.microsoft.com/office/powerpoint/2010/main" val="3092835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Structure of a Component.</a:t>
            </a:r>
          </a:p>
        </p:txBody>
      </p:sp>
      <p:sp>
        <p:nvSpPr>
          <p:cNvPr id="3" name="Content Placeholder 2">
            <a:extLst>
              <a:ext uri="{FF2B5EF4-FFF2-40B4-BE49-F238E27FC236}">
                <a16:creationId xmlns:a16="http://schemas.microsoft.com/office/drawing/2014/main" id="{DFCF285A-C920-AC4A-95DC-D1BBF5ABB2D8}"/>
              </a:ext>
            </a:extLst>
          </p:cNvPr>
          <p:cNvSpPr>
            <a:spLocks noGrp="1"/>
          </p:cNvSpPr>
          <p:nvPr>
            <p:ph idx="1"/>
          </p:nvPr>
        </p:nvSpPr>
        <p:spPr>
          <a:xfrm>
            <a:off x="1066800" y="2103120"/>
            <a:ext cx="10058400" cy="3849624"/>
          </a:xfrm>
        </p:spPr>
        <p:txBody>
          <a:bodyPr>
            <a:normAutofit/>
          </a:bodyPr>
          <a:lstStyle/>
          <a:p>
            <a:endParaRPr lang="en-US" sz="2000" dirty="0"/>
          </a:p>
          <a:p>
            <a:pPr marL="457200" indent="-457200">
              <a:buFont typeface="+mj-lt"/>
              <a:buAutoNum type="arabicPeriod"/>
            </a:pPr>
            <a:endParaRPr lang="en-US" sz="2000" dirty="0"/>
          </a:p>
          <a:p>
            <a:endParaRPr lang="en-US" sz="2000" dirty="0"/>
          </a:p>
        </p:txBody>
      </p:sp>
      <p:pic>
        <p:nvPicPr>
          <p:cNvPr id="9" name="Picture 8" descr="Text&#10;&#10;Description automatically generated">
            <a:extLst>
              <a:ext uri="{FF2B5EF4-FFF2-40B4-BE49-F238E27FC236}">
                <a16:creationId xmlns:a16="http://schemas.microsoft.com/office/drawing/2014/main" id="{305C24A5-8C28-924A-903A-2D461529A978}"/>
              </a:ext>
            </a:extLst>
          </p:cNvPr>
          <p:cNvPicPr>
            <a:picLocks noChangeAspect="1"/>
          </p:cNvPicPr>
          <p:nvPr/>
        </p:nvPicPr>
        <p:blipFill>
          <a:blip r:embed="rId2"/>
          <a:stretch>
            <a:fillRect/>
          </a:stretch>
        </p:blipFill>
        <p:spPr>
          <a:xfrm>
            <a:off x="5296373" y="1773936"/>
            <a:ext cx="6895627" cy="5084064"/>
          </a:xfrm>
          <a:prstGeom prst="rect">
            <a:avLst/>
          </a:prstGeom>
        </p:spPr>
      </p:pic>
      <p:sp>
        <p:nvSpPr>
          <p:cNvPr id="10" name="TextBox 9">
            <a:extLst>
              <a:ext uri="{FF2B5EF4-FFF2-40B4-BE49-F238E27FC236}">
                <a16:creationId xmlns:a16="http://schemas.microsoft.com/office/drawing/2014/main" id="{EE712EF5-6702-B643-8F31-B96AF95E0380}"/>
              </a:ext>
            </a:extLst>
          </p:cNvPr>
          <p:cNvSpPr txBox="1"/>
          <p:nvPr/>
        </p:nvSpPr>
        <p:spPr>
          <a:xfrm>
            <a:off x="1105438" y="1495604"/>
            <a:ext cx="3654286" cy="369332"/>
          </a:xfrm>
          <a:prstGeom prst="rect">
            <a:avLst/>
          </a:prstGeom>
          <a:noFill/>
        </p:spPr>
        <p:txBody>
          <a:bodyPr wrap="square" rtlCol="0">
            <a:spAutoFit/>
          </a:bodyPr>
          <a:lstStyle/>
          <a:p>
            <a:r>
              <a:rPr lang="en-US" b="1" dirty="0"/>
              <a:t>Components have four parts</a:t>
            </a:r>
          </a:p>
        </p:txBody>
      </p:sp>
      <p:sp>
        <p:nvSpPr>
          <p:cNvPr id="11" name="TextBox 10">
            <a:extLst>
              <a:ext uri="{FF2B5EF4-FFF2-40B4-BE49-F238E27FC236}">
                <a16:creationId xmlns:a16="http://schemas.microsoft.com/office/drawing/2014/main" id="{C3D0996B-6FA3-AB48-9512-51FBB3869837}"/>
              </a:ext>
            </a:extLst>
          </p:cNvPr>
          <p:cNvSpPr txBox="1"/>
          <p:nvPr/>
        </p:nvSpPr>
        <p:spPr>
          <a:xfrm>
            <a:off x="4253618" y="1787123"/>
            <a:ext cx="811248" cy="369332"/>
          </a:xfrm>
          <a:prstGeom prst="rect">
            <a:avLst/>
          </a:prstGeom>
          <a:noFill/>
        </p:spPr>
        <p:txBody>
          <a:bodyPr wrap="none" rtlCol="0">
            <a:spAutoFit/>
          </a:bodyPr>
          <a:lstStyle/>
          <a:p>
            <a:r>
              <a:rPr lang="en-US" dirty="0"/>
              <a:t>Part 1</a:t>
            </a:r>
          </a:p>
        </p:txBody>
      </p:sp>
      <p:sp>
        <p:nvSpPr>
          <p:cNvPr id="12" name="TextBox 11">
            <a:extLst>
              <a:ext uri="{FF2B5EF4-FFF2-40B4-BE49-F238E27FC236}">
                <a16:creationId xmlns:a16="http://schemas.microsoft.com/office/drawing/2014/main" id="{A8191AD4-4DA7-2C4A-A76D-6F02BBCDB713}"/>
              </a:ext>
            </a:extLst>
          </p:cNvPr>
          <p:cNvSpPr txBox="1"/>
          <p:nvPr/>
        </p:nvSpPr>
        <p:spPr>
          <a:xfrm>
            <a:off x="4229573" y="3150768"/>
            <a:ext cx="835293" cy="369332"/>
          </a:xfrm>
          <a:prstGeom prst="rect">
            <a:avLst/>
          </a:prstGeom>
          <a:noFill/>
        </p:spPr>
        <p:txBody>
          <a:bodyPr wrap="none" rtlCol="0">
            <a:spAutoFit/>
          </a:bodyPr>
          <a:lstStyle/>
          <a:p>
            <a:r>
              <a:rPr lang="en-US" dirty="0"/>
              <a:t>Part 2</a:t>
            </a:r>
          </a:p>
        </p:txBody>
      </p:sp>
      <p:sp>
        <p:nvSpPr>
          <p:cNvPr id="13" name="TextBox 12">
            <a:extLst>
              <a:ext uri="{FF2B5EF4-FFF2-40B4-BE49-F238E27FC236}">
                <a16:creationId xmlns:a16="http://schemas.microsoft.com/office/drawing/2014/main" id="{9D14BB86-A014-9440-98D6-AA42042E55C4}"/>
              </a:ext>
            </a:extLst>
          </p:cNvPr>
          <p:cNvSpPr txBox="1"/>
          <p:nvPr/>
        </p:nvSpPr>
        <p:spPr>
          <a:xfrm>
            <a:off x="4229573" y="4568748"/>
            <a:ext cx="825675" cy="369332"/>
          </a:xfrm>
          <a:prstGeom prst="rect">
            <a:avLst/>
          </a:prstGeom>
          <a:noFill/>
        </p:spPr>
        <p:txBody>
          <a:bodyPr wrap="none" rtlCol="0">
            <a:spAutoFit/>
          </a:bodyPr>
          <a:lstStyle/>
          <a:p>
            <a:r>
              <a:rPr lang="en-US" dirty="0"/>
              <a:t>Part 3</a:t>
            </a:r>
          </a:p>
        </p:txBody>
      </p:sp>
      <p:sp>
        <p:nvSpPr>
          <p:cNvPr id="14" name="TextBox 13">
            <a:extLst>
              <a:ext uri="{FF2B5EF4-FFF2-40B4-BE49-F238E27FC236}">
                <a16:creationId xmlns:a16="http://schemas.microsoft.com/office/drawing/2014/main" id="{C8B5F9A8-9E97-6947-9374-B16EA3015DFA}"/>
              </a:ext>
            </a:extLst>
          </p:cNvPr>
          <p:cNvSpPr txBox="1"/>
          <p:nvPr/>
        </p:nvSpPr>
        <p:spPr>
          <a:xfrm>
            <a:off x="4197565" y="5952744"/>
            <a:ext cx="830484" cy="369332"/>
          </a:xfrm>
          <a:prstGeom prst="rect">
            <a:avLst/>
          </a:prstGeom>
          <a:noFill/>
        </p:spPr>
        <p:txBody>
          <a:bodyPr wrap="none" rtlCol="0">
            <a:spAutoFit/>
          </a:bodyPr>
          <a:lstStyle/>
          <a:p>
            <a:r>
              <a:rPr lang="en-US" dirty="0"/>
              <a:t>Part 4</a:t>
            </a:r>
          </a:p>
        </p:txBody>
      </p:sp>
      <p:sp>
        <p:nvSpPr>
          <p:cNvPr id="15" name="TextBox 14">
            <a:extLst>
              <a:ext uri="{FF2B5EF4-FFF2-40B4-BE49-F238E27FC236}">
                <a16:creationId xmlns:a16="http://schemas.microsoft.com/office/drawing/2014/main" id="{8DE7970E-425E-0B48-BDC0-4CB60A019F9A}"/>
              </a:ext>
            </a:extLst>
          </p:cNvPr>
          <p:cNvSpPr txBox="1"/>
          <p:nvPr/>
        </p:nvSpPr>
        <p:spPr>
          <a:xfrm>
            <a:off x="2654299" y="2060096"/>
            <a:ext cx="2805407" cy="646331"/>
          </a:xfrm>
          <a:prstGeom prst="rect">
            <a:avLst/>
          </a:prstGeom>
          <a:noFill/>
        </p:spPr>
        <p:txBody>
          <a:bodyPr wrap="square" rtlCol="0">
            <a:spAutoFit/>
          </a:bodyPr>
          <a:lstStyle/>
          <a:p>
            <a:r>
              <a:rPr lang="en-US" i="1" dirty="0"/>
              <a:t>Importing the libraries our component needs</a:t>
            </a:r>
          </a:p>
        </p:txBody>
      </p:sp>
      <p:sp>
        <p:nvSpPr>
          <p:cNvPr id="16" name="TextBox 15">
            <a:extLst>
              <a:ext uri="{FF2B5EF4-FFF2-40B4-BE49-F238E27FC236}">
                <a16:creationId xmlns:a16="http://schemas.microsoft.com/office/drawing/2014/main" id="{02F61E78-0636-9141-A856-CBBDD83040E7}"/>
              </a:ext>
            </a:extLst>
          </p:cNvPr>
          <p:cNvSpPr txBox="1"/>
          <p:nvPr/>
        </p:nvSpPr>
        <p:spPr>
          <a:xfrm>
            <a:off x="2014638" y="3431909"/>
            <a:ext cx="3281735" cy="646331"/>
          </a:xfrm>
          <a:prstGeom prst="rect">
            <a:avLst/>
          </a:prstGeom>
          <a:noFill/>
        </p:spPr>
        <p:txBody>
          <a:bodyPr wrap="square" rtlCol="0">
            <a:spAutoFit/>
          </a:bodyPr>
          <a:lstStyle/>
          <a:p>
            <a:r>
              <a:rPr lang="en-US" i="1" dirty="0"/>
              <a:t>Creating the component itself (a function that returns JSX)</a:t>
            </a:r>
          </a:p>
        </p:txBody>
      </p:sp>
      <p:sp>
        <p:nvSpPr>
          <p:cNvPr id="17" name="TextBox 16">
            <a:extLst>
              <a:ext uri="{FF2B5EF4-FFF2-40B4-BE49-F238E27FC236}">
                <a16:creationId xmlns:a16="http://schemas.microsoft.com/office/drawing/2014/main" id="{C1C13623-37E7-A445-BE30-3E1D70D776DC}"/>
              </a:ext>
            </a:extLst>
          </p:cNvPr>
          <p:cNvSpPr txBox="1"/>
          <p:nvPr/>
        </p:nvSpPr>
        <p:spPr>
          <a:xfrm>
            <a:off x="1568844" y="4809240"/>
            <a:ext cx="3727529" cy="646331"/>
          </a:xfrm>
          <a:prstGeom prst="rect">
            <a:avLst/>
          </a:prstGeom>
          <a:noFill/>
        </p:spPr>
        <p:txBody>
          <a:bodyPr wrap="square" rtlCol="0">
            <a:spAutoFit/>
          </a:bodyPr>
          <a:lstStyle/>
          <a:p>
            <a:r>
              <a:rPr lang="en-US" i="1" dirty="0"/>
              <a:t>Creating a stylesheet to customize how our component looks</a:t>
            </a:r>
          </a:p>
        </p:txBody>
      </p:sp>
      <p:sp>
        <p:nvSpPr>
          <p:cNvPr id="18" name="TextBox 17">
            <a:extLst>
              <a:ext uri="{FF2B5EF4-FFF2-40B4-BE49-F238E27FC236}">
                <a16:creationId xmlns:a16="http://schemas.microsoft.com/office/drawing/2014/main" id="{380A15AB-0F38-8147-809A-3D153B61DD5C}"/>
              </a:ext>
            </a:extLst>
          </p:cNvPr>
          <p:cNvSpPr txBox="1"/>
          <p:nvPr/>
        </p:nvSpPr>
        <p:spPr>
          <a:xfrm>
            <a:off x="1105439" y="6179920"/>
            <a:ext cx="4190934" cy="646331"/>
          </a:xfrm>
          <a:prstGeom prst="rect">
            <a:avLst/>
          </a:prstGeom>
          <a:noFill/>
        </p:spPr>
        <p:txBody>
          <a:bodyPr wrap="square" rtlCol="0">
            <a:spAutoFit/>
          </a:bodyPr>
          <a:lstStyle/>
          <a:p>
            <a:r>
              <a:rPr lang="en-US" i="1" dirty="0"/>
              <a:t>Exporting our component so it can be used elsewhere in our project</a:t>
            </a:r>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BF6CA3EF-60BC-A345-A3DE-98F2F49F1192}"/>
                  </a:ext>
                </a:extLst>
              </p14:cNvPr>
              <p14:cNvContentPartPr/>
              <p14:nvPr/>
            </p14:nvContentPartPr>
            <p14:xfrm>
              <a:off x="5019877" y="1405187"/>
              <a:ext cx="699840" cy="623160"/>
            </p14:xfrm>
          </p:contentPart>
        </mc:Choice>
        <mc:Fallback>
          <p:pic>
            <p:nvPicPr>
              <p:cNvPr id="6" name="Ink 5">
                <a:extLst>
                  <a:ext uri="{FF2B5EF4-FFF2-40B4-BE49-F238E27FC236}">
                    <a16:creationId xmlns:a16="http://schemas.microsoft.com/office/drawing/2014/main" id="{BF6CA3EF-60BC-A345-A3DE-98F2F49F1192}"/>
                  </a:ext>
                </a:extLst>
              </p:cNvPr>
              <p:cNvPicPr/>
              <p:nvPr/>
            </p:nvPicPr>
            <p:blipFill>
              <a:blip r:embed="rId4"/>
              <a:stretch>
                <a:fillRect/>
              </a:stretch>
            </p:blipFill>
            <p:spPr>
              <a:xfrm>
                <a:off x="4984237" y="1369187"/>
                <a:ext cx="771480" cy="6948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E076C672-C583-E840-8F79-51683BDD7B5E}"/>
                  </a:ext>
                </a:extLst>
              </p14:cNvPr>
              <p14:cNvContentPartPr/>
              <p14:nvPr/>
            </p14:nvContentPartPr>
            <p14:xfrm>
              <a:off x="1320800" y="4359381"/>
              <a:ext cx="4254500" cy="1397160"/>
            </p14:xfrm>
          </p:contentPart>
        </mc:Choice>
        <mc:Fallback>
          <p:pic>
            <p:nvPicPr>
              <p:cNvPr id="7" name="Ink 6">
                <a:extLst>
                  <a:ext uri="{FF2B5EF4-FFF2-40B4-BE49-F238E27FC236}">
                    <a16:creationId xmlns:a16="http://schemas.microsoft.com/office/drawing/2014/main" id="{E076C672-C583-E840-8F79-51683BDD7B5E}"/>
                  </a:ext>
                </a:extLst>
              </p:cNvPr>
              <p:cNvPicPr/>
              <p:nvPr/>
            </p:nvPicPr>
            <p:blipFill>
              <a:blip r:embed="rId6"/>
              <a:stretch>
                <a:fillRect/>
              </a:stretch>
            </p:blipFill>
            <p:spPr>
              <a:xfrm>
                <a:off x="1285160" y="4323741"/>
                <a:ext cx="4326140" cy="14688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9" name="Ink 18">
                <a:extLst>
                  <a:ext uri="{FF2B5EF4-FFF2-40B4-BE49-F238E27FC236}">
                    <a16:creationId xmlns:a16="http://schemas.microsoft.com/office/drawing/2014/main" id="{BCDFE013-A806-2A4A-944A-2F2ABD243593}"/>
                  </a:ext>
                </a:extLst>
              </p14:cNvPr>
              <p14:cNvContentPartPr/>
              <p14:nvPr/>
            </p14:nvContentPartPr>
            <p14:xfrm>
              <a:off x="4943346" y="2714021"/>
              <a:ext cx="699840" cy="623160"/>
            </p14:xfrm>
          </p:contentPart>
        </mc:Choice>
        <mc:Fallback>
          <p:pic>
            <p:nvPicPr>
              <p:cNvPr id="19" name="Ink 18">
                <a:extLst>
                  <a:ext uri="{FF2B5EF4-FFF2-40B4-BE49-F238E27FC236}">
                    <a16:creationId xmlns:a16="http://schemas.microsoft.com/office/drawing/2014/main" id="{BCDFE013-A806-2A4A-944A-2F2ABD243593}"/>
                  </a:ext>
                </a:extLst>
              </p:cNvPr>
              <p:cNvPicPr/>
              <p:nvPr/>
            </p:nvPicPr>
            <p:blipFill>
              <a:blip r:embed="rId4"/>
              <a:stretch>
                <a:fillRect/>
              </a:stretch>
            </p:blipFill>
            <p:spPr>
              <a:xfrm>
                <a:off x="4907706" y="2678021"/>
                <a:ext cx="771480" cy="694800"/>
              </a:xfrm>
              <a:prstGeom prst="rect">
                <a:avLst/>
              </a:prstGeom>
            </p:spPr>
          </p:pic>
        </mc:Fallback>
      </mc:AlternateContent>
    </p:spTree>
    <p:extLst>
      <p:ext uri="{BB962C8B-B14F-4D97-AF65-F5344CB8AC3E}">
        <p14:creationId xmlns:p14="http://schemas.microsoft.com/office/powerpoint/2010/main" val="99762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ssolve">
                                      <p:cBhvr>
                                        <p:cTn id="10" dur="500"/>
                                        <p:tgtEl>
                                          <p:spTgt spid="1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dissolve">
                                      <p:cBhvr>
                                        <p:cTn id="13" dur="500"/>
                                        <p:tgtEl>
                                          <p:spTgt spid="13"/>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dissolv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dissolv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dissolv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dissolve">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dissolve">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7" grpId="0"/>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Structure of a Component.</a:t>
            </a:r>
          </a:p>
        </p:txBody>
      </p:sp>
      <p:sp>
        <p:nvSpPr>
          <p:cNvPr id="3" name="Content Placeholder 2">
            <a:extLst>
              <a:ext uri="{FF2B5EF4-FFF2-40B4-BE49-F238E27FC236}">
                <a16:creationId xmlns:a16="http://schemas.microsoft.com/office/drawing/2014/main" id="{DFCF285A-C920-AC4A-95DC-D1BBF5ABB2D8}"/>
              </a:ext>
            </a:extLst>
          </p:cNvPr>
          <p:cNvSpPr>
            <a:spLocks noGrp="1"/>
          </p:cNvSpPr>
          <p:nvPr>
            <p:ph idx="1"/>
          </p:nvPr>
        </p:nvSpPr>
        <p:spPr>
          <a:xfrm>
            <a:off x="1066800" y="2103120"/>
            <a:ext cx="10058400" cy="3849624"/>
          </a:xfrm>
        </p:spPr>
        <p:txBody>
          <a:bodyPr>
            <a:normAutofit/>
          </a:bodyPr>
          <a:lstStyle/>
          <a:p>
            <a:endParaRPr lang="en-US" sz="2000" dirty="0"/>
          </a:p>
          <a:p>
            <a:pPr marL="457200" indent="-457200">
              <a:buFont typeface="+mj-lt"/>
              <a:buAutoNum type="arabicPeriod"/>
            </a:pPr>
            <a:endParaRPr lang="en-US" sz="2000" dirty="0"/>
          </a:p>
          <a:p>
            <a:endParaRPr lang="en-US" sz="2000" dirty="0"/>
          </a:p>
        </p:txBody>
      </p:sp>
      <p:pic>
        <p:nvPicPr>
          <p:cNvPr id="4" name="Picture 3">
            <a:extLst>
              <a:ext uri="{FF2B5EF4-FFF2-40B4-BE49-F238E27FC236}">
                <a16:creationId xmlns:a16="http://schemas.microsoft.com/office/drawing/2014/main" id="{6E163140-5E69-F047-BC55-FB689FCBED5F}"/>
              </a:ext>
            </a:extLst>
          </p:cNvPr>
          <p:cNvPicPr>
            <a:picLocks noChangeAspect="1"/>
          </p:cNvPicPr>
          <p:nvPr/>
        </p:nvPicPr>
        <p:blipFill>
          <a:blip r:embed="rId2"/>
          <a:stretch>
            <a:fillRect/>
          </a:stretch>
        </p:blipFill>
        <p:spPr>
          <a:xfrm>
            <a:off x="3695700" y="1564132"/>
            <a:ext cx="4800600" cy="1617223"/>
          </a:xfrm>
          <a:prstGeom prst="rect">
            <a:avLst/>
          </a:prstGeom>
        </p:spPr>
      </p:pic>
      <p:sp>
        <p:nvSpPr>
          <p:cNvPr id="20" name="Content Placeholder 2">
            <a:extLst>
              <a:ext uri="{FF2B5EF4-FFF2-40B4-BE49-F238E27FC236}">
                <a16:creationId xmlns:a16="http://schemas.microsoft.com/office/drawing/2014/main" id="{DE169B22-9EDF-2D48-AC86-93549366AE36}"/>
              </a:ext>
            </a:extLst>
          </p:cNvPr>
          <p:cNvSpPr txBox="1">
            <a:spLocks/>
          </p:cNvSpPr>
          <p:nvPr/>
        </p:nvSpPr>
        <p:spPr>
          <a:xfrm>
            <a:off x="965200" y="3270280"/>
            <a:ext cx="10058400" cy="2945125"/>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200" dirty="0"/>
              <a:t>This is us creating a style sheet! For those of you familiar with web development and CSS, the idea is pretty much the same!</a:t>
            </a:r>
          </a:p>
          <a:p>
            <a:pPr lvl="1"/>
            <a:endParaRPr lang="en-US" sz="2000" dirty="0"/>
          </a:p>
          <a:p>
            <a:r>
              <a:rPr lang="en-US" sz="2200" dirty="0"/>
              <a:t>In short, this will help us specify the </a:t>
            </a:r>
            <a:r>
              <a:rPr lang="en-US" sz="2200" b="1" dirty="0"/>
              <a:t>style</a:t>
            </a:r>
            <a:r>
              <a:rPr lang="en-US" sz="2200" dirty="0"/>
              <a:t> of our components. i.e., how we want them to look!</a:t>
            </a:r>
          </a:p>
          <a:p>
            <a:endParaRPr lang="en-US" sz="2200" dirty="0"/>
          </a:p>
          <a:p>
            <a:r>
              <a:rPr lang="en-US" sz="2200" dirty="0"/>
              <a:t>Let’s break it down bit by bit again…</a:t>
            </a:r>
          </a:p>
          <a:p>
            <a:endParaRPr lang="en-US" sz="2200" dirty="0"/>
          </a:p>
        </p:txBody>
      </p:sp>
    </p:spTree>
    <p:extLst>
      <p:ext uri="{BB962C8B-B14F-4D97-AF65-F5344CB8AC3E}">
        <p14:creationId xmlns:p14="http://schemas.microsoft.com/office/powerpoint/2010/main" val="616031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Structure of a Component.</a:t>
            </a:r>
          </a:p>
        </p:txBody>
      </p:sp>
      <p:sp>
        <p:nvSpPr>
          <p:cNvPr id="3" name="Content Placeholder 2">
            <a:extLst>
              <a:ext uri="{FF2B5EF4-FFF2-40B4-BE49-F238E27FC236}">
                <a16:creationId xmlns:a16="http://schemas.microsoft.com/office/drawing/2014/main" id="{DFCF285A-C920-AC4A-95DC-D1BBF5ABB2D8}"/>
              </a:ext>
            </a:extLst>
          </p:cNvPr>
          <p:cNvSpPr>
            <a:spLocks noGrp="1"/>
          </p:cNvSpPr>
          <p:nvPr>
            <p:ph idx="1"/>
          </p:nvPr>
        </p:nvSpPr>
        <p:spPr>
          <a:xfrm>
            <a:off x="1066800" y="2103120"/>
            <a:ext cx="10058400" cy="3849624"/>
          </a:xfrm>
        </p:spPr>
        <p:txBody>
          <a:bodyPr>
            <a:normAutofit/>
          </a:bodyPr>
          <a:lstStyle/>
          <a:p>
            <a:endParaRPr lang="en-US" sz="2000" dirty="0"/>
          </a:p>
          <a:p>
            <a:pPr marL="457200" indent="-457200">
              <a:buFont typeface="+mj-lt"/>
              <a:buAutoNum type="arabicPeriod"/>
            </a:pPr>
            <a:endParaRPr lang="en-US" sz="2000" dirty="0"/>
          </a:p>
          <a:p>
            <a:endParaRPr lang="en-US" sz="2000" dirty="0"/>
          </a:p>
        </p:txBody>
      </p:sp>
      <p:pic>
        <p:nvPicPr>
          <p:cNvPr id="4" name="Picture 3">
            <a:extLst>
              <a:ext uri="{FF2B5EF4-FFF2-40B4-BE49-F238E27FC236}">
                <a16:creationId xmlns:a16="http://schemas.microsoft.com/office/drawing/2014/main" id="{6E163140-5E69-F047-BC55-FB689FCBED5F}"/>
              </a:ext>
            </a:extLst>
          </p:cNvPr>
          <p:cNvPicPr>
            <a:picLocks noChangeAspect="1"/>
          </p:cNvPicPr>
          <p:nvPr/>
        </p:nvPicPr>
        <p:blipFill>
          <a:blip r:embed="rId2"/>
          <a:stretch>
            <a:fillRect/>
          </a:stretch>
        </p:blipFill>
        <p:spPr>
          <a:xfrm>
            <a:off x="3695700" y="1564132"/>
            <a:ext cx="4800600" cy="1617223"/>
          </a:xfrm>
          <a:prstGeom prst="rect">
            <a:avLst/>
          </a:prstGeom>
        </p:spPr>
      </p:pic>
      <p:sp>
        <p:nvSpPr>
          <p:cNvPr id="20" name="Content Placeholder 2">
            <a:extLst>
              <a:ext uri="{FF2B5EF4-FFF2-40B4-BE49-F238E27FC236}">
                <a16:creationId xmlns:a16="http://schemas.microsoft.com/office/drawing/2014/main" id="{DE169B22-9EDF-2D48-AC86-93549366AE36}"/>
              </a:ext>
            </a:extLst>
          </p:cNvPr>
          <p:cNvSpPr txBox="1">
            <a:spLocks/>
          </p:cNvSpPr>
          <p:nvPr/>
        </p:nvSpPr>
        <p:spPr>
          <a:xfrm>
            <a:off x="965200" y="3270280"/>
            <a:ext cx="10058400" cy="2945125"/>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200" dirty="0"/>
              <a:t>Once again, we are declaring a variable of our own, called “styles” and assigning it a value.</a:t>
            </a:r>
          </a:p>
          <a:p>
            <a:endParaRPr lang="en-US" sz="2200" dirty="0"/>
          </a:p>
          <a:p>
            <a:r>
              <a:rPr lang="en-US" sz="2200" dirty="0"/>
              <a:t>The </a:t>
            </a:r>
            <a:r>
              <a:rPr lang="en-US" sz="2200" dirty="0" err="1">
                <a:latin typeface="Consolas" panose="020B0609020204030204" pitchFamily="49" charset="0"/>
                <a:cs typeface="Consolas" panose="020B0609020204030204" pitchFamily="49" charset="0"/>
              </a:rPr>
              <a:t>StyleSheet.create</a:t>
            </a:r>
            <a:r>
              <a:rPr lang="en-US" sz="2200" dirty="0">
                <a:latin typeface="Consolas" panose="020B0609020204030204" pitchFamily="49" charset="0"/>
                <a:cs typeface="Consolas" panose="020B0609020204030204" pitchFamily="49" charset="0"/>
              </a:rPr>
              <a:t>(…) </a:t>
            </a:r>
            <a:r>
              <a:rPr lang="en-US" sz="2200" dirty="0"/>
              <a:t>is us calling the </a:t>
            </a:r>
            <a:r>
              <a:rPr lang="en-US" sz="2200" dirty="0">
                <a:latin typeface="Consolas" panose="020B0609020204030204" pitchFamily="49" charset="0"/>
                <a:cs typeface="Consolas" panose="020B0609020204030204" pitchFamily="49" charset="0"/>
              </a:rPr>
              <a:t>create</a:t>
            </a:r>
            <a:r>
              <a:rPr lang="en-US" sz="2200" dirty="0"/>
              <a:t> function from the </a:t>
            </a:r>
            <a:r>
              <a:rPr lang="en-US" sz="2200" dirty="0" err="1">
                <a:latin typeface="Consolas" panose="020B0609020204030204" pitchFamily="49" charset="0"/>
                <a:cs typeface="Consolas" panose="020B0609020204030204" pitchFamily="49" charset="0"/>
              </a:rPr>
              <a:t>StyleSheet</a:t>
            </a:r>
            <a:r>
              <a:rPr lang="en-US" sz="2200" dirty="0"/>
              <a:t> library that we imported back in step 1.</a:t>
            </a:r>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D49E6203-6610-4A4F-853E-761E90495C0D}"/>
                  </a:ext>
                </a:extLst>
              </p14:cNvPr>
              <p14:cNvContentPartPr/>
              <p14:nvPr/>
            </p14:nvContentPartPr>
            <p14:xfrm>
              <a:off x="3792420" y="1499420"/>
              <a:ext cx="4636800" cy="631080"/>
            </p14:xfrm>
          </p:contentPart>
        </mc:Choice>
        <mc:Fallback>
          <p:pic>
            <p:nvPicPr>
              <p:cNvPr id="5" name="Ink 4">
                <a:extLst>
                  <a:ext uri="{FF2B5EF4-FFF2-40B4-BE49-F238E27FC236}">
                    <a16:creationId xmlns:a16="http://schemas.microsoft.com/office/drawing/2014/main" id="{D49E6203-6610-4A4F-853E-761E90495C0D}"/>
                  </a:ext>
                </a:extLst>
              </p:cNvPr>
              <p:cNvPicPr/>
              <p:nvPr/>
            </p:nvPicPr>
            <p:blipFill>
              <a:blip r:embed="rId4"/>
              <a:stretch>
                <a:fillRect/>
              </a:stretch>
            </p:blipFill>
            <p:spPr>
              <a:xfrm>
                <a:off x="3756420" y="1463780"/>
                <a:ext cx="4708440" cy="702720"/>
              </a:xfrm>
              <a:prstGeom prst="rect">
                <a:avLst/>
              </a:prstGeom>
            </p:spPr>
          </p:pic>
        </mc:Fallback>
      </mc:AlternateContent>
    </p:spTree>
    <p:extLst>
      <p:ext uri="{BB962C8B-B14F-4D97-AF65-F5344CB8AC3E}">
        <p14:creationId xmlns:p14="http://schemas.microsoft.com/office/powerpoint/2010/main" val="2846620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Structure of a Component.</a:t>
            </a:r>
          </a:p>
        </p:txBody>
      </p:sp>
      <p:sp>
        <p:nvSpPr>
          <p:cNvPr id="3" name="Content Placeholder 2">
            <a:extLst>
              <a:ext uri="{FF2B5EF4-FFF2-40B4-BE49-F238E27FC236}">
                <a16:creationId xmlns:a16="http://schemas.microsoft.com/office/drawing/2014/main" id="{DFCF285A-C920-AC4A-95DC-D1BBF5ABB2D8}"/>
              </a:ext>
            </a:extLst>
          </p:cNvPr>
          <p:cNvSpPr>
            <a:spLocks noGrp="1"/>
          </p:cNvSpPr>
          <p:nvPr>
            <p:ph idx="1"/>
          </p:nvPr>
        </p:nvSpPr>
        <p:spPr>
          <a:xfrm>
            <a:off x="1066800" y="2103120"/>
            <a:ext cx="10058400" cy="3849624"/>
          </a:xfrm>
        </p:spPr>
        <p:txBody>
          <a:bodyPr>
            <a:normAutofit/>
          </a:bodyPr>
          <a:lstStyle/>
          <a:p>
            <a:endParaRPr lang="en-US" sz="2000" dirty="0"/>
          </a:p>
          <a:p>
            <a:pPr marL="457200" indent="-457200">
              <a:buFont typeface="+mj-lt"/>
              <a:buAutoNum type="arabicPeriod"/>
            </a:pPr>
            <a:endParaRPr lang="en-US" sz="2000" dirty="0"/>
          </a:p>
          <a:p>
            <a:endParaRPr lang="en-US" sz="2000" dirty="0"/>
          </a:p>
        </p:txBody>
      </p:sp>
      <p:pic>
        <p:nvPicPr>
          <p:cNvPr id="4" name="Picture 3">
            <a:extLst>
              <a:ext uri="{FF2B5EF4-FFF2-40B4-BE49-F238E27FC236}">
                <a16:creationId xmlns:a16="http://schemas.microsoft.com/office/drawing/2014/main" id="{6E163140-5E69-F047-BC55-FB689FCBED5F}"/>
              </a:ext>
            </a:extLst>
          </p:cNvPr>
          <p:cNvPicPr>
            <a:picLocks noChangeAspect="1"/>
          </p:cNvPicPr>
          <p:nvPr/>
        </p:nvPicPr>
        <p:blipFill>
          <a:blip r:embed="rId2"/>
          <a:stretch>
            <a:fillRect/>
          </a:stretch>
        </p:blipFill>
        <p:spPr>
          <a:xfrm>
            <a:off x="3695700" y="1564132"/>
            <a:ext cx="4800600" cy="1617223"/>
          </a:xfrm>
          <a:prstGeom prst="rect">
            <a:avLst/>
          </a:prstGeom>
        </p:spPr>
      </p:pic>
      <p:sp>
        <p:nvSpPr>
          <p:cNvPr id="20" name="Content Placeholder 2">
            <a:extLst>
              <a:ext uri="{FF2B5EF4-FFF2-40B4-BE49-F238E27FC236}">
                <a16:creationId xmlns:a16="http://schemas.microsoft.com/office/drawing/2014/main" id="{DE169B22-9EDF-2D48-AC86-93549366AE36}"/>
              </a:ext>
            </a:extLst>
          </p:cNvPr>
          <p:cNvSpPr txBox="1">
            <a:spLocks/>
          </p:cNvSpPr>
          <p:nvPr/>
        </p:nvSpPr>
        <p:spPr>
          <a:xfrm>
            <a:off x="952500" y="3096545"/>
            <a:ext cx="10058400" cy="2945125"/>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200" dirty="0"/>
              <a:t>The function takes in a JavaScript object as input, that specifies the stylesheet itself.</a:t>
            </a:r>
          </a:p>
          <a:p>
            <a:pPr lvl="1"/>
            <a:r>
              <a:rPr lang="en-US" sz="2000" dirty="0"/>
              <a:t>As another quick aside for those unfamiliar with JavaScript: objects in JavaScript are *very* versatile and flexible. Let’s say you wanted to create an object with two fields, </a:t>
            </a:r>
            <a:r>
              <a:rPr lang="en-US" sz="2000" dirty="0">
                <a:latin typeface="Consolas" panose="020B0609020204030204" pitchFamily="49" charset="0"/>
                <a:cs typeface="Consolas" panose="020B0609020204030204" pitchFamily="49" charset="0"/>
              </a:rPr>
              <a:t>age</a:t>
            </a:r>
            <a:r>
              <a:rPr lang="en-US" sz="2000" dirty="0"/>
              <a:t> and </a:t>
            </a:r>
            <a:r>
              <a:rPr lang="en-US" sz="2000" dirty="0">
                <a:latin typeface="Consolas" panose="020B0609020204030204" pitchFamily="49" charset="0"/>
                <a:cs typeface="Consolas" panose="020B0609020204030204" pitchFamily="49" charset="0"/>
              </a:rPr>
              <a:t>name</a:t>
            </a:r>
            <a:r>
              <a:rPr lang="en-US" sz="2000" dirty="0"/>
              <a:t>, and store that object in a variable </a:t>
            </a:r>
            <a:r>
              <a:rPr lang="en-US" sz="2000" dirty="0">
                <a:latin typeface="Consolas" panose="020B0609020204030204" pitchFamily="49" charset="0"/>
                <a:cs typeface="Consolas" panose="020B0609020204030204" pitchFamily="49" charset="0"/>
              </a:rPr>
              <a:t>person</a:t>
            </a:r>
            <a:r>
              <a:rPr lang="en-US" sz="2000" dirty="0"/>
              <a:t>, you could do it just like this:</a:t>
            </a:r>
          </a:p>
          <a:p>
            <a:pPr marL="274320" lvl="1" indent="0">
              <a:buNone/>
            </a:pPr>
            <a:endParaRPr lang="en-US" sz="2000" dirty="0"/>
          </a:p>
          <a:p>
            <a:pPr marL="274320" lvl="1" indent="0">
              <a:buNone/>
            </a:pPr>
            <a:endParaRPr lang="en-US" sz="2000" dirty="0"/>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320541C1-ADAF-8A46-933C-CB6527E2FAC5}"/>
                  </a:ext>
                </a:extLst>
              </p14:cNvPr>
              <p14:cNvContentPartPr/>
              <p14:nvPr/>
            </p14:nvContentPartPr>
            <p14:xfrm>
              <a:off x="4188780" y="1669340"/>
              <a:ext cx="4278600" cy="1116720"/>
            </p14:xfrm>
          </p:contentPart>
        </mc:Choice>
        <mc:Fallback>
          <p:pic>
            <p:nvPicPr>
              <p:cNvPr id="6" name="Ink 5">
                <a:extLst>
                  <a:ext uri="{FF2B5EF4-FFF2-40B4-BE49-F238E27FC236}">
                    <a16:creationId xmlns:a16="http://schemas.microsoft.com/office/drawing/2014/main" id="{320541C1-ADAF-8A46-933C-CB6527E2FAC5}"/>
                  </a:ext>
                </a:extLst>
              </p:cNvPr>
              <p:cNvPicPr/>
              <p:nvPr/>
            </p:nvPicPr>
            <p:blipFill>
              <a:blip r:embed="rId4"/>
              <a:stretch>
                <a:fillRect/>
              </a:stretch>
            </p:blipFill>
            <p:spPr>
              <a:xfrm>
                <a:off x="4179780" y="1660700"/>
                <a:ext cx="4296240" cy="1134360"/>
              </a:xfrm>
              <a:prstGeom prst="rect">
                <a:avLst/>
              </a:prstGeom>
            </p:spPr>
          </p:pic>
        </mc:Fallback>
      </mc:AlternateContent>
      <p:sp>
        <p:nvSpPr>
          <p:cNvPr id="8" name="TextBox 7">
            <a:extLst>
              <a:ext uri="{FF2B5EF4-FFF2-40B4-BE49-F238E27FC236}">
                <a16:creationId xmlns:a16="http://schemas.microsoft.com/office/drawing/2014/main" id="{603A7316-0448-B848-8951-7C5DD23939DE}"/>
              </a:ext>
            </a:extLst>
          </p:cNvPr>
          <p:cNvSpPr txBox="1"/>
          <p:nvPr/>
        </p:nvSpPr>
        <p:spPr>
          <a:xfrm>
            <a:off x="1612900" y="5293868"/>
            <a:ext cx="3340100" cy="1200329"/>
          </a:xfrm>
          <a:prstGeom prst="rect">
            <a:avLst/>
          </a:prstGeom>
          <a:noFill/>
        </p:spPr>
        <p:txBody>
          <a:bodyPr wrap="square" rtlCol="0">
            <a:spAutoFit/>
          </a:bodyPr>
          <a:lstStyle/>
          <a:p>
            <a:r>
              <a:rPr lang="en-US" dirty="0">
                <a:latin typeface="Consolas" panose="020B0609020204030204" pitchFamily="49" charset="0"/>
                <a:cs typeface="Consolas" panose="020B0609020204030204" pitchFamily="49" charset="0"/>
              </a:rPr>
              <a:t>const person = {</a:t>
            </a:r>
          </a:p>
          <a:p>
            <a:r>
              <a:rPr lang="en-US" dirty="0">
                <a:latin typeface="Consolas" panose="020B0609020204030204" pitchFamily="49" charset="0"/>
                <a:cs typeface="Consolas" panose="020B0609020204030204" pitchFamily="49" charset="0"/>
              </a:rPr>
              <a:t>      age : 27,</a:t>
            </a:r>
          </a:p>
          <a:p>
            <a:r>
              <a:rPr lang="en-US" dirty="0">
                <a:latin typeface="Consolas" panose="020B0609020204030204" pitchFamily="49" charset="0"/>
                <a:cs typeface="Consolas" panose="020B0609020204030204" pitchFamily="49" charset="0"/>
              </a:rPr>
              <a:t>      name : “Billy Bob”</a:t>
            </a:r>
          </a:p>
          <a:p>
            <a:r>
              <a:rPr lang="en-US" dirty="0">
                <a:latin typeface="Consolas" panose="020B0609020204030204" pitchFamily="49" charset="0"/>
                <a:cs typeface="Consolas" panose="020B0609020204030204" pitchFamily="49" charset="0"/>
              </a:rPr>
              <a:t>}</a:t>
            </a:r>
          </a:p>
        </p:txBody>
      </p:sp>
      <p:sp>
        <p:nvSpPr>
          <p:cNvPr id="9" name="TextBox 8">
            <a:extLst>
              <a:ext uri="{FF2B5EF4-FFF2-40B4-BE49-F238E27FC236}">
                <a16:creationId xmlns:a16="http://schemas.microsoft.com/office/drawing/2014/main" id="{281A9679-EE48-544C-8545-083FA87F74CD}"/>
              </a:ext>
            </a:extLst>
          </p:cNvPr>
          <p:cNvSpPr txBox="1"/>
          <p:nvPr/>
        </p:nvSpPr>
        <p:spPr>
          <a:xfrm>
            <a:off x="4953000" y="5131388"/>
            <a:ext cx="3112570" cy="1477328"/>
          </a:xfrm>
          <a:prstGeom prst="rect">
            <a:avLst/>
          </a:prstGeom>
          <a:noFill/>
        </p:spPr>
        <p:txBody>
          <a:bodyPr wrap="square" rtlCol="0">
            <a:spAutoFit/>
          </a:bodyPr>
          <a:lstStyle/>
          <a:p>
            <a:r>
              <a:rPr lang="en-US" dirty="0"/>
              <a:t>Just a comma separated list of name : value pairs, with each pair separated by a comma, enclosed in curly braces.</a:t>
            </a:r>
          </a:p>
        </p:txBody>
      </p:sp>
      <p:sp>
        <p:nvSpPr>
          <p:cNvPr id="11" name="TextBox 10">
            <a:extLst>
              <a:ext uri="{FF2B5EF4-FFF2-40B4-BE49-F238E27FC236}">
                <a16:creationId xmlns:a16="http://schemas.microsoft.com/office/drawing/2014/main" id="{31DA6CAD-6E98-EC43-868A-5D7C53A67BE7}"/>
              </a:ext>
            </a:extLst>
          </p:cNvPr>
          <p:cNvSpPr txBox="1"/>
          <p:nvPr/>
        </p:nvSpPr>
        <p:spPr>
          <a:xfrm>
            <a:off x="8179870" y="5269888"/>
            <a:ext cx="3491430" cy="1200329"/>
          </a:xfrm>
          <a:prstGeom prst="rect">
            <a:avLst/>
          </a:prstGeom>
          <a:noFill/>
        </p:spPr>
        <p:txBody>
          <a:bodyPr wrap="square" rtlCol="0">
            <a:spAutoFit/>
          </a:bodyPr>
          <a:lstStyle/>
          <a:p>
            <a:r>
              <a:rPr lang="en-US" dirty="0"/>
              <a:t>Can access things via the dot operator. E.g.:</a:t>
            </a:r>
          </a:p>
          <a:p>
            <a:endParaRPr lang="en-US" dirty="0"/>
          </a:p>
          <a:p>
            <a:r>
              <a:rPr lang="en-US" dirty="0" err="1">
                <a:latin typeface="Consolas" panose="020B0609020204030204" pitchFamily="49" charset="0"/>
                <a:cs typeface="Consolas" panose="020B0609020204030204" pitchFamily="49" charset="0"/>
              </a:rPr>
              <a:t>person.age</a:t>
            </a:r>
            <a:r>
              <a:rPr lang="en-US" dirty="0">
                <a:latin typeface="Consolas" panose="020B0609020204030204" pitchFamily="49" charset="0"/>
                <a:cs typeface="Consolas" panose="020B0609020204030204" pitchFamily="49" charset="0"/>
              </a:rPr>
              <a:t>; //would be 27</a:t>
            </a:r>
          </a:p>
        </p:txBody>
      </p:sp>
    </p:spTree>
    <p:extLst>
      <p:ext uri="{BB962C8B-B14F-4D97-AF65-F5344CB8AC3E}">
        <p14:creationId xmlns:p14="http://schemas.microsoft.com/office/powerpoint/2010/main" val="11761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Structure of a Component.</a:t>
            </a:r>
          </a:p>
        </p:txBody>
      </p:sp>
      <p:sp>
        <p:nvSpPr>
          <p:cNvPr id="3" name="Content Placeholder 2">
            <a:extLst>
              <a:ext uri="{FF2B5EF4-FFF2-40B4-BE49-F238E27FC236}">
                <a16:creationId xmlns:a16="http://schemas.microsoft.com/office/drawing/2014/main" id="{DFCF285A-C920-AC4A-95DC-D1BBF5ABB2D8}"/>
              </a:ext>
            </a:extLst>
          </p:cNvPr>
          <p:cNvSpPr>
            <a:spLocks noGrp="1"/>
          </p:cNvSpPr>
          <p:nvPr>
            <p:ph idx="1"/>
          </p:nvPr>
        </p:nvSpPr>
        <p:spPr>
          <a:xfrm>
            <a:off x="1066800" y="2103120"/>
            <a:ext cx="10058400" cy="3849624"/>
          </a:xfrm>
        </p:spPr>
        <p:txBody>
          <a:bodyPr>
            <a:normAutofit/>
          </a:bodyPr>
          <a:lstStyle/>
          <a:p>
            <a:endParaRPr lang="en-US" sz="2000" dirty="0"/>
          </a:p>
          <a:p>
            <a:pPr marL="457200" indent="-457200">
              <a:buFont typeface="+mj-lt"/>
              <a:buAutoNum type="arabicPeriod"/>
            </a:pPr>
            <a:endParaRPr lang="en-US" sz="2000" dirty="0"/>
          </a:p>
          <a:p>
            <a:endParaRPr lang="en-US" sz="2000" dirty="0"/>
          </a:p>
        </p:txBody>
      </p:sp>
      <p:pic>
        <p:nvPicPr>
          <p:cNvPr id="4" name="Picture 3">
            <a:extLst>
              <a:ext uri="{FF2B5EF4-FFF2-40B4-BE49-F238E27FC236}">
                <a16:creationId xmlns:a16="http://schemas.microsoft.com/office/drawing/2014/main" id="{6E163140-5E69-F047-BC55-FB689FCBED5F}"/>
              </a:ext>
            </a:extLst>
          </p:cNvPr>
          <p:cNvPicPr>
            <a:picLocks noChangeAspect="1"/>
          </p:cNvPicPr>
          <p:nvPr/>
        </p:nvPicPr>
        <p:blipFill>
          <a:blip r:embed="rId2"/>
          <a:stretch>
            <a:fillRect/>
          </a:stretch>
        </p:blipFill>
        <p:spPr>
          <a:xfrm>
            <a:off x="3695700" y="1564132"/>
            <a:ext cx="4800600" cy="1617223"/>
          </a:xfrm>
          <a:prstGeom prst="rect">
            <a:avLst/>
          </a:prstGeom>
        </p:spPr>
      </p:pic>
      <p:sp>
        <p:nvSpPr>
          <p:cNvPr id="20" name="Content Placeholder 2">
            <a:extLst>
              <a:ext uri="{FF2B5EF4-FFF2-40B4-BE49-F238E27FC236}">
                <a16:creationId xmlns:a16="http://schemas.microsoft.com/office/drawing/2014/main" id="{DE169B22-9EDF-2D48-AC86-93549366AE36}"/>
              </a:ext>
            </a:extLst>
          </p:cNvPr>
          <p:cNvSpPr txBox="1">
            <a:spLocks/>
          </p:cNvSpPr>
          <p:nvPr/>
        </p:nvSpPr>
        <p:spPr>
          <a:xfrm>
            <a:off x="965200" y="3270280"/>
            <a:ext cx="10058400" cy="2945125"/>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200" dirty="0"/>
              <a:t>So the red part circled right here is just ONE key-value pair. The key is </a:t>
            </a:r>
            <a:r>
              <a:rPr lang="en-US" sz="2200" dirty="0">
                <a:latin typeface="Consolas" panose="020B0609020204030204" pitchFamily="49" charset="0"/>
                <a:cs typeface="Consolas" panose="020B0609020204030204" pitchFamily="49" charset="0"/>
              </a:rPr>
              <a:t>text</a:t>
            </a:r>
            <a:r>
              <a:rPr lang="en-US" sz="2200" dirty="0"/>
              <a:t> and the value is… another object!</a:t>
            </a:r>
            <a:endParaRPr lang="en-US" sz="2000" dirty="0"/>
          </a:p>
          <a:p>
            <a:pPr marL="274320" lvl="1" indent="0">
              <a:buNone/>
            </a:pPr>
            <a:endParaRPr lang="en-US" sz="2000" dirty="0"/>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7C8C2C82-818F-4A4C-8316-D981F072EE51}"/>
                  </a:ext>
                </a:extLst>
              </p14:cNvPr>
              <p14:cNvContentPartPr/>
              <p14:nvPr/>
            </p14:nvContentPartPr>
            <p14:xfrm>
              <a:off x="4225860" y="1908380"/>
              <a:ext cx="2049840" cy="898560"/>
            </p14:xfrm>
          </p:contentPart>
        </mc:Choice>
        <mc:Fallback>
          <p:pic>
            <p:nvPicPr>
              <p:cNvPr id="5" name="Ink 4">
                <a:extLst>
                  <a:ext uri="{FF2B5EF4-FFF2-40B4-BE49-F238E27FC236}">
                    <a16:creationId xmlns:a16="http://schemas.microsoft.com/office/drawing/2014/main" id="{7C8C2C82-818F-4A4C-8316-D981F072EE51}"/>
                  </a:ext>
                </a:extLst>
              </p:cNvPr>
              <p:cNvPicPr/>
              <p:nvPr/>
            </p:nvPicPr>
            <p:blipFill>
              <a:blip r:embed="rId4"/>
              <a:stretch>
                <a:fillRect/>
              </a:stretch>
            </p:blipFill>
            <p:spPr>
              <a:xfrm>
                <a:off x="4217220" y="1899740"/>
                <a:ext cx="2067480" cy="9162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5EDDBEFF-B134-7042-A80F-1CDCF821628C}"/>
                  </a:ext>
                </a:extLst>
              </p14:cNvPr>
              <p14:cNvContentPartPr/>
              <p14:nvPr/>
            </p14:nvContentPartPr>
            <p14:xfrm>
              <a:off x="4735980" y="2193860"/>
              <a:ext cx="218520" cy="36000"/>
            </p14:xfrm>
          </p:contentPart>
        </mc:Choice>
        <mc:Fallback>
          <p:pic>
            <p:nvPicPr>
              <p:cNvPr id="7" name="Ink 6">
                <a:extLst>
                  <a:ext uri="{FF2B5EF4-FFF2-40B4-BE49-F238E27FC236}">
                    <a16:creationId xmlns:a16="http://schemas.microsoft.com/office/drawing/2014/main" id="{5EDDBEFF-B134-7042-A80F-1CDCF821628C}"/>
                  </a:ext>
                </a:extLst>
              </p:cNvPr>
              <p:cNvPicPr/>
              <p:nvPr/>
            </p:nvPicPr>
            <p:blipFill>
              <a:blip r:embed="rId6"/>
              <a:stretch>
                <a:fillRect/>
              </a:stretch>
            </p:blipFill>
            <p:spPr>
              <a:xfrm>
                <a:off x="4731660" y="2189540"/>
                <a:ext cx="227160" cy="44640"/>
              </a:xfrm>
              <a:prstGeom prst="rect">
                <a:avLst/>
              </a:prstGeom>
            </p:spPr>
          </p:pic>
        </mc:Fallback>
      </mc:AlternateContent>
    </p:spTree>
    <p:extLst>
      <p:ext uri="{BB962C8B-B14F-4D97-AF65-F5344CB8AC3E}">
        <p14:creationId xmlns:p14="http://schemas.microsoft.com/office/powerpoint/2010/main" val="4063669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Structure of a Component.</a:t>
            </a:r>
          </a:p>
        </p:txBody>
      </p:sp>
      <p:sp>
        <p:nvSpPr>
          <p:cNvPr id="3" name="Content Placeholder 2">
            <a:extLst>
              <a:ext uri="{FF2B5EF4-FFF2-40B4-BE49-F238E27FC236}">
                <a16:creationId xmlns:a16="http://schemas.microsoft.com/office/drawing/2014/main" id="{DFCF285A-C920-AC4A-95DC-D1BBF5ABB2D8}"/>
              </a:ext>
            </a:extLst>
          </p:cNvPr>
          <p:cNvSpPr>
            <a:spLocks noGrp="1"/>
          </p:cNvSpPr>
          <p:nvPr>
            <p:ph idx="1"/>
          </p:nvPr>
        </p:nvSpPr>
        <p:spPr>
          <a:xfrm>
            <a:off x="1066800" y="2103120"/>
            <a:ext cx="10058400" cy="3849624"/>
          </a:xfrm>
        </p:spPr>
        <p:txBody>
          <a:bodyPr>
            <a:normAutofit/>
          </a:bodyPr>
          <a:lstStyle/>
          <a:p>
            <a:endParaRPr lang="en-US" sz="2000" dirty="0"/>
          </a:p>
          <a:p>
            <a:pPr marL="457200" indent="-457200">
              <a:buFont typeface="+mj-lt"/>
              <a:buAutoNum type="arabicPeriod"/>
            </a:pPr>
            <a:endParaRPr lang="en-US" sz="2000" dirty="0"/>
          </a:p>
          <a:p>
            <a:endParaRPr lang="en-US" sz="2000" dirty="0"/>
          </a:p>
        </p:txBody>
      </p:sp>
      <p:pic>
        <p:nvPicPr>
          <p:cNvPr id="4" name="Picture 3">
            <a:extLst>
              <a:ext uri="{FF2B5EF4-FFF2-40B4-BE49-F238E27FC236}">
                <a16:creationId xmlns:a16="http://schemas.microsoft.com/office/drawing/2014/main" id="{6E163140-5E69-F047-BC55-FB689FCBED5F}"/>
              </a:ext>
            </a:extLst>
          </p:cNvPr>
          <p:cNvPicPr>
            <a:picLocks noChangeAspect="1"/>
          </p:cNvPicPr>
          <p:nvPr/>
        </p:nvPicPr>
        <p:blipFill>
          <a:blip r:embed="rId2"/>
          <a:stretch>
            <a:fillRect/>
          </a:stretch>
        </p:blipFill>
        <p:spPr>
          <a:xfrm>
            <a:off x="3695700" y="1564132"/>
            <a:ext cx="4800600" cy="1617223"/>
          </a:xfrm>
          <a:prstGeom prst="rect">
            <a:avLst/>
          </a:prstGeom>
        </p:spPr>
      </p:pic>
      <p:sp>
        <p:nvSpPr>
          <p:cNvPr id="20" name="Content Placeholder 2">
            <a:extLst>
              <a:ext uri="{FF2B5EF4-FFF2-40B4-BE49-F238E27FC236}">
                <a16:creationId xmlns:a16="http://schemas.microsoft.com/office/drawing/2014/main" id="{DE169B22-9EDF-2D48-AC86-93549366AE36}"/>
              </a:ext>
            </a:extLst>
          </p:cNvPr>
          <p:cNvSpPr txBox="1">
            <a:spLocks/>
          </p:cNvSpPr>
          <p:nvPr/>
        </p:nvSpPr>
        <p:spPr>
          <a:xfrm>
            <a:off x="965200" y="3270280"/>
            <a:ext cx="10058400" cy="2945125"/>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200" dirty="0"/>
              <a:t>So the red part circled right here is just ONE key-value pair. The key is </a:t>
            </a:r>
            <a:r>
              <a:rPr lang="en-US" sz="2200" dirty="0">
                <a:latin typeface="Consolas" panose="020B0609020204030204" pitchFamily="49" charset="0"/>
                <a:cs typeface="Consolas" panose="020B0609020204030204" pitchFamily="49" charset="0"/>
              </a:rPr>
              <a:t>text</a:t>
            </a:r>
            <a:r>
              <a:rPr lang="en-US" sz="2200" dirty="0"/>
              <a:t> and the value is… another object!</a:t>
            </a:r>
          </a:p>
          <a:p>
            <a:endParaRPr lang="en-US" sz="2200" dirty="0"/>
          </a:p>
          <a:p>
            <a:r>
              <a:rPr lang="en-US" sz="2200" dirty="0"/>
              <a:t>That “inner” object is circled in blue. It itself also has only one key-value pair. The key here is </a:t>
            </a:r>
            <a:r>
              <a:rPr lang="en-US" sz="2200" dirty="0" err="1">
                <a:latin typeface="Consolas" panose="020B0609020204030204" pitchFamily="49" charset="0"/>
                <a:cs typeface="Consolas" panose="020B0609020204030204" pitchFamily="49" charset="0"/>
              </a:rPr>
              <a:t>fontSize</a:t>
            </a:r>
            <a:r>
              <a:rPr lang="en-US" sz="2200" dirty="0"/>
              <a:t> and the value is the number </a:t>
            </a:r>
            <a:r>
              <a:rPr lang="en-US" sz="2200" dirty="0">
                <a:latin typeface="Consolas" panose="020B0609020204030204" pitchFamily="49" charset="0"/>
                <a:cs typeface="Consolas" panose="020B0609020204030204" pitchFamily="49" charset="0"/>
              </a:rPr>
              <a:t>30</a:t>
            </a:r>
            <a:endParaRPr lang="en-US" sz="2200" dirty="0"/>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7C8C2C82-818F-4A4C-8316-D981F072EE51}"/>
                  </a:ext>
                </a:extLst>
              </p14:cNvPr>
              <p14:cNvContentPartPr/>
              <p14:nvPr/>
            </p14:nvContentPartPr>
            <p14:xfrm>
              <a:off x="4225860" y="1908380"/>
              <a:ext cx="2049840" cy="898560"/>
            </p14:xfrm>
          </p:contentPart>
        </mc:Choice>
        <mc:Fallback>
          <p:pic>
            <p:nvPicPr>
              <p:cNvPr id="5" name="Ink 4">
                <a:extLst>
                  <a:ext uri="{FF2B5EF4-FFF2-40B4-BE49-F238E27FC236}">
                    <a16:creationId xmlns:a16="http://schemas.microsoft.com/office/drawing/2014/main" id="{7C8C2C82-818F-4A4C-8316-D981F072EE51}"/>
                  </a:ext>
                </a:extLst>
              </p:cNvPr>
              <p:cNvPicPr/>
              <p:nvPr/>
            </p:nvPicPr>
            <p:blipFill>
              <a:blip r:embed="rId4"/>
              <a:stretch>
                <a:fillRect/>
              </a:stretch>
            </p:blipFill>
            <p:spPr>
              <a:xfrm>
                <a:off x="4216860" y="1899380"/>
                <a:ext cx="2067480" cy="9162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5EDDBEFF-B134-7042-A80F-1CDCF821628C}"/>
                  </a:ext>
                </a:extLst>
              </p14:cNvPr>
              <p14:cNvContentPartPr/>
              <p14:nvPr/>
            </p14:nvContentPartPr>
            <p14:xfrm>
              <a:off x="4735980" y="2193860"/>
              <a:ext cx="218520" cy="36000"/>
            </p14:xfrm>
          </p:contentPart>
        </mc:Choice>
        <mc:Fallback>
          <p:pic>
            <p:nvPicPr>
              <p:cNvPr id="7" name="Ink 6">
                <a:extLst>
                  <a:ext uri="{FF2B5EF4-FFF2-40B4-BE49-F238E27FC236}">
                    <a16:creationId xmlns:a16="http://schemas.microsoft.com/office/drawing/2014/main" id="{5EDDBEFF-B134-7042-A80F-1CDCF821628C}"/>
                  </a:ext>
                </a:extLst>
              </p:cNvPr>
              <p:cNvPicPr/>
              <p:nvPr/>
            </p:nvPicPr>
            <p:blipFill>
              <a:blip r:embed="rId6"/>
              <a:stretch>
                <a:fillRect/>
              </a:stretch>
            </p:blipFill>
            <p:spPr>
              <a:xfrm>
                <a:off x="4731660" y="2189540"/>
                <a:ext cx="22716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0" name="Ink 9">
                <a:extLst>
                  <a:ext uri="{FF2B5EF4-FFF2-40B4-BE49-F238E27FC236}">
                    <a16:creationId xmlns:a16="http://schemas.microsoft.com/office/drawing/2014/main" id="{8F04092A-6A09-E24B-8314-D43C60CFCBF4}"/>
                  </a:ext>
                </a:extLst>
              </p14:cNvPr>
              <p14:cNvContentPartPr/>
              <p14:nvPr/>
            </p14:nvContentPartPr>
            <p14:xfrm>
              <a:off x="4522500" y="2128700"/>
              <a:ext cx="1668960" cy="436680"/>
            </p14:xfrm>
          </p:contentPart>
        </mc:Choice>
        <mc:Fallback>
          <p:pic>
            <p:nvPicPr>
              <p:cNvPr id="10" name="Ink 9">
                <a:extLst>
                  <a:ext uri="{FF2B5EF4-FFF2-40B4-BE49-F238E27FC236}">
                    <a16:creationId xmlns:a16="http://schemas.microsoft.com/office/drawing/2014/main" id="{8F04092A-6A09-E24B-8314-D43C60CFCBF4}"/>
                  </a:ext>
                </a:extLst>
              </p:cNvPr>
              <p:cNvPicPr/>
              <p:nvPr/>
            </p:nvPicPr>
            <p:blipFill>
              <a:blip r:embed="rId8"/>
              <a:stretch>
                <a:fillRect/>
              </a:stretch>
            </p:blipFill>
            <p:spPr>
              <a:xfrm>
                <a:off x="4504500" y="2110700"/>
                <a:ext cx="1704600" cy="472320"/>
              </a:xfrm>
              <a:prstGeom prst="rect">
                <a:avLst/>
              </a:prstGeom>
            </p:spPr>
          </p:pic>
        </mc:Fallback>
      </mc:AlternateContent>
    </p:spTree>
    <p:extLst>
      <p:ext uri="{BB962C8B-B14F-4D97-AF65-F5344CB8AC3E}">
        <p14:creationId xmlns:p14="http://schemas.microsoft.com/office/powerpoint/2010/main" val="1839831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Structure of a Component.</a:t>
            </a:r>
          </a:p>
        </p:txBody>
      </p:sp>
      <p:sp>
        <p:nvSpPr>
          <p:cNvPr id="3" name="Content Placeholder 2">
            <a:extLst>
              <a:ext uri="{FF2B5EF4-FFF2-40B4-BE49-F238E27FC236}">
                <a16:creationId xmlns:a16="http://schemas.microsoft.com/office/drawing/2014/main" id="{DFCF285A-C920-AC4A-95DC-D1BBF5ABB2D8}"/>
              </a:ext>
            </a:extLst>
          </p:cNvPr>
          <p:cNvSpPr>
            <a:spLocks noGrp="1"/>
          </p:cNvSpPr>
          <p:nvPr>
            <p:ph idx="1"/>
          </p:nvPr>
        </p:nvSpPr>
        <p:spPr>
          <a:xfrm>
            <a:off x="1066800" y="2103120"/>
            <a:ext cx="10058400" cy="3849624"/>
          </a:xfrm>
        </p:spPr>
        <p:txBody>
          <a:bodyPr>
            <a:normAutofit/>
          </a:bodyPr>
          <a:lstStyle/>
          <a:p>
            <a:endParaRPr lang="en-US" sz="2000" dirty="0"/>
          </a:p>
          <a:p>
            <a:pPr marL="457200" indent="-457200">
              <a:buFont typeface="+mj-lt"/>
              <a:buAutoNum type="arabicPeriod"/>
            </a:pPr>
            <a:endParaRPr lang="en-US" sz="2000" dirty="0"/>
          </a:p>
          <a:p>
            <a:endParaRPr lang="en-US" sz="2000" dirty="0"/>
          </a:p>
        </p:txBody>
      </p:sp>
      <p:pic>
        <p:nvPicPr>
          <p:cNvPr id="4" name="Picture 3">
            <a:extLst>
              <a:ext uri="{FF2B5EF4-FFF2-40B4-BE49-F238E27FC236}">
                <a16:creationId xmlns:a16="http://schemas.microsoft.com/office/drawing/2014/main" id="{6E163140-5E69-F047-BC55-FB689FCBED5F}"/>
              </a:ext>
            </a:extLst>
          </p:cNvPr>
          <p:cNvPicPr>
            <a:picLocks noChangeAspect="1"/>
          </p:cNvPicPr>
          <p:nvPr/>
        </p:nvPicPr>
        <p:blipFill>
          <a:blip r:embed="rId2"/>
          <a:stretch>
            <a:fillRect/>
          </a:stretch>
        </p:blipFill>
        <p:spPr>
          <a:xfrm>
            <a:off x="3695700" y="1564132"/>
            <a:ext cx="4800600" cy="1617223"/>
          </a:xfrm>
          <a:prstGeom prst="rect">
            <a:avLst/>
          </a:prstGeom>
        </p:spPr>
      </p:pic>
      <p:sp>
        <p:nvSpPr>
          <p:cNvPr id="20" name="Content Placeholder 2">
            <a:extLst>
              <a:ext uri="{FF2B5EF4-FFF2-40B4-BE49-F238E27FC236}">
                <a16:creationId xmlns:a16="http://schemas.microsoft.com/office/drawing/2014/main" id="{DE169B22-9EDF-2D48-AC86-93549366AE36}"/>
              </a:ext>
            </a:extLst>
          </p:cNvPr>
          <p:cNvSpPr txBox="1">
            <a:spLocks/>
          </p:cNvSpPr>
          <p:nvPr/>
        </p:nvSpPr>
        <p:spPr>
          <a:xfrm>
            <a:off x="965200" y="3270280"/>
            <a:ext cx="10058400" cy="2945125"/>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200" dirty="0"/>
              <a:t>In this example, the word </a:t>
            </a:r>
            <a:r>
              <a:rPr lang="en-US" sz="2200" dirty="0">
                <a:latin typeface="Consolas" panose="020B0609020204030204" pitchFamily="49" charset="0"/>
                <a:cs typeface="Consolas" panose="020B0609020204030204" pitchFamily="49" charset="0"/>
              </a:rPr>
              <a:t>text</a:t>
            </a:r>
            <a:r>
              <a:rPr lang="en-US" sz="2200" dirty="0"/>
              <a:t> has no special significance. Our stylesheet can have a lot of variables inside of it, and we can give them any name we want. Descriptive names are, of course, always helpful. Giving it the name </a:t>
            </a:r>
            <a:r>
              <a:rPr lang="en-US" sz="2200" dirty="0">
                <a:latin typeface="Consolas" panose="020B0609020204030204" pitchFamily="49" charset="0"/>
                <a:cs typeface="Consolas" panose="020B0609020204030204" pitchFamily="49" charset="0"/>
              </a:rPr>
              <a:t>text</a:t>
            </a:r>
            <a:r>
              <a:rPr lang="en-US" sz="2200" dirty="0"/>
              <a:t> implies we’re about to specify style information for text elements.</a:t>
            </a:r>
          </a:p>
          <a:p>
            <a:r>
              <a:rPr lang="en-US" sz="2200" dirty="0" err="1">
                <a:latin typeface="Consolas" panose="020B0609020204030204" pitchFamily="49" charset="0"/>
                <a:cs typeface="Consolas" panose="020B0609020204030204" pitchFamily="49" charset="0"/>
              </a:rPr>
              <a:t>fontSize</a:t>
            </a:r>
            <a:r>
              <a:rPr lang="en-US" sz="2200" dirty="0"/>
              <a:t> however, is NOT up to us – there are very specific terms to use to specify style properties. </a:t>
            </a:r>
          </a:p>
        </p:txBody>
      </p:sp>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5EDDBEFF-B134-7042-A80F-1CDCF821628C}"/>
                  </a:ext>
                </a:extLst>
              </p14:cNvPr>
              <p14:cNvContentPartPr/>
              <p14:nvPr/>
            </p14:nvContentPartPr>
            <p14:xfrm>
              <a:off x="4735980" y="2193860"/>
              <a:ext cx="218520" cy="36000"/>
            </p14:xfrm>
          </p:contentPart>
        </mc:Choice>
        <mc:Fallback>
          <p:pic>
            <p:nvPicPr>
              <p:cNvPr id="7" name="Ink 6">
                <a:extLst>
                  <a:ext uri="{FF2B5EF4-FFF2-40B4-BE49-F238E27FC236}">
                    <a16:creationId xmlns:a16="http://schemas.microsoft.com/office/drawing/2014/main" id="{5EDDBEFF-B134-7042-A80F-1CDCF821628C}"/>
                  </a:ext>
                </a:extLst>
              </p:cNvPr>
              <p:cNvPicPr/>
              <p:nvPr/>
            </p:nvPicPr>
            <p:blipFill>
              <a:blip r:embed="rId4"/>
              <a:stretch>
                <a:fillRect/>
              </a:stretch>
            </p:blipFill>
            <p:spPr>
              <a:xfrm>
                <a:off x="4731660" y="2189540"/>
                <a:ext cx="227160" cy="44640"/>
              </a:xfrm>
              <a:prstGeom prst="rect">
                <a:avLst/>
              </a:prstGeom>
            </p:spPr>
          </p:pic>
        </mc:Fallback>
      </mc:AlternateContent>
    </p:spTree>
    <p:extLst>
      <p:ext uri="{BB962C8B-B14F-4D97-AF65-F5344CB8AC3E}">
        <p14:creationId xmlns:p14="http://schemas.microsoft.com/office/powerpoint/2010/main" val="2488583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Today’s Agenda</a:t>
            </a:r>
          </a:p>
        </p:txBody>
      </p:sp>
      <p:sp>
        <p:nvSpPr>
          <p:cNvPr id="3" name="Content Placeholder 2">
            <a:extLst>
              <a:ext uri="{FF2B5EF4-FFF2-40B4-BE49-F238E27FC236}">
                <a16:creationId xmlns:a16="http://schemas.microsoft.com/office/drawing/2014/main" id="{DFCF285A-C920-AC4A-95DC-D1BBF5ABB2D8}"/>
              </a:ext>
            </a:extLst>
          </p:cNvPr>
          <p:cNvSpPr>
            <a:spLocks noGrp="1"/>
          </p:cNvSpPr>
          <p:nvPr>
            <p:ph idx="1"/>
          </p:nvPr>
        </p:nvSpPr>
        <p:spPr>
          <a:xfrm>
            <a:off x="1066800" y="2103120"/>
            <a:ext cx="10058400" cy="3849624"/>
          </a:xfrm>
        </p:spPr>
        <p:txBody>
          <a:bodyPr>
            <a:normAutofit/>
          </a:bodyPr>
          <a:lstStyle/>
          <a:p>
            <a:r>
              <a:rPr lang="en-US" sz="2000" dirty="0"/>
              <a:t>What is a Component? / Structure of a Component</a:t>
            </a:r>
          </a:p>
          <a:p>
            <a:pPr lvl="1"/>
            <a:r>
              <a:rPr lang="en-US" sz="1800" dirty="0"/>
              <a:t>The Grand Component Challenge!</a:t>
            </a:r>
          </a:p>
          <a:p>
            <a:r>
              <a:rPr lang="en-US" sz="2000" dirty="0"/>
              <a:t>Getting a Custom Component to Show Up</a:t>
            </a:r>
          </a:p>
          <a:p>
            <a:pPr lvl="1"/>
            <a:r>
              <a:rPr lang="en-US" sz="1800" dirty="0"/>
              <a:t>A Second Challenge!</a:t>
            </a:r>
          </a:p>
          <a:p>
            <a:r>
              <a:rPr lang="en-US" sz="2000" dirty="0"/>
              <a:t>A Little More About JSX</a:t>
            </a:r>
          </a:p>
          <a:p>
            <a:r>
              <a:rPr lang="en-US" sz="2000" dirty="0"/>
              <a:t>The Final Challenge</a:t>
            </a:r>
          </a:p>
          <a:p>
            <a:endParaRPr lang="en-US" sz="2000" dirty="0"/>
          </a:p>
          <a:p>
            <a:pPr marL="457200" indent="-457200">
              <a:buFont typeface="+mj-lt"/>
              <a:buAutoNum type="arabicPeriod"/>
            </a:pPr>
            <a:endParaRPr lang="en-US" sz="2000" dirty="0"/>
          </a:p>
          <a:p>
            <a:endParaRPr lang="en-US" sz="2000" dirty="0"/>
          </a:p>
        </p:txBody>
      </p:sp>
    </p:spTree>
    <p:extLst>
      <p:ext uri="{BB962C8B-B14F-4D97-AF65-F5344CB8AC3E}">
        <p14:creationId xmlns:p14="http://schemas.microsoft.com/office/powerpoint/2010/main" val="3973071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Structure of a Component.</a:t>
            </a:r>
          </a:p>
        </p:txBody>
      </p:sp>
      <p:sp>
        <p:nvSpPr>
          <p:cNvPr id="3" name="Content Placeholder 2">
            <a:extLst>
              <a:ext uri="{FF2B5EF4-FFF2-40B4-BE49-F238E27FC236}">
                <a16:creationId xmlns:a16="http://schemas.microsoft.com/office/drawing/2014/main" id="{DFCF285A-C920-AC4A-95DC-D1BBF5ABB2D8}"/>
              </a:ext>
            </a:extLst>
          </p:cNvPr>
          <p:cNvSpPr>
            <a:spLocks noGrp="1"/>
          </p:cNvSpPr>
          <p:nvPr>
            <p:ph idx="1"/>
          </p:nvPr>
        </p:nvSpPr>
        <p:spPr>
          <a:xfrm>
            <a:off x="1066800" y="2103120"/>
            <a:ext cx="10058400" cy="3849624"/>
          </a:xfrm>
        </p:spPr>
        <p:txBody>
          <a:bodyPr>
            <a:normAutofit/>
          </a:bodyPr>
          <a:lstStyle/>
          <a:p>
            <a:endParaRPr lang="en-US" sz="2000" dirty="0"/>
          </a:p>
          <a:p>
            <a:pPr marL="457200" indent="-457200">
              <a:buFont typeface="+mj-lt"/>
              <a:buAutoNum type="arabicPeriod"/>
            </a:pPr>
            <a:endParaRPr lang="en-US" sz="2000" dirty="0"/>
          </a:p>
          <a:p>
            <a:endParaRPr lang="en-US" sz="2000" dirty="0"/>
          </a:p>
        </p:txBody>
      </p:sp>
      <p:pic>
        <p:nvPicPr>
          <p:cNvPr id="4" name="Picture 3">
            <a:extLst>
              <a:ext uri="{FF2B5EF4-FFF2-40B4-BE49-F238E27FC236}">
                <a16:creationId xmlns:a16="http://schemas.microsoft.com/office/drawing/2014/main" id="{6E163140-5E69-F047-BC55-FB689FCBED5F}"/>
              </a:ext>
            </a:extLst>
          </p:cNvPr>
          <p:cNvPicPr>
            <a:picLocks noChangeAspect="1"/>
          </p:cNvPicPr>
          <p:nvPr/>
        </p:nvPicPr>
        <p:blipFill>
          <a:blip r:embed="rId2"/>
          <a:stretch>
            <a:fillRect/>
          </a:stretch>
        </p:blipFill>
        <p:spPr>
          <a:xfrm>
            <a:off x="3695700" y="1564132"/>
            <a:ext cx="4800600" cy="1617223"/>
          </a:xfrm>
          <a:prstGeom prst="rect">
            <a:avLst/>
          </a:prstGeom>
        </p:spPr>
      </p:pic>
      <p:sp>
        <p:nvSpPr>
          <p:cNvPr id="20" name="Content Placeholder 2">
            <a:extLst>
              <a:ext uri="{FF2B5EF4-FFF2-40B4-BE49-F238E27FC236}">
                <a16:creationId xmlns:a16="http://schemas.microsoft.com/office/drawing/2014/main" id="{DE169B22-9EDF-2D48-AC86-93549366AE36}"/>
              </a:ext>
            </a:extLst>
          </p:cNvPr>
          <p:cNvSpPr txBox="1">
            <a:spLocks/>
          </p:cNvSpPr>
          <p:nvPr/>
        </p:nvSpPr>
        <p:spPr>
          <a:xfrm>
            <a:off x="965200" y="3270280"/>
            <a:ext cx="10058400" cy="2945125"/>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200" dirty="0"/>
              <a:t>For those familiar with CSS – all the same things you can use there you should be able to use here -- with the notable exception that React Native style properties are written in camelCase and not hyphens.</a:t>
            </a:r>
          </a:p>
          <a:p>
            <a:pPr lvl="1"/>
            <a:r>
              <a:rPr lang="en-US" sz="2000" dirty="0"/>
              <a:t>i.e., here, it is </a:t>
            </a:r>
            <a:r>
              <a:rPr lang="en-US" sz="2000" dirty="0" err="1">
                <a:latin typeface="Consolas" panose="020B0609020204030204" pitchFamily="49" charset="0"/>
                <a:cs typeface="Consolas" panose="020B0609020204030204" pitchFamily="49" charset="0"/>
              </a:rPr>
              <a:t>fontSize</a:t>
            </a:r>
            <a:r>
              <a:rPr lang="en-US" sz="2000" dirty="0"/>
              <a:t>. In traditional CSS, it would be </a:t>
            </a:r>
            <a:r>
              <a:rPr lang="en-US" sz="2000" dirty="0">
                <a:latin typeface="Consolas" panose="020B0609020204030204" pitchFamily="49" charset="0"/>
                <a:cs typeface="Consolas" panose="020B0609020204030204" pitchFamily="49" charset="0"/>
              </a:rPr>
              <a:t>font-size</a:t>
            </a:r>
            <a:endParaRPr lang="en-US" sz="2200" dirty="0">
              <a:latin typeface="Consolas" panose="020B0609020204030204" pitchFamily="49" charset="0"/>
              <a:cs typeface="Consolas" panose="020B0609020204030204" pitchFamily="49" charset="0"/>
            </a:endParaRPr>
          </a:p>
          <a:p>
            <a:r>
              <a:rPr lang="en-US" sz="2200" dirty="0">
                <a:latin typeface="Sagona Book" panose="02020503050505020204" pitchFamily="18" charset="0"/>
                <a:cs typeface="Consolas" panose="020B0609020204030204" pitchFamily="49" charset="0"/>
              </a:rPr>
              <a:t>There’s a lot out there, so definitely play around with it! Here’s some styling documentation: https://</a:t>
            </a:r>
            <a:r>
              <a:rPr lang="en-US" sz="2200" dirty="0" err="1">
                <a:latin typeface="Sagona Book" panose="02020503050505020204" pitchFamily="18" charset="0"/>
                <a:cs typeface="Consolas" panose="020B0609020204030204" pitchFamily="49" charset="0"/>
              </a:rPr>
              <a:t>reactnative.dev</a:t>
            </a:r>
            <a:r>
              <a:rPr lang="en-US" sz="2200" dirty="0">
                <a:latin typeface="Sagona Book" panose="02020503050505020204" pitchFamily="18" charset="0"/>
                <a:cs typeface="Consolas" panose="020B0609020204030204" pitchFamily="49" charset="0"/>
              </a:rPr>
              <a:t>/docs/text-style-props</a:t>
            </a:r>
          </a:p>
        </p:txBody>
      </p:sp>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5EDDBEFF-B134-7042-A80F-1CDCF821628C}"/>
                  </a:ext>
                </a:extLst>
              </p14:cNvPr>
              <p14:cNvContentPartPr/>
              <p14:nvPr/>
            </p14:nvContentPartPr>
            <p14:xfrm>
              <a:off x="4735980" y="2193860"/>
              <a:ext cx="218520" cy="36000"/>
            </p14:xfrm>
          </p:contentPart>
        </mc:Choice>
        <mc:Fallback>
          <p:pic>
            <p:nvPicPr>
              <p:cNvPr id="7" name="Ink 6">
                <a:extLst>
                  <a:ext uri="{FF2B5EF4-FFF2-40B4-BE49-F238E27FC236}">
                    <a16:creationId xmlns:a16="http://schemas.microsoft.com/office/drawing/2014/main" id="{5EDDBEFF-B134-7042-A80F-1CDCF821628C}"/>
                  </a:ext>
                </a:extLst>
              </p:cNvPr>
              <p:cNvPicPr/>
              <p:nvPr/>
            </p:nvPicPr>
            <p:blipFill>
              <a:blip r:embed="rId4"/>
              <a:stretch>
                <a:fillRect/>
              </a:stretch>
            </p:blipFill>
            <p:spPr>
              <a:xfrm>
                <a:off x="4731660" y="2189540"/>
                <a:ext cx="227160" cy="44640"/>
              </a:xfrm>
              <a:prstGeom prst="rect">
                <a:avLst/>
              </a:prstGeom>
            </p:spPr>
          </p:pic>
        </mc:Fallback>
      </mc:AlternateContent>
    </p:spTree>
    <p:extLst>
      <p:ext uri="{BB962C8B-B14F-4D97-AF65-F5344CB8AC3E}">
        <p14:creationId xmlns:p14="http://schemas.microsoft.com/office/powerpoint/2010/main" val="527917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Structure of a Component.</a:t>
            </a:r>
          </a:p>
        </p:txBody>
      </p:sp>
      <p:sp>
        <p:nvSpPr>
          <p:cNvPr id="3" name="Content Placeholder 2">
            <a:extLst>
              <a:ext uri="{FF2B5EF4-FFF2-40B4-BE49-F238E27FC236}">
                <a16:creationId xmlns:a16="http://schemas.microsoft.com/office/drawing/2014/main" id="{DFCF285A-C920-AC4A-95DC-D1BBF5ABB2D8}"/>
              </a:ext>
            </a:extLst>
          </p:cNvPr>
          <p:cNvSpPr>
            <a:spLocks noGrp="1"/>
          </p:cNvSpPr>
          <p:nvPr>
            <p:ph idx="1"/>
          </p:nvPr>
        </p:nvSpPr>
        <p:spPr>
          <a:xfrm>
            <a:off x="1066800" y="2103120"/>
            <a:ext cx="10058400" cy="3849624"/>
          </a:xfrm>
        </p:spPr>
        <p:txBody>
          <a:bodyPr>
            <a:normAutofit/>
          </a:bodyPr>
          <a:lstStyle/>
          <a:p>
            <a:endParaRPr lang="en-US" sz="2000" dirty="0"/>
          </a:p>
          <a:p>
            <a:pPr marL="457200" indent="-457200">
              <a:buFont typeface="+mj-lt"/>
              <a:buAutoNum type="arabicPeriod"/>
            </a:pPr>
            <a:endParaRPr lang="en-US" sz="2000" dirty="0"/>
          </a:p>
          <a:p>
            <a:endParaRPr lang="en-US" sz="2000" dirty="0"/>
          </a:p>
        </p:txBody>
      </p:sp>
      <p:sp>
        <p:nvSpPr>
          <p:cNvPr id="20" name="Content Placeholder 2">
            <a:extLst>
              <a:ext uri="{FF2B5EF4-FFF2-40B4-BE49-F238E27FC236}">
                <a16:creationId xmlns:a16="http://schemas.microsoft.com/office/drawing/2014/main" id="{DE169B22-9EDF-2D48-AC86-93549366AE36}"/>
              </a:ext>
            </a:extLst>
          </p:cNvPr>
          <p:cNvSpPr txBox="1">
            <a:spLocks/>
          </p:cNvSpPr>
          <p:nvPr/>
        </p:nvSpPr>
        <p:spPr>
          <a:xfrm>
            <a:off x="939800" y="1716532"/>
            <a:ext cx="4203700" cy="4622800"/>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200" dirty="0"/>
              <a:t>If you want to have multiple properties be styled, just separate them with commas (again, don’t forget, you’re making an object here!)</a:t>
            </a:r>
          </a:p>
          <a:p>
            <a:endParaRPr lang="en-US" sz="2200" dirty="0"/>
          </a:p>
          <a:p>
            <a:r>
              <a:rPr lang="en-US" sz="2200" dirty="0"/>
              <a:t>What do you think this style would end up looking like?</a:t>
            </a: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5EDDBEFF-B134-7042-A80F-1CDCF821628C}"/>
                  </a:ext>
                </a:extLst>
              </p14:cNvPr>
              <p14:cNvContentPartPr/>
              <p14:nvPr/>
            </p14:nvContentPartPr>
            <p14:xfrm>
              <a:off x="4735980" y="2193860"/>
              <a:ext cx="218520" cy="36000"/>
            </p14:xfrm>
          </p:contentPart>
        </mc:Choice>
        <mc:Fallback>
          <p:pic>
            <p:nvPicPr>
              <p:cNvPr id="7" name="Ink 6">
                <a:extLst>
                  <a:ext uri="{FF2B5EF4-FFF2-40B4-BE49-F238E27FC236}">
                    <a16:creationId xmlns:a16="http://schemas.microsoft.com/office/drawing/2014/main" id="{5EDDBEFF-B134-7042-A80F-1CDCF821628C}"/>
                  </a:ext>
                </a:extLst>
              </p:cNvPr>
              <p:cNvPicPr/>
              <p:nvPr/>
            </p:nvPicPr>
            <p:blipFill>
              <a:blip r:embed="rId3"/>
              <a:stretch>
                <a:fillRect/>
              </a:stretch>
            </p:blipFill>
            <p:spPr>
              <a:xfrm>
                <a:off x="4731660" y="2189540"/>
                <a:ext cx="227160" cy="44640"/>
              </a:xfrm>
              <a:prstGeom prst="rect">
                <a:avLst/>
              </a:prstGeom>
            </p:spPr>
          </p:pic>
        </mc:Fallback>
      </mc:AlternateContent>
      <p:pic>
        <p:nvPicPr>
          <p:cNvPr id="5" name="Picture 4">
            <a:extLst>
              <a:ext uri="{FF2B5EF4-FFF2-40B4-BE49-F238E27FC236}">
                <a16:creationId xmlns:a16="http://schemas.microsoft.com/office/drawing/2014/main" id="{4C5F171A-180E-EE40-B835-B4C915BA1709}"/>
              </a:ext>
            </a:extLst>
          </p:cNvPr>
          <p:cNvPicPr>
            <a:picLocks noChangeAspect="1"/>
          </p:cNvPicPr>
          <p:nvPr/>
        </p:nvPicPr>
        <p:blipFill>
          <a:blip r:embed="rId4"/>
          <a:stretch>
            <a:fillRect/>
          </a:stretch>
        </p:blipFill>
        <p:spPr>
          <a:xfrm>
            <a:off x="5656730" y="1716532"/>
            <a:ext cx="6362700" cy="4622800"/>
          </a:xfrm>
          <a:prstGeom prst="rect">
            <a:avLst/>
          </a:prstGeom>
        </p:spPr>
      </p:pic>
    </p:spTree>
    <p:extLst>
      <p:ext uri="{BB962C8B-B14F-4D97-AF65-F5344CB8AC3E}">
        <p14:creationId xmlns:p14="http://schemas.microsoft.com/office/powerpoint/2010/main" val="4197599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Structure of a Component.</a:t>
            </a:r>
          </a:p>
        </p:txBody>
      </p:sp>
      <p:sp>
        <p:nvSpPr>
          <p:cNvPr id="3" name="Content Placeholder 2">
            <a:extLst>
              <a:ext uri="{FF2B5EF4-FFF2-40B4-BE49-F238E27FC236}">
                <a16:creationId xmlns:a16="http://schemas.microsoft.com/office/drawing/2014/main" id="{DFCF285A-C920-AC4A-95DC-D1BBF5ABB2D8}"/>
              </a:ext>
            </a:extLst>
          </p:cNvPr>
          <p:cNvSpPr>
            <a:spLocks noGrp="1"/>
          </p:cNvSpPr>
          <p:nvPr>
            <p:ph idx="1"/>
          </p:nvPr>
        </p:nvSpPr>
        <p:spPr>
          <a:xfrm>
            <a:off x="1066800" y="2103120"/>
            <a:ext cx="10058400" cy="3849624"/>
          </a:xfrm>
        </p:spPr>
        <p:txBody>
          <a:bodyPr>
            <a:normAutofit/>
          </a:bodyPr>
          <a:lstStyle/>
          <a:p>
            <a:endParaRPr lang="en-US" sz="2000" dirty="0"/>
          </a:p>
          <a:p>
            <a:pPr marL="457200" indent="-457200">
              <a:buFont typeface="+mj-lt"/>
              <a:buAutoNum type="arabicPeriod"/>
            </a:pPr>
            <a:endParaRPr lang="en-US" sz="2000" dirty="0"/>
          </a:p>
          <a:p>
            <a:endParaRPr lang="en-US" sz="2000" dirty="0"/>
          </a:p>
        </p:txBody>
      </p:sp>
      <p:pic>
        <p:nvPicPr>
          <p:cNvPr id="9" name="Picture 8" descr="Text&#10;&#10;Description automatically generated">
            <a:extLst>
              <a:ext uri="{FF2B5EF4-FFF2-40B4-BE49-F238E27FC236}">
                <a16:creationId xmlns:a16="http://schemas.microsoft.com/office/drawing/2014/main" id="{305C24A5-8C28-924A-903A-2D461529A978}"/>
              </a:ext>
            </a:extLst>
          </p:cNvPr>
          <p:cNvPicPr>
            <a:picLocks noChangeAspect="1"/>
          </p:cNvPicPr>
          <p:nvPr/>
        </p:nvPicPr>
        <p:blipFill>
          <a:blip r:embed="rId2"/>
          <a:stretch>
            <a:fillRect/>
          </a:stretch>
        </p:blipFill>
        <p:spPr>
          <a:xfrm>
            <a:off x="5296373" y="1773936"/>
            <a:ext cx="6895627" cy="5084064"/>
          </a:xfrm>
          <a:prstGeom prst="rect">
            <a:avLst/>
          </a:prstGeom>
        </p:spPr>
      </p:pic>
      <p:sp>
        <p:nvSpPr>
          <p:cNvPr id="10" name="TextBox 9">
            <a:extLst>
              <a:ext uri="{FF2B5EF4-FFF2-40B4-BE49-F238E27FC236}">
                <a16:creationId xmlns:a16="http://schemas.microsoft.com/office/drawing/2014/main" id="{EE712EF5-6702-B643-8F31-B96AF95E0380}"/>
              </a:ext>
            </a:extLst>
          </p:cNvPr>
          <p:cNvSpPr txBox="1"/>
          <p:nvPr/>
        </p:nvSpPr>
        <p:spPr>
          <a:xfrm>
            <a:off x="1105438" y="1495604"/>
            <a:ext cx="3654286" cy="369332"/>
          </a:xfrm>
          <a:prstGeom prst="rect">
            <a:avLst/>
          </a:prstGeom>
          <a:noFill/>
        </p:spPr>
        <p:txBody>
          <a:bodyPr wrap="square" rtlCol="0">
            <a:spAutoFit/>
          </a:bodyPr>
          <a:lstStyle/>
          <a:p>
            <a:r>
              <a:rPr lang="en-US" b="1" dirty="0"/>
              <a:t>Components have four parts</a:t>
            </a:r>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E85135D3-5345-2E4B-B69D-13DE1007F5F9}"/>
                  </a:ext>
                </a:extLst>
              </p14:cNvPr>
              <p14:cNvContentPartPr/>
              <p14:nvPr/>
            </p14:nvContentPartPr>
            <p14:xfrm>
              <a:off x="8316180" y="3144260"/>
              <a:ext cx="1392840" cy="464760"/>
            </p14:xfrm>
          </p:contentPart>
        </mc:Choice>
        <mc:Fallback>
          <p:pic>
            <p:nvPicPr>
              <p:cNvPr id="5" name="Ink 4">
                <a:extLst>
                  <a:ext uri="{FF2B5EF4-FFF2-40B4-BE49-F238E27FC236}">
                    <a16:creationId xmlns:a16="http://schemas.microsoft.com/office/drawing/2014/main" id="{E85135D3-5345-2E4B-B69D-13DE1007F5F9}"/>
                  </a:ext>
                </a:extLst>
              </p:cNvPr>
              <p:cNvPicPr/>
              <p:nvPr/>
            </p:nvPicPr>
            <p:blipFill>
              <a:blip r:embed="rId4"/>
              <a:stretch>
                <a:fillRect/>
              </a:stretch>
            </p:blipFill>
            <p:spPr>
              <a:xfrm>
                <a:off x="8307180" y="3135620"/>
                <a:ext cx="1410480" cy="4824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95F10999-B67A-2D44-87A8-F03E0BB14C4B}"/>
                  </a:ext>
                </a:extLst>
              </p14:cNvPr>
              <p14:cNvContentPartPr/>
              <p14:nvPr/>
            </p14:nvContentPartPr>
            <p14:xfrm>
              <a:off x="6915780" y="3547460"/>
              <a:ext cx="1665720" cy="830520"/>
            </p14:xfrm>
          </p:contentPart>
        </mc:Choice>
        <mc:Fallback>
          <p:pic>
            <p:nvPicPr>
              <p:cNvPr id="8" name="Ink 7">
                <a:extLst>
                  <a:ext uri="{FF2B5EF4-FFF2-40B4-BE49-F238E27FC236}">
                    <a16:creationId xmlns:a16="http://schemas.microsoft.com/office/drawing/2014/main" id="{95F10999-B67A-2D44-87A8-F03E0BB14C4B}"/>
                  </a:ext>
                </a:extLst>
              </p:cNvPr>
              <p:cNvPicPr/>
              <p:nvPr/>
            </p:nvPicPr>
            <p:blipFill>
              <a:blip r:embed="rId6"/>
              <a:stretch>
                <a:fillRect/>
              </a:stretch>
            </p:blipFill>
            <p:spPr>
              <a:xfrm>
                <a:off x="6906780" y="3538460"/>
                <a:ext cx="1683360" cy="8481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0" name="Ink 19">
                <a:extLst>
                  <a:ext uri="{FF2B5EF4-FFF2-40B4-BE49-F238E27FC236}">
                    <a16:creationId xmlns:a16="http://schemas.microsoft.com/office/drawing/2014/main" id="{A3604D4D-9791-F149-90C8-33EEB5B0EA40}"/>
                  </a:ext>
                </a:extLst>
              </p14:cNvPr>
              <p14:cNvContentPartPr/>
              <p14:nvPr/>
            </p14:nvContentPartPr>
            <p14:xfrm>
              <a:off x="6452820" y="4321820"/>
              <a:ext cx="821520" cy="384480"/>
            </p14:xfrm>
          </p:contentPart>
        </mc:Choice>
        <mc:Fallback>
          <p:pic>
            <p:nvPicPr>
              <p:cNvPr id="20" name="Ink 19">
                <a:extLst>
                  <a:ext uri="{FF2B5EF4-FFF2-40B4-BE49-F238E27FC236}">
                    <a16:creationId xmlns:a16="http://schemas.microsoft.com/office/drawing/2014/main" id="{A3604D4D-9791-F149-90C8-33EEB5B0EA40}"/>
                  </a:ext>
                </a:extLst>
              </p:cNvPr>
              <p:cNvPicPr/>
              <p:nvPr/>
            </p:nvPicPr>
            <p:blipFill>
              <a:blip r:embed="rId8"/>
              <a:stretch>
                <a:fillRect/>
              </a:stretch>
            </p:blipFill>
            <p:spPr>
              <a:xfrm>
                <a:off x="6444180" y="4312820"/>
                <a:ext cx="839160" cy="4021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2" name="Ink 21">
                <a:extLst>
                  <a:ext uri="{FF2B5EF4-FFF2-40B4-BE49-F238E27FC236}">
                    <a16:creationId xmlns:a16="http://schemas.microsoft.com/office/drawing/2014/main" id="{CCAECE07-FF42-244B-B1E9-A651E145CA1D}"/>
                  </a:ext>
                </a:extLst>
              </p14:cNvPr>
              <p14:cNvContentPartPr/>
              <p14:nvPr/>
            </p14:nvContentPartPr>
            <p14:xfrm>
              <a:off x="5943060" y="4606220"/>
              <a:ext cx="705960" cy="285480"/>
            </p14:xfrm>
          </p:contentPart>
        </mc:Choice>
        <mc:Fallback>
          <p:pic>
            <p:nvPicPr>
              <p:cNvPr id="22" name="Ink 21">
                <a:extLst>
                  <a:ext uri="{FF2B5EF4-FFF2-40B4-BE49-F238E27FC236}">
                    <a16:creationId xmlns:a16="http://schemas.microsoft.com/office/drawing/2014/main" id="{CCAECE07-FF42-244B-B1E9-A651E145CA1D}"/>
                  </a:ext>
                </a:extLst>
              </p:cNvPr>
              <p:cNvPicPr/>
              <p:nvPr/>
            </p:nvPicPr>
            <p:blipFill>
              <a:blip r:embed="rId10"/>
              <a:stretch>
                <a:fillRect/>
              </a:stretch>
            </p:blipFill>
            <p:spPr>
              <a:xfrm>
                <a:off x="5934420" y="4597220"/>
                <a:ext cx="723600" cy="303120"/>
              </a:xfrm>
              <a:prstGeom prst="rect">
                <a:avLst/>
              </a:prstGeom>
            </p:spPr>
          </p:pic>
        </mc:Fallback>
      </mc:AlternateContent>
      <p:sp>
        <p:nvSpPr>
          <p:cNvPr id="23" name="TextBox 22">
            <a:extLst>
              <a:ext uri="{FF2B5EF4-FFF2-40B4-BE49-F238E27FC236}">
                <a16:creationId xmlns:a16="http://schemas.microsoft.com/office/drawing/2014/main" id="{10F144C9-6C2C-FD43-BAD4-E9382F9FAE79}"/>
              </a:ext>
            </a:extLst>
          </p:cNvPr>
          <p:cNvSpPr txBox="1"/>
          <p:nvPr/>
        </p:nvSpPr>
        <p:spPr>
          <a:xfrm>
            <a:off x="786280" y="2348614"/>
            <a:ext cx="4192119" cy="3416320"/>
          </a:xfrm>
          <a:prstGeom prst="rect">
            <a:avLst/>
          </a:prstGeom>
          <a:noFill/>
        </p:spPr>
        <p:txBody>
          <a:bodyPr wrap="square" rtlCol="0">
            <a:spAutoFit/>
          </a:bodyPr>
          <a:lstStyle/>
          <a:p>
            <a:r>
              <a:rPr lang="en-US" dirty="0"/>
              <a:t>And we can see how part 2 and part 3 are connected!</a:t>
            </a:r>
          </a:p>
          <a:p>
            <a:endParaRPr lang="en-US" dirty="0"/>
          </a:p>
          <a:p>
            <a:r>
              <a:rPr lang="en-US" dirty="0"/>
              <a:t>When we wrote </a:t>
            </a:r>
            <a:r>
              <a:rPr lang="en-US" dirty="0" err="1">
                <a:latin typeface="Consolas" panose="020B0609020204030204" pitchFamily="49" charset="0"/>
                <a:cs typeface="Consolas" panose="020B0609020204030204" pitchFamily="49" charset="0"/>
              </a:rPr>
              <a:t>styles.text</a:t>
            </a:r>
            <a:r>
              <a:rPr lang="en-US" dirty="0">
                <a:latin typeface="Consolas" panose="020B0609020204030204" pitchFamily="49" charset="0"/>
                <a:cs typeface="Consolas" panose="020B0609020204030204" pitchFamily="49" charset="0"/>
              </a:rPr>
              <a:t> </a:t>
            </a:r>
            <a:r>
              <a:rPr lang="en-US" dirty="0"/>
              <a:t>on line 7, that’s us asking for the value of the ‘</a:t>
            </a:r>
            <a:r>
              <a:rPr lang="en-US" dirty="0">
                <a:latin typeface="Consolas" panose="020B0609020204030204" pitchFamily="49" charset="0"/>
                <a:cs typeface="Consolas" panose="020B0609020204030204" pitchFamily="49" charset="0"/>
              </a:rPr>
              <a:t>text</a:t>
            </a:r>
            <a:r>
              <a:rPr lang="en-US" dirty="0"/>
              <a:t>’ property of our </a:t>
            </a:r>
            <a:r>
              <a:rPr lang="en-US" dirty="0">
                <a:latin typeface="Consolas" panose="020B0609020204030204" pitchFamily="49" charset="0"/>
                <a:cs typeface="Consolas" panose="020B0609020204030204" pitchFamily="49" charset="0"/>
              </a:rPr>
              <a:t>styles</a:t>
            </a:r>
            <a:r>
              <a:rPr lang="en-US" dirty="0"/>
              <a:t> object.  </a:t>
            </a:r>
          </a:p>
          <a:p>
            <a:endParaRPr lang="en-US" dirty="0"/>
          </a:p>
          <a:p>
            <a:r>
              <a:rPr lang="en-US" dirty="0"/>
              <a:t>Which we can see in this example just sets the </a:t>
            </a:r>
            <a:r>
              <a:rPr lang="en-US" dirty="0" err="1">
                <a:latin typeface="Consolas" panose="020B0609020204030204" pitchFamily="49" charset="0"/>
                <a:cs typeface="Consolas" panose="020B0609020204030204" pitchFamily="49" charset="0"/>
              </a:rPr>
              <a:t>fontSize</a:t>
            </a:r>
            <a:r>
              <a:rPr lang="en-US" dirty="0"/>
              <a:t> property to 30, but could in theory include any number of additional style changes.</a:t>
            </a:r>
          </a:p>
        </p:txBody>
      </p:sp>
    </p:spTree>
    <p:extLst>
      <p:ext uri="{BB962C8B-B14F-4D97-AF65-F5344CB8AC3E}">
        <p14:creationId xmlns:p14="http://schemas.microsoft.com/office/powerpoint/2010/main" val="4260034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Structure of a Component.</a:t>
            </a:r>
          </a:p>
        </p:txBody>
      </p:sp>
      <p:sp>
        <p:nvSpPr>
          <p:cNvPr id="3" name="Content Placeholder 2">
            <a:extLst>
              <a:ext uri="{FF2B5EF4-FFF2-40B4-BE49-F238E27FC236}">
                <a16:creationId xmlns:a16="http://schemas.microsoft.com/office/drawing/2014/main" id="{DFCF285A-C920-AC4A-95DC-D1BBF5ABB2D8}"/>
              </a:ext>
            </a:extLst>
          </p:cNvPr>
          <p:cNvSpPr>
            <a:spLocks noGrp="1"/>
          </p:cNvSpPr>
          <p:nvPr>
            <p:ph idx="1"/>
          </p:nvPr>
        </p:nvSpPr>
        <p:spPr>
          <a:xfrm>
            <a:off x="1066800" y="2103120"/>
            <a:ext cx="10058400" cy="3849624"/>
          </a:xfrm>
        </p:spPr>
        <p:txBody>
          <a:bodyPr>
            <a:normAutofit/>
          </a:bodyPr>
          <a:lstStyle/>
          <a:p>
            <a:endParaRPr lang="en-US" sz="2000" dirty="0"/>
          </a:p>
          <a:p>
            <a:pPr marL="457200" indent="-457200">
              <a:buFont typeface="+mj-lt"/>
              <a:buAutoNum type="arabicPeriod"/>
            </a:pPr>
            <a:endParaRPr lang="en-US" sz="2000" dirty="0"/>
          </a:p>
          <a:p>
            <a:endParaRPr lang="en-US" sz="2000" dirty="0"/>
          </a:p>
        </p:txBody>
      </p:sp>
      <p:pic>
        <p:nvPicPr>
          <p:cNvPr id="9" name="Picture 8" descr="Text&#10;&#10;Description automatically generated">
            <a:extLst>
              <a:ext uri="{FF2B5EF4-FFF2-40B4-BE49-F238E27FC236}">
                <a16:creationId xmlns:a16="http://schemas.microsoft.com/office/drawing/2014/main" id="{305C24A5-8C28-924A-903A-2D461529A978}"/>
              </a:ext>
            </a:extLst>
          </p:cNvPr>
          <p:cNvPicPr>
            <a:picLocks noChangeAspect="1"/>
          </p:cNvPicPr>
          <p:nvPr/>
        </p:nvPicPr>
        <p:blipFill>
          <a:blip r:embed="rId2"/>
          <a:stretch>
            <a:fillRect/>
          </a:stretch>
        </p:blipFill>
        <p:spPr>
          <a:xfrm>
            <a:off x="5296373" y="1773936"/>
            <a:ext cx="6895627" cy="5084064"/>
          </a:xfrm>
          <a:prstGeom prst="rect">
            <a:avLst/>
          </a:prstGeom>
        </p:spPr>
      </p:pic>
      <p:sp>
        <p:nvSpPr>
          <p:cNvPr id="10" name="TextBox 9">
            <a:extLst>
              <a:ext uri="{FF2B5EF4-FFF2-40B4-BE49-F238E27FC236}">
                <a16:creationId xmlns:a16="http://schemas.microsoft.com/office/drawing/2014/main" id="{EE712EF5-6702-B643-8F31-B96AF95E0380}"/>
              </a:ext>
            </a:extLst>
          </p:cNvPr>
          <p:cNvSpPr txBox="1"/>
          <p:nvPr/>
        </p:nvSpPr>
        <p:spPr>
          <a:xfrm>
            <a:off x="1105438" y="1495604"/>
            <a:ext cx="3654286" cy="369332"/>
          </a:xfrm>
          <a:prstGeom prst="rect">
            <a:avLst/>
          </a:prstGeom>
          <a:noFill/>
        </p:spPr>
        <p:txBody>
          <a:bodyPr wrap="square" rtlCol="0">
            <a:spAutoFit/>
          </a:bodyPr>
          <a:lstStyle/>
          <a:p>
            <a:r>
              <a:rPr lang="en-US" b="1" dirty="0"/>
              <a:t>Components have four parts</a:t>
            </a:r>
          </a:p>
        </p:txBody>
      </p:sp>
      <p:sp>
        <p:nvSpPr>
          <p:cNvPr id="11" name="TextBox 10">
            <a:extLst>
              <a:ext uri="{FF2B5EF4-FFF2-40B4-BE49-F238E27FC236}">
                <a16:creationId xmlns:a16="http://schemas.microsoft.com/office/drawing/2014/main" id="{C3D0996B-6FA3-AB48-9512-51FBB3869837}"/>
              </a:ext>
            </a:extLst>
          </p:cNvPr>
          <p:cNvSpPr txBox="1"/>
          <p:nvPr/>
        </p:nvSpPr>
        <p:spPr>
          <a:xfrm>
            <a:off x="4253618" y="1787123"/>
            <a:ext cx="811248" cy="369332"/>
          </a:xfrm>
          <a:prstGeom prst="rect">
            <a:avLst/>
          </a:prstGeom>
          <a:noFill/>
        </p:spPr>
        <p:txBody>
          <a:bodyPr wrap="none" rtlCol="0">
            <a:spAutoFit/>
          </a:bodyPr>
          <a:lstStyle/>
          <a:p>
            <a:r>
              <a:rPr lang="en-US" dirty="0"/>
              <a:t>Part 1</a:t>
            </a:r>
          </a:p>
        </p:txBody>
      </p:sp>
      <p:sp>
        <p:nvSpPr>
          <p:cNvPr id="12" name="TextBox 11">
            <a:extLst>
              <a:ext uri="{FF2B5EF4-FFF2-40B4-BE49-F238E27FC236}">
                <a16:creationId xmlns:a16="http://schemas.microsoft.com/office/drawing/2014/main" id="{A8191AD4-4DA7-2C4A-A76D-6F02BBCDB713}"/>
              </a:ext>
            </a:extLst>
          </p:cNvPr>
          <p:cNvSpPr txBox="1"/>
          <p:nvPr/>
        </p:nvSpPr>
        <p:spPr>
          <a:xfrm>
            <a:off x="4229573" y="3150768"/>
            <a:ext cx="835293" cy="369332"/>
          </a:xfrm>
          <a:prstGeom prst="rect">
            <a:avLst/>
          </a:prstGeom>
          <a:noFill/>
        </p:spPr>
        <p:txBody>
          <a:bodyPr wrap="none" rtlCol="0">
            <a:spAutoFit/>
          </a:bodyPr>
          <a:lstStyle/>
          <a:p>
            <a:r>
              <a:rPr lang="en-US" dirty="0"/>
              <a:t>Part 2</a:t>
            </a:r>
          </a:p>
        </p:txBody>
      </p:sp>
      <p:sp>
        <p:nvSpPr>
          <p:cNvPr id="13" name="TextBox 12">
            <a:extLst>
              <a:ext uri="{FF2B5EF4-FFF2-40B4-BE49-F238E27FC236}">
                <a16:creationId xmlns:a16="http://schemas.microsoft.com/office/drawing/2014/main" id="{9D14BB86-A014-9440-98D6-AA42042E55C4}"/>
              </a:ext>
            </a:extLst>
          </p:cNvPr>
          <p:cNvSpPr txBox="1"/>
          <p:nvPr/>
        </p:nvSpPr>
        <p:spPr>
          <a:xfrm>
            <a:off x="4229573" y="4568748"/>
            <a:ext cx="825675" cy="369332"/>
          </a:xfrm>
          <a:prstGeom prst="rect">
            <a:avLst/>
          </a:prstGeom>
          <a:noFill/>
        </p:spPr>
        <p:txBody>
          <a:bodyPr wrap="none" rtlCol="0">
            <a:spAutoFit/>
          </a:bodyPr>
          <a:lstStyle/>
          <a:p>
            <a:r>
              <a:rPr lang="en-US" dirty="0"/>
              <a:t>Part 3</a:t>
            </a:r>
          </a:p>
        </p:txBody>
      </p:sp>
      <p:sp>
        <p:nvSpPr>
          <p:cNvPr id="14" name="TextBox 13">
            <a:extLst>
              <a:ext uri="{FF2B5EF4-FFF2-40B4-BE49-F238E27FC236}">
                <a16:creationId xmlns:a16="http://schemas.microsoft.com/office/drawing/2014/main" id="{C8B5F9A8-9E97-6947-9374-B16EA3015DFA}"/>
              </a:ext>
            </a:extLst>
          </p:cNvPr>
          <p:cNvSpPr txBox="1"/>
          <p:nvPr/>
        </p:nvSpPr>
        <p:spPr>
          <a:xfrm>
            <a:off x="4197565" y="5952744"/>
            <a:ext cx="830484" cy="369332"/>
          </a:xfrm>
          <a:prstGeom prst="rect">
            <a:avLst/>
          </a:prstGeom>
          <a:noFill/>
        </p:spPr>
        <p:txBody>
          <a:bodyPr wrap="none" rtlCol="0">
            <a:spAutoFit/>
          </a:bodyPr>
          <a:lstStyle/>
          <a:p>
            <a:r>
              <a:rPr lang="en-US" dirty="0"/>
              <a:t>Part 4</a:t>
            </a:r>
          </a:p>
        </p:txBody>
      </p:sp>
      <p:sp>
        <p:nvSpPr>
          <p:cNvPr id="15" name="TextBox 14">
            <a:extLst>
              <a:ext uri="{FF2B5EF4-FFF2-40B4-BE49-F238E27FC236}">
                <a16:creationId xmlns:a16="http://schemas.microsoft.com/office/drawing/2014/main" id="{8DE7970E-425E-0B48-BDC0-4CB60A019F9A}"/>
              </a:ext>
            </a:extLst>
          </p:cNvPr>
          <p:cNvSpPr txBox="1"/>
          <p:nvPr/>
        </p:nvSpPr>
        <p:spPr>
          <a:xfrm>
            <a:off x="2654299" y="2060096"/>
            <a:ext cx="2805407" cy="646331"/>
          </a:xfrm>
          <a:prstGeom prst="rect">
            <a:avLst/>
          </a:prstGeom>
          <a:noFill/>
        </p:spPr>
        <p:txBody>
          <a:bodyPr wrap="square" rtlCol="0">
            <a:spAutoFit/>
          </a:bodyPr>
          <a:lstStyle/>
          <a:p>
            <a:r>
              <a:rPr lang="en-US" i="1" dirty="0"/>
              <a:t>Importing the libraries our component needs</a:t>
            </a:r>
          </a:p>
        </p:txBody>
      </p:sp>
      <p:sp>
        <p:nvSpPr>
          <p:cNvPr id="16" name="TextBox 15">
            <a:extLst>
              <a:ext uri="{FF2B5EF4-FFF2-40B4-BE49-F238E27FC236}">
                <a16:creationId xmlns:a16="http://schemas.microsoft.com/office/drawing/2014/main" id="{02F61E78-0636-9141-A856-CBBDD83040E7}"/>
              </a:ext>
            </a:extLst>
          </p:cNvPr>
          <p:cNvSpPr txBox="1"/>
          <p:nvPr/>
        </p:nvSpPr>
        <p:spPr>
          <a:xfrm>
            <a:off x="2014638" y="3431909"/>
            <a:ext cx="3281735" cy="646331"/>
          </a:xfrm>
          <a:prstGeom prst="rect">
            <a:avLst/>
          </a:prstGeom>
          <a:noFill/>
        </p:spPr>
        <p:txBody>
          <a:bodyPr wrap="square" rtlCol="0">
            <a:spAutoFit/>
          </a:bodyPr>
          <a:lstStyle/>
          <a:p>
            <a:r>
              <a:rPr lang="en-US" i="1" dirty="0"/>
              <a:t>Creating the component itself (a function that returns JSX)</a:t>
            </a:r>
          </a:p>
        </p:txBody>
      </p:sp>
      <p:sp>
        <p:nvSpPr>
          <p:cNvPr id="17" name="TextBox 16">
            <a:extLst>
              <a:ext uri="{FF2B5EF4-FFF2-40B4-BE49-F238E27FC236}">
                <a16:creationId xmlns:a16="http://schemas.microsoft.com/office/drawing/2014/main" id="{C1C13623-37E7-A445-BE30-3E1D70D776DC}"/>
              </a:ext>
            </a:extLst>
          </p:cNvPr>
          <p:cNvSpPr txBox="1"/>
          <p:nvPr/>
        </p:nvSpPr>
        <p:spPr>
          <a:xfrm>
            <a:off x="1568844" y="4809240"/>
            <a:ext cx="3727529" cy="646331"/>
          </a:xfrm>
          <a:prstGeom prst="rect">
            <a:avLst/>
          </a:prstGeom>
          <a:noFill/>
        </p:spPr>
        <p:txBody>
          <a:bodyPr wrap="square" rtlCol="0">
            <a:spAutoFit/>
          </a:bodyPr>
          <a:lstStyle/>
          <a:p>
            <a:r>
              <a:rPr lang="en-US" i="1" dirty="0"/>
              <a:t>Creating a stylesheet to customize how our component looks</a:t>
            </a:r>
          </a:p>
        </p:txBody>
      </p:sp>
      <p:sp>
        <p:nvSpPr>
          <p:cNvPr id="18" name="TextBox 17">
            <a:extLst>
              <a:ext uri="{FF2B5EF4-FFF2-40B4-BE49-F238E27FC236}">
                <a16:creationId xmlns:a16="http://schemas.microsoft.com/office/drawing/2014/main" id="{380A15AB-0F38-8147-809A-3D153B61DD5C}"/>
              </a:ext>
            </a:extLst>
          </p:cNvPr>
          <p:cNvSpPr txBox="1"/>
          <p:nvPr/>
        </p:nvSpPr>
        <p:spPr>
          <a:xfrm>
            <a:off x="1105439" y="6179920"/>
            <a:ext cx="4190934" cy="646331"/>
          </a:xfrm>
          <a:prstGeom prst="rect">
            <a:avLst/>
          </a:prstGeom>
          <a:noFill/>
        </p:spPr>
        <p:txBody>
          <a:bodyPr wrap="square" rtlCol="0">
            <a:spAutoFit/>
          </a:bodyPr>
          <a:lstStyle/>
          <a:p>
            <a:r>
              <a:rPr lang="en-US" i="1" dirty="0"/>
              <a:t>Exporting our component so it can be used elsewhere in our project</a:t>
            </a:r>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BF6CA3EF-60BC-A345-A3DE-98F2F49F1192}"/>
                  </a:ext>
                </a:extLst>
              </p14:cNvPr>
              <p14:cNvContentPartPr/>
              <p14:nvPr/>
            </p14:nvContentPartPr>
            <p14:xfrm>
              <a:off x="5019877" y="1405187"/>
              <a:ext cx="699840" cy="623160"/>
            </p14:xfrm>
          </p:contentPart>
        </mc:Choice>
        <mc:Fallback>
          <p:pic>
            <p:nvPicPr>
              <p:cNvPr id="6" name="Ink 5">
                <a:extLst>
                  <a:ext uri="{FF2B5EF4-FFF2-40B4-BE49-F238E27FC236}">
                    <a16:creationId xmlns:a16="http://schemas.microsoft.com/office/drawing/2014/main" id="{BF6CA3EF-60BC-A345-A3DE-98F2F49F1192}"/>
                  </a:ext>
                </a:extLst>
              </p:cNvPr>
              <p:cNvPicPr/>
              <p:nvPr/>
            </p:nvPicPr>
            <p:blipFill>
              <a:blip r:embed="rId4"/>
              <a:stretch>
                <a:fillRect/>
              </a:stretch>
            </p:blipFill>
            <p:spPr>
              <a:xfrm>
                <a:off x="4983877" y="1369187"/>
                <a:ext cx="771480" cy="6948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E076C672-C583-E840-8F79-51683BDD7B5E}"/>
                  </a:ext>
                </a:extLst>
              </p14:cNvPr>
              <p14:cNvContentPartPr/>
              <p14:nvPr/>
            </p14:nvContentPartPr>
            <p14:xfrm>
              <a:off x="921311" y="5535305"/>
              <a:ext cx="4375062" cy="1397160"/>
            </p14:xfrm>
          </p:contentPart>
        </mc:Choice>
        <mc:Fallback>
          <p:pic>
            <p:nvPicPr>
              <p:cNvPr id="7" name="Ink 6">
                <a:extLst>
                  <a:ext uri="{FF2B5EF4-FFF2-40B4-BE49-F238E27FC236}">
                    <a16:creationId xmlns:a16="http://schemas.microsoft.com/office/drawing/2014/main" id="{E076C672-C583-E840-8F79-51683BDD7B5E}"/>
                  </a:ext>
                </a:extLst>
              </p:cNvPr>
              <p:cNvPicPr/>
              <p:nvPr/>
            </p:nvPicPr>
            <p:blipFill>
              <a:blip r:embed="rId6"/>
              <a:stretch>
                <a:fillRect/>
              </a:stretch>
            </p:blipFill>
            <p:spPr>
              <a:xfrm>
                <a:off x="885308" y="5499296"/>
                <a:ext cx="4446708" cy="1468818"/>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9" name="Ink 18">
                <a:extLst>
                  <a:ext uri="{FF2B5EF4-FFF2-40B4-BE49-F238E27FC236}">
                    <a16:creationId xmlns:a16="http://schemas.microsoft.com/office/drawing/2014/main" id="{BCDFE013-A806-2A4A-944A-2F2ABD243593}"/>
                  </a:ext>
                </a:extLst>
              </p14:cNvPr>
              <p14:cNvContentPartPr/>
              <p14:nvPr/>
            </p14:nvContentPartPr>
            <p14:xfrm>
              <a:off x="4943346" y="2714021"/>
              <a:ext cx="699840" cy="623160"/>
            </p14:xfrm>
          </p:contentPart>
        </mc:Choice>
        <mc:Fallback>
          <p:pic>
            <p:nvPicPr>
              <p:cNvPr id="19" name="Ink 18">
                <a:extLst>
                  <a:ext uri="{FF2B5EF4-FFF2-40B4-BE49-F238E27FC236}">
                    <a16:creationId xmlns:a16="http://schemas.microsoft.com/office/drawing/2014/main" id="{BCDFE013-A806-2A4A-944A-2F2ABD243593}"/>
                  </a:ext>
                </a:extLst>
              </p:cNvPr>
              <p:cNvPicPr/>
              <p:nvPr/>
            </p:nvPicPr>
            <p:blipFill>
              <a:blip r:embed="rId4"/>
              <a:stretch>
                <a:fillRect/>
              </a:stretch>
            </p:blipFill>
            <p:spPr>
              <a:xfrm>
                <a:off x="4907346" y="2678021"/>
                <a:ext cx="771480" cy="6948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0" name="Ink 19">
                <a:extLst>
                  <a:ext uri="{FF2B5EF4-FFF2-40B4-BE49-F238E27FC236}">
                    <a16:creationId xmlns:a16="http://schemas.microsoft.com/office/drawing/2014/main" id="{AA73F3E3-95E7-0D40-B594-66C866632696}"/>
                  </a:ext>
                </a:extLst>
              </p14:cNvPr>
              <p14:cNvContentPartPr/>
              <p14:nvPr/>
            </p14:nvContentPartPr>
            <p14:xfrm>
              <a:off x="4790333" y="3958904"/>
              <a:ext cx="699840" cy="623160"/>
            </p14:xfrm>
          </p:contentPart>
        </mc:Choice>
        <mc:Fallback>
          <p:pic>
            <p:nvPicPr>
              <p:cNvPr id="20" name="Ink 19">
                <a:extLst>
                  <a:ext uri="{FF2B5EF4-FFF2-40B4-BE49-F238E27FC236}">
                    <a16:creationId xmlns:a16="http://schemas.microsoft.com/office/drawing/2014/main" id="{AA73F3E3-95E7-0D40-B594-66C866632696}"/>
                  </a:ext>
                </a:extLst>
              </p:cNvPr>
              <p:cNvPicPr/>
              <p:nvPr/>
            </p:nvPicPr>
            <p:blipFill>
              <a:blip r:embed="rId4"/>
              <a:stretch>
                <a:fillRect/>
              </a:stretch>
            </p:blipFill>
            <p:spPr>
              <a:xfrm>
                <a:off x="4754333" y="3922904"/>
                <a:ext cx="771480" cy="694800"/>
              </a:xfrm>
              <a:prstGeom prst="rect">
                <a:avLst/>
              </a:prstGeom>
            </p:spPr>
          </p:pic>
        </mc:Fallback>
      </mc:AlternateContent>
    </p:spTree>
    <p:extLst>
      <p:ext uri="{BB962C8B-B14F-4D97-AF65-F5344CB8AC3E}">
        <p14:creationId xmlns:p14="http://schemas.microsoft.com/office/powerpoint/2010/main" val="3662532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ssolve">
                                      <p:cBhvr>
                                        <p:cTn id="10" dur="500"/>
                                        <p:tgtEl>
                                          <p:spTgt spid="1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dissolve">
                                      <p:cBhvr>
                                        <p:cTn id="13" dur="500"/>
                                        <p:tgtEl>
                                          <p:spTgt spid="13"/>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dissolv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dissolv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dissolv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dissolve">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dissolve">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7" grpId="0"/>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Structure of a Component.</a:t>
            </a:r>
          </a:p>
        </p:txBody>
      </p:sp>
      <p:sp>
        <p:nvSpPr>
          <p:cNvPr id="3" name="Content Placeholder 2">
            <a:extLst>
              <a:ext uri="{FF2B5EF4-FFF2-40B4-BE49-F238E27FC236}">
                <a16:creationId xmlns:a16="http://schemas.microsoft.com/office/drawing/2014/main" id="{DFCF285A-C920-AC4A-95DC-D1BBF5ABB2D8}"/>
              </a:ext>
            </a:extLst>
          </p:cNvPr>
          <p:cNvSpPr>
            <a:spLocks noGrp="1"/>
          </p:cNvSpPr>
          <p:nvPr>
            <p:ph idx="1"/>
          </p:nvPr>
        </p:nvSpPr>
        <p:spPr>
          <a:xfrm>
            <a:off x="1066800" y="2103120"/>
            <a:ext cx="10058400" cy="3849624"/>
          </a:xfrm>
        </p:spPr>
        <p:txBody>
          <a:bodyPr>
            <a:normAutofit/>
          </a:bodyPr>
          <a:lstStyle/>
          <a:p>
            <a:endParaRPr lang="en-US" sz="2000" dirty="0"/>
          </a:p>
          <a:p>
            <a:pPr marL="457200" indent="-457200">
              <a:buFont typeface="+mj-lt"/>
              <a:buAutoNum type="arabicPeriod"/>
            </a:pPr>
            <a:endParaRPr lang="en-US" sz="2000" dirty="0"/>
          </a:p>
          <a:p>
            <a:endParaRPr lang="en-US" sz="2000" dirty="0"/>
          </a:p>
        </p:txBody>
      </p:sp>
      <p:sp>
        <p:nvSpPr>
          <p:cNvPr id="20" name="Content Placeholder 2">
            <a:extLst>
              <a:ext uri="{FF2B5EF4-FFF2-40B4-BE49-F238E27FC236}">
                <a16:creationId xmlns:a16="http://schemas.microsoft.com/office/drawing/2014/main" id="{DE169B22-9EDF-2D48-AC86-93549366AE36}"/>
              </a:ext>
            </a:extLst>
          </p:cNvPr>
          <p:cNvSpPr txBox="1">
            <a:spLocks/>
          </p:cNvSpPr>
          <p:nvPr/>
        </p:nvSpPr>
        <p:spPr>
          <a:xfrm>
            <a:off x="965200" y="3270280"/>
            <a:ext cx="10058400" cy="2945125"/>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200" dirty="0"/>
              <a:t>This last part is nice and simple!</a:t>
            </a:r>
          </a:p>
          <a:p>
            <a:r>
              <a:rPr lang="en-US" sz="2200" dirty="0">
                <a:latin typeface="Sagona Book" panose="02020503050505020204" pitchFamily="18" charset="0"/>
                <a:cs typeface="Consolas" panose="020B0609020204030204" pitchFamily="49" charset="0"/>
              </a:rPr>
              <a:t>The upshot: this is what will allow us to use our </a:t>
            </a:r>
            <a:r>
              <a:rPr lang="en-US" sz="2200" dirty="0" err="1">
                <a:latin typeface="Sagona Book" panose="02020503050505020204" pitchFamily="18" charset="0"/>
                <a:cs typeface="Consolas" panose="020B0609020204030204" pitchFamily="49" charset="0"/>
              </a:rPr>
              <a:t>HomeScreen</a:t>
            </a:r>
            <a:r>
              <a:rPr lang="en-US" sz="2200" dirty="0">
                <a:latin typeface="Sagona Book" panose="02020503050505020204" pitchFamily="18" charset="0"/>
                <a:cs typeface="Consolas" panose="020B0609020204030204" pitchFamily="49" charset="0"/>
              </a:rPr>
              <a:t> component in other parts of our project.</a:t>
            </a:r>
          </a:p>
          <a:p>
            <a:r>
              <a:rPr lang="en-US" sz="2200" dirty="0">
                <a:latin typeface="Sagona Book" panose="02020503050505020204" pitchFamily="18" charset="0"/>
                <a:cs typeface="Consolas" panose="020B0609020204030204" pitchFamily="49" charset="0"/>
              </a:rPr>
              <a:t>The keywords/variables at play here:</a:t>
            </a:r>
          </a:p>
          <a:p>
            <a:pPr lvl="1"/>
            <a:r>
              <a:rPr lang="en-US" sz="2000" b="1" dirty="0">
                <a:latin typeface="Sagona Book" panose="02020503050505020204" pitchFamily="18" charset="0"/>
                <a:cs typeface="Consolas" panose="020B0609020204030204" pitchFamily="49" charset="0"/>
              </a:rPr>
              <a:t>export</a:t>
            </a:r>
            <a:r>
              <a:rPr lang="en-US" sz="2000" dirty="0">
                <a:latin typeface="Sagona Book" panose="02020503050505020204" pitchFamily="18" charset="0"/>
                <a:cs typeface="Consolas" panose="020B0609020204030204" pitchFamily="49" charset="0"/>
              </a:rPr>
              <a:t> – what makes this “importable” in other parts of our code.</a:t>
            </a:r>
          </a:p>
          <a:p>
            <a:pPr lvl="1"/>
            <a:r>
              <a:rPr lang="en-US" sz="2000" b="1" dirty="0">
                <a:latin typeface="Sagona Book" panose="02020503050505020204" pitchFamily="18" charset="0"/>
                <a:cs typeface="Consolas" panose="020B0609020204030204" pitchFamily="49" charset="0"/>
              </a:rPr>
              <a:t>default</a:t>
            </a:r>
            <a:r>
              <a:rPr lang="en-US" sz="2000" dirty="0">
                <a:latin typeface="Sagona Book" panose="02020503050505020204" pitchFamily="18" charset="0"/>
                <a:cs typeface="Consolas" panose="020B0609020204030204" pitchFamily="49" charset="0"/>
              </a:rPr>
              <a:t> – If we import without specifying anything with { }, this is what we’ll get.</a:t>
            </a:r>
          </a:p>
          <a:p>
            <a:pPr lvl="1"/>
            <a:r>
              <a:rPr lang="en-US" sz="2000" b="1" dirty="0" err="1">
                <a:latin typeface="Sagona Book" panose="02020503050505020204" pitchFamily="18" charset="0"/>
                <a:cs typeface="Consolas" panose="020B0609020204030204" pitchFamily="49" charset="0"/>
              </a:rPr>
              <a:t>HomeScreen</a:t>
            </a:r>
            <a:r>
              <a:rPr lang="en-US" sz="2000" dirty="0">
                <a:latin typeface="Sagona Book" panose="02020503050505020204" pitchFamily="18" charset="0"/>
                <a:cs typeface="Consolas" panose="020B0609020204030204" pitchFamily="49" charset="0"/>
              </a:rPr>
              <a:t>  - the thing we’re exporting. Here, our variable that is storing our function that returns the JSX that makes up our component.</a:t>
            </a: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5EDDBEFF-B134-7042-A80F-1CDCF821628C}"/>
                  </a:ext>
                </a:extLst>
              </p14:cNvPr>
              <p14:cNvContentPartPr/>
              <p14:nvPr/>
            </p14:nvContentPartPr>
            <p14:xfrm>
              <a:off x="4735980" y="2193860"/>
              <a:ext cx="218520" cy="36000"/>
            </p14:xfrm>
          </p:contentPart>
        </mc:Choice>
        <mc:Fallback>
          <p:pic>
            <p:nvPicPr>
              <p:cNvPr id="7" name="Ink 6">
                <a:extLst>
                  <a:ext uri="{FF2B5EF4-FFF2-40B4-BE49-F238E27FC236}">
                    <a16:creationId xmlns:a16="http://schemas.microsoft.com/office/drawing/2014/main" id="{5EDDBEFF-B134-7042-A80F-1CDCF821628C}"/>
                  </a:ext>
                </a:extLst>
              </p:cNvPr>
              <p:cNvPicPr/>
              <p:nvPr/>
            </p:nvPicPr>
            <p:blipFill>
              <a:blip r:embed="rId3"/>
              <a:stretch>
                <a:fillRect/>
              </a:stretch>
            </p:blipFill>
            <p:spPr>
              <a:xfrm>
                <a:off x="4731660" y="2189540"/>
                <a:ext cx="227160" cy="44640"/>
              </a:xfrm>
              <a:prstGeom prst="rect">
                <a:avLst/>
              </a:prstGeom>
            </p:spPr>
          </p:pic>
        </mc:Fallback>
      </mc:AlternateContent>
      <p:pic>
        <p:nvPicPr>
          <p:cNvPr id="5" name="Picture 4">
            <a:extLst>
              <a:ext uri="{FF2B5EF4-FFF2-40B4-BE49-F238E27FC236}">
                <a16:creationId xmlns:a16="http://schemas.microsoft.com/office/drawing/2014/main" id="{590C56A0-2516-6649-A0F0-2433D54060E5}"/>
              </a:ext>
            </a:extLst>
          </p:cNvPr>
          <p:cNvPicPr>
            <a:picLocks noChangeAspect="1"/>
          </p:cNvPicPr>
          <p:nvPr/>
        </p:nvPicPr>
        <p:blipFill>
          <a:blip r:embed="rId4"/>
          <a:stretch>
            <a:fillRect/>
          </a:stretch>
        </p:blipFill>
        <p:spPr>
          <a:xfrm>
            <a:off x="3321050" y="1752634"/>
            <a:ext cx="5549900" cy="1422400"/>
          </a:xfrm>
          <a:prstGeom prst="rect">
            <a:avLst/>
          </a:prstGeom>
        </p:spPr>
      </p:pic>
    </p:spTree>
    <p:extLst>
      <p:ext uri="{BB962C8B-B14F-4D97-AF65-F5344CB8AC3E}">
        <p14:creationId xmlns:p14="http://schemas.microsoft.com/office/powerpoint/2010/main" val="615039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Structure of a Component.</a:t>
            </a:r>
          </a:p>
        </p:txBody>
      </p:sp>
      <p:sp>
        <p:nvSpPr>
          <p:cNvPr id="3" name="Content Placeholder 2">
            <a:extLst>
              <a:ext uri="{FF2B5EF4-FFF2-40B4-BE49-F238E27FC236}">
                <a16:creationId xmlns:a16="http://schemas.microsoft.com/office/drawing/2014/main" id="{DFCF285A-C920-AC4A-95DC-D1BBF5ABB2D8}"/>
              </a:ext>
            </a:extLst>
          </p:cNvPr>
          <p:cNvSpPr>
            <a:spLocks noGrp="1"/>
          </p:cNvSpPr>
          <p:nvPr>
            <p:ph idx="1"/>
          </p:nvPr>
        </p:nvSpPr>
        <p:spPr>
          <a:xfrm>
            <a:off x="1066800" y="2103120"/>
            <a:ext cx="10058400" cy="3849624"/>
          </a:xfrm>
        </p:spPr>
        <p:txBody>
          <a:bodyPr>
            <a:normAutofit/>
          </a:bodyPr>
          <a:lstStyle/>
          <a:p>
            <a:endParaRPr lang="en-US" sz="2000" dirty="0"/>
          </a:p>
          <a:p>
            <a:pPr marL="457200" indent="-457200">
              <a:buFont typeface="+mj-lt"/>
              <a:buAutoNum type="arabicPeriod"/>
            </a:pPr>
            <a:endParaRPr lang="en-US" sz="2000" dirty="0"/>
          </a:p>
          <a:p>
            <a:endParaRPr lang="en-US" sz="2000" dirty="0"/>
          </a:p>
        </p:txBody>
      </p:sp>
      <p:pic>
        <p:nvPicPr>
          <p:cNvPr id="9" name="Picture 8" descr="Text&#10;&#10;Description automatically generated">
            <a:extLst>
              <a:ext uri="{FF2B5EF4-FFF2-40B4-BE49-F238E27FC236}">
                <a16:creationId xmlns:a16="http://schemas.microsoft.com/office/drawing/2014/main" id="{305C24A5-8C28-924A-903A-2D461529A978}"/>
              </a:ext>
            </a:extLst>
          </p:cNvPr>
          <p:cNvPicPr>
            <a:picLocks noChangeAspect="1"/>
          </p:cNvPicPr>
          <p:nvPr/>
        </p:nvPicPr>
        <p:blipFill>
          <a:blip r:embed="rId2"/>
          <a:stretch>
            <a:fillRect/>
          </a:stretch>
        </p:blipFill>
        <p:spPr>
          <a:xfrm>
            <a:off x="5296373" y="1773936"/>
            <a:ext cx="6895627" cy="5084064"/>
          </a:xfrm>
          <a:prstGeom prst="rect">
            <a:avLst/>
          </a:prstGeom>
        </p:spPr>
      </p:pic>
      <p:sp>
        <p:nvSpPr>
          <p:cNvPr id="10" name="TextBox 9">
            <a:extLst>
              <a:ext uri="{FF2B5EF4-FFF2-40B4-BE49-F238E27FC236}">
                <a16:creationId xmlns:a16="http://schemas.microsoft.com/office/drawing/2014/main" id="{EE712EF5-6702-B643-8F31-B96AF95E0380}"/>
              </a:ext>
            </a:extLst>
          </p:cNvPr>
          <p:cNvSpPr txBox="1"/>
          <p:nvPr/>
        </p:nvSpPr>
        <p:spPr>
          <a:xfrm>
            <a:off x="1105438" y="1495604"/>
            <a:ext cx="3654286" cy="369332"/>
          </a:xfrm>
          <a:prstGeom prst="rect">
            <a:avLst/>
          </a:prstGeom>
          <a:noFill/>
        </p:spPr>
        <p:txBody>
          <a:bodyPr wrap="square" rtlCol="0">
            <a:spAutoFit/>
          </a:bodyPr>
          <a:lstStyle/>
          <a:p>
            <a:r>
              <a:rPr lang="en-US" b="1" dirty="0"/>
              <a:t>Components have four parts</a:t>
            </a:r>
          </a:p>
        </p:txBody>
      </p:sp>
      <p:sp>
        <p:nvSpPr>
          <p:cNvPr id="11" name="TextBox 10">
            <a:extLst>
              <a:ext uri="{FF2B5EF4-FFF2-40B4-BE49-F238E27FC236}">
                <a16:creationId xmlns:a16="http://schemas.microsoft.com/office/drawing/2014/main" id="{C3D0996B-6FA3-AB48-9512-51FBB3869837}"/>
              </a:ext>
            </a:extLst>
          </p:cNvPr>
          <p:cNvSpPr txBox="1"/>
          <p:nvPr/>
        </p:nvSpPr>
        <p:spPr>
          <a:xfrm>
            <a:off x="4253618" y="1787123"/>
            <a:ext cx="811248" cy="369332"/>
          </a:xfrm>
          <a:prstGeom prst="rect">
            <a:avLst/>
          </a:prstGeom>
          <a:noFill/>
        </p:spPr>
        <p:txBody>
          <a:bodyPr wrap="none" rtlCol="0">
            <a:spAutoFit/>
          </a:bodyPr>
          <a:lstStyle/>
          <a:p>
            <a:r>
              <a:rPr lang="en-US" dirty="0"/>
              <a:t>Part 1</a:t>
            </a:r>
          </a:p>
        </p:txBody>
      </p:sp>
      <p:sp>
        <p:nvSpPr>
          <p:cNvPr id="12" name="TextBox 11">
            <a:extLst>
              <a:ext uri="{FF2B5EF4-FFF2-40B4-BE49-F238E27FC236}">
                <a16:creationId xmlns:a16="http://schemas.microsoft.com/office/drawing/2014/main" id="{A8191AD4-4DA7-2C4A-A76D-6F02BBCDB713}"/>
              </a:ext>
            </a:extLst>
          </p:cNvPr>
          <p:cNvSpPr txBox="1"/>
          <p:nvPr/>
        </p:nvSpPr>
        <p:spPr>
          <a:xfrm>
            <a:off x="4229573" y="3150768"/>
            <a:ext cx="835293" cy="369332"/>
          </a:xfrm>
          <a:prstGeom prst="rect">
            <a:avLst/>
          </a:prstGeom>
          <a:noFill/>
        </p:spPr>
        <p:txBody>
          <a:bodyPr wrap="none" rtlCol="0">
            <a:spAutoFit/>
          </a:bodyPr>
          <a:lstStyle/>
          <a:p>
            <a:r>
              <a:rPr lang="en-US" dirty="0"/>
              <a:t>Part 2</a:t>
            </a:r>
          </a:p>
        </p:txBody>
      </p:sp>
      <p:sp>
        <p:nvSpPr>
          <p:cNvPr id="13" name="TextBox 12">
            <a:extLst>
              <a:ext uri="{FF2B5EF4-FFF2-40B4-BE49-F238E27FC236}">
                <a16:creationId xmlns:a16="http://schemas.microsoft.com/office/drawing/2014/main" id="{9D14BB86-A014-9440-98D6-AA42042E55C4}"/>
              </a:ext>
            </a:extLst>
          </p:cNvPr>
          <p:cNvSpPr txBox="1"/>
          <p:nvPr/>
        </p:nvSpPr>
        <p:spPr>
          <a:xfrm>
            <a:off x="4229573" y="4568748"/>
            <a:ext cx="825675" cy="369332"/>
          </a:xfrm>
          <a:prstGeom prst="rect">
            <a:avLst/>
          </a:prstGeom>
          <a:noFill/>
        </p:spPr>
        <p:txBody>
          <a:bodyPr wrap="none" rtlCol="0">
            <a:spAutoFit/>
          </a:bodyPr>
          <a:lstStyle/>
          <a:p>
            <a:r>
              <a:rPr lang="en-US" dirty="0"/>
              <a:t>Part 3</a:t>
            </a:r>
          </a:p>
        </p:txBody>
      </p:sp>
      <p:sp>
        <p:nvSpPr>
          <p:cNvPr id="14" name="TextBox 13">
            <a:extLst>
              <a:ext uri="{FF2B5EF4-FFF2-40B4-BE49-F238E27FC236}">
                <a16:creationId xmlns:a16="http://schemas.microsoft.com/office/drawing/2014/main" id="{C8B5F9A8-9E97-6947-9374-B16EA3015DFA}"/>
              </a:ext>
            </a:extLst>
          </p:cNvPr>
          <p:cNvSpPr txBox="1"/>
          <p:nvPr/>
        </p:nvSpPr>
        <p:spPr>
          <a:xfrm>
            <a:off x="4197565" y="5952744"/>
            <a:ext cx="830484" cy="369332"/>
          </a:xfrm>
          <a:prstGeom prst="rect">
            <a:avLst/>
          </a:prstGeom>
          <a:noFill/>
        </p:spPr>
        <p:txBody>
          <a:bodyPr wrap="none" rtlCol="0">
            <a:spAutoFit/>
          </a:bodyPr>
          <a:lstStyle/>
          <a:p>
            <a:r>
              <a:rPr lang="en-US" dirty="0"/>
              <a:t>Part 4</a:t>
            </a:r>
          </a:p>
        </p:txBody>
      </p:sp>
      <p:sp>
        <p:nvSpPr>
          <p:cNvPr id="15" name="TextBox 14">
            <a:extLst>
              <a:ext uri="{FF2B5EF4-FFF2-40B4-BE49-F238E27FC236}">
                <a16:creationId xmlns:a16="http://schemas.microsoft.com/office/drawing/2014/main" id="{8DE7970E-425E-0B48-BDC0-4CB60A019F9A}"/>
              </a:ext>
            </a:extLst>
          </p:cNvPr>
          <p:cNvSpPr txBox="1"/>
          <p:nvPr/>
        </p:nvSpPr>
        <p:spPr>
          <a:xfrm>
            <a:off x="2654299" y="2060096"/>
            <a:ext cx="2805407" cy="646331"/>
          </a:xfrm>
          <a:prstGeom prst="rect">
            <a:avLst/>
          </a:prstGeom>
          <a:noFill/>
        </p:spPr>
        <p:txBody>
          <a:bodyPr wrap="square" rtlCol="0">
            <a:spAutoFit/>
          </a:bodyPr>
          <a:lstStyle/>
          <a:p>
            <a:r>
              <a:rPr lang="en-US" i="1" dirty="0"/>
              <a:t>Importing the libraries our component needs</a:t>
            </a:r>
          </a:p>
        </p:txBody>
      </p:sp>
      <p:sp>
        <p:nvSpPr>
          <p:cNvPr id="16" name="TextBox 15">
            <a:extLst>
              <a:ext uri="{FF2B5EF4-FFF2-40B4-BE49-F238E27FC236}">
                <a16:creationId xmlns:a16="http://schemas.microsoft.com/office/drawing/2014/main" id="{02F61E78-0636-9141-A856-CBBDD83040E7}"/>
              </a:ext>
            </a:extLst>
          </p:cNvPr>
          <p:cNvSpPr txBox="1"/>
          <p:nvPr/>
        </p:nvSpPr>
        <p:spPr>
          <a:xfrm>
            <a:off x="2014638" y="3431909"/>
            <a:ext cx="3281735" cy="646331"/>
          </a:xfrm>
          <a:prstGeom prst="rect">
            <a:avLst/>
          </a:prstGeom>
          <a:noFill/>
        </p:spPr>
        <p:txBody>
          <a:bodyPr wrap="square" rtlCol="0">
            <a:spAutoFit/>
          </a:bodyPr>
          <a:lstStyle/>
          <a:p>
            <a:r>
              <a:rPr lang="en-US" i="1" dirty="0"/>
              <a:t>Creating the component itself (a function that returns JSX)</a:t>
            </a:r>
          </a:p>
        </p:txBody>
      </p:sp>
      <p:sp>
        <p:nvSpPr>
          <p:cNvPr id="17" name="TextBox 16">
            <a:extLst>
              <a:ext uri="{FF2B5EF4-FFF2-40B4-BE49-F238E27FC236}">
                <a16:creationId xmlns:a16="http://schemas.microsoft.com/office/drawing/2014/main" id="{C1C13623-37E7-A445-BE30-3E1D70D776DC}"/>
              </a:ext>
            </a:extLst>
          </p:cNvPr>
          <p:cNvSpPr txBox="1"/>
          <p:nvPr/>
        </p:nvSpPr>
        <p:spPr>
          <a:xfrm>
            <a:off x="1568844" y="4809240"/>
            <a:ext cx="3727529" cy="646331"/>
          </a:xfrm>
          <a:prstGeom prst="rect">
            <a:avLst/>
          </a:prstGeom>
          <a:noFill/>
        </p:spPr>
        <p:txBody>
          <a:bodyPr wrap="square" rtlCol="0">
            <a:spAutoFit/>
          </a:bodyPr>
          <a:lstStyle/>
          <a:p>
            <a:r>
              <a:rPr lang="en-US" i="1" dirty="0"/>
              <a:t>Creating a stylesheet to customize how our component looks</a:t>
            </a:r>
          </a:p>
        </p:txBody>
      </p:sp>
      <p:sp>
        <p:nvSpPr>
          <p:cNvPr id="18" name="TextBox 17">
            <a:extLst>
              <a:ext uri="{FF2B5EF4-FFF2-40B4-BE49-F238E27FC236}">
                <a16:creationId xmlns:a16="http://schemas.microsoft.com/office/drawing/2014/main" id="{380A15AB-0F38-8147-809A-3D153B61DD5C}"/>
              </a:ext>
            </a:extLst>
          </p:cNvPr>
          <p:cNvSpPr txBox="1"/>
          <p:nvPr/>
        </p:nvSpPr>
        <p:spPr>
          <a:xfrm>
            <a:off x="1105439" y="6179920"/>
            <a:ext cx="4190934" cy="646331"/>
          </a:xfrm>
          <a:prstGeom prst="rect">
            <a:avLst/>
          </a:prstGeom>
          <a:noFill/>
        </p:spPr>
        <p:txBody>
          <a:bodyPr wrap="square" rtlCol="0">
            <a:spAutoFit/>
          </a:bodyPr>
          <a:lstStyle/>
          <a:p>
            <a:r>
              <a:rPr lang="en-US" i="1" dirty="0"/>
              <a:t>Exporting our component so it can be used elsewhere in our project</a:t>
            </a:r>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BF6CA3EF-60BC-A345-A3DE-98F2F49F1192}"/>
                  </a:ext>
                </a:extLst>
              </p14:cNvPr>
              <p14:cNvContentPartPr/>
              <p14:nvPr/>
            </p14:nvContentPartPr>
            <p14:xfrm>
              <a:off x="5019877" y="1405187"/>
              <a:ext cx="699840" cy="623160"/>
            </p14:xfrm>
          </p:contentPart>
        </mc:Choice>
        <mc:Fallback>
          <p:pic>
            <p:nvPicPr>
              <p:cNvPr id="6" name="Ink 5">
                <a:extLst>
                  <a:ext uri="{FF2B5EF4-FFF2-40B4-BE49-F238E27FC236}">
                    <a16:creationId xmlns:a16="http://schemas.microsoft.com/office/drawing/2014/main" id="{BF6CA3EF-60BC-A345-A3DE-98F2F49F1192}"/>
                  </a:ext>
                </a:extLst>
              </p:cNvPr>
              <p:cNvPicPr/>
              <p:nvPr/>
            </p:nvPicPr>
            <p:blipFill>
              <a:blip r:embed="rId4"/>
              <a:stretch>
                <a:fillRect/>
              </a:stretch>
            </p:blipFill>
            <p:spPr>
              <a:xfrm>
                <a:off x="4983877" y="1369187"/>
                <a:ext cx="771480" cy="6948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9" name="Ink 18">
                <a:extLst>
                  <a:ext uri="{FF2B5EF4-FFF2-40B4-BE49-F238E27FC236}">
                    <a16:creationId xmlns:a16="http://schemas.microsoft.com/office/drawing/2014/main" id="{BCDFE013-A806-2A4A-944A-2F2ABD243593}"/>
                  </a:ext>
                </a:extLst>
              </p14:cNvPr>
              <p14:cNvContentPartPr/>
              <p14:nvPr/>
            </p14:nvContentPartPr>
            <p14:xfrm>
              <a:off x="4943346" y="2714021"/>
              <a:ext cx="699840" cy="623160"/>
            </p14:xfrm>
          </p:contentPart>
        </mc:Choice>
        <mc:Fallback>
          <p:pic>
            <p:nvPicPr>
              <p:cNvPr id="19" name="Ink 18">
                <a:extLst>
                  <a:ext uri="{FF2B5EF4-FFF2-40B4-BE49-F238E27FC236}">
                    <a16:creationId xmlns:a16="http://schemas.microsoft.com/office/drawing/2014/main" id="{BCDFE013-A806-2A4A-944A-2F2ABD243593}"/>
                  </a:ext>
                </a:extLst>
              </p:cNvPr>
              <p:cNvPicPr/>
              <p:nvPr/>
            </p:nvPicPr>
            <p:blipFill>
              <a:blip r:embed="rId4"/>
              <a:stretch>
                <a:fillRect/>
              </a:stretch>
            </p:blipFill>
            <p:spPr>
              <a:xfrm>
                <a:off x="4907346" y="2678021"/>
                <a:ext cx="771480" cy="694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0" name="Ink 19">
                <a:extLst>
                  <a:ext uri="{FF2B5EF4-FFF2-40B4-BE49-F238E27FC236}">
                    <a16:creationId xmlns:a16="http://schemas.microsoft.com/office/drawing/2014/main" id="{AA73F3E3-95E7-0D40-B594-66C866632696}"/>
                  </a:ext>
                </a:extLst>
              </p14:cNvPr>
              <p14:cNvContentPartPr/>
              <p14:nvPr/>
            </p14:nvContentPartPr>
            <p14:xfrm>
              <a:off x="4790333" y="3958904"/>
              <a:ext cx="699840" cy="623160"/>
            </p14:xfrm>
          </p:contentPart>
        </mc:Choice>
        <mc:Fallback>
          <p:pic>
            <p:nvPicPr>
              <p:cNvPr id="20" name="Ink 19">
                <a:extLst>
                  <a:ext uri="{FF2B5EF4-FFF2-40B4-BE49-F238E27FC236}">
                    <a16:creationId xmlns:a16="http://schemas.microsoft.com/office/drawing/2014/main" id="{AA73F3E3-95E7-0D40-B594-66C866632696}"/>
                  </a:ext>
                </a:extLst>
              </p:cNvPr>
              <p:cNvPicPr/>
              <p:nvPr/>
            </p:nvPicPr>
            <p:blipFill>
              <a:blip r:embed="rId4"/>
              <a:stretch>
                <a:fillRect/>
              </a:stretch>
            </p:blipFill>
            <p:spPr>
              <a:xfrm>
                <a:off x="4754333" y="3922904"/>
                <a:ext cx="771480" cy="6948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1" name="Ink 20">
                <a:extLst>
                  <a:ext uri="{FF2B5EF4-FFF2-40B4-BE49-F238E27FC236}">
                    <a16:creationId xmlns:a16="http://schemas.microsoft.com/office/drawing/2014/main" id="{33F792FC-CA6E-924A-A393-8AC6C27EAB84}"/>
                  </a:ext>
                </a:extLst>
              </p14:cNvPr>
              <p14:cNvContentPartPr/>
              <p14:nvPr/>
            </p14:nvContentPartPr>
            <p14:xfrm>
              <a:off x="4735915" y="5357500"/>
              <a:ext cx="699840" cy="623160"/>
            </p14:xfrm>
          </p:contentPart>
        </mc:Choice>
        <mc:Fallback>
          <p:pic>
            <p:nvPicPr>
              <p:cNvPr id="21" name="Ink 20">
                <a:extLst>
                  <a:ext uri="{FF2B5EF4-FFF2-40B4-BE49-F238E27FC236}">
                    <a16:creationId xmlns:a16="http://schemas.microsoft.com/office/drawing/2014/main" id="{33F792FC-CA6E-924A-A393-8AC6C27EAB84}"/>
                  </a:ext>
                </a:extLst>
              </p:cNvPr>
              <p:cNvPicPr/>
              <p:nvPr/>
            </p:nvPicPr>
            <p:blipFill>
              <a:blip r:embed="rId4"/>
              <a:stretch>
                <a:fillRect/>
              </a:stretch>
            </p:blipFill>
            <p:spPr>
              <a:xfrm>
                <a:off x="4699915" y="5321500"/>
                <a:ext cx="771480" cy="694800"/>
              </a:xfrm>
              <a:prstGeom prst="rect">
                <a:avLst/>
              </a:prstGeom>
            </p:spPr>
          </p:pic>
        </mc:Fallback>
      </mc:AlternateContent>
    </p:spTree>
    <p:extLst>
      <p:ext uri="{BB962C8B-B14F-4D97-AF65-F5344CB8AC3E}">
        <p14:creationId xmlns:p14="http://schemas.microsoft.com/office/powerpoint/2010/main" val="3321788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ssolve">
                                      <p:cBhvr>
                                        <p:cTn id="10" dur="500"/>
                                        <p:tgtEl>
                                          <p:spTgt spid="1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dissolve">
                                      <p:cBhvr>
                                        <p:cTn id="13" dur="500"/>
                                        <p:tgtEl>
                                          <p:spTgt spid="13"/>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dissolv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dissolv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dissolv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dissolve">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dissolve">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7" grpId="0"/>
      <p:bldP spid="1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The Grand Component Challenge!</a:t>
            </a:r>
          </a:p>
        </p:txBody>
      </p:sp>
      <p:sp>
        <p:nvSpPr>
          <p:cNvPr id="22" name="Content Placeholder 2">
            <a:extLst>
              <a:ext uri="{FF2B5EF4-FFF2-40B4-BE49-F238E27FC236}">
                <a16:creationId xmlns:a16="http://schemas.microsoft.com/office/drawing/2014/main" id="{5B056E28-D394-0040-929E-63052EED81F5}"/>
              </a:ext>
            </a:extLst>
          </p:cNvPr>
          <p:cNvSpPr txBox="1">
            <a:spLocks/>
          </p:cNvSpPr>
          <p:nvPr/>
        </p:nvSpPr>
        <p:spPr>
          <a:xfrm>
            <a:off x="1219200" y="1912620"/>
            <a:ext cx="10058400" cy="3849624"/>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000" dirty="0"/>
              <a:t>We’re going to budget a few minutes for YOU to make your very first component! Your component should have the following properties:</a:t>
            </a:r>
          </a:p>
          <a:p>
            <a:pPr lvl="1"/>
            <a:r>
              <a:rPr lang="en-US" sz="1800" dirty="0"/>
              <a:t>It should live in the same ‘</a:t>
            </a:r>
            <a:r>
              <a:rPr lang="en-US" sz="1800" dirty="0" err="1"/>
              <a:t>src</a:t>
            </a:r>
            <a:r>
              <a:rPr lang="en-US" sz="1800" dirty="0"/>
              <a:t>/screens’ folder as </a:t>
            </a:r>
            <a:r>
              <a:rPr lang="en-US" sz="1800" dirty="0" err="1"/>
              <a:t>HomeScreen.js</a:t>
            </a:r>
            <a:endParaRPr lang="en-US" sz="1800" dirty="0"/>
          </a:p>
          <a:p>
            <a:pPr lvl="1"/>
            <a:r>
              <a:rPr lang="en-US" sz="1800" dirty="0"/>
              <a:t>It should be called “</a:t>
            </a:r>
            <a:r>
              <a:rPr lang="en-US" sz="1800" dirty="0" err="1"/>
              <a:t>ComponentsScreen.js</a:t>
            </a:r>
            <a:r>
              <a:rPr lang="en-US" sz="1800" dirty="0"/>
              <a:t>”</a:t>
            </a:r>
          </a:p>
          <a:p>
            <a:pPr lvl="1"/>
            <a:r>
              <a:rPr lang="en-US" sz="1800" dirty="0"/>
              <a:t>It should import </a:t>
            </a:r>
            <a:r>
              <a:rPr lang="en-US" sz="1800" dirty="0">
                <a:latin typeface="Consolas" panose="020B0609020204030204" pitchFamily="49" charset="0"/>
                <a:cs typeface="Consolas" panose="020B0609020204030204" pitchFamily="49" charset="0"/>
              </a:rPr>
              <a:t>React</a:t>
            </a:r>
            <a:r>
              <a:rPr lang="en-US" sz="1800" dirty="0"/>
              <a:t> from the </a:t>
            </a:r>
            <a:r>
              <a:rPr lang="en-US" sz="1800" dirty="0">
                <a:latin typeface="Consolas" panose="020B0609020204030204" pitchFamily="49" charset="0"/>
                <a:cs typeface="Consolas" panose="020B0609020204030204" pitchFamily="49" charset="0"/>
              </a:rPr>
              <a:t>react</a:t>
            </a:r>
            <a:r>
              <a:rPr lang="en-US" sz="1800" dirty="0"/>
              <a:t> library, and Text and </a:t>
            </a:r>
            <a:r>
              <a:rPr lang="en-US" sz="1800" dirty="0" err="1">
                <a:latin typeface="Consolas" panose="020B0609020204030204" pitchFamily="49" charset="0"/>
                <a:cs typeface="Consolas" panose="020B0609020204030204" pitchFamily="49" charset="0"/>
              </a:rPr>
              <a:t>StyleSheet</a:t>
            </a:r>
            <a:r>
              <a:rPr lang="en-US" sz="1800" dirty="0"/>
              <a:t> from the </a:t>
            </a:r>
            <a:r>
              <a:rPr lang="en-US" sz="1800" dirty="0">
                <a:latin typeface="Consolas" panose="020B0609020204030204" pitchFamily="49" charset="0"/>
                <a:cs typeface="Consolas" panose="020B0609020204030204" pitchFamily="49" charset="0"/>
              </a:rPr>
              <a:t>react-native</a:t>
            </a:r>
            <a:r>
              <a:rPr lang="en-US" sz="1800" dirty="0"/>
              <a:t> library.</a:t>
            </a:r>
          </a:p>
          <a:p>
            <a:pPr lvl="1"/>
            <a:r>
              <a:rPr lang="en-US" sz="1800" dirty="0"/>
              <a:t>The component should consist of a styled text element that says something like “This is the components screen” (exact text doesn’t matter. Have fun!)</a:t>
            </a:r>
          </a:p>
          <a:p>
            <a:pPr lvl="1"/>
            <a:r>
              <a:rPr lang="en-US" sz="1800" dirty="0"/>
              <a:t>It can be styled in any way you want, as long as the </a:t>
            </a:r>
            <a:r>
              <a:rPr lang="en-US" sz="1800" dirty="0" err="1"/>
              <a:t>fontSize</a:t>
            </a:r>
            <a:r>
              <a:rPr lang="en-US" sz="1800" dirty="0"/>
              <a:t> is specified.</a:t>
            </a:r>
          </a:p>
          <a:p>
            <a:pPr lvl="1"/>
            <a:r>
              <a:rPr lang="en-US" sz="1800" dirty="0"/>
              <a:t>It should be the default export, like we saw in </a:t>
            </a:r>
            <a:r>
              <a:rPr lang="en-US" sz="1800" dirty="0" err="1"/>
              <a:t>HomeScreen.js</a:t>
            </a:r>
            <a:endParaRPr lang="en-US" sz="1800" dirty="0"/>
          </a:p>
          <a:p>
            <a:r>
              <a:rPr lang="en-US" sz="1600" dirty="0"/>
              <a:t>Try challenging yourself and NOT copying and pasting anything from </a:t>
            </a:r>
            <a:r>
              <a:rPr lang="en-US" sz="1600" dirty="0" err="1"/>
              <a:t>HomeScreen</a:t>
            </a:r>
            <a:r>
              <a:rPr lang="en-US" sz="1600" dirty="0"/>
              <a:t>! Try to make it from scratch!</a:t>
            </a:r>
          </a:p>
          <a:p>
            <a:endParaRPr lang="en-US" sz="2000" dirty="0"/>
          </a:p>
          <a:p>
            <a:pPr marL="457200" indent="-457200">
              <a:buFont typeface="+mj-lt"/>
              <a:buAutoNum type="arabicPeriod"/>
            </a:pPr>
            <a:endParaRPr lang="en-US" sz="2000" dirty="0"/>
          </a:p>
          <a:p>
            <a:endParaRPr lang="en-US" sz="2000" dirty="0"/>
          </a:p>
        </p:txBody>
      </p:sp>
      <p:sp>
        <p:nvSpPr>
          <p:cNvPr id="7" name="TextBox 6">
            <a:extLst>
              <a:ext uri="{FF2B5EF4-FFF2-40B4-BE49-F238E27FC236}">
                <a16:creationId xmlns:a16="http://schemas.microsoft.com/office/drawing/2014/main" id="{2ECE4C71-CE57-A049-85A7-86FB94E90DE2}"/>
              </a:ext>
            </a:extLst>
          </p:cNvPr>
          <p:cNvSpPr txBox="1"/>
          <p:nvPr/>
        </p:nvSpPr>
        <p:spPr>
          <a:xfrm>
            <a:off x="3585633" y="5762244"/>
            <a:ext cx="5020733" cy="584775"/>
          </a:xfrm>
          <a:prstGeom prst="rect">
            <a:avLst/>
          </a:prstGeom>
          <a:noFill/>
        </p:spPr>
        <p:txBody>
          <a:bodyPr wrap="none" rtlCol="0">
            <a:spAutoFit/>
          </a:bodyPr>
          <a:lstStyle/>
          <a:p>
            <a:r>
              <a:rPr lang="en-US" sz="3200" dirty="0"/>
              <a:t>GOOD LUCK HAVE FUN!</a:t>
            </a:r>
          </a:p>
        </p:txBody>
      </p:sp>
    </p:spTree>
    <p:extLst>
      <p:ext uri="{BB962C8B-B14F-4D97-AF65-F5344CB8AC3E}">
        <p14:creationId xmlns:p14="http://schemas.microsoft.com/office/powerpoint/2010/main" val="21831062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Component Challenge!</a:t>
            </a:r>
          </a:p>
        </p:txBody>
      </p:sp>
      <p:sp>
        <p:nvSpPr>
          <p:cNvPr id="22" name="Content Placeholder 2">
            <a:extLst>
              <a:ext uri="{FF2B5EF4-FFF2-40B4-BE49-F238E27FC236}">
                <a16:creationId xmlns:a16="http://schemas.microsoft.com/office/drawing/2014/main" id="{5B056E28-D394-0040-929E-63052EED81F5}"/>
              </a:ext>
            </a:extLst>
          </p:cNvPr>
          <p:cNvSpPr txBox="1">
            <a:spLocks/>
          </p:cNvSpPr>
          <p:nvPr/>
        </p:nvSpPr>
        <p:spPr>
          <a:xfrm>
            <a:off x="977900" y="1912620"/>
            <a:ext cx="10299700" cy="3849624"/>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000" dirty="0"/>
              <a:t>You probably ended up with something like this, right? Also, I changed editors mid-way through making slides. Pay no attention to the change in syntax highlighting!</a:t>
            </a:r>
          </a:p>
          <a:p>
            <a:pPr marL="457200" indent="-457200">
              <a:buFont typeface="+mj-lt"/>
              <a:buAutoNum type="arabicPeriod"/>
            </a:pPr>
            <a:endParaRPr lang="en-US" sz="2000" dirty="0"/>
          </a:p>
          <a:p>
            <a:endParaRPr lang="en-US" sz="2000" dirty="0"/>
          </a:p>
        </p:txBody>
      </p:sp>
      <p:pic>
        <p:nvPicPr>
          <p:cNvPr id="3" name="Picture 2">
            <a:extLst>
              <a:ext uri="{FF2B5EF4-FFF2-40B4-BE49-F238E27FC236}">
                <a16:creationId xmlns:a16="http://schemas.microsoft.com/office/drawing/2014/main" id="{1FD21CB8-7406-8341-B051-A954266A685F}"/>
              </a:ext>
            </a:extLst>
          </p:cNvPr>
          <p:cNvPicPr>
            <a:picLocks noChangeAspect="1"/>
          </p:cNvPicPr>
          <p:nvPr/>
        </p:nvPicPr>
        <p:blipFill>
          <a:blip r:embed="rId2"/>
          <a:stretch>
            <a:fillRect/>
          </a:stretch>
        </p:blipFill>
        <p:spPr>
          <a:xfrm>
            <a:off x="1638300" y="2755900"/>
            <a:ext cx="9486900" cy="4102100"/>
          </a:xfrm>
          <a:prstGeom prst="rect">
            <a:avLst/>
          </a:prstGeom>
        </p:spPr>
      </p:pic>
    </p:spTree>
    <p:extLst>
      <p:ext uri="{BB962C8B-B14F-4D97-AF65-F5344CB8AC3E}">
        <p14:creationId xmlns:p14="http://schemas.microsoft.com/office/powerpoint/2010/main" val="3373038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Today’s Agenda</a:t>
            </a:r>
          </a:p>
        </p:txBody>
      </p:sp>
      <p:sp>
        <p:nvSpPr>
          <p:cNvPr id="3" name="Content Placeholder 2">
            <a:extLst>
              <a:ext uri="{FF2B5EF4-FFF2-40B4-BE49-F238E27FC236}">
                <a16:creationId xmlns:a16="http://schemas.microsoft.com/office/drawing/2014/main" id="{DFCF285A-C920-AC4A-95DC-D1BBF5ABB2D8}"/>
              </a:ext>
            </a:extLst>
          </p:cNvPr>
          <p:cNvSpPr>
            <a:spLocks noGrp="1"/>
          </p:cNvSpPr>
          <p:nvPr>
            <p:ph idx="1"/>
          </p:nvPr>
        </p:nvSpPr>
        <p:spPr>
          <a:xfrm>
            <a:off x="1066800" y="2103120"/>
            <a:ext cx="10058400" cy="3849624"/>
          </a:xfrm>
        </p:spPr>
        <p:txBody>
          <a:bodyPr>
            <a:normAutofit/>
          </a:bodyPr>
          <a:lstStyle/>
          <a:p>
            <a:r>
              <a:rPr lang="en-US" sz="2000" strike="sngStrike" dirty="0"/>
              <a:t>What is a Component? / Structure of a Component</a:t>
            </a:r>
          </a:p>
          <a:p>
            <a:pPr lvl="1"/>
            <a:r>
              <a:rPr lang="en-US" sz="1800" strike="sngStrike" dirty="0"/>
              <a:t>The Grand Component Challenge!</a:t>
            </a:r>
          </a:p>
          <a:p>
            <a:r>
              <a:rPr lang="en-US" sz="2000" dirty="0"/>
              <a:t>Getting a Custom Component to Show Up</a:t>
            </a:r>
          </a:p>
          <a:p>
            <a:pPr lvl="1"/>
            <a:r>
              <a:rPr lang="en-US" sz="1800" dirty="0"/>
              <a:t>A Second Challenge!</a:t>
            </a:r>
          </a:p>
          <a:p>
            <a:r>
              <a:rPr lang="en-US" sz="2000" dirty="0"/>
              <a:t>A Little More About JSX</a:t>
            </a:r>
          </a:p>
          <a:p>
            <a:r>
              <a:rPr lang="en-US" sz="2000" dirty="0"/>
              <a:t>The Final Challenge</a:t>
            </a:r>
          </a:p>
          <a:p>
            <a:endParaRPr lang="en-US" sz="2000" dirty="0"/>
          </a:p>
          <a:p>
            <a:pPr marL="457200" indent="-457200">
              <a:buFont typeface="+mj-lt"/>
              <a:buAutoNum type="arabicPeriod"/>
            </a:pPr>
            <a:endParaRPr lang="en-US" sz="2000" dirty="0"/>
          </a:p>
          <a:p>
            <a:endParaRPr lang="en-US" sz="2000" dirty="0"/>
          </a:p>
        </p:txBody>
      </p:sp>
    </p:spTree>
    <p:extLst>
      <p:ext uri="{BB962C8B-B14F-4D97-AF65-F5344CB8AC3E}">
        <p14:creationId xmlns:p14="http://schemas.microsoft.com/office/powerpoint/2010/main" val="28052960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Getting our Custom Component to Show Up</a:t>
            </a:r>
          </a:p>
        </p:txBody>
      </p:sp>
      <p:sp>
        <p:nvSpPr>
          <p:cNvPr id="22" name="Content Placeholder 2">
            <a:extLst>
              <a:ext uri="{FF2B5EF4-FFF2-40B4-BE49-F238E27FC236}">
                <a16:creationId xmlns:a16="http://schemas.microsoft.com/office/drawing/2014/main" id="{5B056E28-D394-0040-929E-63052EED81F5}"/>
              </a:ext>
            </a:extLst>
          </p:cNvPr>
          <p:cNvSpPr txBox="1">
            <a:spLocks/>
          </p:cNvSpPr>
          <p:nvPr/>
        </p:nvSpPr>
        <p:spPr>
          <a:xfrm>
            <a:off x="977900" y="1912620"/>
            <a:ext cx="3149600" cy="3849624"/>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000" dirty="0"/>
              <a:t>So, just making a new component in a new file alone isn’t enough to get it to show up on our device.</a:t>
            </a:r>
          </a:p>
          <a:p>
            <a:endParaRPr lang="en-US" sz="2000" dirty="0"/>
          </a:p>
          <a:p>
            <a:r>
              <a:rPr lang="en-US" sz="2000" dirty="0"/>
              <a:t>We need to teach our app that it exists! We’ll do that by checking out and modifying our </a:t>
            </a:r>
            <a:r>
              <a:rPr lang="en-US" sz="2000" dirty="0" err="1"/>
              <a:t>App.js</a:t>
            </a:r>
            <a:r>
              <a:rPr lang="en-US" sz="2000" dirty="0"/>
              <a:t> file!</a:t>
            </a:r>
          </a:p>
          <a:p>
            <a:pPr marL="457200" indent="-457200">
              <a:buFont typeface="+mj-lt"/>
              <a:buAutoNum type="arabicPeriod"/>
            </a:pPr>
            <a:endParaRPr lang="en-US" sz="2000" dirty="0"/>
          </a:p>
          <a:p>
            <a:endParaRPr lang="en-US" sz="2000" dirty="0"/>
          </a:p>
        </p:txBody>
      </p:sp>
      <p:pic>
        <p:nvPicPr>
          <p:cNvPr id="4" name="Picture 3">
            <a:extLst>
              <a:ext uri="{FF2B5EF4-FFF2-40B4-BE49-F238E27FC236}">
                <a16:creationId xmlns:a16="http://schemas.microsoft.com/office/drawing/2014/main" id="{ECB4D46E-FD1C-BB49-8EE7-D30A9FA4CB80}"/>
              </a:ext>
            </a:extLst>
          </p:cNvPr>
          <p:cNvPicPr>
            <a:picLocks noChangeAspect="1"/>
          </p:cNvPicPr>
          <p:nvPr/>
        </p:nvPicPr>
        <p:blipFill>
          <a:blip r:embed="rId2"/>
          <a:stretch>
            <a:fillRect/>
          </a:stretch>
        </p:blipFill>
        <p:spPr>
          <a:xfrm>
            <a:off x="4508500" y="1643126"/>
            <a:ext cx="7683500" cy="5118100"/>
          </a:xfrm>
          <a:prstGeom prst="rect">
            <a:avLst/>
          </a:prstGeom>
        </p:spPr>
      </p:pic>
    </p:spTree>
    <p:extLst>
      <p:ext uri="{BB962C8B-B14F-4D97-AF65-F5344CB8AC3E}">
        <p14:creationId xmlns:p14="http://schemas.microsoft.com/office/powerpoint/2010/main" val="2207595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What is a Component?</a:t>
            </a:r>
          </a:p>
        </p:txBody>
      </p:sp>
      <p:sp>
        <p:nvSpPr>
          <p:cNvPr id="3" name="Content Placeholder 2">
            <a:extLst>
              <a:ext uri="{FF2B5EF4-FFF2-40B4-BE49-F238E27FC236}">
                <a16:creationId xmlns:a16="http://schemas.microsoft.com/office/drawing/2014/main" id="{DFCF285A-C920-AC4A-95DC-D1BBF5ABB2D8}"/>
              </a:ext>
            </a:extLst>
          </p:cNvPr>
          <p:cNvSpPr>
            <a:spLocks noGrp="1"/>
          </p:cNvSpPr>
          <p:nvPr>
            <p:ph idx="1"/>
          </p:nvPr>
        </p:nvSpPr>
        <p:spPr>
          <a:xfrm>
            <a:off x="1066800" y="2103120"/>
            <a:ext cx="10058400" cy="3849624"/>
          </a:xfrm>
        </p:spPr>
        <p:txBody>
          <a:bodyPr>
            <a:normAutofit lnSpcReduction="10000"/>
          </a:bodyPr>
          <a:lstStyle/>
          <a:p>
            <a:r>
              <a:rPr lang="en-US" sz="2000" dirty="0"/>
              <a:t>A </a:t>
            </a:r>
            <a:r>
              <a:rPr lang="en-US" sz="2000" b="1" dirty="0"/>
              <a:t>component</a:t>
            </a:r>
            <a:r>
              <a:rPr lang="en-US" sz="2000" dirty="0"/>
              <a:t> in React Native is a reusable bit of code that displays something to a screen.</a:t>
            </a:r>
          </a:p>
          <a:p>
            <a:pPr lvl="1"/>
            <a:r>
              <a:rPr lang="en-US" sz="1800" dirty="0"/>
              <a:t>A component can be an entire screen unto itself.</a:t>
            </a:r>
          </a:p>
          <a:p>
            <a:pPr lvl="1"/>
            <a:r>
              <a:rPr lang="en-US" sz="1800" dirty="0"/>
              <a:t>It can be just a small piece of a larger screen.</a:t>
            </a:r>
          </a:p>
          <a:p>
            <a:pPr lvl="1"/>
            <a:r>
              <a:rPr lang="en-US" sz="1800" dirty="0"/>
              <a:t>Basically: anything you ever SEE in a react native app is </a:t>
            </a:r>
            <a:r>
              <a:rPr lang="en-US" sz="1800" dirty="0" err="1"/>
              <a:t>gonna</a:t>
            </a:r>
            <a:r>
              <a:rPr lang="en-US" sz="1800" dirty="0"/>
              <a:t> be some </a:t>
            </a:r>
            <a:r>
              <a:rPr lang="en-US" sz="1800" dirty="0" err="1"/>
              <a:t>kinda</a:t>
            </a:r>
            <a:r>
              <a:rPr lang="en-US" sz="1800" dirty="0"/>
              <a:t> component.</a:t>
            </a:r>
          </a:p>
          <a:p>
            <a:endParaRPr lang="en-US" sz="2000" dirty="0"/>
          </a:p>
          <a:p>
            <a:r>
              <a:rPr lang="en-US" sz="2000" dirty="0"/>
              <a:t>The </a:t>
            </a:r>
            <a:r>
              <a:rPr lang="en-US" sz="2000" dirty="0" err="1"/>
              <a:t>HomeScreen.js</a:t>
            </a:r>
            <a:r>
              <a:rPr lang="en-US" sz="2000" dirty="0"/>
              <a:t> file from the boiler plate code was an example of a </a:t>
            </a:r>
            <a:r>
              <a:rPr lang="en-US" sz="2000" b="1" dirty="0"/>
              <a:t>component file</a:t>
            </a:r>
            <a:r>
              <a:rPr lang="en-US" sz="2000" dirty="0"/>
              <a:t>!</a:t>
            </a:r>
          </a:p>
          <a:p>
            <a:pPr lvl="1"/>
            <a:r>
              <a:rPr lang="en-US" sz="1600" dirty="0"/>
              <a:t>It specified a single component used up the whole screen!</a:t>
            </a:r>
          </a:p>
          <a:p>
            <a:pPr lvl="1"/>
            <a:r>
              <a:rPr lang="en-US" sz="1600" dirty="0"/>
              <a:t>Component files create and export exactly one React Component.</a:t>
            </a:r>
          </a:p>
          <a:p>
            <a:endParaRPr lang="en-US" sz="2000" dirty="0"/>
          </a:p>
          <a:p>
            <a:pPr marL="457200" indent="-457200">
              <a:buFont typeface="+mj-lt"/>
              <a:buAutoNum type="arabicPeriod"/>
            </a:pPr>
            <a:endParaRPr lang="en-US" sz="2000" dirty="0"/>
          </a:p>
          <a:p>
            <a:endParaRPr lang="en-US" sz="2000" dirty="0"/>
          </a:p>
        </p:txBody>
      </p:sp>
    </p:spTree>
    <p:extLst>
      <p:ext uri="{BB962C8B-B14F-4D97-AF65-F5344CB8AC3E}">
        <p14:creationId xmlns:p14="http://schemas.microsoft.com/office/powerpoint/2010/main" val="18814676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Getting our Custom Component to Show Up</a:t>
            </a:r>
          </a:p>
        </p:txBody>
      </p:sp>
      <p:sp>
        <p:nvSpPr>
          <p:cNvPr id="22" name="Content Placeholder 2">
            <a:extLst>
              <a:ext uri="{FF2B5EF4-FFF2-40B4-BE49-F238E27FC236}">
                <a16:creationId xmlns:a16="http://schemas.microsoft.com/office/drawing/2014/main" id="{5B056E28-D394-0040-929E-63052EED81F5}"/>
              </a:ext>
            </a:extLst>
          </p:cNvPr>
          <p:cNvSpPr txBox="1">
            <a:spLocks/>
          </p:cNvSpPr>
          <p:nvPr/>
        </p:nvSpPr>
        <p:spPr>
          <a:xfrm>
            <a:off x="977900" y="1912620"/>
            <a:ext cx="3149600" cy="3849624"/>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000" dirty="0"/>
              <a:t>Even though this is a brand new file, we can see it already has some of the same ideas as what we were just looking at!</a:t>
            </a:r>
          </a:p>
          <a:p>
            <a:pPr lvl="1"/>
            <a:r>
              <a:rPr lang="en-US" sz="1800" dirty="0"/>
              <a:t>We import things!</a:t>
            </a:r>
          </a:p>
          <a:p>
            <a:pPr lvl="1"/>
            <a:r>
              <a:rPr lang="en-US" sz="1800" dirty="0"/>
              <a:t>We make a thing (here something we call a </a:t>
            </a:r>
            <a:r>
              <a:rPr lang="en-US" sz="1800" dirty="0">
                <a:latin typeface="Consolas" panose="020B0609020204030204" pitchFamily="49" charset="0"/>
                <a:cs typeface="Consolas" panose="020B0609020204030204" pitchFamily="49" charset="0"/>
              </a:rPr>
              <a:t>navigator</a:t>
            </a:r>
            <a:r>
              <a:rPr lang="en-US" sz="1800" dirty="0"/>
              <a:t>)</a:t>
            </a:r>
          </a:p>
          <a:p>
            <a:pPr lvl="1"/>
            <a:r>
              <a:rPr lang="en-US" sz="1800" dirty="0"/>
              <a:t>Then we export that thing we made!</a:t>
            </a:r>
          </a:p>
          <a:p>
            <a:pPr marL="457200" indent="-457200">
              <a:buFont typeface="+mj-lt"/>
              <a:buAutoNum type="arabicPeriod"/>
            </a:pPr>
            <a:endParaRPr lang="en-US" sz="2000" dirty="0"/>
          </a:p>
          <a:p>
            <a:endParaRPr lang="en-US" sz="2000" dirty="0"/>
          </a:p>
        </p:txBody>
      </p:sp>
      <p:pic>
        <p:nvPicPr>
          <p:cNvPr id="4" name="Picture 3">
            <a:extLst>
              <a:ext uri="{FF2B5EF4-FFF2-40B4-BE49-F238E27FC236}">
                <a16:creationId xmlns:a16="http://schemas.microsoft.com/office/drawing/2014/main" id="{ECB4D46E-FD1C-BB49-8EE7-D30A9FA4CB80}"/>
              </a:ext>
            </a:extLst>
          </p:cNvPr>
          <p:cNvPicPr>
            <a:picLocks noChangeAspect="1"/>
          </p:cNvPicPr>
          <p:nvPr/>
        </p:nvPicPr>
        <p:blipFill>
          <a:blip r:embed="rId2"/>
          <a:stretch>
            <a:fillRect/>
          </a:stretch>
        </p:blipFill>
        <p:spPr>
          <a:xfrm>
            <a:off x="4508500" y="1643126"/>
            <a:ext cx="7683500" cy="5118100"/>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50B23333-31CF-C540-B60C-F1C832269F5D}"/>
                  </a:ext>
                </a:extLst>
              </p14:cNvPr>
              <p14:cNvContentPartPr/>
              <p14:nvPr/>
            </p14:nvContentPartPr>
            <p14:xfrm>
              <a:off x="4968900" y="1596260"/>
              <a:ext cx="7308000" cy="1424160"/>
            </p14:xfrm>
          </p:contentPart>
        </mc:Choice>
        <mc:Fallback>
          <p:pic>
            <p:nvPicPr>
              <p:cNvPr id="3" name="Ink 2">
                <a:extLst>
                  <a:ext uri="{FF2B5EF4-FFF2-40B4-BE49-F238E27FC236}">
                    <a16:creationId xmlns:a16="http://schemas.microsoft.com/office/drawing/2014/main" id="{50B23333-31CF-C540-B60C-F1C832269F5D}"/>
                  </a:ext>
                </a:extLst>
              </p:cNvPr>
              <p:cNvPicPr/>
              <p:nvPr/>
            </p:nvPicPr>
            <p:blipFill>
              <a:blip r:embed="rId4"/>
              <a:stretch>
                <a:fillRect/>
              </a:stretch>
            </p:blipFill>
            <p:spPr>
              <a:xfrm>
                <a:off x="4959900" y="1587620"/>
                <a:ext cx="7325640" cy="14418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E781EA18-E574-6F4E-8DE7-32ED87A17456}"/>
                  </a:ext>
                </a:extLst>
              </p14:cNvPr>
              <p14:cNvContentPartPr/>
              <p14:nvPr/>
            </p14:nvContentPartPr>
            <p14:xfrm>
              <a:off x="4836420" y="2899460"/>
              <a:ext cx="5067000" cy="3367440"/>
            </p14:xfrm>
          </p:contentPart>
        </mc:Choice>
        <mc:Fallback>
          <p:pic>
            <p:nvPicPr>
              <p:cNvPr id="5" name="Ink 4">
                <a:extLst>
                  <a:ext uri="{FF2B5EF4-FFF2-40B4-BE49-F238E27FC236}">
                    <a16:creationId xmlns:a16="http://schemas.microsoft.com/office/drawing/2014/main" id="{E781EA18-E574-6F4E-8DE7-32ED87A17456}"/>
                  </a:ext>
                </a:extLst>
              </p:cNvPr>
              <p:cNvPicPr/>
              <p:nvPr/>
            </p:nvPicPr>
            <p:blipFill>
              <a:blip r:embed="rId6"/>
              <a:stretch>
                <a:fillRect/>
              </a:stretch>
            </p:blipFill>
            <p:spPr>
              <a:xfrm>
                <a:off x="4827780" y="2890820"/>
                <a:ext cx="5084640" cy="33850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FB10EF94-D057-4644-8284-11E0F303BED8}"/>
                  </a:ext>
                </a:extLst>
              </p14:cNvPr>
              <p14:cNvContentPartPr/>
              <p14:nvPr/>
            </p14:nvContentPartPr>
            <p14:xfrm>
              <a:off x="5127300" y="6076100"/>
              <a:ext cx="5564880" cy="731160"/>
            </p14:xfrm>
          </p:contentPart>
        </mc:Choice>
        <mc:Fallback>
          <p:pic>
            <p:nvPicPr>
              <p:cNvPr id="6" name="Ink 5">
                <a:extLst>
                  <a:ext uri="{FF2B5EF4-FFF2-40B4-BE49-F238E27FC236}">
                    <a16:creationId xmlns:a16="http://schemas.microsoft.com/office/drawing/2014/main" id="{FB10EF94-D057-4644-8284-11E0F303BED8}"/>
                  </a:ext>
                </a:extLst>
              </p:cNvPr>
              <p:cNvPicPr/>
              <p:nvPr/>
            </p:nvPicPr>
            <p:blipFill>
              <a:blip r:embed="rId8"/>
              <a:stretch>
                <a:fillRect/>
              </a:stretch>
            </p:blipFill>
            <p:spPr>
              <a:xfrm>
                <a:off x="5118660" y="6067100"/>
                <a:ext cx="5582520" cy="748800"/>
              </a:xfrm>
              <a:prstGeom prst="rect">
                <a:avLst/>
              </a:prstGeom>
            </p:spPr>
          </p:pic>
        </mc:Fallback>
      </mc:AlternateContent>
    </p:spTree>
    <p:extLst>
      <p:ext uri="{BB962C8B-B14F-4D97-AF65-F5344CB8AC3E}">
        <p14:creationId xmlns:p14="http://schemas.microsoft.com/office/powerpoint/2010/main" val="2376210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Getting our Custom Component to Show Up</a:t>
            </a:r>
          </a:p>
        </p:txBody>
      </p:sp>
      <p:sp>
        <p:nvSpPr>
          <p:cNvPr id="22" name="Content Placeholder 2">
            <a:extLst>
              <a:ext uri="{FF2B5EF4-FFF2-40B4-BE49-F238E27FC236}">
                <a16:creationId xmlns:a16="http://schemas.microsoft.com/office/drawing/2014/main" id="{5B056E28-D394-0040-929E-63052EED81F5}"/>
              </a:ext>
            </a:extLst>
          </p:cNvPr>
          <p:cNvSpPr txBox="1">
            <a:spLocks/>
          </p:cNvSpPr>
          <p:nvPr/>
        </p:nvSpPr>
        <p:spPr>
          <a:xfrm>
            <a:off x="977900" y="1912620"/>
            <a:ext cx="3149600" cy="4589780"/>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000" dirty="0"/>
              <a:t>Some particular things to note:</a:t>
            </a:r>
          </a:p>
          <a:p>
            <a:pPr lvl="1"/>
            <a:r>
              <a:rPr lang="en-US" sz="1600" dirty="0"/>
              <a:t>We import </a:t>
            </a:r>
            <a:r>
              <a:rPr lang="en-US" sz="1600" dirty="0" err="1">
                <a:latin typeface="Consolas" panose="020B0609020204030204" pitchFamily="49" charset="0"/>
                <a:cs typeface="Consolas" panose="020B0609020204030204" pitchFamily="49" charset="0"/>
              </a:rPr>
              <a:t>HomeScreen</a:t>
            </a:r>
            <a:r>
              <a:rPr lang="en-US" sz="1600" dirty="0"/>
              <a:t> – that’s one of OUR components, not something from react!</a:t>
            </a:r>
          </a:p>
          <a:p>
            <a:pPr lvl="1"/>
            <a:r>
              <a:rPr lang="en-US" sz="1600" dirty="0"/>
              <a:t>When creating our navigator object, we create a key-value pair, linking the key Home to </a:t>
            </a:r>
            <a:r>
              <a:rPr lang="en-US" sz="1600" dirty="0" err="1"/>
              <a:t>HomeScreen</a:t>
            </a:r>
            <a:endParaRPr lang="en-US" sz="1600" dirty="0"/>
          </a:p>
          <a:p>
            <a:pPr lvl="1"/>
            <a:r>
              <a:rPr lang="en-US" sz="1600" dirty="0"/>
              <a:t>Setting </a:t>
            </a:r>
            <a:r>
              <a:rPr lang="en-US" sz="1600" dirty="0" err="1"/>
              <a:t>initialRouteName</a:t>
            </a:r>
            <a:r>
              <a:rPr lang="en-US" sz="1600" dirty="0"/>
              <a:t> is how we specify what our “starting screen” is when we launch our app.</a:t>
            </a:r>
          </a:p>
          <a:p>
            <a:pPr marL="457200" indent="-457200">
              <a:buFont typeface="+mj-lt"/>
              <a:buAutoNum type="arabicPeriod"/>
            </a:pPr>
            <a:endParaRPr lang="en-US" sz="2000" dirty="0"/>
          </a:p>
          <a:p>
            <a:endParaRPr lang="en-US" sz="2000" dirty="0"/>
          </a:p>
        </p:txBody>
      </p:sp>
      <p:pic>
        <p:nvPicPr>
          <p:cNvPr id="4" name="Picture 3">
            <a:extLst>
              <a:ext uri="{FF2B5EF4-FFF2-40B4-BE49-F238E27FC236}">
                <a16:creationId xmlns:a16="http://schemas.microsoft.com/office/drawing/2014/main" id="{ECB4D46E-FD1C-BB49-8EE7-D30A9FA4CB80}"/>
              </a:ext>
            </a:extLst>
          </p:cNvPr>
          <p:cNvPicPr>
            <a:picLocks noChangeAspect="1"/>
          </p:cNvPicPr>
          <p:nvPr/>
        </p:nvPicPr>
        <p:blipFill>
          <a:blip r:embed="rId2"/>
          <a:stretch>
            <a:fillRect/>
          </a:stretch>
        </p:blipFill>
        <p:spPr>
          <a:xfrm>
            <a:off x="4508500" y="1643126"/>
            <a:ext cx="7683500" cy="5118100"/>
          </a:xfrm>
          <a:prstGeom prst="rect">
            <a:avLst/>
          </a:prstGeom>
        </p:spPr>
      </p:pic>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BAD74992-504D-8146-8983-814571E89EA5}"/>
                  </a:ext>
                </a:extLst>
              </p14:cNvPr>
              <p14:cNvContentPartPr/>
              <p14:nvPr/>
            </p14:nvContentPartPr>
            <p14:xfrm>
              <a:off x="3689100" y="2554220"/>
              <a:ext cx="1486440" cy="633600"/>
            </p14:xfrm>
          </p:contentPart>
        </mc:Choice>
        <mc:Fallback>
          <p:pic>
            <p:nvPicPr>
              <p:cNvPr id="7" name="Ink 6">
                <a:extLst>
                  <a:ext uri="{FF2B5EF4-FFF2-40B4-BE49-F238E27FC236}">
                    <a16:creationId xmlns:a16="http://schemas.microsoft.com/office/drawing/2014/main" id="{BAD74992-504D-8146-8983-814571E89EA5}"/>
                  </a:ext>
                </a:extLst>
              </p:cNvPr>
              <p:cNvPicPr/>
              <p:nvPr/>
            </p:nvPicPr>
            <p:blipFill>
              <a:blip r:embed="rId4"/>
              <a:stretch>
                <a:fillRect/>
              </a:stretch>
            </p:blipFill>
            <p:spPr>
              <a:xfrm>
                <a:off x="3680100" y="2545220"/>
                <a:ext cx="1504080" cy="6512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89C75CA3-8EBF-184A-8B1C-B0AA13F058DB}"/>
                  </a:ext>
                </a:extLst>
              </p14:cNvPr>
              <p14:cNvContentPartPr/>
              <p14:nvPr/>
            </p14:nvContentPartPr>
            <p14:xfrm>
              <a:off x="5149260" y="2404820"/>
              <a:ext cx="5741640" cy="560520"/>
            </p14:xfrm>
          </p:contentPart>
        </mc:Choice>
        <mc:Fallback>
          <p:pic>
            <p:nvPicPr>
              <p:cNvPr id="8" name="Ink 7">
                <a:extLst>
                  <a:ext uri="{FF2B5EF4-FFF2-40B4-BE49-F238E27FC236}">
                    <a16:creationId xmlns:a16="http://schemas.microsoft.com/office/drawing/2014/main" id="{89C75CA3-8EBF-184A-8B1C-B0AA13F058DB}"/>
                  </a:ext>
                </a:extLst>
              </p:cNvPr>
              <p:cNvPicPr/>
              <p:nvPr/>
            </p:nvPicPr>
            <p:blipFill>
              <a:blip r:embed="rId6"/>
              <a:stretch>
                <a:fillRect/>
              </a:stretch>
            </p:blipFill>
            <p:spPr>
              <a:xfrm>
                <a:off x="5140260" y="2396180"/>
                <a:ext cx="5759280" cy="5781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9" name="Ink 8">
                <a:extLst>
                  <a:ext uri="{FF2B5EF4-FFF2-40B4-BE49-F238E27FC236}">
                    <a16:creationId xmlns:a16="http://schemas.microsoft.com/office/drawing/2014/main" id="{055110DD-29FD-744C-962D-13CDB8F90479}"/>
                  </a:ext>
                </a:extLst>
              </p14:cNvPr>
              <p14:cNvContentPartPr/>
              <p14:nvPr/>
            </p14:nvContentPartPr>
            <p14:xfrm>
              <a:off x="3906540" y="3465380"/>
              <a:ext cx="4028760" cy="775800"/>
            </p14:xfrm>
          </p:contentPart>
        </mc:Choice>
        <mc:Fallback>
          <p:pic>
            <p:nvPicPr>
              <p:cNvPr id="9" name="Ink 8">
                <a:extLst>
                  <a:ext uri="{FF2B5EF4-FFF2-40B4-BE49-F238E27FC236}">
                    <a16:creationId xmlns:a16="http://schemas.microsoft.com/office/drawing/2014/main" id="{055110DD-29FD-744C-962D-13CDB8F90479}"/>
                  </a:ext>
                </a:extLst>
              </p:cNvPr>
              <p:cNvPicPr/>
              <p:nvPr/>
            </p:nvPicPr>
            <p:blipFill>
              <a:blip r:embed="rId8"/>
              <a:stretch>
                <a:fillRect/>
              </a:stretch>
            </p:blipFill>
            <p:spPr>
              <a:xfrm>
                <a:off x="3897540" y="3456740"/>
                <a:ext cx="4046400" cy="7934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0" name="Ink 9">
                <a:extLst>
                  <a:ext uri="{FF2B5EF4-FFF2-40B4-BE49-F238E27FC236}">
                    <a16:creationId xmlns:a16="http://schemas.microsoft.com/office/drawing/2014/main" id="{89D4B1FD-14E2-C045-94D0-C4D19BDEC631}"/>
                  </a:ext>
                </a:extLst>
              </p14:cNvPr>
              <p14:cNvContentPartPr/>
              <p14:nvPr/>
            </p14:nvContentPartPr>
            <p14:xfrm>
              <a:off x="4005540" y="4187180"/>
              <a:ext cx="4773600" cy="1379880"/>
            </p14:xfrm>
          </p:contentPart>
        </mc:Choice>
        <mc:Fallback>
          <p:pic>
            <p:nvPicPr>
              <p:cNvPr id="10" name="Ink 9">
                <a:extLst>
                  <a:ext uri="{FF2B5EF4-FFF2-40B4-BE49-F238E27FC236}">
                    <a16:creationId xmlns:a16="http://schemas.microsoft.com/office/drawing/2014/main" id="{89D4B1FD-14E2-C045-94D0-C4D19BDEC631}"/>
                  </a:ext>
                </a:extLst>
              </p:cNvPr>
              <p:cNvPicPr/>
              <p:nvPr/>
            </p:nvPicPr>
            <p:blipFill>
              <a:blip r:embed="rId10"/>
              <a:stretch>
                <a:fillRect/>
              </a:stretch>
            </p:blipFill>
            <p:spPr>
              <a:xfrm>
                <a:off x="3996540" y="4178180"/>
                <a:ext cx="4791240" cy="1397520"/>
              </a:xfrm>
              <a:prstGeom prst="rect">
                <a:avLst/>
              </a:prstGeom>
            </p:spPr>
          </p:pic>
        </mc:Fallback>
      </mc:AlternateContent>
    </p:spTree>
    <p:extLst>
      <p:ext uri="{BB962C8B-B14F-4D97-AF65-F5344CB8AC3E}">
        <p14:creationId xmlns:p14="http://schemas.microsoft.com/office/powerpoint/2010/main" val="1164290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dissolv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The Second Challenge!</a:t>
            </a:r>
          </a:p>
        </p:txBody>
      </p:sp>
      <p:sp>
        <p:nvSpPr>
          <p:cNvPr id="22" name="Content Placeholder 2">
            <a:extLst>
              <a:ext uri="{FF2B5EF4-FFF2-40B4-BE49-F238E27FC236}">
                <a16:creationId xmlns:a16="http://schemas.microsoft.com/office/drawing/2014/main" id="{5B056E28-D394-0040-929E-63052EED81F5}"/>
              </a:ext>
            </a:extLst>
          </p:cNvPr>
          <p:cNvSpPr txBox="1">
            <a:spLocks/>
          </p:cNvSpPr>
          <p:nvPr/>
        </p:nvSpPr>
        <p:spPr>
          <a:xfrm>
            <a:off x="977900" y="1912620"/>
            <a:ext cx="3149600" cy="4589780"/>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000" dirty="0"/>
              <a:t>So with that, a second challenge!</a:t>
            </a:r>
          </a:p>
          <a:p>
            <a:endParaRPr lang="en-US" sz="2000" dirty="0"/>
          </a:p>
          <a:p>
            <a:r>
              <a:rPr lang="en-US" sz="2000" dirty="0"/>
              <a:t>EDIT this file, so that the start screen when launching your app is that new </a:t>
            </a:r>
            <a:r>
              <a:rPr lang="en-US" sz="2000" dirty="0" err="1"/>
              <a:t>ComponentsScreen</a:t>
            </a:r>
            <a:r>
              <a:rPr lang="en-US" sz="2000" dirty="0"/>
              <a:t> that we just made together!</a:t>
            </a:r>
            <a:endParaRPr lang="en-US" sz="1600" dirty="0"/>
          </a:p>
          <a:p>
            <a:pPr marL="457200" indent="-457200">
              <a:buFont typeface="+mj-lt"/>
              <a:buAutoNum type="arabicPeriod"/>
            </a:pPr>
            <a:endParaRPr lang="en-US" sz="2000" dirty="0"/>
          </a:p>
          <a:p>
            <a:endParaRPr lang="en-US" sz="2000" dirty="0"/>
          </a:p>
        </p:txBody>
      </p:sp>
      <p:pic>
        <p:nvPicPr>
          <p:cNvPr id="4" name="Picture 3">
            <a:extLst>
              <a:ext uri="{FF2B5EF4-FFF2-40B4-BE49-F238E27FC236}">
                <a16:creationId xmlns:a16="http://schemas.microsoft.com/office/drawing/2014/main" id="{ECB4D46E-FD1C-BB49-8EE7-D30A9FA4CB80}"/>
              </a:ext>
            </a:extLst>
          </p:cNvPr>
          <p:cNvPicPr>
            <a:picLocks noChangeAspect="1"/>
          </p:cNvPicPr>
          <p:nvPr/>
        </p:nvPicPr>
        <p:blipFill>
          <a:blip r:embed="rId2"/>
          <a:stretch>
            <a:fillRect/>
          </a:stretch>
        </p:blipFill>
        <p:spPr>
          <a:xfrm>
            <a:off x="4508500" y="1643126"/>
            <a:ext cx="7683500" cy="5118100"/>
          </a:xfrm>
          <a:prstGeom prst="rect">
            <a:avLst/>
          </a:prstGeom>
        </p:spPr>
      </p:pic>
    </p:spTree>
    <p:extLst>
      <p:ext uri="{BB962C8B-B14F-4D97-AF65-F5344CB8AC3E}">
        <p14:creationId xmlns:p14="http://schemas.microsoft.com/office/powerpoint/2010/main" val="20172252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endParaRPr lang="en-US" dirty="0"/>
          </a:p>
        </p:txBody>
      </p:sp>
      <p:sp>
        <p:nvSpPr>
          <p:cNvPr id="22" name="Content Placeholder 2">
            <a:extLst>
              <a:ext uri="{FF2B5EF4-FFF2-40B4-BE49-F238E27FC236}">
                <a16:creationId xmlns:a16="http://schemas.microsoft.com/office/drawing/2014/main" id="{5B056E28-D394-0040-929E-63052EED81F5}"/>
              </a:ext>
            </a:extLst>
          </p:cNvPr>
          <p:cNvSpPr txBox="1">
            <a:spLocks/>
          </p:cNvSpPr>
          <p:nvPr/>
        </p:nvSpPr>
        <p:spPr>
          <a:xfrm>
            <a:off x="977900" y="1912620"/>
            <a:ext cx="3149600" cy="4589780"/>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000" dirty="0"/>
              <a:t>It probably looks something like this, right?</a:t>
            </a:r>
          </a:p>
          <a:p>
            <a:pPr lvl="1"/>
            <a:r>
              <a:rPr lang="en-US" sz="1400" dirty="0"/>
              <a:t>We need to import our </a:t>
            </a:r>
            <a:r>
              <a:rPr lang="en-US" sz="1400" dirty="0" err="1"/>
              <a:t>ComponentsScreen</a:t>
            </a:r>
            <a:endParaRPr lang="en-US" sz="1400" dirty="0"/>
          </a:p>
          <a:p>
            <a:pPr lvl="2"/>
            <a:r>
              <a:rPr lang="en-US" sz="1300" dirty="0"/>
              <a:t>The “.” at the beginning of the path means “the current directory” – these are relative paths.</a:t>
            </a:r>
          </a:p>
          <a:p>
            <a:pPr lvl="1"/>
            <a:r>
              <a:rPr lang="en-US" sz="1400" dirty="0"/>
              <a:t>We add the </a:t>
            </a:r>
            <a:r>
              <a:rPr lang="en-US" sz="1400" dirty="0" err="1"/>
              <a:t>ComponentsScreen</a:t>
            </a:r>
            <a:r>
              <a:rPr lang="en-US" sz="1400" dirty="0"/>
              <a:t> to the list of things we might be able to show.</a:t>
            </a:r>
          </a:p>
          <a:p>
            <a:pPr lvl="1"/>
            <a:r>
              <a:rPr lang="en-US" sz="1400" dirty="0"/>
              <a:t>We say that we should “start” at the screen specified by Components.</a:t>
            </a:r>
          </a:p>
          <a:p>
            <a:pPr lvl="1"/>
            <a:endParaRPr lang="en-US" sz="1400" dirty="0"/>
          </a:p>
          <a:p>
            <a:pPr marL="457200" indent="-457200">
              <a:buFont typeface="+mj-lt"/>
              <a:buAutoNum type="arabicPeriod"/>
            </a:pPr>
            <a:endParaRPr lang="en-US" sz="2000" dirty="0"/>
          </a:p>
          <a:p>
            <a:endParaRPr lang="en-US" sz="2000" dirty="0"/>
          </a:p>
        </p:txBody>
      </p:sp>
      <p:pic>
        <p:nvPicPr>
          <p:cNvPr id="3" name="Picture 2">
            <a:extLst>
              <a:ext uri="{FF2B5EF4-FFF2-40B4-BE49-F238E27FC236}">
                <a16:creationId xmlns:a16="http://schemas.microsoft.com/office/drawing/2014/main" id="{749F430B-A2F1-D14E-8C02-D545D6714054}"/>
              </a:ext>
            </a:extLst>
          </p:cNvPr>
          <p:cNvPicPr>
            <a:picLocks noChangeAspect="1"/>
          </p:cNvPicPr>
          <p:nvPr/>
        </p:nvPicPr>
        <p:blipFill>
          <a:blip r:embed="rId2"/>
          <a:stretch>
            <a:fillRect/>
          </a:stretch>
        </p:blipFill>
        <p:spPr>
          <a:xfrm>
            <a:off x="4305300" y="939800"/>
            <a:ext cx="7886700" cy="5918200"/>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317ACDD9-E318-2C40-B579-61BC0DCAB1F3}"/>
                  </a:ext>
                </a:extLst>
              </p14:cNvPr>
              <p14:cNvContentPartPr/>
              <p14:nvPr/>
            </p14:nvContentPartPr>
            <p14:xfrm>
              <a:off x="3449340" y="1837100"/>
              <a:ext cx="8706240" cy="1496160"/>
            </p14:xfrm>
          </p:contentPart>
        </mc:Choice>
        <mc:Fallback>
          <p:pic>
            <p:nvPicPr>
              <p:cNvPr id="5" name="Ink 4">
                <a:extLst>
                  <a:ext uri="{FF2B5EF4-FFF2-40B4-BE49-F238E27FC236}">
                    <a16:creationId xmlns:a16="http://schemas.microsoft.com/office/drawing/2014/main" id="{317ACDD9-E318-2C40-B579-61BC0DCAB1F3}"/>
                  </a:ext>
                </a:extLst>
              </p:cNvPr>
              <p:cNvPicPr/>
              <p:nvPr/>
            </p:nvPicPr>
            <p:blipFill>
              <a:blip r:embed="rId4"/>
              <a:stretch>
                <a:fillRect/>
              </a:stretch>
            </p:blipFill>
            <p:spPr>
              <a:xfrm>
                <a:off x="3440340" y="1828100"/>
                <a:ext cx="8723880" cy="15138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D82B6DB0-2E1C-7E42-8859-56E16BE13FD5}"/>
                  </a:ext>
                </a:extLst>
              </p14:cNvPr>
              <p14:cNvContentPartPr/>
              <p14:nvPr/>
            </p14:nvContentPartPr>
            <p14:xfrm>
              <a:off x="4063140" y="3311300"/>
              <a:ext cx="4976640" cy="1597680"/>
            </p14:xfrm>
          </p:contentPart>
        </mc:Choice>
        <mc:Fallback>
          <p:pic>
            <p:nvPicPr>
              <p:cNvPr id="6" name="Ink 5">
                <a:extLst>
                  <a:ext uri="{FF2B5EF4-FFF2-40B4-BE49-F238E27FC236}">
                    <a16:creationId xmlns:a16="http://schemas.microsoft.com/office/drawing/2014/main" id="{D82B6DB0-2E1C-7E42-8859-56E16BE13FD5}"/>
                  </a:ext>
                </a:extLst>
              </p:cNvPr>
              <p:cNvPicPr/>
              <p:nvPr/>
            </p:nvPicPr>
            <p:blipFill>
              <a:blip r:embed="rId6"/>
              <a:stretch>
                <a:fillRect/>
              </a:stretch>
            </p:blipFill>
            <p:spPr>
              <a:xfrm>
                <a:off x="4054500" y="3302300"/>
                <a:ext cx="4994280" cy="16153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88682B1F-0663-FD44-BAA8-76091E9AD5BF}"/>
                  </a:ext>
                </a:extLst>
              </p14:cNvPr>
              <p14:cNvContentPartPr/>
              <p14:nvPr/>
            </p14:nvContentPartPr>
            <p14:xfrm>
              <a:off x="3946140" y="4003940"/>
              <a:ext cx="5230800" cy="1676160"/>
            </p14:xfrm>
          </p:contentPart>
        </mc:Choice>
        <mc:Fallback>
          <p:pic>
            <p:nvPicPr>
              <p:cNvPr id="7" name="Ink 6">
                <a:extLst>
                  <a:ext uri="{FF2B5EF4-FFF2-40B4-BE49-F238E27FC236}">
                    <a16:creationId xmlns:a16="http://schemas.microsoft.com/office/drawing/2014/main" id="{88682B1F-0663-FD44-BAA8-76091E9AD5BF}"/>
                  </a:ext>
                </a:extLst>
              </p:cNvPr>
              <p:cNvPicPr/>
              <p:nvPr/>
            </p:nvPicPr>
            <p:blipFill>
              <a:blip r:embed="rId8"/>
              <a:stretch>
                <a:fillRect/>
              </a:stretch>
            </p:blipFill>
            <p:spPr>
              <a:xfrm>
                <a:off x="3937500" y="3995300"/>
                <a:ext cx="5248440" cy="1693800"/>
              </a:xfrm>
              <a:prstGeom prst="rect">
                <a:avLst/>
              </a:prstGeom>
            </p:spPr>
          </p:pic>
        </mc:Fallback>
      </mc:AlternateContent>
    </p:spTree>
    <p:extLst>
      <p:ext uri="{BB962C8B-B14F-4D97-AF65-F5344CB8AC3E}">
        <p14:creationId xmlns:p14="http://schemas.microsoft.com/office/powerpoint/2010/main" val="1738997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endParaRPr lang="en-US" dirty="0"/>
          </a:p>
        </p:txBody>
      </p:sp>
      <p:sp>
        <p:nvSpPr>
          <p:cNvPr id="22" name="Content Placeholder 2">
            <a:extLst>
              <a:ext uri="{FF2B5EF4-FFF2-40B4-BE49-F238E27FC236}">
                <a16:creationId xmlns:a16="http://schemas.microsoft.com/office/drawing/2014/main" id="{5B056E28-D394-0040-929E-63052EED81F5}"/>
              </a:ext>
            </a:extLst>
          </p:cNvPr>
          <p:cNvSpPr txBox="1">
            <a:spLocks/>
          </p:cNvSpPr>
          <p:nvPr/>
        </p:nvSpPr>
        <p:spPr>
          <a:xfrm>
            <a:off x="977900" y="1912620"/>
            <a:ext cx="3149600" cy="4589780"/>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000" dirty="0"/>
              <a:t>We’ll chat more about this file and navigation later!</a:t>
            </a:r>
          </a:p>
          <a:p>
            <a:endParaRPr lang="en-US" sz="2000" dirty="0"/>
          </a:p>
          <a:p>
            <a:r>
              <a:rPr lang="en-US" sz="2000" dirty="0"/>
              <a:t>For now, we can be happy that we know how to display different hand-crafted screens to our devices!</a:t>
            </a:r>
            <a:endParaRPr lang="en-US" sz="1400" dirty="0"/>
          </a:p>
          <a:p>
            <a:pPr lvl="1"/>
            <a:endParaRPr lang="en-US" sz="1400" dirty="0"/>
          </a:p>
          <a:p>
            <a:pPr marL="457200" indent="-457200">
              <a:buFont typeface="+mj-lt"/>
              <a:buAutoNum type="arabicPeriod"/>
            </a:pPr>
            <a:endParaRPr lang="en-US" sz="2000" dirty="0"/>
          </a:p>
          <a:p>
            <a:endParaRPr lang="en-US" sz="2000" dirty="0"/>
          </a:p>
        </p:txBody>
      </p:sp>
      <p:pic>
        <p:nvPicPr>
          <p:cNvPr id="3" name="Picture 2">
            <a:extLst>
              <a:ext uri="{FF2B5EF4-FFF2-40B4-BE49-F238E27FC236}">
                <a16:creationId xmlns:a16="http://schemas.microsoft.com/office/drawing/2014/main" id="{749F430B-A2F1-D14E-8C02-D545D6714054}"/>
              </a:ext>
            </a:extLst>
          </p:cNvPr>
          <p:cNvPicPr>
            <a:picLocks noChangeAspect="1"/>
          </p:cNvPicPr>
          <p:nvPr/>
        </p:nvPicPr>
        <p:blipFill>
          <a:blip r:embed="rId2"/>
          <a:stretch>
            <a:fillRect/>
          </a:stretch>
        </p:blipFill>
        <p:spPr>
          <a:xfrm>
            <a:off x="4305300" y="939800"/>
            <a:ext cx="7886700" cy="5918200"/>
          </a:xfrm>
          <a:prstGeom prst="rect">
            <a:avLst/>
          </a:prstGeom>
        </p:spPr>
      </p:pic>
    </p:spTree>
    <p:extLst>
      <p:ext uri="{BB962C8B-B14F-4D97-AF65-F5344CB8AC3E}">
        <p14:creationId xmlns:p14="http://schemas.microsoft.com/office/powerpoint/2010/main" val="8796674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Today’s Agenda</a:t>
            </a:r>
          </a:p>
        </p:txBody>
      </p:sp>
      <p:sp>
        <p:nvSpPr>
          <p:cNvPr id="3" name="Content Placeholder 2">
            <a:extLst>
              <a:ext uri="{FF2B5EF4-FFF2-40B4-BE49-F238E27FC236}">
                <a16:creationId xmlns:a16="http://schemas.microsoft.com/office/drawing/2014/main" id="{DFCF285A-C920-AC4A-95DC-D1BBF5ABB2D8}"/>
              </a:ext>
            </a:extLst>
          </p:cNvPr>
          <p:cNvSpPr>
            <a:spLocks noGrp="1"/>
          </p:cNvSpPr>
          <p:nvPr>
            <p:ph idx="1"/>
          </p:nvPr>
        </p:nvSpPr>
        <p:spPr>
          <a:xfrm>
            <a:off x="1066800" y="2103120"/>
            <a:ext cx="10058400" cy="3849624"/>
          </a:xfrm>
        </p:spPr>
        <p:txBody>
          <a:bodyPr>
            <a:normAutofit/>
          </a:bodyPr>
          <a:lstStyle/>
          <a:p>
            <a:r>
              <a:rPr lang="en-US" sz="2000" strike="sngStrike" dirty="0"/>
              <a:t>What is a Component? / Structure of a Component</a:t>
            </a:r>
          </a:p>
          <a:p>
            <a:pPr lvl="1"/>
            <a:r>
              <a:rPr lang="en-US" sz="1800" strike="sngStrike" dirty="0"/>
              <a:t>The Grand Component Challenge!</a:t>
            </a:r>
          </a:p>
          <a:p>
            <a:r>
              <a:rPr lang="en-US" sz="2000" strike="sngStrike" dirty="0"/>
              <a:t>Getting a Custom Component to Show Up</a:t>
            </a:r>
          </a:p>
          <a:p>
            <a:pPr lvl="1"/>
            <a:r>
              <a:rPr lang="en-US" sz="1800" strike="sngStrike" dirty="0"/>
              <a:t>A Second Challenge!</a:t>
            </a:r>
          </a:p>
          <a:p>
            <a:r>
              <a:rPr lang="en-US" sz="2000" dirty="0"/>
              <a:t>A Little More About JSX</a:t>
            </a:r>
          </a:p>
          <a:p>
            <a:r>
              <a:rPr lang="en-US" sz="2000" dirty="0"/>
              <a:t>The Final Challenge</a:t>
            </a:r>
          </a:p>
          <a:p>
            <a:endParaRPr lang="en-US" sz="2000" dirty="0"/>
          </a:p>
          <a:p>
            <a:pPr marL="457200" indent="-457200">
              <a:buFont typeface="+mj-lt"/>
              <a:buAutoNum type="arabicPeriod"/>
            </a:pPr>
            <a:endParaRPr lang="en-US" sz="2000" dirty="0"/>
          </a:p>
          <a:p>
            <a:endParaRPr lang="en-US" sz="2000" dirty="0"/>
          </a:p>
        </p:txBody>
      </p:sp>
    </p:spTree>
    <p:extLst>
      <p:ext uri="{BB962C8B-B14F-4D97-AF65-F5344CB8AC3E}">
        <p14:creationId xmlns:p14="http://schemas.microsoft.com/office/powerpoint/2010/main" val="2761804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 Little More about JSX</a:t>
            </a:r>
          </a:p>
        </p:txBody>
      </p:sp>
      <p:sp>
        <p:nvSpPr>
          <p:cNvPr id="22" name="Content Placeholder 2">
            <a:extLst>
              <a:ext uri="{FF2B5EF4-FFF2-40B4-BE49-F238E27FC236}">
                <a16:creationId xmlns:a16="http://schemas.microsoft.com/office/drawing/2014/main" id="{5B056E28-D394-0040-929E-63052EED81F5}"/>
              </a:ext>
            </a:extLst>
          </p:cNvPr>
          <p:cNvSpPr txBox="1">
            <a:spLocks/>
          </p:cNvSpPr>
          <p:nvPr/>
        </p:nvSpPr>
        <p:spPr>
          <a:xfrm>
            <a:off x="977900" y="1912620"/>
            <a:ext cx="10147300" cy="4589780"/>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000" dirty="0"/>
              <a:t>We’ll be chatting about JSX all semester long! So today is just a gentle introduction, and is by no means fully comprehensive.</a:t>
            </a:r>
          </a:p>
          <a:p>
            <a:r>
              <a:rPr lang="en-US" sz="2000" dirty="0"/>
              <a:t>So, we hopefully recall that this was an example of JSX (specifically what was being returned):</a:t>
            </a:r>
            <a:endParaRPr lang="en-US" sz="1400" dirty="0"/>
          </a:p>
          <a:p>
            <a:pPr marL="457200" indent="-457200">
              <a:buFont typeface="+mj-lt"/>
              <a:buAutoNum type="arabicPeriod"/>
            </a:pPr>
            <a:endParaRPr lang="en-US" sz="2000" dirty="0"/>
          </a:p>
          <a:p>
            <a:endParaRPr lang="en-US" sz="2000" dirty="0"/>
          </a:p>
        </p:txBody>
      </p:sp>
      <p:pic>
        <p:nvPicPr>
          <p:cNvPr id="5" name="Picture 4" descr="Text&#10;&#10;Description automatically generated">
            <a:extLst>
              <a:ext uri="{FF2B5EF4-FFF2-40B4-BE49-F238E27FC236}">
                <a16:creationId xmlns:a16="http://schemas.microsoft.com/office/drawing/2014/main" id="{88E11CD1-36E1-F247-A53B-AD57EB2F4FA3}"/>
              </a:ext>
            </a:extLst>
          </p:cNvPr>
          <p:cNvPicPr>
            <a:picLocks noChangeAspect="1"/>
          </p:cNvPicPr>
          <p:nvPr/>
        </p:nvPicPr>
        <p:blipFill>
          <a:blip r:embed="rId2"/>
          <a:stretch>
            <a:fillRect/>
          </a:stretch>
        </p:blipFill>
        <p:spPr>
          <a:xfrm>
            <a:off x="1066800" y="4610100"/>
            <a:ext cx="10261600" cy="1892300"/>
          </a:xfrm>
          <a:prstGeom prst="rect">
            <a:avLst/>
          </a:prstGeom>
        </p:spPr>
      </p:pic>
    </p:spTree>
    <p:extLst>
      <p:ext uri="{BB962C8B-B14F-4D97-AF65-F5344CB8AC3E}">
        <p14:creationId xmlns:p14="http://schemas.microsoft.com/office/powerpoint/2010/main" val="18169961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 Little More about JSX</a:t>
            </a:r>
          </a:p>
        </p:txBody>
      </p:sp>
      <p:sp>
        <p:nvSpPr>
          <p:cNvPr id="22" name="Content Placeholder 2">
            <a:extLst>
              <a:ext uri="{FF2B5EF4-FFF2-40B4-BE49-F238E27FC236}">
                <a16:creationId xmlns:a16="http://schemas.microsoft.com/office/drawing/2014/main" id="{5B056E28-D394-0040-929E-63052EED81F5}"/>
              </a:ext>
            </a:extLst>
          </p:cNvPr>
          <p:cNvSpPr txBox="1">
            <a:spLocks/>
          </p:cNvSpPr>
          <p:nvPr/>
        </p:nvSpPr>
        <p:spPr>
          <a:xfrm>
            <a:off x="977900" y="1912620"/>
            <a:ext cx="10147300" cy="4589780"/>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000" dirty="0"/>
              <a:t>The Text element is an example of a </a:t>
            </a:r>
            <a:r>
              <a:rPr lang="en-US" sz="2000" b="1" dirty="0"/>
              <a:t>React Native Primitive.</a:t>
            </a:r>
            <a:endParaRPr lang="en-US" sz="2000" dirty="0"/>
          </a:p>
          <a:p>
            <a:pPr lvl="1"/>
            <a:r>
              <a:rPr lang="en-US" sz="1800" dirty="0"/>
              <a:t>The </a:t>
            </a:r>
            <a:r>
              <a:rPr lang="en-US" sz="1800" dirty="0" err="1"/>
              <a:t>StyleSheet</a:t>
            </a:r>
            <a:r>
              <a:rPr lang="en-US" sz="1800" dirty="0"/>
              <a:t> we made was one too!</a:t>
            </a:r>
            <a:endParaRPr lang="en-US" sz="2000" dirty="0"/>
          </a:p>
          <a:p>
            <a:r>
              <a:rPr lang="en-US" sz="2000" dirty="0"/>
              <a:t>Other Primitives include…</a:t>
            </a:r>
          </a:p>
          <a:p>
            <a:pPr lvl="1"/>
            <a:r>
              <a:rPr lang="en-US" sz="1800" b="1" dirty="0"/>
              <a:t>View</a:t>
            </a:r>
            <a:r>
              <a:rPr lang="en-US" sz="1800" dirty="0"/>
              <a:t>: A container for other components! Think like a “&lt;div&gt;” tag in web dev!</a:t>
            </a:r>
          </a:p>
          <a:p>
            <a:pPr lvl="1"/>
            <a:r>
              <a:rPr lang="en-US" sz="1800" b="1" dirty="0"/>
              <a:t>Image</a:t>
            </a:r>
            <a:r>
              <a:rPr lang="en-US" sz="1800" dirty="0"/>
              <a:t>: Displays an image!</a:t>
            </a:r>
          </a:p>
          <a:p>
            <a:pPr lvl="1"/>
            <a:r>
              <a:rPr lang="en-US" sz="1800" b="1" dirty="0"/>
              <a:t>Button</a:t>
            </a:r>
            <a:r>
              <a:rPr lang="en-US" sz="1800" dirty="0"/>
              <a:t>: Make something happen when you click on it!</a:t>
            </a:r>
          </a:p>
          <a:p>
            <a:pPr lvl="1"/>
            <a:r>
              <a:rPr lang="en-US" sz="1800" dirty="0"/>
              <a:t>And many others! </a:t>
            </a:r>
            <a:r>
              <a:rPr lang="en-US" sz="1800" b="1" dirty="0"/>
              <a:t>Important</a:t>
            </a:r>
            <a:r>
              <a:rPr lang="en-US" sz="1800" dirty="0"/>
              <a:t>: </a:t>
            </a:r>
            <a:r>
              <a:rPr lang="en-US" sz="1800" i="1" dirty="0"/>
              <a:t>Make sure you import them if you want to use them!</a:t>
            </a:r>
          </a:p>
        </p:txBody>
      </p:sp>
      <p:pic>
        <p:nvPicPr>
          <p:cNvPr id="5" name="Picture 4" descr="Text&#10;&#10;Description automatically generated">
            <a:extLst>
              <a:ext uri="{FF2B5EF4-FFF2-40B4-BE49-F238E27FC236}">
                <a16:creationId xmlns:a16="http://schemas.microsoft.com/office/drawing/2014/main" id="{88E11CD1-36E1-F247-A53B-AD57EB2F4FA3}"/>
              </a:ext>
            </a:extLst>
          </p:cNvPr>
          <p:cNvPicPr>
            <a:picLocks noChangeAspect="1"/>
          </p:cNvPicPr>
          <p:nvPr/>
        </p:nvPicPr>
        <p:blipFill>
          <a:blip r:embed="rId2"/>
          <a:stretch>
            <a:fillRect/>
          </a:stretch>
        </p:blipFill>
        <p:spPr>
          <a:xfrm>
            <a:off x="1066800" y="4610100"/>
            <a:ext cx="10261600" cy="1892300"/>
          </a:xfrm>
          <a:prstGeom prst="rect">
            <a:avLst/>
          </a:prstGeom>
        </p:spPr>
      </p:pic>
    </p:spTree>
    <p:extLst>
      <p:ext uri="{BB962C8B-B14F-4D97-AF65-F5344CB8AC3E}">
        <p14:creationId xmlns:p14="http://schemas.microsoft.com/office/powerpoint/2010/main" val="18513123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 Little More about JSX</a:t>
            </a:r>
          </a:p>
        </p:txBody>
      </p:sp>
      <p:sp>
        <p:nvSpPr>
          <p:cNvPr id="22" name="Content Placeholder 2">
            <a:extLst>
              <a:ext uri="{FF2B5EF4-FFF2-40B4-BE49-F238E27FC236}">
                <a16:creationId xmlns:a16="http://schemas.microsoft.com/office/drawing/2014/main" id="{5B056E28-D394-0040-929E-63052EED81F5}"/>
              </a:ext>
            </a:extLst>
          </p:cNvPr>
          <p:cNvSpPr txBox="1">
            <a:spLocks/>
          </p:cNvSpPr>
          <p:nvPr/>
        </p:nvSpPr>
        <p:spPr>
          <a:xfrm>
            <a:off x="977900" y="1912620"/>
            <a:ext cx="10147300" cy="4589780"/>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000" dirty="0"/>
              <a:t>You might also be wondering, what is the relationship between JSX and react native?</a:t>
            </a:r>
          </a:p>
          <a:p>
            <a:r>
              <a:rPr lang="en-US" sz="2000" dirty="0"/>
              <a:t>WELL… as I’ve said, JSX and JavaScript are different – and they are! The React Bundler that we are using (the Metro Bundler) uses something called </a:t>
            </a:r>
            <a:r>
              <a:rPr lang="en-US" sz="2000" dirty="0" err="1"/>
              <a:t>Babel.js</a:t>
            </a:r>
            <a:r>
              <a:rPr lang="en-US" sz="2000" dirty="0"/>
              <a:t> to translate JSX into plain </a:t>
            </a:r>
            <a:r>
              <a:rPr lang="en-US" sz="2000" dirty="0" err="1"/>
              <a:t>ol</a:t>
            </a:r>
            <a:r>
              <a:rPr lang="en-US" sz="2000" dirty="0"/>
              <a:t>’ JavaScript.</a:t>
            </a:r>
          </a:p>
          <a:p>
            <a:r>
              <a:rPr lang="en-US" sz="2000" dirty="0"/>
              <a:t>We can see this for ourselves first hand at:  </a:t>
            </a:r>
            <a:r>
              <a:rPr lang="en-US" sz="2000" dirty="0">
                <a:hlinkClick r:id="rId2"/>
              </a:rPr>
              <a:t>https://babeljs.io/</a:t>
            </a:r>
            <a:r>
              <a:rPr lang="en-US" sz="2000" dirty="0"/>
              <a:t>  (click “Try It Out”).</a:t>
            </a:r>
            <a:endParaRPr lang="en-US" sz="1800" dirty="0"/>
          </a:p>
        </p:txBody>
      </p:sp>
      <p:pic>
        <p:nvPicPr>
          <p:cNvPr id="5" name="Picture 4" descr="Text&#10;&#10;Description automatically generated">
            <a:extLst>
              <a:ext uri="{FF2B5EF4-FFF2-40B4-BE49-F238E27FC236}">
                <a16:creationId xmlns:a16="http://schemas.microsoft.com/office/drawing/2014/main" id="{88E11CD1-36E1-F247-A53B-AD57EB2F4FA3}"/>
              </a:ext>
            </a:extLst>
          </p:cNvPr>
          <p:cNvPicPr>
            <a:picLocks noChangeAspect="1"/>
          </p:cNvPicPr>
          <p:nvPr/>
        </p:nvPicPr>
        <p:blipFill>
          <a:blip r:embed="rId3"/>
          <a:stretch>
            <a:fillRect/>
          </a:stretch>
        </p:blipFill>
        <p:spPr>
          <a:xfrm>
            <a:off x="1066800" y="4610100"/>
            <a:ext cx="10261600" cy="1892300"/>
          </a:xfrm>
          <a:prstGeom prst="rect">
            <a:avLst/>
          </a:prstGeom>
        </p:spPr>
      </p:pic>
    </p:spTree>
    <p:extLst>
      <p:ext uri="{BB962C8B-B14F-4D97-AF65-F5344CB8AC3E}">
        <p14:creationId xmlns:p14="http://schemas.microsoft.com/office/powerpoint/2010/main" val="32116070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 Little More about JSX</a:t>
            </a:r>
          </a:p>
        </p:txBody>
      </p:sp>
      <p:sp>
        <p:nvSpPr>
          <p:cNvPr id="22" name="Content Placeholder 2">
            <a:extLst>
              <a:ext uri="{FF2B5EF4-FFF2-40B4-BE49-F238E27FC236}">
                <a16:creationId xmlns:a16="http://schemas.microsoft.com/office/drawing/2014/main" id="{5B056E28-D394-0040-929E-63052EED81F5}"/>
              </a:ext>
            </a:extLst>
          </p:cNvPr>
          <p:cNvSpPr txBox="1">
            <a:spLocks/>
          </p:cNvSpPr>
          <p:nvPr/>
        </p:nvSpPr>
        <p:spPr>
          <a:xfrm>
            <a:off x="977900" y="1912620"/>
            <a:ext cx="10147300" cy="522908"/>
          </a:xfrm>
          <a:prstGeom prst="rect">
            <a:avLst/>
          </a:prstGeom>
        </p:spPr>
        <p:txBody>
          <a:bodyPr vert="horz" lIns="91440" tIns="45720" rIns="91440" bIns="45720" rtlCol="0">
            <a:normAutofit fontScale="85000" lnSpcReduction="10000"/>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000" dirty="0"/>
              <a:t>When you type  JSX on the left, you get the regular JavaScript it translates into on the right.</a:t>
            </a:r>
            <a:endParaRPr lang="en-US" sz="1800" dirty="0"/>
          </a:p>
        </p:txBody>
      </p:sp>
      <p:pic>
        <p:nvPicPr>
          <p:cNvPr id="3" name="Picture 2">
            <a:extLst>
              <a:ext uri="{FF2B5EF4-FFF2-40B4-BE49-F238E27FC236}">
                <a16:creationId xmlns:a16="http://schemas.microsoft.com/office/drawing/2014/main" id="{AEF4A864-8092-6645-97B5-4361B907F2BF}"/>
              </a:ext>
            </a:extLst>
          </p:cNvPr>
          <p:cNvPicPr>
            <a:picLocks noChangeAspect="1"/>
          </p:cNvPicPr>
          <p:nvPr/>
        </p:nvPicPr>
        <p:blipFill>
          <a:blip r:embed="rId2"/>
          <a:stretch>
            <a:fillRect/>
          </a:stretch>
        </p:blipFill>
        <p:spPr>
          <a:xfrm>
            <a:off x="0" y="2435528"/>
            <a:ext cx="12192000" cy="2164744"/>
          </a:xfrm>
          <a:prstGeom prst="rect">
            <a:avLst/>
          </a:prstGeom>
        </p:spPr>
      </p:pic>
      <p:sp>
        <p:nvSpPr>
          <p:cNvPr id="6" name="Content Placeholder 2">
            <a:extLst>
              <a:ext uri="{FF2B5EF4-FFF2-40B4-BE49-F238E27FC236}">
                <a16:creationId xmlns:a16="http://schemas.microsoft.com/office/drawing/2014/main" id="{FB1D81E4-2DF0-554C-BEE4-851E3BD92988}"/>
              </a:ext>
            </a:extLst>
          </p:cNvPr>
          <p:cNvSpPr txBox="1">
            <a:spLocks/>
          </p:cNvSpPr>
          <p:nvPr/>
        </p:nvSpPr>
        <p:spPr>
          <a:xfrm>
            <a:off x="977900" y="4600272"/>
            <a:ext cx="10147300" cy="2257728"/>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000" dirty="0"/>
              <a:t>Looking at the right, you can see that our JSX translates into invoking the “</a:t>
            </a:r>
            <a:r>
              <a:rPr lang="en-US" sz="2000" dirty="0" err="1"/>
              <a:t>createElement</a:t>
            </a:r>
            <a:r>
              <a:rPr lang="en-US" sz="2000" dirty="0"/>
              <a:t>” method from the React library we imported!</a:t>
            </a:r>
          </a:p>
          <a:p>
            <a:pPr lvl="1"/>
            <a:r>
              <a:rPr lang="en-US" sz="1600" dirty="0"/>
              <a:t>Hence why we needed to import it, even though we never referenced it directly in our code!</a:t>
            </a:r>
          </a:p>
          <a:p>
            <a:r>
              <a:rPr lang="en-US" sz="1800" dirty="0"/>
              <a:t>So, why JSX instead of just </a:t>
            </a:r>
            <a:r>
              <a:rPr lang="en-US" sz="1800" dirty="0" err="1"/>
              <a:t>React.createElement</a:t>
            </a:r>
            <a:r>
              <a:rPr lang="en-US" sz="1800" dirty="0"/>
              <a:t> directly?</a:t>
            </a:r>
          </a:p>
          <a:p>
            <a:pPr lvl="1"/>
            <a:r>
              <a:rPr lang="en-US" sz="1600" dirty="0"/>
              <a:t>Generally speaking, JSX is easier to read! And thus easier to modifier!</a:t>
            </a:r>
          </a:p>
        </p:txBody>
      </p:sp>
      <mc:AlternateContent xmlns:mc="http://schemas.openxmlformats.org/markup-compatibility/2006">
        <mc:Choice xmlns:p14="http://schemas.microsoft.com/office/powerpoint/2010/main" Requires="p14">
          <p:contentPart p14:bwMode="auto" r:id="rId3">
            <p14:nvContentPartPr>
              <p14:cNvPr id="10" name="Ink 9">
                <a:extLst>
                  <a:ext uri="{FF2B5EF4-FFF2-40B4-BE49-F238E27FC236}">
                    <a16:creationId xmlns:a16="http://schemas.microsoft.com/office/drawing/2014/main" id="{CDB9899D-D34E-514C-AA4D-DD34933DA7A0}"/>
                  </a:ext>
                </a:extLst>
              </p14:cNvPr>
              <p14:cNvContentPartPr/>
              <p14:nvPr/>
            </p14:nvContentPartPr>
            <p14:xfrm>
              <a:off x="415620" y="3998180"/>
              <a:ext cx="6397560" cy="629280"/>
            </p14:xfrm>
          </p:contentPart>
        </mc:Choice>
        <mc:Fallback>
          <p:pic>
            <p:nvPicPr>
              <p:cNvPr id="10" name="Ink 9">
                <a:extLst>
                  <a:ext uri="{FF2B5EF4-FFF2-40B4-BE49-F238E27FC236}">
                    <a16:creationId xmlns:a16="http://schemas.microsoft.com/office/drawing/2014/main" id="{CDB9899D-D34E-514C-AA4D-DD34933DA7A0}"/>
                  </a:ext>
                </a:extLst>
              </p:cNvPr>
              <p:cNvPicPr/>
              <p:nvPr/>
            </p:nvPicPr>
            <p:blipFill>
              <a:blip r:embed="rId4"/>
              <a:stretch>
                <a:fillRect/>
              </a:stretch>
            </p:blipFill>
            <p:spPr>
              <a:xfrm>
                <a:off x="406980" y="3989540"/>
                <a:ext cx="6415200" cy="6469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2" name="Ink 11">
                <a:extLst>
                  <a:ext uri="{FF2B5EF4-FFF2-40B4-BE49-F238E27FC236}">
                    <a16:creationId xmlns:a16="http://schemas.microsoft.com/office/drawing/2014/main" id="{2D7BE528-90DE-6F41-B977-872FA346A30F}"/>
                  </a:ext>
                </a:extLst>
              </p14:cNvPr>
              <p14:cNvContentPartPr/>
              <p14:nvPr/>
            </p14:nvContentPartPr>
            <p14:xfrm>
              <a:off x="6174900" y="2346500"/>
              <a:ext cx="2190240" cy="56160"/>
            </p14:xfrm>
          </p:contentPart>
        </mc:Choice>
        <mc:Fallback>
          <p:pic>
            <p:nvPicPr>
              <p:cNvPr id="12" name="Ink 11">
                <a:extLst>
                  <a:ext uri="{FF2B5EF4-FFF2-40B4-BE49-F238E27FC236}">
                    <a16:creationId xmlns:a16="http://schemas.microsoft.com/office/drawing/2014/main" id="{2D7BE528-90DE-6F41-B977-872FA346A30F}"/>
                  </a:ext>
                </a:extLst>
              </p:cNvPr>
              <p:cNvPicPr/>
              <p:nvPr/>
            </p:nvPicPr>
            <p:blipFill>
              <a:blip r:embed="rId6"/>
              <a:stretch>
                <a:fillRect/>
              </a:stretch>
            </p:blipFill>
            <p:spPr>
              <a:xfrm>
                <a:off x="6166260" y="2337860"/>
                <a:ext cx="2207880" cy="73800"/>
              </a:xfrm>
              <a:prstGeom prst="rect">
                <a:avLst/>
              </a:prstGeom>
            </p:spPr>
          </p:pic>
        </mc:Fallback>
      </mc:AlternateContent>
      <p:grpSp>
        <p:nvGrpSpPr>
          <p:cNvPr id="14" name="Group 13">
            <a:extLst>
              <a:ext uri="{FF2B5EF4-FFF2-40B4-BE49-F238E27FC236}">
                <a16:creationId xmlns:a16="http://schemas.microsoft.com/office/drawing/2014/main" id="{57D788EC-F03E-5841-A40E-EA735509679E}"/>
              </a:ext>
            </a:extLst>
          </p:cNvPr>
          <p:cNvGrpSpPr/>
          <p:nvPr/>
        </p:nvGrpSpPr>
        <p:grpSpPr>
          <a:xfrm>
            <a:off x="1919970" y="2296260"/>
            <a:ext cx="9983610" cy="2265480"/>
            <a:chOff x="2189970" y="2280620"/>
            <a:chExt cx="9983610" cy="2265480"/>
          </a:xfrm>
        </p:grpSpPr>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808584D6-AB20-3346-848C-0C4BF945EAE3}"/>
                    </a:ext>
                  </a:extLst>
                </p14:cNvPr>
                <p14:cNvContentPartPr/>
                <p14:nvPr/>
              </p14:nvContentPartPr>
              <p14:xfrm>
                <a:off x="4210020" y="2280620"/>
                <a:ext cx="356760" cy="7200"/>
              </p14:xfrm>
            </p:contentPart>
          </mc:Choice>
          <mc:Fallback>
            <p:pic>
              <p:nvPicPr>
                <p:cNvPr id="4" name="Ink 3">
                  <a:extLst>
                    <a:ext uri="{FF2B5EF4-FFF2-40B4-BE49-F238E27FC236}">
                      <a16:creationId xmlns:a16="http://schemas.microsoft.com/office/drawing/2014/main" id="{808584D6-AB20-3346-848C-0C4BF945EAE3}"/>
                    </a:ext>
                  </a:extLst>
                </p:cNvPr>
                <p:cNvPicPr/>
                <p:nvPr/>
              </p:nvPicPr>
              <p:blipFill>
                <a:blip r:embed="rId8"/>
                <a:stretch>
                  <a:fillRect/>
                </a:stretch>
              </p:blipFill>
              <p:spPr>
                <a:xfrm>
                  <a:off x="4201380" y="2271620"/>
                  <a:ext cx="37440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23A540BC-E9F9-D747-A15B-5A045E9F7D65}"/>
                    </a:ext>
                  </a:extLst>
                </p14:cNvPr>
                <p14:cNvContentPartPr/>
                <p14:nvPr/>
              </p14:nvContentPartPr>
              <p14:xfrm>
                <a:off x="4566420" y="2287460"/>
                <a:ext cx="360" cy="360"/>
              </p14:xfrm>
            </p:contentPart>
          </mc:Choice>
          <mc:Fallback>
            <p:pic>
              <p:nvPicPr>
                <p:cNvPr id="7" name="Ink 6">
                  <a:extLst>
                    <a:ext uri="{FF2B5EF4-FFF2-40B4-BE49-F238E27FC236}">
                      <a16:creationId xmlns:a16="http://schemas.microsoft.com/office/drawing/2014/main" id="{23A540BC-E9F9-D747-A15B-5A045E9F7D65}"/>
                    </a:ext>
                  </a:extLst>
                </p:cNvPr>
                <p:cNvPicPr/>
                <p:nvPr/>
              </p:nvPicPr>
              <p:blipFill>
                <a:blip r:embed="rId10"/>
                <a:stretch>
                  <a:fillRect/>
                </a:stretch>
              </p:blipFill>
              <p:spPr>
                <a:xfrm>
                  <a:off x="4557780" y="227846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98A2F8F9-4CA1-3C41-88B3-4A0D1975FBB7}"/>
                    </a:ext>
                  </a:extLst>
                </p14:cNvPr>
                <p14:cNvContentPartPr/>
                <p14:nvPr/>
              </p14:nvContentPartPr>
              <p14:xfrm>
                <a:off x="2189970" y="2320688"/>
                <a:ext cx="2059560" cy="1798200"/>
              </p14:xfrm>
            </p:contentPart>
          </mc:Choice>
          <mc:Fallback>
            <p:pic>
              <p:nvPicPr>
                <p:cNvPr id="9" name="Ink 8">
                  <a:extLst>
                    <a:ext uri="{FF2B5EF4-FFF2-40B4-BE49-F238E27FC236}">
                      <a16:creationId xmlns:a16="http://schemas.microsoft.com/office/drawing/2014/main" id="{98A2F8F9-4CA1-3C41-88B3-4A0D1975FBB7}"/>
                    </a:ext>
                  </a:extLst>
                </p:cNvPr>
                <p:cNvPicPr/>
                <p:nvPr/>
              </p:nvPicPr>
              <p:blipFill>
                <a:blip r:embed="rId12"/>
                <a:stretch>
                  <a:fillRect/>
                </a:stretch>
              </p:blipFill>
              <p:spPr>
                <a:xfrm>
                  <a:off x="2180970" y="2312048"/>
                  <a:ext cx="2077200" cy="18158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3" name="Ink 12">
                  <a:extLst>
                    <a:ext uri="{FF2B5EF4-FFF2-40B4-BE49-F238E27FC236}">
                      <a16:creationId xmlns:a16="http://schemas.microsoft.com/office/drawing/2014/main" id="{31368CA4-614F-0743-AEC2-DC9F717D8249}"/>
                    </a:ext>
                  </a:extLst>
                </p14:cNvPr>
                <p14:cNvContentPartPr/>
                <p14:nvPr/>
              </p14:nvContentPartPr>
              <p14:xfrm>
                <a:off x="6720300" y="2399060"/>
                <a:ext cx="5453280" cy="2147040"/>
              </p14:xfrm>
            </p:contentPart>
          </mc:Choice>
          <mc:Fallback>
            <p:pic>
              <p:nvPicPr>
                <p:cNvPr id="13" name="Ink 12">
                  <a:extLst>
                    <a:ext uri="{FF2B5EF4-FFF2-40B4-BE49-F238E27FC236}">
                      <a16:creationId xmlns:a16="http://schemas.microsoft.com/office/drawing/2014/main" id="{31368CA4-614F-0743-AEC2-DC9F717D8249}"/>
                    </a:ext>
                  </a:extLst>
                </p:cNvPr>
                <p:cNvPicPr/>
                <p:nvPr/>
              </p:nvPicPr>
              <p:blipFill>
                <a:blip r:embed="rId14"/>
                <a:stretch>
                  <a:fillRect/>
                </a:stretch>
              </p:blipFill>
              <p:spPr>
                <a:xfrm>
                  <a:off x="6711660" y="2390060"/>
                  <a:ext cx="5470920" cy="2164680"/>
                </a:xfrm>
                <a:prstGeom prst="rect">
                  <a:avLst/>
                </a:prstGeom>
              </p:spPr>
            </p:pic>
          </mc:Fallback>
        </mc:AlternateContent>
      </p:grpSp>
    </p:spTree>
    <p:extLst>
      <p:ext uri="{BB962C8B-B14F-4D97-AF65-F5344CB8AC3E}">
        <p14:creationId xmlns:p14="http://schemas.microsoft.com/office/powerpoint/2010/main" val="3723601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Structure of a Component.</a:t>
            </a:r>
          </a:p>
        </p:txBody>
      </p:sp>
      <p:sp>
        <p:nvSpPr>
          <p:cNvPr id="3" name="Content Placeholder 2">
            <a:extLst>
              <a:ext uri="{FF2B5EF4-FFF2-40B4-BE49-F238E27FC236}">
                <a16:creationId xmlns:a16="http://schemas.microsoft.com/office/drawing/2014/main" id="{DFCF285A-C920-AC4A-95DC-D1BBF5ABB2D8}"/>
              </a:ext>
            </a:extLst>
          </p:cNvPr>
          <p:cNvSpPr>
            <a:spLocks noGrp="1"/>
          </p:cNvSpPr>
          <p:nvPr>
            <p:ph idx="1"/>
          </p:nvPr>
        </p:nvSpPr>
        <p:spPr>
          <a:xfrm>
            <a:off x="1066800" y="2103120"/>
            <a:ext cx="10058400" cy="3849624"/>
          </a:xfrm>
        </p:spPr>
        <p:txBody>
          <a:bodyPr>
            <a:normAutofit/>
          </a:bodyPr>
          <a:lstStyle/>
          <a:p>
            <a:endParaRPr lang="en-US" sz="2000" dirty="0"/>
          </a:p>
          <a:p>
            <a:pPr marL="457200" indent="-457200">
              <a:buFont typeface="+mj-lt"/>
              <a:buAutoNum type="arabicPeriod"/>
            </a:pPr>
            <a:endParaRPr lang="en-US" sz="2000" dirty="0"/>
          </a:p>
          <a:p>
            <a:endParaRPr lang="en-US" sz="2000" dirty="0"/>
          </a:p>
        </p:txBody>
      </p:sp>
      <p:pic>
        <p:nvPicPr>
          <p:cNvPr id="9" name="Picture 8" descr="Text&#10;&#10;Description automatically generated">
            <a:extLst>
              <a:ext uri="{FF2B5EF4-FFF2-40B4-BE49-F238E27FC236}">
                <a16:creationId xmlns:a16="http://schemas.microsoft.com/office/drawing/2014/main" id="{305C24A5-8C28-924A-903A-2D461529A978}"/>
              </a:ext>
            </a:extLst>
          </p:cNvPr>
          <p:cNvPicPr>
            <a:picLocks noChangeAspect="1"/>
          </p:cNvPicPr>
          <p:nvPr/>
        </p:nvPicPr>
        <p:blipFill>
          <a:blip r:embed="rId2"/>
          <a:stretch>
            <a:fillRect/>
          </a:stretch>
        </p:blipFill>
        <p:spPr>
          <a:xfrm>
            <a:off x="5296373" y="1773936"/>
            <a:ext cx="6895627" cy="5084064"/>
          </a:xfrm>
          <a:prstGeom prst="rect">
            <a:avLst/>
          </a:prstGeom>
        </p:spPr>
      </p:pic>
      <p:sp>
        <p:nvSpPr>
          <p:cNvPr id="10" name="TextBox 9">
            <a:extLst>
              <a:ext uri="{FF2B5EF4-FFF2-40B4-BE49-F238E27FC236}">
                <a16:creationId xmlns:a16="http://schemas.microsoft.com/office/drawing/2014/main" id="{EE712EF5-6702-B643-8F31-B96AF95E0380}"/>
              </a:ext>
            </a:extLst>
          </p:cNvPr>
          <p:cNvSpPr txBox="1"/>
          <p:nvPr/>
        </p:nvSpPr>
        <p:spPr>
          <a:xfrm>
            <a:off x="1105438" y="1495604"/>
            <a:ext cx="3654286" cy="369332"/>
          </a:xfrm>
          <a:prstGeom prst="rect">
            <a:avLst/>
          </a:prstGeom>
          <a:noFill/>
        </p:spPr>
        <p:txBody>
          <a:bodyPr wrap="square" rtlCol="0">
            <a:spAutoFit/>
          </a:bodyPr>
          <a:lstStyle/>
          <a:p>
            <a:r>
              <a:rPr lang="en-US" b="1" dirty="0"/>
              <a:t>Components have four parts</a:t>
            </a:r>
          </a:p>
        </p:txBody>
      </p:sp>
      <p:sp>
        <p:nvSpPr>
          <p:cNvPr id="11" name="TextBox 10">
            <a:extLst>
              <a:ext uri="{FF2B5EF4-FFF2-40B4-BE49-F238E27FC236}">
                <a16:creationId xmlns:a16="http://schemas.microsoft.com/office/drawing/2014/main" id="{C3D0996B-6FA3-AB48-9512-51FBB3869837}"/>
              </a:ext>
            </a:extLst>
          </p:cNvPr>
          <p:cNvSpPr txBox="1"/>
          <p:nvPr/>
        </p:nvSpPr>
        <p:spPr>
          <a:xfrm>
            <a:off x="4253618" y="1787123"/>
            <a:ext cx="811248" cy="369332"/>
          </a:xfrm>
          <a:prstGeom prst="rect">
            <a:avLst/>
          </a:prstGeom>
          <a:noFill/>
        </p:spPr>
        <p:txBody>
          <a:bodyPr wrap="none" rtlCol="0">
            <a:spAutoFit/>
          </a:bodyPr>
          <a:lstStyle/>
          <a:p>
            <a:r>
              <a:rPr lang="en-US" dirty="0"/>
              <a:t>Part 1</a:t>
            </a:r>
          </a:p>
        </p:txBody>
      </p:sp>
      <p:sp>
        <p:nvSpPr>
          <p:cNvPr id="12" name="TextBox 11">
            <a:extLst>
              <a:ext uri="{FF2B5EF4-FFF2-40B4-BE49-F238E27FC236}">
                <a16:creationId xmlns:a16="http://schemas.microsoft.com/office/drawing/2014/main" id="{A8191AD4-4DA7-2C4A-A76D-6F02BBCDB713}"/>
              </a:ext>
            </a:extLst>
          </p:cNvPr>
          <p:cNvSpPr txBox="1"/>
          <p:nvPr/>
        </p:nvSpPr>
        <p:spPr>
          <a:xfrm>
            <a:off x="4229573" y="3150768"/>
            <a:ext cx="835293" cy="369332"/>
          </a:xfrm>
          <a:prstGeom prst="rect">
            <a:avLst/>
          </a:prstGeom>
          <a:noFill/>
        </p:spPr>
        <p:txBody>
          <a:bodyPr wrap="none" rtlCol="0">
            <a:spAutoFit/>
          </a:bodyPr>
          <a:lstStyle/>
          <a:p>
            <a:r>
              <a:rPr lang="en-US" dirty="0"/>
              <a:t>Part 2</a:t>
            </a:r>
          </a:p>
        </p:txBody>
      </p:sp>
      <p:sp>
        <p:nvSpPr>
          <p:cNvPr id="13" name="TextBox 12">
            <a:extLst>
              <a:ext uri="{FF2B5EF4-FFF2-40B4-BE49-F238E27FC236}">
                <a16:creationId xmlns:a16="http://schemas.microsoft.com/office/drawing/2014/main" id="{9D14BB86-A014-9440-98D6-AA42042E55C4}"/>
              </a:ext>
            </a:extLst>
          </p:cNvPr>
          <p:cNvSpPr txBox="1"/>
          <p:nvPr/>
        </p:nvSpPr>
        <p:spPr>
          <a:xfrm>
            <a:off x="4229573" y="4568748"/>
            <a:ext cx="825675" cy="369332"/>
          </a:xfrm>
          <a:prstGeom prst="rect">
            <a:avLst/>
          </a:prstGeom>
          <a:noFill/>
        </p:spPr>
        <p:txBody>
          <a:bodyPr wrap="none" rtlCol="0">
            <a:spAutoFit/>
          </a:bodyPr>
          <a:lstStyle/>
          <a:p>
            <a:r>
              <a:rPr lang="en-US" dirty="0"/>
              <a:t>Part 3</a:t>
            </a:r>
          </a:p>
        </p:txBody>
      </p:sp>
      <p:sp>
        <p:nvSpPr>
          <p:cNvPr id="14" name="TextBox 13">
            <a:extLst>
              <a:ext uri="{FF2B5EF4-FFF2-40B4-BE49-F238E27FC236}">
                <a16:creationId xmlns:a16="http://schemas.microsoft.com/office/drawing/2014/main" id="{C8B5F9A8-9E97-6947-9374-B16EA3015DFA}"/>
              </a:ext>
            </a:extLst>
          </p:cNvPr>
          <p:cNvSpPr txBox="1"/>
          <p:nvPr/>
        </p:nvSpPr>
        <p:spPr>
          <a:xfrm>
            <a:off x="4197565" y="5952744"/>
            <a:ext cx="830484" cy="369332"/>
          </a:xfrm>
          <a:prstGeom prst="rect">
            <a:avLst/>
          </a:prstGeom>
          <a:noFill/>
        </p:spPr>
        <p:txBody>
          <a:bodyPr wrap="none" rtlCol="0">
            <a:spAutoFit/>
          </a:bodyPr>
          <a:lstStyle/>
          <a:p>
            <a:r>
              <a:rPr lang="en-US" dirty="0"/>
              <a:t>Part 4</a:t>
            </a:r>
          </a:p>
        </p:txBody>
      </p:sp>
      <p:sp>
        <p:nvSpPr>
          <p:cNvPr id="15" name="TextBox 14">
            <a:extLst>
              <a:ext uri="{FF2B5EF4-FFF2-40B4-BE49-F238E27FC236}">
                <a16:creationId xmlns:a16="http://schemas.microsoft.com/office/drawing/2014/main" id="{8DE7970E-425E-0B48-BDC0-4CB60A019F9A}"/>
              </a:ext>
            </a:extLst>
          </p:cNvPr>
          <p:cNvSpPr txBox="1"/>
          <p:nvPr/>
        </p:nvSpPr>
        <p:spPr>
          <a:xfrm>
            <a:off x="2654299" y="2060096"/>
            <a:ext cx="2805407" cy="646331"/>
          </a:xfrm>
          <a:prstGeom prst="rect">
            <a:avLst/>
          </a:prstGeom>
          <a:noFill/>
        </p:spPr>
        <p:txBody>
          <a:bodyPr wrap="square" rtlCol="0">
            <a:spAutoFit/>
          </a:bodyPr>
          <a:lstStyle/>
          <a:p>
            <a:r>
              <a:rPr lang="en-US" i="1" dirty="0"/>
              <a:t>Importing the libraries our component needs</a:t>
            </a:r>
          </a:p>
        </p:txBody>
      </p:sp>
      <p:sp>
        <p:nvSpPr>
          <p:cNvPr id="16" name="TextBox 15">
            <a:extLst>
              <a:ext uri="{FF2B5EF4-FFF2-40B4-BE49-F238E27FC236}">
                <a16:creationId xmlns:a16="http://schemas.microsoft.com/office/drawing/2014/main" id="{02F61E78-0636-9141-A856-CBBDD83040E7}"/>
              </a:ext>
            </a:extLst>
          </p:cNvPr>
          <p:cNvSpPr txBox="1"/>
          <p:nvPr/>
        </p:nvSpPr>
        <p:spPr>
          <a:xfrm>
            <a:off x="2014638" y="3431909"/>
            <a:ext cx="3281735" cy="646331"/>
          </a:xfrm>
          <a:prstGeom prst="rect">
            <a:avLst/>
          </a:prstGeom>
          <a:noFill/>
        </p:spPr>
        <p:txBody>
          <a:bodyPr wrap="square" rtlCol="0">
            <a:spAutoFit/>
          </a:bodyPr>
          <a:lstStyle/>
          <a:p>
            <a:r>
              <a:rPr lang="en-US" i="1" dirty="0"/>
              <a:t>Creating the component itself (a function that returns JSX)</a:t>
            </a:r>
          </a:p>
        </p:txBody>
      </p:sp>
      <p:sp>
        <p:nvSpPr>
          <p:cNvPr id="17" name="TextBox 16">
            <a:extLst>
              <a:ext uri="{FF2B5EF4-FFF2-40B4-BE49-F238E27FC236}">
                <a16:creationId xmlns:a16="http://schemas.microsoft.com/office/drawing/2014/main" id="{C1C13623-37E7-A445-BE30-3E1D70D776DC}"/>
              </a:ext>
            </a:extLst>
          </p:cNvPr>
          <p:cNvSpPr txBox="1"/>
          <p:nvPr/>
        </p:nvSpPr>
        <p:spPr>
          <a:xfrm>
            <a:off x="1568844" y="4809240"/>
            <a:ext cx="3727529" cy="646331"/>
          </a:xfrm>
          <a:prstGeom prst="rect">
            <a:avLst/>
          </a:prstGeom>
          <a:noFill/>
        </p:spPr>
        <p:txBody>
          <a:bodyPr wrap="square" rtlCol="0">
            <a:spAutoFit/>
          </a:bodyPr>
          <a:lstStyle/>
          <a:p>
            <a:r>
              <a:rPr lang="en-US" i="1" dirty="0"/>
              <a:t>Creating a stylesheet to customize how our component looks</a:t>
            </a:r>
          </a:p>
        </p:txBody>
      </p:sp>
      <p:sp>
        <p:nvSpPr>
          <p:cNvPr id="18" name="TextBox 17">
            <a:extLst>
              <a:ext uri="{FF2B5EF4-FFF2-40B4-BE49-F238E27FC236}">
                <a16:creationId xmlns:a16="http://schemas.microsoft.com/office/drawing/2014/main" id="{380A15AB-0F38-8147-809A-3D153B61DD5C}"/>
              </a:ext>
            </a:extLst>
          </p:cNvPr>
          <p:cNvSpPr txBox="1"/>
          <p:nvPr/>
        </p:nvSpPr>
        <p:spPr>
          <a:xfrm>
            <a:off x="1105439" y="6179920"/>
            <a:ext cx="4190934" cy="646331"/>
          </a:xfrm>
          <a:prstGeom prst="rect">
            <a:avLst/>
          </a:prstGeom>
          <a:noFill/>
        </p:spPr>
        <p:txBody>
          <a:bodyPr wrap="square" rtlCol="0">
            <a:spAutoFit/>
          </a:bodyPr>
          <a:lstStyle/>
          <a:p>
            <a:r>
              <a:rPr lang="en-US" i="1" dirty="0"/>
              <a:t>Exporting our component so it can be used elsewhere in our project</a:t>
            </a:r>
          </a:p>
        </p:txBody>
      </p:sp>
    </p:spTree>
    <p:extLst>
      <p:ext uri="{BB962C8B-B14F-4D97-AF65-F5344CB8AC3E}">
        <p14:creationId xmlns:p14="http://schemas.microsoft.com/office/powerpoint/2010/main" val="362909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ssolve">
                                      <p:cBhvr>
                                        <p:cTn id="10" dur="500"/>
                                        <p:tgtEl>
                                          <p:spTgt spid="1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dissolve">
                                      <p:cBhvr>
                                        <p:cTn id="13" dur="500"/>
                                        <p:tgtEl>
                                          <p:spTgt spid="13"/>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dissolv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dissolv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dissolv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dissolve">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dissolve">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7" grpId="0"/>
      <p:bldP spid="1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 Little More about JSX</a:t>
            </a:r>
          </a:p>
        </p:txBody>
      </p:sp>
      <p:sp>
        <p:nvSpPr>
          <p:cNvPr id="22" name="Content Placeholder 2">
            <a:extLst>
              <a:ext uri="{FF2B5EF4-FFF2-40B4-BE49-F238E27FC236}">
                <a16:creationId xmlns:a16="http://schemas.microsoft.com/office/drawing/2014/main" id="{5B056E28-D394-0040-929E-63052EED81F5}"/>
              </a:ext>
            </a:extLst>
          </p:cNvPr>
          <p:cNvSpPr txBox="1">
            <a:spLocks/>
          </p:cNvSpPr>
          <p:nvPr/>
        </p:nvSpPr>
        <p:spPr>
          <a:xfrm>
            <a:off x="977900" y="1912620"/>
            <a:ext cx="10147300" cy="4589780"/>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000" dirty="0"/>
              <a:t>Those of you familiar with HTML know that you can nest elements within each other:</a:t>
            </a:r>
          </a:p>
          <a:p>
            <a:pPr marL="0" indent="0">
              <a:buNone/>
            </a:pPr>
            <a:r>
              <a:rPr lang="en-US" sz="2000" dirty="0"/>
              <a:t>		&lt;div&gt;</a:t>
            </a:r>
          </a:p>
          <a:p>
            <a:pPr marL="0" indent="0">
              <a:buNone/>
            </a:pPr>
            <a:r>
              <a:rPr lang="en-US" sz="2000" dirty="0"/>
              <a:t>			I am the outermost Content!</a:t>
            </a:r>
          </a:p>
          <a:p>
            <a:pPr marL="0" indent="0">
              <a:buNone/>
            </a:pPr>
            <a:r>
              <a:rPr lang="en-US" sz="2000" dirty="0"/>
              <a:t>			&lt;div&gt;</a:t>
            </a:r>
          </a:p>
          <a:p>
            <a:pPr marL="0" indent="0">
              <a:buNone/>
            </a:pPr>
            <a:r>
              <a:rPr lang="en-US" sz="2000" dirty="0"/>
              <a:t>				I am an inner div!</a:t>
            </a:r>
          </a:p>
          <a:p>
            <a:pPr marL="0" indent="0">
              <a:buNone/>
            </a:pPr>
            <a:r>
              <a:rPr lang="en-US" sz="2000" dirty="0"/>
              <a:t>				&lt;div&gt;</a:t>
            </a:r>
          </a:p>
          <a:p>
            <a:pPr marL="0" indent="0">
              <a:buNone/>
            </a:pPr>
            <a:r>
              <a:rPr lang="en-US" sz="2000" dirty="0"/>
              <a:t>					I am even more inner, still!</a:t>
            </a:r>
          </a:p>
          <a:p>
            <a:pPr marL="0" indent="0">
              <a:buNone/>
            </a:pPr>
            <a:r>
              <a:rPr lang="en-US" sz="2000" dirty="0"/>
              <a:t>					&lt;span&gt;I’m as inner as it gets!&lt;/span&gt;</a:t>
            </a:r>
          </a:p>
          <a:p>
            <a:pPr marL="0" indent="0">
              <a:buNone/>
            </a:pPr>
            <a:r>
              <a:rPr lang="en-US" sz="2000" dirty="0"/>
              <a:t>				&lt;/div&gt;</a:t>
            </a:r>
          </a:p>
          <a:p>
            <a:pPr marL="0" indent="0">
              <a:buNone/>
            </a:pPr>
            <a:r>
              <a:rPr lang="en-US" sz="2000" dirty="0"/>
              <a:t>			&lt;/div&gt;</a:t>
            </a:r>
          </a:p>
          <a:p>
            <a:pPr marL="0" indent="0">
              <a:buNone/>
            </a:pPr>
            <a:r>
              <a:rPr lang="en-US" sz="2000" dirty="0"/>
              <a:t>		&lt;/div&gt; </a:t>
            </a:r>
            <a:endParaRPr lang="en-US" sz="1400" dirty="0"/>
          </a:p>
          <a:p>
            <a:pPr marL="457200" indent="-457200">
              <a:buFont typeface="+mj-lt"/>
              <a:buAutoNum type="arabicPeriod"/>
            </a:pPr>
            <a:endParaRPr lang="en-US" sz="2000" dirty="0"/>
          </a:p>
          <a:p>
            <a:endParaRPr lang="en-US" sz="2000" dirty="0"/>
          </a:p>
        </p:txBody>
      </p:sp>
      <p:sp>
        <p:nvSpPr>
          <p:cNvPr id="3" name="TextBox 2">
            <a:extLst>
              <a:ext uri="{FF2B5EF4-FFF2-40B4-BE49-F238E27FC236}">
                <a16:creationId xmlns:a16="http://schemas.microsoft.com/office/drawing/2014/main" id="{CAFBDEA3-BFD4-D540-A6AE-39F5DB877034}"/>
              </a:ext>
            </a:extLst>
          </p:cNvPr>
          <p:cNvSpPr txBox="1"/>
          <p:nvPr/>
        </p:nvSpPr>
        <p:spPr>
          <a:xfrm>
            <a:off x="596900" y="2688636"/>
            <a:ext cx="1892300" cy="3139321"/>
          </a:xfrm>
          <a:prstGeom prst="rect">
            <a:avLst/>
          </a:prstGeom>
          <a:noFill/>
        </p:spPr>
        <p:txBody>
          <a:bodyPr wrap="square" rtlCol="0">
            <a:spAutoFit/>
          </a:bodyPr>
          <a:lstStyle/>
          <a:p>
            <a:r>
              <a:rPr lang="en-US" dirty="0"/>
              <a:t>Opening tags (almost always) get matched with closing tags.</a:t>
            </a:r>
          </a:p>
          <a:p>
            <a:endParaRPr lang="en-US" dirty="0"/>
          </a:p>
          <a:p>
            <a:r>
              <a:rPr lang="en-US" dirty="0"/>
              <a:t>Everything between the opening and closing tag is inside the tag.</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3FF82E92-3DDA-7344-B627-AEF77057A854}"/>
                  </a:ext>
                </a:extLst>
              </p14:cNvPr>
              <p14:cNvContentPartPr/>
              <p14:nvPr/>
            </p14:nvContentPartPr>
            <p14:xfrm>
              <a:off x="3169260" y="2739620"/>
              <a:ext cx="46440" cy="3224880"/>
            </p14:xfrm>
          </p:contentPart>
        </mc:Choice>
        <mc:Fallback>
          <p:pic>
            <p:nvPicPr>
              <p:cNvPr id="4" name="Ink 3">
                <a:extLst>
                  <a:ext uri="{FF2B5EF4-FFF2-40B4-BE49-F238E27FC236}">
                    <a16:creationId xmlns:a16="http://schemas.microsoft.com/office/drawing/2014/main" id="{3FF82E92-3DDA-7344-B627-AEF77057A854}"/>
                  </a:ext>
                </a:extLst>
              </p:cNvPr>
              <p:cNvPicPr/>
              <p:nvPr/>
            </p:nvPicPr>
            <p:blipFill>
              <a:blip r:embed="rId3"/>
              <a:stretch>
                <a:fillRect/>
              </a:stretch>
            </p:blipFill>
            <p:spPr>
              <a:xfrm>
                <a:off x="3160620" y="2730620"/>
                <a:ext cx="64080" cy="32425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4A39764D-18B2-FD45-9835-EA47538BDBE6}"/>
                  </a:ext>
                </a:extLst>
              </p14:cNvPr>
              <p14:cNvContentPartPr/>
              <p14:nvPr/>
            </p14:nvContentPartPr>
            <p14:xfrm>
              <a:off x="4179780" y="3582380"/>
              <a:ext cx="117720" cy="1878480"/>
            </p14:xfrm>
          </p:contentPart>
        </mc:Choice>
        <mc:Fallback>
          <p:pic>
            <p:nvPicPr>
              <p:cNvPr id="6" name="Ink 5">
                <a:extLst>
                  <a:ext uri="{FF2B5EF4-FFF2-40B4-BE49-F238E27FC236}">
                    <a16:creationId xmlns:a16="http://schemas.microsoft.com/office/drawing/2014/main" id="{4A39764D-18B2-FD45-9835-EA47538BDBE6}"/>
                  </a:ext>
                </a:extLst>
              </p:cNvPr>
              <p:cNvPicPr/>
              <p:nvPr/>
            </p:nvPicPr>
            <p:blipFill>
              <a:blip r:embed="rId5"/>
              <a:stretch>
                <a:fillRect/>
              </a:stretch>
            </p:blipFill>
            <p:spPr>
              <a:xfrm>
                <a:off x="4171140" y="3573380"/>
                <a:ext cx="135360" cy="18961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B03E57B2-A57A-7A41-9A44-CAF040B248CD}"/>
                  </a:ext>
                </a:extLst>
              </p14:cNvPr>
              <p14:cNvContentPartPr/>
              <p14:nvPr/>
            </p14:nvContentPartPr>
            <p14:xfrm>
              <a:off x="5144940" y="4352420"/>
              <a:ext cx="17640" cy="925560"/>
            </p14:xfrm>
          </p:contentPart>
        </mc:Choice>
        <mc:Fallback>
          <p:pic>
            <p:nvPicPr>
              <p:cNvPr id="7" name="Ink 6">
                <a:extLst>
                  <a:ext uri="{FF2B5EF4-FFF2-40B4-BE49-F238E27FC236}">
                    <a16:creationId xmlns:a16="http://schemas.microsoft.com/office/drawing/2014/main" id="{B03E57B2-A57A-7A41-9A44-CAF040B248CD}"/>
                  </a:ext>
                </a:extLst>
              </p:cNvPr>
              <p:cNvPicPr/>
              <p:nvPr/>
            </p:nvPicPr>
            <p:blipFill>
              <a:blip r:embed="rId7"/>
              <a:stretch>
                <a:fillRect/>
              </a:stretch>
            </p:blipFill>
            <p:spPr>
              <a:xfrm>
                <a:off x="5135940" y="4343420"/>
                <a:ext cx="35280" cy="943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FCBC5403-08A8-1C4F-86F3-5DB255C5E038}"/>
                  </a:ext>
                </a:extLst>
              </p14:cNvPr>
              <p14:cNvContentPartPr/>
              <p14:nvPr/>
            </p14:nvContentPartPr>
            <p14:xfrm>
              <a:off x="6130260" y="5178260"/>
              <a:ext cx="3134520" cy="264240"/>
            </p14:xfrm>
          </p:contentPart>
        </mc:Choice>
        <mc:Fallback>
          <p:pic>
            <p:nvPicPr>
              <p:cNvPr id="8" name="Ink 7">
                <a:extLst>
                  <a:ext uri="{FF2B5EF4-FFF2-40B4-BE49-F238E27FC236}">
                    <a16:creationId xmlns:a16="http://schemas.microsoft.com/office/drawing/2014/main" id="{FCBC5403-08A8-1C4F-86F3-5DB255C5E038}"/>
                  </a:ext>
                </a:extLst>
              </p:cNvPr>
              <p:cNvPicPr/>
              <p:nvPr/>
            </p:nvPicPr>
            <p:blipFill>
              <a:blip r:embed="rId9"/>
              <a:stretch>
                <a:fillRect/>
              </a:stretch>
            </p:blipFill>
            <p:spPr>
              <a:xfrm>
                <a:off x="6121260" y="5169260"/>
                <a:ext cx="315216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807B03A8-DD77-3A4C-8F82-BA5AA1C32E8F}"/>
                  </a:ext>
                </a:extLst>
              </p14:cNvPr>
              <p14:cNvContentPartPr/>
              <p14:nvPr/>
            </p14:nvContentPartPr>
            <p14:xfrm>
              <a:off x="2414016" y="2272536"/>
              <a:ext cx="8552880" cy="4328280"/>
            </p14:xfrm>
          </p:contentPart>
        </mc:Choice>
        <mc:Fallback>
          <p:pic>
            <p:nvPicPr>
              <p:cNvPr id="9" name="Ink 8">
                <a:extLst>
                  <a:ext uri="{FF2B5EF4-FFF2-40B4-BE49-F238E27FC236}">
                    <a16:creationId xmlns:a16="http://schemas.microsoft.com/office/drawing/2014/main" id="{807B03A8-DD77-3A4C-8F82-BA5AA1C32E8F}"/>
                  </a:ext>
                </a:extLst>
              </p:cNvPr>
              <p:cNvPicPr/>
              <p:nvPr/>
            </p:nvPicPr>
            <p:blipFill>
              <a:blip r:embed="rId11"/>
              <a:stretch>
                <a:fillRect/>
              </a:stretch>
            </p:blipFill>
            <p:spPr>
              <a:xfrm>
                <a:off x="2396376" y="2254536"/>
                <a:ext cx="8588520" cy="43639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621AB334-C5DE-424B-95BA-310054FCAD7A}"/>
                  </a:ext>
                </a:extLst>
              </p14:cNvPr>
              <p14:cNvContentPartPr/>
              <p14:nvPr/>
            </p14:nvContentPartPr>
            <p14:xfrm>
              <a:off x="3472056" y="2542176"/>
              <a:ext cx="6664320" cy="3684600"/>
            </p14:xfrm>
          </p:contentPart>
        </mc:Choice>
        <mc:Fallback>
          <p:pic>
            <p:nvPicPr>
              <p:cNvPr id="10" name="Ink 9">
                <a:extLst>
                  <a:ext uri="{FF2B5EF4-FFF2-40B4-BE49-F238E27FC236}">
                    <a16:creationId xmlns:a16="http://schemas.microsoft.com/office/drawing/2014/main" id="{621AB334-C5DE-424B-95BA-310054FCAD7A}"/>
                  </a:ext>
                </a:extLst>
              </p:cNvPr>
              <p:cNvPicPr/>
              <p:nvPr/>
            </p:nvPicPr>
            <p:blipFill>
              <a:blip r:embed="rId13"/>
              <a:stretch>
                <a:fillRect/>
              </a:stretch>
            </p:blipFill>
            <p:spPr>
              <a:xfrm>
                <a:off x="3436056" y="2506536"/>
                <a:ext cx="6735960" cy="37562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3" name="Ink 12">
                <a:extLst>
                  <a:ext uri="{FF2B5EF4-FFF2-40B4-BE49-F238E27FC236}">
                    <a16:creationId xmlns:a16="http://schemas.microsoft.com/office/drawing/2014/main" id="{30FF6B79-169A-0041-8D7E-7F7A2F9B982B}"/>
                  </a:ext>
                </a:extLst>
              </p14:cNvPr>
              <p14:cNvContentPartPr/>
              <p14:nvPr/>
            </p14:nvContentPartPr>
            <p14:xfrm>
              <a:off x="4725576" y="3609936"/>
              <a:ext cx="5040" cy="360"/>
            </p14:xfrm>
          </p:contentPart>
        </mc:Choice>
        <mc:Fallback>
          <p:pic>
            <p:nvPicPr>
              <p:cNvPr id="13" name="Ink 12">
                <a:extLst>
                  <a:ext uri="{FF2B5EF4-FFF2-40B4-BE49-F238E27FC236}">
                    <a16:creationId xmlns:a16="http://schemas.microsoft.com/office/drawing/2014/main" id="{30FF6B79-169A-0041-8D7E-7F7A2F9B982B}"/>
                  </a:ext>
                </a:extLst>
              </p:cNvPr>
              <p:cNvPicPr/>
              <p:nvPr/>
            </p:nvPicPr>
            <p:blipFill>
              <a:blip r:embed="rId15"/>
              <a:stretch>
                <a:fillRect/>
              </a:stretch>
            </p:blipFill>
            <p:spPr>
              <a:xfrm>
                <a:off x="4707576" y="3591936"/>
                <a:ext cx="4068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4" name="Ink 13">
                <a:extLst>
                  <a:ext uri="{FF2B5EF4-FFF2-40B4-BE49-F238E27FC236}">
                    <a16:creationId xmlns:a16="http://schemas.microsoft.com/office/drawing/2014/main" id="{D5BA04E5-621D-AE4A-8480-7044474039C0}"/>
                  </a:ext>
                </a:extLst>
              </p14:cNvPr>
              <p14:cNvContentPartPr/>
              <p14:nvPr/>
            </p14:nvContentPartPr>
            <p14:xfrm>
              <a:off x="4428936" y="2973816"/>
              <a:ext cx="5400000" cy="2834640"/>
            </p14:xfrm>
          </p:contentPart>
        </mc:Choice>
        <mc:Fallback>
          <p:pic>
            <p:nvPicPr>
              <p:cNvPr id="14" name="Ink 13">
                <a:extLst>
                  <a:ext uri="{FF2B5EF4-FFF2-40B4-BE49-F238E27FC236}">
                    <a16:creationId xmlns:a16="http://schemas.microsoft.com/office/drawing/2014/main" id="{D5BA04E5-621D-AE4A-8480-7044474039C0}"/>
                  </a:ext>
                </a:extLst>
              </p:cNvPr>
              <p:cNvPicPr/>
              <p:nvPr/>
            </p:nvPicPr>
            <p:blipFill>
              <a:blip r:embed="rId17"/>
              <a:stretch>
                <a:fillRect/>
              </a:stretch>
            </p:blipFill>
            <p:spPr>
              <a:xfrm>
                <a:off x="4411296" y="2956176"/>
                <a:ext cx="5435640" cy="28702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5" name="Ink 14">
                <a:extLst>
                  <a:ext uri="{FF2B5EF4-FFF2-40B4-BE49-F238E27FC236}">
                    <a16:creationId xmlns:a16="http://schemas.microsoft.com/office/drawing/2014/main" id="{6334BC28-5F5D-8740-9F3B-4BE85A14EAB0}"/>
                  </a:ext>
                </a:extLst>
              </p14:cNvPr>
              <p14:cNvContentPartPr/>
              <p14:nvPr/>
            </p14:nvContentPartPr>
            <p14:xfrm>
              <a:off x="5521536" y="4086216"/>
              <a:ext cx="4169160" cy="1549800"/>
            </p14:xfrm>
          </p:contentPart>
        </mc:Choice>
        <mc:Fallback>
          <p:pic>
            <p:nvPicPr>
              <p:cNvPr id="15" name="Ink 14">
                <a:extLst>
                  <a:ext uri="{FF2B5EF4-FFF2-40B4-BE49-F238E27FC236}">
                    <a16:creationId xmlns:a16="http://schemas.microsoft.com/office/drawing/2014/main" id="{6334BC28-5F5D-8740-9F3B-4BE85A14EAB0}"/>
                  </a:ext>
                </a:extLst>
              </p:cNvPr>
              <p:cNvPicPr/>
              <p:nvPr/>
            </p:nvPicPr>
            <p:blipFill>
              <a:blip r:embed="rId19"/>
              <a:stretch>
                <a:fillRect/>
              </a:stretch>
            </p:blipFill>
            <p:spPr>
              <a:xfrm>
                <a:off x="5503536" y="4068576"/>
                <a:ext cx="4204800" cy="15854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6" name="Ink 15">
                <a:extLst>
                  <a:ext uri="{FF2B5EF4-FFF2-40B4-BE49-F238E27FC236}">
                    <a16:creationId xmlns:a16="http://schemas.microsoft.com/office/drawing/2014/main" id="{6EC56F7A-12EF-7D4D-AB23-E0256CC40D60}"/>
                  </a:ext>
                </a:extLst>
              </p14:cNvPr>
              <p14:cNvContentPartPr/>
              <p14:nvPr/>
            </p14:nvContentPartPr>
            <p14:xfrm>
              <a:off x="6430896" y="4702896"/>
              <a:ext cx="2558520" cy="502560"/>
            </p14:xfrm>
          </p:contentPart>
        </mc:Choice>
        <mc:Fallback>
          <p:pic>
            <p:nvPicPr>
              <p:cNvPr id="16" name="Ink 15">
                <a:extLst>
                  <a:ext uri="{FF2B5EF4-FFF2-40B4-BE49-F238E27FC236}">
                    <a16:creationId xmlns:a16="http://schemas.microsoft.com/office/drawing/2014/main" id="{6EC56F7A-12EF-7D4D-AB23-E0256CC40D60}"/>
                  </a:ext>
                </a:extLst>
              </p:cNvPr>
              <p:cNvPicPr/>
              <p:nvPr/>
            </p:nvPicPr>
            <p:blipFill>
              <a:blip r:embed="rId21"/>
              <a:stretch>
                <a:fillRect/>
              </a:stretch>
            </p:blipFill>
            <p:spPr>
              <a:xfrm>
                <a:off x="6413256" y="4685256"/>
                <a:ext cx="2594160" cy="538200"/>
              </a:xfrm>
              <a:prstGeom prst="rect">
                <a:avLst/>
              </a:prstGeom>
            </p:spPr>
          </p:pic>
        </mc:Fallback>
      </mc:AlternateContent>
    </p:spTree>
    <p:extLst>
      <p:ext uri="{BB962C8B-B14F-4D97-AF65-F5344CB8AC3E}">
        <p14:creationId xmlns:p14="http://schemas.microsoft.com/office/powerpoint/2010/main" val="2091415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dissolv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dissolv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dissolve">
                                      <p:cBhvr>
                                        <p:cTn id="4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 Little More about JSX</a:t>
            </a:r>
          </a:p>
        </p:txBody>
      </p:sp>
      <p:sp>
        <p:nvSpPr>
          <p:cNvPr id="22" name="Content Placeholder 2">
            <a:extLst>
              <a:ext uri="{FF2B5EF4-FFF2-40B4-BE49-F238E27FC236}">
                <a16:creationId xmlns:a16="http://schemas.microsoft.com/office/drawing/2014/main" id="{5B056E28-D394-0040-929E-63052EED81F5}"/>
              </a:ext>
            </a:extLst>
          </p:cNvPr>
          <p:cNvSpPr txBox="1">
            <a:spLocks/>
          </p:cNvSpPr>
          <p:nvPr/>
        </p:nvSpPr>
        <p:spPr>
          <a:xfrm>
            <a:off x="977900" y="1912620"/>
            <a:ext cx="10147300" cy="1371600"/>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000" dirty="0"/>
              <a:t>The same is true in JSX! BUT one important caveat: you can only have one “parent” element.</a:t>
            </a:r>
          </a:p>
          <a:p>
            <a:r>
              <a:rPr lang="en-US" sz="2000" dirty="0"/>
              <a:t>That means that the following is fine:</a:t>
            </a:r>
          </a:p>
        </p:txBody>
      </p:sp>
      <p:pic>
        <p:nvPicPr>
          <p:cNvPr id="5" name="Picture 4">
            <a:extLst>
              <a:ext uri="{FF2B5EF4-FFF2-40B4-BE49-F238E27FC236}">
                <a16:creationId xmlns:a16="http://schemas.microsoft.com/office/drawing/2014/main" id="{D8B43BE3-10E1-DC4C-AF88-978415D6FA48}"/>
              </a:ext>
            </a:extLst>
          </p:cNvPr>
          <p:cNvPicPr>
            <a:picLocks noChangeAspect="1"/>
          </p:cNvPicPr>
          <p:nvPr/>
        </p:nvPicPr>
        <p:blipFill>
          <a:blip r:embed="rId2"/>
          <a:stretch>
            <a:fillRect/>
          </a:stretch>
        </p:blipFill>
        <p:spPr>
          <a:xfrm>
            <a:off x="1397000" y="3284220"/>
            <a:ext cx="9093200" cy="1739900"/>
          </a:xfrm>
          <a:prstGeom prst="rect">
            <a:avLst/>
          </a:prstGeom>
        </p:spPr>
      </p:pic>
      <p:sp>
        <p:nvSpPr>
          <p:cNvPr id="10" name="Content Placeholder 2">
            <a:extLst>
              <a:ext uri="{FF2B5EF4-FFF2-40B4-BE49-F238E27FC236}">
                <a16:creationId xmlns:a16="http://schemas.microsoft.com/office/drawing/2014/main" id="{531956FC-4D3C-F54B-A8A2-350471C7354A}"/>
              </a:ext>
            </a:extLst>
          </p:cNvPr>
          <p:cNvSpPr txBox="1">
            <a:spLocks/>
          </p:cNvSpPr>
          <p:nvPr/>
        </p:nvSpPr>
        <p:spPr>
          <a:xfrm>
            <a:off x="869950" y="5214646"/>
            <a:ext cx="10147300" cy="1371600"/>
          </a:xfrm>
          <a:prstGeom prst="rect">
            <a:avLst/>
          </a:prstGeom>
        </p:spPr>
        <p:txBody>
          <a:bodyPr vert="horz" lIns="91440" tIns="45720" rIns="91440" bIns="45720" rtlCol="0">
            <a:normAutofit fontScale="85000" lnSpcReduction="10000"/>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000" dirty="0"/>
              <a:t>Because it only has ONE parent element (the </a:t>
            </a:r>
            <a:r>
              <a:rPr lang="en-US" sz="2000" b="1" dirty="0"/>
              <a:t>View</a:t>
            </a:r>
            <a:r>
              <a:rPr lang="en-US" sz="2000" dirty="0"/>
              <a:t>) (also sometimes called “top level element”).</a:t>
            </a:r>
          </a:p>
          <a:p>
            <a:pPr lvl="1"/>
            <a:r>
              <a:rPr lang="en-US" sz="1800" dirty="0"/>
              <a:t>And then nested within the View are three Text elements.</a:t>
            </a:r>
          </a:p>
          <a:p>
            <a:pPr lvl="2"/>
            <a:r>
              <a:rPr lang="en-US" sz="1700" dirty="0"/>
              <a:t>Which is totally great! Go bananas! Nest as many elements as you wish!</a:t>
            </a:r>
          </a:p>
          <a:p>
            <a:pPr lvl="2"/>
            <a:r>
              <a:rPr lang="en-US" sz="1700" dirty="0"/>
              <a:t>Again, just make sure you import View from the react-native library before you use it!</a:t>
            </a:r>
          </a:p>
        </p:txBody>
      </p:sp>
    </p:spTree>
    <p:extLst>
      <p:ext uri="{BB962C8B-B14F-4D97-AF65-F5344CB8AC3E}">
        <p14:creationId xmlns:p14="http://schemas.microsoft.com/office/powerpoint/2010/main" val="24382774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 Little More about JSX</a:t>
            </a:r>
          </a:p>
        </p:txBody>
      </p:sp>
      <p:sp>
        <p:nvSpPr>
          <p:cNvPr id="22" name="Content Placeholder 2">
            <a:extLst>
              <a:ext uri="{FF2B5EF4-FFF2-40B4-BE49-F238E27FC236}">
                <a16:creationId xmlns:a16="http://schemas.microsoft.com/office/drawing/2014/main" id="{5B056E28-D394-0040-929E-63052EED81F5}"/>
              </a:ext>
            </a:extLst>
          </p:cNvPr>
          <p:cNvSpPr txBox="1">
            <a:spLocks/>
          </p:cNvSpPr>
          <p:nvPr/>
        </p:nvSpPr>
        <p:spPr>
          <a:xfrm>
            <a:off x="977900" y="1912620"/>
            <a:ext cx="10147300" cy="1371600"/>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000" dirty="0"/>
              <a:t>But this seemingly innocent code would NOT be fine:</a:t>
            </a:r>
          </a:p>
        </p:txBody>
      </p:sp>
      <p:sp>
        <p:nvSpPr>
          <p:cNvPr id="10" name="Content Placeholder 2">
            <a:extLst>
              <a:ext uri="{FF2B5EF4-FFF2-40B4-BE49-F238E27FC236}">
                <a16:creationId xmlns:a16="http://schemas.microsoft.com/office/drawing/2014/main" id="{531956FC-4D3C-F54B-A8A2-350471C7354A}"/>
              </a:ext>
            </a:extLst>
          </p:cNvPr>
          <p:cNvSpPr txBox="1">
            <a:spLocks/>
          </p:cNvSpPr>
          <p:nvPr/>
        </p:nvSpPr>
        <p:spPr>
          <a:xfrm>
            <a:off x="869950" y="4356100"/>
            <a:ext cx="10147300" cy="2230146"/>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000" dirty="0"/>
              <a:t>Even though it *feels* like it’s basically doing the same thing…</a:t>
            </a:r>
          </a:p>
          <a:p>
            <a:pPr lvl="1"/>
            <a:r>
              <a:rPr lang="en-US" sz="1500" dirty="0"/>
              <a:t>INSTEAD of having </a:t>
            </a:r>
            <a:r>
              <a:rPr lang="en-US" sz="1500" b="1" dirty="0"/>
              <a:t>one</a:t>
            </a:r>
            <a:r>
              <a:rPr lang="en-US" sz="1500" dirty="0"/>
              <a:t> parent element that contained three nested Text elements like before…</a:t>
            </a:r>
          </a:p>
          <a:p>
            <a:pPr lvl="1"/>
            <a:r>
              <a:rPr lang="en-US" sz="1500" dirty="0"/>
              <a:t>THIS example has </a:t>
            </a:r>
            <a:r>
              <a:rPr lang="en-US" sz="1500" b="1" dirty="0"/>
              <a:t>three</a:t>
            </a:r>
            <a:r>
              <a:rPr lang="en-US" sz="1500" dirty="0"/>
              <a:t> “top level” elements. None of these text’s are “within” each other, they are all at the same level. And as we just said, you can only have ONE top level element.</a:t>
            </a:r>
          </a:p>
        </p:txBody>
      </p:sp>
      <p:pic>
        <p:nvPicPr>
          <p:cNvPr id="3" name="Picture 2">
            <a:extLst>
              <a:ext uri="{FF2B5EF4-FFF2-40B4-BE49-F238E27FC236}">
                <a16:creationId xmlns:a16="http://schemas.microsoft.com/office/drawing/2014/main" id="{437E8B45-86F6-C349-A06B-C8D61EAFDE97}"/>
              </a:ext>
            </a:extLst>
          </p:cNvPr>
          <p:cNvPicPr>
            <a:picLocks noChangeAspect="1"/>
          </p:cNvPicPr>
          <p:nvPr/>
        </p:nvPicPr>
        <p:blipFill>
          <a:blip r:embed="rId2"/>
          <a:stretch>
            <a:fillRect/>
          </a:stretch>
        </p:blipFill>
        <p:spPr>
          <a:xfrm>
            <a:off x="1504950" y="2446020"/>
            <a:ext cx="9093200" cy="1676400"/>
          </a:xfrm>
          <a:prstGeom prst="rect">
            <a:avLst/>
          </a:prstGeom>
        </p:spPr>
      </p:pic>
    </p:spTree>
    <p:extLst>
      <p:ext uri="{BB962C8B-B14F-4D97-AF65-F5344CB8AC3E}">
        <p14:creationId xmlns:p14="http://schemas.microsoft.com/office/powerpoint/2010/main" val="32763087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 Little More about JSX</a:t>
            </a:r>
          </a:p>
        </p:txBody>
      </p:sp>
      <p:sp>
        <p:nvSpPr>
          <p:cNvPr id="22" name="Content Placeholder 2">
            <a:extLst>
              <a:ext uri="{FF2B5EF4-FFF2-40B4-BE49-F238E27FC236}">
                <a16:creationId xmlns:a16="http://schemas.microsoft.com/office/drawing/2014/main" id="{5B056E28-D394-0040-929E-63052EED81F5}"/>
              </a:ext>
            </a:extLst>
          </p:cNvPr>
          <p:cNvSpPr txBox="1">
            <a:spLocks/>
          </p:cNvSpPr>
          <p:nvPr/>
        </p:nvSpPr>
        <p:spPr>
          <a:xfrm>
            <a:off x="977900" y="1912620"/>
            <a:ext cx="10147300" cy="1371600"/>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000" dirty="0"/>
              <a:t>And believe it or not, this wouldn’t be fine either!:</a:t>
            </a:r>
          </a:p>
        </p:txBody>
      </p:sp>
      <p:sp>
        <p:nvSpPr>
          <p:cNvPr id="10" name="Content Placeholder 2">
            <a:extLst>
              <a:ext uri="{FF2B5EF4-FFF2-40B4-BE49-F238E27FC236}">
                <a16:creationId xmlns:a16="http://schemas.microsoft.com/office/drawing/2014/main" id="{531956FC-4D3C-F54B-A8A2-350471C7354A}"/>
              </a:ext>
            </a:extLst>
          </p:cNvPr>
          <p:cNvSpPr txBox="1">
            <a:spLocks/>
          </p:cNvSpPr>
          <p:nvPr/>
        </p:nvSpPr>
        <p:spPr>
          <a:xfrm>
            <a:off x="774700" y="4988560"/>
            <a:ext cx="10147300" cy="2230146"/>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000" dirty="0"/>
              <a:t>Here we DO only have one top level element…</a:t>
            </a:r>
          </a:p>
          <a:p>
            <a:r>
              <a:rPr lang="en-US" sz="2000" dirty="0"/>
              <a:t>But it is defined on line 6, and the </a:t>
            </a:r>
            <a:r>
              <a:rPr lang="en-US" sz="2000" dirty="0">
                <a:latin typeface="Consolas" panose="020B0609020204030204" pitchFamily="49" charset="0"/>
                <a:cs typeface="Consolas" panose="020B0609020204030204" pitchFamily="49" charset="0"/>
              </a:rPr>
              <a:t>return</a:t>
            </a:r>
            <a:r>
              <a:rPr lang="en-US" sz="2000" dirty="0"/>
              <a:t> statement is on line 5!</a:t>
            </a:r>
          </a:p>
          <a:p>
            <a:pPr lvl="1"/>
            <a:r>
              <a:rPr lang="en-US" sz="1300" dirty="0"/>
              <a:t>This makes React Native sad, and think you aren’t returning anything.</a:t>
            </a:r>
          </a:p>
          <a:p>
            <a:pPr lvl="1"/>
            <a:r>
              <a:rPr lang="en-US" sz="1300" dirty="0"/>
              <a:t>So you need to make sure the </a:t>
            </a:r>
            <a:r>
              <a:rPr lang="en-US" sz="1300" dirty="0">
                <a:latin typeface="Consolas" panose="020B0609020204030204" pitchFamily="49" charset="0"/>
                <a:cs typeface="Consolas" panose="020B0609020204030204" pitchFamily="49" charset="0"/>
              </a:rPr>
              <a:t>return</a:t>
            </a:r>
            <a:r>
              <a:rPr lang="en-US" sz="1300" dirty="0"/>
              <a:t> keyword and the top level element are on the same line.</a:t>
            </a:r>
          </a:p>
        </p:txBody>
      </p:sp>
      <p:pic>
        <p:nvPicPr>
          <p:cNvPr id="4" name="Picture 3">
            <a:extLst>
              <a:ext uri="{FF2B5EF4-FFF2-40B4-BE49-F238E27FC236}">
                <a16:creationId xmlns:a16="http://schemas.microsoft.com/office/drawing/2014/main" id="{4FCF9662-1F96-7A40-A791-844926FB0C32}"/>
              </a:ext>
            </a:extLst>
          </p:cNvPr>
          <p:cNvPicPr>
            <a:picLocks noChangeAspect="1"/>
          </p:cNvPicPr>
          <p:nvPr/>
        </p:nvPicPr>
        <p:blipFill>
          <a:blip r:embed="rId2"/>
          <a:stretch>
            <a:fillRect/>
          </a:stretch>
        </p:blipFill>
        <p:spPr>
          <a:xfrm>
            <a:off x="1270000" y="2501900"/>
            <a:ext cx="9652000" cy="2552700"/>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8F852E99-F846-C143-A9D4-6638DFF4816F}"/>
                  </a:ext>
                </a:extLst>
              </p14:cNvPr>
              <p14:cNvContentPartPr/>
              <p14:nvPr/>
            </p14:nvContentPartPr>
            <p14:xfrm>
              <a:off x="3189816" y="2933136"/>
              <a:ext cx="681120" cy="21960"/>
            </p14:xfrm>
          </p:contentPart>
        </mc:Choice>
        <mc:Fallback>
          <p:pic>
            <p:nvPicPr>
              <p:cNvPr id="5" name="Ink 4">
                <a:extLst>
                  <a:ext uri="{FF2B5EF4-FFF2-40B4-BE49-F238E27FC236}">
                    <a16:creationId xmlns:a16="http://schemas.microsoft.com/office/drawing/2014/main" id="{8F852E99-F846-C143-A9D4-6638DFF4816F}"/>
                  </a:ext>
                </a:extLst>
              </p:cNvPr>
              <p:cNvPicPr/>
              <p:nvPr/>
            </p:nvPicPr>
            <p:blipFill>
              <a:blip r:embed="rId4"/>
              <a:stretch>
                <a:fillRect/>
              </a:stretch>
            </p:blipFill>
            <p:spPr>
              <a:xfrm>
                <a:off x="3180816" y="2924496"/>
                <a:ext cx="69876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49AD7B86-5546-3446-B9DF-62C0EBCECCD1}"/>
                  </a:ext>
                </a:extLst>
              </p14:cNvPr>
              <p14:cNvContentPartPr/>
              <p14:nvPr/>
            </p14:nvContentPartPr>
            <p14:xfrm>
              <a:off x="2108376" y="3228336"/>
              <a:ext cx="612720" cy="71640"/>
            </p14:xfrm>
          </p:contentPart>
        </mc:Choice>
        <mc:Fallback>
          <p:pic>
            <p:nvPicPr>
              <p:cNvPr id="6" name="Ink 5">
                <a:extLst>
                  <a:ext uri="{FF2B5EF4-FFF2-40B4-BE49-F238E27FC236}">
                    <a16:creationId xmlns:a16="http://schemas.microsoft.com/office/drawing/2014/main" id="{49AD7B86-5546-3446-B9DF-62C0EBCECCD1}"/>
                  </a:ext>
                </a:extLst>
              </p:cNvPr>
              <p:cNvPicPr/>
              <p:nvPr/>
            </p:nvPicPr>
            <p:blipFill>
              <a:blip r:embed="rId6"/>
              <a:stretch>
                <a:fillRect/>
              </a:stretch>
            </p:blipFill>
            <p:spPr>
              <a:xfrm>
                <a:off x="2099376" y="3219696"/>
                <a:ext cx="630360" cy="89280"/>
              </a:xfrm>
              <a:prstGeom prst="rect">
                <a:avLst/>
              </a:prstGeom>
            </p:spPr>
          </p:pic>
        </mc:Fallback>
      </mc:AlternateContent>
    </p:spTree>
    <p:extLst>
      <p:ext uri="{BB962C8B-B14F-4D97-AF65-F5344CB8AC3E}">
        <p14:creationId xmlns:p14="http://schemas.microsoft.com/office/powerpoint/2010/main" val="36476461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 Little More about JSX</a:t>
            </a:r>
          </a:p>
        </p:txBody>
      </p:sp>
      <p:sp>
        <p:nvSpPr>
          <p:cNvPr id="22" name="Content Placeholder 2">
            <a:extLst>
              <a:ext uri="{FF2B5EF4-FFF2-40B4-BE49-F238E27FC236}">
                <a16:creationId xmlns:a16="http://schemas.microsoft.com/office/drawing/2014/main" id="{5B056E28-D394-0040-929E-63052EED81F5}"/>
              </a:ext>
            </a:extLst>
          </p:cNvPr>
          <p:cNvSpPr txBox="1">
            <a:spLocks/>
          </p:cNvSpPr>
          <p:nvPr/>
        </p:nvSpPr>
        <p:spPr>
          <a:xfrm>
            <a:off x="977900" y="1912620"/>
            <a:ext cx="10147300" cy="1371600"/>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000" dirty="0"/>
              <a:t>Alternatively….</a:t>
            </a:r>
          </a:p>
        </p:txBody>
      </p:sp>
      <p:sp>
        <p:nvSpPr>
          <p:cNvPr id="10" name="Content Placeholder 2">
            <a:extLst>
              <a:ext uri="{FF2B5EF4-FFF2-40B4-BE49-F238E27FC236}">
                <a16:creationId xmlns:a16="http://schemas.microsoft.com/office/drawing/2014/main" id="{531956FC-4D3C-F54B-A8A2-350471C7354A}"/>
              </a:ext>
            </a:extLst>
          </p:cNvPr>
          <p:cNvSpPr txBox="1">
            <a:spLocks/>
          </p:cNvSpPr>
          <p:nvPr/>
        </p:nvSpPr>
        <p:spPr>
          <a:xfrm>
            <a:off x="829564" y="4860544"/>
            <a:ext cx="10147300" cy="2230146"/>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000" dirty="0"/>
              <a:t>You can put the whole thing in parenthesis, and now your top level element can be on the next line.</a:t>
            </a:r>
          </a:p>
          <a:p>
            <a:r>
              <a:rPr lang="en-US" sz="2000" dirty="0"/>
              <a:t>At this point, it’s just  matter of cosmetics and personal preference! It’s an “opening curly brace on the same line or the next line’ situation.</a:t>
            </a:r>
            <a:endParaRPr lang="en-US" sz="1300" dirty="0"/>
          </a:p>
        </p:txBody>
      </p:sp>
      <p:pic>
        <p:nvPicPr>
          <p:cNvPr id="3" name="Picture 2">
            <a:extLst>
              <a:ext uri="{FF2B5EF4-FFF2-40B4-BE49-F238E27FC236}">
                <a16:creationId xmlns:a16="http://schemas.microsoft.com/office/drawing/2014/main" id="{7A939DC4-D1AC-B141-830A-ED1847DB4D27}"/>
              </a:ext>
            </a:extLst>
          </p:cNvPr>
          <p:cNvPicPr>
            <a:picLocks noChangeAspect="1"/>
          </p:cNvPicPr>
          <p:nvPr/>
        </p:nvPicPr>
        <p:blipFill>
          <a:blip r:embed="rId2"/>
          <a:stretch>
            <a:fillRect/>
          </a:stretch>
        </p:blipFill>
        <p:spPr>
          <a:xfrm>
            <a:off x="1543050" y="2308860"/>
            <a:ext cx="9105900" cy="2679700"/>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5C6DDE0A-3C84-AC41-9EEE-4DCFA09D4776}"/>
                  </a:ext>
                </a:extLst>
              </p14:cNvPr>
              <p14:cNvContentPartPr/>
              <p14:nvPr/>
            </p14:nvContentPartPr>
            <p14:xfrm>
              <a:off x="2051496" y="2590416"/>
              <a:ext cx="1145520" cy="460800"/>
            </p14:xfrm>
          </p:contentPart>
        </mc:Choice>
        <mc:Fallback>
          <p:pic>
            <p:nvPicPr>
              <p:cNvPr id="6" name="Ink 5">
                <a:extLst>
                  <a:ext uri="{FF2B5EF4-FFF2-40B4-BE49-F238E27FC236}">
                    <a16:creationId xmlns:a16="http://schemas.microsoft.com/office/drawing/2014/main" id="{5C6DDE0A-3C84-AC41-9EEE-4DCFA09D4776}"/>
                  </a:ext>
                </a:extLst>
              </p:cNvPr>
              <p:cNvPicPr/>
              <p:nvPr/>
            </p:nvPicPr>
            <p:blipFill>
              <a:blip r:embed="rId4"/>
              <a:stretch>
                <a:fillRect/>
              </a:stretch>
            </p:blipFill>
            <p:spPr>
              <a:xfrm>
                <a:off x="2042856" y="2581776"/>
                <a:ext cx="1163160" cy="4784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E3AFD06E-9F8A-3D45-9D6D-C98A09055C95}"/>
                  </a:ext>
                </a:extLst>
              </p14:cNvPr>
              <p14:cNvContentPartPr/>
              <p14:nvPr/>
            </p14:nvContentPartPr>
            <p14:xfrm>
              <a:off x="2460096" y="3987936"/>
              <a:ext cx="1397520" cy="482040"/>
            </p14:xfrm>
          </p:contentPart>
        </mc:Choice>
        <mc:Fallback>
          <p:pic>
            <p:nvPicPr>
              <p:cNvPr id="7" name="Ink 6">
                <a:extLst>
                  <a:ext uri="{FF2B5EF4-FFF2-40B4-BE49-F238E27FC236}">
                    <a16:creationId xmlns:a16="http://schemas.microsoft.com/office/drawing/2014/main" id="{E3AFD06E-9F8A-3D45-9D6D-C98A09055C95}"/>
                  </a:ext>
                </a:extLst>
              </p:cNvPr>
              <p:cNvPicPr/>
              <p:nvPr/>
            </p:nvPicPr>
            <p:blipFill>
              <a:blip r:embed="rId6"/>
              <a:stretch>
                <a:fillRect/>
              </a:stretch>
            </p:blipFill>
            <p:spPr>
              <a:xfrm>
                <a:off x="2451096" y="3978936"/>
                <a:ext cx="1415160" cy="499680"/>
              </a:xfrm>
              <a:prstGeom prst="rect">
                <a:avLst/>
              </a:prstGeom>
            </p:spPr>
          </p:pic>
        </mc:Fallback>
      </mc:AlternateContent>
    </p:spTree>
    <p:extLst>
      <p:ext uri="{BB962C8B-B14F-4D97-AF65-F5344CB8AC3E}">
        <p14:creationId xmlns:p14="http://schemas.microsoft.com/office/powerpoint/2010/main" val="29222660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 Little More about JSX</a:t>
            </a:r>
          </a:p>
        </p:txBody>
      </p:sp>
      <p:sp>
        <p:nvSpPr>
          <p:cNvPr id="22" name="Content Placeholder 2">
            <a:extLst>
              <a:ext uri="{FF2B5EF4-FFF2-40B4-BE49-F238E27FC236}">
                <a16:creationId xmlns:a16="http://schemas.microsoft.com/office/drawing/2014/main" id="{5B056E28-D394-0040-929E-63052EED81F5}"/>
              </a:ext>
            </a:extLst>
          </p:cNvPr>
          <p:cNvSpPr txBox="1">
            <a:spLocks/>
          </p:cNvSpPr>
          <p:nvPr/>
        </p:nvSpPr>
        <p:spPr>
          <a:xfrm>
            <a:off x="977900" y="1912620"/>
            <a:ext cx="10147300" cy="4589780"/>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000" dirty="0"/>
              <a:t>Another notion that we’ll be discussing a lot through the semester is the concept of </a:t>
            </a:r>
            <a:r>
              <a:rPr lang="en-US" sz="2000" b="1" dirty="0"/>
              <a:t>props</a:t>
            </a:r>
            <a:r>
              <a:rPr lang="en-US" sz="2000" dirty="0"/>
              <a:t>. </a:t>
            </a:r>
          </a:p>
          <a:p>
            <a:pPr lvl="1"/>
            <a:r>
              <a:rPr lang="en-US" sz="1600" dirty="0"/>
              <a:t>The short-hand, cool way of saying </a:t>
            </a:r>
            <a:r>
              <a:rPr lang="en-US" sz="1600" b="1" dirty="0"/>
              <a:t>properties</a:t>
            </a:r>
            <a:r>
              <a:rPr lang="en-US" sz="1600" dirty="0"/>
              <a:t>.</a:t>
            </a:r>
          </a:p>
          <a:p>
            <a:r>
              <a:rPr lang="en-US" sz="2000" dirty="0"/>
              <a:t>React Native components can be customized / parametrized / configured with different props.</a:t>
            </a:r>
          </a:p>
          <a:p>
            <a:pPr lvl="1"/>
            <a:r>
              <a:rPr lang="en-US" sz="1800" dirty="0"/>
              <a:t>Components that we use, built from others, have very specific props that we can leverage (e.g., the “style” prop of the Text element).</a:t>
            </a:r>
          </a:p>
          <a:p>
            <a:pPr lvl="1"/>
            <a:r>
              <a:rPr lang="en-US" sz="1800" dirty="0"/>
              <a:t>But soon we’ll be making our own components with their own custom props!</a:t>
            </a:r>
          </a:p>
          <a:p>
            <a:pPr lvl="1"/>
            <a:endParaRPr lang="en-US" sz="1800" dirty="0"/>
          </a:p>
        </p:txBody>
      </p:sp>
      <p:pic>
        <p:nvPicPr>
          <p:cNvPr id="5" name="Picture 4" descr="Text&#10;&#10;Description automatically generated">
            <a:extLst>
              <a:ext uri="{FF2B5EF4-FFF2-40B4-BE49-F238E27FC236}">
                <a16:creationId xmlns:a16="http://schemas.microsoft.com/office/drawing/2014/main" id="{88E11CD1-36E1-F247-A53B-AD57EB2F4FA3}"/>
              </a:ext>
            </a:extLst>
          </p:cNvPr>
          <p:cNvPicPr>
            <a:picLocks noChangeAspect="1"/>
          </p:cNvPicPr>
          <p:nvPr/>
        </p:nvPicPr>
        <p:blipFill>
          <a:blip r:embed="rId2"/>
          <a:stretch>
            <a:fillRect/>
          </a:stretch>
        </p:blipFill>
        <p:spPr>
          <a:xfrm>
            <a:off x="1066800" y="4965700"/>
            <a:ext cx="10261600" cy="1892300"/>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D21A17D3-1CFE-7A4E-A50D-A7717A62AE01}"/>
                  </a:ext>
                </a:extLst>
              </p14:cNvPr>
              <p14:cNvContentPartPr/>
              <p14:nvPr/>
            </p14:nvContentPartPr>
            <p14:xfrm>
              <a:off x="3553020" y="4608020"/>
              <a:ext cx="360" cy="360"/>
            </p14:xfrm>
          </p:contentPart>
        </mc:Choice>
        <mc:Fallback>
          <p:pic>
            <p:nvPicPr>
              <p:cNvPr id="3" name="Ink 2">
                <a:extLst>
                  <a:ext uri="{FF2B5EF4-FFF2-40B4-BE49-F238E27FC236}">
                    <a16:creationId xmlns:a16="http://schemas.microsoft.com/office/drawing/2014/main" id="{D21A17D3-1CFE-7A4E-A50D-A7717A62AE01}"/>
                  </a:ext>
                </a:extLst>
              </p:cNvPr>
              <p:cNvPicPr/>
              <p:nvPr/>
            </p:nvPicPr>
            <p:blipFill>
              <a:blip r:embed="rId4"/>
              <a:stretch>
                <a:fillRect/>
              </a:stretch>
            </p:blipFill>
            <p:spPr>
              <a:xfrm>
                <a:off x="3544020" y="45990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8120F8EC-0D40-AE42-9A41-1D52D1F27BA2}"/>
                  </a:ext>
                </a:extLst>
              </p14:cNvPr>
              <p14:cNvContentPartPr/>
              <p14:nvPr/>
            </p14:nvContentPartPr>
            <p14:xfrm>
              <a:off x="3441780" y="4474460"/>
              <a:ext cx="3358440" cy="38880"/>
            </p14:xfrm>
          </p:contentPart>
        </mc:Choice>
        <mc:Fallback>
          <p:pic>
            <p:nvPicPr>
              <p:cNvPr id="4" name="Ink 3">
                <a:extLst>
                  <a:ext uri="{FF2B5EF4-FFF2-40B4-BE49-F238E27FC236}">
                    <a16:creationId xmlns:a16="http://schemas.microsoft.com/office/drawing/2014/main" id="{8120F8EC-0D40-AE42-9A41-1D52D1F27BA2}"/>
                  </a:ext>
                </a:extLst>
              </p:cNvPr>
              <p:cNvPicPr/>
              <p:nvPr/>
            </p:nvPicPr>
            <p:blipFill>
              <a:blip r:embed="rId6"/>
              <a:stretch>
                <a:fillRect/>
              </a:stretch>
            </p:blipFill>
            <p:spPr>
              <a:xfrm>
                <a:off x="3432780" y="4465460"/>
                <a:ext cx="337608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657F29B7-8D39-4841-B83A-E0BC9D9BF67C}"/>
                  </a:ext>
                </a:extLst>
              </p14:cNvPr>
              <p14:cNvContentPartPr/>
              <p14:nvPr/>
            </p14:nvContentPartPr>
            <p14:xfrm>
              <a:off x="4358700" y="5756420"/>
              <a:ext cx="1149480" cy="582120"/>
            </p14:xfrm>
          </p:contentPart>
        </mc:Choice>
        <mc:Fallback>
          <p:pic>
            <p:nvPicPr>
              <p:cNvPr id="6" name="Ink 5">
                <a:extLst>
                  <a:ext uri="{FF2B5EF4-FFF2-40B4-BE49-F238E27FC236}">
                    <a16:creationId xmlns:a16="http://schemas.microsoft.com/office/drawing/2014/main" id="{657F29B7-8D39-4841-B83A-E0BC9D9BF67C}"/>
                  </a:ext>
                </a:extLst>
              </p:cNvPr>
              <p:cNvPicPr/>
              <p:nvPr/>
            </p:nvPicPr>
            <p:blipFill>
              <a:blip r:embed="rId8"/>
              <a:stretch>
                <a:fillRect/>
              </a:stretch>
            </p:blipFill>
            <p:spPr>
              <a:xfrm>
                <a:off x="4350060" y="5747420"/>
                <a:ext cx="1167120" cy="599760"/>
              </a:xfrm>
              <a:prstGeom prst="rect">
                <a:avLst/>
              </a:prstGeom>
            </p:spPr>
          </p:pic>
        </mc:Fallback>
      </mc:AlternateContent>
    </p:spTree>
    <p:extLst>
      <p:ext uri="{BB962C8B-B14F-4D97-AF65-F5344CB8AC3E}">
        <p14:creationId xmlns:p14="http://schemas.microsoft.com/office/powerpoint/2010/main" val="23302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 Little More about JSX</a:t>
            </a:r>
          </a:p>
        </p:txBody>
      </p:sp>
      <p:sp>
        <p:nvSpPr>
          <p:cNvPr id="22" name="Content Placeholder 2">
            <a:extLst>
              <a:ext uri="{FF2B5EF4-FFF2-40B4-BE49-F238E27FC236}">
                <a16:creationId xmlns:a16="http://schemas.microsoft.com/office/drawing/2014/main" id="{5B056E28-D394-0040-929E-63052EED81F5}"/>
              </a:ext>
            </a:extLst>
          </p:cNvPr>
          <p:cNvSpPr txBox="1">
            <a:spLocks/>
          </p:cNvSpPr>
          <p:nvPr/>
        </p:nvSpPr>
        <p:spPr>
          <a:xfrm>
            <a:off x="977900" y="1912620"/>
            <a:ext cx="10147300" cy="937977"/>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000" dirty="0"/>
              <a:t>You also (maybe?) were wondering what the deal was with the curly braces inside of the JSX here:</a:t>
            </a:r>
            <a:endParaRPr lang="en-US" sz="1800" dirty="0"/>
          </a:p>
          <a:p>
            <a:pPr lvl="1"/>
            <a:endParaRPr lang="en-US" sz="1800" dirty="0"/>
          </a:p>
        </p:txBody>
      </p:sp>
      <p:pic>
        <p:nvPicPr>
          <p:cNvPr id="5" name="Picture 4" descr="Text&#10;&#10;Description automatically generated">
            <a:extLst>
              <a:ext uri="{FF2B5EF4-FFF2-40B4-BE49-F238E27FC236}">
                <a16:creationId xmlns:a16="http://schemas.microsoft.com/office/drawing/2014/main" id="{88E11CD1-36E1-F247-A53B-AD57EB2F4FA3}"/>
              </a:ext>
            </a:extLst>
          </p:cNvPr>
          <p:cNvPicPr>
            <a:picLocks noChangeAspect="1"/>
          </p:cNvPicPr>
          <p:nvPr/>
        </p:nvPicPr>
        <p:blipFill>
          <a:blip r:embed="rId2"/>
          <a:stretch>
            <a:fillRect/>
          </a:stretch>
        </p:blipFill>
        <p:spPr>
          <a:xfrm>
            <a:off x="1066800" y="2939157"/>
            <a:ext cx="10261600" cy="1892300"/>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D21A17D3-1CFE-7A4E-A50D-A7717A62AE01}"/>
                  </a:ext>
                </a:extLst>
              </p14:cNvPr>
              <p14:cNvContentPartPr/>
              <p14:nvPr/>
            </p14:nvContentPartPr>
            <p14:xfrm>
              <a:off x="3553020" y="4608020"/>
              <a:ext cx="360" cy="360"/>
            </p14:xfrm>
          </p:contentPart>
        </mc:Choice>
        <mc:Fallback>
          <p:pic>
            <p:nvPicPr>
              <p:cNvPr id="3" name="Ink 2">
                <a:extLst>
                  <a:ext uri="{FF2B5EF4-FFF2-40B4-BE49-F238E27FC236}">
                    <a16:creationId xmlns:a16="http://schemas.microsoft.com/office/drawing/2014/main" id="{D21A17D3-1CFE-7A4E-A50D-A7717A62AE01}"/>
                  </a:ext>
                </a:extLst>
              </p:cNvPr>
              <p:cNvPicPr/>
              <p:nvPr/>
            </p:nvPicPr>
            <p:blipFill>
              <a:blip r:embed="rId4"/>
              <a:stretch>
                <a:fillRect/>
              </a:stretch>
            </p:blipFill>
            <p:spPr>
              <a:xfrm>
                <a:off x="3544020" y="45990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CD944B74-0BA1-4848-9966-4107A4A04277}"/>
                  </a:ext>
                </a:extLst>
              </p14:cNvPr>
              <p14:cNvContentPartPr/>
              <p14:nvPr/>
            </p14:nvContentPartPr>
            <p14:xfrm>
              <a:off x="5495616" y="3690576"/>
              <a:ext cx="340200" cy="464760"/>
            </p14:xfrm>
          </p:contentPart>
        </mc:Choice>
        <mc:Fallback>
          <p:pic>
            <p:nvPicPr>
              <p:cNvPr id="7" name="Ink 6">
                <a:extLst>
                  <a:ext uri="{FF2B5EF4-FFF2-40B4-BE49-F238E27FC236}">
                    <a16:creationId xmlns:a16="http://schemas.microsoft.com/office/drawing/2014/main" id="{CD944B74-0BA1-4848-9966-4107A4A04277}"/>
                  </a:ext>
                </a:extLst>
              </p:cNvPr>
              <p:cNvPicPr/>
              <p:nvPr/>
            </p:nvPicPr>
            <p:blipFill>
              <a:blip r:embed="rId6"/>
              <a:stretch>
                <a:fillRect/>
              </a:stretch>
            </p:blipFill>
            <p:spPr>
              <a:xfrm>
                <a:off x="5486976" y="3681936"/>
                <a:ext cx="357840" cy="4824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EFC8AF41-DEEB-E94C-B659-7E9846AC62D0}"/>
                  </a:ext>
                </a:extLst>
              </p14:cNvPr>
              <p14:cNvContentPartPr/>
              <p14:nvPr/>
            </p14:nvContentPartPr>
            <p14:xfrm>
              <a:off x="7517016" y="3624696"/>
              <a:ext cx="385920" cy="541440"/>
            </p14:xfrm>
          </p:contentPart>
        </mc:Choice>
        <mc:Fallback>
          <p:pic>
            <p:nvPicPr>
              <p:cNvPr id="8" name="Ink 7">
                <a:extLst>
                  <a:ext uri="{FF2B5EF4-FFF2-40B4-BE49-F238E27FC236}">
                    <a16:creationId xmlns:a16="http://schemas.microsoft.com/office/drawing/2014/main" id="{EFC8AF41-DEEB-E94C-B659-7E9846AC62D0}"/>
                  </a:ext>
                </a:extLst>
              </p:cNvPr>
              <p:cNvPicPr/>
              <p:nvPr/>
            </p:nvPicPr>
            <p:blipFill>
              <a:blip r:embed="rId8"/>
              <a:stretch>
                <a:fillRect/>
              </a:stretch>
            </p:blipFill>
            <p:spPr>
              <a:xfrm>
                <a:off x="7508376" y="3615696"/>
                <a:ext cx="403560" cy="5590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 name="Ink 8">
                <a:extLst>
                  <a:ext uri="{FF2B5EF4-FFF2-40B4-BE49-F238E27FC236}">
                    <a16:creationId xmlns:a16="http://schemas.microsoft.com/office/drawing/2014/main" id="{D84FE3BD-58F1-EF47-A8D0-978FD2D38579}"/>
                  </a:ext>
                </a:extLst>
              </p14:cNvPr>
              <p14:cNvContentPartPr/>
              <p14:nvPr/>
            </p14:nvContentPartPr>
            <p14:xfrm>
              <a:off x="3213936" y="2536056"/>
              <a:ext cx="2425320" cy="1153440"/>
            </p14:xfrm>
          </p:contentPart>
        </mc:Choice>
        <mc:Fallback>
          <p:pic>
            <p:nvPicPr>
              <p:cNvPr id="9" name="Ink 8">
                <a:extLst>
                  <a:ext uri="{FF2B5EF4-FFF2-40B4-BE49-F238E27FC236}">
                    <a16:creationId xmlns:a16="http://schemas.microsoft.com/office/drawing/2014/main" id="{D84FE3BD-58F1-EF47-A8D0-978FD2D38579}"/>
                  </a:ext>
                </a:extLst>
              </p:cNvPr>
              <p:cNvPicPr/>
              <p:nvPr/>
            </p:nvPicPr>
            <p:blipFill>
              <a:blip r:embed="rId10"/>
              <a:stretch>
                <a:fillRect/>
              </a:stretch>
            </p:blipFill>
            <p:spPr>
              <a:xfrm>
                <a:off x="3205296" y="2527056"/>
                <a:ext cx="2442960" cy="11710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 name="Ink 9">
                <a:extLst>
                  <a:ext uri="{FF2B5EF4-FFF2-40B4-BE49-F238E27FC236}">
                    <a16:creationId xmlns:a16="http://schemas.microsoft.com/office/drawing/2014/main" id="{3CC40AC5-E1DD-4D4D-912B-7452CF021CB3}"/>
                  </a:ext>
                </a:extLst>
              </p14:cNvPr>
              <p14:cNvContentPartPr/>
              <p14:nvPr/>
            </p14:nvContentPartPr>
            <p14:xfrm>
              <a:off x="3888936" y="2550816"/>
              <a:ext cx="3927960" cy="1051200"/>
            </p14:xfrm>
          </p:contentPart>
        </mc:Choice>
        <mc:Fallback>
          <p:pic>
            <p:nvPicPr>
              <p:cNvPr id="10" name="Ink 9">
                <a:extLst>
                  <a:ext uri="{FF2B5EF4-FFF2-40B4-BE49-F238E27FC236}">
                    <a16:creationId xmlns:a16="http://schemas.microsoft.com/office/drawing/2014/main" id="{3CC40AC5-E1DD-4D4D-912B-7452CF021CB3}"/>
                  </a:ext>
                </a:extLst>
              </p:cNvPr>
              <p:cNvPicPr/>
              <p:nvPr/>
            </p:nvPicPr>
            <p:blipFill>
              <a:blip r:embed="rId12"/>
              <a:stretch>
                <a:fillRect/>
              </a:stretch>
            </p:blipFill>
            <p:spPr>
              <a:xfrm>
                <a:off x="3880296" y="2541816"/>
                <a:ext cx="3945600" cy="1068840"/>
              </a:xfrm>
              <a:prstGeom prst="rect">
                <a:avLst/>
              </a:prstGeom>
            </p:spPr>
          </p:pic>
        </mc:Fallback>
      </mc:AlternateContent>
      <p:sp>
        <p:nvSpPr>
          <p:cNvPr id="12" name="Content Placeholder 2">
            <a:extLst>
              <a:ext uri="{FF2B5EF4-FFF2-40B4-BE49-F238E27FC236}">
                <a16:creationId xmlns:a16="http://schemas.microsoft.com/office/drawing/2014/main" id="{E1AF6CA0-BDC5-1542-9FCB-6043E981A26E}"/>
              </a:ext>
            </a:extLst>
          </p:cNvPr>
          <p:cNvSpPr txBox="1">
            <a:spLocks/>
          </p:cNvSpPr>
          <p:nvPr/>
        </p:nvSpPr>
        <p:spPr>
          <a:xfrm>
            <a:off x="977900" y="4920017"/>
            <a:ext cx="10147300" cy="1295389"/>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000" dirty="0"/>
              <a:t>The basic upshot: you use curly braces in JSX when you want to refer to / access a JavaScript variable.</a:t>
            </a:r>
            <a:endParaRPr lang="en-US" sz="1800" dirty="0"/>
          </a:p>
          <a:p>
            <a:pPr lvl="1"/>
            <a:endParaRPr lang="en-US" sz="1800" dirty="0"/>
          </a:p>
        </p:txBody>
      </p:sp>
    </p:spTree>
    <p:extLst>
      <p:ext uri="{BB962C8B-B14F-4D97-AF65-F5344CB8AC3E}">
        <p14:creationId xmlns:p14="http://schemas.microsoft.com/office/powerpoint/2010/main" val="4045835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par>
                                <p:cTn id="11" presetID="9"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 Little More about JSX</a:t>
            </a:r>
          </a:p>
        </p:txBody>
      </p:sp>
      <p:sp>
        <p:nvSpPr>
          <p:cNvPr id="22" name="Content Placeholder 2">
            <a:extLst>
              <a:ext uri="{FF2B5EF4-FFF2-40B4-BE49-F238E27FC236}">
                <a16:creationId xmlns:a16="http://schemas.microsoft.com/office/drawing/2014/main" id="{5B056E28-D394-0040-929E-63052EED81F5}"/>
              </a:ext>
            </a:extLst>
          </p:cNvPr>
          <p:cNvSpPr txBox="1">
            <a:spLocks/>
          </p:cNvSpPr>
          <p:nvPr/>
        </p:nvSpPr>
        <p:spPr>
          <a:xfrm>
            <a:off x="977900" y="1912620"/>
            <a:ext cx="10147300" cy="2238756"/>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000" dirty="0"/>
              <a:t>So if we take this slightly revised version of that code…</a:t>
            </a:r>
          </a:p>
          <a:p>
            <a:r>
              <a:rPr lang="en-US" sz="1800" dirty="0"/>
              <a:t>We see we declare a local variable inside of our function here on line 5….</a:t>
            </a:r>
          </a:p>
          <a:p>
            <a:r>
              <a:rPr lang="en-US" sz="1800" dirty="0"/>
              <a:t>And then use it over here on line 8…</a:t>
            </a:r>
          </a:p>
          <a:p>
            <a:r>
              <a:rPr lang="en-US" sz="1800" dirty="0"/>
              <a:t>It’ll work as you expect!</a:t>
            </a:r>
          </a:p>
          <a:p>
            <a:pPr lvl="1"/>
            <a:r>
              <a:rPr lang="en-US" sz="1600" dirty="0"/>
              <a:t>i.e., in this example, It would display “I love mobile programming”</a:t>
            </a:r>
          </a:p>
          <a:p>
            <a:pPr lvl="1"/>
            <a:endParaRPr lang="en-US" sz="1800" dirty="0"/>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D21A17D3-1CFE-7A4E-A50D-A7717A62AE01}"/>
                  </a:ext>
                </a:extLst>
              </p14:cNvPr>
              <p14:cNvContentPartPr/>
              <p14:nvPr/>
            </p14:nvContentPartPr>
            <p14:xfrm>
              <a:off x="3553020" y="4608020"/>
              <a:ext cx="360" cy="360"/>
            </p14:xfrm>
          </p:contentPart>
        </mc:Choice>
        <mc:Fallback>
          <p:pic>
            <p:nvPicPr>
              <p:cNvPr id="3" name="Ink 2">
                <a:extLst>
                  <a:ext uri="{FF2B5EF4-FFF2-40B4-BE49-F238E27FC236}">
                    <a16:creationId xmlns:a16="http://schemas.microsoft.com/office/drawing/2014/main" id="{D21A17D3-1CFE-7A4E-A50D-A7717A62AE01}"/>
                  </a:ext>
                </a:extLst>
              </p:cNvPr>
              <p:cNvPicPr/>
              <p:nvPr/>
            </p:nvPicPr>
            <p:blipFill>
              <a:blip r:embed="rId3"/>
              <a:stretch>
                <a:fillRect/>
              </a:stretch>
            </p:blipFill>
            <p:spPr>
              <a:xfrm>
                <a:off x="3544020" y="4599020"/>
                <a:ext cx="18000" cy="18000"/>
              </a:xfrm>
              <a:prstGeom prst="rect">
                <a:avLst/>
              </a:prstGeom>
            </p:spPr>
          </p:pic>
        </mc:Fallback>
      </mc:AlternateContent>
      <p:pic>
        <p:nvPicPr>
          <p:cNvPr id="4" name="Picture 3">
            <a:extLst>
              <a:ext uri="{FF2B5EF4-FFF2-40B4-BE49-F238E27FC236}">
                <a16:creationId xmlns:a16="http://schemas.microsoft.com/office/drawing/2014/main" id="{19F5A64F-CB2F-8042-BDDD-1853B9EC28B4}"/>
              </a:ext>
            </a:extLst>
          </p:cNvPr>
          <p:cNvPicPr>
            <a:picLocks noChangeAspect="1"/>
          </p:cNvPicPr>
          <p:nvPr/>
        </p:nvPicPr>
        <p:blipFill>
          <a:blip r:embed="rId4"/>
          <a:stretch>
            <a:fillRect/>
          </a:stretch>
        </p:blipFill>
        <p:spPr>
          <a:xfrm>
            <a:off x="1194816" y="4343400"/>
            <a:ext cx="9144000" cy="2514600"/>
          </a:xfrm>
          <a:prstGeom prst="rect">
            <a:avLst/>
          </a:prstGeom>
        </p:spPr>
      </p:pic>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8271A339-47B1-274C-96D5-B0D773ED4984}"/>
                  </a:ext>
                </a:extLst>
              </p14:cNvPr>
              <p14:cNvContentPartPr/>
              <p14:nvPr/>
            </p14:nvContentPartPr>
            <p14:xfrm>
              <a:off x="687096" y="2523456"/>
              <a:ext cx="5040" cy="360"/>
            </p14:xfrm>
          </p:contentPart>
        </mc:Choice>
        <mc:Fallback>
          <p:pic>
            <p:nvPicPr>
              <p:cNvPr id="6" name="Ink 5">
                <a:extLst>
                  <a:ext uri="{FF2B5EF4-FFF2-40B4-BE49-F238E27FC236}">
                    <a16:creationId xmlns:a16="http://schemas.microsoft.com/office/drawing/2014/main" id="{8271A339-47B1-274C-96D5-B0D773ED4984}"/>
                  </a:ext>
                </a:extLst>
              </p:cNvPr>
              <p:cNvPicPr/>
              <p:nvPr/>
            </p:nvPicPr>
            <p:blipFill>
              <a:blip r:embed="rId3"/>
              <a:stretch>
                <a:fillRect/>
              </a:stretch>
            </p:blipFill>
            <p:spPr>
              <a:xfrm>
                <a:off x="678096" y="2514456"/>
                <a:ext cx="226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1" name="Ink 10">
                <a:extLst>
                  <a:ext uri="{FF2B5EF4-FFF2-40B4-BE49-F238E27FC236}">
                    <a16:creationId xmlns:a16="http://schemas.microsoft.com/office/drawing/2014/main" id="{FAC1BACB-71A2-A148-8521-EEBB6B96F7BF}"/>
                  </a:ext>
                </a:extLst>
              </p14:cNvPr>
              <p14:cNvContentPartPr/>
              <p14:nvPr/>
            </p14:nvContentPartPr>
            <p14:xfrm>
              <a:off x="461376" y="2693736"/>
              <a:ext cx="4645080" cy="2317320"/>
            </p14:xfrm>
          </p:contentPart>
        </mc:Choice>
        <mc:Fallback>
          <p:pic>
            <p:nvPicPr>
              <p:cNvPr id="11" name="Ink 10">
                <a:extLst>
                  <a:ext uri="{FF2B5EF4-FFF2-40B4-BE49-F238E27FC236}">
                    <a16:creationId xmlns:a16="http://schemas.microsoft.com/office/drawing/2014/main" id="{FAC1BACB-71A2-A148-8521-EEBB6B96F7BF}"/>
                  </a:ext>
                </a:extLst>
              </p:cNvPr>
              <p:cNvPicPr/>
              <p:nvPr/>
            </p:nvPicPr>
            <p:blipFill>
              <a:blip r:embed="rId7"/>
              <a:stretch>
                <a:fillRect/>
              </a:stretch>
            </p:blipFill>
            <p:spPr>
              <a:xfrm>
                <a:off x="452736" y="2684736"/>
                <a:ext cx="4662720" cy="23349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4" name="Ink 13">
                <a:extLst>
                  <a:ext uri="{FF2B5EF4-FFF2-40B4-BE49-F238E27FC236}">
                    <a16:creationId xmlns:a16="http://schemas.microsoft.com/office/drawing/2014/main" id="{F2E84B13-795A-0D4B-B9B1-95095E33CBA8}"/>
                  </a:ext>
                </a:extLst>
              </p14:cNvPr>
              <p14:cNvContentPartPr/>
              <p14:nvPr/>
            </p14:nvContentPartPr>
            <p14:xfrm>
              <a:off x="3242016" y="3101976"/>
              <a:ext cx="7971480" cy="2825640"/>
            </p14:xfrm>
          </p:contentPart>
        </mc:Choice>
        <mc:Fallback>
          <p:pic>
            <p:nvPicPr>
              <p:cNvPr id="14" name="Ink 13">
                <a:extLst>
                  <a:ext uri="{FF2B5EF4-FFF2-40B4-BE49-F238E27FC236}">
                    <a16:creationId xmlns:a16="http://schemas.microsoft.com/office/drawing/2014/main" id="{F2E84B13-795A-0D4B-B9B1-95095E33CBA8}"/>
                  </a:ext>
                </a:extLst>
              </p:cNvPr>
              <p:cNvPicPr/>
              <p:nvPr/>
            </p:nvPicPr>
            <p:blipFill>
              <a:blip r:embed="rId9"/>
              <a:stretch>
                <a:fillRect/>
              </a:stretch>
            </p:blipFill>
            <p:spPr>
              <a:xfrm>
                <a:off x="3233376" y="3093336"/>
                <a:ext cx="7989120" cy="2843280"/>
              </a:xfrm>
              <a:prstGeom prst="rect">
                <a:avLst/>
              </a:prstGeom>
            </p:spPr>
          </p:pic>
        </mc:Fallback>
      </mc:AlternateContent>
    </p:spTree>
    <p:extLst>
      <p:ext uri="{BB962C8B-B14F-4D97-AF65-F5344CB8AC3E}">
        <p14:creationId xmlns:p14="http://schemas.microsoft.com/office/powerpoint/2010/main" val="309256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 Little More about JSX</a:t>
            </a:r>
          </a:p>
        </p:txBody>
      </p:sp>
      <p:sp>
        <p:nvSpPr>
          <p:cNvPr id="22" name="Content Placeholder 2">
            <a:extLst>
              <a:ext uri="{FF2B5EF4-FFF2-40B4-BE49-F238E27FC236}">
                <a16:creationId xmlns:a16="http://schemas.microsoft.com/office/drawing/2014/main" id="{5B056E28-D394-0040-929E-63052EED81F5}"/>
              </a:ext>
            </a:extLst>
          </p:cNvPr>
          <p:cNvSpPr txBox="1">
            <a:spLocks/>
          </p:cNvSpPr>
          <p:nvPr/>
        </p:nvSpPr>
        <p:spPr>
          <a:xfrm>
            <a:off x="977900" y="1912620"/>
            <a:ext cx="10147300" cy="2238756"/>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000" dirty="0"/>
              <a:t>That works for *most* variables</a:t>
            </a:r>
          </a:p>
          <a:p>
            <a:pPr lvl="1"/>
            <a:r>
              <a:rPr lang="en-US" sz="1800" dirty="0"/>
              <a:t>E.g., strings, numbers, arrays</a:t>
            </a:r>
          </a:p>
          <a:p>
            <a:r>
              <a:rPr lang="en-US" sz="1800" dirty="0"/>
              <a:t>But it notably *doesn’t* work for objects.</a:t>
            </a:r>
          </a:p>
          <a:p>
            <a:pPr lvl="1"/>
            <a:r>
              <a:rPr lang="en-US" sz="1400" dirty="0"/>
              <a:t>The following would get you an error -- because “Objects are not valid as a React child”</a:t>
            </a:r>
          </a:p>
          <a:p>
            <a:pPr lvl="2"/>
            <a:r>
              <a:rPr lang="en-US" sz="1300" dirty="0"/>
              <a:t>Note how we declare </a:t>
            </a:r>
            <a:r>
              <a:rPr lang="en-US" sz="1300" dirty="0" err="1"/>
              <a:t>emotionalMemory</a:t>
            </a:r>
            <a:r>
              <a:rPr lang="en-US" sz="1300" dirty="0"/>
              <a:t>  to be an object, and then just try to print it out in Text.</a:t>
            </a:r>
          </a:p>
          <a:p>
            <a:pPr lvl="1"/>
            <a:endParaRPr lang="en-US" sz="1800" dirty="0"/>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D21A17D3-1CFE-7A4E-A50D-A7717A62AE01}"/>
                  </a:ext>
                </a:extLst>
              </p14:cNvPr>
              <p14:cNvContentPartPr/>
              <p14:nvPr/>
            </p14:nvContentPartPr>
            <p14:xfrm>
              <a:off x="3553020" y="4608020"/>
              <a:ext cx="360" cy="360"/>
            </p14:xfrm>
          </p:contentPart>
        </mc:Choice>
        <mc:Fallback>
          <p:pic>
            <p:nvPicPr>
              <p:cNvPr id="3" name="Ink 2">
                <a:extLst>
                  <a:ext uri="{FF2B5EF4-FFF2-40B4-BE49-F238E27FC236}">
                    <a16:creationId xmlns:a16="http://schemas.microsoft.com/office/drawing/2014/main" id="{D21A17D3-1CFE-7A4E-A50D-A7717A62AE01}"/>
                  </a:ext>
                </a:extLst>
              </p:cNvPr>
              <p:cNvPicPr/>
              <p:nvPr/>
            </p:nvPicPr>
            <p:blipFill>
              <a:blip r:embed="rId3"/>
              <a:stretch>
                <a:fillRect/>
              </a:stretch>
            </p:blipFill>
            <p:spPr>
              <a:xfrm>
                <a:off x="3544020" y="45990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8271A339-47B1-274C-96D5-B0D773ED4984}"/>
                  </a:ext>
                </a:extLst>
              </p14:cNvPr>
              <p14:cNvContentPartPr/>
              <p14:nvPr/>
            </p14:nvContentPartPr>
            <p14:xfrm>
              <a:off x="687096" y="2523456"/>
              <a:ext cx="5040" cy="360"/>
            </p14:xfrm>
          </p:contentPart>
        </mc:Choice>
        <mc:Fallback>
          <p:pic>
            <p:nvPicPr>
              <p:cNvPr id="6" name="Ink 5">
                <a:extLst>
                  <a:ext uri="{FF2B5EF4-FFF2-40B4-BE49-F238E27FC236}">
                    <a16:creationId xmlns:a16="http://schemas.microsoft.com/office/drawing/2014/main" id="{8271A339-47B1-274C-96D5-B0D773ED4984}"/>
                  </a:ext>
                </a:extLst>
              </p:cNvPr>
              <p:cNvPicPr/>
              <p:nvPr/>
            </p:nvPicPr>
            <p:blipFill>
              <a:blip r:embed="rId3"/>
              <a:stretch>
                <a:fillRect/>
              </a:stretch>
            </p:blipFill>
            <p:spPr>
              <a:xfrm>
                <a:off x="678096" y="2514456"/>
                <a:ext cx="22680" cy="18000"/>
              </a:xfrm>
              <a:prstGeom prst="rect">
                <a:avLst/>
              </a:prstGeom>
            </p:spPr>
          </p:pic>
        </mc:Fallback>
      </mc:AlternateContent>
      <p:pic>
        <p:nvPicPr>
          <p:cNvPr id="5" name="Picture 4">
            <a:extLst>
              <a:ext uri="{FF2B5EF4-FFF2-40B4-BE49-F238E27FC236}">
                <a16:creationId xmlns:a16="http://schemas.microsoft.com/office/drawing/2014/main" id="{BB448EDA-01F3-7241-85BC-D1D25C6D7D18}"/>
              </a:ext>
            </a:extLst>
          </p:cNvPr>
          <p:cNvPicPr>
            <a:picLocks noChangeAspect="1"/>
          </p:cNvPicPr>
          <p:nvPr/>
        </p:nvPicPr>
        <p:blipFill>
          <a:blip r:embed="rId5"/>
          <a:stretch>
            <a:fillRect/>
          </a:stretch>
        </p:blipFill>
        <p:spPr>
          <a:xfrm>
            <a:off x="977900" y="4051300"/>
            <a:ext cx="10109200" cy="2806700"/>
          </a:xfrm>
          <a:prstGeom prst="rect">
            <a:avLst/>
          </a:prstGeom>
        </p:spPr>
      </p:pic>
    </p:spTree>
    <p:extLst>
      <p:ext uri="{BB962C8B-B14F-4D97-AF65-F5344CB8AC3E}">
        <p14:creationId xmlns:p14="http://schemas.microsoft.com/office/powerpoint/2010/main" val="35017709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 Little More about JSX</a:t>
            </a:r>
          </a:p>
        </p:txBody>
      </p:sp>
      <p:sp>
        <p:nvSpPr>
          <p:cNvPr id="22" name="Content Placeholder 2">
            <a:extLst>
              <a:ext uri="{FF2B5EF4-FFF2-40B4-BE49-F238E27FC236}">
                <a16:creationId xmlns:a16="http://schemas.microsoft.com/office/drawing/2014/main" id="{5B056E28-D394-0040-929E-63052EED81F5}"/>
              </a:ext>
            </a:extLst>
          </p:cNvPr>
          <p:cNvSpPr txBox="1">
            <a:spLocks/>
          </p:cNvSpPr>
          <p:nvPr/>
        </p:nvSpPr>
        <p:spPr>
          <a:xfrm>
            <a:off x="977900" y="1912620"/>
            <a:ext cx="10147300" cy="2238756"/>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000" dirty="0"/>
              <a:t>But it *Does* work for JSX! The following would be just fine!</a:t>
            </a:r>
          </a:p>
          <a:p>
            <a:r>
              <a:rPr lang="en-US" sz="2000" dirty="0"/>
              <a:t>Note how it has a variable (emotion) that has JSX tags in it.</a:t>
            </a:r>
          </a:p>
          <a:p>
            <a:pPr lvl="1"/>
            <a:r>
              <a:rPr lang="en-US" sz="1800" dirty="0"/>
              <a:t>And then we access it using the { } like it’s no big deal!</a:t>
            </a:r>
            <a:endParaRPr lang="en-US" sz="700" dirty="0"/>
          </a:p>
          <a:p>
            <a:pPr lvl="1"/>
            <a:endParaRPr lang="en-US" sz="1800" dirty="0"/>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D21A17D3-1CFE-7A4E-A50D-A7717A62AE01}"/>
                  </a:ext>
                </a:extLst>
              </p14:cNvPr>
              <p14:cNvContentPartPr/>
              <p14:nvPr/>
            </p14:nvContentPartPr>
            <p14:xfrm>
              <a:off x="3553020" y="4608020"/>
              <a:ext cx="360" cy="360"/>
            </p14:xfrm>
          </p:contentPart>
        </mc:Choice>
        <mc:Fallback>
          <p:pic>
            <p:nvPicPr>
              <p:cNvPr id="3" name="Ink 2">
                <a:extLst>
                  <a:ext uri="{FF2B5EF4-FFF2-40B4-BE49-F238E27FC236}">
                    <a16:creationId xmlns:a16="http://schemas.microsoft.com/office/drawing/2014/main" id="{D21A17D3-1CFE-7A4E-A50D-A7717A62AE01}"/>
                  </a:ext>
                </a:extLst>
              </p:cNvPr>
              <p:cNvPicPr/>
              <p:nvPr/>
            </p:nvPicPr>
            <p:blipFill>
              <a:blip r:embed="rId3"/>
              <a:stretch>
                <a:fillRect/>
              </a:stretch>
            </p:blipFill>
            <p:spPr>
              <a:xfrm>
                <a:off x="3544020" y="45990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8271A339-47B1-274C-96D5-B0D773ED4984}"/>
                  </a:ext>
                </a:extLst>
              </p14:cNvPr>
              <p14:cNvContentPartPr/>
              <p14:nvPr/>
            </p14:nvContentPartPr>
            <p14:xfrm>
              <a:off x="687096" y="2523456"/>
              <a:ext cx="5040" cy="360"/>
            </p14:xfrm>
          </p:contentPart>
        </mc:Choice>
        <mc:Fallback>
          <p:pic>
            <p:nvPicPr>
              <p:cNvPr id="6" name="Ink 5">
                <a:extLst>
                  <a:ext uri="{FF2B5EF4-FFF2-40B4-BE49-F238E27FC236}">
                    <a16:creationId xmlns:a16="http://schemas.microsoft.com/office/drawing/2014/main" id="{8271A339-47B1-274C-96D5-B0D773ED4984}"/>
                  </a:ext>
                </a:extLst>
              </p:cNvPr>
              <p:cNvPicPr/>
              <p:nvPr/>
            </p:nvPicPr>
            <p:blipFill>
              <a:blip r:embed="rId3"/>
              <a:stretch>
                <a:fillRect/>
              </a:stretch>
            </p:blipFill>
            <p:spPr>
              <a:xfrm>
                <a:off x="678096" y="2514456"/>
                <a:ext cx="22680" cy="18000"/>
              </a:xfrm>
              <a:prstGeom prst="rect">
                <a:avLst/>
              </a:prstGeom>
            </p:spPr>
          </p:pic>
        </mc:Fallback>
      </mc:AlternateContent>
      <p:pic>
        <p:nvPicPr>
          <p:cNvPr id="4" name="Picture 3">
            <a:extLst>
              <a:ext uri="{FF2B5EF4-FFF2-40B4-BE49-F238E27FC236}">
                <a16:creationId xmlns:a16="http://schemas.microsoft.com/office/drawing/2014/main" id="{7F76D9A7-DFEA-844C-AF2C-5D59FA063C93}"/>
              </a:ext>
            </a:extLst>
          </p:cNvPr>
          <p:cNvPicPr>
            <a:picLocks noChangeAspect="1"/>
          </p:cNvPicPr>
          <p:nvPr/>
        </p:nvPicPr>
        <p:blipFill>
          <a:blip r:embed="rId5"/>
          <a:stretch>
            <a:fillRect/>
          </a:stretch>
        </p:blipFill>
        <p:spPr>
          <a:xfrm>
            <a:off x="1416050" y="4038600"/>
            <a:ext cx="9271000" cy="2819400"/>
          </a:xfrm>
          <a:prstGeom prst="rect">
            <a:avLst/>
          </a:prstGeom>
        </p:spPr>
      </p:pic>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1C575935-FF8A-7E47-9844-CFB1ACF24A4D}"/>
                  </a:ext>
                </a:extLst>
              </p14:cNvPr>
              <p14:cNvContentPartPr/>
              <p14:nvPr/>
            </p14:nvContentPartPr>
            <p14:xfrm>
              <a:off x="8280576" y="2611296"/>
              <a:ext cx="1381680" cy="2191680"/>
            </p14:xfrm>
          </p:contentPart>
        </mc:Choice>
        <mc:Fallback>
          <p:pic>
            <p:nvPicPr>
              <p:cNvPr id="7" name="Ink 6">
                <a:extLst>
                  <a:ext uri="{FF2B5EF4-FFF2-40B4-BE49-F238E27FC236}">
                    <a16:creationId xmlns:a16="http://schemas.microsoft.com/office/drawing/2014/main" id="{1C575935-FF8A-7E47-9844-CFB1ACF24A4D}"/>
                  </a:ext>
                </a:extLst>
              </p:cNvPr>
              <p:cNvPicPr/>
              <p:nvPr/>
            </p:nvPicPr>
            <p:blipFill>
              <a:blip r:embed="rId7"/>
              <a:stretch>
                <a:fillRect/>
              </a:stretch>
            </p:blipFill>
            <p:spPr>
              <a:xfrm>
                <a:off x="8271936" y="2602656"/>
                <a:ext cx="1399320" cy="2209320"/>
              </a:xfrm>
              <a:prstGeom prst="rect">
                <a:avLst/>
              </a:prstGeom>
            </p:spPr>
          </p:pic>
        </mc:Fallback>
      </mc:AlternateContent>
      <p:grpSp>
        <p:nvGrpSpPr>
          <p:cNvPr id="13" name="Group 12">
            <a:extLst>
              <a:ext uri="{FF2B5EF4-FFF2-40B4-BE49-F238E27FC236}">
                <a16:creationId xmlns:a16="http://schemas.microsoft.com/office/drawing/2014/main" id="{69C63129-E584-644C-B103-5D5D2DB91834}"/>
              </a:ext>
            </a:extLst>
          </p:cNvPr>
          <p:cNvGrpSpPr/>
          <p:nvPr/>
        </p:nvGrpSpPr>
        <p:grpSpPr>
          <a:xfrm>
            <a:off x="887976" y="3200976"/>
            <a:ext cx="8198280" cy="2651400"/>
            <a:chOff x="887976" y="3200976"/>
            <a:chExt cx="8198280" cy="2651400"/>
          </a:xfrm>
        </p:grpSpPr>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56BA0649-17E5-BC4C-A19B-E431E0E6890B}"/>
                    </a:ext>
                  </a:extLst>
                </p14:cNvPr>
                <p14:cNvContentPartPr/>
                <p14:nvPr/>
              </p14:nvContentPartPr>
              <p14:xfrm>
                <a:off x="2285856" y="4272336"/>
                <a:ext cx="6800400" cy="783360"/>
              </p14:xfrm>
            </p:contentPart>
          </mc:Choice>
          <mc:Fallback>
            <p:pic>
              <p:nvPicPr>
                <p:cNvPr id="8" name="Ink 7">
                  <a:extLst>
                    <a:ext uri="{FF2B5EF4-FFF2-40B4-BE49-F238E27FC236}">
                      <a16:creationId xmlns:a16="http://schemas.microsoft.com/office/drawing/2014/main" id="{56BA0649-17E5-BC4C-A19B-E431E0E6890B}"/>
                    </a:ext>
                  </a:extLst>
                </p:cNvPr>
                <p:cNvPicPr/>
                <p:nvPr/>
              </p:nvPicPr>
              <p:blipFill>
                <a:blip r:embed="rId9"/>
                <a:stretch>
                  <a:fillRect/>
                </a:stretch>
              </p:blipFill>
              <p:spPr>
                <a:xfrm>
                  <a:off x="2276856" y="4263336"/>
                  <a:ext cx="6818040" cy="801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D891686A-3A90-8741-9710-5F24B02F27B3}"/>
                    </a:ext>
                  </a:extLst>
                </p14:cNvPr>
                <p14:cNvContentPartPr/>
                <p14:nvPr/>
              </p14:nvContentPartPr>
              <p14:xfrm>
                <a:off x="2825496" y="3200976"/>
                <a:ext cx="1720080" cy="44640"/>
              </p14:xfrm>
            </p:contentPart>
          </mc:Choice>
          <mc:Fallback>
            <p:pic>
              <p:nvPicPr>
                <p:cNvPr id="9" name="Ink 8">
                  <a:extLst>
                    <a:ext uri="{FF2B5EF4-FFF2-40B4-BE49-F238E27FC236}">
                      <a16:creationId xmlns:a16="http://schemas.microsoft.com/office/drawing/2014/main" id="{D891686A-3A90-8741-9710-5F24B02F27B3}"/>
                    </a:ext>
                  </a:extLst>
                </p:cNvPr>
                <p:cNvPicPr/>
                <p:nvPr/>
              </p:nvPicPr>
              <p:blipFill>
                <a:blip r:embed="rId11"/>
                <a:stretch>
                  <a:fillRect/>
                </a:stretch>
              </p:blipFill>
              <p:spPr>
                <a:xfrm>
                  <a:off x="2816856" y="3192336"/>
                  <a:ext cx="1737720" cy="622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F192F809-AE6D-5545-A4C1-1C3132AD1251}"/>
                    </a:ext>
                  </a:extLst>
                </p14:cNvPr>
                <p14:cNvContentPartPr/>
                <p14:nvPr/>
              </p14:nvContentPartPr>
              <p14:xfrm>
                <a:off x="4545216" y="3226536"/>
                <a:ext cx="694800" cy="19440"/>
              </p14:xfrm>
            </p:contentPart>
          </mc:Choice>
          <mc:Fallback>
            <p:pic>
              <p:nvPicPr>
                <p:cNvPr id="10" name="Ink 9">
                  <a:extLst>
                    <a:ext uri="{FF2B5EF4-FFF2-40B4-BE49-F238E27FC236}">
                      <a16:creationId xmlns:a16="http://schemas.microsoft.com/office/drawing/2014/main" id="{F192F809-AE6D-5545-A4C1-1C3132AD1251}"/>
                    </a:ext>
                  </a:extLst>
                </p:cNvPr>
                <p:cNvPicPr/>
                <p:nvPr/>
              </p:nvPicPr>
              <p:blipFill>
                <a:blip r:embed="rId13"/>
                <a:stretch>
                  <a:fillRect/>
                </a:stretch>
              </p:blipFill>
              <p:spPr>
                <a:xfrm>
                  <a:off x="4536216" y="3217536"/>
                  <a:ext cx="71244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Ink 11">
                  <a:extLst>
                    <a:ext uri="{FF2B5EF4-FFF2-40B4-BE49-F238E27FC236}">
                      <a16:creationId xmlns:a16="http://schemas.microsoft.com/office/drawing/2014/main" id="{EE39BE7E-FC79-494D-BD33-88C067798B58}"/>
                    </a:ext>
                  </a:extLst>
                </p14:cNvPr>
                <p14:cNvContentPartPr/>
                <p14:nvPr/>
              </p14:nvContentPartPr>
              <p14:xfrm>
                <a:off x="887976" y="3261816"/>
                <a:ext cx="3280320" cy="2590560"/>
              </p14:xfrm>
            </p:contentPart>
          </mc:Choice>
          <mc:Fallback>
            <p:pic>
              <p:nvPicPr>
                <p:cNvPr id="12" name="Ink 11">
                  <a:extLst>
                    <a:ext uri="{FF2B5EF4-FFF2-40B4-BE49-F238E27FC236}">
                      <a16:creationId xmlns:a16="http://schemas.microsoft.com/office/drawing/2014/main" id="{EE39BE7E-FC79-494D-BD33-88C067798B58}"/>
                    </a:ext>
                  </a:extLst>
                </p:cNvPr>
                <p:cNvPicPr/>
                <p:nvPr/>
              </p:nvPicPr>
              <p:blipFill>
                <a:blip r:embed="rId15"/>
                <a:stretch>
                  <a:fillRect/>
                </a:stretch>
              </p:blipFill>
              <p:spPr>
                <a:xfrm>
                  <a:off x="879336" y="3252816"/>
                  <a:ext cx="3297960" cy="2608200"/>
                </a:xfrm>
                <a:prstGeom prst="rect">
                  <a:avLst/>
                </a:prstGeom>
              </p:spPr>
            </p:pic>
          </mc:Fallback>
        </mc:AlternateContent>
      </p:grpSp>
    </p:spTree>
    <p:extLst>
      <p:ext uri="{BB962C8B-B14F-4D97-AF65-F5344CB8AC3E}">
        <p14:creationId xmlns:p14="http://schemas.microsoft.com/office/powerpoint/2010/main" val="1364034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dissolv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84598-17C0-4A43-9467-1C586061F1E7}"/>
              </a:ext>
            </a:extLst>
          </p:cNvPr>
          <p:cNvSpPr>
            <a:spLocks noGrp="1"/>
          </p:cNvSpPr>
          <p:nvPr>
            <p:ph type="title"/>
          </p:nvPr>
        </p:nvSpPr>
        <p:spPr/>
        <p:txBody>
          <a:bodyPr/>
          <a:lstStyle/>
          <a:p>
            <a:r>
              <a:rPr lang="en-US" dirty="0"/>
              <a:t>Structure of a Component – Import Statements</a:t>
            </a:r>
          </a:p>
        </p:txBody>
      </p:sp>
      <p:sp>
        <p:nvSpPr>
          <p:cNvPr id="3" name="Content Placeholder 2">
            <a:extLst>
              <a:ext uri="{FF2B5EF4-FFF2-40B4-BE49-F238E27FC236}">
                <a16:creationId xmlns:a16="http://schemas.microsoft.com/office/drawing/2014/main" id="{6D635925-3ADE-5A47-9B03-8C6FF4B981D0}"/>
              </a:ext>
            </a:extLst>
          </p:cNvPr>
          <p:cNvSpPr>
            <a:spLocks noGrp="1"/>
          </p:cNvSpPr>
          <p:nvPr>
            <p:ph idx="1"/>
          </p:nvPr>
        </p:nvSpPr>
        <p:spPr>
          <a:xfrm>
            <a:off x="1066800" y="3054885"/>
            <a:ext cx="10058400" cy="3577844"/>
          </a:xfrm>
        </p:spPr>
        <p:txBody>
          <a:bodyPr>
            <a:normAutofit fontScale="92500"/>
          </a:bodyPr>
          <a:lstStyle/>
          <a:p>
            <a:r>
              <a:rPr lang="en-US" sz="2200" dirty="0"/>
              <a:t>Here, “react” and “react-native” are </a:t>
            </a:r>
            <a:r>
              <a:rPr lang="en-US" sz="2200" b="1" dirty="0"/>
              <a:t>libraries </a:t>
            </a:r>
            <a:r>
              <a:rPr lang="en-US" sz="2200" dirty="0"/>
              <a:t>(sometimes called </a:t>
            </a:r>
            <a:r>
              <a:rPr lang="en-US" sz="2200" b="1" dirty="0"/>
              <a:t>packages</a:t>
            </a:r>
            <a:r>
              <a:rPr lang="en-US" sz="2200" dirty="0"/>
              <a:t>).</a:t>
            </a:r>
          </a:p>
          <a:p>
            <a:r>
              <a:rPr lang="en-US" sz="2200" dirty="0"/>
              <a:t>You may have noticed how line 2 has curly braces but line 1 doesn’t.</a:t>
            </a:r>
          </a:p>
          <a:p>
            <a:pPr lvl="1"/>
            <a:r>
              <a:rPr lang="en-US" sz="2000" dirty="0"/>
              <a:t>Line 1 is importing everything from the “react” library.</a:t>
            </a:r>
          </a:p>
          <a:p>
            <a:pPr lvl="1"/>
            <a:r>
              <a:rPr lang="en-US" sz="2000" dirty="0"/>
              <a:t>Line 2 is only importing Text and </a:t>
            </a:r>
            <a:r>
              <a:rPr lang="en-US" sz="2000" dirty="0" err="1"/>
              <a:t>StyleSheet</a:t>
            </a:r>
            <a:r>
              <a:rPr lang="en-US" sz="2000" dirty="0"/>
              <a:t> from the “react-native” library.</a:t>
            </a:r>
          </a:p>
          <a:p>
            <a:pPr marL="0" indent="0">
              <a:buNone/>
            </a:pPr>
            <a:endParaRPr lang="en-US" sz="2200" dirty="0"/>
          </a:p>
          <a:p>
            <a:r>
              <a:rPr lang="en-US" sz="2200" dirty="0"/>
              <a:t>The “react” library has a ton of components that know how to work together already inside of it.</a:t>
            </a:r>
          </a:p>
          <a:p>
            <a:r>
              <a:rPr lang="en-US" sz="2200" dirty="0"/>
              <a:t>“react-native” knows how to display those components on mobile devices.</a:t>
            </a:r>
          </a:p>
        </p:txBody>
      </p:sp>
      <p:pic>
        <p:nvPicPr>
          <p:cNvPr id="4" name="Picture 3">
            <a:extLst>
              <a:ext uri="{FF2B5EF4-FFF2-40B4-BE49-F238E27FC236}">
                <a16:creationId xmlns:a16="http://schemas.microsoft.com/office/drawing/2014/main" id="{3CA3242B-3AB8-924E-B5D9-EBAC3357AC5D}"/>
              </a:ext>
            </a:extLst>
          </p:cNvPr>
          <p:cNvPicPr>
            <a:picLocks noChangeAspect="1"/>
          </p:cNvPicPr>
          <p:nvPr/>
        </p:nvPicPr>
        <p:blipFill>
          <a:blip r:embed="rId2"/>
          <a:stretch>
            <a:fillRect/>
          </a:stretch>
        </p:blipFill>
        <p:spPr>
          <a:xfrm>
            <a:off x="1409700" y="1629397"/>
            <a:ext cx="9372600" cy="1282700"/>
          </a:xfrm>
          <a:prstGeom prst="rect">
            <a:avLst/>
          </a:prstGeom>
        </p:spPr>
      </p:pic>
    </p:spTree>
    <p:extLst>
      <p:ext uri="{BB962C8B-B14F-4D97-AF65-F5344CB8AC3E}">
        <p14:creationId xmlns:p14="http://schemas.microsoft.com/office/powerpoint/2010/main" val="13436792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A Little More about JSX</a:t>
            </a:r>
          </a:p>
        </p:txBody>
      </p:sp>
      <p:sp>
        <p:nvSpPr>
          <p:cNvPr id="22" name="Content Placeholder 2">
            <a:extLst>
              <a:ext uri="{FF2B5EF4-FFF2-40B4-BE49-F238E27FC236}">
                <a16:creationId xmlns:a16="http://schemas.microsoft.com/office/drawing/2014/main" id="{5B056E28-D394-0040-929E-63052EED81F5}"/>
              </a:ext>
            </a:extLst>
          </p:cNvPr>
          <p:cNvSpPr txBox="1">
            <a:spLocks/>
          </p:cNvSpPr>
          <p:nvPr/>
        </p:nvSpPr>
        <p:spPr>
          <a:xfrm>
            <a:off x="977900" y="1912620"/>
            <a:ext cx="10147300" cy="2238756"/>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000" dirty="0"/>
              <a:t>It’s basically the same thing, but now gives us a little bit more flexibility.</a:t>
            </a:r>
            <a:endParaRPr lang="en-US" sz="700" dirty="0"/>
          </a:p>
          <a:p>
            <a:pPr lvl="1"/>
            <a:r>
              <a:rPr lang="en-US" sz="1800" dirty="0"/>
              <a:t>For example, now we can have functions/logic/etc. that returns strings with JSX in it! We can procedurally generate it based on application state!</a:t>
            </a:r>
          </a:p>
          <a:p>
            <a:pPr lvl="2"/>
            <a:r>
              <a:rPr lang="en-US" sz="1700" dirty="0"/>
              <a:t>That’s pretty helpful!</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D21A17D3-1CFE-7A4E-A50D-A7717A62AE01}"/>
                  </a:ext>
                </a:extLst>
              </p14:cNvPr>
              <p14:cNvContentPartPr/>
              <p14:nvPr/>
            </p14:nvContentPartPr>
            <p14:xfrm>
              <a:off x="3553020" y="4608020"/>
              <a:ext cx="360" cy="360"/>
            </p14:xfrm>
          </p:contentPart>
        </mc:Choice>
        <mc:Fallback>
          <p:pic>
            <p:nvPicPr>
              <p:cNvPr id="3" name="Ink 2">
                <a:extLst>
                  <a:ext uri="{FF2B5EF4-FFF2-40B4-BE49-F238E27FC236}">
                    <a16:creationId xmlns:a16="http://schemas.microsoft.com/office/drawing/2014/main" id="{D21A17D3-1CFE-7A4E-A50D-A7717A62AE01}"/>
                  </a:ext>
                </a:extLst>
              </p:cNvPr>
              <p:cNvPicPr/>
              <p:nvPr/>
            </p:nvPicPr>
            <p:blipFill>
              <a:blip r:embed="rId3"/>
              <a:stretch>
                <a:fillRect/>
              </a:stretch>
            </p:blipFill>
            <p:spPr>
              <a:xfrm>
                <a:off x="3544020" y="45990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8271A339-47B1-274C-96D5-B0D773ED4984}"/>
                  </a:ext>
                </a:extLst>
              </p14:cNvPr>
              <p14:cNvContentPartPr/>
              <p14:nvPr/>
            </p14:nvContentPartPr>
            <p14:xfrm>
              <a:off x="687096" y="2523456"/>
              <a:ext cx="5040" cy="360"/>
            </p14:xfrm>
          </p:contentPart>
        </mc:Choice>
        <mc:Fallback>
          <p:pic>
            <p:nvPicPr>
              <p:cNvPr id="6" name="Ink 5">
                <a:extLst>
                  <a:ext uri="{FF2B5EF4-FFF2-40B4-BE49-F238E27FC236}">
                    <a16:creationId xmlns:a16="http://schemas.microsoft.com/office/drawing/2014/main" id="{8271A339-47B1-274C-96D5-B0D773ED4984}"/>
                  </a:ext>
                </a:extLst>
              </p:cNvPr>
              <p:cNvPicPr/>
              <p:nvPr/>
            </p:nvPicPr>
            <p:blipFill>
              <a:blip r:embed="rId3"/>
              <a:stretch>
                <a:fillRect/>
              </a:stretch>
            </p:blipFill>
            <p:spPr>
              <a:xfrm>
                <a:off x="678096" y="2514456"/>
                <a:ext cx="22680" cy="18000"/>
              </a:xfrm>
              <a:prstGeom prst="rect">
                <a:avLst/>
              </a:prstGeom>
            </p:spPr>
          </p:pic>
        </mc:Fallback>
      </mc:AlternateContent>
      <p:pic>
        <p:nvPicPr>
          <p:cNvPr id="4" name="Picture 3">
            <a:extLst>
              <a:ext uri="{FF2B5EF4-FFF2-40B4-BE49-F238E27FC236}">
                <a16:creationId xmlns:a16="http://schemas.microsoft.com/office/drawing/2014/main" id="{7F76D9A7-DFEA-844C-AF2C-5D59FA063C93}"/>
              </a:ext>
            </a:extLst>
          </p:cNvPr>
          <p:cNvPicPr>
            <a:picLocks noChangeAspect="1"/>
          </p:cNvPicPr>
          <p:nvPr/>
        </p:nvPicPr>
        <p:blipFill>
          <a:blip r:embed="rId5"/>
          <a:stretch>
            <a:fillRect/>
          </a:stretch>
        </p:blipFill>
        <p:spPr>
          <a:xfrm>
            <a:off x="1416050" y="4038600"/>
            <a:ext cx="9271000" cy="2819400"/>
          </a:xfrm>
          <a:prstGeom prst="rect">
            <a:avLst/>
          </a:prstGeom>
        </p:spPr>
      </p:pic>
    </p:spTree>
    <p:extLst>
      <p:ext uri="{BB962C8B-B14F-4D97-AF65-F5344CB8AC3E}">
        <p14:creationId xmlns:p14="http://schemas.microsoft.com/office/powerpoint/2010/main" val="31243499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Today’s Agenda</a:t>
            </a:r>
          </a:p>
        </p:txBody>
      </p:sp>
      <p:sp>
        <p:nvSpPr>
          <p:cNvPr id="3" name="Content Placeholder 2">
            <a:extLst>
              <a:ext uri="{FF2B5EF4-FFF2-40B4-BE49-F238E27FC236}">
                <a16:creationId xmlns:a16="http://schemas.microsoft.com/office/drawing/2014/main" id="{DFCF285A-C920-AC4A-95DC-D1BBF5ABB2D8}"/>
              </a:ext>
            </a:extLst>
          </p:cNvPr>
          <p:cNvSpPr>
            <a:spLocks noGrp="1"/>
          </p:cNvSpPr>
          <p:nvPr>
            <p:ph idx="1"/>
          </p:nvPr>
        </p:nvSpPr>
        <p:spPr>
          <a:xfrm>
            <a:off x="1066800" y="2103120"/>
            <a:ext cx="10058400" cy="3849624"/>
          </a:xfrm>
        </p:spPr>
        <p:txBody>
          <a:bodyPr>
            <a:normAutofit/>
          </a:bodyPr>
          <a:lstStyle/>
          <a:p>
            <a:r>
              <a:rPr lang="en-US" sz="2000" strike="sngStrike" dirty="0"/>
              <a:t>What is a Component? / Structure of a Component</a:t>
            </a:r>
          </a:p>
          <a:p>
            <a:pPr lvl="1"/>
            <a:r>
              <a:rPr lang="en-US" sz="1800" strike="sngStrike" dirty="0"/>
              <a:t>The Grand Component Challenge!</a:t>
            </a:r>
          </a:p>
          <a:p>
            <a:r>
              <a:rPr lang="en-US" sz="2000" strike="sngStrike" dirty="0"/>
              <a:t>Getting a Custom Component to Show Up</a:t>
            </a:r>
          </a:p>
          <a:p>
            <a:pPr lvl="1"/>
            <a:r>
              <a:rPr lang="en-US" sz="1800" strike="sngStrike" dirty="0"/>
              <a:t>A Second Challenge!</a:t>
            </a:r>
          </a:p>
          <a:p>
            <a:r>
              <a:rPr lang="en-US" sz="2000" strike="sngStrike" dirty="0"/>
              <a:t>A Little More About JSX</a:t>
            </a:r>
          </a:p>
          <a:p>
            <a:r>
              <a:rPr lang="en-US" sz="2000" dirty="0"/>
              <a:t>The Final Challenge</a:t>
            </a:r>
          </a:p>
          <a:p>
            <a:endParaRPr lang="en-US" sz="2000" dirty="0"/>
          </a:p>
          <a:p>
            <a:pPr marL="457200" indent="-457200">
              <a:buFont typeface="+mj-lt"/>
              <a:buAutoNum type="arabicPeriod"/>
            </a:pPr>
            <a:endParaRPr lang="en-US" sz="2000" dirty="0"/>
          </a:p>
          <a:p>
            <a:endParaRPr lang="en-US" sz="2000" dirty="0"/>
          </a:p>
        </p:txBody>
      </p:sp>
    </p:spTree>
    <p:extLst>
      <p:ext uri="{BB962C8B-B14F-4D97-AF65-F5344CB8AC3E}">
        <p14:creationId xmlns:p14="http://schemas.microsoft.com/office/powerpoint/2010/main" val="35394729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The Final Challenge</a:t>
            </a:r>
          </a:p>
        </p:txBody>
      </p:sp>
      <p:sp>
        <p:nvSpPr>
          <p:cNvPr id="22" name="Content Placeholder 2">
            <a:extLst>
              <a:ext uri="{FF2B5EF4-FFF2-40B4-BE49-F238E27FC236}">
                <a16:creationId xmlns:a16="http://schemas.microsoft.com/office/drawing/2014/main" id="{5B056E28-D394-0040-929E-63052EED81F5}"/>
              </a:ext>
            </a:extLst>
          </p:cNvPr>
          <p:cNvSpPr txBox="1">
            <a:spLocks/>
          </p:cNvSpPr>
          <p:nvPr/>
        </p:nvSpPr>
        <p:spPr>
          <a:xfrm>
            <a:off x="977900" y="1912620"/>
            <a:ext cx="10147300" cy="4433316"/>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000" dirty="0"/>
              <a:t>So, by this point, you *definitely* know everything you need in order to do the homework assignment!</a:t>
            </a:r>
          </a:p>
          <a:p>
            <a:r>
              <a:rPr lang="en-US" sz="2000" dirty="0"/>
              <a:t>So the final challenge of today is: the homework assignment… but BETTER!</a:t>
            </a:r>
          </a:p>
          <a:p>
            <a:endParaRPr lang="en-US" sz="2000" dirty="0"/>
          </a:p>
          <a:p>
            <a:pPr marL="457200" indent="-457200">
              <a:buFont typeface="+mj-lt"/>
              <a:buAutoNum type="arabicPeriod"/>
            </a:pPr>
            <a:r>
              <a:rPr lang="en-US" sz="2000" dirty="0"/>
              <a:t>Make a New Component.</a:t>
            </a:r>
          </a:p>
          <a:p>
            <a:pPr marL="457200" indent="-457200">
              <a:buFont typeface="+mj-lt"/>
              <a:buAutoNum type="arabicPeriod"/>
            </a:pPr>
            <a:r>
              <a:rPr lang="en-US" sz="2000" dirty="0"/>
              <a:t>Give that Component three separate text elements.</a:t>
            </a:r>
          </a:p>
          <a:p>
            <a:pPr marL="457200" indent="-457200">
              <a:buFont typeface="+mj-lt"/>
              <a:buAutoNum type="arabicPeriod"/>
            </a:pPr>
            <a:r>
              <a:rPr lang="en-US" sz="2000" dirty="0"/>
              <a:t>Have each of those text elements be styled differently (at minimum change the font sizes, but go wild! </a:t>
            </a:r>
            <a:r>
              <a:rPr lang="en-US" sz="2000" dirty="0">
                <a:latin typeface="Sagona Book" panose="02020503050505020204" pitchFamily="18" charset="0"/>
                <a:cs typeface="Consolas" panose="020B0609020204030204" pitchFamily="49" charset="0"/>
                <a:hlinkClick r:id="rId2"/>
              </a:rPr>
              <a:t>https://reactnative.dev/docs/text-style-props</a:t>
            </a:r>
            <a:r>
              <a:rPr lang="en-US" sz="2000" dirty="0">
                <a:latin typeface="Sagona Book" panose="02020503050505020204" pitchFamily="18" charset="0"/>
                <a:cs typeface="Consolas" panose="020B0609020204030204" pitchFamily="49" charset="0"/>
              </a:rPr>
              <a:t>).</a:t>
            </a:r>
          </a:p>
          <a:p>
            <a:pPr marL="457200" indent="-457200">
              <a:buFont typeface="+mj-lt"/>
              <a:buAutoNum type="arabicPeriod"/>
            </a:pPr>
            <a:r>
              <a:rPr lang="en-US" sz="2000" dirty="0">
                <a:latin typeface="Sagona Book" panose="02020503050505020204" pitchFamily="18" charset="0"/>
                <a:cs typeface="Consolas" panose="020B0609020204030204" pitchFamily="49" charset="0"/>
              </a:rPr>
              <a:t>Try to weave a variable in there, just for practice!</a:t>
            </a:r>
          </a:p>
          <a:p>
            <a:pPr marL="457200" indent="-457200">
              <a:buFont typeface="+mj-lt"/>
              <a:buAutoNum type="arabicPeriod"/>
            </a:pPr>
            <a:r>
              <a:rPr lang="en-US" sz="2000" dirty="0">
                <a:latin typeface="Sagona Book" panose="02020503050505020204" pitchFamily="18" charset="0"/>
                <a:cs typeface="Consolas" panose="020B0609020204030204" pitchFamily="49" charset="0"/>
              </a:rPr>
              <a:t>If you’ve already submitted the first assignment, that’s fine, but feel free to reupload this better, cooler version with snazzier graphics, if you are so inclined!</a:t>
            </a:r>
            <a:endParaRPr lang="en-US" sz="2000" dirty="0"/>
          </a:p>
          <a:p>
            <a:pPr marL="0" indent="0">
              <a:buNone/>
            </a:pPr>
            <a:endParaRPr lang="en-US" sz="2000" dirty="0"/>
          </a:p>
          <a:p>
            <a:pPr marL="0" indent="0" algn="ctr">
              <a:buNone/>
            </a:pPr>
            <a:endParaRPr lang="en-US" sz="1700" dirty="0"/>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D21A17D3-1CFE-7A4E-A50D-A7717A62AE01}"/>
                  </a:ext>
                </a:extLst>
              </p14:cNvPr>
              <p14:cNvContentPartPr/>
              <p14:nvPr/>
            </p14:nvContentPartPr>
            <p14:xfrm>
              <a:off x="3553020" y="4608020"/>
              <a:ext cx="360" cy="360"/>
            </p14:xfrm>
          </p:contentPart>
        </mc:Choice>
        <mc:Fallback>
          <p:pic>
            <p:nvPicPr>
              <p:cNvPr id="3" name="Ink 2">
                <a:extLst>
                  <a:ext uri="{FF2B5EF4-FFF2-40B4-BE49-F238E27FC236}">
                    <a16:creationId xmlns:a16="http://schemas.microsoft.com/office/drawing/2014/main" id="{D21A17D3-1CFE-7A4E-A50D-A7717A62AE01}"/>
                  </a:ext>
                </a:extLst>
              </p:cNvPr>
              <p:cNvPicPr/>
              <p:nvPr/>
            </p:nvPicPr>
            <p:blipFill>
              <a:blip r:embed="rId4"/>
              <a:stretch>
                <a:fillRect/>
              </a:stretch>
            </p:blipFill>
            <p:spPr>
              <a:xfrm>
                <a:off x="3544020" y="45990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8271A339-47B1-274C-96D5-B0D773ED4984}"/>
                  </a:ext>
                </a:extLst>
              </p14:cNvPr>
              <p14:cNvContentPartPr/>
              <p14:nvPr/>
            </p14:nvContentPartPr>
            <p14:xfrm>
              <a:off x="687096" y="2523456"/>
              <a:ext cx="5040" cy="360"/>
            </p14:xfrm>
          </p:contentPart>
        </mc:Choice>
        <mc:Fallback>
          <p:pic>
            <p:nvPicPr>
              <p:cNvPr id="6" name="Ink 5">
                <a:extLst>
                  <a:ext uri="{FF2B5EF4-FFF2-40B4-BE49-F238E27FC236}">
                    <a16:creationId xmlns:a16="http://schemas.microsoft.com/office/drawing/2014/main" id="{8271A339-47B1-274C-96D5-B0D773ED4984}"/>
                  </a:ext>
                </a:extLst>
              </p:cNvPr>
              <p:cNvPicPr/>
              <p:nvPr/>
            </p:nvPicPr>
            <p:blipFill>
              <a:blip r:embed="rId4"/>
              <a:stretch>
                <a:fillRect/>
              </a:stretch>
            </p:blipFill>
            <p:spPr>
              <a:xfrm>
                <a:off x="678096" y="2514456"/>
                <a:ext cx="22680" cy="18000"/>
              </a:xfrm>
              <a:prstGeom prst="rect">
                <a:avLst/>
              </a:prstGeom>
            </p:spPr>
          </p:pic>
        </mc:Fallback>
      </mc:AlternateContent>
    </p:spTree>
    <p:extLst>
      <p:ext uri="{BB962C8B-B14F-4D97-AF65-F5344CB8AC3E}">
        <p14:creationId xmlns:p14="http://schemas.microsoft.com/office/powerpoint/2010/main" val="29875428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Today’s Agenda</a:t>
            </a:r>
          </a:p>
        </p:txBody>
      </p:sp>
      <p:sp>
        <p:nvSpPr>
          <p:cNvPr id="3" name="Content Placeholder 2">
            <a:extLst>
              <a:ext uri="{FF2B5EF4-FFF2-40B4-BE49-F238E27FC236}">
                <a16:creationId xmlns:a16="http://schemas.microsoft.com/office/drawing/2014/main" id="{DFCF285A-C920-AC4A-95DC-D1BBF5ABB2D8}"/>
              </a:ext>
            </a:extLst>
          </p:cNvPr>
          <p:cNvSpPr>
            <a:spLocks noGrp="1"/>
          </p:cNvSpPr>
          <p:nvPr>
            <p:ph idx="1"/>
          </p:nvPr>
        </p:nvSpPr>
        <p:spPr>
          <a:xfrm>
            <a:off x="1066800" y="2103120"/>
            <a:ext cx="10058400" cy="3849624"/>
          </a:xfrm>
        </p:spPr>
        <p:txBody>
          <a:bodyPr>
            <a:normAutofit/>
          </a:bodyPr>
          <a:lstStyle/>
          <a:p>
            <a:r>
              <a:rPr lang="en-US" sz="2000" strike="sngStrike" dirty="0"/>
              <a:t>What is a Component? / Structure of a Component</a:t>
            </a:r>
          </a:p>
          <a:p>
            <a:pPr lvl="1"/>
            <a:r>
              <a:rPr lang="en-US" sz="1800" strike="sngStrike" dirty="0"/>
              <a:t>The Grand Component Challenge!</a:t>
            </a:r>
          </a:p>
          <a:p>
            <a:r>
              <a:rPr lang="en-US" sz="2000" strike="sngStrike" dirty="0"/>
              <a:t>Getting a Custom Component to Show Up</a:t>
            </a:r>
          </a:p>
          <a:p>
            <a:pPr lvl="1"/>
            <a:r>
              <a:rPr lang="en-US" sz="1800" strike="sngStrike" dirty="0"/>
              <a:t>A Second Challenge!</a:t>
            </a:r>
          </a:p>
          <a:p>
            <a:r>
              <a:rPr lang="en-US" sz="2000" strike="sngStrike" dirty="0"/>
              <a:t>A Little More About JSX</a:t>
            </a:r>
          </a:p>
          <a:p>
            <a:r>
              <a:rPr lang="en-US" sz="2000" strike="sngStrike" dirty="0"/>
              <a:t>The Final Challenge</a:t>
            </a:r>
          </a:p>
          <a:p>
            <a:endParaRPr lang="en-US" sz="2000" dirty="0"/>
          </a:p>
          <a:p>
            <a:pPr marL="457200" indent="-457200">
              <a:buFont typeface="+mj-lt"/>
              <a:buAutoNum type="arabicPeriod"/>
            </a:pPr>
            <a:endParaRPr lang="en-US" sz="2000" dirty="0"/>
          </a:p>
          <a:p>
            <a:endParaRPr lang="en-US" sz="2000" dirty="0"/>
          </a:p>
        </p:txBody>
      </p:sp>
    </p:spTree>
    <p:extLst>
      <p:ext uri="{BB962C8B-B14F-4D97-AF65-F5344CB8AC3E}">
        <p14:creationId xmlns:p14="http://schemas.microsoft.com/office/powerpoint/2010/main" val="1237791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84598-17C0-4A43-9467-1C586061F1E7}"/>
              </a:ext>
            </a:extLst>
          </p:cNvPr>
          <p:cNvSpPr>
            <a:spLocks noGrp="1"/>
          </p:cNvSpPr>
          <p:nvPr>
            <p:ph type="title"/>
          </p:nvPr>
        </p:nvSpPr>
        <p:spPr/>
        <p:txBody>
          <a:bodyPr/>
          <a:lstStyle/>
          <a:p>
            <a:r>
              <a:rPr lang="en-US" dirty="0"/>
              <a:t>Structure of a Component – Import Statements</a:t>
            </a:r>
          </a:p>
        </p:txBody>
      </p:sp>
      <p:sp>
        <p:nvSpPr>
          <p:cNvPr id="3" name="Content Placeholder 2">
            <a:extLst>
              <a:ext uri="{FF2B5EF4-FFF2-40B4-BE49-F238E27FC236}">
                <a16:creationId xmlns:a16="http://schemas.microsoft.com/office/drawing/2014/main" id="{6D635925-3ADE-5A47-9B03-8C6FF4B981D0}"/>
              </a:ext>
            </a:extLst>
          </p:cNvPr>
          <p:cNvSpPr>
            <a:spLocks noGrp="1"/>
          </p:cNvSpPr>
          <p:nvPr>
            <p:ph idx="1"/>
          </p:nvPr>
        </p:nvSpPr>
        <p:spPr>
          <a:xfrm>
            <a:off x="1066800" y="3054885"/>
            <a:ext cx="10058400" cy="3577844"/>
          </a:xfrm>
        </p:spPr>
        <p:txBody>
          <a:bodyPr>
            <a:normAutofit/>
          </a:bodyPr>
          <a:lstStyle/>
          <a:p>
            <a:r>
              <a:rPr lang="en-US" sz="2200" dirty="0"/>
              <a:t>Slightly more specifically…</a:t>
            </a:r>
          </a:p>
          <a:p>
            <a:pPr lvl="1"/>
            <a:r>
              <a:rPr lang="en-US" sz="2000" dirty="0"/>
              <a:t>An import statement *without* curly braces (e.g., line 1) means you are importing whatever has been labelled as the </a:t>
            </a:r>
            <a:r>
              <a:rPr lang="en-US" sz="2000" b="1" dirty="0"/>
              <a:t>default export </a:t>
            </a:r>
            <a:r>
              <a:rPr lang="en-US" sz="2000" dirty="0"/>
              <a:t>from the library.</a:t>
            </a:r>
          </a:p>
          <a:p>
            <a:pPr lvl="1"/>
            <a:r>
              <a:rPr lang="en-US" sz="2000" dirty="0"/>
              <a:t>And when you have curly braces (e.g., line 2) that means you are importing specific variables/functions/classes/objects/etc. that have been labelled as </a:t>
            </a:r>
            <a:r>
              <a:rPr lang="en-US" sz="2000" b="1" dirty="0"/>
              <a:t>export</a:t>
            </a:r>
            <a:r>
              <a:rPr lang="en-US" sz="2000" dirty="0"/>
              <a:t> from the library.</a:t>
            </a:r>
          </a:p>
          <a:p>
            <a:r>
              <a:rPr lang="en-US" sz="2200" dirty="0"/>
              <a:t>Here is a nice resource on importing and exporting:</a:t>
            </a:r>
          </a:p>
          <a:p>
            <a:pPr lvl="1"/>
            <a:r>
              <a:rPr lang="en-US" sz="2000" dirty="0"/>
              <a:t>https://</a:t>
            </a:r>
            <a:r>
              <a:rPr lang="en-US" sz="2000" dirty="0" err="1"/>
              <a:t>www.digitalocean.com</a:t>
            </a:r>
            <a:r>
              <a:rPr lang="en-US" sz="2000" dirty="0"/>
              <a:t>/community/tutorials/understanding-modules-and-import-and-export-statements-in-javascript</a:t>
            </a:r>
          </a:p>
        </p:txBody>
      </p:sp>
      <p:pic>
        <p:nvPicPr>
          <p:cNvPr id="4" name="Picture 3">
            <a:extLst>
              <a:ext uri="{FF2B5EF4-FFF2-40B4-BE49-F238E27FC236}">
                <a16:creationId xmlns:a16="http://schemas.microsoft.com/office/drawing/2014/main" id="{3CA3242B-3AB8-924E-B5D9-EBAC3357AC5D}"/>
              </a:ext>
            </a:extLst>
          </p:cNvPr>
          <p:cNvPicPr>
            <a:picLocks noChangeAspect="1"/>
          </p:cNvPicPr>
          <p:nvPr/>
        </p:nvPicPr>
        <p:blipFill>
          <a:blip r:embed="rId2"/>
          <a:stretch>
            <a:fillRect/>
          </a:stretch>
        </p:blipFill>
        <p:spPr>
          <a:xfrm>
            <a:off x="1409700" y="1629397"/>
            <a:ext cx="9372600" cy="1282700"/>
          </a:xfrm>
          <a:prstGeom prst="rect">
            <a:avLst/>
          </a:prstGeom>
        </p:spPr>
      </p:pic>
    </p:spTree>
    <p:extLst>
      <p:ext uri="{BB962C8B-B14F-4D97-AF65-F5344CB8AC3E}">
        <p14:creationId xmlns:p14="http://schemas.microsoft.com/office/powerpoint/2010/main" val="4146740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84598-17C0-4A43-9467-1C586061F1E7}"/>
              </a:ext>
            </a:extLst>
          </p:cNvPr>
          <p:cNvSpPr>
            <a:spLocks noGrp="1"/>
          </p:cNvSpPr>
          <p:nvPr>
            <p:ph type="title"/>
          </p:nvPr>
        </p:nvSpPr>
        <p:spPr/>
        <p:txBody>
          <a:bodyPr/>
          <a:lstStyle/>
          <a:p>
            <a:r>
              <a:rPr lang="en-US" dirty="0"/>
              <a:t>Structure of a Component – Import Statements</a:t>
            </a:r>
          </a:p>
        </p:txBody>
      </p:sp>
      <p:sp>
        <p:nvSpPr>
          <p:cNvPr id="3" name="Content Placeholder 2">
            <a:extLst>
              <a:ext uri="{FF2B5EF4-FFF2-40B4-BE49-F238E27FC236}">
                <a16:creationId xmlns:a16="http://schemas.microsoft.com/office/drawing/2014/main" id="{6D635925-3ADE-5A47-9B03-8C6FF4B981D0}"/>
              </a:ext>
            </a:extLst>
          </p:cNvPr>
          <p:cNvSpPr>
            <a:spLocks noGrp="1"/>
          </p:cNvSpPr>
          <p:nvPr>
            <p:ph idx="1"/>
          </p:nvPr>
        </p:nvSpPr>
        <p:spPr>
          <a:xfrm>
            <a:off x="1066800" y="3054885"/>
            <a:ext cx="5765800" cy="3577844"/>
          </a:xfrm>
        </p:spPr>
        <p:txBody>
          <a:bodyPr>
            <a:normAutofit/>
          </a:bodyPr>
          <a:lstStyle/>
          <a:p>
            <a:r>
              <a:rPr lang="en-US" sz="2200" dirty="0"/>
              <a:t>Also, FYI, we “have these” because of that ‘</a:t>
            </a:r>
            <a:r>
              <a:rPr lang="en-US" sz="2200" dirty="0" err="1"/>
              <a:t>npm</a:t>
            </a:r>
            <a:r>
              <a:rPr lang="en-US" sz="2200" dirty="0"/>
              <a:t> install’ command we entered when setting everything up. These packages were specified as dependencies for our project in </a:t>
            </a:r>
            <a:r>
              <a:rPr lang="en-US" sz="2200" dirty="0" err="1"/>
              <a:t>package.json</a:t>
            </a:r>
            <a:endParaRPr lang="en-US" sz="2200" dirty="0"/>
          </a:p>
          <a:p>
            <a:r>
              <a:rPr lang="en-US" sz="2200" dirty="0"/>
              <a:t>You can see them both in your </a:t>
            </a:r>
            <a:r>
              <a:rPr lang="en-US" sz="2200" dirty="0" err="1"/>
              <a:t>node_modules</a:t>
            </a:r>
            <a:r>
              <a:rPr lang="en-US" sz="2200" dirty="0"/>
              <a:t> folder!</a:t>
            </a:r>
            <a:endParaRPr lang="en-US" sz="2000" dirty="0"/>
          </a:p>
        </p:txBody>
      </p:sp>
      <p:pic>
        <p:nvPicPr>
          <p:cNvPr id="4" name="Picture 3">
            <a:extLst>
              <a:ext uri="{FF2B5EF4-FFF2-40B4-BE49-F238E27FC236}">
                <a16:creationId xmlns:a16="http://schemas.microsoft.com/office/drawing/2014/main" id="{3CA3242B-3AB8-924E-B5D9-EBAC3357AC5D}"/>
              </a:ext>
            </a:extLst>
          </p:cNvPr>
          <p:cNvPicPr>
            <a:picLocks noChangeAspect="1"/>
          </p:cNvPicPr>
          <p:nvPr/>
        </p:nvPicPr>
        <p:blipFill>
          <a:blip r:embed="rId2"/>
          <a:stretch>
            <a:fillRect/>
          </a:stretch>
        </p:blipFill>
        <p:spPr>
          <a:xfrm>
            <a:off x="420387" y="1591297"/>
            <a:ext cx="6793213" cy="1282700"/>
          </a:xfrm>
          <a:prstGeom prst="rect">
            <a:avLst/>
          </a:prstGeom>
        </p:spPr>
      </p:pic>
      <p:pic>
        <p:nvPicPr>
          <p:cNvPr id="5" name="Picture 4">
            <a:extLst>
              <a:ext uri="{FF2B5EF4-FFF2-40B4-BE49-F238E27FC236}">
                <a16:creationId xmlns:a16="http://schemas.microsoft.com/office/drawing/2014/main" id="{0A879F29-40EE-2940-A8C0-C66C628712DF}"/>
              </a:ext>
            </a:extLst>
          </p:cNvPr>
          <p:cNvPicPr>
            <a:picLocks noChangeAspect="1"/>
          </p:cNvPicPr>
          <p:nvPr/>
        </p:nvPicPr>
        <p:blipFill>
          <a:blip r:embed="rId3"/>
          <a:stretch>
            <a:fillRect/>
          </a:stretch>
        </p:blipFill>
        <p:spPr>
          <a:xfrm>
            <a:off x="7393975" y="0"/>
            <a:ext cx="4798025" cy="6858000"/>
          </a:xfrm>
          <a:prstGeom prst="rect">
            <a:avLst/>
          </a:prstGeom>
        </p:spPr>
      </p:pic>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E5A860E1-69E3-5244-8292-BF171BA6571E}"/>
                  </a:ext>
                </a:extLst>
              </p14:cNvPr>
              <p14:cNvContentPartPr/>
              <p14:nvPr/>
            </p14:nvContentPartPr>
            <p14:xfrm>
              <a:off x="7410780" y="4573460"/>
              <a:ext cx="1547640" cy="472680"/>
            </p14:xfrm>
          </p:contentPart>
        </mc:Choice>
        <mc:Fallback>
          <p:pic>
            <p:nvPicPr>
              <p:cNvPr id="7" name="Ink 6">
                <a:extLst>
                  <a:ext uri="{FF2B5EF4-FFF2-40B4-BE49-F238E27FC236}">
                    <a16:creationId xmlns:a16="http://schemas.microsoft.com/office/drawing/2014/main" id="{E5A860E1-69E3-5244-8292-BF171BA6571E}"/>
                  </a:ext>
                </a:extLst>
              </p:cNvPr>
              <p:cNvPicPr/>
              <p:nvPr/>
            </p:nvPicPr>
            <p:blipFill>
              <a:blip r:embed="rId5"/>
              <a:stretch>
                <a:fillRect/>
              </a:stretch>
            </p:blipFill>
            <p:spPr>
              <a:xfrm>
                <a:off x="7375140" y="4537460"/>
                <a:ext cx="1619280" cy="544320"/>
              </a:xfrm>
              <a:prstGeom prst="rect">
                <a:avLst/>
              </a:prstGeom>
            </p:spPr>
          </p:pic>
        </mc:Fallback>
      </mc:AlternateContent>
      <p:grpSp>
        <p:nvGrpSpPr>
          <p:cNvPr id="10" name="Group 9">
            <a:extLst>
              <a:ext uri="{FF2B5EF4-FFF2-40B4-BE49-F238E27FC236}">
                <a16:creationId xmlns:a16="http://schemas.microsoft.com/office/drawing/2014/main" id="{0E271126-F11F-4E4E-A5D6-59B45A95401F}"/>
              </a:ext>
            </a:extLst>
          </p:cNvPr>
          <p:cNvGrpSpPr/>
          <p:nvPr/>
        </p:nvGrpSpPr>
        <p:grpSpPr>
          <a:xfrm>
            <a:off x="8958420" y="3825020"/>
            <a:ext cx="2187360" cy="815760"/>
            <a:chOff x="8958420" y="3825020"/>
            <a:chExt cx="2187360" cy="815760"/>
          </a:xfrm>
        </p:grpSpPr>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5786C061-1ACA-2A46-A439-2BF25738CB86}"/>
                    </a:ext>
                  </a:extLst>
                </p14:cNvPr>
                <p14:cNvContentPartPr/>
                <p14:nvPr/>
              </p14:nvContentPartPr>
              <p14:xfrm>
                <a:off x="8958420" y="3825020"/>
                <a:ext cx="2187360" cy="699840"/>
              </p14:xfrm>
            </p:contentPart>
          </mc:Choice>
          <mc:Fallback>
            <p:pic>
              <p:nvPicPr>
                <p:cNvPr id="8" name="Ink 7">
                  <a:extLst>
                    <a:ext uri="{FF2B5EF4-FFF2-40B4-BE49-F238E27FC236}">
                      <a16:creationId xmlns:a16="http://schemas.microsoft.com/office/drawing/2014/main" id="{5786C061-1ACA-2A46-A439-2BF25738CB86}"/>
                    </a:ext>
                  </a:extLst>
                </p:cNvPr>
                <p:cNvPicPr/>
                <p:nvPr/>
              </p:nvPicPr>
              <p:blipFill>
                <a:blip r:embed="rId7"/>
                <a:stretch>
                  <a:fillRect/>
                </a:stretch>
              </p:blipFill>
              <p:spPr>
                <a:xfrm>
                  <a:off x="8922420" y="3789380"/>
                  <a:ext cx="2259000" cy="7714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a:extLst>
                    <a:ext uri="{FF2B5EF4-FFF2-40B4-BE49-F238E27FC236}">
                      <a16:creationId xmlns:a16="http://schemas.microsoft.com/office/drawing/2014/main" id="{E1B735D9-14FA-D342-BC25-82CA74F76376}"/>
                    </a:ext>
                  </a:extLst>
                </p14:cNvPr>
                <p14:cNvContentPartPr/>
                <p14:nvPr/>
              </p14:nvContentPartPr>
              <p14:xfrm>
                <a:off x="9027180" y="4505780"/>
                <a:ext cx="686880" cy="135000"/>
              </p14:xfrm>
            </p:contentPart>
          </mc:Choice>
          <mc:Fallback>
            <p:pic>
              <p:nvPicPr>
                <p:cNvPr id="9" name="Ink 8">
                  <a:extLst>
                    <a:ext uri="{FF2B5EF4-FFF2-40B4-BE49-F238E27FC236}">
                      <a16:creationId xmlns:a16="http://schemas.microsoft.com/office/drawing/2014/main" id="{E1B735D9-14FA-D342-BC25-82CA74F76376}"/>
                    </a:ext>
                  </a:extLst>
                </p:cNvPr>
                <p:cNvPicPr/>
                <p:nvPr/>
              </p:nvPicPr>
              <p:blipFill>
                <a:blip r:embed="rId9"/>
                <a:stretch>
                  <a:fillRect/>
                </a:stretch>
              </p:blipFill>
              <p:spPr>
                <a:xfrm>
                  <a:off x="8991180" y="4469780"/>
                  <a:ext cx="758520" cy="206640"/>
                </a:xfrm>
                <a:prstGeom prst="rect">
                  <a:avLst/>
                </a:prstGeom>
              </p:spPr>
            </p:pic>
          </mc:Fallback>
        </mc:AlternateContent>
      </p:grpSp>
      <p:grpSp>
        <p:nvGrpSpPr>
          <p:cNvPr id="15" name="Group 14">
            <a:extLst>
              <a:ext uri="{FF2B5EF4-FFF2-40B4-BE49-F238E27FC236}">
                <a16:creationId xmlns:a16="http://schemas.microsoft.com/office/drawing/2014/main" id="{FA26A3B0-3469-3D4C-B1FE-B1CDE01BE33A}"/>
              </a:ext>
            </a:extLst>
          </p:cNvPr>
          <p:cNvGrpSpPr/>
          <p:nvPr/>
        </p:nvGrpSpPr>
        <p:grpSpPr>
          <a:xfrm>
            <a:off x="7634700" y="4909340"/>
            <a:ext cx="3009600" cy="743400"/>
            <a:chOff x="7634700" y="4909340"/>
            <a:chExt cx="3009600" cy="743400"/>
          </a:xfrm>
        </p:grpSpPr>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935379DC-C38E-BA43-955B-87004DAF9A9F}"/>
                    </a:ext>
                  </a:extLst>
                </p14:cNvPr>
                <p14:cNvContentPartPr/>
                <p14:nvPr/>
              </p14:nvContentPartPr>
              <p14:xfrm>
                <a:off x="7634700" y="5281220"/>
                <a:ext cx="1395360" cy="371520"/>
              </p14:xfrm>
            </p:contentPart>
          </mc:Choice>
          <mc:Fallback>
            <p:pic>
              <p:nvPicPr>
                <p:cNvPr id="11" name="Ink 10">
                  <a:extLst>
                    <a:ext uri="{FF2B5EF4-FFF2-40B4-BE49-F238E27FC236}">
                      <a16:creationId xmlns:a16="http://schemas.microsoft.com/office/drawing/2014/main" id="{935379DC-C38E-BA43-955B-87004DAF9A9F}"/>
                    </a:ext>
                  </a:extLst>
                </p:cNvPr>
                <p:cNvPicPr/>
                <p:nvPr/>
              </p:nvPicPr>
              <p:blipFill>
                <a:blip r:embed="rId11"/>
                <a:stretch>
                  <a:fillRect/>
                </a:stretch>
              </p:blipFill>
              <p:spPr>
                <a:xfrm>
                  <a:off x="7599060" y="5245220"/>
                  <a:ext cx="1467000" cy="4431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 name="Ink 11">
                  <a:extLst>
                    <a:ext uri="{FF2B5EF4-FFF2-40B4-BE49-F238E27FC236}">
                      <a16:creationId xmlns:a16="http://schemas.microsoft.com/office/drawing/2014/main" id="{4E64ACD1-E720-BF49-9E54-2DE846B121AF}"/>
                    </a:ext>
                  </a:extLst>
                </p14:cNvPr>
                <p14:cNvContentPartPr/>
                <p14:nvPr/>
              </p14:nvContentPartPr>
              <p14:xfrm>
                <a:off x="9086940" y="4909340"/>
                <a:ext cx="1557360" cy="489240"/>
              </p14:xfrm>
            </p:contentPart>
          </mc:Choice>
          <mc:Fallback>
            <p:pic>
              <p:nvPicPr>
                <p:cNvPr id="12" name="Ink 11">
                  <a:extLst>
                    <a:ext uri="{FF2B5EF4-FFF2-40B4-BE49-F238E27FC236}">
                      <a16:creationId xmlns:a16="http://schemas.microsoft.com/office/drawing/2014/main" id="{4E64ACD1-E720-BF49-9E54-2DE846B121AF}"/>
                    </a:ext>
                  </a:extLst>
                </p:cNvPr>
                <p:cNvPicPr/>
                <p:nvPr/>
              </p:nvPicPr>
              <p:blipFill>
                <a:blip r:embed="rId13"/>
                <a:stretch>
                  <a:fillRect/>
                </a:stretch>
              </p:blipFill>
              <p:spPr>
                <a:xfrm>
                  <a:off x="9050940" y="4873700"/>
                  <a:ext cx="1629000" cy="5608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4" name="Ink 13">
                  <a:extLst>
                    <a:ext uri="{FF2B5EF4-FFF2-40B4-BE49-F238E27FC236}">
                      <a16:creationId xmlns:a16="http://schemas.microsoft.com/office/drawing/2014/main" id="{D5D5B0DD-D97E-3D44-9E91-8C3420268D02}"/>
                    </a:ext>
                  </a:extLst>
                </p14:cNvPr>
                <p14:cNvContentPartPr/>
                <p14:nvPr/>
              </p14:nvContentPartPr>
              <p14:xfrm>
                <a:off x="9178740" y="5408660"/>
                <a:ext cx="668880" cy="20520"/>
              </p14:xfrm>
            </p:contentPart>
          </mc:Choice>
          <mc:Fallback>
            <p:pic>
              <p:nvPicPr>
                <p:cNvPr id="14" name="Ink 13">
                  <a:extLst>
                    <a:ext uri="{FF2B5EF4-FFF2-40B4-BE49-F238E27FC236}">
                      <a16:creationId xmlns:a16="http://schemas.microsoft.com/office/drawing/2014/main" id="{D5D5B0DD-D97E-3D44-9E91-8C3420268D02}"/>
                    </a:ext>
                  </a:extLst>
                </p:cNvPr>
                <p:cNvPicPr/>
                <p:nvPr/>
              </p:nvPicPr>
              <p:blipFill>
                <a:blip r:embed="rId15"/>
                <a:stretch>
                  <a:fillRect/>
                </a:stretch>
              </p:blipFill>
              <p:spPr>
                <a:xfrm>
                  <a:off x="9143100" y="5372660"/>
                  <a:ext cx="740520" cy="92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
            <p14:nvContentPartPr>
              <p14:cNvPr id="16" name="Ink 15">
                <a:extLst>
                  <a:ext uri="{FF2B5EF4-FFF2-40B4-BE49-F238E27FC236}">
                    <a16:creationId xmlns:a16="http://schemas.microsoft.com/office/drawing/2014/main" id="{70E07024-206F-F047-8818-AEAE5D11D9D8}"/>
                  </a:ext>
                </a:extLst>
              </p14:cNvPr>
              <p14:cNvContentPartPr/>
              <p14:nvPr/>
            </p14:nvContentPartPr>
            <p14:xfrm>
              <a:off x="10285020" y="-206620"/>
              <a:ext cx="1033560" cy="676440"/>
            </p14:xfrm>
          </p:contentPart>
        </mc:Choice>
        <mc:Fallback>
          <p:pic>
            <p:nvPicPr>
              <p:cNvPr id="16" name="Ink 15">
                <a:extLst>
                  <a:ext uri="{FF2B5EF4-FFF2-40B4-BE49-F238E27FC236}">
                    <a16:creationId xmlns:a16="http://schemas.microsoft.com/office/drawing/2014/main" id="{70E07024-206F-F047-8818-AEAE5D11D9D8}"/>
                  </a:ext>
                </a:extLst>
              </p:cNvPr>
              <p:cNvPicPr/>
              <p:nvPr/>
            </p:nvPicPr>
            <p:blipFill>
              <a:blip r:embed="rId17"/>
              <a:stretch>
                <a:fillRect/>
              </a:stretch>
            </p:blipFill>
            <p:spPr>
              <a:xfrm>
                <a:off x="10249020" y="-242620"/>
                <a:ext cx="1105200" cy="748080"/>
              </a:xfrm>
              <a:prstGeom prst="rect">
                <a:avLst/>
              </a:prstGeom>
            </p:spPr>
          </p:pic>
        </mc:Fallback>
      </mc:AlternateContent>
    </p:spTree>
    <p:extLst>
      <p:ext uri="{BB962C8B-B14F-4D97-AF65-F5344CB8AC3E}">
        <p14:creationId xmlns:p14="http://schemas.microsoft.com/office/powerpoint/2010/main" val="2760239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Structure of a Component.</a:t>
            </a:r>
          </a:p>
        </p:txBody>
      </p:sp>
      <p:sp>
        <p:nvSpPr>
          <p:cNvPr id="3" name="Content Placeholder 2">
            <a:extLst>
              <a:ext uri="{FF2B5EF4-FFF2-40B4-BE49-F238E27FC236}">
                <a16:creationId xmlns:a16="http://schemas.microsoft.com/office/drawing/2014/main" id="{DFCF285A-C920-AC4A-95DC-D1BBF5ABB2D8}"/>
              </a:ext>
            </a:extLst>
          </p:cNvPr>
          <p:cNvSpPr>
            <a:spLocks noGrp="1"/>
          </p:cNvSpPr>
          <p:nvPr>
            <p:ph idx="1"/>
          </p:nvPr>
        </p:nvSpPr>
        <p:spPr>
          <a:xfrm>
            <a:off x="1066800" y="2103120"/>
            <a:ext cx="10058400" cy="3849624"/>
          </a:xfrm>
        </p:spPr>
        <p:txBody>
          <a:bodyPr>
            <a:normAutofit/>
          </a:bodyPr>
          <a:lstStyle/>
          <a:p>
            <a:endParaRPr lang="en-US" sz="2000" dirty="0"/>
          </a:p>
          <a:p>
            <a:pPr marL="457200" indent="-457200">
              <a:buFont typeface="+mj-lt"/>
              <a:buAutoNum type="arabicPeriod"/>
            </a:pPr>
            <a:endParaRPr lang="en-US" sz="2000" dirty="0"/>
          </a:p>
          <a:p>
            <a:endParaRPr lang="en-US" sz="2000" dirty="0"/>
          </a:p>
        </p:txBody>
      </p:sp>
      <p:pic>
        <p:nvPicPr>
          <p:cNvPr id="9" name="Picture 8" descr="Text&#10;&#10;Description automatically generated">
            <a:extLst>
              <a:ext uri="{FF2B5EF4-FFF2-40B4-BE49-F238E27FC236}">
                <a16:creationId xmlns:a16="http://schemas.microsoft.com/office/drawing/2014/main" id="{305C24A5-8C28-924A-903A-2D461529A978}"/>
              </a:ext>
            </a:extLst>
          </p:cNvPr>
          <p:cNvPicPr>
            <a:picLocks noChangeAspect="1"/>
          </p:cNvPicPr>
          <p:nvPr/>
        </p:nvPicPr>
        <p:blipFill>
          <a:blip r:embed="rId2"/>
          <a:stretch>
            <a:fillRect/>
          </a:stretch>
        </p:blipFill>
        <p:spPr>
          <a:xfrm>
            <a:off x="5296373" y="1773936"/>
            <a:ext cx="6895627" cy="5084064"/>
          </a:xfrm>
          <a:prstGeom prst="rect">
            <a:avLst/>
          </a:prstGeom>
        </p:spPr>
      </p:pic>
      <p:sp>
        <p:nvSpPr>
          <p:cNvPr id="10" name="TextBox 9">
            <a:extLst>
              <a:ext uri="{FF2B5EF4-FFF2-40B4-BE49-F238E27FC236}">
                <a16:creationId xmlns:a16="http://schemas.microsoft.com/office/drawing/2014/main" id="{EE712EF5-6702-B643-8F31-B96AF95E0380}"/>
              </a:ext>
            </a:extLst>
          </p:cNvPr>
          <p:cNvSpPr txBox="1"/>
          <p:nvPr/>
        </p:nvSpPr>
        <p:spPr>
          <a:xfrm>
            <a:off x="1105438" y="1495604"/>
            <a:ext cx="3654286" cy="369332"/>
          </a:xfrm>
          <a:prstGeom prst="rect">
            <a:avLst/>
          </a:prstGeom>
          <a:noFill/>
        </p:spPr>
        <p:txBody>
          <a:bodyPr wrap="square" rtlCol="0">
            <a:spAutoFit/>
          </a:bodyPr>
          <a:lstStyle/>
          <a:p>
            <a:r>
              <a:rPr lang="en-US" b="1" dirty="0"/>
              <a:t>Components have four parts</a:t>
            </a:r>
          </a:p>
        </p:txBody>
      </p:sp>
      <p:sp>
        <p:nvSpPr>
          <p:cNvPr id="11" name="TextBox 10">
            <a:extLst>
              <a:ext uri="{FF2B5EF4-FFF2-40B4-BE49-F238E27FC236}">
                <a16:creationId xmlns:a16="http://schemas.microsoft.com/office/drawing/2014/main" id="{C3D0996B-6FA3-AB48-9512-51FBB3869837}"/>
              </a:ext>
            </a:extLst>
          </p:cNvPr>
          <p:cNvSpPr txBox="1"/>
          <p:nvPr/>
        </p:nvSpPr>
        <p:spPr>
          <a:xfrm>
            <a:off x="4253618" y="1787123"/>
            <a:ext cx="811248" cy="369332"/>
          </a:xfrm>
          <a:prstGeom prst="rect">
            <a:avLst/>
          </a:prstGeom>
          <a:noFill/>
        </p:spPr>
        <p:txBody>
          <a:bodyPr wrap="none" rtlCol="0">
            <a:spAutoFit/>
          </a:bodyPr>
          <a:lstStyle/>
          <a:p>
            <a:r>
              <a:rPr lang="en-US" dirty="0"/>
              <a:t>Part 1</a:t>
            </a:r>
          </a:p>
        </p:txBody>
      </p:sp>
      <p:sp>
        <p:nvSpPr>
          <p:cNvPr id="12" name="TextBox 11">
            <a:extLst>
              <a:ext uri="{FF2B5EF4-FFF2-40B4-BE49-F238E27FC236}">
                <a16:creationId xmlns:a16="http://schemas.microsoft.com/office/drawing/2014/main" id="{A8191AD4-4DA7-2C4A-A76D-6F02BBCDB713}"/>
              </a:ext>
            </a:extLst>
          </p:cNvPr>
          <p:cNvSpPr txBox="1"/>
          <p:nvPr/>
        </p:nvSpPr>
        <p:spPr>
          <a:xfrm>
            <a:off x="4229573" y="3150768"/>
            <a:ext cx="835293" cy="369332"/>
          </a:xfrm>
          <a:prstGeom prst="rect">
            <a:avLst/>
          </a:prstGeom>
          <a:noFill/>
        </p:spPr>
        <p:txBody>
          <a:bodyPr wrap="none" rtlCol="0">
            <a:spAutoFit/>
          </a:bodyPr>
          <a:lstStyle/>
          <a:p>
            <a:r>
              <a:rPr lang="en-US" dirty="0"/>
              <a:t>Part 2</a:t>
            </a:r>
          </a:p>
        </p:txBody>
      </p:sp>
      <p:sp>
        <p:nvSpPr>
          <p:cNvPr id="13" name="TextBox 12">
            <a:extLst>
              <a:ext uri="{FF2B5EF4-FFF2-40B4-BE49-F238E27FC236}">
                <a16:creationId xmlns:a16="http://schemas.microsoft.com/office/drawing/2014/main" id="{9D14BB86-A014-9440-98D6-AA42042E55C4}"/>
              </a:ext>
            </a:extLst>
          </p:cNvPr>
          <p:cNvSpPr txBox="1"/>
          <p:nvPr/>
        </p:nvSpPr>
        <p:spPr>
          <a:xfrm>
            <a:off x="4229573" y="4568748"/>
            <a:ext cx="825675" cy="369332"/>
          </a:xfrm>
          <a:prstGeom prst="rect">
            <a:avLst/>
          </a:prstGeom>
          <a:noFill/>
        </p:spPr>
        <p:txBody>
          <a:bodyPr wrap="none" rtlCol="0">
            <a:spAutoFit/>
          </a:bodyPr>
          <a:lstStyle/>
          <a:p>
            <a:r>
              <a:rPr lang="en-US" dirty="0"/>
              <a:t>Part 3</a:t>
            </a:r>
          </a:p>
        </p:txBody>
      </p:sp>
      <p:sp>
        <p:nvSpPr>
          <p:cNvPr id="14" name="TextBox 13">
            <a:extLst>
              <a:ext uri="{FF2B5EF4-FFF2-40B4-BE49-F238E27FC236}">
                <a16:creationId xmlns:a16="http://schemas.microsoft.com/office/drawing/2014/main" id="{C8B5F9A8-9E97-6947-9374-B16EA3015DFA}"/>
              </a:ext>
            </a:extLst>
          </p:cNvPr>
          <p:cNvSpPr txBox="1"/>
          <p:nvPr/>
        </p:nvSpPr>
        <p:spPr>
          <a:xfrm>
            <a:off x="4197565" y="5952744"/>
            <a:ext cx="830484" cy="369332"/>
          </a:xfrm>
          <a:prstGeom prst="rect">
            <a:avLst/>
          </a:prstGeom>
          <a:noFill/>
        </p:spPr>
        <p:txBody>
          <a:bodyPr wrap="none" rtlCol="0">
            <a:spAutoFit/>
          </a:bodyPr>
          <a:lstStyle/>
          <a:p>
            <a:r>
              <a:rPr lang="en-US" dirty="0"/>
              <a:t>Part 4</a:t>
            </a:r>
          </a:p>
        </p:txBody>
      </p:sp>
      <p:sp>
        <p:nvSpPr>
          <p:cNvPr id="15" name="TextBox 14">
            <a:extLst>
              <a:ext uri="{FF2B5EF4-FFF2-40B4-BE49-F238E27FC236}">
                <a16:creationId xmlns:a16="http://schemas.microsoft.com/office/drawing/2014/main" id="{8DE7970E-425E-0B48-BDC0-4CB60A019F9A}"/>
              </a:ext>
            </a:extLst>
          </p:cNvPr>
          <p:cNvSpPr txBox="1"/>
          <p:nvPr/>
        </p:nvSpPr>
        <p:spPr>
          <a:xfrm>
            <a:off x="2654299" y="2060096"/>
            <a:ext cx="2805407" cy="646331"/>
          </a:xfrm>
          <a:prstGeom prst="rect">
            <a:avLst/>
          </a:prstGeom>
          <a:noFill/>
        </p:spPr>
        <p:txBody>
          <a:bodyPr wrap="square" rtlCol="0">
            <a:spAutoFit/>
          </a:bodyPr>
          <a:lstStyle/>
          <a:p>
            <a:r>
              <a:rPr lang="en-US" i="1" dirty="0"/>
              <a:t>Importing the libraries our component needs</a:t>
            </a:r>
          </a:p>
        </p:txBody>
      </p:sp>
      <p:sp>
        <p:nvSpPr>
          <p:cNvPr id="16" name="TextBox 15">
            <a:extLst>
              <a:ext uri="{FF2B5EF4-FFF2-40B4-BE49-F238E27FC236}">
                <a16:creationId xmlns:a16="http://schemas.microsoft.com/office/drawing/2014/main" id="{02F61E78-0636-9141-A856-CBBDD83040E7}"/>
              </a:ext>
            </a:extLst>
          </p:cNvPr>
          <p:cNvSpPr txBox="1"/>
          <p:nvPr/>
        </p:nvSpPr>
        <p:spPr>
          <a:xfrm>
            <a:off x="2014638" y="3431909"/>
            <a:ext cx="3281735" cy="646331"/>
          </a:xfrm>
          <a:prstGeom prst="rect">
            <a:avLst/>
          </a:prstGeom>
          <a:noFill/>
        </p:spPr>
        <p:txBody>
          <a:bodyPr wrap="square" rtlCol="0">
            <a:spAutoFit/>
          </a:bodyPr>
          <a:lstStyle/>
          <a:p>
            <a:r>
              <a:rPr lang="en-US" i="1" dirty="0"/>
              <a:t>Creating the component itself (a function that returns JSX)</a:t>
            </a:r>
          </a:p>
        </p:txBody>
      </p:sp>
      <p:sp>
        <p:nvSpPr>
          <p:cNvPr id="17" name="TextBox 16">
            <a:extLst>
              <a:ext uri="{FF2B5EF4-FFF2-40B4-BE49-F238E27FC236}">
                <a16:creationId xmlns:a16="http://schemas.microsoft.com/office/drawing/2014/main" id="{C1C13623-37E7-A445-BE30-3E1D70D776DC}"/>
              </a:ext>
            </a:extLst>
          </p:cNvPr>
          <p:cNvSpPr txBox="1"/>
          <p:nvPr/>
        </p:nvSpPr>
        <p:spPr>
          <a:xfrm>
            <a:off x="1568844" y="4809240"/>
            <a:ext cx="3727529" cy="646331"/>
          </a:xfrm>
          <a:prstGeom prst="rect">
            <a:avLst/>
          </a:prstGeom>
          <a:noFill/>
        </p:spPr>
        <p:txBody>
          <a:bodyPr wrap="square" rtlCol="0">
            <a:spAutoFit/>
          </a:bodyPr>
          <a:lstStyle/>
          <a:p>
            <a:r>
              <a:rPr lang="en-US" i="1" dirty="0"/>
              <a:t>Creating a stylesheet to customize how our component looks</a:t>
            </a:r>
          </a:p>
        </p:txBody>
      </p:sp>
      <p:sp>
        <p:nvSpPr>
          <p:cNvPr id="18" name="TextBox 17">
            <a:extLst>
              <a:ext uri="{FF2B5EF4-FFF2-40B4-BE49-F238E27FC236}">
                <a16:creationId xmlns:a16="http://schemas.microsoft.com/office/drawing/2014/main" id="{380A15AB-0F38-8147-809A-3D153B61DD5C}"/>
              </a:ext>
            </a:extLst>
          </p:cNvPr>
          <p:cNvSpPr txBox="1"/>
          <p:nvPr/>
        </p:nvSpPr>
        <p:spPr>
          <a:xfrm>
            <a:off x="1105439" y="6179920"/>
            <a:ext cx="4190934" cy="646331"/>
          </a:xfrm>
          <a:prstGeom prst="rect">
            <a:avLst/>
          </a:prstGeom>
          <a:noFill/>
        </p:spPr>
        <p:txBody>
          <a:bodyPr wrap="square" rtlCol="0">
            <a:spAutoFit/>
          </a:bodyPr>
          <a:lstStyle/>
          <a:p>
            <a:r>
              <a:rPr lang="en-US" i="1" dirty="0"/>
              <a:t>Exporting our component so it can be used elsewhere in our project</a:t>
            </a:r>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BF6CA3EF-60BC-A345-A3DE-98F2F49F1192}"/>
                  </a:ext>
                </a:extLst>
              </p14:cNvPr>
              <p14:cNvContentPartPr/>
              <p14:nvPr/>
            </p14:nvContentPartPr>
            <p14:xfrm>
              <a:off x="5012820" y="1456580"/>
              <a:ext cx="699840" cy="623160"/>
            </p14:xfrm>
          </p:contentPart>
        </mc:Choice>
        <mc:Fallback>
          <p:pic>
            <p:nvPicPr>
              <p:cNvPr id="6" name="Ink 5">
                <a:extLst>
                  <a:ext uri="{FF2B5EF4-FFF2-40B4-BE49-F238E27FC236}">
                    <a16:creationId xmlns:a16="http://schemas.microsoft.com/office/drawing/2014/main" id="{BF6CA3EF-60BC-A345-A3DE-98F2F49F1192}"/>
                  </a:ext>
                </a:extLst>
              </p:cNvPr>
              <p:cNvPicPr/>
              <p:nvPr/>
            </p:nvPicPr>
            <p:blipFill>
              <a:blip r:embed="rId4"/>
              <a:stretch>
                <a:fillRect/>
              </a:stretch>
            </p:blipFill>
            <p:spPr>
              <a:xfrm>
                <a:off x="4977180" y="1420580"/>
                <a:ext cx="771480" cy="6948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E076C672-C583-E840-8F79-51683BDD7B5E}"/>
                  </a:ext>
                </a:extLst>
              </p14:cNvPr>
              <p14:cNvContentPartPr/>
              <p14:nvPr/>
            </p14:nvContentPartPr>
            <p14:xfrm>
              <a:off x="1718460" y="2932940"/>
              <a:ext cx="3713760" cy="1397160"/>
            </p14:xfrm>
          </p:contentPart>
        </mc:Choice>
        <mc:Fallback>
          <p:pic>
            <p:nvPicPr>
              <p:cNvPr id="7" name="Ink 6">
                <a:extLst>
                  <a:ext uri="{FF2B5EF4-FFF2-40B4-BE49-F238E27FC236}">
                    <a16:creationId xmlns:a16="http://schemas.microsoft.com/office/drawing/2014/main" id="{E076C672-C583-E840-8F79-51683BDD7B5E}"/>
                  </a:ext>
                </a:extLst>
              </p:cNvPr>
              <p:cNvPicPr/>
              <p:nvPr/>
            </p:nvPicPr>
            <p:blipFill>
              <a:blip r:embed="rId6"/>
              <a:stretch>
                <a:fillRect/>
              </a:stretch>
            </p:blipFill>
            <p:spPr>
              <a:xfrm>
                <a:off x="1682460" y="2897300"/>
                <a:ext cx="3785400" cy="1468800"/>
              </a:xfrm>
              <a:prstGeom prst="rect">
                <a:avLst/>
              </a:prstGeom>
            </p:spPr>
          </p:pic>
        </mc:Fallback>
      </mc:AlternateContent>
    </p:spTree>
    <p:extLst>
      <p:ext uri="{BB962C8B-B14F-4D97-AF65-F5344CB8AC3E}">
        <p14:creationId xmlns:p14="http://schemas.microsoft.com/office/powerpoint/2010/main" val="1310385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ssolve">
                                      <p:cBhvr>
                                        <p:cTn id="10" dur="500"/>
                                        <p:tgtEl>
                                          <p:spTgt spid="1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dissolve">
                                      <p:cBhvr>
                                        <p:cTn id="13" dur="500"/>
                                        <p:tgtEl>
                                          <p:spTgt spid="13"/>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dissolv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dissolv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dissolv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dissolve">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dissolve">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7"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1B27-0695-6544-B269-AE46224AC498}"/>
              </a:ext>
            </a:extLst>
          </p:cNvPr>
          <p:cNvSpPr>
            <a:spLocks noGrp="1"/>
          </p:cNvSpPr>
          <p:nvPr>
            <p:ph type="title"/>
          </p:nvPr>
        </p:nvSpPr>
        <p:spPr/>
        <p:txBody>
          <a:bodyPr/>
          <a:lstStyle/>
          <a:p>
            <a:r>
              <a:rPr lang="en-US" dirty="0"/>
              <a:t>Structure of a Component.</a:t>
            </a:r>
          </a:p>
        </p:txBody>
      </p:sp>
      <p:pic>
        <p:nvPicPr>
          <p:cNvPr id="19" name="Picture 18" descr="Text&#10;&#10;Description automatically generated">
            <a:extLst>
              <a:ext uri="{FF2B5EF4-FFF2-40B4-BE49-F238E27FC236}">
                <a16:creationId xmlns:a16="http://schemas.microsoft.com/office/drawing/2014/main" id="{B0C186CF-A924-C941-ADDC-FB16FEF8850A}"/>
              </a:ext>
            </a:extLst>
          </p:cNvPr>
          <p:cNvPicPr>
            <a:picLocks noChangeAspect="1"/>
          </p:cNvPicPr>
          <p:nvPr/>
        </p:nvPicPr>
        <p:blipFill>
          <a:blip r:embed="rId2"/>
          <a:stretch>
            <a:fillRect/>
          </a:stretch>
        </p:blipFill>
        <p:spPr>
          <a:xfrm>
            <a:off x="965200" y="1536700"/>
            <a:ext cx="10261600" cy="1892300"/>
          </a:xfrm>
          <a:prstGeom prst="rect">
            <a:avLst/>
          </a:prstGeom>
        </p:spPr>
      </p:pic>
      <p:sp>
        <p:nvSpPr>
          <p:cNvPr id="20" name="Content Placeholder 2">
            <a:extLst>
              <a:ext uri="{FF2B5EF4-FFF2-40B4-BE49-F238E27FC236}">
                <a16:creationId xmlns:a16="http://schemas.microsoft.com/office/drawing/2014/main" id="{831C6003-4E94-BC45-8F7D-0A60A7B525C1}"/>
              </a:ext>
            </a:extLst>
          </p:cNvPr>
          <p:cNvSpPr txBox="1">
            <a:spLocks/>
          </p:cNvSpPr>
          <p:nvPr/>
        </p:nvSpPr>
        <p:spPr>
          <a:xfrm>
            <a:off x="965200" y="3517926"/>
            <a:ext cx="10058400" cy="3577844"/>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200" dirty="0"/>
              <a:t>The second part is a </a:t>
            </a:r>
            <a:r>
              <a:rPr lang="en-US" sz="2200" b="1" dirty="0"/>
              <a:t>function</a:t>
            </a:r>
            <a:r>
              <a:rPr lang="en-US" sz="2200" dirty="0"/>
              <a:t> that returns </a:t>
            </a:r>
            <a:r>
              <a:rPr lang="en-US" sz="2200" b="1" dirty="0"/>
              <a:t>JSX.</a:t>
            </a:r>
            <a:r>
              <a:rPr lang="en-US" sz="2200" dirty="0"/>
              <a:t> Though the whole file is our </a:t>
            </a:r>
            <a:r>
              <a:rPr lang="en-US" sz="2200" i="1" dirty="0"/>
              <a:t>Component File</a:t>
            </a:r>
            <a:r>
              <a:rPr lang="en-US" sz="2200" dirty="0"/>
              <a:t>, this part truly is our </a:t>
            </a:r>
            <a:r>
              <a:rPr lang="en-US" sz="2200" i="1" dirty="0"/>
              <a:t>component</a:t>
            </a:r>
            <a:r>
              <a:rPr lang="en-US" sz="2200" dirty="0"/>
              <a:t>.</a:t>
            </a:r>
          </a:p>
          <a:p>
            <a:r>
              <a:rPr lang="en-US" sz="2200" dirty="0"/>
              <a:t>For those of you less familiar with JavaScript, in JavaScript, functions are </a:t>
            </a:r>
            <a:r>
              <a:rPr lang="en-US" sz="2200" b="1" dirty="0"/>
              <a:t>First Class Objects</a:t>
            </a:r>
            <a:r>
              <a:rPr lang="en-US" sz="2200" dirty="0"/>
              <a:t>. That means we can store functions inside of variables. It means other things too, but that’s fine for now!</a:t>
            </a:r>
          </a:p>
          <a:p>
            <a:r>
              <a:rPr lang="en-US" sz="2200" dirty="0"/>
              <a:t>So that’s what’s going on here!</a:t>
            </a:r>
            <a:endParaRPr lang="en-US" sz="2000" dirty="0"/>
          </a:p>
        </p:txBody>
      </p:sp>
    </p:spTree>
    <p:extLst>
      <p:ext uri="{BB962C8B-B14F-4D97-AF65-F5344CB8AC3E}">
        <p14:creationId xmlns:p14="http://schemas.microsoft.com/office/powerpoint/2010/main" val="4615297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Office">
      <a:dk1>
        <a:srgbClr val="000000"/>
      </a:dk1>
      <a:lt1>
        <a:srgbClr val="FFFFFF"/>
      </a:lt1>
      <a:dk2>
        <a:srgbClr val="2E3948"/>
      </a:dk2>
      <a:lt2>
        <a:srgbClr val="E7E6E6"/>
      </a:lt2>
      <a:accent1>
        <a:srgbClr val="5A82CB"/>
      </a:accent1>
      <a:accent2>
        <a:srgbClr val="ED7D31"/>
      </a:accent2>
      <a:accent3>
        <a:srgbClr val="A3A3A3"/>
      </a:accent3>
      <a:accent4>
        <a:srgbClr val="CF9B00"/>
      </a:accent4>
      <a:accent5>
        <a:srgbClr val="5B9BD5"/>
      </a:accent5>
      <a:accent6>
        <a:srgbClr val="70AD47"/>
      </a:accent6>
      <a:hlink>
        <a:srgbClr val="D26012"/>
      </a:hlink>
      <a:folHlink>
        <a:srgbClr val="A9718D"/>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2220</TotalTime>
  <Words>3737</Words>
  <Application>Microsoft Macintosh PowerPoint</Application>
  <PresentationFormat>Widescreen</PresentationFormat>
  <Paragraphs>347</Paragraphs>
  <Slides>53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Calibri</vt:lpstr>
      <vt:lpstr>Consolas</vt:lpstr>
      <vt:lpstr>Garamond</vt:lpstr>
      <vt:lpstr>Sagona Book</vt:lpstr>
      <vt:lpstr>Sagona ExtraLight</vt:lpstr>
      <vt:lpstr>SavonVTI</vt:lpstr>
      <vt:lpstr>Mobile Application Development, Fall 2021  Introduction to Components</vt:lpstr>
      <vt:lpstr>Today’s Agenda</vt:lpstr>
      <vt:lpstr>What is a Component?</vt:lpstr>
      <vt:lpstr>Structure of a Component.</vt:lpstr>
      <vt:lpstr>Structure of a Component – Import Statements</vt:lpstr>
      <vt:lpstr>Structure of a Component – Import Statements</vt:lpstr>
      <vt:lpstr>Structure of a Component – Import Statements</vt:lpstr>
      <vt:lpstr>Structure of a Component.</vt:lpstr>
      <vt:lpstr>Structure of a Component.</vt:lpstr>
      <vt:lpstr>Structure of a Component.</vt:lpstr>
      <vt:lpstr>Structure of a Component.</vt:lpstr>
      <vt:lpstr>Structure of a Component.</vt:lpstr>
      <vt:lpstr>Structure of a Component.</vt:lpstr>
      <vt:lpstr>Structure of a Component.</vt:lpstr>
      <vt:lpstr>Structure of a Component.</vt:lpstr>
      <vt:lpstr>Structure of a Component.</vt:lpstr>
      <vt:lpstr>Structure of a Component.</vt:lpstr>
      <vt:lpstr>Structure of a Component.</vt:lpstr>
      <vt:lpstr>Structure of a Component.</vt:lpstr>
      <vt:lpstr>Structure of a Component.</vt:lpstr>
      <vt:lpstr>Structure of a Component.</vt:lpstr>
      <vt:lpstr>Structure of a Component.</vt:lpstr>
      <vt:lpstr>Structure of a Component.</vt:lpstr>
      <vt:lpstr>Structure of a Component.</vt:lpstr>
      <vt:lpstr>Structure of a Component.</vt:lpstr>
      <vt:lpstr>The Grand Component Challenge!</vt:lpstr>
      <vt:lpstr>Component Challenge!</vt:lpstr>
      <vt:lpstr>Today’s Agenda</vt:lpstr>
      <vt:lpstr>Getting our Custom Component to Show Up</vt:lpstr>
      <vt:lpstr>Getting our Custom Component to Show Up</vt:lpstr>
      <vt:lpstr>Getting our Custom Component to Show Up</vt:lpstr>
      <vt:lpstr>The Second Challenge!</vt:lpstr>
      <vt:lpstr>PowerPoint Presentation</vt:lpstr>
      <vt:lpstr>PowerPoint Presentation</vt:lpstr>
      <vt:lpstr>Today’s Agenda</vt:lpstr>
      <vt:lpstr>A Little More about JSX</vt:lpstr>
      <vt:lpstr>A Little More about JSX</vt:lpstr>
      <vt:lpstr>A Little More about JSX</vt:lpstr>
      <vt:lpstr>A Little More about JSX</vt:lpstr>
      <vt:lpstr>A Little More about JSX</vt:lpstr>
      <vt:lpstr>A Little More about JSX</vt:lpstr>
      <vt:lpstr>A Little More about JSX</vt:lpstr>
      <vt:lpstr>A Little More about JSX</vt:lpstr>
      <vt:lpstr>A Little More about JSX</vt:lpstr>
      <vt:lpstr>A Little More about JSX</vt:lpstr>
      <vt:lpstr>A Little More about JSX</vt:lpstr>
      <vt:lpstr>A Little More about JSX</vt:lpstr>
      <vt:lpstr>A Little More about JSX</vt:lpstr>
      <vt:lpstr>A Little More about JSX</vt:lpstr>
      <vt:lpstr>A Little More about JSX</vt:lpstr>
      <vt:lpstr>Today’s Agenda</vt:lpstr>
      <vt:lpstr>The Final Challenge</vt:lpstr>
      <vt:lpstr>Today’s Agenda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AI, SPR2020  Philsophical Underpinnings</dc:title>
  <dc:creator>Benjamin Michael Samuel</dc:creator>
  <cp:lastModifiedBy>Ben Samuel</cp:lastModifiedBy>
  <cp:revision>291</cp:revision>
  <dcterms:created xsi:type="dcterms:W3CDTF">2020-01-13T18:17:54Z</dcterms:created>
  <dcterms:modified xsi:type="dcterms:W3CDTF">2021-08-21T01:25:44Z</dcterms:modified>
</cp:coreProperties>
</file>