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2DDA3C-74EE-48DB-ABA1-052C556765BE}">
  <a:tblStyle styleId="{AB2DDA3C-74EE-48DB-ABA1-052C55676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3af0e9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3af0e9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8e4454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8e445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41800" y="857875"/>
            <a:ext cx="1143000" cy="8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41800" y="109118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</a:t>
            </a:r>
            <a:endParaRPr/>
          </a:p>
        </p:txBody>
      </p:sp>
      <p:cxnSp>
        <p:nvCxnSpPr>
          <p:cNvPr id="56" name="Google Shape;56;p13"/>
          <p:cNvCxnSpPr>
            <a:stCxn id="54" idx="0"/>
            <a:endCxn id="57" idx="4"/>
          </p:cNvCxnSpPr>
          <p:nvPr/>
        </p:nvCxnSpPr>
        <p:spPr>
          <a:xfrm rot="10800000">
            <a:off x="1459000" y="612175"/>
            <a:ext cx="543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4144775" y="4459100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28850" y="2011125"/>
            <a:ext cx="1238400" cy="80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>
            <a:stCxn id="61" idx="3"/>
            <a:endCxn id="62" idx="1"/>
          </p:cNvCxnSpPr>
          <p:nvPr/>
        </p:nvCxnSpPr>
        <p:spPr>
          <a:xfrm>
            <a:off x="3935600" y="3710725"/>
            <a:ext cx="4509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6144050" y="2601650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123450" y="3433752"/>
            <a:ext cx="4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41800" y="-6807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098400" y="-6807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>
            <a:stCxn id="65" idx="4"/>
            <a:endCxn id="54" idx="0"/>
          </p:cNvCxnSpPr>
          <p:nvPr/>
        </p:nvCxnSpPr>
        <p:spPr>
          <a:xfrm flipH="1">
            <a:off x="1513250" y="612325"/>
            <a:ext cx="11022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941800" y="72025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098400" y="72025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776550" y="823225"/>
            <a:ext cx="1143000" cy="8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776550" y="105916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</a:t>
            </a:r>
            <a:endParaRPr/>
          </a:p>
        </p:txBody>
      </p:sp>
      <p:cxnSp>
        <p:nvCxnSpPr>
          <p:cNvPr id="71" name="Google Shape;71;p13"/>
          <p:cNvCxnSpPr>
            <a:stCxn id="72" idx="4"/>
            <a:endCxn id="54" idx="0"/>
          </p:cNvCxnSpPr>
          <p:nvPr/>
        </p:nvCxnSpPr>
        <p:spPr>
          <a:xfrm flipH="1" rot="10800000">
            <a:off x="517050" y="857850"/>
            <a:ext cx="9963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/>
          <p:nvPr/>
        </p:nvSpPr>
        <p:spPr>
          <a:xfrm>
            <a:off x="0" y="276150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41625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Patient#</a:t>
            </a:r>
            <a:endParaRPr u="sng"/>
          </a:p>
        </p:txBody>
      </p:sp>
      <p:cxnSp>
        <p:nvCxnSpPr>
          <p:cNvPr id="74" name="Google Shape;74;p13"/>
          <p:cNvCxnSpPr>
            <a:stCxn id="75" idx="4"/>
            <a:endCxn id="69" idx="0"/>
          </p:cNvCxnSpPr>
          <p:nvPr/>
        </p:nvCxnSpPr>
        <p:spPr>
          <a:xfrm>
            <a:off x="6762650" y="612325"/>
            <a:ext cx="5853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>
            <a:off x="6245600" y="-6807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3"/>
          <p:cNvCxnSpPr>
            <a:stCxn id="77" idx="4"/>
            <a:endCxn id="69" idx="0"/>
          </p:cNvCxnSpPr>
          <p:nvPr/>
        </p:nvCxnSpPr>
        <p:spPr>
          <a:xfrm flipH="1">
            <a:off x="7347950" y="656525"/>
            <a:ext cx="4488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7279700" y="-2387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8237675" y="212100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3"/>
          <p:cNvCxnSpPr>
            <a:stCxn id="78" idx="4"/>
            <a:endCxn id="69" idx="0"/>
          </p:cNvCxnSpPr>
          <p:nvPr/>
        </p:nvCxnSpPr>
        <p:spPr>
          <a:xfrm rot="10800000">
            <a:off x="7348025" y="823200"/>
            <a:ext cx="1406700" cy="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6245600" y="1401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8237675" y="3522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Bed#</a:t>
            </a:r>
            <a:endParaRPr u="sng"/>
          </a:p>
        </p:txBody>
      </p:sp>
      <p:sp>
        <p:nvSpPr>
          <p:cNvPr id="82" name="Google Shape;82;p13"/>
          <p:cNvSpPr txBox="1"/>
          <p:nvPr/>
        </p:nvSpPr>
        <p:spPr>
          <a:xfrm>
            <a:off x="7279700" y="1401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Room#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952850" y="889900"/>
            <a:ext cx="1238400" cy="80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>
            <a:stCxn id="83" idx="3"/>
            <a:endCxn id="70" idx="1"/>
          </p:cNvCxnSpPr>
          <p:nvPr/>
        </p:nvCxnSpPr>
        <p:spPr>
          <a:xfrm flipH="1" rot="10800000">
            <a:off x="5191250" y="1259200"/>
            <a:ext cx="15852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55" idx="3"/>
            <a:endCxn id="83" idx="1"/>
          </p:cNvCxnSpPr>
          <p:nvPr/>
        </p:nvCxnSpPr>
        <p:spPr>
          <a:xfrm>
            <a:off x="2084800" y="1291288"/>
            <a:ext cx="18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4055025" y="10912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776700" y="3199013"/>
            <a:ext cx="1238400" cy="9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824400" y="35106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Nurse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015100" y="396582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279700" y="450412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245600" y="4463100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/>
          <p:cNvCxnSpPr>
            <a:stCxn id="87" idx="2"/>
            <a:endCxn id="89" idx="2"/>
          </p:cNvCxnSpPr>
          <p:nvPr/>
        </p:nvCxnSpPr>
        <p:spPr>
          <a:xfrm>
            <a:off x="7395900" y="4148813"/>
            <a:ext cx="6192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87" idx="2"/>
            <a:endCxn id="90" idx="1"/>
          </p:cNvCxnSpPr>
          <p:nvPr/>
        </p:nvCxnSpPr>
        <p:spPr>
          <a:xfrm>
            <a:off x="7395900" y="4148813"/>
            <a:ext cx="351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87" idx="2"/>
            <a:endCxn id="91" idx="0"/>
          </p:cNvCxnSpPr>
          <p:nvPr/>
        </p:nvCxnSpPr>
        <p:spPr>
          <a:xfrm flipH="1">
            <a:off x="6762600" y="4148813"/>
            <a:ext cx="63330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/>
        </p:nvSpPr>
        <p:spPr>
          <a:xfrm>
            <a:off x="6191150" y="45713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7225250" y="46595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7960650" y="41059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ID#</a:t>
            </a:r>
            <a:endParaRPr u="sng"/>
          </a:p>
        </p:txBody>
      </p:sp>
      <p:sp>
        <p:nvSpPr>
          <p:cNvPr id="98" name="Google Shape;98;p13"/>
          <p:cNvSpPr txBox="1"/>
          <p:nvPr/>
        </p:nvSpPr>
        <p:spPr>
          <a:xfrm>
            <a:off x="6776550" y="22124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99" name="Google Shape;99;p13"/>
          <p:cNvCxnSpPr>
            <a:stCxn id="59" idx="2"/>
            <a:endCxn id="87" idx="0"/>
          </p:cNvCxnSpPr>
          <p:nvPr/>
        </p:nvCxnSpPr>
        <p:spPr>
          <a:xfrm>
            <a:off x="7348050" y="2813925"/>
            <a:ext cx="480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69" idx="2"/>
            <a:endCxn id="59" idx="0"/>
          </p:cNvCxnSpPr>
          <p:nvPr/>
        </p:nvCxnSpPr>
        <p:spPr>
          <a:xfrm>
            <a:off x="7348050" y="1626025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894100" y="3235825"/>
            <a:ext cx="1238400" cy="9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941800" y="35106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Physician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39650" y="2046850"/>
            <a:ext cx="1238400" cy="80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3"/>
          <p:cNvCxnSpPr>
            <a:stCxn id="103" idx="2"/>
            <a:endCxn id="101" idx="0"/>
          </p:cNvCxnSpPr>
          <p:nvPr/>
        </p:nvCxnSpPr>
        <p:spPr>
          <a:xfrm>
            <a:off x="1458850" y="2849650"/>
            <a:ext cx="54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54" idx="2"/>
            <a:endCxn id="103" idx="0"/>
          </p:cNvCxnSpPr>
          <p:nvPr/>
        </p:nvCxnSpPr>
        <p:spPr>
          <a:xfrm flipH="1">
            <a:off x="1459000" y="1660675"/>
            <a:ext cx="5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 txBox="1"/>
          <p:nvPr/>
        </p:nvSpPr>
        <p:spPr>
          <a:xfrm>
            <a:off x="887350" y="22481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</a:t>
            </a:r>
            <a:endParaRPr/>
          </a:p>
        </p:txBody>
      </p:sp>
      <p:cxnSp>
        <p:nvCxnSpPr>
          <p:cNvPr id="107" name="Google Shape;107;p13"/>
          <p:cNvCxnSpPr>
            <a:stCxn id="108" idx="0"/>
            <a:endCxn id="102" idx="2"/>
          </p:cNvCxnSpPr>
          <p:nvPr/>
        </p:nvCxnSpPr>
        <p:spPr>
          <a:xfrm rot="10800000">
            <a:off x="1513350" y="3910925"/>
            <a:ext cx="378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>
            <a:stCxn id="102" idx="2"/>
            <a:endCxn id="110" idx="0"/>
          </p:cNvCxnSpPr>
          <p:nvPr/>
        </p:nvCxnSpPr>
        <p:spPr>
          <a:xfrm flipH="1">
            <a:off x="517000" y="3910813"/>
            <a:ext cx="9963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>
            <a:stCxn id="112" idx="0"/>
            <a:endCxn id="102" idx="2"/>
          </p:cNvCxnSpPr>
          <p:nvPr/>
        </p:nvCxnSpPr>
        <p:spPr>
          <a:xfrm rot="10800000">
            <a:off x="1513250" y="3910913"/>
            <a:ext cx="1102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/>
          <p:nvPr/>
        </p:nvSpPr>
        <p:spPr>
          <a:xfrm>
            <a:off x="2098400" y="4275413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1034100" y="430602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0" y="4284175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-54450" y="442426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ID#</a:t>
            </a:r>
            <a:endParaRPr u="sng"/>
          </a:p>
        </p:txBody>
      </p:sp>
      <p:sp>
        <p:nvSpPr>
          <p:cNvPr id="114" name="Google Shape;114;p13"/>
          <p:cNvSpPr txBox="1"/>
          <p:nvPr/>
        </p:nvSpPr>
        <p:spPr>
          <a:xfrm>
            <a:off x="979650" y="44461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2043950" y="44155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Specialty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7354700" y="2781650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513250" y="2778788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5891900" y="823325"/>
            <a:ext cx="2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697200" y="891100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20" name="Google Shape;120;p13"/>
          <p:cNvCxnSpPr>
            <a:endCxn id="103" idx="0"/>
          </p:cNvCxnSpPr>
          <p:nvPr/>
        </p:nvCxnSpPr>
        <p:spPr>
          <a:xfrm flipH="1">
            <a:off x="1458850" y="1633150"/>
            <a:ext cx="2964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3"/>
          <p:cNvSpPr txBox="1"/>
          <p:nvPr/>
        </p:nvSpPr>
        <p:spPr>
          <a:xfrm>
            <a:off x="1438250" y="1669650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7348050" y="1635800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4905650" y="2400350"/>
            <a:ext cx="1238400" cy="80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3"/>
          <p:cNvCxnSpPr>
            <a:stCxn id="123" idx="2"/>
            <a:endCxn id="88" idx="2"/>
          </p:cNvCxnSpPr>
          <p:nvPr/>
        </p:nvCxnSpPr>
        <p:spPr>
          <a:xfrm>
            <a:off x="5524850" y="3203150"/>
            <a:ext cx="18711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88" idx="0"/>
            <a:endCxn id="123" idx="0"/>
          </p:cNvCxnSpPr>
          <p:nvPr/>
        </p:nvCxnSpPr>
        <p:spPr>
          <a:xfrm rot="10800000">
            <a:off x="5524800" y="2400325"/>
            <a:ext cx="1871100" cy="11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/>
        </p:nvSpPr>
        <p:spPr>
          <a:xfrm>
            <a:off x="4953350" y="260166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Supervises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386475" y="3356225"/>
            <a:ext cx="1238400" cy="9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97200" y="3309325"/>
            <a:ext cx="1238400" cy="80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3"/>
          <p:cNvCxnSpPr>
            <a:stCxn id="61" idx="1"/>
            <a:endCxn id="101" idx="3"/>
          </p:cNvCxnSpPr>
          <p:nvPr/>
        </p:nvCxnSpPr>
        <p:spPr>
          <a:xfrm rot="10800000">
            <a:off x="2132600" y="3710725"/>
            <a:ext cx="5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/>
        </p:nvSpPr>
        <p:spPr>
          <a:xfrm>
            <a:off x="4417950" y="36310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TimeCard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744900" y="35106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Submits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5163750" y="4459100"/>
            <a:ext cx="1034100" cy="68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3"/>
          <p:cNvCxnSpPr/>
          <p:nvPr/>
        </p:nvCxnSpPr>
        <p:spPr>
          <a:xfrm>
            <a:off x="3742375" y="3588700"/>
            <a:ext cx="6600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3"/>
          <p:cNvSpPr/>
          <p:nvPr/>
        </p:nvSpPr>
        <p:spPr>
          <a:xfrm>
            <a:off x="4294600" y="3302675"/>
            <a:ext cx="1367700" cy="105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3" name="Google Shape;133;p13"/>
          <p:cNvSpPr/>
          <p:nvPr/>
        </p:nvSpPr>
        <p:spPr>
          <a:xfrm>
            <a:off x="2613038" y="3235825"/>
            <a:ext cx="1406700" cy="949800"/>
          </a:xfrm>
          <a:prstGeom prst="flowChartDecis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4090325" y="45713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109300" y="457131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893350" y="3356900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2197200" y="33105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38" name="Google Shape;138;p13"/>
          <p:cNvCxnSpPr>
            <a:stCxn id="132" idx="2"/>
            <a:endCxn id="134" idx="0"/>
          </p:cNvCxnSpPr>
          <p:nvPr/>
        </p:nvCxnSpPr>
        <p:spPr>
          <a:xfrm flipH="1">
            <a:off x="4661950" y="4359575"/>
            <a:ext cx="316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>
            <a:stCxn id="135" idx="0"/>
            <a:endCxn id="132" idx="2"/>
          </p:cNvCxnSpPr>
          <p:nvPr/>
        </p:nvCxnSpPr>
        <p:spPr>
          <a:xfrm rot="10800000">
            <a:off x="4978500" y="4359513"/>
            <a:ext cx="7023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3"/>
          <p:cNvCxnSpPr/>
          <p:nvPr/>
        </p:nvCxnSpPr>
        <p:spPr>
          <a:xfrm>
            <a:off x="4381500" y="4852725"/>
            <a:ext cx="5514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" name="Google Shape;141;p13"/>
          <p:cNvSpPr txBox="1"/>
          <p:nvPr/>
        </p:nvSpPr>
        <p:spPr>
          <a:xfrm>
            <a:off x="3591025" y="157650"/>
            <a:ext cx="2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14"/>
          <p:cNvGraphicFramePr/>
          <p:nvPr/>
        </p:nvGraphicFramePr>
        <p:xfrm>
          <a:off x="0" y="38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704650"/>
                <a:gridCol w="704650"/>
                <a:gridCol w="704650"/>
                <a:gridCol w="704650"/>
                <a:gridCol w="704650"/>
              </a:tblGrid>
              <a:tr h="6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/>
                        <a:t>Patient Number</a:t>
                      </a:r>
                      <a:endParaRPr sz="9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Name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Age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FF00"/>
                          </a:solidFill>
                        </a:rPr>
                        <a:t>Bed#</a:t>
                      </a:r>
                      <a:endParaRPr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FF00"/>
                          </a:solidFill>
                        </a:rPr>
                        <a:t>Referred By(Physician ID)</a:t>
                      </a:r>
                      <a:endParaRPr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Egypt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Israel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Mecca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Medina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NULL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3523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Patient(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Patient#,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Name, Age)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14"/>
          <p:cNvGraphicFramePr/>
          <p:nvPr/>
        </p:nvGraphicFramePr>
        <p:xfrm>
          <a:off x="5989650" y="38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1051450"/>
                <a:gridCol w="1051450"/>
                <a:gridCol w="1051450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/>
                        <a:t>ID#</a:t>
                      </a:r>
                      <a:endParaRPr sz="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Specialty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Joseph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Sleep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Moses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Mohammad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Jesus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Leprosy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14"/>
          <p:cNvGraphicFramePr/>
          <p:nvPr/>
        </p:nvGraphicFramePr>
        <p:xfrm>
          <a:off x="59896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3154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Physician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100" u="sng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en" sz="1100" u="sng">
                          <a:solidFill>
                            <a:schemeClr val="dk1"/>
                          </a:solidFill>
                        </a:rPr>
                        <a:t>#,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Name, Specialty)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14"/>
          <p:cNvGraphicFramePr/>
          <p:nvPr/>
        </p:nvGraphicFramePr>
        <p:xfrm>
          <a:off x="0" y="309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788600"/>
                <a:gridCol w="788600"/>
                <a:gridCol w="788600"/>
                <a:gridCol w="788600"/>
              </a:tblGrid>
              <a:tr h="3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/>
                        <a:t>Bed</a:t>
                      </a:r>
                      <a:r>
                        <a:rPr lang="en" sz="900" u="sng"/>
                        <a:t> Number</a:t>
                      </a:r>
                      <a:endParaRPr sz="9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Room #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Unit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FF00"/>
                          </a:solidFill>
                        </a:rPr>
                        <a:t>Patient Number</a:t>
                      </a:r>
                      <a:endParaRPr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1B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NULL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14"/>
          <p:cNvGraphicFramePr/>
          <p:nvPr/>
        </p:nvGraphicFramePr>
        <p:xfrm>
          <a:off x="0" y="2697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31543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Bed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Bed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#,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Room#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Unit)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14"/>
          <p:cNvGraphicFramePr/>
          <p:nvPr/>
        </p:nvGraphicFramePr>
        <p:xfrm>
          <a:off x="6122925" y="3093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755275"/>
                <a:gridCol w="755275"/>
                <a:gridCol w="755275"/>
                <a:gridCol w="755275"/>
              </a:tblGrid>
              <a:tr h="4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/>
                        <a:t>Nurse</a:t>
                      </a:r>
                      <a:r>
                        <a:rPr lang="en" sz="800" u="sng"/>
                        <a:t> Number</a:t>
                      </a:r>
                      <a:endParaRPr sz="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Salary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Supervisor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Jacob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David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Abraham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205,000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14"/>
          <p:cNvGraphicFramePr/>
          <p:nvPr/>
        </p:nvGraphicFramePr>
        <p:xfrm>
          <a:off x="6122925" y="2743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30210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Nurse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100" u="sng">
                          <a:solidFill>
                            <a:schemeClr val="dk1"/>
                          </a:solidFill>
                        </a:rPr>
                        <a:t>ID#,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Name, Salary)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14"/>
          <p:cNvGraphicFramePr/>
          <p:nvPr/>
        </p:nvGraphicFramePr>
        <p:xfrm>
          <a:off x="36411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930900"/>
                <a:gridCol w="542250"/>
                <a:gridCol w="600975"/>
              </a:tblGrid>
              <a:tr h="3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PhysicianID#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Date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02/28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55" name="Google Shape;155;p14"/>
          <p:cNvGraphicFramePr/>
          <p:nvPr/>
        </p:nvGraphicFramePr>
        <p:xfrm>
          <a:off x="3641088" y="45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20741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TimeCard(Date, Hours)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6" name="Google Shape;156;p14"/>
          <p:cNvCxnSpPr/>
          <p:nvPr/>
        </p:nvCxnSpPr>
        <p:spPr>
          <a:xfrm>
            <a:off x="3727025" y="617900"/>
            <a:ext cx="733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/>
          <p:nvPr/>
        </p:nvCxnSpPr>
        <p:spPr>
          <a:xfrm>
            <a:off x="2933400" y="622850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/>
          <p:nvPr/>
        </p:nvCxnSpPr>
        <p:spPr>
          <a:xfrm>
            <a:off x="2873125" y="743400"/>
            <a:ext cx="5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/>
          <p:nvPr/>
        </p:nvCxnSpPr>
        <p:spPr>
          <a:xfrm flipH="1" rot="10800000">
            <a:off x="2893225" y="884175"/>
            <a:ext cx="512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/>
          <p:nvPr/>
        </p:nvCxnSpPr>
        <p:spPr>
          <a:xfrm flipH="1" rot="10800000">
            <a:off x="2113950" y="617900"/>
            <a:ext cx="512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/>
          <p:nvPr/>
        </p:nvCxnSpPr>
        <p:spPr>
          <a:xfrm flipH="1" rot="10800000">
            <a:off x="2365800" y="3469050"/>
            <a:ext cx="512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/>
          <p:nvPr/>
        </p:nvCxnSpPr>
        <p:spPr>
          <a:xfrm flipH="1" rot="10800000">
            <a:off x="2421000" y="3333700"/>
            <a:ext cx="512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63" name="Google Shape;163;p14"/>
          <p:cNvGraphicFramePr/>
          <p:nvPr/>
        </p:nvGraphicFramePr>
        <p:xfrm>
          <a:off x="3463500" y="34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{AB2DDA3C-74EE-48DB-ABA1-052C556765BE}</a:tableStyleId>
              </a:tblPr>
              <a:tblGrid>
                <a:gridCol w="842050"/>
                <a:gridCol w="8420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GREEN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Foreign Key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