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1" r:id="rId14"/>
    <p:sldId id="272" r:id="rId15"/>
    <p:sldId id="273" r:id="rId16"/>
    <p:sldId id="274" r:id="rId17"/>
    <p:sldId id="266" r:id="rId18"/>
    <p:sldId id="267" r:id="rId19"/>
    <p:sldId id="270"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90" d="100"/>
          <a:sy n="90"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4A470-849E-4607-B965-C7EB7A816985}"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D8AFCF65-A9FF-4CC2-B802-5F9628D99E04}">
      <dgm:prSet/>
      <dgm:spPr/>
      <dgm:t>
        <a:bodyPr/>
        <a:lstStyle/>
        <a:p>
          <a:r>
            <a:rPr lang="en-MY" b="1" dirty="0" err="1"/>
            <a:t>LangChain</a:t>
          </a:r>
          <a:r>
            <a:rPr lang="en-MY" b="1" dirty="0"/>
            <a:t> Overview:</a:t>
          </a:r>
          <a:endParaRPr lang="en-US" dirty="0"/>
        </a:p>
      </dgm:t>
    </dgm:pt>
    <dgm:pt modelId="{6EBC345B-8FE7-44A8-B6C3-0AF87A87510B}" type="parTrans" cxnId="{0EAE6395-35EE-48D2-B51C-BA0FA757783C}">
      <dgm:prSet/>
      <dgm:spPr/>
      <dgm:t>
        <a:bodyPr/>
        <a:lstStyle/>
        <a:p>
          <a:endParaRPr lang="en-US"/>
        </a:p>
      </dgm:t>
    </dgm:pt>
    <dgm:pt modelId="{F1A9E797-EC09-4B28-B3D6-EF30DEC4AA59}" type="sibTrans" cxnId="{0EAE6395-35EE-48D2-B51C-BA0FA757783C}">
      <dgm:prSet/>
      <dgm:spPr/>
      <dgm:t>
        <a:bodyPr/>
        <a:lstStyle/>
        <a:p>
          <a:endParaRPr lang="en-US"/>
        </a:p>
      </dgm:t>
    </dgm:pt>
    <dgm:pt modelId="{2E53D1A2-A9B1-477D-AFD0-086BB444A931}">
      <dgm:prSet/>
      <dgm:spPr/>
      <dgm:t>
        <a:bodyPr/>
        <a:lstStyle/>
        <a:p>
          <a:r>
            <a:rPr lang="en-MY"/>
            <a:t>Development framework for AI-powered applications.</a:t>
          </a:r>
          <a:endParaRPr lang="en-US"/>
        </a:p>
      </dgm:t>
    </dgm:pt>
    <dgm:pt modelId="{40837C3E-293B-407B-A961-FABFC6523AD4}" type="parTrans" cxnId="{74F894E6-325A-46BA-B8B2-FAFE8810051B}">
      <dgm:prSet/>
      <dgm:spPr/>
      <dgm:t>
        <a:bodyPr/>
        <a:lstStyle/>
        <a:p>
          <a:endParaRPr lang="en-US"/>
        </a:p>
      </dgm:t>
    </dgm:pt>
    <dgm:pt modelId="{87F6CBD0-9E41-419E-A607-8906192E894C}" type="sibTrans" cxnId="{74F894E6-325A-46BA-B8B2-FAFE8810051B}">
      <dgm:prSet/>
      <dgm:spPr/>
      <dgm:t>
        <a:bodyPr/>
        <a:lstStyle/>
        <a:p>
          <a:endParaRPr lang="en-US"/>
        </a:p>
      </dgm:t>
    </dgm:pt>
    <dgm:pt modelId="{61735453-A2A0-45D5-8030-A4EB89381DE9}">
      <dgm:prSet/>
      <dgm:spPr/>
      <dgm:t>
        <a:bodyPr/>
        <a:lstStyle/>
        <a:p>
          <a:r>
            <a:rPr lang="en-MY"/>
            <a:t>Supports JavaScript and Python.</a:t>
          </a:r>
          <a:endParaRPr lang="en-US"/>
        </a:p>
      </dgm:t>
    </dgm:pt>
    <dgm:pt modelId="{99D57D5A-149F-41DA-A382-81430F526119}" type="parTrans" cxnId="{E40A20F5-DCAA-4222-8782-230738A1CC5E}">
      <dgm:prSet/>
      <dgm:spPr/>
      <dgm:t>
        <a:bodyPr/>
        <a:lstStyle/>
        <a:p>
          <a:endParaRPr lang="en-US"/>
        </a:p>
      </dgm:t>
    </dgm:pt>
    <dgm:pt modelId="{FD5388F7-5EAB-42B3-8F56-4C11134EEC9E}" type="sibTrans" cxnId="{E40A20F5-DCAA-4222-8782-230738A1CC5E}">
      <dgm:prSet/>
      <dgm:spPr/>
      <dgm:t>
        <a:bodyPr/>
        <a:lstStyle/>
        <a:p>
          <a:endParaRPr lang="en-US"/>
        </a:p>
      </dgm:t>
    </dgm:pt>
    <dgm:pt modelId="{5961D439-DB28-4CAB-8131-ED88520A7EF5}">
      <dgm:prSet/>
      <dgm:spPr/>
      <dgm:t>
        <a:bodyPr/>
        <a:lstStyle/>
        <a:p>
          <a:r>
            <a:rPr lang="en-MY"/>
            <a:t>Connects AI applications to external data sources.</a:t>
          </a:r>
          <a:endParaRPr lang="en-US"/>
        </a:p>
      </dgm:t>
    </dgm:pt>
    <dgm:pt modelId="{ED7CBD24-1AF4-4BDB-AAEC-840E1993640F}" type="parTrans" cxnId="{441718AC-C04A-49FF-A63F-5B14955E2F24}">
      <dgm:prSet/>
      <dgm:spPr/>
      <dgm:t>
        <a:bodyPr/>
        <a:lstStyle/>
        <a:p>
          <a:endParaRPr lang="en-US"/>
        </a:p>
      </dgm:t>
    </dgm:pt>
    <dgm:pt modelId="{D3C2451B-B8BE-4538-8057-3B3146957A08}" type="sibTrans" cxnId="{441718AC-C04A-49FF-A63F-5B14955E2F24}">
      <dgm:prSet/>
      <dgm:spPr/>
      <dgm:t>
        <a:bodyPr/>
        <a:lstStyle/>
        <a:p>
          <a:endParaRPr lang="en-US"/>
        </a:p>
      </dgm:t>
    </dgm:pt>
    <dgm:pt modelId="{EBB8E7A5-9CF2-4D0C-B4E0-55A2C031B682}">
      <dgm:prSet/>
      <dgm:spPr/>
      <dgm:t>
        <a:bodyPr/>
        <a:lstStyle/>
        <a:p>
          <a:r>
            <a:rPr lang="en-MY"/>
            <a:t>Easy swapping of components (e.g., models, vector stores).</a:t>
          </a:r>
          <a:endParaRPr lang="en-US"/>
        </a:p>
      </dgm:t>
    </dgm:pt>
    <dgm:pt modelId="{869D540A-F795-4397-88E7-D2466A558BBB}" type="parTrans" cxnId="{E84FF1AF-F19B-4EA7-89E5-220812740E96}">
      <dgm:prSet/>
      <dgm:spPr/>
      <dgm:t>
        <a:bodyPr/>
        <a:lstStyle/>
        <a:p>
          <a:endParaRPr lang="en-US"/>
        </a:p>
      </dgm:t>
    </dgm:pt>
    <dgm:pt modelId="{74B67419-214F-4165-BA74-DCF8192543D3}" type="sibTrans" cxnId="{E84FF1AF-F19B-4EA7-89E5-220812740E96}">
      <dgm:prSet/>
      <dgm:spPr/>
      <dgm:t>
        <a:bodyPr/>
        <a:lstStyle/>
        <a:p>
          <a:endParaRPr lang="en-US"/>
        </a:p>
      </dgm:t>
    </dgm:pt>
    <dgm:pt modelId="{C775C3BE-E3A5-4EC5-98BB-FA510AB85D78}">
      <dgm:prSet/>
      <dgm:spPr/>
      <dgm:t>
        <a:bodyPr/>
        <a:lstStyle/>
        <a:p>
          <a:r>
            <a:rPr lang="en-MY" b="1"/>
            <a:t>Key Features:</a:t>
          </a:r>
          <a:endParaRPr lang="en-US"/>
        </a:p>
      </dgm:t>
    </dgm:pt>
    <dgm:pt modelId="{7C08D611-5C43-4022-9F81-A477D181EC94}" type="parTrans" cxnId="{69DE0041-9CBA-470E-85A2-6C9134B1A9C9}">
      <dgm:prSet/>
      <dgm:spPr/>
      <dgm:t>
        <a:bodyPr/>
        <a:lstStyle/>
        <a:p>
          <a:endParaRPr lang="en-US"/>
        </a:p>
      </dgm:t>
    </dgm:pt>
    <dgm:pt modelId="{8A513B10-EDE9-4001-B9E9-B52D3DDB4717}" type="sibTrans" cxnId="{69DE0041-9CBA-470E-85A2-6C9134B1A9C9}">
      <dgm:prSet/>
      <dgm:spPr/>
      <dgm:t>
        <a:bodyPr/>
        <a:lstStyle/>
        <a:p>
          <a:endParaRPr lang="en-US"/>
        </a:p>
      </dgm:t>
    </dgm:pt>
    <dgm:pt modelId="{537BF279-2D67-4A5E-A036-EAA1976EFD91}">
      <dgm:prSet/>
      <dgm:spPr/>
      <dgm:t>
        <a:bodyPr/>
        <a:lstStyle/>
        <a:p>
          <a:r>
            <a:rPr lang="en-MY"/>
            <a:t>Connect AI applications to external data.</a:t>
          </a:r>
          <a:endParaRPr lang="en-US"/>
        </a:p>
      </dgm:t>
    </dgm:pt>
    <dgm:pt modelId="{FCD08AAD-DF56-4C21-9F31-B3D6D65A9190}" type="parTrans" cxnId="{9DD7CC48-D358-4729-A2A8-35894077A353}">
      <dgm:prSet/>
      <dgm:spPr/>
      <dgm:t>
        <a:bodyPr/>
        <a:lstStyle/>
        <a:p>
          <a:endParaRPr lang="en-US"/>
        </a:p>
      </dgm:t>
    </dgm:pt>
    <dgm:pt modelId="{C8C8D534-FA03-4C8E-BE28-B66962A28993}" type="sibTrans" cxnId="{9DD7CC48-D358-4729-A2A8-35894077A353}">
      <dgm:prSet/>
      <dgm:spPr/>
      <dgm:t>
        <a:bodyPr/>
        <a:lstStyle/>
        <a:p>
          <a:endParaRPr lang="en-US"/>
        </a:p>
      </dgm:t>
    </dgm:pt>
    <dgm:pt modelId="{1609F55E-EB04-4293-87AD-640E419666D3}">
      <dgm:prSet/>
      <dgm:spPr/>
      <dgm:t>
        <a:bodyPr/>
        <a:lstStyle/>
        <a:p>
          <a:r>
            <a:rPr lang="en-MY"/>
            <a:t>Swap components easily (e.g., OpenAI models, vector stores).</a:t>
          </a:r>
          <a:endParaRPr lang="en-US"/>
        </a:p>
      </dgm:t>
    </dgm:pt>
    <dgm:pt modelId="{0E5200B8-C6D9-4C95-9463-4473EEF87B02}" type="parTrans" cxnId="{24BD2EC4-211C-444D-819E-387E37EF45E1}">
      <dgm:prSet/>
      <dgm:spPr/>
      <dgm:t>
        <a:bodyPr/>
        <a:lstStyle/>
        <a:p>
          <a:endParaRPr lang="en-US"/>
        </a:p>
      </dgm:t>
    </dgm:pt>
    <dgm:pt modelId="{9FCF3B5E-AB6D-4E37-A5DD-989AB5F5C774}" type="sibTrans" cxnId="{24BD2EC4-211C-444D-819E-387E37EF45E1}">
      <dgm:prSet/>
      <dgm:spPr/>
      <dgm:t>
        <a:bodyPr/>
        <a:lstStyle/>
        <a:p>
          <a:endParaRPr lang="en-US"/>
        </a:p>
      </dgm:t>
    </dgm:pt>
    <dgm:pt modelId="{B146BF66-3591-4331-8594-3D78879DB814}">
      <dgm:prSet/>
      <dgm:spPr/>
      <dgm:t>
        <a:bodyPr/>
        <a:lstStyle/>
        <a:p>
          <a:r>
            <a:rPr lang="en-MY"/>
            <a:t>Provides in-depth information on execution steps.</a:t>
          </a:r>
          <a:endParaRPr lang="en-US"/>
        </a:p>
      </dgm:t>
    </dgm:pt>
    <dgm:pt modelId="{388C4A01-DFC2-4D68-814D-615E40DC7B8F}" type="parTrans" cxnId="{26F87DA7-96CF-4B59-98B3-3AF563E5E0D4}">
      <dgm:prSet/>
      <dgm:spPr/>
      <dgm:t>
        <a:bodyPr/>
        <a:lstStyle/>
        <a:p>
          <a:endParaRPr lang="en-US"/>
        </a:p>
      </dgm:t>
    </dgm:pt>
    <dgm:pt modelId="{88B1D725-C194-4BF9-9208-1BE46448DB5D}" type="sibTrans" cxnId="{26F87DA7-96CF-4B59-98B3-3AF563E5E0D4}">
      <dgm:prSet/>
      <dgm:spPr/>
      <dgm:t>
        <a:bodyPr/>
        <a:lstStyle/>
        <a:p>
          <a:endParaRPr lang="en-US"/>
        </a:p>
      </dgm:t>
    </dgm:pt>
    <dgm:pt modelId="{5E37E3B1-489D-134D-A447-F38D60409A86}" type="pres">
      <dgm:prSet presAssocID="{0444A470-849E-4607-B965-C7EB7A816985}" presName="linear" presStyleCnt="0">
        <dgm:presLayoutVars>
          <dgm:dir/>
          <dgm:animLvl val="lvl"/>
          <dgm:resizeHandles val="exact"/>
        </dgm:presLayoutVars>
      </dgm:prSet>
      <dgm:spPr/>
    </dgm:pt>
    <dgm:pt modelId="{4BCCC95E-0D73-7F43-8AAD-9EF5FB413577}" type="pres">
      <dgm:prSet presAssocID="{D8AFCF65-A9FF-4CC2-B802-5F9628D99E04}" presName="parentLin" presStyleCnt="0"/>
      <dgm:spPr/>
    </dgm:pt>
    <dgm:pt modelId="{8DA2287B-70A6-504E-8B63-91D0E3E9A0AC}" type="pres">
      <dgm:prSet presAssocID="{D8AFCF65-A9FF-4CC2-B802-5F9628D99E04}" presName="parentLeftMargin" presStyleLbl="node1" presStyleIdx="0" presStyleCnt="2"/>
      <dgm:spPr/>
    </dgm:pt>
    <dgm:pt modelId="{700F60A2-543E-CB45-A7F6-1F2499028FFD}" type="pres">
      <dgm:prSet presAssocID="{D8AFCF65-A9FF-4CC2-B802-5F9628D99E04}" presName="parentText" presStyleLbl="node1" presStyleIdx="0" presStyleCnt="2">
        <dgm:presLayoutVars>
          <dgm:chMax val="0"/>
          <dgm:bulletEnabled val="1"/>
        </dgm:presLayoutVars>
      </dgm:prSet>
      <dgm:spPr/>
    </dgm:pt>
    <dgm:pt modelId="{91B593FE-4466-4740-AA09-635127FCACB7}" type="pres">
      <dgm:prSet presAssocID="{D8AFCF65-A9FF-4CC2-B802-5F9628D99E04}" presName="negativeSpace" presStyleCnt="0"/>
      <dgm:spPr/>
    </dgm:pt>
    <dgm:pt modelId="{4BC5410E-E6D4-1C43-84BB-398447169928}" type="pres">
      <dgm:prSet presAssocID="{D8AFCF65-A9FF-4CC2-B802-5F9628D99E04}" presName="childText" presStyleLbl="conFgAcc1" presStyleIdx="0" presStyleCnt="2">
        <dgm:presLayoutVars>
          <dgm:bulletEnabled val="1"/>
        </dgm:presLayoutVars>
      </dgm:prSet>
      <dgm:spPr/>
    </dgm:pt>
    <dgm:pt modelId="{D1D50BD1-41FC-8D41-A917-078919FA666B}" type="pres">
      <dgm:prSet presAssocID="{F1A9E797-EC09-4B28-B3D6-EF30DEC4AA59}" presName="spaceBetweenRectangles" presStyleCnt="0"/>
      <dgm:spPr/>
    </dgm:pt>
    <dgm:pt modelId="{F3643CC4-4DC3-F94A-AB36-71E294A52D57}" type="pres">
      <dgm:prSet presAssocID="{C775C3BE-E3A5-4EC5-98BB-FA510AB85D78}" presName="parentLin" presStyleCnt="0"/>
      <dgm:spPr/>
    </dgm:pt>
    <dgm:pt modelId="{38BAEBC7-EF0E-6A47-9708-81578AD76E06}" type="pres">
      <dgm:prSet presAssocID="{C775C3BE-E3A5-4EC5-98BB-FA510AB85D78}" presName="parentLeftMargin" presStyleLbl="node1" presStyleIdx="0" presStyleCnt="2"/>
      <dgm:spPr/>
    </dgm:pt>
    <dgm:pt modelId="{15B77986-BDC1-4C48-B5DC-AB65163390E7}" type="pres">
      <dgm:prSet presAssocID="{C775C3BE-E3A5-4EC5-98BB-FA510AB85D78}" presName="parentText" presStyleLbl="node1" presStyleIdx="1" presStyleCnt="2">
        <dgm:presLayoutVars>
          <dgm:chMax val="0"/>
          <dgm:bulletEnabled val="1"/>
        </dgm:presLayoutVars>
      </dgm:prSet>
      <dgm:spPr/>
    </dgm:pt>
    <dgm:pt modelId="{61A14A02-BF62-2149-8AE5-AA720B9ABDCA}" type="pres">
      <dgm:prSet presAssocID="{C775C3BE-E3A5-4EC5-98BB-FA510AB85D78}" presName="negativeSpace" presStyleCnt="0"/>
      <dgm:spPr/>
    </dgm:pt>
    <dgm:pt modelId="{0BBE8B40-C061-1241-945C-CBFE535B8584}" type="pres">
      <dgm:prSet presAssocID="{C775C3BE-E3A5-4EC5-98BB-FA510AB85D78}" presName="childText" presStyleLbl="conFgAcc1" presStyleIdx="1" presStyleCnt="2">
        <dgm:presLayoutVars>
          <dgm:bulletEnabled val="1"/>
        </dgm:presLayoutVars>
      </dgm:prSet>
      <dgm:spPr/>
    </dgm:pt>
  </dgm:ptLst>
  <dgm:cxnLst>
    <dgm:cxn modelId="{6423F801-5D68-6E4D-9AD0-2CDBED812CF8}" type="presOf" srcId="{EBB8E7A5-9CF2-4D0C-B4E0-55A2C031B682}" destId="{4BC5410E-E6D4-1C43-84BB-398447169928}" srcOrd="0" destOrd="3" presId="urn:microsoft.com/office/officeart/2005/8/layout/list1"/>
    <dgm:cxn modelId="{2CDB110B-01E4-A348-ABDD-B00AAC3740F7}" type="presOf" srcId="{D8AFCF65-A9FF-4CC2-B802-5F9628D99E04}" destId="{8DA2287B-70A6-504E-8B63-91D0E3E9A0AC}" srcOrd="0" destOrd="0" presId="urn:microsoft.com/office/officeart/2005/8/layout/list1"/>
    <dgm:cxn modelId="{192D9F40-177F-0D4E-856D-96702F185F9A}" type="presOf" srcId="{C775C3BE-E3A5-4EC5-98BB-FA510AB85D78}" destId="{15B77986-BDC1-4C48-B5DC-AB65163390E7}" srcOrd="1" destOrd="0" presId="urn:microsoft.com/office/officeart/2005/8/layout/list1"/>
    <dgm:cxn modelId="{69DE0041-9CBA-470E-85A2-6C9134B1A9C9}" srcId="{0444A470-849E-4607-B965-C7EB7A816985}" destId="{C775C3BE-E3A5-4EC5-98BB-FA510AB85D78}" srcOrd="1" destOrd="0" parTransId="{7C08D611-5C43-4022-9F81-A477D181EC94}" sibTransId="{8A513B10-EDE9-4001-B9E9-B52D3DDB4717}"/>
    <dgm:cxn modelId="{2ADD4F44-6B44-2A47-A206-95B8625FAC53}" type="presOf" srcId="{2E53D1A2-A9B1-477D-AFD0-086BB444A931}" destId="{4BC5410E-E6D4-1C43-84BB-398447169928}" srcOrd="0" destOrd="0" presId="urn:microsoft.com/office/officeart/2005/8/layout/list1"/>
    <dgm:cxn modelId="{A5766248-5C87-464F-8969-DFEF528455E3}" type="presOf" srcId="{1609F55E-EB04-4293-87AD-640E419666D3}" destId="{0BBE8B40-C061-1241-945C-CBFE535B8584}" srcOrd="0" destOrd="1" presId="urn:microsoft.com/office/officeart/2005/8/layout/list1"/>
    <dgm:cxn modelId="{9DD7CC48-D358-4729-A2A8-35894077A353}" srcId="{C775C3BE-E3A5-4EC5-98BB-FA510AB85D78}" destId="{537BF279-2D67-4A5E-A036-EAA1976EFD91}" srcOrd="0" destOrd="0" parTransId="{FCD08AAD-DF56-4C21-9F31-B3D6D65A9190}" sibTransId="{C8C8D534-FA03-4C8E-BE28-B66962A28993}"/>
    <dgm:cxn modelId="{F0C7DC73-1222-2A46-81B4-59BB1E28652E}" type="presOf" srcId="{5961D439-DB28-4CAB-8131-ED88520A7EF5}" destId="{4BC5410E-E6D4-1C43-84BB-398447169928}" srcOrd="0" destOrd="2" presId="urn:microsoft.com/office/officeart/2005/8/layout/list1"/>
    <dgm:cxn modelId="{51E2E48F-814F-DE45-A441-6279534FB5E5}" type="presOf" srcId="{B146BF66-3591-4331-8594-3D78879DB814}" destId="{0BBE8B40-C061-1241-945C-CBFE535B8584}" srcOrd="0" destOrd="2" presId="urn:microsoft.com/office/officeart/2005/8/layout/list1"/>
    <dgm:cxn modelId="{2E742095-7376-324C-93F7-DE684463484B}" type="presOf" srcId="{61735453-A2A0-45D5-8030-A4EB89381DE9}" destId="{4BC5410E-E6D4-1C43-84BB-398447169928}" srcOrd="0" destOrd="1" presId="urn:microsoft.com/office/officeart/2005/8/layout/list1"/>
    <dgm:cxn modelId="{0EAE6395-35EE-48D2-B51C-BA0FA757783C}" srcId="{0444A470-849E-4607-B965-C7EB7A816985}" destId="{D8AFCF65-A9FF-4CC2-B802-5F9628D99E04}" srcOrd="0" destOrd="0" parTransId="{6EBC345B-8FE7-44A8-B6C3-0AF87A87510B}" sibTransId="{F1A9E797-EC09-4B28-B3D6-EF30DEC4AA59}"/>
    <dgm:cxn modelId="{26F87DA7-96CF-4B59-98B3-3AF563E5E0D4}" srcId="{C775C3BE-E3A5-4EC5-98BB-FA510AB85D78}" destId="{B146BF66-3591-4331-8594-3D78879DB814}" srcOrd="2" destOrd="0" parTransId="{388C4A01-DFC2-4D68-814D-615E40DC7B8F}" sibTransId="{88B1D725-C194-4BF9-9208-1BE46448DB5D}"/>
    <dgm:cxn modelId="{441718AC-C04A-49FF-A63F-5B14955E2F24}" srcId="{D8AFCF65-A9FF-4CC2-B802-5F9628D99E04}" destId="{5961D439-DB28-4CAB-8131-ED88520A7EF5}" srcOrd="2" destOrd="0" parTransId="{ED7CBD24-1AF4-4BDB-AAEC-840E1993640F}" sibTransId="{D3C2451B-B8BE-4538-8057-3B3146957A08}"/>
    <dgm:cxn modelId="{DDB937AD-A9FA-5B48-8E0A-8E9442CB068E}" type="presOf" srcId="{C775C3BE-E3A5-4EC5-98BB-FA510AB85D78}" destId="{38BAEBC7-EF0E-6A47-9708-81578AD76E06}" srcOrd="0" destOrd="0" presId="urn:microsoft.com/office/officeart/2005/8/layout/list1"/>
    <dgm:cxn modelId="{E84FF1AF-F19B-4EA7-89E5-220812740E96}" srcId="{D8AFCF65-A9FF-4CC2-B802-5F9628D99E04}" destId="{EBB8E7A5-9CF2-4D0C-B4E0-55A2C031B682}" srcOrd="3" destOrd="0" parTransId="{869D540A-F795-4397-88E7-D2466A558BBB}" sibTransId="{74B67419-214F-4165-BA74-DCF8192543D3}"/>
    <dgm:cxn modelId="{24BD2EC4-211C-444D-819E-387E37EF45E1}" srcId="{C775C3BE-E3A5-4EC5-98BB-FA510AB85D78}" destId="{1609F55E-EB04-4293-87AD-640E419666D3}" srcOrd="1" destOrd="0" parTransId="{0E5200B8-C6D9-4C95-9463-4473EEF87B02}" sibTransId="{9FCF3B5E-AB6D-4E37-A5DD-989AB5F5C774}"/>
    <dgm:cxn modelId="{6F8861C8-346C-B44F-902E-6CBDEB6248A1}" type="presOf" srcId="{537BF279-2D67-4A5E-A036-EAA1976EFD91}" destId="{0BBE8B40-C061-1241-945C-CBFE535B8584}" srcOrd="0" destOrd="0" presId="urn:microsoft.com/office/officeart/2005/8/layout/list1"/>
    <dgm:cxn modelId="{74F894E6-325A-46BA-B8B2-FAFE8810051B}" srcId="{D8AFCF65-A9FF-4CC2-B802-5F9628D99E04}" destId="{2E53D1A2-A9B1-477D-AFD0-086BB444A931}" srcOrd="0" destOrd="0" parTransId="{40837C3E-293B-407B-A961-FABFC6523AD4}" sibTransId="{87F6CBD0-9E41-419E-A607-8906192E894C}"/>
    <dgm:cxn modelId="{460AF7E7-2287-D147-B1E3-00351BEB625C}" type="presOf" srcId="{0444A470-849E-4607-B965-C7EB7A816985}" destId="{5E37E3B1-489D-134D-A447-F38D60409A86}" srcOrd="0" destOrd="0" presId="urn:microsoft.com/office/officeart/2005/8/layout/list1"/>
    <dgm:cxn modelId="{183B0EEC-6C49-364A-99D9-BFE08E54B8F3}" type="presOf" srcId="{D8AFCF65-A9FF-4CC2-B802-5F9628D99E04}" destId="{700F60A2-543E-CB45-A7F6-1F2499028FFD}" srcOrd="1" destOrd="0" presId="urn:microsoft.com/office/officeart/2005/8/layout/list1"/>
    <dgm:cxn modelId="{E40A20F5-DCAA-4222-8782-230738A1CC5E}" srcId="{D8AFCF65-A9FF-4CC2-B802-5F9628D99E04}" destId="{61735453-A2A0-45D5-8030-A4EB89381DE9}" srcOrd="1" destOrd="0" parTransId="{99D57D5A-149F-41DA-A382-81430F526119}" sibTransId="{FD5388F7-5EAB-42B3-8F56-4C11134EEC9E}"/>
    <dgm:cxn modelId="{202D91C2-BE16-EF4E-917C-AE148CC39D12}" type="presParOf" srcId="{5E37E3B1-489D-134D-A447-F38D60409A86}" destId="{4BCCC95E-0D73-7F43-8AAD-9EF5FB413577}" srcOrd="0" destOrd="0" presId="urn:microsoft.com/office/officeart/2005/8/layout/list1"/>
    <dgm:cxn modelId="{E70ABD0E-DC5F-6B49-A84A-2E9C492EF653}" type="presParOf" srcId="{4BCCC95E-0D73-7F43-8AAD-9EF5FB413577}" destId="{8DA2287B-70A6-504E-8B63-91D0E3E9A0AC}" srcOrd="0" destOrd="0" presId="urn:microsoft.com/office/officeart/2005/8/layout/list1"/>
    <dgm:cxn modelId="{B05A2EEE-D316-1C45-ACE0-AFEE93373FA5}" type="presParOf" srcId="{4BCCC95E-0D73-7F43-8AAD-9EF5FB413577}" destId="{700F60A2-543E-CB45-A7F6-1F2499028FFD}" srcOrd="1" destOrd="0" presId="urn:microsoft.com/office/officeart/2005/8/layout/list1"/>
    <dgm:cxn modelId="{38070C30-3826-E946-B987-0F35496D1E38}" type="presParOf" srcId="{5E37E3B1-489D-134D-A447-F38D60409A86}" destId="{91B593FE-4466-4740-AA09-635127FCACB7}" srcOrd="1" destOrd="0" presId="urn:microsoft.com/office/officeart/2005/8/layout/list1"/>
    <dgm:cxn modelId="{DC252A00-103D-8E49-9E18-003EC88A552A}" type="presParOf" srcId="{5E37E3B1-489D-134D-A447-F38D60409A86}" destId="{4BC5410E-E6D4-1C43-84BB-398447169928}" srcOrd="2" destOrd="0" presId="urn:microsoft.com/office/officeart/2005/8/layout/list1"/>
    <dgm:cxn modelId="{51E718BF-94E3-DA4F-A0BD-CEFD47130A5C}" type="presParOf" srcId="{5E37E3B1-489D-134D-A447-F38D60409A86}" destId="{D1D50BD1-41FC-8D41-A917-078919FA666B}" srcOrd="3" destOrd="0" presId="urn:microsoft.com/office/officeart/2005/8/layout/list1"/>
    <dgm:cxn modelId="{798B974B-1B53-954F-A25D-7E1B10AAEAAF}" type="presParOf" srcId="{5E37E3B1-489D-134D-A447-F38D60409A86}" destId="{F3643CC4-4DC3-F94A-AB36-71E294A52D57}" srcOrd="4" destOrd="0" presId="urn:microsoft.com/office/officeart/2005/8/layout/list1"/>
    <dgm:cxn modelId="{286F25B2-3BF9-5C41-BA42-78764C0E000F}" type="presParOf" srcId="{F3643CC4-4DC3-F94A-AB36-71E294A52D57}" destId="{38BAEBC7-EF0E-6A47-9708-81578AD76E06}" srcOrd="0" destOrd="0" presId="urn:microsoft.com/office/officeart/2005/8/layout/list1"/>
    <dgm:cxn modelId="{95CA7F95-316D-E94D-8A18-44B203E0A972}" type="presParOf" srcId="{F3643CC4-4DC3-F94A-AB36-71E294A52D57}" destId="{15B77986-BDC1-4C48-B5DC-AB65163390E7}" srcOrd="1" destOrd="0" presId="urn:microsoft.com/office/officeart/2005/8/layout/list1"/>
    <dgm:cxn modelId="{984DD999-80B0-5442-A97E-F9F8E56C8E3F}" type="presParOf" srcId="{5E37E3B1-489D-134D-A447-F38D60409A86}" destId="{61A14A02-BF62-2149-8AE5-AA720B9ABDCA}" srcOrd="5" destOrd="0" presId="urn:microsoft.com/office/officeart/2005/8/layout/list1"/>
    <dgm:cxn modelId="{A8F657D3-E312-8A4A-BC4F-C0DB51547947}" type="presParOf" srcId="{5E37E3B1-489D-134D-A447-F38D60409A86}" destId="{0BBE8B40-C061-1241-945C-CBFE535B858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965C09-D24E-44C3-90DD-296A9F52427C}"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5597D162-E9A6-4109-A472-853556C0AB26}">
      <dgm:prSet/>
      <dgm:spPr/>
      <dgm:t>
        <a:bodyPr/>
        <a:lstStyle/>
        <a:p>
          <a:r>
            <a:rPr lang="en-US"/>
            <a:t>Creating</a:t>
          </a:r>
        </a:p>
      </dgm:t>
    </dgm:pt>
    <dgm:pt modelId="{B2C8A848-6F98-4CB2-94AE-06CFBFC710E1}" type="parTrans" cxnId="{8D4871FE-3287-40E9-B31B-4872B22D18C5}">
      <dgm:prSet/>
      <dgm:spPr/>
      <dgm:t>
        <a:bodyPr/>
        <a:lstStyle/>
        <a:p>
          <a:endParaRPr lang="en-US"/>
        </a:p>
      </dgm:t>
    </dgm:pt>
    <dgm:pt modelId="{D3C64DB6-9510-48F1-B4E3-FC7B572A2ED4}" type="sibTrans" cxnId="{8D4871FE-3287-40E9-B31B-4872B22D18C5}">
      <dgm:prSet/>
      <dgm:spPr/>
      <dgm:t>
        <a:bodyPr/>
        <a:lstStyle/>
        <a:p>
          <a:endParaRPr lang="en-US"/>
        </a:p>
      </dgm:t>
    </dgm:pt>
    <dgm:pt modelId="{8DF39716-BA08-4795-80DC-DF0C49CCDA92}">
      <dgm:prSet/>
      <dgm:spPr/>
      <dgm:t>
        <a:bodyPr/>
        <a:lstStyle/>
        <a:p>
          <a:r>
            <a:rPr lang="en-US"/>
            <a:t>Creating a New Python File:</a:t>
          </a:r>
        </a:p>
      </dgm:t>
    </dgm:pt>
    <dgm:pt modelId="{045911BA-2F36-4689-97CD-6E1C60B985D5}" type="parTrans" cxnId="{7A5628BE-7768-4B0D-A784-CB9270B80EDA}">
      <dgm:prSet/>
      <dgm:spPr/>
      <dgm:t>
        <a:bodyPr/>
        <a:lstStyle/>
        <a:p>
          <a:endParaRPr lang="en-US"/>
        </a:p>
      </dgm:t>
    </dgm:pt>
    <dgm:pt modelId="{89DBB0D6-94B1-4B8F-A3E5-C64B9B34D060}" type="sibTrans" cxnId="{7A5628BE-7768-4B0D-A784-CB9270B80EDA}">
      <dgm:prSet/>
      <dgm:spPr/>
      <dgm:t>
        <a:bodyPr/>
        <a:lstStyle/>
        <a:p>
          <a:endParaRPr lang="en-US"/>
        </a:p>
      </dgm:t>
    </dgm:pt>
    <dgm:pt modelId="{73C87829-0256-4D61-85E1-8BFCF8852480}">
      <dgm:prSet/>
      <dgm:spPr/>
      <dgm:t>
        <a:bodyPr/>
        <a:lstStyle/>
        <a:p>
          <a:r>
            <a:rPr lang="en-US" dirty="0"/>
            <a:t>Create a file named </a:t>
          </a:r>
          <a:r>
            <a:rPr lang="en-US" dirty="0" err="1">
              <a:solidFill>
                <a:srgbClr val="FF0000"/>
              </a:solidFill>
            </a:rPr>
            <a:t>llm.py</a:t>
          </a:r>
          <a:r>
            <a:rPr lang="en-US" dirty="0">
              <a:solidFill>
                <a:srgbClr val="FF0000"/>
              </a:solidFill>
            </a:rPr>
            <a:t>.</a:t>
          </a:r>
        </a:p>
      </dgm:t>
    </dgm:pt>
    <dgm:pt modelId="{B573B264-F519-45E0-8912-2EA53F0CA0DD}" type="parTrans" cxnId="{7DC438DE-E04C-4CA5-8E79-5A9A3FDBB88F}">
      <dgm:prSet/>
      <dgm:spPr/>
      <dgm:t>
        <a:bodyPr/>
        <a:lstStyle/>
        <a:p>
          <a:endParaRPr lang="en-US"/>
        </a:p>
      </dgm:t>
    </dgm:pt>
    <dgm:pt modelId="{23A3C7BA-EC37-4D96-B3BA-1C43CD1251EC}" type="sibTrans" cxnId="{7DC438DE-E04C-4CA5-8E79-5A9A3FDBB88F}">
      <dgm:prSet/>
      <dgm:spPr/>
      <dgm:t>
        <a:bodyPr/>
        <a:lstStyle/>
        <a:p>
          <a:endParaRPr lang="en-US"/>
        </a:p>
      </dgm:t>
    </dgm:pt>
    <dgm:pt modelId="{D7922A8F-46AE-42AA-BDC2-ECC3E8C6BED8}">
      <dgm:prSet/>
      <dgm:spPr/>
      <dgm:t>
        <a:bodyPr/>
        <a:lstStyle/>
        <a:p>
          <a:r>
            <a:rPr lang="en-US"/>
            <a:t>Importing</a:t>
          </a:r>
        </a:p>
      </dgm:t>
    </dgm:pt>
    <dgm:pt modelId="{36A0D64B-BA02-47C1-A591-4D135740024D}" type="parTrans" cxnId="{11080B35-5C53-40CC-8400-D794DD5932FE}">
      <dgm:prSet/>
      <dgm:spPr/>
      <dgm:t>
        <a:bodyPr/>
        <a:lstStyle/>
        <a:p>
          <a:endParaRPr lang="en-US"/>
        </a:p>
      </dgm:t>
    </dgm:pt>
    <dgm:pt modelId="{862344A7-93A6-4F2D-B0F9-C93F0A130EA7}" type="sibTrans" cxnId="{11080B35-5C53-40CC-8400-D794DD5932FE}">
      <dgm:prSet/>
      <dgm:spPr/>
      <dgm:t>
        <a:bodyPr/>
        <a:lstStyle/>
        <a:p>
          <a:endParaRPr lang="en-US"/>
        </a:p>
      </dgm:t>
    </dgm:pt>
    <dgm:pt modelId="{12D6A26F-1E34-4718-BAB0-1D2B89C03954}">
      <dgm:prSet/>
      <dgm:spPr/>
      <dgm:t>
        <a:bodyPr/>
        <a:lstStyle/>
        <a:p>
          <a:pPr>
            <a:buNone/>
          </a:pPr>
          <a:r>
            <a:rPr lang="en-US"/>
            <a:t>Importing Necessary Libraries:</a:t>
          </a:r>
        </a:p>
      </dgm:t>
    </dgm:pt>
    <dgm:pt modelId="{27265622-B02D-4301-9DAE-3AAE72D48652}" type="parTrans" cxnId="{0A04BAED-AFCD-4513-B477-D4E89FB052A3}">
      <dgm:prSet/>
      <dgm:spPr/>
      <dgm:t>
        <a:bodyPr/>
        <a:lstStyle/>
        <a:p>
          <a:endParaRPr lang="en-US"/>
        </a:p>
      </dgm:t>
    </dgm:pt>
    <dgm:pt modelId="{F78395DA-3D75-4284-ADF2-51D9B013D351}" type="sibTrans" cxnId="{0A04BAED-AFCD-4513-B477-D4E89FB052A3}">
      <dgm:prSet/>
      <dgm:spPr/>
      <dgm:t>
        <a:bodyPr/>
        <a:lstStyle/>
        <a:p>
          <a:endParaRPr lang="en-US"/>
        </a:p>
      </dgm:t>
    </dgm:pt>
    <dgm:pt modelId="{34C9F6EA-0B2C-43B5-9FEC-605A7BC0263A}">
      <dgm:prSet/>
      <dgm:spPr/>
      <dgm:t>
        <a:bodyPr/>
        <a:lstStyle/>
        <a:p>
          <a:pPr>
            <a:buFontTx/>
            <a:buNone/>
          </a:pPr>
          <a:r>
            <a:rPr lang="en-US" dirty="0">
              <a:solidFill>
                <a:srgbClr val="FF0000"/>
              </a:solidFill>
            </a:rPr>
            <a:t>from </a:t>
          </a:r>
          <a:r>
            <a:rPr lang="en-US" dirty="0" err="1">
              <a:solidFill>
                <a:srgbClr val="FF0000"/>
              </a:solidFill>
            </a:rPr>
            <a:t>dotenv</a:t>
          </a:r>
          <a:r>
            <a:rPr lang="en-US" dirty="0">
              <a:solidFill>
                <a:srgbClr val="FF0000"/>
              </a:solidFill>
            </a:rPr>
            <a:t> import </a:t>
          </a:r>
          <a:r>
            <a:rPr lang="en-US" dirty="0" err="1">
              <a:solidFill>
                <a:srgbClr val="FF0000"/>
              </a:solidFill>
            </a:rPr>
            <a:t>load_dotenv</a:t>
          </a:r>
          <a:endParaRPr lang="en-US" dirty="0">
            <a:solidFill>
              <a:srgbClr val="FF0000"/>
            </a:solidFill>
          </a:endParaRPr>
        </a:p>
      </dgm:t>
    </dgm:pt>
    <dgm:pt modelId="{F5E4B9E6-6CFD-4250-9135-A748BC324C21}" type="parTrans" cxnId="{81B3FFF6-2F11-4467-9623-65603A88CE4F}">
      <dgm:prSet/>
      <dgm:spPr/>
      <dgm:t>
        <a:bodyPr/>
        <a:lstStyle/>
        <a:p>
          <a:endParaRPr lang="en-US"/>
        </a:p>
      </dgm:t>
    </dgm:pt>
    <dgm:pt modelId="{A20D8195-B4F6-4377-B48C-4F2BF68FA54D}" type="sibTrans" cxnId="{81B3FFF6-2F11-4467-9623-65603A88CE4F}">
      <dgm:prSet/>
      <dgm:spPr/>
      <dgm:t>
        <a:bodyPr/>
        <a:lstStyle/>
        <a:p>
          <a:endParaRPr lang="en-US"/>
        </a:p>
      </dgm:t>
    </dgm:pt>
    <dgm:pt modelId="{6EBC7714-4103-42D6-A374-BB6AF1AEC5B3}">
      <dgm:prSet/>
      <dgm:spPr/>
      <dgm:t>
        <a:bodyPr/>
        <a:lstStyle/>
        <a:p>
          <a:pPr>
            <a:buFontTx/>
            <a:buNone/>
          </a:pPr>
          <a:r>
            <a:rPr lang="en-US" dirty="0">
              <a:solidFill>
                <a:srgbClr val="FF0000"/>
              </a:solidFill>
            </a:rPr>
            <a:t>from </a:t>
          </a:r>
          <a:r>
            <a:rPr lang="en-US" dirty="0" err="1">
              <a:solidFill>
                <a:srgbClr val="FF0000"/>
              </a:solidFill>
            </a:rPr>
            <a:t>langchain_openai</a:t>
          </a:r>
          <a:r>
            <a:rPr lang="en-US" dirty="0">
              <a:solidFill>
                <a:srgbClr val="FF0000"/>
              </a:solidFill>
            </a:rPr>
            <a:t> import </a:t>
          </a:r>
          <a:r>
            <a:rPr lang="en-US" dirty="0" err="1">
              <a:solidFill>
                <a:srgbClr val="FF0000"/>
              </a:solidFill>
            </a:rPr>
            <a:t>ChatOpenAI</a:t>
          </a:r>
          <a:endParaRPr lang="en-US" dirty="0">
            <a:solidFill>
              <a:srgbClr val="FF0000"/>
            </a:solidFill>
          </a:endParaRPr>
        </a:p>
      </dgm:t>
    </dgm:pt>
    <dgm:pt modelId="{88A89333-F83C-4442-9972-A169DEBC0EA1}" type="parTrans" cxnId="{52DD2BC6-490F-4318-BCB2-4392F3C33D5A}">
      <dgm:prSet/>
      <dgm:spPr/>
      <dgm:t>
        <a:bodyPr/>
        <a:lstStyle/>
        <a:p>
          <a:endParaRPr lang="en-US"/>
        </a:p>
      </dgm:t>
    </dgm:pt>
    <dgm:pt modelId="{9B3A8890-6C3C-4B19-9A12-012066B48A67}" type="sibTrans" cxnId="{52DD2BC6-490F-4318-BCB2-4392F3C33D5A}">
      <dgm:prSet/>
      <dgm:spPr/>
      <dgm:t>
        <a:bodyPr/>
        <a:lstStyle/>
        <a:p>
          <a:endParaRPr lang="en-US"/>
        </a:p>
      </dgm:t>
    </dgm:pt>
    <dgm:pt modelId="{CD6CB79C-A646-A549-A402-30DB8C4760D4}" type="pres">
      <dgm:prSet presAssocID="{71965C09-D24E-44C3-90DD-296A9F52427C}" presName="Name0" presStyleCnt="0">
        <dgm:presLayoutVars>
          <dgm:dir/>
          <dgm:animLvl val="lvl"/>
          <dgm:resizeHandles val="exact"/>
        </dgm:presLayoutVars>
      </dgm:prSet>
      <dgm:spPr/>
    </dgm:pt>
    <dgm:pt modelId="{739F8A83-DFE1-ED48-9195-28BFE5BFA422}" type="pres">
      <dgm:prSet presAssocID="{5597D162-E9A6-4109-A472-853556C0AB26}" presName="linNode" presStyleCnt="0"/>
      <dgm:spPr/>
    </dgm:pt>
    <dgm:pt modelId="{63E8775F-ACB9-C54B-9431-5E43BF2448C1}" type="pres">
      <dgm:prSet presAssocID="{5597D162-E9A6-4109-A472-853556C0AB26}" presName="parentText" presStyleLbl="solidFgAcc1" presStyleIdx="0" presStyleCnt="2">
        <dgm:presLayoutVars>
          <dgm:chMax val="1"/>
          <dgm:bulletEnabled/>
        </dgm:presLayoutVars>
      </dgm:prSet>
      <dgm:spPr/>
    </dgm:pt>
    <dgm:pt modelId="{79B21484-E0E7-0A46-873F-1BB8C68F259D}" type="pres">
      <dgm:prSet presAssocID="{5597D162-E9A6-4109-A472-853556C0AB26}" presName="descendantText" presStyleLbl="alignNode1" presStyleIdx="0" presStyleCnt="2">
        <dgm:presLayoutVars>
          <dgm:bulletEnabled/>
        </dgm:presLayoutVars>
      </dgm:prSet>
      <dgm:spPr/>
    </dgm:pt>
    <dgm:pt modelId="{A2BACE03-9092-4C4D-8EA4-C9C70722B950}" type="pres">
      <dgm:prSet presAssocID="{D3C64DB6-9510-48F1-B4E3-FC7B572A2ED4}" presName="sp" presStyleCnt="0"/>
      <dgm:spPr/>
    </dgm:pt>
    <dgm:pt modelId="{D695EAB1-6F2C-4349-8FB6-FFEFA36D46D0}" type="pres">
      <dgm:prSet presAssocID="{D7922A8F-46AE-42AA-BDC2-ECC3E8C6BED8}" presName="linNode" presStyleCnt="0"/>
      <dgm:spPr/>
    </dgm:pt>
    <dgm:pt modelId="{25EDBBAF-DF38-024B-A4F1-B9F56A909305}" type="pres">
      <dgm:prSet presAssocID="{D7922A8F-46AE-42AA-BDC2-ECC3E8C6BED8}" presName="parentText" presStyleLbl="solidFgAcc1" presStyleIdx="1" presStyleCnt="2">
        <dgm:presLayoutVars>
          <dgm:chMax val="1"/>
          <dgm:bulletEnabled/>
        </dgm:presLayoutVars>
      </dgm:prSet>
      <dgm:spPr/>
    </dgm:pt>
    <dgm:pt modelId="{403B7DA1-48F6-EB4A-8265-99DF77E41E95}" type="pres">
      <dgm:prSet presAssocID="{D7922A8F-46AE-42AA-BDC2-ECC3E8C6BED8}" presName="descendantText" presStyleLbl="alignNode1" presStyleIdx="1" presStyleCnt="2">
        <dgm:presLayoutVars>
          <dgm:bulletEnabled/>
        </dgm:presLayoutVars>
      </dgm:prSet>
      <dgm:spPr/>
    </dgm:pt>
  </dgm:ptLst>
  <dgm:cxnLst>
    <dgm:cxn modelId="{44A2F40A-FDDE-A74D-A198-40803A809C0C}" type="presOf" srcId="{5597D162-E9A6-4109-A472-853556C0AB26}" destId="{63E8775F-ACB9-C54B-9431-5E43BF2448C1}" srcOrd="0" destOrd="0" presId="urn:microsoft.com/office/officeart/2016/7/layout/VerticalHollowActionList"/>
    <dgm:cxn modelId="{11080B35-5C53-40CC-8400-D794DD5932FE}" srcId="{71965C09-D24E-44C3-90DD-296A9F52427C}" destId="{D7922A8F-46AE-42AA-BDC2-ECC3E8C6BED8}" srcOrd="1" destOrd="0" parTransId="{36A0D64B-BA02-47C1-A591-4D135740024D}" sibTransId="{862344A7-93A6-4F2D-B0F9-C93F0A130EA7}"/>
    <dgm:cxn modelId="{3B8F5350-DF5F-B64F-BD29-BB3CEBF9E40F}" type="presOf" srcId="{73C87829-0256-4D61-85E1-8BFCF8852480}" destId="{79B21484-E0E7-0A46-873F-1BB8C68F259D}" srcOrd="0" destOrd="1" presId="urn:microsoft.com/office/officeart/2016/7/layout/VerticalHollowActionList"/>
    <dgm:cxn modelId="{DBF3F658-3802-914A-819A-0DBCD9DB1CFD}" type="presOf" srcId="{D7922A8F-46AE-42AA-BDC2-ECC3E8C6BED8}" destId="{25EDBBAF-DF38-024B-A4F1-B9F56A909305}" srcOrd="0" destOrd="0" presId="urn:microsoft.com/office/officeart/2016/7/layout/VerticalHollowActionList"/>
    <dgm:cxn modelId="{4A2ECD7F-9889-0546-94D3-E8272D3D1CB5}" type="presOf" srcId="{12D6A26F-1E34-4718-BAB0-1D2B89C03954}" destId="{403B7DA1-48F6-EB4A-8265-99DF77E41E95}" srcOrd="0" destOrd="0" presId="urn:microsoft.com/office/officeart/2016/7/layout/VerticalHollowActionList"/>
    <dgm:cxn modelId="{1873DF9A-BD38-8B47-B421-355F4B0A658F}" type="presOf" srcId="{34C9F6EA-0B2C-43B5-9FEC-605A7BC0263A}" destId="{403B7DA1-48F6-EB4A-8265-99DF77E41E95}" srcOrd="0" destOrd="1" presId="urn:microsoft.com/office/officeart/2016/7/layout/VerticalHollowActionList"/>
    <dgm:cxn modelId="{86773BAB-B04A-9149-8090-EFC5DC58FA51}" type="presOf" srcId="{71965C09-D24E-44C3-90DD-296A9F52427C}" destId="{CD6CB79C-A646-A549-A402-30DB8C4760D4}" srcOrd="0" destOrd="0" presId="urn:microsoft.com/office/officeart/2016/7/layout/VerticalHollowActionList"/>
    <dgm:cxn modelId="{7A5628BE-7768-4B0D-A784-CB9270B80EDA}" srcId="{5597D162-E9A6-4109-A472-853556C0AB26}" destId="{8DF39716-BA08-4795-80DC-DF0C49CCDA92}" srcOrd="0" destOrd="0" parTransId="{045911BA-2F36-4689-97CD-6E1C60B985D5}" sibTransId="{89DBB0D6-94B1-4B8F-A3E5-C64B9B34D060}"/>
    <dgm:cxn modelId="{DB0AE6C1-2DB6-DA47-94CC-10C9219F862F}" type="presOf" srcId="{6EBC7714-4103-42D6-A374-BB6AF1AEC5B3}" destId="{403B7DA1-48F6-EB4A-8265-99DF77E41E95}" srcOrd="0" destOrd="2" presId="urn:microsoft.com/office/officeart/2016/7/layout/VerticalHollowActionList"/>
    <dgm:cxn modelId="{52DD2BC6-490F-4318-BCB2-4392F3C33D5A}" srcId="{12D6A26F-1E34-4718-BAB0-1D2B89C03954}" destId="{6EBC7714-4103-42D6-A374-BB6AF1AEC5B3}" srcOrd="1" destOrd="0" parTransId="{88A89333-F83C-4442-9972-A169DEBC0EA1}" sibTransId="{9B3A8890-6C3C-4B19-9A12-012066B48A67}"/>
    <dgm:cxn modelId="{7DC438DE-E04C-4CA5-8E79-5A9A3FDBB88F}" srcId="{8DF39716-BA08-4795-80DC-DF0C49CCDA92}" destId="{73C87829-0256-4D61-85E1-8BFCF8852480}" srcOrd="0" destOrd="0" parTransId="{B573B264-F519-45E0-8912-2EA53F0CA0DD}" sibTransId="{23A3C7BA-EC37-4D96-B3BA-1C43CD1251EC}"/>
    <dgm:cxn modelId="{0A04BAED-AFCD-4513-B477-D4E89FB052A3}" srcId="{D7922A8F-46AE-42AA-BDC2-ECC3E8C6BED8}" destId="{12D6A26F-1E34-4718-BAB0-1D2B89C03954}" srcOrd="0" destOrd="0" parTransId="{27265622-B02D-4301-9DAE-3AAE72D48652}" sibTransId="{F78395DA-3D75-4284-ADF2-51D9B013D351}"/>
    <dgm:cxn modelId="{5B77F6F2-D734-9448-8710-158DC2CFDEEE}" type="presOf" srcId="{8DF39716-BA08-4795-80DC-DF0C49CCDA92}" destId="{79B21484-E0E7-0A46-873F-1BB8C68F259D}" srcOrd="0" destOrd="0" presId="urn:microsoft.com/office/officeart/2016/7/layout/VerticalHollowActionList"/>
    <dgm:cxn modelId="{81B3FFF6-2F11-4467-9623-65603A88CE4F}" srcId="{12D6A26F-1E34-4718-BAB0-1D2B89C03954}" destId="{34C9F6EA-0B2C-43B5-9FEC-605A7BC0263A}" srcOrd="0" destOrd="0" parTransId="{F5E4B9E6-6CFD-4250-9135-A748BC324C21}" sibTransId="{A20D8195-B4F6-4377-B48C-4F2BF68FA54D}"/>
    <dgm:cxn modelId="{8D4871FE-3287-40E9-B31B-4872B22D18C5}" srcId="{71965C09-D24E-44C3-90DD-296A9F52427C}" destId="{5597D162-E9A6-4109-A472-853556C0AB26}" srcOrd="0" destOrd="0" parTransId="{B2C8A848-6F98-4CB2-94AE-06CFBFC710E1}" sibTransId="{D3C64DB6-9510-48F1-B4E3-FC7B572A2ED4}"/>
    <dgm:cxn modelId="{9A896AD2-A32B-B743-B996-0151E999E00D}" type="presParOf" srcId="{CD6CB79C-A646-A549-A402-30DB8C4760D4}" destId="{739F8A83-DFE1-ED48-9195-28BFE5BFA422}" srcOrd="0" destOrd="0" presId="urn:microsoft.com/office/officeart/2016/7/layout/VerticalHollowActionList"/>
    <dgm:cxn modelId="{D1F4B903-C4B9-CF42-81C9-D44195AE795A}" type="presParOf" srcId="{739F8A83-DFE1-ED48-9195-28BFE5BFA422}" destId="{63E8775F-ACB9-C54B-9431-5E43BF2448C1}" srcOrd="0" destOrd="0" presId="urn:microsoft.com/office/officeart/2016/7/layout/VerticalHollowActionList"/>
    <dgm:cxn modelId="{C65FA04A-1B55-134F-B027-32F6481E1A06}" type="presParOf" srcId="{739F8A83-DFE1-ED48-9195-28BFE5BFA422}" destId="{79B21484-E0E7-0A46-873F-1BB8C68F259D}" srcOrd="1" destOrd="0" presId="urn:microsoft.com/office/officeart/2016/7/layout/VerticalHollowActionList"/>
    <dgm:cxn modelId="{6045D5A1-BB8F-A94D-B852-7F02009EBB4E}" type="presParOf" srcId="{CD6CB79C-A646-A549-A402-30DB8C4760D4}" destId="{A2BACE03-9092-4C4D-8EA4-C9C70722B950}" srcOrd="1" destOrd="0" presId="urn:microsoft.com/office/officeart/2016/7/layout/VerticalHollowActionList"/>
    <dgm:cxn modelId="{E096A6BE-C602-E946-9194-0C6507105022}" type="presParOf" srcId="{CD6CB79C-A646-A549-A402-30DB8C4760D4}" destId="{D695EAB1-6F2C-4349-8FB6-FFEFA36D46D0}" srcOrd="2" destOrd="0" presId="urn:microsoft.com/office/officeart/2016/7/layout/VerticalHollowActionList"/>
    <dgm:cxn modelId="{3D6DC7EB-D18D-E741-B535-86B78126661A}" type="presParOf" srcId="{D695EAB1-6F2C-4349-8FB6-FFEFA36D46D0}" destId="{25EDBBAF-DF38-024B-A4F1-B9F56A909305}" srcOrd="0" destOrd="0" presId="urn:microsoft.com/office/officeart/2016/7/layout/VerticalHollowActionList"/>
    <dgm:cxn modelId="{80BA0EEF-50EC-A245-BFE3-3B0670E6CBCF}" type="presParOf" srcId="{D695EAB1-6F2C-4349-8FB6-FFEFA36D46D0}" destId="{403B7DA1-48F6-EB4A-8265-99DF77E41E95}"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5410E-E6D4-1C43-84BB-398447169928}">
      <dsp:nvSpPr>
        <dsp:cNvPr id="0" name=""/>
        <dsp:cNvSpPr/>
      </dsp:nvSpPr>
      <dsp:spPr>
        <a:xfrm>
          <a:off x="0" y="286462"/>
          <a:ext cx="5918184" cy="2438099"/>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374904" rIns="459317" bIns="128016" numCol="1" spcCol="1270" anchor="t" anchorCtr="0">
          <a:noAutofit/>
        </a:bodyPr>
        <a:lstStyle/>
        <a:p>
          <a:pPr marL="171450" lvl="1" indent="-171450" algn="l" defTabSz="800100">
            <a:lnSpc>
              <a:spcPct val="90000"/>
            </a:lnSpc>
            <a:spcBef>
              <a:spcPct val="0"/>
            </a:spcBef>
            <a:spcAft>
              <a:spcPct val="15000"/>
            </a:spcAft>
            <a:buChar char="•"/>
          </a:pPr>
          <a:r>
            <a:rPr lang="en-MY" sz="1800" kern="1200"/>
            <a:t>Development framework for AI-powered applications.</a:t>
          </a:r>
          <a:endParaRPr lang="en-US" sz="1800" kern="1200"/>
        </a:p>
        <a:p>
          <a:pPr marL="171450" lvl="1" indent="-171450" algn="l" defTabSz="800100">
            <a:lnSpc>
              <a:spcPct val="90000"/>
            </a:lnSpc>
            <a:spcBef>
              <a:spcPct val="0"/>
            </a:spcBef>
            <a:spcAft>
              <a:spcPct val="15000"/>
            </a:spcAft>
            <a:buChar char="•"/>
          </a:pPr>
          <a:r>
            <a:rPr lang="en-MY" sz="1800" kern="1200"/>
            <a:t>Supports JavaScript and Python.</a:t>
          </a:r>
          <a:endParaRPr lang="en-US" sz="1800" kern="1200"/>
        </a:p>
        <a:p>
          <a:pPr marL="171450" lvl="1" indent="-171450" algn="l" defTabSz="800100">
            <a:lnSpc>
              <a:spcPct val="90000"/>
            </a:lnSpc>
            <a:spcBef>
              <a:spcPct val="0"/>
            </a:spcBef>
            <a:spcAft>
              <a:spcPct val="15000"/>
            </a:spcAft>
            <a:buChar char="•"/>
          </a:pPr>
          <a:r>
            <a:rPr lang="en-MY" sz="1800" kern="1200"/>
            <a:t>Connects AI applications to external data sources.</a:t>
          </a:r>
          <a:endParaRPr lang="en-US" sz="1800" kern="1200"/>
        </a:p>
        <a:p>
          <a:pPr marL="171450" lvl="1" indent="-171450" algn="l" defTabSz="800100">
            <a:lnSpc>
              <a:spcPct val="90000"/>
            </a:lnSpc>
            <a:spcBef>
              <a:spcPct val="0"/>
            </a:spcBef>
            <a:spcAft>
              <a:spcPct val="15000"/>
            </a:spcAft>
            <a:buChar char="•"/>
          </a:pPr>
          <a:r>
            <a:rPr lang="en-MY" sz="1800" kern="1200"/>
            <a:t>Easy swapping of components (e.g., models, vector stores).</a:t>
          </a:r>
          <a:endParaRPr lang="en-US" sz="1800" kern="1200"/>
        </a:p>
      </dsp:txBody>
      <dsp:txXfrm>
        <a:off x="0" y="286462"/>
        <a:ext cx="5918184" cy="2438099"/>
      </dsp:txXfrm>
    </dsp:sp>
    <dsp:sp modelId="{700F60A2-543E-CB45-A7F6-1F2499028FFD}">
      <dsp:nvSpPr>
        <dsp:cNvPr id="0" name=""/>
        <dsp:cNvSpPr/>
      </dsp:nvSpPr>
      <dsp:spPr>
        <a:xfrm>
          <a:off x="295909" y="20782"/>
          <a:ext cx="4142728" cy="5313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800100">
            <a:lnSpc>
              <a:spcPct val="90000"/>
            </a:lnSpc>
            <a:spcBef>
              <a:spcPct val="0"/>
            </a:spcBef>
            <a:spcAft>
              <a:spcPct val="35000"/>
            </a:spcAft>
            <a:buNone/>
          </a:pPr>
          <a:r>
            <a:rPr lang="en-MY" sz="1800" b="1" kern="1200" dirty="0" err="1"/>
            <a:t>LangChain</a:t>
          </a:r>
          <a:r>
            <a:rPr lang="en-MY" sz="1800" b="1" kern="1200" dirty="0"/>
            <a:t> Overview:</a:t>
          </a:r>
          <a:endParaRPr lang="en-US" sz="1800" kern="1200" dirty="0"/>
        </a:p>
      </dsp:txBody>
      <dsp:txXfrm>
        <a:off x="321848" y="46721"/>
        <a:ext cx="4090850" cy="479482"/>
      </dsp:txXfrm>
    </dsp:sp>
    <dsp:sp modelId="{0BBE8B40-C061-1241-945C-CBFE535B8584}">
      <dsp:nvSpPr>
        <dsp:cNvPr id="0" name=""/>
        <dsp:cNvSpPr/>
      </dsp:nvSpPr>
      <dsp:spPr>
        <a:xfrm>
          <a:off x="0" y="3087442"/>
          <a:ext cx="5918184" cy="1871099"/>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317" tIns="374904" rIns="459317" bIns="128016" numCol="1" spcCol="1270" anchor="t" anchorCtr="0">
          <a:noAutofit/>
        </a:bodyPr>
        <a:lstStyle/>
        <a:p>
          <a:pPr marL="171450" lvl="1" indent="-171450" algn="l" defTabSz="800100">
            <a:lnSpc>
              <a:spcPct val="90000"/>
            </a:lnSpc>
            <a:spcBef>
              <a:spcPct val="0"/>
            </a:spcBef>
            <a:spcAft>
              <a:spcPct val="15000"/>
            </a:spcAft>
            <a:buChar char="•"/>
          </a:pPr>
          <a:r>
            <a:rPr lang="en-MY" sz="1800" kern="1200"/>
            <a:t>Connect AI applications to external data.</a:t>
          </a:r>
          <a:endParaRPr lang="en-US" sz="1800" kern="1200"/>
        </a:p>
        <a:p>
          <a:pPr marL="171450" lvl="1" indent="-171450" algn="l" defTabSz="800100">
            <a:lnSpc>
              <a:spcPct val="90000"/>
            </a:lnSpc>
            <a:spcBef>
              <a:spcPct val="0"/>
            </a:spcBef>
            <a:spcAft>
              <a:spcPct val="15000"/>
            </a:spcAft>
            <a:buChar char="•"/>
          </a:pPr>
          <a:r>
            <a:rPr lang="en-MY" sz="1800" kern="1200"/>
            <a:t>Swap components easily (e.g., OpenAI models, vector stores).</a:t>
          </a:r>
          <a:endParaRPr lang="en-US" sz="1800" kern="1200"/>
        </a:p>
        <a:p>
          <a:pPr marL="171450" lvl="1" indent="-171450" algn="l" defTabSz="800100">
            <a:lnSpc>
              <a:spcPct val="90000"/>
            </a:lnSpc>
            <a:spcBef>
              <a:spcPct val="0"/>
            </a:spcBef>
            <a:spcAft>
              <a:spcPct val="15000"/>
            </a:spcAft>
            <a:buChar char="•"/>
          </a:pPr>
          <a:r>
            <a:rPr lang="en-MY" sz="1800" kern="1200"/>
            <a:t>Provides in-depth information on execution steps.</a:t>
          </a:r>
          <a:endParaRPr lang="en-US" sz="1800" kern="1200"/>
        </a:p>
      </dsp:txBody>
      <dsp:txXfrm>
        <a:off x="0" y="3087442"/>
        <a:ext cx="5918184" cy="1871099"/>
      </dsp:txXfrm>
    </dsp:sp>
    <dsp:sp modelId="{15B77986-BDC1-4C48-B5DC-AB65163390E7}">
      <dsp:nvSpPr>
        <dsp:cNvPr id="0" name=""/>
        <dsp:cNvSpPr/>
      </dsp:nvSpPr>
      <dsp:spPr>
        <a:xfrm>
          <a:off x="295909" y="2821762"/>
          <a:ext cx="4142728" cy="5313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800100">
            <a:lnSpc>
              <a:spcPct val="90000"/>
            </a:lnSpc>
            <a:spcBef>
              <a:spcPct val="0"/>
            </a:spcBef>
            <a:spcAft>
              <a:spcPct val="35000"/>
            </a:spcAft>
            <a:buNone/>
          </a:pPr>
          <a:r>
            <a:rPr lang="en-MY" sz="1800" b="1" kern="1200"/>
            <a:t>Key Features:</a:t>
          </a:r>
          <a:endParaRPr lang="en-US" sz="1800" kern="1200"/>
        </a:p>
      </dsp:txBody>
      <dsp:txXfrm>
        <a:off x="321848" y="2847701"/>
        <a:ext cx="4090850"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21484-E0E7-0A46-873F-1BB8C68F259D}">
      <dsp:nvSpPr>
        <dsp:cNvPr id="0" name=""/>
        <dsp:cNvSpPr/>
      </dsp:nvSpPr>
      <dsp:spPr>
        <a:xfrm>
          <a:off x="2103120" y="382"/>
          <a:ext cx="8412480" cy="211192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536430" rIns="163225" bIns="536430" numCol="1" spcCol="1270" anchor="t" anchorCtr="0">
          <a:noAutofit/>
        </a:bodyPr>
        <a:lstStyle/>
        <a:p>
          <a:pPr marL="0" lvl="0" indent="0" algn="l" defTabSz="1022350">
            <a:lnSpc>
              <a:spcPct val="90000"/>
            </a:lnSpc>
            <a:spcBef>
              <a:spcPct val="0"/>
            </a:spcBef>
            <a:spcAft>
              <a:spcPct val="35000"/>
            </a:spcAft>
            <a:buNone/>
          </a:pPr>
          <a:r>
            <a:rPr lang="en-US" sz="2300" kern="1200"/>
            <a:t>Creating a New Python File:</a:t>
          </a:r>
        </a:p>
        <a:p>
          <a:pPr marL="171450" lvl="1" indent="-171450" algn="l" defTabSz="800100">
            <a:lnSpc>
              <a:spcPct val="90000"/>
            </a:lnSpc>
            <a:spcBef>
              <a:spcPct val="0"/>
            </a:spcBef>
            <a:spcAft>
              <a:spcPct val="15000"/>
            </a:spcAft>
            <a:buChar char="•"/>
          </a:pPr>
          <a:r>
            <a:rPr lang="en-US" sz="1800" kern="1200" dirty="0"/>
            <a:t>Create a file named </a:t>
          </a:r>
          <a:r>
            <a:rPr lang="en-US" sz="1800" kern="1200" dirty="0" err="1">
              <a:solidFill>
                <a:srgbClr val="FF0000"/>
              </a:solidFill>
            </a:rPr>
            <a:t>llm.py</a:t>
          </a:r>
          <a:r>
            <a:rPr lang="en-US" sz="1800" kern="1200" dirty="0">
              <a:solidFill>
                <a:srgbClr val="FF0000"/>
              </a:solidFill>
            </a:rPr>
            <a:t>.</a:t>
          </a:r>
        </a:p>
      </dsp:txBody>
      <dsp:txXfrm>
        <a:off x="2103120" y="382"/>
        <a:ext cx="8412480" cy="2111928"/>
      </dsp:txXfrm>
    </dsp:sp>
    <dsp:sp modelId="{63E8775F-ACB9-C54B-9431-5E43BF2448C1}">
      <dsp:nvSpPr>
        <dsp:cNvPr id="0" name=""/>
        <dsp:cNvSpPr/>
      </dsp:nvSpPr>
      <dsp:spPr>
        <a:xfrm>
          <a:off x="0" y="382"/>
          <a:ext cx="2103120" cy="211192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208612" rIns="111290" bIns="208612" numCol="1" spcCol="1270" anchor="ctr" anchorCtr="0">
          <a:noAutofit/>
        </a:bodyPr>
        <a:lstStyle/>
        <a:p>
          <a:pPr marL="0" lvl="0" indent="0" algn="ctr" defTabSz="1244600">
            <a:lnSpc>
              <a:spcPct val="90000"/>
            </a:lnSpc>
            <a:spcBef>
              <a:spcPct val="0"/>
            </a:spcBef>
            <a:spcAft>
              <a:spcPct val="35000"/>
            </a:spcAft>
            <a:buNone/>
          </a:pPr>
          <a:r>
            <a:rPr lang="en-US" sz="2800" kern="1200"/>
            <a:t>Creating</a:t>
          </a:r>
        </a:p>
      </dsp:txBody>
      <dsp:txXfrm>
        <a:off x="0" y="382"/>
        <a:ext cx="2103120" cy="2111928"/>
      </dsp:txXfrm>
    </dsp:sp>
    <dsp:sp modelId="{403B7DA1-48F6-EB4A-8265-99DF77E41E95}">
      <dsp:nvSpPr>
        <dsp:cNvPr id="0" name=""/>
        <dsp:cNvSpPr/>
      </dsp:nvSpPr>
      <dsp:spPr>
        <a:xfrm>
          <a:off x="2103120" y="2239026"/>
          <a:ext cx="8412480" cy="211192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536430" rIns="163225" bIns="536430" numCol="1" spcCol="1270" anchor="t" anchorCtr="0">
          <a:noAutofit/>
        </a:bodyPr>
        <a:lstStyle/>
        <a:p>
          <a:pPr marL="0" lvl="0" indent="0" algn="l" defTabSz="1022350">
            <a:lnSpc>
              <a:spcPct val="90000"/>
            </a:lnSpc>
            <a:spcBef>
              <a:spcPct val="0"/>
            </a:spcBef>
            <a:spcAft>
              <a:spcPct val="35000"/>
            </a:spcAft>
            <a:buNone/>
          </a:pPr>
          <a:r>
            <a:rPr lang="en-US" sz="2300" kern="1200"/>
            <a:t>Importing Necessary Libraries:</a:t>
          </a:r>
        </a:p>
        <a:p>
          <a:pPr marL="171450" lvl="1" indent="-171450" algn="l" defTabSz="800100">
            <a:lnSpc>
              <a:spcPct val="90000"/>
            </a:lnSpc>
            <a:spcBef>
              <a:spcPct val="0"/>
            </a:spcBef>
            <a:spcAft>
              <a:spcPct val="15000"/>
            </a:spcAft>
            <a:buFontTx/>
            <a:buNone/>
          </a:pPr>
          <a:r>
            <a:rPr lang="en-US" sz="1800" kern="1200" dirty="0">
              <a:solidFill>
                <a:srgbClr val="FF0000"/>
              </a:solidFill>
            </a:rPr>
            <a:t>from </a:t>
          </a:r>
          <a:r>
            <a:rPr lang="en-US" sz="1800" kern="1200" dirty="0" err="1">
              <a:solidFill>
                <a:srgbClr val="FF0000"/>
              </a:solidFill>
            </a:rPr>
            <a:t>dotenv</a:t>
          </a:r>
          <a:r>
            <a:rPr lang="en-US" sz="1800" kern="1200" dirty="0">
              <a:solidFill>
                <a:srgbClr val="FF0000"/>
              </a:solidFill>
            </a:rPr>
            <a:t> import </a:t>
          </a:r>
          <a:r>
            <a:rPr lang="en-US" sz="1800" kern="1200" dirty="0" err="1">
              <a:solidFill>
                <a:srgbClr val="FF0000"/>
              </a:solidFill>
            </a:rPr>
            <a:t>load_dotenv</a:t>
          </a:r>
          <a:endParaRPr lang="en-US" sz="1800" kern="1200" dirty="0">
            <a:solidFill>
              <a:srgbClr val="FF0000"/>
            </a:solidFill>
          </a:endParaRPr>
        </a:p>
        <a:p>
          <a:pPr marL="171450" lvl="1" indent="-171450" algn="l" defTabSz="800100">
            <a:lnSpc>
              <a:spcPct val="90000"/>
            </a:lnSpc>
            <a:spcBef>
              <a:spcPct val="0"/>
            </a:spcBef>
            <a:spcAft>
              <a:spcPct val="15000"/>
            </a:spcAft>
            <a:buFontTx/>
            <a:buNone/>
          </a:pPr>
          <a:r>
            <a:rPr lang="en-US" sz="1800" kern="1200" dirty="0">
              <a:solidFill>
                <a:srgbClr val="FF0000"/>
              </a:solidFill>
            </a:rPr>
            <a:t>from </a:t>
          </a:r>
          <a:r>
            <a:rPr lang="en-US" sz="1800" kern="1200" dirty="0" err="1">
              <a:solidFill>
                <a:srgbClr val="FF0000"/>
              </a:solidFill>
            </a:rPr>
            <a:t>langchain_openai</a:t>
          </a:r>
          <a:r>
            <a:rPr lang="en-US" sz="1800" kern="1200" dirty="0">
              <a:solidFill>
                <a:srgbClr val="FF0000"/>
              </a:solidFill>
            </a:rPr>
            <a:t> import </a:t>
          </a:r>
          <a:r>
            <a:rPr lang="en-US" sz="1800" kern="1200" dirty="0" err="1">
              <a:solidFill>
                <a:srgbClr val="FF0000"/>
              </a:solidFill>
            </a:rPr>
            <a:t>ChatOpenAI</a:t>
          </a:r>
          <a:endParaRPr lang="en-US" sz="1800" kern="1200" dirty="0">
            <a:solidFill>
              <a:srgbClr val="FF0000"/>
            </a:solidFill>
          </a:endParaRPr>
        </a:p>
      </dsp:txBody>
      <dsp:txXfrm>
        <a:off x="2103120" y="2239026"/>
        <a:ext cx="8412480" cy="2111928"/>
      </dsp:txXfrm>
    </dsp:sp>
    <dsp:sp modelId="{25EDBBAF-DF38-024B-A4F1-B9F56A909305}">
      <dsp:nvSpPr>
        <dsp:cNvPr id="0" name=""/>
        <dsp:cNvSpPr/>
      </dsp:nvSpPr>
      <dsp:spPr>
        <a:xfrm>
          <a:off x="0" y="2239026"/>
          <a:ext cx="2103120" cy="211192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208612" rIns="111290" bIns="208612" numCol="1" spcCol="1270" anchor="ctr" anchorCtr="0">
          <a:noAutofit/>
        </a:bodyPr>
        <a:lstStyle/>
        <a:p>
          <a:pPr marL="0" lvl="0" indent="0" algn="ctr" defTabSz="1244600">
            <a:lnSpc>
              <a:spcPct val="90000"/>
            </a:lnSpc>
            <a:spcBef>
              <a:spcPct val="0"/>
            </a:spcBef>
            <a:spcAft>
              <a:spcPct val="35000"/>
            </a:spcAft>
            <a:buNone/>
          </a:pPr>
          <a:r>
            <a:rPr lang="en-US" sz="2800" kern="1200"/>
            <a:t>Importing</a:t>
          </a:r>
        </a:p>
      </dsp:txBody>
      <dsp:txXfrm>
        <a:off x="0" y="2239026"/>
        <a:ext cx="2103120" cy="211192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A532-9F72-6728-076D-842690FCBA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C0D6B08-4FB7-59F5-C697-7E444E3CE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40ABEC6-134D-0961-F2DC-C1813D06C6C2}"/>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5" name="Footer Placeholder 4">
            <a:extLst>
              <a:ext uri="{FF2B5EF4-FFF2-40B4-BE49-F238E27FC236}">
                <a16:creationId xmlns:a16="http://schemas.microsoft.com/office/drawing/2014/main" id="{D55A41E0-275E-362D-C3D7-3FAEB662E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7839E-6E70-4E42-8293-39746704176F}"/>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33259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B918-5924-7F4A-2782-4DB8578B31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5AEB24-1DBB-4C26-6833-9FBC9C5161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D9A798-B059-27E0-5881-4F6E4130F219}"/>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5" name="Footer Placeholder 4">
            <a:extLst>
              <a:ext uri="{FF2B5EF4-FFF2-40B4-BE49-F238E27FC236}">
                <a16:creationId xmlns:a16="http://schemas.microsoft.com/office/drawing/2014/main" id="{E869C797-92BC-1048-E910-50C2F63D3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70593-EEED-3526-5D58-F6C3C46D97AE}"/>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242567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35AFC-D1C9-CD50-95BC-047D530030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43A5A7-12F9-6D98-CED4-4F2E8F4B66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B8CFEF-E60A-A298-FF53-F55546DE4765}"/>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5" name="Footer Placeholder 4">
            <a:extLst>
              <a:ext uri="{FF2B5EF4-FFF2-40B4-BE49-F238E27FC236}">
                <a16:creationId xmlns:a16="http://schemas.microsoft.com/office/drawing/2014/main" id="{DC6EAF05-1346-4799-75C7-C5B59D7D3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E4346-B4DD-27AC-2C4C-7A309C6C3C36}"/>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20094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738C-E83D-F93E-445F-B71A300BE7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829209-9F2E-36D1-16A3-630FA915A0E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9C493C-79B5-3CE9-38B3-EF9D1004543D}"/>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5" name="Footer Placeholder 4">
            <a:extLst>
              <a:ext uri="{FF2B5EF4-FFF2-40B4-BE49-F238E27FC236}">
                <a16:creationId xmlns:a16="http://schemas.microsoft.com/office/drawing/2014/main" id="{16932C4D-EE13-1BAE-9A8B-5B0CFB00C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C1B51-B07D-4276-2F62-97B36391DDDB}"/>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202796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C02A-0FD0-932A-5826-DB71B039E2D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0E3FA14-B924-CF68-ED21-59CB33D292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5D238D-D931-D39D-E0F5-BE3ABF3BEAA5}"/>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5" name="Footer Placeholder 4">
            <a:extLst>
              <a:ext uri="{FF2B5EF4-FFF2-40B4-BE49-F238E27FC236}">
                <a16:creationId xmlns:a16="http://schemas.microsoft.com/office/drawing/2014/main" id="{A32826C1-A19C-3E18-8140-F9882B5D1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67777-05AD-4E19-070D-CCBC3E6DDE56}"/>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393617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962F-39FB-5975-3ABD-79CCBDDC2A7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871A999-5C83-278E-2936-0C0CDE82AA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DF2E565-C668-20E5-31AA-CB2C892665A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7EB0DBC-635A-0525-301C-D11422E0E210}"/>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6" name="Footer Placeholder 5">
            <a:extLst>
              <a:ext uri="{FF2B5EF4-FFF2-40B4-BE49-F238E27FC236}">
                <a16:creationId xmlns:a16="http://schemas.microsoft.com/office/drawing/2014/main" id="{348B28A8-A4CB-9C96-DA3F-2AEEB3432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BAA33-F528-0C0F-0D4B-749205326B6D}"/>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414664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B07C-FA6E-D732-4511-A5DEEA6E9D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570513-87E8-7E60-F2FE-8AE146FD4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A8DFC8-45D6-65AA-F0D6-D6D3DB34B4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CDD4265-F5E2-14BF-9082-CE8E9ED2C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A0252C8-5BBD-2015-0BB2-ADCAC1D6C6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E03CD0E-CFD5-D08E-C000-CA1531385643}"/>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8" name="Footer Placeholder 7">
            <a:extLst>
              <a:ext uri="{FF2B5EF4-FFF2-40B4-BE49-F238E27FC236}">
                <a16:creationId xmlns:a16="http://schemas.microsoft.com/office/drawing/2014/main" id="{A0DB3A07-7BE3-344A-4CA2-583D8AC79E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E15C56-45D8-5199-9F81-2163C6675C09}"/>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239014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DCF1-9345-1EA7-9C12-603AFAD9CCD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9B04D8E-31E9-C245-FDDB-5ED46C5D1AB3}"/>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4" name="Footer Placeholder 3">
            <a:extLst>
              <a:ext uri="{FF2B5EF4-FFF2-40B4-BE49-F238E27FC236}">
                <a16:creationId xmlns:a16="http://schemas.microsoft.com/office/drawing/2014/main" id="{818C42B0-F09B-0C0D-7A61-72BDFF357A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AAD878-0460-90C0-678B-45E0969A3768}"/>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327475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B985D-7F9F-2127-D23D-CA26AEEBF4E0}"/>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3" name="Footer Placeholder 2">
            <a:extLst>
              <a:ext uri="{FF2B5EF4-FFF2-40B4-BE49-F238E27FC236}">
                <a16:creationId xmlns:a16="http://schemas.microsoft.com/office/drawing/2014/main" id="{0B918832-4CE0-1D44-55D5-DFA04A83ED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69816-5E23-F8F3-6C7E-2CC012ADCCB1}"/>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290599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D245-5D9D-7474-20B7-31A8A5EF21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600422-2C96-F881-2281-F292545A7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C7461BF-BB04-6FE9-EF2C-A5583DC8E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5DA471-E341-BF39-F944-94DAEDE39CD3}"/>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6" name="Footer Placeholder 5">
            <a:extLst>
              <a:ext uri="{FF2B5EF4-FFF2-40B4-BE49-F238E27FC236}">
                <a16:creationId xmlns:a16="http://schemas.microsoft.com/office/drawing/2014/main" id="{A2219A79-0DB1-1661-0E7F-CCEB65BC5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5A27D-BDC2-54DB-59EB-7EE11B2DBA26}"/>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49770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4CC5-02B3-7778-8D4A-462E156882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66ED7EF-6516-A335-B9FD-2BCFE861C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AE8177-72AA-7A95-35D9-3ECF74B38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62835E-40E8-5EEB-ECBE-8B1676DAC9EB}"/>
              </a:ext>
            </a:extLst>
          </p:cNvPr>
          <p:cNvSpPr>
            <a:spLocks noGrp="1"/>
          </p:cNvSpPr>
          <p:nvPr>
            <p:ph type="dt" sz="half" idx="10"/>
          </p:nvPr>
        </p:nvSpPr>
        <p:spPr/>
        <p:txBody>
          <a:bodyPr/>
          <a:lstStyle/>
          <a:p>
            <a:fld id="{C8F761AF-E6AD-5246-9B5F-A82A38926CD7}" type="datetimeFigureOut">
              <a:rPr lang="en-US" smtClean="0"/>
              <a:t>8/6/24</a:t>
            </a:fld>
            <a:endParaRPr lang="en-US"/>
          </a:p>
        </p:txBody>
      </p:sp>
      <p:sp>
        <p:nvSpPr>
          <p:cNvPr id="6" name="Footer Placeholder 5">
            <a:extLst>
              <a:ext uri="{FF2B5EF4-FFF2-40B4-BE49-F238E27FC236}">
                <a16:creationId xmlns:a16="http://schemas.microsoft.com/office/drawing/2014/main" id="{BC07F379-D00A-BD5B-F9EB-A41C0C7D4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F50F9-35B7-9930-B076-5FCA81F31176}"/>
              </a:ext>
            </a:extLst>
          </p:cNvPr>
          <p:cNvSpPr>
            <a:spLocks noGrp="1"/>
          </p:cNvSpPr>
          <p:nvPr>
            <p:ph type="sldNum" sz="quarter" idx="12"/>
          </p:nvPr>
        </p:nvSpPr>
        <p:spPr/>
        <p:txBody>
          <a:bodyPr/>
          <a:lstStyle/>
          <a:p>
            <a:fld id="{F530B313-065F-0F4C-A431-F28C25A81B84}" type="slidenum">
              <a:rPr lang="en-US" smtClean="0"/>
              <a:t>‹#›</a:t>
            </a:fld>
            <a:endParaRPr lang="en-US"/>
          </a:p>
        </p:txBody>
      </p:sp>
    </p:spTree>
    <p:extLst>
      <p:ext uri="{BB962C8B-B14F-4D97-AF65-F5344CB8AC3E}">
        <p14:creationId xmlns:p14="http://schemas.microsoft.com/office/powerpoint/2010/main" val="232154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714E4-3D83-3FE7-A9C9-A8B419AC2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E65F7EF-7F97-E0BD-453F-3A42A6153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769E43-AC5E-0A58-EE17-2161ACF0D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F761AF-E6AD-5246-9B5F-A82A38926CD7}" type="datetimeFigureOut">
              <a:rPr lang="en-US" smtClean="0"/>
              <a:t>8/6/24</a:t>
            </a:fld>
            <a:endParaRPr lang="en-US"/>
          </a:p>
        </p:txBody>
      </p:sp>
      <p:sp>
        <p:nvSpPr>
          <p:cNvPr id="5" name="Footer Placeholder 4">
            <a:extLst>
              <a:ext uri="{FF2B5EF4-FFF2-40B4-BE49-F238E27FC236}">
                <a16:creationId xmlns:a16="http://schemas.microsoft.com/office/drawing/2014/main" id="{5C350E6C-66BF-CCD3-2311-638D8363FE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41666E-BACD-22F1-4BEF-C6253CBA5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30B313-065F-0F4C-A431-F28C25A81B84}" type="slidenum">
              <a:rPr lang="en-US" smtClean="0"/>
              <a:t>‹#›</a:t>
            </a:fld>
            <a:endParaRPr lang="en-US"/>
          </a:p>
        </p:txBody>
      </p:sp>
    </p:spTree>
    <p:extLst>
      <p:ext uri="{BB962C8B-B14F-4D97-AF65-F5344CB8AC3E}">
        <p14:creationId xmlns:p14="http://schemas.microsoft.com/office/powerpoint/2010/main" val="65441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C28D-94F1-0679-D72F-E5BCC020051C}"/>
              </a:ext>
            </a:extLst>
          </p:cNvPr>
          <p:cNvSpPr>
            <a:spLocks noGrp="1"/>
          </p:cNvSpPr>
          <p:nvPr>
            <p:ph type="ctrTitle"/>
          </p:nvPr>
        </p:nvSpPr>
        <p:spPr/>
        <p:txBody>
          <a:bodyPr/>
          <a:lstStyle/>
          <a:p>
            <a:r>
              <a:rPr lang="en-MY" dirty="0"/>
              <a:t>Introduction to </a:t>
            </a:r>
            <a:r>
              <a:rPr lang="en-MY" dirty="0" err="1"/>
              <a:t>LangChain</a:t>
            </a:r>
            <a:endParaRPr lang="en-US" dirty="0"/>
          </a:p>
        </p:txBody>
      </p:sp>
      <p:sp>
        <p:nvSpPr>
          <p:cNvPr id="3" name="Subtitle 2">
            <a:extLst>
              <a:ext uri="{FF2B5EF4-FFF2-40B4-BE49-F238E27FC236}">
                <a16:creationId xmlns:a16="http://schemas.microsoft.com/office/drawing/2014/main" id="{41396BA6-9483-D5E3-C887-185ECD6E1653}"/>
              </a:ext>
            </a:extLst>
          </p:cNvPr>
          <p:cNvSpPr>
            <a:spLocks noGrp="1"/>
          </p:cNvSpPr>
          <p:nvPr>
            <p:ph type="subTitle" idx="1"/>
          </p:nvPr>
        </p:nvSpPr>
        <p:spPr/>
        <p:txBody>
          <a:bodyPr/>
          <a:lstStyle/>
          <a:p>
            <a:r>
              <a:rPr lang="en-US" dirty="0"/>
              <a:t>Dr. Jamal Abdullahi Nuh</a:t>
            </a:r>
          </a:p>
        </p:txBody>
      </p:sp>
    </p:spTree>
    <p:extLst>
      <p:ext uri="{BB962C8B-B14F-4D97-AF65-F5344CB8AC3E}">
        <p14:creationId xmlns:p14="http://schemas.microsoft.com/office/powerpoint/2010/main" val="216277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F3092-2026-EA02-FCD0-42B08E601506}"/>
              </a:ext>
            </a:extLst>
          </p:cNvPr>
          <p:cNvSpPr>
            <a:spLocks noGrp="1"/>
          </p:cNvSpPr>
          <p:nvPr>
            <p:ph type="title"/>
          </p:nvPr>
        </p:nvSpPr>
        <p:spPr>
          <a:xfrm>
            <a:off x="630936" y="640080"/>
            <a:ext cx="4818888" cy="1481328"/>
          </a:xfrm>
        </p:spPr>
        <p:txBody>
          <a:bodyPr anchor="b">
            <a:normAutofit/>
          </a:bodyPr>
          <a:lstStyle/>
          <a:p>
            <a:r>
              <a:rPr lang="en-MY" sz="5000"/>
              <a:t>Practical Example and Testing</a:t>
            </a:r>
            <a:endParaRPr lang="en-US" sz="50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6C149C-B7D4-A0BF-DE50-31F7138618D5}"/>
              </a:ext>
            </a:extLst>
          </p:cNvPr>
          <p:cNvSpPr>
            <a:spLocks noGrp="1"/>
          </p:cNvSpPr>
          <p:nvPr>
            <p:ph idx="1"/>
          </p:nvPr>
        </p:nvSpPr>
        <p:spPr>
          <a:xfrm>
            <a:off x="630936" y="2660904"/>
            <a:ext cx="4818888" cy="3547872"/>
          </a:xfrm>
        </p:spPr>
        <p:txBody>
          <a:bodyPr anchor="t">
            <a:normAutofit/>
          </a:bodyPr>
          <a:lstStyle/>
          <a:p>
            <a:pPr marL="457200" lvl="1" indent="0">
              <a:buNone/>
            </a:pPr>
            <a:r>
              <a:rPr lang="en-US" sz="1500" dirty="0">
                <a:solidFill>
                  <a:srgbClr val="FF0000"/>
                </a:solidFill>
              </a:rPr>
              <a:t>from </a:t>
            </a:r>
            <a:r>
              <a:rPr lang="en-US" sz="1500" dirty="0" err="1">
                <a:solidFill>
                  <a:srgbClr val="FF0000"/>
                </a:solidFill>
              </a:rPr>
              <a:t>dotenv</a:t>
            </a:r>
            <a:r>
              <a:rPr lang="en-US" sz="1500" dirty="0">
                <a:solidFill>
                  <a:srgbClr val="FF0000"/>
                </a:solidFill>
              </a:rPr>
              <a:t> import </a:t>
            </a:r>
            <a:r>
              <a:rPr lang="en-US" sz="1500" dirty="0" err="1">
                <a:solidFill>
                  <a:srgbClr val="FF0000"/>
                </a:solidFill>
              </a:rPr>
              <a:t>load_dotenv</a:t>
            </a:r>
            <a:endParaRPr lang="en-US" sz="1500" dirty="0">
              <a:solidFill>
                <a:srgbClr val="FF0000"/>
              </a:solidFill>
            </a:endParaRPr>
          </a:p>
          <a:p>
            <a:pPr marL="457200" lvl="1" indent="0">
              <a:buNone/>
            </a:pPr>
            <a:r>
              <a:rPr lang="en-US" sz="1500" dirty="0" err="1">
                <a:solidFill>
                  <a:srgbClr val="FF0000"/>
                </a:solidFill>
              </a:rPr>
              <a:t>load_dotenv</a:t>
            </a:r>
            <a:r>
              <a:rPr lang="en-US" sz="1500" dirty="0">
                <a:solidFill>
                  <a:srgbClr val="FF0000"/>
                </a:solidFill>
              </a:rPr>
              <a:t>()</a:t>
            </a:r>
          </a:p>
          <a:p>
            <a:pPr marL="457200" lvl="1" indent="0">
              <a:buNone/>
            </a:pPr>
            <a:endParaRPr lang="en-US" sz="1500" dirty="0">
              <a:solidFill>
                <a:srgbClr val="FF0000"/>
              </a:solidFill>
            </a:endParaRPr>
          </a:p>
          <a:p>
            <a:pPr marL="457200" lvl="1" indent="0">
              <a:buNone/>
            </a:pPr>
            <a:r>
              <a:rPr lang="en-US" sz="1500" dirty="0">
                <a:solidFill>
                  <a:srgbClr val="FF0000"/>
                </a:solidFill>
              </a:rPr>
              <a:t>from </a:t>
            </a:r>
            <a:r>
              <a:rPr lang="en-US" sz="1500" dirty="0" err="1">
                <a:solidFill>
                  <a:srgbClr val="FF0000"/>
                </a:solidFill>
              </a:rPr>
              <a:t>langchain_openai</a:t>
            </a:r>
            <a:r>
              <a:rPr lang="en-US" sz="1500" dirty="0">
                <a:solidFill>
                  <a:srgbClr val="FF0000"/>
                </a:solidFill>
              </a:rPr>
              <a:t> import </a:t>
            </a:r>
            <a:r>
              <a:rPr lang="en-US" sz="1500" dirty="0" err="1">
                <a:solidFill>
                  <a:srgbClr val="FF0000"/>
                </a:solidFill>
              </a:rPr>
              <a:t>ChatOpenAI</a:t>
            </a:r>
            <a:endParaRPr lang="en-US" sz="1500" dirty="0">
              <a:solidFill>
                <a:srgbClr val="FF0000"/>
              </a:solidFill>
            </a:endParaRPr>
          </a:p>
          <a:p>
            <a:pPr marL="457200" lvl="1" indent="0">
              <a:buNone/>
            </a:pPr>
            <a:endParaRPr lang="en-US" sz="1500" dirty="0">
              <a:solidFill>
                <a:srgbClr val="FF0000"/>
              </a:solidFill>
            </a:endParaRPr>
          </a:p>
          <a:p>
            <a:pPr marL="457200" lvl="1" indent="0">
              <a:buNone/>
            </a:pPr>
            <a:r>
              <a:rPr lang="en-US" sz="1500" dirty="0" err="1">
                <a:solidFill>
                  <a:srgbClr val="FF0000"/>
                </a:solidFill>
              </a:rPr>
              <a:t>llm</a:t>
            </a:r>
            <a:r>
              <a:rPr lang="en-US" sz="1500" dirty="0">
                <a:solidFill>
                  <a:srgbClr val="FF0000"/>
                </a:solidFill>
              </a:rPr>
              <a:t> = </a:t>
            </a:r>
            <a:r>
              <a:rPr lang="en-US" sz="1500" dirty="0" err="1">
                <a:solidFill>
                  <a:srgbClr val="FF0000"/>
                </a:solidFill>
              </a:rPr>
              <a:t>ChatOpenAI</a:t>
            </a:r>
            <a:r>
              <a:rPr lang="en-US" sz="1500" dirty="0">
                <a:solidFill>
                  <a:srgbClr val="FF0000"/>
                </a:solidFill>
              </a:rPr>
              <a:t>(</a:t>
            </a:r>
          </a:p>
          <a:p>
            <a:pPr marL="457200" lvl="1" indent="0">
              <a:buNone/>
            </a:pPr>
            <a:r>
              <a:rPr lang="en-US" sz="1500" dirty="0">
                <a:solidFill>
                  <a:srgbClr val="FF0000"/>
                </a:solidFill>
              </a:rPr>
              <a:t>    model="gpt-3.5-turbo",</a:t>
            </a:r>
          </a:p>
          <a:p>
            <a:pPr marL="457200" lvl="1" indent="0">
              <a:buNone/>
            </a:pPr>
            <a:r>
              <a:rPr lang="en-US" sz="1500" dirty="0">
                <a:solidFill>
                  <a:srgbClr val="FF0000"/>
                </a:solidFill>
              </a:rPr>
              <a:t>    temperature=0.7,</a:t>
            </a:r>
          </a:p>
          <a:p>
            <a:pPr marL="457200" lvl="1" indent="0">
              <a:buNone/>
            </a:pPr>
            <a:r>
              <a:rPr lang="en-US" sz="1500" dirty="0">
                <a:solidFill>
                  <a:srgbClr val="FF0000"/>
                </a:solidFill>
              </a:rPr>
              <a:t>)</a:t>
            </a:r>
          </a:p>
          <a:p>
            <a:pPr marL="457200" lvl="1" indent="0">
              <a:buNone/>
            </a:pPr>
            <a:endParaRPr lang="en-US" sz="1500" dirty="0">
              <a:solidFill>
                <a:srgbClr val="FF0000"/>
              </a:solidFill>
            </a:endParaRPr>
          </a:p>
          <a:p>
            <a:pPr marL="457200" lvl="1" indent="0">
              <a:buNone/>
            </a:pPr>
            <a:r>
              <a:rPr lang="en-US" sz="1500" dirty="0">
                <a:solidFill>
                  <a:srgbClr val="FF0000"/>
                </a:solidFill>
              </a:rPr>
              <a:t>response = </a:t>
            </a:r>
            <a:r>
              <a:rPr lang="en-US" sz="1500" dirty="0" err="1">
                <a:solidFill>
                  <a:srgbClr val="FF0000"/>
                </a:solidFill>
              </a:rPr>
              <a:t>llm.stream</a:t>
            </a:r>
            <a:r>
              <a:rPr lang="en-US" sz="1500" dirty="0">
                <a:solidFill>
                  <a:srgbClr val="FF0000"/>
                </a:solidFill>
              </a:rPr>
              <a:t>("Write a poem about AI")</a:t>
            </a:r>
          </a:p>
          <a:p>
            <a:pPr marL="457200" lvl="1" indent="0">
              <a:buNone/>
            </a:pPr>
            <a:r>
              <a:rPr lang="en-US" sz="1500" dirty="0">
                <a:solidFill>
                  <a:srgbClr val="FF0000"/>
                </a:solidFill>
              </a:rPr>
              <a:t>for chunk in response:</a:t>
            </a:r>
          </a:p>
          <a:p>
            <a:pPr marL="457200" lvl="1" indent="0">
              <a:buNone/>
            </a:pPr>
            <a:r>
              <a:rPr lang="en-US" sz="1500" dirty="0">
                <a:solidFill>
                  <a:srgbClr val="FF0000"/>
                </a:solidFill>
              </a:rPr>
              <a:t>    print(</a:t>
            </a:r>
            <a:r>
              <a:rPr lang="en-US" sz="1500" dirty="0" err="1">
                <a:solidFill>
                  <a:srgbClr val="FF0000"/>
                </a:solidFill>
              </a:rPr>
              <a:t>chunk.content</a:t>
            </a:r>
            <a:r>
              <a:rPr lang="en-US" sz="1500" dirty="0">
                <a:solidFill>
                  <a:srgbClr val="FF0000"/>
                </a:solidFill>
              </a:rPr>
              <a:t>, end="", flush=True)</a:t>
            </a:r>
          </a:p>
          <a:p>
            <a:pPr marL="457200" lvl="1" indent="0">
              <a:buNone/>
            </a:pPr>
            <a:endParaRPr lang="en-US" sz="1500" dirty="0">
              <a:solidFill>
                <a:srgbClr val="FF0000"/>
              </a:solidFill>
            </a:endParaRPr>
          </a:p>
        </p:txBody>
      </p:sp>
      <p:pic>
        <p:nvPicPr>
          <p:cNvPr id="4" name="Picture 3" descr="A screen shot of a computer program&#10;&#10;Description automatically generated">
            <a:extLst>
              <a:ext uri="{FF2B5EF4-FFF2-40B4-BE49-F238E27FC236}">
                <a16:creationId xmlns:a16="http://schemas.microsoft.com/office/drawing/2014/main" id="{A8F444C4-227B-4CDB-B761-8F7128B0FE2A}"/>
              </a:ext>
            </a:extLst>
          </p:cNvPr>
          <p:cNvPicPr>
            <a:picLocks noChangeAspect="1"/>
          </p:cNvPicPr>
          <p:nvPr/>
        </p:nvPicPr>
        <p:blipFill>
          <a:blip r:embed="rId2"/>
          <a:stretch>
            <a:fillRect/>
          </a:stretch>
        </p:blipFill>
        <p:spPr>
          <a:xfrm>
            <a:off x="6099048" y="1245414"/>
            <a:ext cx="5458968" cy="4367172"/>
          </a:xfrm>
          <a:prstGeom prst="rect">
            <a:avLst/>
          </a:prstGeom>
        </p:spPr>
      </p:pic>
    </p:spTree>
    <p:extLst>
      <p:ext uri="{BB962C8B-B14F-4D97-AF65-F5344CB8AC3E}">
        <p14:creationId xmlns:p14="http://schemas.microsoft.com/office/powerpoint/2010/main" val="402224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DD87-31BB-E19C-492C-BFD8EBBFCD64}"/>
              </a:ext>
            </a:extLst>
          </p:cNvPr>
          <p:cNvSpPr>
            <a:spLocks noGrp="1"/>
          </p:cNvSpPr>
          <p:nvPr>
            <p:ph type="title"/>
          </p:nvPr>
        </p:nvSpPr>
        <p:spPr/>
        <p:txBody>
          <a:bodyPr/>
          <a:lstStyle/>
          <a:p>
            <a:r>
              <a:rPr lang="en-US" sz="4400">
                <a:solidFill>
                  <a:srgbClr val="FF0000"/>
                </a:solidFill>
              </a:rPr>
              <a:t> print(chunk.content, end="", flush=True)</a:t>
            </a:r>
            <a:endParaRPr lang="en-US" dirty="0"/>
          </a:p>
        </p:txBody>
      </p:sp>
      <p:sp>
        <p:nvSpPr>
          <p:cNvPr id="3" name="Content Placeholder 2">
            <a:extLst>
              <a:ext uri="{FF2B5EF4-FFF2-40B4-BE49-F238E27FC236}">
                <a16:creationId xmlns:a16="http://schemas.microsoft.com/office/drawing/2014/main" id="{37237D96-4827-94F5-228E-8A070030C32E}"/>
              </a:ext>
            </a:extLst>
          </p:cNvPr>
          <p:cNvSpPr>
            <a:spLocks noGrp="1"/>
          </p:cNvSpPr>
          <p:nvPr>
            <p:ph idx="1"/>
          </p:nvPr>
        </p:nvSpPr>
        <p:spPr/>
        <p:txBody>
          <a:bodyPr>
            <a:normAutofit fontScale="85000" lnSpcReduction="20000"/>
          </a:bodyPr>
          <a:lstStyle/>
          <a:p>
            <a:r>
              <a:rPr lang="en-MY">
                <a:solidFill>
                  <a:srgbClr val="FF0000"/>
                </a:solidFill>
              </a:rPr>
              <a:t>chunk.content </a:t>
            </a:r>
          </a:p>
          <a:p>
            <a:pPr lvl="1"/>
            <a:r>
              <a:rPr lang="en-MY"/>
              <a:t>refers to the content of the current chunk being processed. A "chunk" is a part of the data being streamed or processed in segments.</a:t>
            </a:r>
          </a:p>
          <a:p>
            <a:r>
              <a:rPr lang="en-MY" b="1"/>
              <a:t>end=""</a:t>
            </a:r>
            <a:r>
              <a:rPr lang="en-MY"/>
              <a:t>:</a:t>
            </a:r>
          </a:p>
          <a:p>
            <a:pPr lvl="1"/>
            <a:r>
              <a:rPr lang="en-MY"/>
              <a:t>Normally, the print function in Python adds a newline (\n) character at the end of the output.</a:t>
            </a:r>
          </a:p>
          <a:p>
            <a:pPr lvl="1"/>
            <a:r>
              <a:rPr lang="en-MY"/>
              <a:t>The end parameter changes this behavior. By setting end="", you are specifying that nothing should be added at the end of the printed string. This means that all chunks will be printed consecutively on the same line without any spaces or newlines between them.</a:t>
            </a:r>
          </a:p>
          <a:p>
            <a:r>
              <a:rPr lang="en-MY" b="1"/>
              <a:t>flush=True</a:t>
            </a:r>
            <a:r>
              <a:rPr lang="en-MY"/>
              <a:t>:</a:t>
            </a:r>
          </a:p>
          <a:p>
            <a:pPr lvl="1"/>
            <a:r>
              <a:rPr lang="en-MY"/>
              <a:t>Normally, Python's print function buffers the output, which means it may delay printing until the buffer is full or the program ends.</a:t>
            </a:r>
          </a:p>
          <a:p>
            <a:pPr lvl="1"/>
            <a:r>
              <a:rPr lang="en-MY"/>
              <a:t>The flush parameter, when set to True, forces the print function to flush the output buffer immediately. This means the output will be printed to the screen as soon as the print function is called, without any delay.</a:t>
            </a:r>
          </a:p>
          <a:p>
            <a:endParaRPr lang="en-US" dirty="0"/>
          </a:p>
        </p:txBody>
      </p:sp>
    </p:spTree>
    <p:extLst>
      <p:ext uri="{BB962C8B-B14F-4D97-AF65-F5344CB8AC3E}">
        <p14:creationId xmlns:p14="http://schemas.microsoft.com/office/powerpoint/2010/main" val="296446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E3E2-CB0C-C8C0-EB50-126F546FA9E7}"/>
              </a:ext>
            </a:extLst>
          </p:cNvPr>
          <p:cNvSpPr>
            <a:spLocks noGrp="1"/>
          </p:cNvSpPr>
          <p:nvPr>
            <p:ph type="title"/>
          </p:nvPr>
        </p:nvSpPr>
        <p:spPr/>
        <p:txBody>
          <a:bodyPr/>
          <a:lstStyle/>
          <a:p>
            <a:r>
              <a:rPr lang="en-US" dirty="0"/>
              <a:t>Normal Example</a:t>
            </a:r>
          </a:p>
        </p:txBody>
      </p:sp>
      <p:sp>
        <p:nvSpPr>
          <p:cNvPr id="3" name="Content Placeholder 2">
            <a:extLst>
              <a:ext uri="{FF2B5EF4-FFF2-40B4-BE49-F238E27FC236}">
                <a16:creationId xmlns:a16="http://schemas.microsoft.com/office/drawing/2014/main" id="{15EC76D9-FC1F-44DD-166D-EDA0136B2154}"/>
              </a:ext>
            </a:extLst>
          </p:cNvPr>
          <p:cNvSpPr>
            <a:spLocks noGrp="1"/>
          </p:cNvSpPr>
          <p:nvPr>
            <p:ph idx="1"/>
          </p:nvPr>
        </p:nvSpPr>
        <p:spPr>
          <a:xfrm>
            <a:off x="838200" y="1484312"/>
            <a:ext cx="10515600" cy="4351338"/>
          </a:xfrm>
        </p:spPr>
        <p:txBody>
          <a:bodyPr/>
          <a:lstStyle/>
          <a:p>
            <a:pPr marL="457200" lvl="1" indent="0">
              <a:buNone/>
            </a:pPr>
            <a:r>
              <a:rPr lang="en-US" dirty="0">
                <a:solidFill>
                  <a:srgbClr val="FF0000"/>
                </a:solidFill>
              </a:rPr>
              <a:t>import time</a:t>
            </a:r>
          </a:p>
          <a:p>
            <a:pPr marL="457200" lvl="1" indent="0">
              <a:buNone/>
            </a:pPr>
            <a:endParaRPr lang="en-US" dirty="0">
              <a:solidFill>
                <a:srgbClr val="FF0000"/>
              </a:solidFill>
            </a:endParaRPr>
          </a:p>
          <a:p>
            <a:pPr marL="457200" lvl="1" indent="0">
              <a:buNone/>
            </a:pPr>
            <a:r>
              <a:rPr lang="en-US" dirty="0">
                <a:solidFill>
                  <a:srgbClr val="FF0000"/>
                </a:solidFill>
              </a:rPr>
              <a:t># Simulate streaming data in chunks</a:t>
            </a:r>
          </a:p>
          <a:p>
            <a:pPr marL="457200" lvl="1" indent="0">
              <a:buNone/>
            </a:pPr>
            <a:r>
              <a:rPr lang="en-US" dirty="0">
                <a:solidFill>
                  <a:srgbClr val="FF0000"/>
                </a:solidFill>
              </a:rPr>
              <a:t>chunks = ["Hello, ", "this ", "is ", "a ", "stream ", "of ", "data."]</a:t>
            </a:r>
          </a:p>
          <a:p>
            <a:pPr marL="457200" lvl="1" indent="0">
              <a:buNone/>
            </a:pPr>
            <a:endParaRPr lang="en-US" dirty="0">
              <a:solidFill>
                <a:srgbClr val="FF0000"/>
              </a:solidFill>
            </a:endParaRPr>
          </a:p>
          <a:p>
            <a:pPr marL="457200" lvl="1" indent="0">
              <a:buNone/>
            </a:pPr>
            <a:r>
              <a:rPr lang="en-US" dirty="0">
                <a:solidFill>
                  <a:srgbClr val="FF0000"/>
                </a:solidFill>
              </a:rPr>
              <a:t>for chunk in chunks:</a:t>
            </a:r>
          </a:p>
          <a:p>
            <a:pPr marL="457200" lvl="1" indent="0">
              <a:buNone/>
            </a:pPr>
            <a:r>
              <a:rPr lang="en-US" dirty="0">
                <a:solidFill>
                  <a:srgbClr val="FF0000"/>
                </a:solidFill>
              </a:rPr>
              <a:t>    print(chunk, end="", flush=True)</a:t>
            </a:r>
          </a:p>
          <a:p>
            <a:pPr marL="457200" lvl="1" indent="0">
              <a:buNone/>
            </a:pPr>
            <a:r>
              <a:rPr lang="en-US" dirty="0">
                <a:solidFill>
                  <a:srgbClr val="FF0000"/>
                </a:solidFill>
              </a:rPr>
              <a:t>    </a:t>
            </a:r>
            <a:r>
              <a:rPr lang="en-US" dirty="0" err="1">
                <a:solidFill>
                  <a:srgbClr val="FF0000"/>
                </a:solidFill>
              </a:rPr>
              <a:t>time.sleep</a:t>
            </a:r>
            <a:r>
              <a:rPr lang="en-US" dirty="0">
                <a:solidFill>
                  <a:srgbClr val="FF0000"/>
                </a:solidFill>
              </a:rPr>
              <a:t>(0.5)  # Simulate delay between chunks</a:t>
            </a:r>
          </a:p>
          <a:p>
            <a:pPr marL="457200" lvl="1" indent="0">
              <a:buNone/>
            </a:pPr>
            <a:endParaRPr lang="en-US" dirty="0">
              <a:solidFill>
                <a:srgbClr val="FF0000"/>
              </a:solidFill>
            </a:endParaRPr>
          </a:p>
        </p:txBody>
      </p:sp>
      <p:pic>
        <p:nvPicPr>
          <p:cNvPr id="4" name="Picture 3">
            <a:extLst>
              <a:ext uri="{FF2B5EF4-FFF2-40B4-BE49-F238E27FC236}">
                <a16:creationId xmlns:a16="http://schemas.microsoft.com/office/drawing/2014/main" id="{9EA69017-321B-05E5-69A5-AF3E50DE9144}"/>
              </a:ext>
            </a:extLst>
          </p:cNvPr>
          <p:cNvPicPr>
            <a:picLocks noChangeAspect="1"/>
          </p:cNvPicPr>
          <p:nvPr/>
        </p:nvPicPr>
        <p:blipFill>
          <a:blip r:embed="rId2"/>
          <a:stretch>
            <a:fillRect/>
          </a:stretch>
        </p:blipFill>
        <p:spPr>
          <a:xfrm>
            <a:off x="5918033" y="4813300"/>
            <a:ext cx="6134100" cy="2044700"/>
          </a:xfrm>
          <a:prstGeom prst="rect">
            <a:avLst/>
          </a:prstGeom>
        </p:spPr>
      </p:pic>
    </p:spTree>
    <p:extLst>
      <p:ext uri="{BB962C8B-B14F-4D97-AF65-F5344CB8AC3E}">
        <p14:creationId xmlns:p14="http://schemas.microsoft.com/office/powerpoint/2010/main" val="343765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532A-109B-A467-4177-B354D91960A6}"/>
              </a:ext>
            </a:extLst>
          </p:cNvPr>
          <p:cNvSpPr>
            <a:spLocks noGrp="1"/>
          </p:cNvSpPr>
          <p:nvPr>
            <p:ph type="title"/>
          </p:nvPr>
        </p:nvSpPr>
        <p:spPr/>
        <p:txBody>
          <a:bodyPr/>
          <a:lstStyle/>
          <a:p>
            <a:r>
              <a:rPr lang="en-US" dirty="0"/>
              <a:t> </a:t>
            </a:r>
            <a:r>
              <a:rPr lang="en-MY" dirty="0">
                <a:solidFill>
                  <a:srgbClr val="FF0000"/>
                </a:solidFill>
              </a:rPr>
              <a:t>invoke</a:t>
            </a:r>
            <a:r>
              <a:rPr lang="en-MY" b="1" dirty="0"/>
              <a:t>, </a:t>
            </a:r>
            <a:r>
              <a:rPr lang="en-MY" dirty="0"/>
              <a:t>batch and stream </a:t>
            </a:r>
            <a:r>
              <a:rPr lang="en-MY" b="1" dirty="0"/>
              <a:t>Methods</a:t>
            </a:r>
            <a:endParaRPr lang="en-US" dirty="0"/>
          </a:p>
        </p:txBody>
      </p:sp>
      <p:sp>
        <p:nvSpPr>
          <p:cNvPr id="3" name="Content Placeholder 2">
            <a:extLst>
              <a:ext uri="{FF2B5EF4-FFF2-40B4-BE49-F238E27FC236}">
                <a16:creationId xmlns:a16="http://schemas.microsoft.com/office/drawing/2014/main" id="{61C2BE68-EA75-3652-519E-6ABA31F26B5D}"/>
              </a:ext>
            </a:extLst>
          </p:cNvPr>
          <p:cNvSpPr>
            <a:spLocks noGrp="1"/>
          </p:cNvSpPr>
          <p:nvPr>
            <p:ph idx="1"/>
          </p:nvPr>
        </p:nvSpPr>
        <p:spPr/>
        <p:txBody>
          <a:bodyPr>
            <a:normAutofit/>
          </a:bodyPr>
          <a:lstStyle/>
          <a:p>
            <a:r>
              <a:rPr lang="en-MY" b="1" dirty="0"/>
              <a:t>1. invoke Method</a:t>
            </a:r>
          </a:p>
          <a:p>
            <a:pPr lvl="1"/>
            <a:r>
              <a:rPr lang="en-MY" b="1" dirty="0"/>
              <a:t>Purpose</a:t>
            </a:r>
            <a:r>
              <a:rPr lang="en-MY" dirty="0"/>
              <a:t>: To make a single call to the language model and get a response.</a:t>
            </a:r>
          </a:p>
          <a:p>
            <a:pPr lvl="1"/>
            <a:r>
              <a:rPr lang="en-MY" b="1" dirty="0"/>
              <a:t>Usage</a:t>
            </a:r>
            <a:r>
              <a:rPr lang="en-MY" dirty="0"/>
              <a:t>: This is used when you have a single prompt and want a single response.</a:t>
            </a:r>
          </a:p>
          <a:p>
            <a:pPr lvl="1"/>
            <a:r>
              <a:rPr lang="en-MY" b="1" dirty="0"/>
              <a:t>Example</a:t>
            </a:r>
            <a:r>
              <a:rPr lang="en-MY" dirty="0"/>
              <a:t>:</a:t>
            </a:r>
          </a:p>
          <a:p>
            <a:pPr marL="914400" lvl="2" indent="0">
              <a:buNone/>
            </a:pPr>
            <a:r>
              <a:rPr lang="en-US" dirty="0">
                <a:solidFill>
                  <a:srgbClr val="FF0000"/>
                </a:solidFill>
              </a:rPr>
              <a:t>from </a:t>
            </a:r>
            <a:r>
              <a:rPr lang="en-US" dirty="0" err="1">
                <a:solidFill>
                  <a:srgbClr val="FF0000"/>
                </a:solidFill>
              </a:rPr>
              <a:t>langchain.llms</a:t>
            </a:r>
            <a:r>
              <a:rPr lang="en-US" dirty="0">
                <a:solidFill>
                  <a:srgbClr val="FF0000"/>
                </a:solidFill>
              </a:rPr>
              <a:t> import </a:t>
            </a:r>
            <a:r>
              <a:rPr lang="en-US" dirty="0" err="1">
                <a:solidFill>
                  <a:srgbClr val="FF0000"/>
                </a:solidFill>
              </a:rPr>
              <a:t>Ollama</a:t>
            </a:r>
            <a:endParaRPr lang="en-US" dirty="0">
              <a:solidFill>
                <a:srgbClr val="FF0000"/>
              </a:solidFill>
            </a:endParaRPr>
          </a:p>
          <a:p>
            <a:pPr marL="914400" lvl="2" indent="0">
              <a:buNone/>
            </a:pPr>
            <a:endParaRPr lang="en-US" dirty="0">
              <a:solidFill>
                <a:srgbClr val="FF0000"/>
              </a:solidFill>
            </a:endParaRPr>
          </a:p>
          <a:p>
            <a:pPr marL="914400" lvl="2" indent="0">
              <a:buNone/>
            </a:pPr>
            <a:r>
              <a:rPr lang="en-US" dirty="0" err="1">
                <a:solidFill>
                  <a:srgbClr val="FF0000"/>
                </a:solidFill>
              </a:rPr>
              <a:t>ollama_llm</a:t>
            </a:r>
            <a:r>
              <a:rPr lang="en-US" dirty="0">
                <a:solidFill>
                  <a:srgbClr val="FF0000"/>
                </a:solidFill>
              </a:rPr>
              <a:t> = </a:t>
            </a:r>
            <a:r>
              <a:rPr lang="en-US" dirty="0" err="1">
                <a:solidFill>
                  <a:srgbClr val="FF0000"/>
                </a:solidFill>
              </a:rPr>
              <a:t>Ollama</a:t>
            </a:r>
            <a:r>
              <a:rPr lang="en-US" dirty="0">
                <a:solidFill>
                  <a:srgbClr val="FF0000"/>
                </a:solidFill>
              </a:rPr>
              <a:t>(model="llama2")</a:t>
            </a:r>
          </a:p>
          <a:p>
            <a:pPr marL="914400" lvl="2" indent="0">
              <a:buNone/>
            </a:pPr>
            <a:r>
              <a:rPr lang="en-US" dirty="0">
                <a:solidFill>
                  <a:srgbClr val="FF0000"/>
                </a:solidFill>
              </a:rPr>
              <a:t>response = </a:t>
            </a:r>
            <a:r>
              <a:rPr lang="en-US" dirty="0" err="1">
                <a:solidFill>
                  <a:srgbClr val="FF0000"/>
                </a:solidFill>
              </a:rPr>
              <a:t>ollama_llm.invoke</a:t>
            </a:r>
            <a:r>
              <a:rPr lang="en-US" dirty="0">
                <a:solidFill>
                  <a:srgbClr val="FF0000"/>
                </a:solidFill>
              </a:rPr>
              <a:t>("Write a poem about AI")</a:t>
            </a:r>
          </a:p>
          <a:p>
            <a:pPr marL="914400" lvl="2" indent="0">
              <a:buNone/>
            </a:pPr>
            <a:r>
              <a:rPr lang="en-US" dirty="0">
                <a:solidFill>
                  <a:srgbClr val="FF0000"/>
                </a:solidFill>
              </a:rPr>
              <a:t>print(response)</a:t>
            </a:r>
          </a:p>
          <a:p>
            <a:endParaRPr lang="en-US" dirty="0"/>
          </a:p>
        </p:txBody>
      </p:sp>
      <p:pic>
        <p:nvPicPr>
          <p:cNvPr id="4" name="Picture 3">
            <a:extLst>
              <a:ext uri="{FF2B5EF4-FFF2-40B4-BE49-F238E27FC236}">
                <a16:creationId xmlns:a16="http://schemas.microsoft.com/office/drawing/2014/main" id="{97C0B8A7-53C6-8B16-AADB-8EE9E9C7C291}"/>
              </a:ext>
            </a:extLst>
          </p:cNvPr>
          <p:cNvPicPr>
            <a:picLocks noChangeAspect="1"/>
          </p:cNvPicPr>
          <p:nvPr/>
        </p:nvPicPr>
        <p:blipFill>
          <a:blip r:embed="rId2"/>
          <a:stretch>
            <a:fillRect/>
          </a:stretch>
        </p:blipFill>
        <p:spPr>
          <a:xfrm>
            <a:off x="6096000" y="5318292"/>
            <a:ext cx="4927600" cy="1308100"/>
          </a:xfrm>
          <a:prstGeom prst="rect">
            <a:avLst/>
          </a:prstGeom>
        </p:spPr>
      </p:pic>
    </p:spTree>
    <p:extLst>
      <p:ext uri="{BB962C8B-B14F-4D97-AF65-F5344CB8AC3E}">
        <p14:creationId xmlns:p14="http://schemas.microsoft.com/office/powerpoint/2010/main" val="287131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3107-08B5-4D84-E79C-1AAFC15DD711}"/>
              </a:ext>
            </a:extLst>
          </p:cNvPr>
          <p:cNvSpPr>
            <a:spLocks noGrp="1"/>
          </p:cNvSpPr>
          <p:nvPr>
            <p:ph type="title"/>
          </p:nvPr>
        </p:nvSpPr>
        <p:spPr/>
        <p:txBody>
          <a:bodyPr/>
          <a:lstStyle/>
          <a:p>
            <a:r>
              <a:rPr lang="en-US" dirty="0"/>
              <a:t> </a:t>
            </a:r>
            <a:r>
              <a:rPr lang="en-MY" dirty="0"/>
              <a:t>invoke</a:t>
            </a:r>
            <a:r>
              <a:rPr lang="en-MY" b="1" dirty="0"/>
              <a:t>, </a:t>
            </a:r>
            <a:r>
              <a:rPr lang="en-MY" dirty="0">
                <a:solidFill>
                  <a:srgbClr val="FF0000"/>
                </a:solidFill>
              </a:rPr>
              <a:t>batch</a:t>
            </a:r>
            <a:r>
              <a:rPr lang="en-MY" dirty="0"/>
              <a:t> and stream </a:t>
            </a:r>
            <a:r>
              <a:rPr lang="en-MY" b="1" dirty="0"/>
              <a:t>Methods</a:t>
            </a:r>
            <a:endParaRPr lang="en-US" dirty="0"/>
          </a:p>
        </p:txBody>
      </p:sp>
      <p:sp>
        <p:nvSpPr>
          <p:cNvPr id="3" name="Content Placeholder 2">
            <a:extLst>
              <a:ext uri="{FF2B5EF4-FFF2-40B4-BE49-F238E27FC236}">
                <a16:creationId xmlns:a16="http://schemas.microsoft.com/office/drawing/2014/main" id="{6260101D-D211-B6BE-9527-F381175A8637}"/>
              </a:ext>
            </a:extLst>
          </p:cNvPr>
          <p:cNvSpPr>
            <a:spLocks noGrp="1"/>
          </p:cNvSpPr>
          <p:nvPr>
            <p:ph idx="1"/>
          </p:nvPr>
        </p:nvSpPr>
        <p:spPr/>
        <p:txBody>
          <a:bodyPr>
            <a:normAutofit/>
          </a:bodyPr>
          <a:lstStyle/>
          <a:p>
            <a:r>
              <a:rPr lang="en-MY" b="1"/>
              <a:t>batch Method</a:t>
            </a:r>
          </a:p>
          <a:p>
            <a:pPr lvl="1"/>
            <a:r>
              <a:rPr lang="en-MY" b="1"/>
              <a:t>Purpose</a:t>
            </a:r>
            <a:r>
              <a:rPr lang="en-MY"/>
              <a:t>: To make multiple calls to the language model in a batch.</a:t>
            </a:r>
          </a:p>
          <a:p>
            <a:pPr lvl="1"/>
            <a:r>
              <a:rPr lang="en-MY" b="1"/>
              <a:t>Usage</a:t>
            </a:r>
            <a:r>
              <a:rPr lang="en-MY"/>
              <a:t>: This is used when you have multiple prompts and you want responses for each of them in a single call.</a:t>
            </a:r>
          </a:p>
          <a:p>
            <a:pPr lvl="1"/>
            <a:r>
              <a:rPr lang="en-MY" b="1"/>
              <a:t>Example:</a:t>
            </a:r>
            <a:endParaRPr lang="en-US"/>
          </a:p>
          <a:p>
            <a:pPr lvl="2"/>
            <a:r>
              <a:rPr lang="en-US">
                <a:solidFill>
                  <a:srgbClr val="FF0000"/>
                </a:solidFill>
              </a:rPr>
              <a:t>from langchain.llms import Ollama</a:t>
            </a:r>
          </a:p>
          <a:p>
            <a:pPr lvl="2"/>
            <a:endParaRPr lang="en-US">
              <a:solidFill>
                <a:srgbClr val="FF0000"/>
              </a:solidFill>
            </a:endParaRPr>
          </a:p>
          <a:p>
            <a:pPr lvl="2"/>
            <a:r>
              <a:rPr lang="en-US">
                <a:solidFill>
                  <a:srgbClr val="FF0000"/>
                </a:solidFill>
              </a:rPr>
              <a:t>ollama_llm = Ollama(model="llama2")</a:t>
            </a:r>
          </a:p>
          <a:p>
            <a:pPr lvl="2"/>
            <a:r>
              <a:rPr lang="en-US">
                <a:solidFill>
                  <a:srgbClr val="FF0000"/>
                </a:solidFill>
              </a:rPr>
              <a:t>prompts = ["Write a poem about AI", "Explain the theory of relativity"]</a:t>
            </a:r>
          </a:p>
          <a:p>
            <a:pPr lvl="2"/>
            <a:r>
              <a:rPr lang="en-US">
                <a:solidFill>
                  <a:srgbClr val="FF0000"/>
                </a:solidFill>
              </a:rPr>
              <a:t>responses = ollama_llm.batch(prompts)</a:t>
            </a:r>
          </a:p>
          <a:p>
            <a:pPr lvl="2"/>
            <a:r>
              <a:rPr lang="en-US">
                <a:solidFill>
                  <a:srgbClr val="FF0000"/>
                </a:solidFill>
              </a:rPr>
              <a:t>for response in responses:</a:t>
            </a:r>
          </a:p>
          <a:p>
            <a:pPr lvl="2"/>
            <a:r>
              <a:rPr lang="en-US">
                <a:solidFill>
                  <a:srgbClr val="FF0000"/>
                </a:solidFill>
              </a:rPr>
              <a:t>    print(response)</a:t>
            </a:r>
          </a:p>
          <a:p>
            <a:endParaRPr lang="en-US" dirty="0"/>
          </a:p>
        </p:txBody>
      </p:sp>
      <p:pic>
        <p:nvPicPr>
          <p:cNvPr id="4" name="Picture 3">
            <a:extLst>
              <a:ext uri="{FF2B5EF4-FFF2-40B4-BE49-F238E27FC236}">
                <a16:creationId xmlns:a16="http://schemas.microsoft.com/office/drawing/2014/main" id="{E9547AFD-025E-8D7D-99A0-88DC3E1261E6}"/>
              </a:ext>
            </a:extLst>
          </p:cNvPr>
          <p:cNvPicPr>
            <a:picLocks noChangeAspect="1"/>
          </p:cNvPicPr>
          <p:nvPr/>
        </p:nvPicPr>
        <p:blipFill>
          <a:blip r:embed="rId2"/>
          <a:stretch>
            <a:fillRect/>
          </a:stretch>
        </p:blipFill>
        <p:spPr>
          <a:xfrm>
            <a:off x="6707469" y="5157787"/>
            <a:ext cx="5178728" cy="1500187"/>
          </a:xfrm>
          <a:prstGeom prst="rect">
            <a:avLst/>
          </a:prstGeom>
        </p:spPr>
      </p:pic>
    </p:spTree>
    <p:extLst>
      <p:ext uri="{BB962C8B-B14F-4D97-AF65-F5344CB8AC3E}">
        <p14:creationId xmlns:p14="http://schemas.microsoft.com/office/powerpoint/2010/main" val="140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B25A-657D-EE04-99BC-6930931173F2}"/>
              </a:ext>
            </a:extLst>
          </p:cNvPr>
          <p:cNvSpPr>
            <a:spLocks noGrp="1"/>
          </p:cNvSpPr>
          <p:nvPr>
            <p:ph type="title"/>
          </p:nvPr>
        </p:nvSpPr>
        <p:spPr/>
        <p:txBody>
          <a:bodyPr/>
          <a:lstStyle/>
          <a:p>
            <a:r>
              <a:rPr lang="en-US" dirty="0"/>
              <a:t> </a:t>
            </a:r>
            <a:r>
              <a:rPr lang="en-MY" dirty="0"/>
              <a:t>invoke</a:t>
            </a:r>
            <a:r>
              <a:rPr lang="en-MY" b="1" dirty="0"/>
              <a:t>, </a:t>
            </a:r>
            <a:r>
              <a:rPr lang="en-MY" dirty="0">
                <a:solidFill>
                  <a:srgbClr val="FF0000"/>
                </a:solidFill>
              </a:rPr>
              <a:t>batch</a:t>
            </a:r>
            <a:r>
              <a:rPr lang="en-MY" dirty="0"/>
              <a:t> and stream </a:t>
            </a:r>
            <a:r>
              <a:rPr lang="en-MY" b="1" dirty="0"/>
              <a:t>Methods</a:t>
            </a:r>
            <a:endParaRPr lang="en-US" dirty="0"/>
          </a:p>
        </p:txBody>
      </p:sp>
      <p:sp>
        <p:nvSpPr>
          <p:cNvPr id="3" name="Content Placeholder 2">
            <a:extLst>
              <a:ext uri="{FF2B5EF4-FFF2-40B4-BE49-F238E27FC236}">
                <a16:creationId xmlns:a16="http://schemas.microsoft.com/office/drawing/2014/main" id="{89FDAA91-FA7F-C95C-BB58-53D8C9523518}"/>
              </a:ext>
            </a:extLst>
          </p:cNvPr>
          <p:cNvSpPr>
            <a:spLocks noGrp="1"/>
          </p:cNvSpPr>
          <p:nvPr>
            <p:ph idx="1"/>
          </p:nvPr>
        </p:nvSpPr>
        <p:spPr/>
        <p:txBody>
          <a:bodyPr>
            <a:normAutofit/>
          </a:bodyPr>
          <a:lstStyle/>
          <a:p>
            <a:r>
              <a:rPr lang="en-MY" b="1" dirty="0"/>
              <a:t>stream Method</a:t>
            </a:r>
          </a:p>
          <a:p>
            <a:pPr lvl="1"/>
            <a:r>
              <a:rPr lang="en-MY" b="1" dirty="0"/>
              <a:t>Purpose</a:t>
            </a:r>
            <a:r>
              <a:rPr lang="en-MY" dirty="0"/>
              <a:t>: To get a response from the language model in a streaming fashion.</a:t>
            </a:r>
          </a:p>
          <a:p>
            <a:pPr lvl="1"/>
            <a:r>
              <a:rPr lang="en-MY" b="1" dirty="0"/>
              <a:t>Usage</a:t>
            </a:r>
            <a:r>
              <a:rPr lang="en-MY" dirty="0"/>
              <a:t>: This is used when you want to process parts of the response as they are generated, useful for real-time applications.</a:t>
            </a:r>
          </a:p>
          <a:p>
            <a:pPr lvl="1"/>
            <a:r>
              <a:rPr lang="en-MY" b="1" dirty="0"/>
              <a:t>Example</a:t>
            </a:r>
            <a:r>
              <a:rPr lang="en-MY" dirty="0"/>
              <a:t>:</a:t>
            </a:r>
          </a:p>
          <a:p>
            <a:pPr lvl="2"/>
            <a:r>
              <a:rPr lang="en-US" dirty="0">
                <a:solidFill>
                  <a:srgbClr val="FF0000"/>
                </a:solidFill>
              </a:rPr>
              <a:t>from </a:t>
            </a:r>
            <a:r>
              <a:rPr lang="en-US" dirty="0" err="1">
                <a:solidFill>
                  <a:srgbClr val="FF0000"/>
                </a:solidFill>
              </a:rPr>
              <a:t>langchain.llms</a:t>
            </a:r>
            <a:r>
              <a:rPr lang="en-US" dirty="0">
                <a:solidFill>
                  <a:srgbClr val="FF0000"/>
                </a:solidFill>
              </a:rPr>
              <a:t> import </a:t>
            </a:r>
            <a:r>
              <a:rPr lang="en-US" dirty="0" err="1">
                <a:solidFill>
                  <a:srgbClr val="FF0000"/>
                </a:solidFill>
              </a:rPr>
              <a:t>Ollama</a:t>
            </a:r>
            <a:endParaRPr lang="en-US" dirty="0">
              <a:solidFill>
                <a:srgbClr val="FF0000"/>
              </a:solidFill>
            </a:endParaRPr>
          </a:p>
          <a:p>
            <a:pPr lvl="2"/>
            <a:endParaRPr lang="en-US" dirty="0">
              <a:solidFill>
                <a:srgbClr val="FF0000"/>
              </a:solidFill>
            </a:endParaRPr>
          </a:p>
          <a:p>
            <a:pPr lvl="2"/>
            <a:r>
              <a:rPr lang="en-US" dirty="0" err="1">
                <a:solidFill>
                  <a:srgbClr val="FF0000"/>
                </a:solidFill>
              </a:rPr>
              <a:t>ollama_llm</a:t>
            </a:r>
            <a:r>
              <a:rPr lang="en-US" dirty="0">
                <a:solidFill>
                  <a:srgbClr val="FF0000"/>
                </a:solidFill>
              </a:rPr>
              <a:t> = </a:t>
            </a:r>
            <a:r>
              <a:rPr lang="en-US" dirty="0" err="1">
                <a:solidFill>
                  <a:srgbClr val="FF0000"/>
                </a:solidFill>
              </a:rPr>
              <a:t>Ollama</a:t>
            </a:r>
            <a:r>
              <a:rPr lang="en-US" dirty="0">
                <a:solidFill>
                  <a:srgbClr val="FF0000"/>
                </a:solidFill>
              </a:rPr>
              <a:t>(model="llama2")</a:t>
            </a:r>
          </a:p>
          <a:p>
            <a:pPr lvl="2"/>
            <a:r>
              <a:rPr lang="en-US" dirty="0">
                <a:solidFill>
                  <a:srgbClr val="FF0000"/>
                </a:solidFill>
              </a:rPr>
              <a:t>for token in </a:t>
            </a:r>
            <a:r>
              <a:rPr lang="en-US" dirty="0" err="1">
                <a:solidFill>
                  <a:srgbClr val="FF0000"/>
                </a:solidFill>
              </a:rPr>
              <a:t>ollama_llm.stream</a:t>
            </a:r>
            <a:r>
              <a:rPr lang="en-US" dirty="0">
                <a:solidFill>
                  <a:srgbClr val="FF0000"/>
                </a:solidFill>
              </a:rPr>
              <a:t>("Write a poem about AI"):</a:t>
            </a:r>
          </a:p>
          <a:p>
            <a:pPr lvl="2"/>
            <a:r>
              <a:rPr lang="en-US" dirty="0">
                <a:solidFill>
                  <a:srgbClr val="FF0000"/>
                </a:solidFill>
              </a:rPr>
              <a:t>    print(token)</a:t>
            </a:r>
          </a:p>
          <a:p>
            <a:endParaRPr lang="en-US" dirty="0"/>
          </a:p>
        </p:txBody>
      </p:sp>
      <p:pic>
        <p:nvPicPr>
          <p:cNvPr id="4" name="Picture 3">
            <a:extLst>
              <a:ext uri="{FF2B5EF4-FFF2-40B4-BE49-F238E27FC236}">
                <a16:creationId xmlns:a16="http://schemas.microsoft.com/office/drawing/2014/main" id="{CFA915AA-5DA8-D0E0-FE48-C462168B0030}"/>
              </a:ext>
            </a:extLst>
          </p:cNvPr>
          <p:cNvPicPr>
            <a:picLocks noChangeAspect="1"/>
          </p:cNvPicPr>
          <p:nvPr/>
        </p:nvPicPr>
        <p:blipFill>
          <a:blip r:embed="rId2"/>
          <a:stretch>
            <a:fillRect/>
          </a:stretch>
        </p:blipFill>
        <p:spPr>
          <a:xfrm>
            <a:off x="6464300" y="3742489"/>
            <a:ext cx="4889500" cy="1231900"/>
          </a:xfrm>
          <a:prstGeom prst="rect">
            <a:avLst/>
          </a:prstGeom>
        </p:spPr>
      </p:pic>
      <p:pic>
        <p:nvPicPr>
          <p:cNvPr id="5" name="Picture 4">
            <a:extLst>
              <a:ext uri="{FF2B5EF4-FFF2-40B4-BE49-F238E27FC236}">
                <a16:creationId xmlns:a16="http://schemas.microsoft.com/office/drawing/2014/main" id="{69D3ADCA-911C-2B0E-10BE-F3F8683A7D55}"/>
              </a:ext>
            </a:extLst>
          </p:cNvPr>
          <p:cNvPicPr>
            <a:picLocks noChangeAspect="1"/>
          </p:cNvPicPr>
          <p:nvPr/>
        </p:nvPicPr>
        <p:blipFill>
          <a:blip r:embed="rId3"/>
          <a:stretch>
            <a:fillRect/>
          </a:stretch>
        </p:blipFill>
        <p:spPr>
          <a:xfrm>
            <a:off x="6699250" y="5854700"/>
            <a:ext cx="4419600" cy="914400"/>
          </a:xfrm>
          <a:prstGeom prst="rect">
            <a:avLst/>
          </a:prstGeom>
        </p:spPr>
      </p:pic>
      <p:sp>
        <p:nvSpPr>
          <p:cNvPr id="7" name="TextBox 6">
            <a:extLst>
              <a:ext uri="{FF2B5EF4-FFF2-40B4-BE49-F238E27FC236}">
                <a16:creationId xmlns:a16="http://schemas.microsoft.com/office/drawing/2014/main" id="{009175E5-4528-9F97-6C25-C9280A359AF3}"/>
              </a:ext>
            </a:extLst>
          </p:cNvPr>
          <p:cNvSpPr txBox="1"/>
          <p:nvPr/>
        </p:nvSpPr>
        <p:spPr>
          <a:xfrm>
            <a:off x="9047745" y="5485368"/>
            <a:ext cx="2634918" cy="369332"/>
          </a:xfrm>
          <a:prstGeom prst="rect">
            <a:avLst/>
          </a:prstGeom>
          <a:noFill/>
          <a:ln>
            <a:solidFill>
              <a:schemeClr val="accent1"/>
            </a:solidFill>
          </a:ln>
        </p:spPr>
        <p:txBody>
          <a:bodyPr wrap="square">
            <a:spAutoFit/>
          </a:bodyPr>
          <a:lstStyle/>
          <a:p>
            <a:r>
              <a:rPr lang="en-US" dirty="0">
                <a:solidFill>
                  <a:srgbClr val="00B050"/>
                </a:solidFill>
              </a:rPr>
              <a:t>Or you can write like this</a:t>
            </a:r>
          </a:p>
        </p:txBody>
      </p:sp>
    </p:spTree>
    <p:extLst>
      <p:ext uri="{BB962C8B-B14F-4D97-AF65-F5344CB8AC3E}">
        <p14:creationId xmlns:p14="http://schemas.microsoft.com/office/powerpoint/2010/main" val="132949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7B36-5B24-539D-8446-71D99C111893}"/>
              </a:ext>
            </a:extLst>
          </p:cNvPr>
          <p:cNvSpPr>
            <a:spLocks noGrp="1"/>
          </p:cNvSpPr>
          <p:nvPr>
            <p:ph type="title"/>
          </p:nvPr>
        </p:nvSpPr>
        <p:spPr/>
        <p:txBody>
          <a:bodyPr/>
          <a:lstStyle/>
          <a:p>
            <a:r>
              <a:rPr lang="en-US" b="1" dirty="0"/>
              <a:t>In short </a:t>
            </a:r>
          </a:p>
        </p:txBody>
      </p:sp>
      <p:sp>
        <p:nvSpPr>
          <p:cNvPr id="3" name="Content Placeholder 2">
            <a:extLst>
              <a:ext uri="{FF2B5EF4-FFF2-40B4-BE49-F238E27FC236}">
                <a16:creationId xmlns:a16="http://schemas.microsoft.com/office/drawing/2014/main" id="{7D1562BC-2B62-7582-5FAA-895F3DCCCD70}"/>
              </a:ext>
            </a:extLst>
          </p:cNvPr>
          <p:cNvSpPr>
            <a:spLocks noGrp="1"/>
          </p:cNvSpPr>
          <p:nvPr>
            <p:ph idx="1"/>
          </p:nvPr>
        </p:nvSpPr>
        <p:spPr/>
        <p:txBody>
          <a:bodyPr>
            <a:normAutofit/>
          </a:bodyPr>
          <a:lstStyle/>
          <a:p>
            <a:r>
              <a:rPr lang="en-MY" b="1" dirty="0"/>
              <a:t>Invoke</a:t>
            </a:r>
            <a:r>
              <a:rPr lang="en-MY" dirty="0"/>
              <a:t>: </a:t>
            </a:r>
          </a:p>
          <a:p>
            <a:pPr lvl="1"/>
            <a:r>
              <a:rPr lang="en-MY" dirty="0"/>
              <a:t>Single prompt, single response. </a:t>
            </a:r>
          </a:p>
          <a:p>
            <a:pPr lvl="1"/>
            <a:r>
              <a:rPr lang="en-MY" dirty="0"/>
              <a:t>Useful for straightforward interactions.</a:t>
            </a:r>
          </a:p>
          <a:p>
            <a:r>
              <a:rPr lang="en-MY" b="1" dirty="0"/>
              <a:t>Batch</a:t>
            </a:r>
            <a:r>
              <a:rPr lang="en-MY" dirty="0"/>
              <a:t>: </a:t>
            </a:r>
          </a:p>
          <a:p>
            <a:pPr lvl="1"/>
            <a:r>
              <a:rPr lang="en-MY" dirty="0"/>
              <a:t>Multiple prompts, multiple responses in one call. </a:t>
            </a:r>
          </a:p>
          <a:p>
            <a:pPr lvl="1"/>
            <a:r>
              <a:rPr lang="en-MY" dirty="0"/>
              <a:t>Efficient for bulk processing.</a:t>
            </a:r>
          </a:p>
          <a:p>
            <a:r>
              <a:rPr lang="en-MY" b="1" dirty="0"/>
              <a:t>Stream</a:t>
            </a:r>
            <a:r>
              <a:rPr lang="en-MY" dirty="0"/>
              <a:t>: </a:t>
            </a:r>
          </a:p>
          <a:p>
            <a:pPr lvl="1"/>
            <a:r>
              <a:rPr lang="en-MY" dirty="0"/>
              <a:t>Real-time token-by-token response. </a:t>
            </a:r>
          </a:p>
          <a:p>
            <a:pPr lvl="1"/>
            <a:r>
              <a:rPr lang="en-MY" dirty="0"/>
              <a:t>Useful for real-time applications and handling long responses incrementally.</a:t>
            </a:r>
            <a:endParaRPr lang="en-US" dirty="0"/>
          </a:p>
        </p:txBody>
      </p:sp>
    </p:spTree>
    <p:extLst>
      <p:ext uri="{BB962C8B-B14F-4D97-AF65-F5344CB8AC3E}">
        <p14:creationId xmlns:p14="http://schemas.microsoft.com/office/powerpoint/2010/main" val="362273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205B-16D3-12AA-F37B-FD2947013B2C}"/>
              </a:ext>
            </a:extLst>
          </p:cNvPr>
          <p:cNvSpPr>
            <a:spLocks noGrp="1"/>
          </p:cNvSpPr>
          <p:nvPr>
            <p:ph type="title"/>
          </p:nvPr>
        </p:nvSpPr>
        <p:spPr/>
        <p:txBody>
          <a:bodyPr/>
          <a:lstStyle/>
          <a:p>
            <a:r>
              <a:rPr lang="en-MY" b="1" dirty="0"/>
              <a:t>Running the Code:</a:t>
            </a:r>
            <a:br>
              <a:rPr lang="en-MY" dirty="0"/>
            </a:br>
            <a:endParaRPr lang="en-US" dirty="0"/>
          </a:p>
        </p:txBody>
      </p:sp>
      <p:sp>
        <p:nvSpPr>
          <p:cNvPr id="3" name="Content Placeholder 2">
            <a:extLst>
              <a:ext uri="{FF2B5EF4-FFF2-40B4-BE49-F238E27FC236}">
                <a16:creationId xmlns:a16="http://schemas.microsoft.com/office/drawing/2014/main" id="{963D91C3-CA92-B9C2-CF75-048E3C4E8620}"/>
              </a:ext>
            </a:extLst>
          </p:cNvPr>
          <p:cNvSpPr>
            <a:spLocks noGrp="1"/>
          </p:cNvSpPr>
          <p:nvPr>
            <p:ph idx="1"/>
          </p:nvPr>
        </p:nvSpPr>
        <p:spPr/>
        <p:txBody>
          <a:bodyPr/>
          <a:lstStyle/>
          <a:p>
            <a:pPr>
              <a:buFont typeface="Arial" panose="020B0604020202020204" pitchFamily="34" charset="0"/>
              <a:buChar char="•"/>
            </a:pPr>
            <a:r>
              <a:rPr lang="en-MY" dirty="0"/>
              <a:t>Execute </a:t>
            </a:r>
            <a:r>
              <a:rPr lang="en-MY" dirty="0">
                <a:solidFill>
                  <a:srgbClr val="FF0000"/>
                </a:solidFill>
              </a:rPr>
              <a:t>python </a:t>
            </a:r>
            <a:r>
              <a:rPr lang="en-MY" dirty="0" err="1">
                <a:solidFill>
                  <a:srgbClr val="FF0000"/>
                </a:solidFill>
              </a:rPr>
              <a:t>llm.py</a:t>
            </a:r>
            <a:r>
              <a:rPr lang="en-MY" dirty="0">
                <a:solidFill>
                  <a:srgbClr val="FF0000"/>
                </a:solidFill>
              </a:rPr>
              <a:t> </a:t>
            </a:r>
            <a:r>
              <a:rPr lang="en-MY" dirty="0"/>
              <a:t>in your terminal.</a:t>
            </a:r>
          </a:p>
          <a:p>
            <a:pPr>
              <a:buFont typeface="Arial" panose="020B0604020202020204" pitchFamily="34" charset="0"/>
              <a:buChar char="•"/>
            </a:pPr>
            <a:endParaRPr lang="en-MY" dirty="0"/>
          </a:p>
          <a:p>
            <a:pPr>
              <a:buFont typeface="Arial" panose="020B0604020202020204" pitchFamily="34" charset="0"/>
              <a:buChar char="•"/>
            </a:pPr>
            <a:r>
              <a:rPr lang="en-MY" dirty="0"/>
              <a:t>Observe the output streaming in the terminal.</a:t>
            </a:r>
          </a:p>
          <a:p>
            <a:endParaRPr lang="en-US" dirty="0"/>
          </a:p>
        </p:txBody>
      </p:sp>
    </p:spTree>
    <p:extLst>
      <p:ext uri="{BB962C8B-B14F-4D97-AF65-F5344CB8AC3E}">
        <p14:creationId xmlns:p14="http://schemas.microsoft.com/office/powerpoint/2010/main" val="234583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2910-ACA5-A5B3-2B7A-8CE96EFA0A52}"/>
              </a:ext>
            </a:extLst>
          </p:cNvPr>
          <p:cNvSpPr>
            <a:spLocks noGrp="1"/>
          </p:cNvSpPr>
          <p:nvPr>
            <p:ph type="title"/>
          </p:nvPr>
        </p:nvSpPr>
        <p:spPr/>
        <p:txBody>
          <a:bodyPr/>
          <a:lstStyle/>
          <a:p>
            <a:r>
              <a:rPr lang="en-MY" dirty="0"/>
              <a:t>Conclusion and Next Steps</a:t>
            </a:r>
            <a:endParaRPr lang="en-US" dirty="0"/>
          </a:p>
        </p:txBody>
      </p:sp>
      <p:sp>
        <p:nvSpPr>
          <p:cNvPr id="3" name="Content Placeholder 2">
            <a:extLst>
              <a:ext uri="{FF2B5EF4-FFF2-40B4-BE49-F238E27FC236}">
                <a16:creationId xmlns:a16="http://schemas.microsoft.com/office/drawing/2014/main" id="{E450DD5C-9AEE-B0F6-85DD-EC40879CE6FD}"/>
              </a:ext>
            </a:extLst>
          </p:cNvPr>
          <p:cNvSpPr>
            <a:spLocks noGrp="1"/>
          </p:cNvSpPr>
          <p:nvPr>
            <p:ph idx="1"/>
          </p:nvPr>
        </p:nvSpPr>
        <p:spPr/>
        <p:txBody>
          <a:bodyPr>
            <a:normAutofit/>
          </a:bodyPr>
          <a:lstStyle/>
          <a:p>
            <a:r>
              <a:rPr lang="en-MY" b="1" dirty="0"/>
              <a:t>What We Covered:</a:t>
            </a:r>
            <a:endParaRPr lang="en-MY" dirty="0"/>
          </a:p>
          <a:p>
            <a:pPr lvl="1"/>
            <a:r>
              <a:rPr lang="en-MY" dirty="0"/>
              <a:t>Introduction to </a:t>
            </a:r>
            <a:r>
              <a:rPr lang="en-MY" dirty="0" err="1"/>
              <a:t>LangChain</a:t>
            </a:r>
            <a:r>
              <a:rPr lang="en-MY" dirty="0"/>
              <a:t> and its features.</a:t>
            </a:r>
          </a:p>
          <a:p>
            <a:pPr lvl="1"/>
            <a:r>
              <a:rPr lang="en-MY" dirty="0"/>
              <a:t>Setting up the development environment.</a:t>
            </a:r>
          </a:p>
          <a:p>
            <a:pPr lvl="1"/>
            <a:r>
              <a:rPr lang="en-MY" dirty="0"/>
              <a:t>Interacting with the OpenAI and </a:t>
            </a:r>
            <a:r>
              <a:rPr lang="en-MY" dirty="0" err="1"/>
              <a:t>Ollama</a:t>
            </a:r>
            <a:r>
              <a:rPr lang="en-MY" dirty="0"/>
              <a:t> model.</a:t>
            </a:r>
          </a:p>
          <a:p>
            <a:pPr lvl="1"/>
            <a:r>
              <a:rPr lang="en-MY" dirty="0"/>
              <a:t>Advanced configurations and batch processing.</a:t>
            </a:r>
          </a:p>
          <a:p>
            <a:pPr lvl="1"/>
            <a:r>
              <a:rPr lang="en-MY" dirty="0"/>
              <a:t>Securely handling API keys.</a:t>
            </a:r>
          </a:p>
          <a:p>
            <a:endParaRPr lang="en-US" dirty="0"/>
          </a:p>
        </p:txBody>
      </p:sp>
    </p:spTree>
    <p:extLst>
      <p:ext uri="{BB962C8B-B14F-4D97-AF65-F5344CB8AC3E}">
        <p14:creationId xmlns:p14="http://schemas.microsoft.com/office/powerpoint/2010/main" val="283853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C9BE-1C14-C51B-B0BB-6C021DF2714F}"/>
              </a:ext>
            </a:extLst>
          </p:cNvPr>
          <p:cNvSpPr>
            <a:spLocks noGrp="1"/>
          </p:cNvSpPr>
          <p:nvPr>
            <p:ph type="title"/>
          </p:nvPr>
        </p:nvSpPr>
        <p:spPr/>
        <p:txBody>
          <a:bodyPr/>
          <a:lstStyle/>
          <a:p>
            <a:r>
              <a:rPr lang="en-US" dirty="0"/>
              <a:t>You can use OLLAMA for free</a:t>
            </a:r>
          </a:p>
        </p:txBody>
      </p:sp>
      <p:sp>
        <p:nvSpPr>
          <p:cNvPr id="3" name="Content Placeholder 2">
            <a:extLst>
              <a:ext uri="{FF2B5EF4-FFF2-40B4-BE49-F238E27FC236}">
                <a16:creationId xmlns:a16="http://schemas.microsoft.com/office/drawing/2014/main" id="{49475222-E06D-3B5C-2E2D-35F0F571F82A}"/>
              </a:ext>
            </a:extLst>
          </p:cNvPr>
          <p:cNvSpPr>
            <a:spLocks noGrp="1"/>
          </p:cNvSpPr>
          <p:nvPr>
            <p:ph idx="1"/>
          </p:nvPr>
        </p:nvSpPr>
        <p:spPr>
          <a:xfrm>
            <a:off x="838200" y="2141537"/>
            <a:ext cx="7403432" cy="4351338"/>
          </a:xfrm>
        </p:spPr>
        <p:txBody>
          <a:bodyPr>
            <a:normAutofit/>
          </a:bodyPr>
          <a:lstStyle/>
          <a:p>
            <a:r>
              <a:rPr lang="en-MY" sz="1600" b="0" dirty="0">
                <a:solidFill>
                  <a:srgbClr val="C586C0"/>
                </a:solidFill>
                <a:effectLst/>
                <a:highlight>
                  <a:srgbClr val="1E1E1E"/>
                </a:highlight>
                <a:latin typeface="Menlo" panose="020B0609030804020204" pitchFamily="49" charset="0"/>
              </a:rPr>
              <a:t>from</a:t>
            </a:r>
            <a:r>
              <a:rPr lang="en-MY" sz="1600" b="0" dirty="0">
                <a:solidFill>
                  <a:srgbClr val="D4D4D4"/>
                </a:solidFill>
                <a:effectLst/>
                <a:highlight>
                  <a:srgbClr val="1E1E1E"/>
                </a:highlight>
                <a:latin typeface="Menlo" panose="020B0609030804020204" pitchFamily="49" charset="0"/>
              </a:rPr>
              <a:t> </a:t>
            </a:r>
            <a:r>
              <a:rPr lang="en-MY" sz="1600" b="0" dirty="0" err="1">
                <a:solidFill>
                  <a:srgbClr val="4EC9B0"/>
                </a:solidFill>
                <a:effectLst/>
                <a:highlight>
                  <a:srgbClr val="1E1E1E"/>
                </a:highlight>
                <a:latin typeface="Menlo" panose="020B0609030804020204" pitchFamily="49" charset="0"/>
              </a:rPr>
              <a:t>langchain</a:t>
            </a:r>
            <a:r>
              <a:rPr lang="en-MY" sz="1600" b="0" dirty="0" err="1">
                <a:solidFill>
                  <a:srgbClr val="D4D4D4"/>
                </a:solidFill>
                <a:effectLst/>
                <a:highlight>
                  <a:srgbClr val="1E1E1E"/>
                </a:highlight>
                <a:latin typeface="Menlo" panose="020B0609030804020204" pitchFamily="49" charset="0"/>
              </a:rPr>
              <a:t>.</a:t>
            </a:r>
            <a:r>
              <a:rPr lang="en-MY" sz="1600" b="0" dirty="0" err="1">
                <a:solidFill>
                  <a:srgbClr val="4EC9B0"/>
                </a:solidFill>
                <a:effectLst/>
                <a:highlight>
                  <a:srgbClr val="1E1E1E"/>
                </a:highlight>
                <a:latin typeface="Menlo" panose="020B0609030804020204" pitchFamily="49" charset="0"/>
              </a:rPr>
              <a:t>llms</a:t>
            </a:r>
            <a:r>
              <a:rPr lang="en-MY" sz="1600" b="0" dirty="0">
                <a:solidFill>
                  <a:srgbClr val="D4D4D4"/>
                </a:solidFill>
                <a:effectLst/>
                <a:highlight>
                  <a:srgbClr val="1E1E1E"/>
                </a:highlight>
                <a:latin typeface="Menlo" panose="020B0609030804020204" pitchFamily="49" charset="0"/>
              </a:rPr>
              <a:t> </a:t>
            </a:r>
            <a:r>
              <a:rPr lang="en-MY" sz="1600" b="0" dirty="0">
                <a:solidFill>
                  <a:srgbClr val="C586C0"/>
                </a:solidFill>
                <a:effectLst/>
                <a:highlight>
                  <a:srgbClr val="1E1E1E"/>
                </a:highlight>
                <a:latin typeface="Menlo" panose="020B0609030804020204" pitchFamily="49" charset="0"/>
              </a:rPr>
              <a:t>import</a:t>
            </a:r>
            <a:r>
              <a:rPr lang="en-MY" sz="1600" b="0" dirty="0">
                <a:solidFill>
                  <a:srgbClr val="D4D4D4"/>
                </a:solidFill>
                <a:effectLst/>
                <a:highlight>
                  <a:srgbClr val="1E1E1E"/>
                </a:highlight>
                <a:latin typeface="Menlo" panose="020B0609030804020204" pitchFamily="49" charset="0"/>
              </a:rPr>
              <a:t> </a:t>
            </a:r>
            <a:r>
              <a:rPr lang="en-MY" sz="1600" b="0" dirty="0" err="1">
                <a:solidFill>
                  <a:srgbClr val="D4D4D4"/>
                </a:solidFill>
                <a:effectLst/>
                <a:highlight>
                  <a:srgbClr val="1E1E1E"/>
                </a:highlight>
                <a:latin typeface="Menlo" panose="020B0609030804020204" pitchFamily="49" charset="0"/>
              </a:rPr>
              <a:t>Ollama</a:t>
            </a:r>
            <a:endParaRPr lang="en-MY" sz="1600" b="0" dirty="0">
              <a:solidFill>
                <a:srgbClr val="D4D4D4"/>
              </a:solidFill>
              <a:effectLst/>
              <a:highlight>
                <a:srgbClr val="1E1E1E"/>
              </a:highlight>
              <a:latin typeface="Menlo" panose="020B0609030804020204" pitchFamily="49" charset="0"/>
            </a:endParaRPr>
          </a:p>
          <a:p>
            <a:r>
              <a:rPr lang="en-MY" sz="1600" b="0" dirty="0">
                <a:solidFill>
                  <a:srgbClr val="C586C0"/>
                </a:solidFill>
                <a:effectLst/>
                <a:highlight>
                  <a:srgbClr val="1E1E1E"/>
                </a:highlight>
                <a:latin typeface="Menlo" panose="020B0609030804020204" pitchFamily="49" charset="0"/>
              </a:rPr>
              <a:t>from</a:t>
            </a:r>
            <a:r>
              <a:rPr lang="en-MY" sz="1600" b="0" dirty="0">
                <a:solidFill>
                  <a:srgbClr val="D4D4D4"/>
                </a:solidFill>
                <a:effectLst/>
                <a:highlight>
                  <a:srgbClr val="1E1E1E"/>
                </a:highlight>
                <a:latin typeface="Menlo" panose="020B0609030804020204" pitchFamily="49" charset="0"/>
              </a:rPr>
              <a:t> </a:t>
            </a:r>
            <a:r>
              <a:rPr lang="en-MY" sz="1600" b="0" dirty="0" err="1">
                <a:solidFill>
                  <a:srgbClr val="4EC9B0"/>
                </a:solidFill>
                <a:effectLst/>
                <a:highlight>
                  <a:srgbClr val="1E1E1E"/>
                </a:highlight>
                <a:latin typeface="Menlo" panose="020B0609030804020204" pitchFamily="49" charset="0"/>
              </a:rPr>
              <a:t>langchain_openai</a:t>
            </a:r>
            <a:r>
              <a:rPr lang="en-MY" sz="1600" b="0" dirty="0">
                <a:solidFill>
                  <a:srgbClr val="D4D4D4"/>
                </a:solidFill>
                <a:effectLst/>
                <a:highlight>
                  <a:srgbClr val="1E1E1E"/>
                </a:highlight>
                <a:latin typeface="Menlo" panose="020B0609030804020204" pitchFamily="49" charset="0"/>
              </a:rPr>
              <a:t> </a:t>
            </a:r>
            <a:r>
              <a:rPr lang="en-MY" sz="1600" b="0" dirty="0">
                <a:solidFill>
                  <a:srgbClr val="C586C0"/>
                </a:solidFill>
                <a:effectLst/>
                <a:highlight>
                  <a:srgbClr val="1E1E1E"/>
                </a:highlight>
                <a:latin typeface="Menlo" panose="020B0609030804020204" pitchFamily="49" charset="0"/>
              </a:rPr>
              <a:t>import</a:t>
            </a:r>
            <a:r>
              <a:rPr lang="en-MY" sz="1600" b="0" dirty="0">
                <a:solidFill>
                  <a:srgbClr val="D4D4D4"/>
                </a:solidFill>
                <a:effectLst/>
                <a:highlight>
                  <a:srgbClr val="1E1E1E"/>
                </a:highlight>
                <a:latin typeface="Menlo" panose="020B0609030804020204" pitchFamily="49" charset="0"/>
              </a:rPr>
              <a:t> </a:t>
            </a:r>
            <a:r>
              <a:rPr lang="en-MY" sz="1600" b="0" dirty="0" err="1">
                <a:solidFill>
                  <a:srgbClr val="4EC9B0"/>
                </a:solidFill>
                <a:effectLst/>
                <a:highlight>
                  <a:srgbClr val="1E1E1E"/>
                </a:highlight>
                <a:latin typeface="Menlo" panose="020B0609030804020204" pitchFamily="49" charset="0"/>
              </a:rPr>
              <a:t>ChatOpenAI</a:t>
            </a:r>
            <a:endParaRPr lang="en-MY" sz="1600" b="0" dirty="0">
              <a:solidFill>
                <a:srgbClr val="D4D4D4"/>
              </a:solidFill>
              <a:effectLst/>
              <a:highlight>
                <a:srgbClr val="1E1E1E"/>
              </a:highlight>
              <a:latin typeface="Menlo" panose="020B0609030804020204" pitchFamily="49" charset="0"/>
            </a:endParaRPr>
          </a:p>
          <a:p>
            <a:br>
              <a:rPr lang="en-MY" sz="1600" b="0" dirty="0">
                <a:solidFill>
                  <a:srgbClr val="D4D4D4"/>
                </a:solidFill>
                <a:effectLst/>
                <a:highlight>
                  <a:srgbClr val="1E1E1E"/>
                </a:highlight>
                <a:latin typeface="Menlo" panose="020B0609030804020204" pitchFamily="49" charset="0"/>
              </a:rPr>
            </a:br>
            <a:r>
              <a:rPr lang="en-MY" sz="1600" b="0" dirty="0" err="1">
                <a:solidFill>
                  <a:srgbClr val="9CDCFE"/>
                </a:solidFill>
                <a:effectLst/>
                <a:highlight>
                  <a:srgbClr val="1E1E1E"/>
                </a:highlight>
                <a:latin typeface="Menlo" panose="020B0609030804020204" pitchFamily="49" charset="0"/>
              </a:rPr>
              <a:t>ollama_llm</a:t>
            </a:r>
            <a:r>
              <a:rPr lang="en-MY" sz="1600" b="0" dirty="0">
                <a:solidFill>
                  <a:srgbClr val="D4D4D4"/>
                </a:solidFill>
                <a:effectLst/>
                <a:highlight>
                  <a:srgbClr val="1E1E1E"/>
                </a:highlight>
                <a:latin typeface="Menlo" panose="020B0609030804020204" pitchFamily="49" charset="0"/>
              </a:rPr>
              <a:t> = </a:t>
            </a:r>
            <a:r>
              <a:rPr lang="en-MY" sz="1600" b="0" dirty="0" err="1">
                <a:solidFill>
                  <a:srgbClr val="D4D4D4"/>
                </a:solidFill>
                <a:effectLst/>
                <a:highlight>
                  <a:srgbClr val="1E1E1E"/>
                </a:highlight>
                <a:latin typeface="Menlo" panose="020B0609030804020204" pitchFamily="49" charset="0"/>
              </a:rPr>
              <a:t>Ollama</a:t>
            </a:r>
            <a:r>
              <a:rPr lang="en-MY" sz="1600" b="0" dirty="0">
                <a:solidFill>
                  <a:srgbClr val="D4D4D4"/>
                </a:solidFill>
                <a:effectLst/>
                <a:highlight>
                  <a:srgbClr val="1E1E1E"/>
                </a:highlight>
                <a:latin typeface="Menlo" panose="020B0609030804020204" pitchFamily="49" charset="0"/>
              </a:rPr>
              <a:t>(</a:t>
            </a:r>
          </a:p>
          <a:p>
            <a:r>
              <a:rPr lang="en-MY" sz="1600" b="0" dirty="0">
                <a:solidFill>
                  <a:srgbClr val="9CDCFE"/>
                </a:solidFill>
                <a:effectLst/>
                <a:highlight>
                  <a:srgbClr val="1E1E1E"/>
                </a:highlight>
                <a:latin typeface="Menlo" panose="020B0609030804020204" pitchFamily="49" charset="0"/>
              </a:rPr>
              <a:t>model</a:t>
            </a:r>
            <a:r>
              <a:rPr lang="en-MY" sz="1600" b="0" dirty="0">
                <a:solidFill>
                  <a:srgbClr val="D4D4D4"/>
                </a:solidFill>
                <a:effectLst/>
                <a:highlight>
                  <a:srgbClr val="1E1E1E"/>
                </a:highlight>
                <a:latin typeface="Menlo" panose="020B0609030804020204" pitchFamily="49" charset="0"/>
              </a:rPr>
              <a:t>=</a:t>
            </a:r>
            <a:r>
              <a:rPr lang="en-MY" sz="1600" b="0" dirty="0">
                <a:solidFill>
                  <a:srgbClr val="CE9178"/>
                </a:solidFill>
                <a:effectLst/>
                <a:highlight>
                  <a:srgbClr val="1E1E1E"/>
                </a:highlight>
                <a:latin typeface="Menlo" panose="020B0609030804020204" pitchFamily="49" charset="0"/>
              </a:rPr>
              <a:t>"llama2"</a:t>
            </a:r>
            <a:r>
              <a:rPr lang="en-MY" sz="1600" b="0" dirty="0">
                <a:solidFill>
                  <a:srgbClr val="D4D4D4"/>
                </a:solidFill>
                <a:effectLst/>
                <a:highlight>
                  <a:srgbClr val="1E1E1E"/>
                </a:highlight>
                <a:latin typeface="Menlo" panose="020B0609030804020204" pitchFamily="49" charset="0"/>
              </a:rPr>
              <a:t>,</a:t>
            </a:r>
          </a:p>
          <a:p>
            <a:r>
              <a:rPr lang="en-MY" sz="1600" b="0" dirty="0">
                <a:solidFill>
                  <a:srgbClr val="D4D4D4"/>
                </a:solidFill>
                <a:effectLst/>
                <a:highlight>
                  <a:srgbClr val="1E1E1E"/>
                </a:highlight>
                <a:latin typeface="Menlo" panose="020B0609030804020204" pitchFamily="49" charset="0"/>
              </a:rPr>
              <a:t>)</a:t>
            </a:r>
          </a:p>
          <a:p>
            <a:endParaRPr lang="en-MY" sz="1600" b="0" dirty="0">
              <a:solidFill>
                <a:srgbClr val="D4D4D4"/>
              </a:solidFill>
              <a:effectLst/>
              <a:highlight>
                <a:srgbClr val="1E1E1E"/>
              </a:highlight>
              <a:latin typeface="Menlo" panose="020B0609030804020204" pitchFamily="49" charset="0"/>
            </a:endParaRPr>
          </a:p>
          <a:p>
            <a:br>
              <a:rPr lang="en-MY" sz="1600" b="0" dirty="0">
                <a:solidFill>
                  <a:srgbClr val="D4D4D4"/>
                </a:solidFill>
                <a:effectLst/>
                <a:highlight>
                  <a:srgbClr val="1E1E1E"/>
                </a:highlight>
                <a:latin typeface="Menlo" panose="020B0609030804020204" pitchFamily="49" charset="0"/>
              </a:rPr>
            </a:br>
            <a:r>
              <a:rPr lang="en-MY" sz="1600" b="0" dirty="0">
                <a:solidFill>
                  <a:srgbClr val="9CDCFE"/>
                </a:solidFill>
                <a:effectLst/>
                <a:highlight>
                  <a:srgbClr val="1E1E1E"/>
                </a:highlight>
                <a:latin typeface="Menlo" panose="020B0609030804020204" pitchFamily="49" charset="0"/>
              </a:rPr>
              <a:t>response</a:t>
            </a:r>
            <a:r>
              <a:rPr lang="en-MY" sz="1600" b="0" dirty="0">
                <a:solidFill>
                  <a:srgbClr val="D4D4D4"/>
                </a:solidFill>
                <a:effectLst/>
                <a:highlight>
                  <a:srgbClr val="1E1E1E"/>
                </a:highlight>
                <a:latin typeface="Menlo" panose="020B0609030804020204" pitchFamily="49" charset="0"/>
              </a:rPr>
              <a:t> = </a:t>
            </a:r>
            <a:r>
              <a:rPr lang="en-MY" sz="1600" b="0" dirty="0" err="1">
                <a:solidFill>
                  <a:srgbClr val="9CDCFE"/>
                </a:solidFill>
                <a:effectLst/>
                <a:highlight>
                  <a:srgbClr val="1E1E1E"/>
                </a:highlight>
                <a:latin typeface="Menlo" panose="020B0609030804020204" pitchFamily="49" charset="0"/>
              </a:rPr>
              <a:t>ollama_llm</a:t>
            </a:r>
            <a:r>
              <a:rPr lang="en-MY" sz="1600" b="0" dirty="0" err="1">
                <a:solidFill>
                  <a:srgbClr val="D4D4D4"/>
                </a:solidFill>
                <a:effectLst/>
                <a:highlight>
                  <a:srgbClr val="1E1E1E"/>
                </a:highlight>
                <a:latin typeface="Menlo" panose="020B0609030804020204" pitchFamily="49" charset="0"/>
              </a:rPr>
              <a:t>.invoke</a:t>
            </a:r>
            <a:r>
              <a:rPr lang="en-MY" sz="1600" b="0" dirty="0">
                <a:solidFill>
                  <a:srgbClr val="D4D4D4"/>
                </a:solidFill>
                <a:effectLst/>
                <a:highlight>
                  <a:srgbClr val="1E1E1E"/>
                </a:highlight>
                <a:latin typeface="Menlo" panose="020B0609030804020204" pitchFamily="49" charset="0"/>
              </a:rPr>
              <a:t>(</a:t>
            </a:r>
            <a:r>
              <a:rPr lang="en-MY" sz="1600" b="0" dirty="0">
                <a:solidFill>
                  <a:srgbClr val="CE9178"/>
                </a:solidFill>
                <a:effectLst/>
                <a:highlight>
                  <a:srgbClr val="1E1E1E"/>
                </a:highlight>
                <a:latin typeface="Menlo" panose="020B0609030804020204" pitchFamily="49" charset="0"/>
              </a:rPr>
              <a:t>"Write a poem about AI"</a:t>
            </a:r>
            <a:r>
              <a:rPr lang="en-MY" sz="1600" b="0" dirty="0">
                <a:solidFill>
                  <a:srgbClr val="D4D4D4"/>
                </a:solidFill>
                <a:effectLst/>
                <a:highlight>
                  <a:srgbClr val="1E1E1E"/>
                </a:highlight>
                <a:latin typeface="Menlo" panose="020B0609030804020204" pitchFamily="49" charset="0"/>
              </a:rPr>
              <a:t>)</a:t>
            </a:r>
          </a:p>
          <a:p>
            <a:br>
              <a:rPr lang="en-MY" sz="1600" b="0" dirty="0">
                <a:solidFill>
                  <a:srgbClr val="D4D4D4"/>
                </a:solidFill>
                <a:effectLst/>
                <a:highlight>
                  <a:srgbClr val="1E1E1E"/>
                </a:highlight>
                <a:latin typeface="Menlo" panose="020B0609030804020204" pitchFamily="49" charset="0"/>
              </a:rPr>
            </a:br>
            <a:r>
              <a:rPr lang="en-MY" sz="1600" b="0" dirty="0">
                <a:solidFill>
                  <a:srgbClr val="DCDCAA"/>
                </a:solidFill>
                <a:effectLst/>
                <a:highlight>
                  <a:srgbClr val="1E1E1E"/>
                </a:highlight>
                <a:latin typeface="Menlo" panose="020B0609030804020204" pitchFamily="49" charset="0"/>
              </a:rPr>
              <a:t>print</a:t>
            </a:r>
            <a:r>
              <a:rPr lang="en-MY" sz="1600" b="0" dirty="0">
                <a:solidFill>
                  <a:srgbClr val="D4D4D4"/>
                </a:solidFill>
                <a:effectLst/>
                <a:highlight>
                  <a:srgbClr val="1E1E1E"/>
                </a:highlight>
                <a:latin typeface="Menlo" panose="020B0609030804020204" pitchFamily="49" charset="0"/>
              </a:rPr>
              <a:t> (</a:t>
            </a:r>
            <a:r>
              <a:rPr lang="en-MY" sz="1600" b="0" dirty="0">
                <a:solidFill>
                  <a:srgbClr val="9CDCFE"/>
                </a:solidFill>
                <a:effectLst/>
                <a:highlight>
                  <a:srgbClr val="1E1E1E"/>
                </a:highlight>
                <a:latin typeface="Menlo" panose="020B0609030804020204" pitchFamily="49" charset="0"/>
              </a:rPr>
              <a:t>response</a:t>
            </a:r>
            <a:r>
              <a:rPr lang="en-MY" sz="1600" b="0" dirty="0">
                <a:solidFill>
                  <a:srgbClr val="D4D4D4"/>
                </a:solidFill>
                <a:effectLst/>
                <a:highlight>
                  <a:srgbClr val="1E1E1E"/>
                </a:highlight>
                <a:latin typeface="Menlo" panose="020B0609030804020204" pitchFamily="49" charset="0"/>
              </a:rPr>
              <a:t>)</a:t>
            </a:r>
          </a:p>
          <a:p>
            <a:endParaRPr lang="en-US" sz="1600" dirty="0"/>
          </a:p>
          <a:p>
            <a:r>
              <a:rPr lang="en-US" sz="1600" b="1" dirty="0">
                <a:solidFill>
                  <a:srgbClr val="FF0000"/>
                </a:solidFill>
              </a:rPr>
              <a:t>You must install </a:t>
            </a:r>
            <a:r>
              <a:rPr lang="en-US" sz="1600" b="1" dirty="0" err="1">
                <a:solidFill>
                  <a:srgbClr val="FF0000"/>
                </a:solidFill>
              </a:rPr>
              <a:t>Ollama</a:t>
            </a:r>
            <a:r>
              <a:rPr lang="en-US" sz="1600" b="1" dirty="0">
                <a:solidFill>
                  <a:srgbClr val="FF0000"/>
                </a:solidFill>
              </a:rPr>
              <a:t> locally</a:t>
            </a:r>
          </a:p>
        </p:txBody>
      </p:sp>
      <p:pic>
        <p:nvPicPr>
          <p:cNvPr id="4" name="Picture 3">
            <a:extLst>
              <a:ext uri="{FF2B5EF4-FFF2-40B4-BE49-F238E27FC236}">
                <a16:creationId xmlns:a16="http://schemas.microsoft.com/office/drawing/2014/main" id="{50093BD7-9CFF-57C3-BC7D-AA5C95A08E79}"/>
              </a:ext>
            </a:extLst>
          </p:cNvPr>
          <p:cNvPicPr>
            <a:picLocks noChangeAspect="1"/>
          </p:cNvPicPr>
          <p:nvPr/>
        </p:nvPicPr>
        <p:blipFill>
          <a:blip r:embed="rId2"/>
          <a:stretch>
            <a:fillRect/>
          </a:stretch>
        </p:blipFill>
        <p:spPr>
          <a:xfrm>
            <a:off x="6630987" y="1465262"/>
            <a:ext cx="5130800" cy="2527300"/>
          </a:xfrm>
          <a:prstGeom prst="rect">
            <a:avLst/>
          </a:prstGeom>
        </p:spPr>
      </p:pic>
    </p:spTree>
    <p:extLst>
      <p:ext uri="{BB962C8B-B14F-4D97-AF65-F5344CB8AC3E}">
        <p14:creationId xmlns:p14="http://schemas.microsoft.com/office/powerpoint/2010/main" val="1694589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960CD-7981-3F1C-D5A0-8B3980D70B9F}"/>
              </a:ext>
            </a:extLst>
          </p:cNvPr>
          <p:cNvSpPr>
            <a:spLocks noGrp="1"/>
          </p:cNvSpPr>
          <p:nvPr>
            <p:ph type="title"/>
          </p:nvPr>
        </p:nvSpPr>
        <p:spPr>
          <a:xfrm>
            <a:off x="645065" y="1097280"/>
            <a:ext cx="3796306" cy="4666207"/>
          </a:xfrm>
        </p:spPr>
        <p:txBody>
          <a:bodyPr anchor="ctr">
            <a:normAutofit/>
          </a:bodyPr>
          <a:lstStyle/>
          <a:p>
            <a:pPr lvl="0"/>
            <a:r>
              <a:rPr lang="en-MY" sz="3600" b="1" dirty="0"/>
              <a:t>Overview &amp; Features</a:t>
            </a:r>
            <a:endParaRPr lang="en-GB" sz="3600" dirty="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D4775E-BE57-9C60-D247-0B24A7139AB4}"/>
              </a:ext>
            </a:extLst>
          </p:cNvPr>
          <p:cNvGraphicFramePr>
            <a:graphicFrameLocks noGrp="1"/>
          </p:cNvGraphicFramePr>
          <p:nvPr>
            <p:ph idx="1"/>
            <p:extLst>
              <p:ext uri="{D42A27DB-BD31-4B8C-83A1-F6EECF244321}">
                <p14:modId xmlns:p14="http://schemas.microsoft.com/office/powerpoint/2010/main" val="964132288"/>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331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6A8A-EC53-E38A-0251-A6793BCBE7C3}"/>
              </a:ext>
            </a:extLst>
          </p:cNvPr>
          <p:cNvSpPr>
            <a:spLocks noGrp="1"/>
          </p:cNvSpPr>
          <p:nvPr>
            <p:ph type="title"/>
          </p:nvPr>
        </p:nvSpPr>
        <p:spPr/>
        <p:txBody>
          <a:bodyPr/>
          <a:lstStyle/>
          <a:p>
            <a:r>
              <a:rPr lang="en-MY" b="1" dirty="0"/>
              <a:t>Next Steps:</a:t>
            </a:r>
            <a:endParaRPr lang="en-US" dirty="0"/>
          </a:p>
        </p:txBody>
      </p:sp>
      <p:sp>
        <p:nvSpPr>
          <p:cNvPr id="3" name="Content Placeholder 2">
            <a:extLst>
              <a:ext uri="{FF2B5EF4-FFF2-40B4-BE49-F238E27FC236}">
                <a16:creationId xmlns:a16="http://schemas.microsoft.com/office/drawing/2014/main" id="{39BB6733-D06E-167A-8913-EC64C552FB0B}"/>
              </a:ext>
            </a:extLst>
          </p:cNvPr>
          <p:cNvSpPr>
            <a:spLocks noGrp="1"/>
          </p:cNvSpPr>
          <p:nvPr>
            <p:ph idx="1"/>
          </p:nvPr>
        </p:nvSpPr>
        <p:spPr/>
        <p:txBody>
          <a:bodyPr/>
          <a:lstStyle/>
          <a:p>
            <a:pPr lvl="1"/>
            <a:r>
              <a:rPr lang="en-MY" dirty="0"/>
              <a:t>Explore more features of </a:t>
            </a:r>
            <a:r>
              <a:rPr lang="en-MY" dirty="0" err="1"/>
              <a:t>LangChain</a:t>
            </a:r>
            <a:r>
              <a:rPr lang="en-MY" dirty="0"/>
              <a:t>.</a:t>
            </a:r>
          </a:p>
          <a:p>
            <a:pPr lvl="1"/>
            <a:r>
              <a:rPr lang="en-MY" dirty="0"/>
              <a:t>Implement more complex workflows.</a:t>
            </a:r>
          </a:p>
          <a:p>
            <a:pPr lvl="1"/>
            <a:r>
              <a:rPr lang="en-MY" dirty="0"/>
              <a:t>Check the provided GitHub repository for source code and additional resources.</a:t>
            </a:r>
          </a:p>
          <a:p>
            <a:endParaRPr lang="en-US" dirty="0"/>
          </a:p>
        </p:txBody>
      </p:sp>
    </p:spTree>
    <p:extLst>
      <p:ext uri="{BB962C8B-B14F-4D97-AF65-F5344CB8AC3E}">
        <p14:creationId xmlns:p14="http://schemas.microsoft.com/office/powerpoint/2010/main" val="294214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DA55-C99C-E7B7-A86F-EA9EEDAE67DA}"/>
              </a:ext>
            </a:extLst>
          </p:cNvPr>
          <p:cNvSpPr>
            <a:spLocks noGrp="1"/>
          </p:cNvSpPr>
          <p:nvPr>
            <p:ph type="title"/>
          </p:nvPr>
        </p:nvSpPr>
        <p:spPr/>
        <p:txBody>
          <a:bodyPr/>
          <a:lstStyle/>
          <a:p>
            <a:r>
              <a:rPr lang="en-MY" b="1" dirty="0"/>
              <a:t>Resources</a:t>
            </a:r>
            <a:endParaRPr lang="en-US" dirty="0"/>
          </a:p>
        </p:txBody>
      </p:sp>
      <p:sp>
        <p:nvSpPr>
          <p:cNvPr id="3" name="Content Placeholder 2">
            <a:extLst>
              <a:ext uri="{FF2B5EF4-FFF2-40B4-BE49-F238E27FC236}">
                <a16:creationId xmlns:a16="http://schemas.microsoft.com/office/drawing/2014/main" id="{D3E012C2-5852-F22F-692F-11CABB5BE1E6}"/>
              </a:ext>
            </a:extLst>
          </p:cNvPr>
          <p:cNvSpPr>
            <a:spLocks noGrp="1"/>
          </p:cNvSpPr>
          <p:nvPr>
            <p:ph idx="1"/>
          </p:nvPr>
        </p:nvSpPr>
        <p:spPr/>
        <p:txBody>
          <a:bodyPr/>
          <a:lstStyle/>
          <a:p>
            <a:pPr>
              <a:buFont typeface="Arial" panose="020B0604020202020204" pitchFamily="34" charset="0"/>
              <a:buChar char="•"/>
            </a:pPr>
            <a:r>
              <a:rPr lang="en-MY" dirty="0"/>
              <a:t>GitHub Repository: [Link]</a:t>
            </a:r>
          </a:p>
          <a:p>
            <a:pPr>
              <a:buFont typeface="Arial" panose="020B0604020202020204" pitchFamily="34" charset="0"/>
              <a:buChar char="•"/>
            </a:pPr>
            <a:r>
              <a:rPr lang="en-MY" dirty="0" err="1"/>
              <a:t>LangChain</a:t>
            </a:r>
            <a:r>
              <a:rPr lang="en-MY" dirty="0"/>
              <a:t> Documentation: [Link]</a:t>
            </a:r>
          </a:p>
          <a:p>
            <a:pPr>
              <a:buFont typeface="Arial" panose="020B0604020202020204" pitchFamily="34" charset="0"/>
              <a:buChar char="•"/>
            </a:pPr>
            <a:r>
              <a:rPr lang="en-MY" dirty="0"/>
              <a:t>OpenAI API Documentation: [Link]</a:t>
            </a:r>
          </a:p>
          <a:p>
            <a:endParaRPr lang="en-US" dirty="0"/>
          </a:p>
        </p:txBody>
      </p:sp>
    </p:spTree>
    <p:extLst>
      <p:ext uri="{BB962C8B-B14F-4D97-AF65-F5344CB8AC3E}">
        <p14:creationId xmlns:p14="http://schemas.microsoft.com/office/powerpoint/2010/main" val="100081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0BFDF-B734-43AE-67D3-EB1788140B74}"/>
              </a:ext>
            </a:extLst>
          </p:cNvPr>
          <p:cNvSpPr>
            <a:spLocks noGrp="1"/>
          </p:cNvSpPr>
          <p:nvPr>
            <p:ph type="title"/>
          </p:nvPr>
        </p:nvSpPr>
        <p:spPr>
          <a:xfrm>
            <a:off x="5297762" y="329184"/>
            <a:ext cx="6251110" cy="1783080"/>
          </a:xfrm>
        </p:spPr>
        <p:txBody>
          <a:bodyPr anchor="b">
            <a:normAutofit/>
          </a:bodyPr>
          <a:lstStyle/>
          <a:p>
            <a:r>
              <a:rPr lang="en-MY" sz="4200"/>
              <a:t>Setting Up the Development Environment</a:t>
            </a:r>
            <a:endParaRPr lang="en-US" sz="4200"/>
          </a:p>
        </p:txBody>
      </p:sp>
      <p:pic>
        <p:nvPicPr>
          <p:cNvPr id="5" name="Picture 4" descr="Plant growing in a concrete crack">
            <a:extLst>
              <a:ext uri="{FF2B5EF4-FFF2-40B4-BE49-F238E27FC236}">
                <a16:creationId xmlns:a16="http://schemas.microsoft.com/office/drawing/2014/main" id="{AB2D9CBF-003A-7D0B-5500-551B95B294A1}"/>
              </a:ext>
            </a:extLst>
          </p:cNvPr>
          <p:cNvPicPr>
            <a:picLocks noChangeAspect="1"/>
          </p:cNvPicPr>
          <p:nvPr/>
        </p:nvPicPr>
        <p:blipFill>
          <a:blip r:embed="rId2"/>
          <a:srcRect l="18017" r="3665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C01D05-6B55-0933-7CDE-43DFC39F4E6B}"/>
              </a:ext>
            </a:extLst>
          </p:cNvPr>
          <p:cNvSpPr>
            <a:spLocks noGrp="1"/>
          </p:cNvSpPr>
          <p:nvPr>
            <p:ph idx="1"/>
          </p:nvPr>
        </p:nvSpPr>
        <p:spPr>
          <a:xfrm>
            <a:off x="5297762" y="2706624"/>
            <a:ext cx="6251110" cy="3483864"/>
          </a:xfrm>
        </p:spPr>
        <p:txBody>
          <a:bodyPr>
            <a:normAutofit/>
          </a:bodyPr>
          <a:lstStyle/>
          <a:p>
            <a:r>
              <a:rPr lang="en-MY" sz="2000" b="1" dirty="0"/>
              <a:t>Creating a Virtual Environment:</a:t>
            </a:r>
            <a:endParaRPr lang="en-MY" sz="2000" dirty="0"/>
          </a:p>
          <a:p>
            <a:pPr lvl="1"/>
            <a:r>
              <a:rPr lang="en-MY" sz="1600" b="1" dirty="0"/>
              <a:t>Open terminal </a:t>
            </a:r>
            <a:r>
              <a:rPr lang="en-MY" sz="1600" dirty="0"/>
              <a:t>in your project folder.</a:t>
            </a:r>
          </a:p>
          <a:p>
            <a:pPr lvl="1"/>
            <a:r>
              <a:rPr lang="en-MY" sz="1600" b="1" dirty="0"/>
              <a:t>Run </a:t>
            </a:r>
            <a:r>
              <a:rPr lang="en-MY" sz="1600" b="1" dirty="0">
                <a:solidFill>
                  <a:srgbClr val="FF0000"/>
                </a:solidFill>
              </a:rPr>
              <a:t>python -m </a:t>
            </a:r>
            <a:r>
              <a:rPr lang="en-MY" sz="1600" b="1" dirty="0" err="1">
                <a:solidFill>
                  <a:srgbClr val="FF0000"/>
                </a:solidFill>
              </a:rPr>
              <a:t>venv</a:t>
            </a:r>
            <a:r>
              <a:rPr lang="en-MY" sz="1600" b="1" dirty="0">
                <a:solidFill>
                  <a:srgbClr val="FF0000"/>
                </a:solidFill>
              </a:rPr>
              <a:t> </a:t>
            </a:r>
            <a:r>
              <a:rPr lang="en-MY" sz="1600" b="1" dirty="0" err="1">
                <a:solidFill>
                  <a:srgbClr val="FF0000"/>
                </a:solidFill>
              </a:rPr>
              <a:t>venv</a:t>
            </a:r>
            <a:r>
              <a:rPr lang="en-MY" sz="1600" b="1" dirty="0">
                <a:solidFill>
                  <a:srgbClr val="FF0000"/>
                </a:solidFill>
              </a:rPr>
              <a:t> </a:t>
            </a:r>
            <a:r>
              <a:rPr lang="en-MY" sz="1600" dirty="0"/>
              <a:t>to </a:t>
            </a:r>
            <a:r>
              <a:rPr lang="en-MY" sz="1600" b="1" dirty="0"/>
              <a:t>create a virtual environment</a:t>
            </a:r>
            <a:r>
              <a:rPr lang="en-MY" sz="1600" dirty="0"/>
              <a:t>.</a:t>
            </a:r>
          </a:p>
          <a:p>
            <a:pPr lvl="1"/>
            <a:r>
              <a:rPr lang="en-MY" sz="1600" b="1" dirty="0"/>
              <a:t>Activate the environment </a:t>
            </a:r>
            <a:r>
              <a:rPr lang="en-MY" sz="1600" dirty="0"/>
              <a:t>with </a:t>
            </a:r>
            <a:r>
              <a:rPr lang="en-MY" sz="1600" b="1" dirty="0" err="1">
                <a:solidFill>
                  <a:srgbClr val="FF0000"/>
                </a:solidFill>
              </a:rPr>
              <a:t>venv</a:t>
            </a:r>
            <a:r>
              <a:rPr lang="en-MY" sz="1600" b="1" dirty="0">
                <a:solidFill>
                  <a:srgbClr val="FF0000"/>
                </a:solidFill>
              </a:rPr>
              <a:t>\Scripts\activate</a:t>
            </a:r>
            <a:r>
              <a:rPr lang="en-MY" sz="1600" dirty="0"/>
              <a:t>.</a:t>
            </a:r>
          </a:p>
          <a:p>
            <a:r>
              <a:rPr lang="en-MY" sz="2000" b="1" dirty="0"/>
              <a:t>Installing Dependencies:</a:t>
            </a:r>
            <a:endParaRPr lang="en-MY" sz="2000" dirty="0"/>
          </a:p>
          <a:p>
            <a:pPr>
              <a:buFont typeface="Arial" panose="020B0604020202020204" pitchFamily="34" charset="0"/>
              <a:buChar char="•"/>
            </a:pPr>
            <a:r>
              <a:rPr lang="en-MY" sz="2000" dirty="0"/>
              <a:t>Install </a:t>
            </a:r>
            <a:r>
              <a:rPr lang="en-MY" sz="2000" dirty="0" err="1"/>
              <a:t>LangChain</a:t>
            </a:r>
            <a:r>
              <a:rPr lang="en-MY" sz="2000" dirty="0"/>
              <a:t>: </a:t>
            </a:r>
          </a:p>
          <a:p>
            <a:pPr lvl="1"/>
            <a:r>
              <a:rPr lang="en-MY" sz="1600" b="1" dirty="0">
                <a:solidFill>
                  <a:srgbClr val="FF0000"/>
                </a:solidFill>
              </a:rPr>
              <a:t>pip install </a:t>
            </a:r>
            <a:r>
              <a:rPr lang="en-MY" sz="1600" b="1" dirty="0" err="1">
                <a:solidFill>
                  <a:srgbClr val="FF0000"/>
                </a:solidFill>
              </a:rPr>
              <a:t>langchain</a:t>
            </a:r>
            <a:r>
              <a:rPr lang="en-MY" sz="1600" dirty="0"/>
              <a:t>.</a:t>
            </a:r>
          </a:p>
          <a:p>
            <a:pPr>
              <a:buFont typeface="Arial" panose="020B0604020202020204" pitchFamily="34" charset="0"/>
              <a:buChar char="•"/>
            </a:pPr>
            <a:r>
              <a:rPr lang="en-MY" sz="2000" dirty="0"/>
              <a:t>Install OpenAI integration: </a:t>
            </a:r>
          </a:p>
          <a:p>
            <a:pPr lvl="1"/>
            <a:r>
              <a:rPr lang="en-MY" sz="1600" b="1" dirty="0">
                <a:solidFill>
                  <a:srgbClr val="FF0000"/>
                </a:solidFill>
              </a:rPr>
              <a:t>pip install </a:t>
            </a:r>
            <a:r>
              <a:rPr lang="en-MY" sz="1600" b="1" dirty="0" err="1">
                <a:solidFill>
                  <a:srgbClr val="FF0000"/>
                </a:solidFill>
              </a:rPr>
              <a:t>langchain-openai</a:t>
            </a:r>
            <a:r>
              <a:rPr lang="en-MY" sz="1600" dirty="0"/>
              <a:t>.</a:t>
            </a:r>
          </a:p>
          <a:p>
            <a:endParaRPr lang="en-US" sz="2000" dirty="0"/>
          </a:p>
        </p:txBody>
      </p:sp>
    </p:spTree>
    <p:extLst>
      <p:ext uri="{BB962C8B-B14F-4D97-AF65-F5344CB8AC3E}">
        <p14:creationId xmlns:p14="http://schemas.microsoft.com/office/powerpoint/2010/main" val="255755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6E39-C010-2CB3-E86E-E98795193B38}"/>
              </a:ext>
            </a:extLst>
          </p:cNvPr>
          <p:cNvSpPr>
            <a:spLocks noGrp="1"/>
          </p:cNvSpPr>
          <p:nvPr>
            <p:ph type="title"/>
          </p:nvPr>
        </p:nvSpPr>
        <p:spPr/>
        <p:txBody>
          <a:bodyPr/>
          <a:lstStyle/>
          <a:p>
            <a:r>
              <a:rPr lang="en-MY" dirty="0"/>
              <a:t>Basic </a:t>
            </a:r>
            <a:r>
              <a:rPr lang="en-MY" dirty="0" err="1"/>
              <a:t>LangChain</a:t>
            </a:r>
            <a:r>
              <a:rPr lang="en-MY" dirty="0"/>
              <a:t> Setup</a:t>
            </a:r>
            <a:endParaRPr lang="en-US" dirty="0"/>
          </a:p>
        </p:txBody>
      </p:sp>
      <p:graphicFrame>
        <p:nvGraphicFramePr>
          <p:cNvPr id="6" name="Content Placeholder 2">
            <a:extLst>
              <a:ext uri="{FF2B5EF4-FFF2-40B4-BE49-F238E27FC236}">
                <a16:creationId xmlns:a16="http://schemas.microsoft.com/office/drawing/2014/main" id="{9D932A9A-DEAA-5D9F-F665-13622FCF769E}"/>
              </a:ext>
            </a:extLst>
          </p:cNvPr>
          <p:cNvGraphicFramePr>
            <a:graphicFrameLocks noGrp="1"/>
          </p:cNvGraphicFramePr>
          <p:nvPr>
            <p:ph idx="1"/>
            <p:extLst>
              <p:ext uri="{D42A27DB-BD31-4B8C-83A1-F6EECF244321}">
                <p14:modId xmlns:p14="http://schemas.microsoft.com/office/powerpoint/2010/main" val="20673429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BA071D7-62CE-6395-EDD6-93FD2A1AFB70}"/>
              </a:ext>
            </a:extLst>
          </p:cNvPr>
          <p:cNvPicPr>
            <a:picLocks noChangeAspect="1"/>
          </p:cNvPicPr>
          <p:nvPr/>
        </p:nvPicPr>
        <p:blipFill>
          <a:blip r:embed="rId7"/>
          <a:stretch>
            <a:fillRect/>
          </a:stretch>
        </p:blipFill>
        <p:spPr>
          <a:xfrm>
            <a:off x="6928202" y="4083046"/>
            <a:ext cx="4425598" cy="760412"/>
          </a:xfrm>
          <a:prstGeom prst="rect">
            <a:avLst/>
          </a:prstGeom>
        </p:spPr>
      </p:pic>
    </p:spTree>
    <p:extLst>
      <p:ext uri="{BB962C8B-B14F-4D97-AF65-F5344CB8AC3E}">
        <p14:creationId xmlns:p14="http://schemas.microsoft.com/office/powerpoint/2010/main" val="243621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2B7D-E5F1-5D28-1DF2-DF6A787518DF}"/>
              </a:ext>
            </a:extLst>
          </p:cNvPr>
          <p:cNvSpPr>
            <a:spLocks noGrp="1"/>
          </p:cNvSpPr>
          <p:nvPr>
            <p:ph type="title"/>
          </p:nvPr>
        </p:nvSpPr>
        <p:spPr/>
        <p:txBody>
          <a:bodyPr/>
          <a:lstStyle/>
          <a:p>
            <a:r>
              <a:rPr lang="en-MY" dirty="0"/>
              <a:t>Initializing the Language Model</a:t>
            </a:r>
            <a:endParaRPr lang="en-US" dirty="0"/>
          </a:p>
        </p:txBody>
      </p:sp>
      <p:sp>
        <p:nvSpPr>
          <p:cNvPr id="3" name="Content Placeholder 2">
            <a:extLst>
              <a:ext uri="{FF2B5EF4-FFF2-40B4-BE49-F238E27FC236}">
                <a16:creationId xmlns:a16="http://schemas.microsoft.com/office/drawing/2014/main" id="{4DF54A90-4067-1EF6-DAB2-790FA805350C}"/>
              </a:ext>
            </a:extLst>
          </p:cNvPr>
          <p:cNvSpPr>
            <a:spLocks noGrp="1"/>
          </p:cNvSpPr>
          <p:nvPr>
            <p:ph idx="1"/>
          </p:nvPr>
        </p:nvSpPr>
        <p:spPr/>
        <p:txBody>
          <a:bodyPr/>
          <a:lstStyle/>
          <a:p>
            <a:r>
              <a:rPr lang="en-MY" b="1" dirty="0"/>
              <a:t>Instantiate the Model</a:t>
            </a:r>
            <a:r>
              <a:rPr lang="en-MY" dirty="0"/>
              <a:t>:</a:t>
            </a:r>
          </a:p>
          <a:p>
            <a:pPr marL="457200" lvl="1" indent="0">
              <a:buNone/>
            </a:pPr>
            <a:r>
              <a:rPr lang="en-MY" dirty="0" err="1">
                <a:solidFill>
                  <a:srgbClr val="FF0000"/>
                </a:solidFill>
              </a:rPr>
              <a:t>load_dotenv</a:t>
            </a:r>
            <a:r>
              <a:rPr lang="en-MY" dirty="0">
                <a:solidFill>
                  <a:srgbClr val="FF0000"/>
                </a:solidFill>
              </a:rPr>
              <a:t>() </a:t>
            </a:r>
          </a:p>
          <a:p>
            <a:pPr marL="457200" lvl="1" indent="0">
              <a:buNone/>
            </a:pPr>
            <a:r>
              <a:rPr lang="en-MY" dirty="0" err="1">
                <a:solidFill>
                  <a:srgbClr val="FF0000"/>
                </a:solidFill>
              </a:rPr>
              <a:t>llm</a:t>
            </a:r>
            <a:r>
              <a:rPr lang="en-MY" dirty="0">
                <a:solidFill>
                  <a:srgbClr val="FF0000"/>
                </a:solidFill>
              </a:rPr>
              <a:t> = </a:t>
            </a:r>
            <a:r>
              <a:rPr lang="en-MY" dirty="0" err="1">
                <a:solidFill>
                  <a:srgbClr val="FF0000"/>
                </a:solidFill>
              </a:rPr>
              <a:t>ChatOpenAI</a:t>
            </a:r>
            <a:endParaRPr lang="en-MY" dirty="0">
              <a:solidFill>
                <a:srgbClr val="FF0000"/>
              </a:solidFill>
            </a:endParaRPr>
          </a:p>
          <a:p>
            <a:pPr marL="914400" lvl="2" indent="0">
              <a:buNone/>
            </a:pPr>
            <a:r>
              <a:rPr lang="en-MY" dirty="0">
                <a:solidFill>
                  <a:srgbClr val="FF0000"/>
                </a:solidFill>
              </a:rPr>
              <a:t>( </a:t>
            </a:r>
          </a:p>
          <a:p>
            <a:pPr marL="914400" lvl="2" indent="0">
              <a:buNone/>
            </a:pPr>
            <a:r>
              <a:rPr lang="en-MY" dirty="0">
                <a:solidFill>
                  <a:srgbClr val="FF0000"/>
                </a:solidFill>
              </a:rPr>
              <a:t>model="gpt-3.5-turbo", </a:t>
            </a:r>
          </a:p>
          <a:p>
            <a:pPr marL="914400" lvl="2" indent="0">
              <a:buNone/>
            </a:pPr>
            <a:r>
              <a:rPr lang="en-MY" dirty="0">
                <a:solidFill>
                  <a:srgbClr val="FF0000"/>
                </a:solidFill>
              </a:rPr>
              <a:t>temperature=0.7, </a:t>
            </a:r>
          </a:p>
          <a:p>
            <a:pPr marL="914400" lvl="2" indent="0">
              <a:buNone/>
            </a:pPr>
            <a:r>
              <a:rPr lang="en-MY" dirty="0">
                <a:solidFill>
                  <a:srgbClr val="FF0000"/>
                </a:solidFill>
              </a:rPr>
              <a:t>)</a:t>
            </a:r>
          </a:p>
          <a:p>
            <a:pPr marL="0" indent="0">
              <a:buNone/>
            </a:pPr>
            <a:r>
              <a:rPr lang="en-MY" dirty="0"/>
              <a:t>Setting Parameters:</a:t>
            </a:r>
            <a:endParaRPr lang="en-MY" dirty="0">
              <a:solidFill>
                <a:srgbClr val="FF0000"/>
              </a:solidFill>
            </a:endParaRPr>
          </a:p>
          <a:p>
            <a:pPr marL="457200" lvl="1" indent="0">
              <a:buNone/>
            </a:pPr>
            <a:r>
              <a:rPr lang="en-MY" b="1" dirty="0"/>
              <a:t>model</a:t>
            </a:r>
            <a:r>
              <a:rPr lang="en-MY" dirty="0"/>
              <a:t>: Specify the model (e.g., </a:t>
            </a:r>
            <a:r>
              <a:rPr lang="en-MY" dirty="0">
                <a:solidFill>
                  <a:srgbClr val="FF0000"/>
                </a:solidFill>
              </a:rPr>
              <a:t>gpt-3.5-turbo</a:t>
            </a:r>
            <a:r>
              <a:rPr lang="en-MY" dirty="0"/>
              <a:t>).</a:t>
            </a:r>
          </a:p>
          <a:p>
            <a:pPr marL="457200" lvl="1" indent="0">
              <a:buNone/>
            </a:pPr>
            <a:r>
              <a:rPr lang="en-MY" b="1" dirty="0"/>
              <a:t>temperature</a:t>
            </a:r>
            <a:r>
              <a:rPr lang="en-MY" dirty="0"/>
              <a:t>: Control creativity (</a:t>
            </a:r>
            <a:r>
              <a:rPr lang="en-MY" dirty="0">
                <a:solidFill>
                  <a:srgbClr val="FF0000"/>
                </a:solidFill>
              </a:rPr>
              <a:t>0.0 to 1.0</a:t>
            </a:r>
            <a:r>
              <a:rPr lang="en-MY" dirty="0"/>
              <a:t>).</a:t>
            </a:r>
            <a:endParaRPr lang="en-US" dirty="0">
              <a:solidFill>
                <a:srgbClr val="FF0000"/>
              </a:solidFill>
            </a:endParaRPr>
          </a:p>
        </p:txBody>
      </p:sp>
    </p:spTree>
    <p:extLst>
      <p:ext uri="{BB962C8B-B14F-4D97-AF65-F5344CB8AC3E}">
        <p14:creationId xmlns:p14="http://schemas.microsoft.com/office/powerpoint/2010/main" val="122342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41C67D0-A496-4B86-BF61-263FF9EFD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3BA71-F575-AEA2-889A-F6D0871F75A0}"/>
              </a:ext>
            </a:extLst>
          </p:cNvPr>
          <p:cNvSpPr>
            <a:spLocks noGrp="1"/>
          </p:cNvSpPr>
          <p:nvPr>
            <p:ph type="title"/>
          </p:nvPr>
        </p:nvSpPr>
        <p:spPr>
          <a:xfrm>
            <a:off x="5780700" y="1188637"/>
            <a:ext cx="5327272" cy="1642850"/>
          </a:xfrm>
        </p:spPr>
        <p:txBody>
          <a:bodyPr>
            <a:normAutofit/>
          </a:bodyPr>
          <a:lstStyle/>
          <a:p>
            <a:r>
              <a:rPr lang="en-MY" sz="5400" dirty="0"/>
              <a:t>Interacting with the Model</a:t>
            </a:r>
            <a:endParaRPr lang="en-US" sz="5400" dirty="0"/>
          </a:p>
        </p:txBody>
      </p:sp>
      <p:pic>
        <p:nvPicPr>
          <p:cNvPr id="5" name="Picture 4">
            <a:extLst>
              <a:ext uri="{FF2B5EF4-FFF2-40B4-BE49-F238E27FC236}">
                <a16:creationId xmlns:a16="http://schemas.microsoft.com/office/drawing/2014/main" id="{5204F6C2-7437-9C6C-B17C-5A869F164B13}"/>
              </a:ext>
            </a:extLst>
          </p:cNvPr>
          <p:cNvPicPr>
            <a:picLocks noChangeAspect="1"/>
          </p:cNvPicPr>
          <p:nvPr/>
        </p:nvPicPr>
        <p:blipFill>
          <a:blip r:embed="rId2"/>
          <a:stretch>
            <a:fillRect/>
          </a:stretch>
        </p:blipFill>
        <p:spPr>
          <a:xfrm>
            <a:off x="1382688" y="4381064"/>
            <a:ext cx="3523827" cy="555003"/>
          </a:xfrm>
          <a:prstGeom prst="rect">
            <a:avLst/>
          </a:prstGeom>
        </p:spPr>
      </p:pic>
      <p:pic>
        <p:nvPicPr>
          <p:cNvPr id="4" name="Picture 3">
            <a:extLst>
              <a:ext uri="{FF2B5EF4-FFF2-40B4-BE49-F238E27FC236}">
                <a16:creationId xmlns:a16="http://schemas.microsoft.com/office/drawing/2014/main" id="{5A9FBB65-44E8-3BA2-6AB9-306B77A94869}"/>
              </a:ext>
            </a:extLst>
          </p:cNvPr>
          <p:cNvPicPr>
            <a:picLocks noChangeAspect="1"/>
          </p:cNvPicPr>
          <p:nvPr/>
        </p:nvPicPr>
        <p:blipFill>
          <a:blip r:embed="rId3"/>
          <a:stretch>
            <a:fillRect/>
          </a:stretch>
        </p:blipFill>
        <p:spPr>
          <a:xfrm>
            <a:off x="1382688" y="3144700"/>
            <a:ext cx="3523827" cy="352382"/>
          </a:xfrm>
          <a:prstGeom prst="rect">
            <a:avLst/>
          </a:prstGeom>
        </p:spPr>
      </p:pic>
      <p:sp>
        <p:nvSpPr>
          <p:cNvPr id="3" name="Content Placeholder 2">
            <a:extLst>
              <a:ext uri="{FF2B5EF4-FFF2-40B4-BE49-F238E27FC236}">
                <a16:creationId xmlns:a16="http://schemas.microsoft.com/office/drawing/2014/main" id="{E4E5107E-48F9-6CB5-020D-4A300E190056}"/>
              </a:ext>
            </a:extLst>
          </p:cNvPr>
          <p:cNvSpPr>
            <a:spLocks noGrp="1"/>
          </p:cNvSpPr>
          <p:nvPr>
            <p:ph idx="1"/>
          </p:nvPr>
        </p:nvSpPr>
        <p:spPr>
          <a:xfrm>
            <a:off x="5548289" y="3086514"/>
            <a:ext cx="4924449" cy="2228436"/>
          </a:xfrm>
        </p:spPr>
        <p:txBody>
          <a:bodyPr anchor="t">
            <a:normAutofit/>
          </a:bodyPr>
          <a:lstStyle/>
          <a:p>
            <a:r>
              <a:rPr lang="en-MY" sz="1600" b="1" dirty="0"/>
              <a:t>Basic Invocation</a:t>
            </a:r>
            <a:r>
              <a:rPr lang="en-MY" sz="1600" dirty="0"/>
              <a:t>:</a:t>
            </a:r>
          </a:p>
          <a:p>
            <a:pPr marL="457200" lvl="1" indent="0">
              <a:buNone/>
            </a:pPr>
            <a:r>
              <a:rPr lang="en-US" sz="1600" dirty="0">
                <a:solidFill>
                  <a:srgbClr val="FF0000"/>
                </a:solidFill>
              </a:rPr>
              <a:t>response = </a:t>
            </a:r>
            <a:r>
              <a:rPr lang="en-US" sz="1600" dirty="0" err="1">
                <a:solidFill>
                  <a:srgbClr val="FF0000"/>
                </a:solidFill>
              </a:rPr>
              <a:t>llm.stream</a:t>
            </a:r>
            <a:r>
              <a:rPr lang="en-US" sz="1600" dirty="0">
                <a:solidFill>
                  <a:srgbClr val="FF0000"/>
                </a:solidFill>
              </a:rPr>
              <a:t>("Write a poem about AI")</a:t>
            </a:r>
            <a:endParaRPr lang="en-MY" sz="1600" dirty="0">
              <a:solidFill>
                <a:srgbClr val="FF0000"/>
              </a:solidFill>
            </a:endParaRPr>
          </a:p>
          <a:p>
            <a:r>
              <a:rPr lang="en-MY" sz="1600" b="1" dirty="0"/>
              <a:t>Streaming Response</a:t>
            </a:r>
            <a:r>
              <a:rPr lang="en-MY" sz="1600" dirty="0"/>
              <a:t>:</a:t>
            </a:r>
          </a:p>
          <a:p>
            <a:pPr marL="457200" lvl="1" indent="0">
              <a:buNone/>
            </a:pPr>
            <a:r>
              <a:rPr lang="en-US" sz="1600" dirty="0">
                <a:solidFill>
                  <a:srgbClr val="FF0000"/>
                </a:solidFill>
              </a:rPr>
              <a:t>for chunk in response:</a:t>
            </a:r>
          </a:p>
          <a:p>
            <a:pPr marL="457200" lvl="1" indent="0">
              <a:buNone/>
            </a:pPr>
            <a:r>
              <a:rPr lang="en-US" sz="1600" dirty="0">
                <a:solidFill>
                  <a:srgbClr val="FF0000"/>
                </a:solidFill>
              </a:rPr>
              <a:t>    print(</a:t>
            </a:r>
            <a:r>
              <a:rPr lang="en-US" sz="1600" dirty="0" err="1">
                <a:solidFill>
                  <a:srgbClr val="FF0000"/>
                </a:solidFill>
              </a:rPr>
              <a:t>chunk.content</a:t>
            </a:r>
            <a:r>
              <a:rPr lang="en-US" sz="1600" dirty="0">
                <a:solidFill>
                  <a:srgbClr val="FF0000"/>
                </a:solidFill>
              </a:rPr>
              <a:t>, end="", flush=True)</a:t>
            </a:r>
          </a:p>
          <a:p>
            <a:endParaRPr lang="en-US" sz="1600" dirty="0"/>
          </a:p>
        </p:txBody>
      </p:sp>
    </p:spTree>
    <p:extLst>
      <p:ext uri="{BB962C8B-B14F-4D97-AF65-F5344CB8AC3E}">
        <p14:creationId xmlns:p14="http://schemas.microsoft.com/office/powerpoint/2010/main" val="199199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ADE0-7542-96C1-DDAE-22DFBBCFDED2}"/>
              </a:ext>
            </a:extLst>
          </p:cNvPr>
          <p:cNvSpPr>
            <a:spLocks noGrp="1"/>
          </p:cNvSpPr>
          <p:nvPr>
            <p:ph type="title"/>
          </p:nvPr>
        </p:nvSpPr>
        <p:spPr/>
        <p:txBody>
          <a:bodyPr/>
          <a:lstStyle/>
          <a:p>
            <a:r>
              <a:rPr lang="en-MY" dirty="0"/>
              <a:t>Environment Variables for Security</a:t>
            </a:r>
            <a:endParaRPr lang="en-US" dirty="0"/>
          </a:p>
        </p:txBody>
      </p:sp>
      <p:sp>
        <p:nvSpPr>
          <p:cNvPr id="3" name="Content Placeholder 2">
            <a:extLst>
              <a:ext uri="{FF2B5EF4-FFF2-40B4-BE49-F238E27FC236}">
                <a16:creationId xmlns:a16="http://schemas.microsoft.com/office/drawing/2014/main" id="{CA48B704-3906-758E-231E-A2DC0386A394}"/>
              </a:ext>
            </a:extLst>
          </p:cNvPr>
          <p:cNvSpPr>
            <a:spLocks noGrp="1"/>
          </p:cNvSpPr>
          <p:nvPr>
            <p:ph idx="1"/>
          </p:nvPr>
        </p:nvSpPr>
        <p:spPr/>
        <p:txBody>
          <a:bodyPr/>
          <a:lstStyle/>
          <a:p>
            <a:r>
              <a:rPr lang="en-MY" b="1" dirty="0"/>
              <a:t>Storing API Key Securely:</a:t>
            </a:r>
            <a:endParaRPr lang="en-MY" dirty="0"/>
          </a:p>
          <a:p>
            <a:pPr lvl="1"/>
            <a:r>
              <a:rPr lang="en-MY" dirty="0"/>
              <a:t>Create a </a:t>
            </a:r>
            <a:r>
              <a:rPr lang="en-MY" dirty="0">
                <a:solidFill>
                  <a:srgbClr val="FF0000"/>
                </a:solidFill>
              </a:rPr>
              <a:t>.env </a:t>
            </a:r>
            <a:r>
              <a:rPr lang="en-MY" dirty="0"/>
              <a:t>file in your project folder.</a:t>
            </a:r>
          </a:p>
          <a:p>
            <a:pPr lvl="1"/>
            <a:r>
              <a:rPr lang="en-MY" dirty="0"/>
              <a:t>Add your API key: </a:t>
            </a:r>
            <a:r>
              <a:rPr lang="en-MY" dirty="0">
                <a:solidFill>
                  <a:srgbClr val="FF0000"/>
                </a:solidFill>
              </a:rPr>
              <a:t>OPENAI_API_KEY=</a:t>
            </a:r>
            <a:r>
              <a:rPr lang="en-MY" dirty="0" err="1">
                <a:solidFill>
                  <a:srgbClr val="FF0000"/>
                </a:solidFill>
              </a:rPr>
              <a:t>your_api_key_here</a:t>
            </a:r>
            <a:r>
              <a:rPr lang="en-MY" dirty="0"/>
              <a:t>.</a:t>
            </a:r>
          </a:p>
          <a:p>
            <a:pPr marL="457200" lvl="1" indent="0">
              <a:buNone/>
            </a:pPr>
            <a:endParaRPr lang="en-MY" dirty="0"/>
          </a:p>
          <a:p>
            <a:r>
              <a:rPr lang="en-MY" b="1" dirty="0"/>
              <a:t>Loading Environment Variables:</a:t>
            </a:r>
            <a:endParaRPr lang="en-MY" dirty="0"/>
          </a:p>
          <a:p>
            <a:pPr marL="457200" lvl="1" indent="0">
              <a:buNone/>
            </a:pPr>
            <a:r>
              <a:rPr lang="en-US" dirty="0">
                <a:solidFill>
                  <a:srgbClr val="FF0000"/>
                </a:solidFill>
              </a:rPr>
              <a:t>from </a:t>
            </a:r>
            <a:r>
              <a:rPr lang="en-US" dirty="0" err="1">
                <a:solidFill>
                  <a:srgbClr val="FF0000"/>
                </a:solidFill>
              </a:rPr>
              <a:t>dotenv</a:t>
            </a:r>
            <a:r>
              <a:rPr lang="en-US" dirty="0">
                <a:solidFill>
                  <a:srgbClr val="FF0000"/>
                </a:solidFill>
              </a:rPr>
              <a:t> import </a:t>
            </a:r>
            <a:r>
              <a:rPr lang="en-US" dirty="0" err="1">
                <a:solidFill>
                  <a:srgbClr val="FF0000"/>
                </a:solidFill>
              </a:rPr>
              <a:t>load_dotenv</a:t>
            </a:r>
            <a:endParaRPr lang="en-US" dirty="0">
              <a:solidFill>
                <a:srgbClr val="FF0000"/>
              </a:solidFill>
            </a:endParaRPr>
          </a:p>
          <a:p>
            <a:pPr marL="457200" lvl="1" indent="0">
              <a:buNone/>
            </a:pPr>
            <a:r>
              <a:rPr lang="en-US" dirty="0" err="1">
                <a:solidFill>
                  <a:srgbClr val="FF0000"/>
                </a:solidFill>
              </a:rPr>
              <a:t>load_dotenv</a:t>
            </a:r>
            <a:r>
              <a:rPr lang="en-US" dirty="0">
                <a:solidFill>
                  <a:srgbClr val="FF0000"/>
                </a:solidFill>
              </a:rPr>
              <a:t>()</a:t>
            </a:r>
          </a:p>
          <a:p>
            <a:endParaRPr lang="en-US" dirty="0"/>
          </a:p>
        </p:txBody>
      </p:sp>
      <p:pic>
        <p:nvPicPr>
          <p:cNvPr id="4" name="Picture 3">
            <a:extLst>
              <a:ext uri="{FF2B5EF4-FFF2-40B4-BE49-F238E27FC236}">
                <a16:creationId xmlns:a16="http://schemas.microsoft.com/office/drawing/2014/main" id="{EFCEE892-C9E4-C220-D6B8-9243BF2924BC}"/>
              </a:ext>
            </a:extLst>
          </p:cNvPr>
          <p:cNvPicPr>
            <a:picLocks noChangeAspect="1"/>
          </p:cNvPicPr>
          <p:nvPr/>
        </p:nvPicPr>
        <p:blipFill>
          <a:blip r:embed="rId2"/>
          <a:stretch>
            <a:fillRect/>
          </a:stretch>
        </p:blipFill>
        <p:spPr>
          <a:xfrm>
            <a:off x="6508750" y="4001294"/>
            <a:ext cx="3060700" cy="622300"/>
          </a:xfrm>
          <a:prstGeom prst="rect">
            <a:avLst/>
          </a:prstGeom>
        </p:spPr>
      </p:pic>
    </p:spTree>
    <p:extLst>
      <p:ext uri="{BB962C8B-B14F-4D97-AF65-F5344CB8AC3E}">
        <p14:creationId xmlns:p14="http://schemas.microsoft.com/office/powerpoint/2010/main" val="194990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E8935-0C82-148F-B40C-4149A5092B0E}"/>
              </a:ext>
            </a:extLst>
          </p:cNvPr>
          <p:cNvSpPr>
            <a:spLocks noGrp="1"/>
          </p:cNvSpPr>
          <p:nvPr>
            <p:ph type="title"/>
          </p:nvPr>
        </p:nvSpPr>
        <p:spPr>
          <a:xfrm>
            <a:off x="630936" y="640080"/>
            <a:ext cx="4818888" cy="1481328"/>
          </a:xfrm>
        </p:spPr>
        <p:txBody>
          <a:bodyPr anchor="b">
            <a:normAutofit/>
          </a:bodyPr>
          <a:lstStyle/>
          <a:p>
            <a:r>
              <a:rPr lang="en-MY" sz="5000"/>
              <a:t>Advanced Configuration</a:t>
            </a:r>
            <a:endParaRPr lang="en-US" sz="50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1559B2-A27E-37AD-D2B5-8E52CB8E474D}"/>
              </a:ext>
            </a:extLst>
          </p:cNvPr>
          <p:cNvSpPr>
            <a:spLocks noGrp="1"/>
          </p:cNvSpPr>
          <p:nvPr>
            <p:ph idx="1"/>
          </p:nvPr>
        </p:nvSpPr>
        <p:spPr>
          <a:xfrm>
            <a:off x="630936" y="2660904"/>
            <a:ext cx="4818888" cy="3547872"/>
          </a:xfrm>
        </p:spPr>
        <p:txBody>
          <a:bodyPr anchor="t">
            <a:normAutofit/>
          </a:bodyPr>
          <a:lstStyle/>
          <a:p>
            <a:r>
              <a:rPr lang="en-MY" sz="1400" b="1" dirty="0"/>
              <a:t>Model Options:</a:t>
            </a:r>
            <a:endParaRPr lang="en-MY" sz="1400" dirty="0"/>
          </a:p>
          <a:p>
            <a:pPr lvl="1"/>
            <a:r>
              <a:rPr lang="en-MY" sz="1400" b="1" dirty="0"/>
              <a:t>model</a:t>
            </a:r>
            <a:r>
              <a:rPr lang="en-MY" sz="1400" dirty="0"/>
              <a:t>: Choose from a list of available models.</a:t>
            </a:r>
          </a:p>
          <a:p>
            <a:pPr lvl="1"/>
            <a:r>
              <a:rPr lang="en-MY" sz="1400" b="1" dirty="0"/>
              <a:t>temperature</a:t>
            </a:r>
            <a:r>
              <a:rPr lang="en-MY" sz="1400" dirty="0"/>
              <a:t>: Set between 0.0 (factual) to 1.0 (creative).</a:t>
            </a:r>
          </a:p>
          <a:p>
            <a:pPr lvl="1"/>
            <a:r>
              <a:rPr lang="en-MY" sz="1400" b="1" dirty="0" err="1"/>
              <a:t>max_tokens</a:t>
            </a:r>
            <a:r>
              <a:rPr lang="en-MY" sz="1400" dirty="0"/>
              <a:t>: Limit the number of tokens per generation.</a:t>
            </a:r>
          </a:p>
          <a:p>
            <a:pPr lvl="1"/>
            <a:r>
              <a:rPr lang="en-MY" sz="1400" b="1" dirty="0"/>
              <a:t>verbose</a:t>
            </a:r>
            <a:r>
              <a:rPr lang="en-MY" sz="1400" dirty="0"/>
              <a:t>: Enable detailed logging for debugging.</a:t>
            </a:r>
          </a:p>
          <a:p>
            <a:r>
              <a:rPr lang="en-US" sz="1400" dirty="0"/>
              <a:t>Example </a:t>
            </a:r>
          </a:p>
          <a:p>
            <a:pPr marL="457200" lvl="1" indent="0">
              <a:buNone/>
            </a:pPr>
            <a:r>
              <a:rPr lang="en-US" sz="1400" dirty="0" err="1">
                <a:solidFill>
                  <a:srgbClr val="FF0000"/>
                </a:solidFill>
              </a:rPr>
              <a:t>llm</a:t>
            </a:r>
            <a:r>
              <a:rPr lang="en-US" sz="1400" dirty="0">
                <a:solidFill>
                  <a:srgbClr val="FF0000"/>
                </a:solidFill>
              </a:rPr>
              <a:t> = </a:t>
            </a:r>
            <a:r>
              <a:rPr lang="en-US" sz="1400" dirty="0" err="1">
                <a:solidFill>
                  <a:srgbClr val="FF0000"/>
                </a:solidFill>
              </a:rPr>
              <a:t>ChatOpenAI</a:t>
            </a:r>
            <a:r>
              <a:rPr lang="en-US" sz="1400" dirty="0">
                <a:solidFill>
                  <a:srgbClr val="FF0000"/>
                </a:solidFill>
              </a:rPr>
              <a:t>(</a:t>
            </a:r>
          </a:p>
          <a:p>
            <a:pPr marL="457200" lvl="1" indent="0">
              <a:buNone/>
            </a:pPr>
            <a:r>
              <a:rPr lang="en-US" sz="1400" dirty="0">
                <a:solidFill>
                  <a:srgbClr val="FF0000"/>
                </a:solidFill>
              </a:rPr>
              <a:t>    model="gpt-3.5-turbo",</a:t>
            </a:r>
          </a:p>
          <a:p>
            <a:pPr marL="457200" lvl="1" indent="0">
              <a:buNone/>
            </a:pPr>
            <a:r>
              <a:rPr lang="en-US" sz="1400" dirty="0">
                <a:solidFill>
                  <a:srgbClr val="FF0000"/>
                </a:solidFill>
              </a:rPr>
              <a:t>    temperature=0.7,</a:t>
            </a:r>
          </a:p>
          <a:p>
            <a:pPr marL="457200" lvl="1" indent="0">
              <a:buNone/>
            </a:pPr>
            <a:r>
              <a:rPr lang="en-US" sz="1400" dirty="0">
                <a:solidFill>
                  <a:srgbClr val="FF0000"/>
                </a:solidFill>
              </a:rPr>
              <a:t>    </a:t>
            </a:r>
            <a:r>
              <a:rPr lang="en-US" sz="1400" dirty="0" err="1">
                <a:solidFill>
                  <a:srgbClr val="FF0000"/>
                </a:solidFill>
              </a:rPr>
              <a:t>max_tokens</a:t>
            </a:r>
            <a:r>
              <a:rPr lang="en-US" sz="1400" dirty="0">
                <a:solidFill>
                  <a:srgbClr val="FF0000"/>
                </a:solidFill>
              </a:rPr>
              <a:t>=150,</a:t>
            </a:r>
          </a:p>
          <a:p>
            <a:pPr marL="457200" lvl="1" indent="0">
              <a:buNone/>
            </a:pPr>
            <a:r>
              <a:rPr lang="en-US" sz="1400" dirty="0">
                <a:solidFill>
                  <a:srgbClr val="FF0000"/>
                </a:solidFill>
              </a:rPr>
              <a:t>    verbose=True,</a:t>
            </a:r>
          </a:p>
          <a:p>
            <a:pPr marL="457200" lvl="1" indent="0">
              <a:buNone/>
            </a:pPr>
            <a:r>
              <a:rPr lang="en-US" sz="1400" dirty="0">
                <a:solidFill>
                  <a:srgbClr val="FF0000"/>
                </a:solidFill>
              </a:rPr>
              <a:t>)</a:t>
            </a:r>
          </a:p>
          <a:p>
            <a:endParaRPr lang="en-US" sz="1400" dirty="0"/>
          </a:p>
        </p:txBody>
      </p:sp>
      <p:pic>
        <p:nvPicPr>
          <p:cNvPr id="4" name="Picture 3" descr="A computer screen with text and symbols&#10;&#10;Description automatically generated">
            <a:extLst>
              <a:ext uri="{FF2B5EF4-FFF2-40B4-BE49-F238E27FC236}">
                <a16:creationId xmlns:a16="http://schemas.microsoft.com/office/drawing/2014/main" id="{A7E8E9E6-12CB-19A8-95E0-7BD241F2891E}"/>
              </a:ext>
            </a:extLst>
          </p:cNvPr>
          <p:cNvPicPr>
            <a:picLocks noChangeAspect="1"/>
          </p:cNvPicPr>
          <p:nvPr/>
        </p:nvPicPr>
        <p:blipFill>
          <a:blip r:embed="rId2"/>
          <a:stretch>
            <a:fillRect/>
          </a:stretch>
        </p:blipFill>
        <p:spPr>
          <a:xfrm>
            <a:off x="6099048" y="1814931"/>
            <a:ext cx="5458968" cy="3228138"/>
          </a:xfrm>
          <a:prstGeom prst="rect">
            <a:avLst/>
          </a:prstGeom>
        </p:spPr>
      </p:pic>
    </p:spTree>
    <p:extLst>
      <p:ext uri="{BB962C8B-B14F-4D97-AF65-F5344CB8AC3E}">
        <p14:creationId xmlns:p14="http://schemas.microsoft.com/office/powerpoint/2010/main" val="381614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D663-17E3-AD62-24FC-83F8C01CC2AF}"/>
              </a:ext>
            </a:extLst>
          </p:cNvPr>
          <p:cNvSpPr>
            <a:spLocks noGrp="1"/>
          </p:cNvSpPr>
          <p:nvPr>
            <p:ph type="title"/>
          </p:nvPr>
        </p:nvSpPr>
        <p:spPr/>
        <p:txBody>
          <a:bodyPr/>
          <a:lstStyle/>
          <a:p>
            <a:r>
              <a:rPr lang="en-MY" dirty="0"/>
              <a:t>Batch Processing and Streaming</a:t>
            </a:r>
            <a:endParaRPr lang="en-US" dirty="0"/>
          </a:p>
        </p:txBody>
      </p:sp>
      <p:sp>
        <p:nvSpPr>
          <p:cNvPr id="3" name="Content Placeholder 2">
            <a:extLst>
              <a:ext uri="{FF2B5EF4-FFF2-40B4-BE49-F238E27FC236}">
                <a16:creationId xmlns:a16="http://schemas.microsoft.com/office/drawing/2014/main" id="{80614DDB-C638-5820-DCA6-6BE8AE7E9D8A}"/>
              </a:ext>
            </a:extLst>
          </p:cNvPr>
          <p:cNvSpPr>
            <a:spLocks noGrp="1"/>
          </p:cNvSpPr>
          <p:nvPr>
            <p:ph idx="1"/>
          </p:nvPr>
        </p:nvSpPr>
        <p:spPr/>
        <p:txBody>
          <a:bodyPr/>
          <a:lstStyle/>
          <a:p>
            <a:r>
              <a:rPr lang="en-MY" b="1" dirty="0"/>
              <a:t>Batch Processing</a:t>
            </a:r>
            <a:r>
              <a:rPr lang="en-MY" dirty="0"/>
              <a:t>:</a:t>
            </a:r>
          </a:p>
          <a:p>
            <a:pPr marL="457200" lvl="1" indent="0">
              <a:buNone/>
            </a:pPr>
            <a:r>
              <a:rPr lang="en-US" dirty="0">
                <a:solidFill>
                  <a:srgbClr val="FF0000"/>
                </a:solidFill>
              </a:rPr>
              <a:t>responses = </a:t>
            </a:r>
            <a:r>
              <a:rPr lang="en-US" dirty="0" err="1">
                <a:solidFill>
                  <a:srgbClr val="FF0000"/>
                </a:solidFill>
              </a:rPr>
              <a:t>llm.batch</a:t>
            </a:r>
            <a:r>
              <a:rPr lang="en-US" dirty="0">
                <a:solidFill>
                  <a:srgbClr val="FF0000"/>
                </a:solidFill>
              </a:rPr>
              <a:t>(["Hello, how are you?", "Write a poem about AI"])</a:t>
            </a:r>
          </a:p>
          <a:p>
            <a:endParaRPr lang="en-US" dirty="0"/>
          </a:p>
          <a:p>
            <a:r>
              <a:rPr lang="en-MY" b="1" dirty="0"/>
              <a:t>Streaming Responses</a:t>
            </a:r>
            <a:r>
              <a:rPr lang="en-MY" dirty="0"/>
              <a:t>:</a:t>
            </a:r>
          </a:p>
          <a:p>
            <a:pPr marL="457200" lvl="1" indent="0">
              <a:buNone/>
            </a:pPr>
            <a:r>
              <a:rPr lang="en-US" dirty="0">
                <a:solidFill>
                  <a:srgbClr val="FF0000"/>
                </a:solidFill>
              </a:rPr>
              <a:t>response = </a:t>
            </a:r>
            <a:r>
              <a:rPr lang="en-US" dirty="0" err="1">
                <a:solidFill>
                  <a:srgbClr val="FF0000"/>
                </a:solidFill>
              </a:rPr>
              <a:t>llm.stream</a:t>
            </a:r>
            <a:r>
              <a:rPr lang="en-US" dirty="0">
                <a:solidFill>
                  <a:srgbClr val="FF0000"/>
                </a:solidFill>
              </a:rPr>
              <a:t>("Write a poem about AI")</a:t>
            </a:r>
          </a:p>
          <a:p>
            <a:pPr marL="457200" lvl="1" indent="0">
              <a:buNone/>
            </a:pPr>
            <a:r>
              <a:rPr lang="en-US" dirty="0">
                <a:solidFill>
                  <a:srgbClr val="FF0000"/>
                </a:solidFill>
              </a:rPr>
              <a:t>for chunk in response:</a:t>
            </a:r>
          </a:p>
          <a:p>
            <a:pPr marL="457200" lvl="1" indent="0">
              <a:buNone/>
            </a:pPr>
            <a:r>
              <a:rPr lang="en-US" dirty="0">
                <a:solidFill>
                  <a:srgbClr val="FF0000"/>
                </a:solidFill>
              </a:rPr>
              <a:t>    print(</a:t>
            </a:r>
            <a:r>
              <a:rPr lang="en-US" dirty="0" err="1">
                <a:solidFill>
                  <a:srgbClr val="FF0000"/>
                </a:solidFill>
              </a:rPr>
              <a:t>chunk.content</a:t>
            </a:r>
            <a:r>
              <a:rPr lang="en-US" dirty="0">
                <a:solidFill>
                  <a:srgbClr val="FF0000"/>
                </a:solidFill>
              </a:rPr>
              <a:t>, end="", flush=True)</a:t>
            </a:r>
          </a:p>
          <a:p>
            <a:endParaRPr lang="en-US" dirty="0"/>
          </a:p>
        </p:txBody>
      </p:sp>
      <p:pic>
        <p:nvPicPr>
          <p:cNvPr id="4" name="Picture 3">
            <a:extLst>
              <a:ext uri="{FF2B5EF4-FFF2-40B4-BE49-F238E27FC236}">
                <a16:creationId xmlns:a16="http://schemas.microsoft.com/office/drawing/2014/main" id="{38A89822-A4B3-5E98-BE4D-8F41D8431296}"/>
              </a:ext>
            </a:extLst>
          </p:cNvPr>
          <p:cNvPicPr>
            <a:picLocks noChangeAspect="1"/>
          </p:cNvPicPr>
          <p:nvPr/>
        </p:nvPicPr>
        <p:blipFill>
          <a:blip r:embed="rId2"/>
          <a:stretch>
            <a:fillRect/>
          </a:stretch>
        </p:blipFill>
        <p:spPr>
          <a:xfrm>
            <a:off x="5029200" y="2787901"/>
            <a:ext cx="6324600" cy="444500"/>
          </a:xfrm>
          <a:prstGeom prst="rect">
            <a:avLst/>
          </a:prstGeom>
        </p:spPr>
      </p:pic>
      <p:pic>
        <p:nvPicPr>
          <p:cNvPr id="5" name="Picture 4">
            <a:extLst>
              <a:ext uri="{FF2B5EF4-FFF2-40B4-BE49-F238E27FC236}">
                <a16:creationId xmlns:a16="http://schemas.microsoft.com/office/drawing/2014/main" id="{7E11F0C0-8C86-E5C7-DF21-DEED3A709DF2}"/>
              </a:ext>
            </a:extLst>
          </p:cNvPr>
          <p:cNvPicPr>
            <a:picLocks noChangeAspect="1"/>
          </p:cNvPicPr>
          <p:nvPr/>
        </p:nvPicPr>
        <p:blipFill>
          <a:blip r:embed="rId3"/>
          <a:stretch>
            <a:fillRect/>
          </a:stretch>
        </p:blipFill>
        <p:spPr>
          <a:xfrm>
            <a:off x="5157787" y="5129213"/>
            <a:ext cx="4419600" cy="914400"/>
          </a:xfrm>
          <a:prstGeom prst="rect">
            <a:avLst/>
          </a:prstGeom>
        </p:spPr>
      </p:pic>
    </p:spTree>
    <p:extLst>
      <p:ext uri="{BB962C8B-B14F-4D97-AF65-F5344CB8AC3E}">
        <p14:creationId xmlns:p14="http://schemas.microsoft.com/office/powerpoint/2010/main" val="3679069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1242</Words>
  <Application>Microsoft Macintosh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Menlo</vt:lpstr>
      <vt:lpstr>Office Theme</vt:lpstr>
      <vt:lpstr>Introduction to LangChain</vt:lpstr>
      <vt:lpstr>Overview &amp; Features</vt:lpstr>
      <vt:lpstr>Setting Up the Development Environment</vt:lpstr>
      <vt:lpstr>Basic LangChain Setup</vt:lpstr>
      <vt:lpstr>Initializing the Language Model</vt:lpstr>
      <vt:lpstr>Interacting with the Model</vt:lpstr>
      <vt:lpstr>Environment Variables for Security</vt:lpstr>
      <vt:lpstr>Advanced Configuration</vt:lpstr>
      <vt:lpstr>Batch Processing and Streaming</vt:lpstr>
      <vt:lpstr>Practical Example and Testing</vt:lpstr>
      <vt:lpstr> print(chunk.content, end="", flush=True)</vt:lpstr>
      <vt:lpstr>Normal Example</vt:lpstr>
      <vt:lpstr> invoke, batch and stream Methods</vt:lpstr>
      <vt:lpstr> invoke, batch and stream Methods</vt:lpstr>
      <vt:lpstr> invoke, batch and stream Methods</vt:lpstr>
      <vt:lpstr>In short </vt:lpstr>
      <vt:lpstr>Running the Code: </vt:lpstr>
      <vt:lpstr>Conclusion and Next Steps</vt:lpstr>
      <vt:lpstr>You can use OLLAMA for free</vt:lpstr>
      <vt:lpstr>Next Steps: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NUH JAMAL ABDULLAHI</dc:creator>
  <cp:lastModifiedBy>NUH JAMAL ABDULLAHI</cp:lastModifiedBy>
  <cp:revision>24</cp:revision>
  <dcterms:created xsi:type="dcterms:W3CDTF">2024-08-06T02:32:16Z</dcterms:created>
  <dcterms:modified xsi:type="dcterms:W3CDTF">2024-08-06T03:44:11Z</dcterms:modified>
</cp:coreProperties>
</file>