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59" r:id="rId3"/>
    <p:sldId id="660" r:id="rId4"/>
    <p:sldId id="525" r:id="rId5"/>
    <p:sldId id="636" r:id="rId6"/>
    <p:sldId id="637" r:id="rId7"/>
    <p:sldId id="638" r:id="rId8"/>
    <p:sldId id="651" r:id="rId9"/>
    <p:sldId id="639" r:id="rId10"/>
    <p:sldId id="641" r:id="rId11"/>
    <p:sldId id="642" r:id="rId12"/>
    <p:sldId id="652" r:id="rId13"/>
    <p:sldId id="653" r:id="rId14"/>
    <p:sldId id="654" r:id="rId15"/>
    <p:sldId id="656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31" y="1485234"/>
            <a:ext cx="10195229" cy="7182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3" y="981295"/>
            <a:ext cx="12195570" cy="4570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325" y="2348956"/>
            <a:ext cx="10148364" cy="2952066"/>
          </a:xfrm>
          <a:prstGeom prst="rect">
            <a:avLst/>
          </a:prstGeom>
        </p:spPr>
        <p:txBody>
          <a:bodyPr/>
          <a:lstStyle>
            <a:lvl1pPr marL="1600200" indent="-609600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6475" y="1400810"/>
            <a:ext cx="4658360" cy="53841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5429" y="4956"/>
            <a:ext cx="158940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</a:t>
            </a:r>
            <a:endParaRPr lang="en-US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12534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如何训练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601726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：句子中有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的词汇被随机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1341" y="3199143"/>
            <a:ext cx="582041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交给模型去预测被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的家伙到底是什么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706" y="4157993"/>
            <a:ext cx="5059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词语的可能性太多了，中文一般是字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68646" y="5114938"/>
            <a:ext cx="561530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训练的向量好，那分类自然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527621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Robustly optimized BERT approach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5059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基本就是说训练过程可以再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优化优化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590677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最核心的就是如何在语言模型中设计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886841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光听感觉肯定都比静态的要强，也就是这篇论文的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425" y="5114925"/>
            <a:ext cx="848487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任务（ Next Sentence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Prediction）后效果反而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5831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RoBERTa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9020" y="1990090"/>
            <a:ext cx="4646930" cy="1961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462026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BatchSize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基本也是大家公认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的：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68884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用了更多的数据集，训练了更久，提升了一点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8107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分词方式做了一点改进，让英文拆的更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细致（与中文无关）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5831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RoBERTa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4845" y="1499235"/>
            <a:ext cx="4395470" cy="158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05" y="4673600"/>
            <a:ext cx="7285355" cy="211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32156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RoBERTa-wwm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564070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就是whole word mask，全词掩码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970407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这个挺重要，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我喜欢吃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正宗烤冷面；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我喜欢吃哈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滨正宗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烤冷面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643636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对中文场景的训练来说肯定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是比较重要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5831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RoBERTa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4770755"/>
            <a:ext cx="8688070" cy="1934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7115" y="1400810"/>
            <a:ext cx="997966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distilled version of BERT: smaller,faster, cheaper and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lighter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729742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梦回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，当年大家就发现模型越来越大这个趋势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38404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学术上一贯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是可暴力出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奇迹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4145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工程上该怎么办，还得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小一些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425" y="5114925"/>
            <a:ext cx="848487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既小效果还得保障，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怎么办呢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97307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DistilBERT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1820" y="2760980"/>
            <a:ext cx="6323965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7115" y="1400810"/>
            <a:ext cx="997966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distilled version of BERT: smaller,faster, cheaper and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lighter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629729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差不多减少了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的参数，主要是预测速度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660209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蒸馏后效果还能保持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97%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，但是却被大大瘦身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97307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DistilBERT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3881755"/>
            <a:ext cx="11184255" cy="2651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85" y="2094865"/>
            <a:ext cx="3940175" cy="169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429" y="4956"/>
            <a:ext cx="158940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</a:t>
            </a:r>
            <a:endParaRPr lang="en-US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12534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如何训练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554291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：预测两个句子是否应该连在一起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0071" y="3198508"/>
            <a:ext cx="817880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[seq]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：两个句子之前的连接符，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[cls]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：表示要做分类的向量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3783965"/>
            <a:ext cx="5069205" cy="2942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65" y="3931920"/>
            <a:ext cx="4722495" cy="2802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659828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要解决的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问题（ A Lite BERT，轻量级的BERT）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911669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就一直强调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一件事，要想效果好，模型就一定得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104444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但是如果模型很大，权重参数就会非常多，训练是一个大问题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显存都装不下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9436" y="4156723"/>
            <a:ext cx="8717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训练速度也是一个事，现在大厂模型都要以月为单位，速度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巨慢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8787130" cy="82994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能不能简化下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，让他训练的更快更容易一些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Attetntion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27457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ALBERT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47548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隐层特征越多，效果一定越好吗？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27457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ALBERT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8945" y="5304155"/>
            <a:ext cx="9416415" cy="1466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0950" y="1981200"/>
            <a:ext cx="9824720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先记住这几个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842645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E：词嵌入大小，也就是第一层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后得到向量的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746569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隐藏层大小，比如经过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829183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V：语料库中词的个数，比如咱们的字典中一共有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988060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然后咱们想一想，是不是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中一般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一样大小的（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768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27457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ALBERT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38404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嵌入向量参数化的因式分解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84124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通过一个中介，将一层转换为两层，但是参数量可以大幅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624459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参数量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：（V×H）降低到  ( V × E + E × H ) 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882586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H&gt;&gt;E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，就达到了咱们的目的（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越小可能会效果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越差）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011" y="5117478"/>
            <a:ext cx="871664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层只是第一步，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如何简化才是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重头戏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27457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ALBERT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38404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嵌入向量参数化的因式分解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752856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值对结果的影响，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小一些会影响结果，但是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不大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27457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ALBERT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3185795"/>
            <a:ext cx="10791190" cy="287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跨层参数共享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1027493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共享的方法有很多，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ALBERT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选择了全部共享，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27457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ALBERT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3084830"/>
            <a:ext cx="11109960" cy="286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实验中还告诉我们的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5059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层数一定越多越好嘛，目前来看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是的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453002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4446283"/>
            <a:ext cx="53644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隐层特征要越大越好嘛，目前来看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是的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227457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ALBERT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915" y="2783205"/>
            <a:ext cx="8051165" cy="1634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0" y="5111750"/>
            <a:ext cx="790829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415,&quot;width&quot;:15510}"/>
</p:tagLst>
</file>

<file path=ppt/tags/tag2.xml><?xml version="1.0" encoding="utf-8"?>
<p:tagLst xmlns:p="http://schemas.openxmlformats.org/presentationml/2006/main">
  <p:tag name="KSO_WM_UNIT_PLACING_PICTURE_USER_VIEWPORT" val="{&quot;height&quot;:5055,&quot;width&quot;:14985}"/>
</p:tagLst>
</file>

<file path=ppt/tags/tag3.xml><?xml version="1.0" encoding="utf-8"?>
<p:tagLst xmlns:p="http://schemas.openxmlformats.org/presentationml/2006/main">
  <p:tag name="COMMONDATA" val="eyJoZGlkIjoiNTA3ZmNmMDU0NzFlNWZmMzE2ZjVlZTQ1MzQ3YzgyZT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演示</Application>
  <PresentationFormat>宽屏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183</cp:revision>
  <dcterms:created xsi:type="dcterms:W3CDTF">2015-05-05T08:02:00Z</dcterms:created>
  <dcterms:modified xsi:type="dcterms:W3CDTF">2022-06-12T02:30:58Z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1D9D66D7019544EBAD295B363EBBBF39</vt:lpwstr>
  </property>
</Properties>
</file>